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3221-8EFC-4B30-8E3B-73A6734707A9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21CC2-093C-4A5F-AAD0-CA80BC913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99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3221-8EFC-4B30-8E3B-73A6734707A9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21CC2-093C-4A5F-AAD0-CA80BC913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24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3221-8EFC-4B30-8E3B-73A6734707A9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21CC2-093C-4A5F-AAD0-CA80BC913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54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3221-8EFC-4B30-8E3B-73A6734707A9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21CC2-093C-4A5F-AAD0-CA80BC913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98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3221-8EFC-4B30-8E3B-73A6734707A9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21CC2-093C-4A5F-AAD0-CA80BC913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357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3221-8EFC-4B30-8E3B-73A6734707A9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21CC2-093C-4A5F-AAD0-CA80BC913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602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3221-8EFC-4B30-8E3B-73A6734707A9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21CC2-093C-4A5F-AAD0-CA80BC913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078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3221-8EFC-4B30-8E3B-73A6734707A9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21CC2-093C-4A5F-AAD0-CA80BC913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12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3221-8EFC-4B30-8E3B-73A6734707A9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21CC2-093C-4A5F-AAD0-CA80BC913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398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3221-8EFC-4B30-8E3B-73A6734707A9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21CC2-093C-4A5F-AAD0-CA80BC913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670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3221-8EFC-4B30-8E3B-73A6734707A9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21CC2-093C-4A5F-AAD0-CA80BC913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86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F3221-8EFC-4B30-8E3B-73A6734707A9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21CC2-093C-4A5F-AAD0-CA80BC913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85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uckycenterceiling.com/wp-content/uploads/2020/04/produc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562" y="-284255"/>
            <a:ext cx="7868875" cy="520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7521" y="4530586"/>
            <a:ext cx="4291838" cy="2327414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3400" y="4530586"/>
            <a:ext cx="3923556" cy="232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84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079" y="3340073"/>
            <a:ext cx="9526968" cy="1609431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2446" y="1680472"/>
            <a:ext cx="8202170" cy="111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39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315" y="2120985"/>
            <a:ext cx="8535591" cy="3572374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1957431" y="685206"/>
            <a:ext cx="90405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i="0" dirty="0" smtClean="0">
                <a:solidFill>
                  <a:srgbClr val="000000"/>
                </a:solidFill>
                <a:effectLst/>
                <a:latin typeface="Roboto"/>
              </a:rPr>
              <a:t>ค่า </a:t>
            </a:r>
            <a:r>
              <a:rPr lang="en-US" b="1" i="0" dirty="0" smtClean="0">
                <a:solidFill>
                  <a:srgbClr val="000000"/>
                </a:solidFill>
                <a:effectLst/>
                <a:latin typeface="Roboto"/>
              </a:rPr>
              <a:t>STC (Sound Transmission Class)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Roboto"/>
              </a:rPr>
              <a:t> </a:t>
            </a:r>
            <a:r>
              <a:rPr lang="th-TH" b="0" i="0" dirty="0" smtClean="0">
                <a:solidFill>
                  <a:srgbClr val="000000"/>
                </a:solidFill>
                <a:effectLst/>
                <a:latin typeface="Roboto"/>
              </a:rPr>
              <a:t>เป็นค่าที่สำคัญในด้าน</a:t>
            </a:r>
            <a:r>
              <a:rPr lang="th-TH" b="0" i="0" dirty="0" err="1" smtClean="0">
                <a:solidFill>
                  <a:srgbClr val="000000"/>
                </a:solidFill>
                <a:effectLst/>
                <a:latin typeface="Roboto"/>
              </a:rPr>
              <a:t>อะ</a:t>
            </a:r>
            <a:r>
              <a:rPr lang="th-TH" b="0" i="0" dirty="0" smtClean="0">
                <a:solidFill>
                  <a:srgbClr val="000000"/>
                </a:solidFill>
                <a:effectLst/>
                <a:latin typeface="Roboto"/>
              </a:rPr>
              <a:t>คูสติก ซึ่งเป็นระบบเลขตัวเดียว (ค่า 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Roboto"/>
              </a:rPr>
              <a:t>STC </a:t>
            </a:r>
            <a:r>
              <a:rPr lang="th-TH" b="0" i="0" dirty="0" smtClean="0">
                <a:solidFill>
                  <a:srgbClr val="000000"/>
                </a:solidFill>
                <a:effectLst/>
                <a:latin typeface="Roboto"/>
              </a:rPr>
              <a:t>ไม่มีหน่วย แต่อิงจาก เด</a:t>
            </a:r>
            <a:r>
              <a:rPr lang="th-TH" b="0" i="0" dirty="0" err="1" smtClean="0">
                <a:solidFill>
                  <a:srgbClr val="000000"/>
                </a:solidFill>
                <a:effectLst/>
                <a:latin typeface="Roboto"/>
              </a:rPr>
              <a:t>ซิเบล</a:t>
            </a:r>
            <a:r>
              <a:rPr lang="th-TH" b="0" i="0" dirty="0" smtClean="0">
                <a:solidFill>
                  <a:srgbClr val="000000"/>
                </a:solidFill>
                <a:effectLst/>
                <a:latin typeface="Roboto"/>
              </a:rPr>
              <a:t>) บอกถึง </a:t>
            </a:r>
            <a:r>
              <a:rPr lang="th-TH" b="1" i="0" dirty="0" smtClean="0">
                <a:solidFill>
                  <a:srgbClr val="000000"/>
                </a:solidFill>
                <a:effectLst/>
                <a:latin typeface="Roboto"/>
              </a:rPr>
              <a:t>ประสิทธิภาพการกันเสียง</a:t>
            </a:r>
            <a:r>
              <a:rPr lang="th-TH" b="0" i="0" dirty="0" smtClean="0">
                <a:solidFill>
                  <a:srgbClr val="000000"/>
                </a:solidFill>
                <a:effectLst/>
                <a:latin typeface="Roboto"/>
              </a:rPr>
              <a:t> ของ ผนัง หรือ ฝ้าเพดาน หรือ ประตู หหน้าต่าง ซึ่งจะเป็นค่าที่ได้จากการทดสอบให้</a:t>
            </a:r>
            <a:r>
              <a:rPr lang="th-TH" b="1" i="0" dirty="0" smtClean="0">
                <a:solidFill>
                  <a:srgbClr val="000000"/>
                </a:solidFill>
                <a:effectLst/>
                <a:latin typeface="Roboto"/>
              </a:rPr>
              <a:t>ห้องปฏิบัติการ (</a:t>
            </a:r>
            <a:r>
              <a:rPr lang="en-US" b="1" i="0" dirty="0" smtClean="0">
                <a:solidFill>
                  <a:srgbClr val="000000"/>
                </a:solidFill>
                <a:effectLst/>
                <a:latin typeface="Roboto"/>
              </a:rPr>
              <a:t>Laboratory)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Roboto"/>
              </a:rPr>
              <a:t> </a:t>
            </a:r>
            <a:r>
              <a:rPr lang="th-TH" b="0" i="0" dirty="0" smtClean="0">
                <a:solidFill>
                  <a:srgbClr val="000000"/>
                </a:solidFill>
                <a:effectLst/>
                <a:latin typeface="Roboto"/>
              </a:rPr>
              <a:t>ตามมาตรฐาน </a:t>
            </a:r>
            <a:r>
              <a:rPr lang="en-US" dirty="0" smtClean="0"/>
              <a:t>ASTM </a:t>
            </a:r>
            <a:r>
              <a:rPr lang="en-US" dirty="0"/>
              <a:t>E90 </a:t>
            </a:r>
            <a:r>
              <a:rPr lang="th-TH" dirty="0"/>
              <a:t>หรือ </a:t>
            </a:r>
            <a:r>
              <a:rPr lang="en-US" dirty="0"/>
              <a:t>ISO </a:t>
            </a:r>
            <a:r>
              <a:rPr lang="en-US" dirty="0" smtClean="0"/>
              <a:t>140</a:t>
            </a:r>
            <a:r>
              <a:rPr lang="th-TH" dirty="0" smtClean="0"/>
              <a:t> </a:t>
            </a:r>
            <a:r>
              <a:rPr lang="th-TH" b="0" i="0" dirty="0" smtClean="0">
                <a:solidFill>
                  <a:srgbClr val="000000"/>
                </a:solidFill>
                <a:effectLst/>
                <a:latin typeface="Roboto"/>
              </a:rPr>
              <a:t>ซึ่งจะตรวจวัดในช่วงความถี่ 125-4,000 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Roboto"/>
              </a:rPr>
              <a:t>Hz</a:t>
            </a:r>
            <a:r>
              <a:rPr lang="th-TH" b="0" i="0" dirty="0" smtClean="0">
                <a:solidFill>
                  <a:srgbClr val="000000"/>
                </a:solidFill>
                <a:effectLst/>
                <a:latin typeface="Roboto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76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264" y="1060637"/>
            <a:ext cx="9525691" cy="514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43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184" y="438621"/>
            <a:ext cx="8268854" cy="1400370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7816" y="1838991"/>
            <a:ext cx="6688494" cy="476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9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283" y="452022"/>
            <a:ext cx="8297433" cy="595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98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95" y="1712054"/>
            <a:ext cx="6302585" cy="3400900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6521" y="1712054"/>
            <a:ext cx="5058481" cy="34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51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7</Words>
  <Application>Microsoft Office PowerPoint</Application>
  <PresentationFormat>แบบจอกว้าง</PresentationFormat>
  <Paragraphs>1</Paragraphs>
  <Slides>7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7</vt:i4>
      </vt:variant>
    </vt:vector>
  </HeadingPairs>
  <TitlesOfParts>
    <vt:vector size="14" baseType="lpstr">
      <vt:lpstr>Angsana New</vt:lpstr>
      <vt:lpstr>Arial</vt:lpstr>
      <vt:lpstr>Calibri</vt:lpstr>
      <vt:lpstr>Calibri Light</vt:lpstr>
      <vt:lpstr>Cordia New</vt:lpstr>
      <vt:lpstr>Roboto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aran tum</dc:creator>
  <cp:lastModifiedBy>aran tum</cp:lastModifiedBy>
  <cp:revision>7</cp:revision>
  <dcterms:created xsi:type="dcterms:W3CDTF">2025-01-30T01:50:21Z</dcterms:created>
  <dcterms:modified xsi:type="dcterms:W3CDTF">2025-01-30T03:06:03Z</dcterms:modified>
</cp:coreProperties>
</file>