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5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4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48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0316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92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35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09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63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4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1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2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6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2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1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E522E88-067B-4CF2-ACF0-062D408A5FB5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F655-0508-46ED-BC11-EB44542AA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6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999930"/>
            <a:ext cx="8825658" cy="3329581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รูปแบบและเทคนิคของการจัดสัมมนาและเว็บบินาร์</a:t>
            </a:r>
            <a:endParaRPr lang="en-US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16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20" y="-1786628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690464"/>
            <a:ext cx="9175631" cy="5557935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9.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Fishbowl</a:t>
            </a:r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มีกลุ่มเล็กนั่งอภิปรายกลางห้อง ส่วนผู้ฟังนั่งล้อมวง สามารถสลับเข้ามาร่วมวงได้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งานที่ต้องการการมีส่วนร่วมแบบไดนามิก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การหารือเรื่อง "นโยบายสาธารณะ" ที่เปิดให้ประชาชนร่วมแสดงความคิดเห็น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4588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00016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671804"/>
            <a:ext cx="9141700" cy="5576595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 </a:t>
            </a: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Speed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Networking</a:t>
            </a:r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ผสมระหว่างการสัมมนากับการสร้างเครือข่าย ผู้เข้าร่วมได้พูดคุยสั้นๆ กับหลายคน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งานธุรกิจหรือวิชาชีพ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งานสัมมนาธุรกิจ </a:t>
            </a:r>
            <a:r>
              <a:rPr lang="en-US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startup 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ที่ให้ผู้ร่วมงานได้พบปะนักลงทุนหลายรายในเวลาจำกัด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99913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581356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46449"/>
            <a:ext cx="9141700" cy="5878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4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การเลือกใช้รูปแบบ: </a:t>
            </a:r>
            <a:endParaRPr lang="en-US" sz="48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8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บริษัทเทคโนโลยี*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อาจใช้ </a:t>
            </a:r>
            <a:r>
              <a:rPr lang="en-US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Hybrid Seminar + Workshop 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เพื่อสอนทักษะใหม่ๆ </a:t>
            </a:r>
            <a:endParaRPr lang="en-US" sz="4800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*มหาวิทยาลัย*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ใช้ </a:t>
            </a:r>
            <a:r>
              <a:rPr lang="en-US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Lecture-Style 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สำหรับทฤษฎี + </a:t>
            </a:r>
            <a:r>
              <a:rPr lang="en-US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Case Study 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สำหรับการประยุกต์ใช้ </a:t>
            </a:r>
            <a:endParaRPr lang="en-US" sz="4800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800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*องค์กรไม่แสวงหาผลกำไร*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ใช้ </a:t>
            </a:r>
            <a:r>
              <a:rPr lang="en-US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Panel Discussion + Fishbowl </a:t>
            </a:r>
            <a:r>
              <a:rPr lang="th-TH" sz="4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เพื่อรับฟังความเห็นจากชุมชน</a:t>
            </a:r>
            <a:endParaRPr lang="en-US" sz="4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48011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2103870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119673"/>
            <a:ext cx="9085717" cy="5128726"/>
          </a:xfrm>
        </p:spPr>
        <p:txBody>
          <a:bodyPr/>
          <a:lstStyle/>
          <a:p>
            <a:pPr marL="0" indent="0">
              <a:buNone/>
            </a:pPr>
            <a:r>
              <a:rPr lang="th-TH" sz="4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การเลือกรูปแบบที่เหมาะสมควรพิจารณาจาก</a:t>
            </a:r>
            <a:r>
              <a:rPr lang="th-TH" sz="44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en-US" sz="4400" b="1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endParaRPr lang="en-US" sz="44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วัตถุประสงค์หลักของงาน</a:t>
            </a:r>
          </a:p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จำนวนและลักษณะผู้เข้าร่วม</a:t>
            </a:r>
          </a:p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ทรัพยากรที่มี (สถานที่ งบประมาณ เทคโนโลยี)</a:t>
            </a:r>
          </a:p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ระดับการมีส่วนร่วมที่ต้องการ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00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2066547"/>
          </a:xfrm>
        </p:spPr>
        <p:txBody>
          <a:bodyPr/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จัดงานสัมมนามีหลายรูปแบบ แต่ละรูปแบบถูกออกแบบมาเพื่อตอบโจทย์วัตถุประสงค์และกลุ่มเป้าหมายที่แตกต่างกัน โดยสามารถแบ่งหลักๆ ได้ดังนี้</a:t>
            </a:r>
            <a: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072" y="2799183"/>
            <a:ext cx="9383762" cy="3561183"/>
          </a:xfrm>
        </p:spPr>
        <p:txBody>
          <a:bodyPr>
            <a:normAutofit/>
          </a:bodyPr>
          <a:lstStyle/>
          <a:p>
            <a:r>
              <a:rPr lang="th-TH" sz="36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*การสัมมนาแบบบรรยาย (</a:t>
            </a:r>
            <a:r>
              <a:rPr lang="en-US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Lecture-Style Seminar)*</a:t>
            </a:r>
            <a:r>
              <a:rPr lang="en-US" sz="36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ลักษณะ*</a:t>
            </a:r>
            <a:r>
              <a:rPr lang="th-TH" sz="36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เป็นรูปแบบดั้งเดิม มีวิทยากรหลักพูดหน้าห้อง ผู้ฟังมีส่วนร่วมน้อย มุ่งเน้นการถ่ายทอดความรู้เชิงทฤษฎี - </a:t>
            </a:r>
            <a:r>
              <a:rPr lang="th-TH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36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งานวิชาการ งานอบรมที่มีผู้เข้าร่วมจำนวนมาก - </a:t>
            </a:r>
            <a:r>
              <a:rPr lang="th-TH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การบรรยายเรื่อง "แนวโน้มเทคโนโลยีปี 2025" โดยผู้เชี่ยวชาญจากบริษัทด้านไอที</a:t>
            </a:r>
            <a:endParaRPr lang="en-US" sz="36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79510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544033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26366"/>
            <a:ext cx="8946541" cy="5222033"/>
          </a:xfrm>
        </p:spPr>
        <p:txBody>
          <a:bodyPr>
            <a:normAutofit/>
          </a:bodyPr>
          <a:lstStyle/>
          <a:p>
            <a:r>
              <a:rPr lang="th-TH" sz="40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*การสัมมนาแบบเวิร์กช็อป (</a:t>
            </a:r>
            <a:r>
              <a:rPr lang="en-US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Workshop </a:t>
            </a:r>
            <a:r>
              <a:rPr lang="en-US" sz="40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Seminar)</a:t>
            </a:r>
          </a:p>
          <a:p>
            <a:endParaRPr lang="en-US" sz="40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lvl="1" indent="0">
              <a:buNone/>
            </a:pPr>
            <a:r>
              <a:rPr lang="en-US" sz="38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8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3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เน้นการปฏิบัติจริง ผู้เข้าร่วมมีส่วนร่วมผ่านกิจกรรม ฝึกทักษะเฉพาะทาง - </a:t>
            </a:r>
            <a:r>
              <a:rPr lang="th-TH" sz="3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การฝึกอบรมทักษะ เช่น การเขียนโปรแกรม การออกแบบกราฟิก - </a:t>
            </a:r>
            <a:r>
              <a:rPr lang="th-TH" sz="38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เวิร์กช็อป "</a:t>
            </a:r>
            <a:r>
              <a:rPr lang="en-US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Data Visualization </a:t>
            </a:r>
            <a:r>
              <a:rPr lang="th-TH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ด้วย </a:t>
            </a:r>
            <a:r>
              <a:rPr lang="en-US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Python" </a:t>
            </a:r>
            <a:r>
              <a:rPr lang="th-TH" sz="38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ที่ผู้เข้าร่วมต้องลงมือสร้างแผนภูมิด้วยข้อมูลจริง</a:t>
            </a:r>
            <a:endParaRPr lang="en-US" sz="38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2171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93" y="-1935919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26368"/>
            <a:ext cx="9253668" cy="5222032"/>
          </a:xfrm>
        </p:spPr>
        <p:txBody>
          <a:bodyPr>
            <a:normAutofit/>
          </a:bodyPr>
          <a:lstStyle/>
          <a:p>
            <a:r>
              <a:rPr lang="th-TH" sz="40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*การสัมมนาแบบกลุ่มย่อย (</a:t>
            </a:r>
            <a:r>
              <a:rPr lang="en-US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Breakout Session Seminar</a:t>
            </a:r>
            <a:r>
              <a:rPr lang="en-US" sz="40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marL="0" indent="0">
              <a:buNone/>
            </a:pPr>
            <a:endParaRPr lang="en-US" sz="40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0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แบ่งผู้เข้าร่วมเป็นกลุ่มเล็กๆ เพื่ออภิปรายหัวข้อย่อย แล้วนำเสนอผลลัพธ์ - </a:t>
            </a: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0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งานที่ต้องการมุมมองหลากหลาย - </a:t>
            </a:r>
            <a:r>
              <a:rPr lang="th-TH" sz="40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0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สัมมนานโยบายการศึกษา แบ่งกลุ่มย่อยอภิปรายเรื่อง "การปรับหลักสูตรสำหรับยุคดิจิทัล"</a:t>
            </a:r>
            <a:endParaRPr lang="en-US" sz="40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6769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842613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541176"/>
            <a:ext cx="9235006" cy="5707223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*การสัมมนาแบบโต๊ะกลม (</a:t>
            </a: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Roundtable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Seminar)</a:t>
            </a:r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ไม่มีโครงสร้างทางการ เน้นการแลกเปลี่ยนความคิดเห็นแบบเท่าเทียม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กลุ่มผู้เชี่ยวชาญที่ต้องการหารือเชิงลึก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การประชุมผู้บริหารธนาคารเพื่อหารือเรื่อง "ความท้าทายของ </a:t>
            </a:r>
            <a:r>
              <a:rPr lang="en-US" sz="4400" dirty="0" err="1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FinTech</a:t>
            </a:r>
            <a:r>
              <a:rPr lang="en-US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"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3279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730645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27788"/>
            <a:ext cx="9197684" cy="5520611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*การสัมมนาแบบผสม (</a:t>
            </a: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Hybrid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Seminar)</a:t>
            </a:r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ผสมระหว่างออนไลน์และออนไซต์ ให้ผู้เข้าร่วมเลือกได้ว่าจะเข้าร่วมแบบใด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งานที่ต้องการขยายฐานผู้ฟัง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สัมมนาด้านการแพทย์ที่จัดทั้งในโรงแรมและถ่ายทอดผ่าน </a:t>
            </a:r>
            <a:r>
              <a:rPr lang="en-US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Zoom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8867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74662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634482"/>
            <a:ext cx="9160361" cy="5613917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 </a:t>
            </a: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Case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Study</a:t>
            </a:r>
          </a:p>
          <a:p>
            <a:pPr marL="0" indent="0">
              <a:buNone/>
            </a:pPr>
            <a:endParaRPr lang="en-US" sz="4400" b="1" dirty="0" smtClean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นำเสนอกรณีศึกษาเฉพาะเรื่อง เพื่อวิเคราะห์ร่วมกัน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งานธุรกิจหรือการศึกษา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วิเคราะห์กรณี "ความล้มเหลวของการเปิดตัวผลิตภัณฑ์ใหม่" ของบริษัท </a:t>
            </a:r>
            <a:r>
              <a:rPr lang="en-US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XYZ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6498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20" y="-2514417"/>
            <a:ext cx="9404723" cy="14005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597160"/>
            <a:ext cx="9175631" cy="5651240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Unconference</a:t>
            </a:r>
          </a:p>
          <a:p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ไม่มีกำหนดการล่วงหน้า หัวข้อถูกเสนอและโหวตโดยผู้เข้าร่วมในวันงาน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กลุ่มที่ต้องการความคิดสร้างสรรค์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การประชุมนักพัฒนาซอฟต์แวร์ที่หัวข้อเกิดจากความสนใจร่วมกัน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2359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37339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09128"/>
            <a:ext cx="9141700" cy="5539272"/>
          </a:xfrm>
        </p:spPr>
        <p:txBody>
          <a:bodyPr>
            <a:normAutofit/>
          </a:bodyPr>
          <a:lstStyle/>
          <a:p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8.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*การสัมมนาแบบ </a:t>
            </a:r>
            <a:r>
              <a:rPr lang="en-US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Panel </a:t>
            </a: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Discussion</a:t>
            </a:r>
          </a:p>
          <a:p>
            <a:endParaRPr lang="en-US" sz="4400" b="1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b="1" dirty="0" smtClean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มีผู้เชี่ยวชาญหลายคนร่วมแสดงความคิดเห็นบนเวที อาจมีผู้ดำเนินรายการคอยกำกับ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*เหมาะสำหรับ*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งานที่ต้องการมุมมองหลากหลายด้าน - </a:t>
            </a:r>
            <a:r>
              <a:rPr lang="th-TH" sz="44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44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การอภิปรายเรื่อง "อนาคตของรถยนต์ไฟฟ้า" โดยตัวแทนจากบริษัทผู้ผลิต นักสิ่งแวดล้อม และนักเศรษฐศาสตร์</a:t>
            </a:r>
            <a:endParaRPr lang="en-US" sz="4400" dirty="0">
              <a:solidFill>
                <a:srgbClr val="FFFF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41138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240</Words>
  <Application>Microsoft Office PowerPoint</Application>
  <PresentationFormat>Widescreen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TH SarabunPSK</vt:lpstr>
      <vt:lpstr>Wingdings 3</vt:lpstr>
      <vt:lpstr>Ion</vt:lpstr>
      <vt:lpstr>รูปแบบและเทคนิคของการจัดสัมมนาและเว็บบินาร์</vt:lpstr>
      <vt:lpstr> การจัดงานสัมมนามีหลายรูปแบบ แต่ละรูปแบบถูกออกแบบมาเพื่อตอบโจทย์วัตถุประสงค์และกลุ่มเป้าหมายที่แตกต่างกัน โดยสามารถแบ่งหลักๆ ได้ดังนี้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รูปแบบและเทคนิคของการจัดสัมมนาและเว็บบินาร์</dc:title>
  <dc:creator>SSRU</dc:creator>
  <cp:lastModifiedBy>SSRU</cp:lastModifiedBy>
  <cp:revision>12</cp:revision>
  <dcterms:created xsi:type="dcterms:W3CDTF">2025-05-15T17:09:38Z</dcterms:created>
  <dcterms:modified xsi:type="dcterms:W3CDTF">2025-05-15T17:53:23Z</dcterms:modified>
</cp:coreProperties>
</file>