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1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72" r:id="rId4"/>
    <p:sldId id="273" r:id="rId5"/>
    <p:sldId id="258" r:id="rId6"/>
    <p:sldId id="302" r:id="rId7"/>
    <p:sldId id="274" r:id="rId8"/>
    <p:sldId id="287" r:id="rId9"/>
    <p:sldId id="275" r:id="rId10"/>
    <p:sldId id="276" r:id="rId11"/>
    <p:sldId id="303" r:id="rId12"/>
    <p:sldId id="277" r:id="rId13"/>
    <p:sldId id="300" r:id="rId14"/>
    <p:sldId id="304" r:id="rId15"/>
    <p:sldId id="305" r:id="rId16"/>
    <p:sldId id="306" r:id="rId17"/>
    <p:sldId id="278" r:id="rId18"/>
    <p:sldId id="289" r:id="rId19"/>
    <p:sldId id="279" r:id="rId20"/>
    <p:sldId id="280" r:id="rId21"/>
    <p:sldId id="281" r:id="rId22"/>
    <p:sldId id="282" r:id="rId23"/>
    <p:sldId id="283" r:id="rId24"/>
    <p:sldId id="288" r:id="rId25"/>
    <p:sldId id="290" r:id="rId26"/>
    <p:sldId id="291" r:id="rId27"/>
    <p:sldId id="292" r:id="rId28"/>
    <p:sldId id="285" r:id="rId29"/>
    <p:sldId id="293" r:id="rId30"/>
    <p:sldId id="286" r:id="rId31"/>
    <p:sldId id="307" r:id="rId32"/>
    <p:sldId id="308" r:id="rId33"/>
    <p:sldId id="294" r:id="rId34"/>
    <p:sldId id="298" r:id="rId35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96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2:08:14.31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7640 12080 0,'0'-25'31,"0"50"188,0 0-188,0-1 0,0 1 16,0 0-15,0 0 30,0 0 1,0 0-32,0-1 0,0 1 0,0 0 32,0 0 46,0 0 32,0-50-32,-25 50-62</inkml:trace>
  <inkml:trace contextRef="#ctx0" brushRef="#br0" timeOffset="389024.6657">25499 15528 0,'0'0'0,"0"-25"16,-25 25-16,25-25 16,-24 25-16,-1 25 15,25 0 1,0 0-16,0 49 16,0 0-16,0 1 15,-25 24-15,25-25 16,-25 26-16,25-1 15,-25 0-15,1 0 16,24 1-16,0-1 16,0-25-16,24-24 15</inkml:trace>
  <inkml:trace contextRef="#ctx0" brushRef="#br0" timeOffset="389864.0279">26392 15726 0,'0'0'0,"25"-25"0,-25 1 15,25-1-15,-25 0 16,25 0-16,-25 0 16,-25 25 15,0 25-15,25 25-16,-50-1 15,26 26-15,-1-1 16,0 1-16,0 24 15,0-25-15,25 1 16,0-1-16,0 0 16,25 1-16,25-25 15,-1-1-15,26-24 16,-1 0-16,25-25 16,-24-25-16,-1 0 15,1-24-15,-26-1 16,26-25-16,-51 1 15,1-25 1,0 0-16,-25-1 16,-25-24-16,0 25 15,-24 25-15,-1-1 16,-24 26-16,-1 24 16,1 25-16,0 50 15,-1-26-15,26 51 16,24-1-16,25 1 15,25-1-15,-1 0 16</inkml:trace>
  <inkml:trace contextRef="#ctx0" brushRef="#br0" timeOffset="390536.2389">27880 15875 0,'0'0'0,"25"-25"16,-25-24-16,0 24 15,-25-25-15,25 25 16,-24 1-16,-1 24 15,-25-25-15,1 50 16,-1-1-16,0 26 16,-24 0-16,24 24 15,26 0-15,-26 1 16,50 24-16,0-25 16,25 1-16,0-26 15,49 26-15,-24-50 16,49 24-16,-25-49 15,1 0-15,-1 0 16,25-49-16,-24-1 16,-26 0-16,1-24 15,0-25-15,-26 0 16,-24-25-16,0 0 16,-24 24-1,-26 1-15,0 25 16,1 24-16,-26 50 15,1 0-15,-1 25 16,26 25-16,24 24 16,0 0-16,50 1 15,0-1-15,49 1 16</inkml:trace>
  <inkml:trace contextRef="#ctx0" brushRef="#br0" timeOffset="391080.7045">29319 15875 0,'0'0'0,"25"-25"0,0 0 16,0 1-16,-1-1 15,1 0 1,0 0 0,0 25-16,-25-25 15,-25 25 1,0 0-16,0 0 16,1 25-16,-26 0 15,25 0-15,-24 0 16,-1 24-16,0 1 15,1 24-15,24 1 16,0-1-16,0 0 16,25 1-16,0-26 15,25 26-15,25-25 16,24-1-16,1-24 16,24 0-16,0-25 15,0-25-15,0-25 16,1 1-16,-26-1 15,-24-24-15,-1-26 16,1 26-16,-25-25 16,-25 0-16,24 24 15,-48 1-15,24 24 16,-25 25-16,25 1 16,-25 24-16,-25 0 15,26 0 1</inkml:trace>
  <inkml:trace contextRef="#ctx0" brushRef="#br0" timeOffset="392480.0286">25549 14486 0,'0'0'0,"25"0"16,-25-25 0,0 0-1,0 1 1,0-1-16,-25 25 16,0-25-16,-25 25 15,26 0-15,-51 0 16,26 0-16,24 25 15,-25-25-15,25 25 16,1-1-16,24 1 16,0 0-16,24 0 15,26 0-15,0-1 16,24 1-16,25 0 16,-24 0-16,-26-25 15,26 25-15,-26-1 16,-24 1-16,-25 0 15,0 0-15,-50 0 16,26-1 0,-26-24-16,0-24 15,26-1 1,-26 0-16,50 0 16,0 0-16,0-24 15,50-1-15,-1 25 16,26-24-16,-1 24 15,0-25-15</inkml:trace>
  <inkml:trace contextRef="#ctx0" brushRef="#br0" timeOffset="393016.0284">26640 14585 0,'0'0'0,"0"-25"0,0 1 16,0-1-1,-25 25-15,-24 0 16,24 25-16,-49-25 16,24 24-16,0 26 15,1-25-15,24 24 16,0-24-16,25 0 16,25 25-16,25-26 15,-1-24-15,26 25 16,-1-25-16,0 25 15,-24-25-15,0 0 16,-1-25-16,1 25 16,-25-25-16</inkml:trace>
  <inkml:trace contextRef="#ctx0" brushRef="#br0" timeOffset="393192.0639">26863 14560 0,'0'0'0,"-24"0"0,-1 0 32,25 25-32,0 0 15,0 25-15,0 24 16,0-24-16,-25 24 16,25 0-16,-25 1 15</inkml:trace>
  <inkml:trace contextRef="#ctx0" brushRef="#br0" timeOffset="393816.2539">27856 14635 0,'0'-25'16,"0"0"-1,24 0-15,1 1 16,25-1-16,-25 25 16,24-25-16,-24 25 15,0 0-15,-25 25 16,-25 0-1,0 24-15,-24 1 16,-1-25 0,0 24-16,26 1 15,-1-1-15,50-24 16,-1 0-16,51-25 16,-1 25-16,1-50 15</inkml:trace>
  <inkml:trace contextRef="#ctx0" brushRef="#br0" timeOffset="394295.971">29666 14560 0,'0'0'0,"0"-24"16,25-1-16,-25 0 15,25 25 1,-25 50 0,0-1-16,0 26 15,0 24-15,0 25 16,-25 0-16</inkml:trace>
  <inkml:trace contextRef="#ctx0" brushRef="#br0" timeOffset="396583.0137">26541 16793 0,'0'0'0,"0"-25"15,-25 25 1,25 25 0,25 0-1,0-1-15,0 1 16,-1 0-16,26 0 16,-25 0-16,24-1 15,1 1-15,-25-25 16</inkml:trace>
  <inkml:trace contextRef="#ctx0" brushRef="#br0" timeOffset="396768.2785">26913 16842 0,'0'0'15,"-25"0"-15,0 0 16,1 25-16,-1-25 15,0 25 1,-25 25-16,26-1 16,-26 1-16,25-1 15</inkml:trace>
  <inkml:trace contextRef="#ctx0" brushRef="#br0" timeOffset="397232.3237">27955 16917 0,'0'0'0,"25"0"31,-25 25-15,49-25-16,-24 0 15,0 24-15,25-24 16,-26 25-16,1-25 15,0 0-15</inkml:trace>
  <inkml:trace contextRef="#ctx0" brushRef="#br0" timeOffset="397424.0322">28228 16867 0,'-25'0'0,"0"0"16,0 25-16,1 0 16,-1 0-16,0-1 15,0 26-15,0 0 16,0 24 0</inkml:trace>
  <inkml:trace contextRef="#ctx0" brushRef="#br0" timeOffset="397976.0155">29642 16942 0,'0'0'0,"-25"0"0,50 24 15,-1-24 1,1 25-16,25 0 16,-25-25-16,24 25 15,1-25-15,-25 25 16,-1-25-16,1 0 15</inkml:trace>
  <inkml:trace contextRef="#ctx0" brushRef="#br0" timeOffset="398136.7372">29914 16892 0,'0'0'0,"-24"0"16,-1 25-16,0 0 15,0-1-15,-24 1 16,24 25-16,0-1 16,-25 1-16</inkml:trace>
  <inkml:trace contextRef="#ctx0" brushRef="#br0" timeOffset="400105.1937">30783 16098 0,'0'0'0,"-25"0"16,50 0 0,-1-25-1,26 25-15,24 0 16,-24 0-16,0 0 16,-1-24-1,1 24-15,-1 0 16,-24 0-16,-25-25 15</inkml:trace>
  <inkml:trace contextRef="#ctx0" brushRef="#br0" timeOffset="400304.249">30832 15925 0,'0'0'0,"25"0"31,25 24-31,-26-24 16,51 0-16,-26 0 15,26 0-15,-26 0 16,26 0-16,-25-24 16</inkml:trace>
  <inkml:trace contextRef="#ctx0" brushRef="#br0" timeOffset="400935.6853">31899 15801 0,'0'0'0,"0"-25"15,0 0-15,-25-25 16,0 26-16,-24-1 16,-1 0-16,-24 25 15,24 0-15,0 25 16,1 0-16,-1-1 15,50 1-15,0 25 16,25-25-16,25 24 16,24 1-16,0-1 15,26-24-15,-1 25 16,-25-1-16,25-24 16,-24 0-16,-26 0 15,-24 0-15,0-1 16,0 1-16,-50 0 15,25 0-15,-25-25 16,-24 25 0,-1-25-16,0 0 15,1 24-15,-1-24 16,25 0-16,25-24 16,0-1-1,50 0-15,-25 0 16,24-24-16,26 24 15,-26-25-15,1 1 16,0-1-16,-25 25 16,-1-24-16,1 24 15,-25 0-15,25 0 16</inkml:trace>
  <inkml:trace contextRef="#ctx0" brushRef="#br0" timeOffset="403695.9195">25251 17016 0,'-25'-25'0,"1"25"31,24-25-31,0 50 94,0 0-79,0 0 1,0 0-16,0-1 16,0 1-16,0 0 15,0 0 1,0 0 0,24-1-16,-24 1 15,0 0 16,0 0 94,25-50-78,0 0-47,49 0 16,1-24-16,49-26 16,25 1-16,-1 0 15</inkml:trace>
  <inkml:trace contextRef="#ctx0" brushRef="#br0" timeOffset="432816.1449">16123 13295 0,'0'-24'32,"25"24"-17,-50 0 63,50 0 79,0 0-157,-1 0 15,1-25-15,0 25 16,0 0-1,-25 25 17,-25-25-17,0 24-15,0-24 16,1 25 0,-1-25-1,50 0 48,-1 0-48,1 0 1,0 0 15</inkml:trace>
  <inkml:trace contextRef="#ctx0" brushRef="#br0" timeOffset="435288.0034">23292 13395 0,'24'0'109,"1"0"-93,25 0-16,-25 0 15,24-25 1,-24 25-16,0 0 15,0 0-15,-1 0 16,-24-25-16,25 25 16,-50 0-1,1 25 1,-1-25-16,0 0 16,0 0-1,0 25-15,50-25 31,0 0-15,25 0-16,-26-25 16,1 25-16,0 0 15,0 0-15</inkml:trace>
  <inkml:trace contextRef="#ctx0" brushRef="#br0" timeOffset="436615.9358">14585 15230 0,'0'0'0,"0"-25"0,-25 25 15,25-25-15,-24 1 32,-1 24-17,0 0-15,25 24 16,-25-24-16,0 25 16,-24 25-16,24-1 15,0 1-15,0 0 16,0 24-16,1 25 15,24-24-15,0 24 16,24-25-16,-24 1 16,50-1-16,0 1 15,-1-26 1,1-24-16,24 25 16,1-50-16,-1 0 15,25 0-15,-24-25 16,-1-25-16,1-24 15,-26-1-15,1-24 16,-25-25-16,-1 0 16,-24 25-16,-24-25 15,-1 25-15,-25 24 16,1 26-16,-26-1 16,1 50-16,-25 0 15,24 25-15,1 24 16,24 1-16,1 0 15,24-1-15,50 1 16</inkml:trace>
  <inkml:trace contextRef="#ctx0" brushRef="#br0" timeOffset="437240.1254">16570 15156 0,'0'0'0,"0"-25"0,0 0 16,0 50-1,0 24 1,0 1-16,0 49 16,24 1-16,-24 24 15,0 0-15,25 0 16,-25 0-16,0 0 15,0-25-15,0-25 16</inkml:trace>
  <inkml:trace contextRef="#ctx0" brushRef="#br0" timeOffset="437919.9431">18058 15205 0,'0'0'0,"0"-25"16,25 25-1,-25 50 1,0 0-16,0 24 15,0 25-15,24 25 16,-24 0-16,0 0 16,25 0-16,-25 25 15,0-50-15,25 25 16,0-24-16</inkml:trace>
  <inkml:trace contextRef="#ctx0" brushRef="#br0" timeOffset="438528.265">19869 15180 0,'0'0'0,"24"-24"0,-24-1 16,0 0-16,25 50 15,-25 0 1,0 49 0,0 0-16,25 51 15,-25-1-15,25 0 16,0 24-16,-1 1 15,1-25-15,0 0 16,0 0-16,0-49 16,-1-1-16,-24-24 15,0-1-15</inkml:trace>
  <inkml:trace contextRef="#ctx0" brushRef="#br0" timeOffset="440424.4383">14833 14412 0,'0'0'0,"0"-25"0,0 0 16,25 25 0,-25-25-1,0 0 1,-25 25-16,25-25 15,0 1-15,-25 24 16,1-25-16,-1 25 16,-25 0-16,25 25 15,-24-25-15,24 24 16,0 1-16,25 0 16,0 0-16,25 0 15,0 0-15,24-1 16,26-24-16,-1 25 15,1 0-15,-1-25 16,-24 0-16,-1 25 16,1-25-16,-25 25 15,-25-1-15,0 1 16,-25 0 0,0-25-16,-25 25 15,26-25-15,-26 0 16,25-25-16,0 25 15,25-25-15,-24-24 16,48 24-16,1-25 16,0 1-16,25-1 15,-1 0 1,1 1-16,-1-1 16</inkml:trace>
  <inkml:trace contextRef="#ctx0" brushRef="#br0" timeOffset="441855.9023">16421 14312 0,'0'0'0,"25"-25"15,-25 1 1,0-1-16,0 0 16,24 0-16,-24 0 15,-24 50 1,-1 0-1,0 25-15,0-26 16,0 26 0,25 0-16,-25-1 15,25-24-15,0 0 16,0 0-16,25-25 16,0 0-16,0 0 15,25 0-15,-1 0 16,-24 0-16,25-25 15,-1 25-15</inkml:trace>
  <inkml:trace contextRef="#ctx0" brushRef="#br0" timeOffset="442088.1957">16669 14238 0,'-25'0'16,"25"25"-16,-25-1 15,0 1-15,25 25 16,-24 0-16,24 24 16,-25-24-16,25 24 15,25-24 1,-25 24-16</inkml:trace>
  <inkml:trace contextRef="#ctx0" brushRef="#br0" timeOffset="442711.8214">17760 14387 0,'0'0'0,"0"-25"0,25 0 15,-25 0 1,50 0-16,-1 1 16,1-1-16,-1 0 15,1 25-15,0 25 16,-26 0-16,-24-1 15,0 26-15,-24 0 16,-26-1-16,25 1 16,-24 0-16,24-26 15,0 26-15,25-25 16,25-25-16,0 0 16,49 0-16,0-25 15,1 0-15,24 0 16</inkml:trace>
  <inkml:trace contextRef="#ctx0" brushRef="#br0" timeOffset="443456.0406">19621 14238 0,'0'0'0,"0"-25"16,0 0-16,24 0 15,-24 1-15,0-1 16,25 0-16,-25 0 16,0 50 15,25 25-31,-25-1 16,0 26-16,0-1 15,0 25-15,0-24 16</inkml:trace>
  <inkml:trace contextRef="#ctx0" brushRef="#br0" timeOffset="444984.0111">14560 16619 0,'-24'-25'16,"-1"1"15,50 24 16,-25 24-47,24 1 16,26 0-16,0 0 15,-1 0-15,26 24 16,-1-24-16,0 0 15,1 24-15</inkml:trace>
  <inkml:trace contextRef="#ctx0" brushRef="#br0" timeOffset="445375.9939">15304 16495 0,'0'0'0,"-24"0"16,-26 25-1,-24 25-15,-26 49 16,-48 0-16,-51 75 15,1 24-15,-50 0 16,24 26-16</inkml:trace>
  <inkml:trace contextRef="#ctx0" brushRef="#br0" timeOffset="446816.016">16594 16594 0,'0'0'0,"-24"0"0,24-24 16,0-1 0,0 50 15,24 24-16,-24-24 1,25 0 0,-25 0-16,25 24 15,0-49-15,24 0 16,-24 0-16,50-49 16,-26-26-16,26 1 15</inkml:trace>
  <inkml:trace contextRef="#ctx0" brushRef="#br0" timeOffset="448960.2267">18157 16743 0,'0'0'0,"0"-25"0,0 1 16,-25 24 0,50 0 30,-25 24-46,0 1 16,25 25-16,0-25 16,-25-1-16,24 1 15,1 0-15,0 0 16,25-50 0,-26-25-16,26-24 15,-25-25-15,24 0 16</inkml:trace>
  <inkml:trace contextRef="#ctx0" brushRef="#br0" timeOffset="449568.3975">20290 16917 0,'0'0'0,"-25"0"16,1 0-16,24-25 15,-25 25-15,25 25 16,0 0-16,0-1 15,25 1-15,-25 0 16,24-25-16,-24 25 16,25-25-16,0 0 15,0-25-15,24 0 16,-24-24-16,0-26 16,0 1-16,0-1 15</inkml:trace>
  <inkml:trace contextRef="#ctx0" brushRef="#br0" timeOffset="450447.9702">17016 14610 0,'0'0'0,"-25"0"16,50 0 15,0-25-31,0 25 16,-1 0-16,26 0 15,0-25-15,-26 25 16,26 0 0,0 0-16,-26 25 15,1-25-15</inkml:trace>
  <inkml:trace contextRef="#ctx0" brushRef="#br0" timeOffset="450935.2134">17190 14511 0,'-25'-25'15,"0"25"32,25 25-31,0 0-16,25-1 15,-25 1-15,0 25 16,25-25-16,-25 24 16,0 1-16</inkml:trace>
  <inkml:trace contextRef="#ctx0" brushRef="#br0" timeOffset="451607.6012">18678 14436 0,'25'0'47,"0"0"-31,-1 0-16,26 0 15,-25 0-15,24 0 16,1 0-16,-25 0 15,24 0-15</inkml:trace>
  <inkml:trace contextRef="#ctx0" brushRef="#br0" timeOffset="451976.0372">18777 14312 0,'0'25'31,"0"0"-31,0 0 16,0 0-16,0 24 15,0 1-15,25-25 16,-25 24-16,0 1 15</inkml:trace>
  <inkml:trace contextRef="#ctx0" brushRef="#br0" timeOffset="453056.3003">21183 15652 0,'0'0'0,"0"-25"15,-25 25-15,1 0 16,-1 0-16,50-25 47,-1 25-31,26 0-16,0 0 15,-1 0-15,1 0 16,24 0-16,-24-25 15,-1 25-15,1 0 16,-25 0-16,0 0 16,-1 0-16,-48 0 47</inkml:trace>
  <inkml:trace contextRef="#ctx0" brushRef="#br0" timeOffset="453312.3921">21084 15478 0,'0'0'0,"-25"-25"0,50 25 31,0-24-31,24 24 16,26 0-16,-26 0 15,26 0-15,-1 0 16,-24 0-16,24 0 16,-24 0-16</inkml:trace>
  <inkml:trace contextRef="#ctx0" brushRef="#br0" timeOffset="454232.0841">22671 15627 0,'25'0'15,"-25"-25"1,0 0 15,0 1-15,-25-1-1,25-25-15,-24 25 16,-1 1-16,0-1 16,-25 0-16,26 0 15,-26 0-15,25 0 16,0 1-16,1 24 15,-1 0-15,50 0 16,-1 0 0,26 0-16,0 0 15,49 24-15,-25-24 16,26 25-16,-1-25 16,0 25-16,0 0 15,0 0 1,-49-25-16,0 25 15,-1-1-15,-24 26 16,-25-25-16,-25 24 16,-24 1-16,24 0 15,-25 24-15,-24-24 16,24 24-16,-24 25 16,24-24-16,1-1 15,-1 0-15,25-24 16,0 0-16,1-1 15,24-24-15</inkml:trace>
  <inkml:trace contextRef="#ctx0" brushRef="#br0" timeOffset="454447.8758">22696 15949 0,'0'0'0,"-25"0"0,50-24 16,0 24-16,50-25 15,-1 0 1,25 25-16,25-25 16,-25 25-16,1 0 15,-1 0-15</inkml:trace>
  <inkml:trace contextRef="#ctx0" brushRef="#br0" timeOffset="457080.2223">23341 14610 0,'0'-25'63,"0"0"-32,0 1-15,0-1-1,0 0-15,25 0 16,-25 0-16,0 1 16,25-1-16,-25 0 15,0-25-15,25 25 16,-25 1-16,0-1 16,0 0-16,0-25 15,0 26 1,0-1-16,24 0 15,-24 0-15,0 0 16,0 1-16,0-1 16,25 0-1,-25 0 1,0 0 0,0 1-1,25 24-15,-25-25 16,0 0-1,25 25 1,-25-25 0,0 0 15,25 1 16,-25-1 125,0 50-79,-25-25-77,25 24 0,-25 1-1,0-25-15,0 25 16,1 0-16,-1-25 16,0 25-16,0-25 15,0 24-15,1 1 16,-1-25-1,50 0 32,-25 25-31,24-25-16,1 0 16,0 0-16,0 0 15,0 0-15,24 0 16,-24 0-16,0 0 15,0 0-15,-1 0 16,1 0 0,-25-25 15,0 0-15,0 1-1,25-1 1,-25 0-1,25 0 1,-25 0 0,0 1-1,25 24-15,-50 0 47,25 24-31</inkml:trace>
  <inkml:trace contextRef="#ctx0" brushRef="#br0" timeOffset="585969.4588">5507 3076 0,'-25'25'15,"0"-25"1,25 24-1,25 1 1,0-25 0,24 0-1,-24 0-15,0-25 16,0 25-16,24-24 16,-24-26-16,0 25 15,0-24-15,-1-1 16,-24 0-16,-24 1 15,24 24-15,-50-25 16,25 26-16,-24-1 16,-1 25-16,0 0 15,26 0-15,-26 0 16,75 25 0,0-50-1,24 25-15,1 0 16,24 0-16</inkml:trace>
  <inkml:trace contextRef="#ctx0" brushRef="#br0" timeOffset="586575.1783">6127 2729 0,'25'-25'16,"-25"0"0,0 50-1,0 0 1,-25-1-16,0 26 15,25 0-15,-25-1 16,0 1-16,1-1 16,-1 1-16,25 0 15,-25-26-15,25 1 16,25-25-16,-25 25 16,25-50-1,-1 25-15,1-25 16,0 1-16,0-1 15,0 0-15,-1 0 16,1 0-16,0-24 16,0 24-16,0 0 15,-1 0 1,1 1-16,-25-1 16,25 25-16,-25-25 15,0 0-15,25 25 16,-25 25 15,0 0-15,0 0-16,0 24 15,0 1-15,25 24 16,-25-24-16,0-1 16,0 1-16,0-25 15,24 0-15</inkml:trace>
  <inkml:trace contextRef="#ctx0" brushRef="#br0" timeOffset="586736.2052">6623 2555 0,'0'0'0,"0"-50"16,25 25-16,-25 1 15,24-1-15,-24 0 16,25 25-16,0 25 15</inkml:trace>
  <inkml:trace contextRef="#ctx0" brushRef="#br0" timeOffset="587416.0576">6772 2853 0,'0'0'0,"0"24"31,0 1-15,0 25-16,-25-25 15,25 24-15,-25-24 16,0 25-16,25-26 15,-25 1-15,25 0 16,-24-25-16,24-25 16,0 0-1,0-24-15,24 24 16,1-25-16,-25 1 16,25 24-16,0 0 15,-25 0 1,25 1-16,-1 24 15,1 0 1,-25 24 0,25 1-16,0 0 15,-25 0-15,25 24 16,-25-24-16,25 0 16,-25 0-16,0 0 15,0-1-15,24-24 16,-24 25-16,0-50 15,25-24 1,-25 24-16,0-49 16,0 24-16,0-24 15,-25 24-15,1 0 16,24 1-16,-25 24 16,0 0-16,25 0 15,-25 25-15,25-25 16,25 25-1,0 0-15,0 0 16,24 0-16,1-24 16,24 24-16,1 0 15,-1 0 1,0 0-16</inkml:trace>
  <inkml:trace contextRef="#ctx0" brushRef="#br0" timeOffset="587975.9455">7813 2803 0,'0'0'0,"-24"0"0,-1-25 15,25 0 1,25 25 0,-1-24-16,1 24 15,25-25-15,-1 25 16,-24 0-16,0 0 15,0 25-15,-25-1 32,0 1-32,-25 25 15,0-25-15,-24-1 16,24 26-16,0-25 16,25 0-16,25-1 15,0-24 1,24 25-16,1-25 15,0 0-15,-1 0 16,-24 25-16,0-25 16,0 25-16,-50 0 15,0-1 1,0 1-16,-24 0 16,-1 0-16,-25 0 15,26-1-15,-26-24 16,26 25-16,24-25 15</inkml:trace>
  <inkml:trace contextRef="#ctx0" brushRef="#br0" timeOffset="588712.1914">9004 2977 0,'25'-25'0,"-25"0"16,25 25 0,-25-25-16,25 25 15,-25 25 17,0 0-17,-25 0-15,25-1 16,-25 1-16,0 25 15,25-25-15,-25-1 16,0-24-16,25 25 16,-24-25-16,24-25 31,0 1-31,24-1 16,-24 0-16,25-25 15,0 1-15,0 24 16,0 0-16,0 0 15,-1 1-15,1 24 16,-25-25-16,0 50 16,25-25-1,-25 24-15,0 1 16,25-25 0,0 0-1,-1 0-15,1-25 16,0 25-1,0 0-15,0 25 16,-25 0 0,24 25-1,-48-1-15,24 1 16,0-1-16,0 1 16,-25-25-16,25 24 15,0-24-15,-25-25 16</inkml:trace>
  <inkml:trace contextRef="#ctx0" brushRef="#br0" timeOffset="588880.2814">9475 2629 0,'0'0'0,"25"-25"0,0 1 15,0-1-15,24 25 16,-24 0-16,25-25 15,-25 25-15,24 25 16,-24-25-16,0 0 16</inkml:trace>
  <inkml:trace contextRef="#ctx0" brushRef="#br0" timeOffset="589288.0655">9699 3200 0,'-25'25'0,"25"-1"15,25-24 1,-1 0-1,1 0 1,0-24-16,0 24 16,0-25-16,-1 0 15,1-25-15,-25 26 16,25-1-16,-25-25 16,0 25-16,-25-24 15,0 24-15,1 0 16,-26 25-16,0 0 15,-24 25-15,24 0 16,-24 24-16,0 1 16,24 0-16,0-1 15,50 1-15,25-1 16</inkml:trace>
  <inkml:trace contextRef="#ctx0" brushRef="#br0" timeOffset="590016.0176">10691 3076 0,'0'0'0,"25"-25"32,-1 25-32,26 0 15,0 0-15,24 0 16,0 0-16,26 25 15,-1-25-15,25 0 16,0 0 0,25 0-16,-25 0 15,0 0-15,-25 0 16,-25 0-16,1 0 16,-26-25-16,-24 50 15,0-25-15,-50 0 16,0 0-16,-24 0 15,-1 0-15,1 0 16,24 0-16,0 0 16,0 0-16,25-25 15,25 25-15,25 0 16,-1 0-16,1 0 16,-1 0-16,1 25 15,0-25-15,-25 25 16,-25-1-16,0 1 15,0 0-15,-25 25 16,0-26-16,-25 26 16,1 0-16</inkml:trace>
  <inkml:trace contextRef="#ctx0" brushRef="#br0" timeOffset="590832.0732">13568 2704 0,'0'0'0,"25"-25"16,0 0 15,-25 50-15,0 0-1,-25 0-15,25 24 16,0 26-16,-25-26 16,0 26-16,1 24 15,-1-50-15,0 26 16</inkml:trace>
  <inkml:trace contextRef="#ctx0" brushRef="#br0" timeOffset="591359.9802">13593 2753 0,'0'0'0,"25"-49"0,0-1 16,24 25-16,26 0 16,-26 1-16,26-1 15,-1 25-15,-24 25 16,-1-25-16,-24 24 16,0 26-16,-50 0 15,0-25 1,0 24-16,-24 1 15,-1-1-15,1 1 16,-1 0-16,0-26 16,50 1-16,-24 0 15,48 0-15,1-25 16,0 25-16,0-25 16,0 0-16,-1 24 15,1 1-15,-25 0 16,0 0-1,0 24-15,-25-24 16,25 0-16,-24 0 16,24 0-16,-25-25 15,0 24-15,-25-24 16,1 25-16,-1-25 16,1 0-16,-1-25 15,0 25-15,1-24 16,24-1-16,0 0 15,0 25-15</inkml:trace>
  <inkml:trace contextRef="#ctx0" brushRef="#br0" timeOffset="591919.9225">14858 2902 0,'25'0'47,"-25"25"-47,25 0 16,-1 0-1,1-25 1,0 0-16,0 0 15,0-25-15,-25 0 16,24 0 0,-24 0-16,-24-24 15,-26 24-15,0 25 16,-24-25-16,-25 50 16,0-25-16,24 50 15,1-1-15,-1 1 16,26 24-16,-1-24 15,50 24-15,0 1 16,25-1-16,25-24 16,24-26-16,0 1 15,1-25-15,24 0 16,0-25-16</inkml:trace>
  <inkml:trace contextRef="#ctx0" brushRef="#br0" timeOffset="592424.019">15429 2803 0,'0'0'0,"24"0"0,1 0 31,-25 25-15,0 24-16,25-24 15,-50 25-15,25 24 16,-25 1-16,1-26 16,-1 26-16,0-26 15,-25 1-15,25-25 16,-24-1-16,24 1 16,0-50-16,0 1 15,25-1-15,-24-25 16,48-24-16,1 24 15,0-24-15,25 24 16,-1 1-16,26 24 16,-1-25-16,1 25 15,24 25-15,-25 0 16,25 0-16,-24 25 16,-1 0-16,-24 0 15,-25 24-15,-1 1 16,-48 24-16,-26-24 15,0 0-15,-24-1 16,0 1-16,-1-1 16,1-24-16,24-25 15,-24 0 1,24 0-16,25 0 16</inkml:trace>
  <inkml:trace contextRef="#ctx0" brushRef="#br0" timeOffset="593184.0219">16470 3051 0,'-24'0'0,"48"0"31,1-25-31,0 25 16,0 0-16,0 25 16,24-25-16</inkml:trace>
  <inkml:trace contextRef="#ctx0" brushRef="#br0" timeOffset="593704.2045">17115 3125 0,'0'0'0,"50"0"0,-25-24 16,-1-26-16,26 25 15,0-24-15,-26-1 16,1 0-16,0 26 16,-25-26-16,-25 25 15,0 0-15,-24 25 16,-26-24 0,26 48-16,-1-24 15,1 25-15,24 0 16,25 0-16,0 24 15,25 1-15,24 0 16,1-1-16,-1 26 16,1-26-16,0-24 15,-1 25-15,-24-26 16,0 1-16,-25 0 16,-25 0-16,0-25 15,0 25 1,-24-25-16,-1-25 15,25 0-15,-24 0 16,24 0-16,25-24 16,25-1-16,0 1 15,24-1-15,26 0 16,-1 1-16,0-1 16,1 25-16,-1-24 15,1 24-15</inkml:trace>
  <inkml:trace contextRef="#ctx0" brushRef="#br0" timeOffset="593992.0473">18306 2803 0,'0'0'0,"-25"25"15,-25-25 1,1 25-16,-1-1 15,-24 26-15,-1-25 16,1 24-16,0 1 16,24-25-16,0 24 15,26 1-15,24-25 16,24 24-16,1-24 16,74-25-16,-24 25 15,49-25-15,-25 0 16,25-25-16,-25 25 15,-24 0-15,24-25 16</inkml:trace>
  <inkml:trace contextRef="#ctx0" brushRef="#br0" timeOffset="594256.0053">18554 2877 0,'0'0'0,"-25"0"15,0 25 17,0 0-32,25 0 15,-49 24-15,24 26 16,-25-1-16,-24-24 15,24 24-15,1 1 16,-1-1-16,1-24 16</inkml:trace>
  <inkml:trace contextRef="#ctx0" brushRef="#br0" timeOffset="594695.8758">18827 3026 0,'0'0'0,"0"-25"0,0 1 15,0-1-15,25 25 16,-1-25-16,26 0 16,24 25-16,1-25 15,-1 25-15,1 0 16,-26 0-16,1 0 16,-1 25-16,-49 0 15,-24 25-15,-51-1 16,1 1-16,-25 24 15,24-24-15,1 24 16,-1-24-16,26-1 16,49-24-16,0 0 15,49 0-15,1 0 16,24-25-16,1 0 16,-1-25-16,1 0 15</inkml:trace>
  <inkml:trace contextRef="#ctx0" brushRef="#br0" timeOffset="594959.9484">19893 2877 0,'0'0'0,"25"0"16,-25 25-1,25 25-15,-25 24 16,-25-24-16,25 49 16,0 0-16,-25-24 15,1 24-15,-26 0 16</inkml:trace>
  <inkml:trace contextRef="#ctx0" brushRef="#br0" timeOffset="600087.2045">12055 2877 0,'-25'0'16,"0"0"0,25-24-1,0 48 95,25-24-95,-25 25 1,25-25-16,0 25 15,0 0 1,-1 0-16,1-1 16,0-24-16,0 25 15,0-25-15,-25 25 16,25-25-16,-25 25 16,24-25-16,1 25 31,0-25-16,-25 24 48,25-24-47,-50 0 124,25 25-124,-25-25-1,0 25 1,1-25 0,-1 0-1,0 25 1,0-25-16,0 0 16,0 25-16,1-25 15,-1 0-15,-25 24 16,25-24-16,1 25 15,-1-25-15,0 0 16,0 25-16,0-25 16,1 0-1,24 25-15,0-50 157,24 25-142,-24-25 1,0 0-16,25 1 15,0-1-15,-25 0 16,25 0-16,0-24 16,-25 24-16,24 0 15,-24 0-15,25 0 16,-25 1-16,0-1 16,25 0-16,-25 0 31,25 0 63,-25 1-48,0 48 33,0 1-64,0 0 1,0 0-16,0 0 15,0-1-15,0 1 16,25 0-16,-25 0 16,0 0-1,0-1-15,0 1 16,-25-25 31,25-25-47,-25 25 31,0 0 0,0 25-31,1-25 16,-1 0 0,0 25-16,0 0 31,50-25-16,-25-25-15,25 25 16,0 0-16,-1-25 16,1 25-16,0 0 15,-25-25-15,25 25 16,-25 25 78,25-25-32</inkml:trace>
  <inkml:trace contextRef="#ctx0" brushRef="#br0" timeOffset="671784.0272">16520 1141 0,'0'0'0,"0"-25"15,-25 0-15,25 1 16,0-1-1,0 50 17,0 24-17,0 1-15,-25-1 16,1 1-16,24 24 16,-25-24-16,0 0 15,25-26-15,-25 1 16,25-50-1,25-24 1,-25-1-16,25 1 16,0-26-16,24 26 15,-24 24-15,0-25 16,-25 25 0,25 25-16,-1 0 15,-24 25-15,25 0 16,-25 0-16,25 24 15,0 1-15,-25 24 16,25-24-16,-1 0 16,-24-1-16,25-24 15,-25 25-15,25-50 16,-25 24-16,25-24 16,-25-24-1,0-26-15,25 0 16,-1-24-16,-24-25 15,0 0-15,0-1 16,-24 1-16,-1 0 16,0 25-16,-25-1 15,26 26-15,-26 24 16,0 0-16,26 50 16,-1-25-16,0 49 15,0-24-15,25 25 16,0-1-16,50 1 15,-1 0-15,1-26 16,24 1 0,26-25-16,-1 0 15,0 0-15,-25 0 16</inkml:trace>
  <inkml:trace contextRef="#ctx0" brushRef="#br0" timeOffset="672184.0065">17338 967 0,'0'0'0,"-24"0"16,-1 0-16,0 0 15,0 0-15,0 0 16,1 0-16,-1 25 16,25 25-16,-25-25 15,0 24-15,25 1 16,-25 24-16,25-24 15,0-1-15,25-24 16,-25 25-16,0-25 16,25-25-16,0 0 15,0 0-15,24-25 16,-24-25-16,25 1 16,-26-26-16,1 1 15,-25-1 1,25-24-16,-50 50 15,25-1-15,-25 0 16,-24 50-16,-1 25 16,1 0-16,-1 25 15,0-1-15,26 1 16,24-1-16,0 26 16,49-26-16</inkml:trace>
  <inkml:trace contextRef="#ctx0" brushRef="#br0" timeOffset="672807.9032">17636 1116 0,'0'0'16,"0"-25"15,0 1-15,25-1-16,0 0 15,0 0 1,-1 25 0,-24 25-1,-24 0 1,24 24-16,-25 1 16,-25 0-16,25-26 15,1 26-15,-1 0 16,0-1-16,0-24 15,0 0-15,25 0 16,0-1-16,25 1 16,0-25-16,25 25 15,-1-25-15,1 0 16,24-25-16,1 0 16,-1 25-16,0-49 15,1 24-15,-26-25 16,1 26-16,-25-51 15,0 26 1,-1-26-16,-24 26 16,-24-1-16,24 25 15,0 0-15,0 1 16,0 48 0</inkml:trace>
  <inkml:trace contextRef="#ctx0" brushRef="#br0" timeOffset="673400.2072">18529 1091 0,'0'0'0,"-25"0"0,25-24 16,0-1 15,25 25-31,0 0 16,-25-25-16,25 25 15,0 0-15,-1-25 16,1 25-16,0 0 16,0 0-1,0-25-15,-1 50 16,-24 0 15,-24-25-31,-1 25 16,0 0-16,-25 24 15,1-24-15,-1 0 16,-24 24-16,24-24 16,25 0-16,0 0 15,25 0 1,25-25-16,0 24 15,25-24-15,-26 0 16,1 0-16,0 25 16,0-25-16,0 0 15,-25 25-15,0 0 16,25-25-16,-1 25 16,-24-1-16,25-24 15,0 0-15,25 0 16,-26 0-16,26-24 15,0-1-15,-1-25 16,1 1-16,-25-26 16,24 1-16,-24-25 15</inkml:trace>
  <inkml:trace contextRef="#ctx0" brushRef="#br0" timeOffset="673544.3663">19149 595 0,'0'0'0,"-25"-24"16,25-26-16,0 25 15,0 75 17,-24-25-32,24 49 15,-25 0-15,25 26 16,-25-26-16</inkml:trace>
  <inkml:trace contextRef="#ctx0" brushRef="#br0" timeOffset="674072.2086">19397 1166 0,'0'0'0,"-25"-25"15,1 0 17,-1 50-17,0-25-15,0 25 16,0 0-16,1 24 16,24-24-16,-25 49 15,0-24-15,25 0 16,-25-1-16,50 1 15,-25-25-15,25-1 16,0 1-16,-1-25 16,1 0-16,0-25 15,25 1-15,-26-26 16,26 0-16,-25 1 16,0-1-16,-1 1 15,1-1-15,-25 0 16,0-24-16,-25 49 15,1-24-15,-1 24 16,-25 25-16,1 0 16,-1 25-16,0 24 15,-49 50 1,74-49-16,25 0 16,0 24-16,25-24 15</inkml:trace>
  <inkml:trace contextRef="#ctx0" brushRef="#br0" timeOffset="674591.9129">19769 1141 0,'0'0'16,"0"-25"-16,0 0 15,-24 25 1,24-24-16,-25-1 16,0 25-1,25 25 1,-25-25-16,0 49 15,1-24-15,-1 25 16,25-1-16,0 1 16,0-1-16,0 1 15,0 0-15,25-26 16,-1 26-16,1-25 16,0 0-16,25-25 15,-26 0-15,1-25 16,0 0-16</inkml:trace>
  <inkml:trace contextRef="#ctx0" brushRef="#br0" timeOffset="674752.2412">19695 1290 0,'0'0'0,"-50"0"0,26 0 16,48 0 15,26 0-31,0 0 15,-1 0 1,1 0-16,-25 0 16</inkml:trace>
  <inkml:trace contextRef="#ctx0" brushRef="#br0" timeOffset="675224.0317">20092 1166 0,'0'0'0,"0"-25"16,0-25-16,25 26 16,-25-1-1,24 0 1,-24 50-16,25-25 15,-25 49-15,25 1 16,-25 0-16,-25-1 16,0 26-16,1-26 15,-1 26-15,0-51 16,25 26-16,0-75 31,25 0-15,0-24-16,-1-1 15,26 1-15,0-1 16,-1 0-16,1 26 16,-1-1-16,1 25 15,0 0-15,-26 0 16,26 25-16,-50-1 16,25 26-16,0 0 15,-25-1-15,0 26 16,0-26-16,-25 26 15</inkml:trace>
  <inkml:trace contextRef="#ctx0" brushRef="#br0" timeOffset="675688.0898">20737 893 0,'0'0'0,"0"-25"16,-25-24-16,0 24 15,0-25-15,-24 1 16,-1 24-16,0-25 15,1 25-15,24 1 16,0 24-16,0-25 16,50 50-1,0-1 1,0 1-16,24 25 16,-24-25-16,25 24 15,-25-24-15,-1 25 16,1-26-16,0 1 15,0-25-15,-25 25 16,25-25-16,0-25 16,-25 0-1,0 1 1,24-1-16,-24 0 16,0 0-16</inkml:trace>
  <inkml:trace contextRef="#ctx0" brushRef="#br0" timeOffset="676560.3861">20960 397 0,'0'0'0,"0"-25"16,-25 25 15,25 25-31,-25 24 16,1 1-16,-1 0 16,0-1-16</inkml:trace>
  <inkml:trace contextRef="#ctx0" brushRef="#br0" timeOffset="677121.4011">21605 1141 0,'0'0'0,"0"-25"16,25 0-16,-1 1 16,1-1-16,0 25 15,-25 25 1,-25-1-1,0 26-15,-24 0 16,-26-1-16,26 1 16,-1-1-16,25 1 15,1 0-15,-1-26 16,50 26-16,24-50 16,1 25-16,24-25 15,1 0 1,-26 0-16,26-25 15,-26 25-15,1-25 16,0 0-16</inkml:trace>
  <inkml:trace contextRef="#ctx0" brushRef="#br0" timeOffset="677392.0543">21828 1067 0,'0'0'0,"0"-25"15,-25 25 1,25 25 0,-24-1-1,24 26-15,0 0 16,-25-1-16,0 26 15,25-1-15,-25 0 16,0 26-16,0-26 16,25 1-1</inkml:trace>
  <inkml:trace contextRef="#ctx0" brushRef="#br0" timeOffset="678191.9714">22845 1191 0,'0'0'0,"0"-25"16,0 0-1,25 0 17,0 25-17,0 0 1,-1 0-16,1 25 15,0 0-15,0 0 16,0-1-16,-1 26 16,-24-25-16,25 24 15,-25-24-15,0 25 16,0-1-16,-25-24 16,25 0-16,-24-25 15,-1 25 1,0-25-16,0-25 15,0 25 1,25-25-16,0-24 16,25-1-16,-25 0 15,25 1-15,25-1 16,-26-24-16,26 24 16,-25 1-16,0 24 15</inkml:trace>
  <inkml:trace contextRef="#ctx0" brushRef="#br0" timeOffset="678368.0173">23143 868 0,'0'0'0,"-25"0"0,50-25 31,0 25-31,24 0 15,26-24-15,-26 48 16</inkml:trace>
  <inkml:trace contextRef="#ctx0" brushRef="#br0" timeOffset="678888.2692">23614 1240 0,'-25'0'0,"0"0"16,1 0-16,-1 25 15,0-25-15,0 0 16,0 25-1,-24 0-15,24-1 16,0 26-16,0 0 16,1-1-16,24-24 15,-25 25-15,50-1 16,-25-24-16,24 0 16,1 0-16,0-25 15,25 0-15,-1 0 16,1-25-16,-1-25 15,-24 1-15,25-1 16,-25 0 0,-25-24-16,24 0 15,-48 24-15,24 0 16,-25 1-16,0 24 16,-25 0-16,1 25 15,-1 0-15,-24 50 16,24-25-16,1 24 15,24 1-15,0-1 16,25 1-16,25 24 16,0-24-16</inkml:trace>
  <inkml:trace contextRef="#ctx0" brushRef="#br0" timeOffset="679696.2949">24358 1315 0,'-25'0'16,"25"-25"-16,0 0 31,0 0-31,25 0 15,-25 1-15,25-1 16,-25 0-16,25 0 16,-25 0-16,0 1 31,25 24-15,-25 24-1,0 26 1,0 0-16,0-1 15,0 26-15,0-1 16,0-24-16,0 24 16,0-24-16,0-1 15,0-24-15,0 0 16,0 0-16,0 0 16,-25-25-16,0-25 31,0 0-16,0 0-15,1 25 16,48 0 15,1 0-15,0 0-16,25 25 16,-26-25-16,26 0 15</inkml:trace>
  <inkml:trace contextRef="#ctx0" brushRef="#br0" timeOffset="682768.0935">16743 1984 0,'0'0'0,"-25"-24"0,50 24 78,0 0-62,0-25-1,24 25-15,1 0 16,0 0-16,24 0 16,0 0-16,26 0 15,-1 25-15,0-25 16,0 0-16,1 0 16,24 24-16,0-24 15,0 0-15,0 0 16,-25 0-16,25 0 15,-25 25-15,25-25 16,-25-25 0,25 25-16,-24 0 15,-1 0-15,0-24 16,-25 24-16,26 0 16,-26 0-16,0-25 15,1 25-15,-1 0 16,1 0-16,-1 0 15,1 0-15,-26 0 16,50 0-16,-24 0 16,-1 0-16,1 0 15,-1 0-15,25 0 16,-24 0-16,-1 25 16,0-25-16,1 0 15,-1 0-15,26 0 16,-26 0-16,25 0 15,-24 0-15,24 0 16,0 0-16,-25 0 16,1 0-16,-1 0 15,1 0-15,-1 0 16,0 24-16,1-24 16,-1 0-1,1 0-15,-26 0 16,26 0-16,-1 0 15,1 0-15,-1 0 16,0 0-16,1 0 16,-26 25-16,26-25 15,-26 0-15,1 0 16,0 0-16,-1 0 16,1 0-16,0 0 15,-1 0-15,1 0 16,-1 0-16,1 0 15,0 0-15,24 0 16,-24 0-16,-1 25 16,1-25-16,-1 0 15,1 0-15,-25 0 16,24 0-16,-24 0 16,0 25-16,0-25 15,0 0-15,-1 0 16,1 0-16,25 0 15,-25 0-15,-1 0 16,1 0-16,0 0 16,0 0-16,0 0 15,-1 0-15,1 0 32,0 0-17,0 0-15,0 0 16,0 0-1,-1 0 1,1 0 31,0 0-16,0 0 0,0 0 79,-1 0-63,-24-25-32</inkml:trace>
  <inkml:trace contextRef="#ctx0" brushRef="#br0" timeOffset="1.52795E6">22374 3522 0,'0'0'0,"0"-25"15,25 50 32,-25 0-47,0 0 16,0 0-16,-25 24 16,25-24-16,0 25 15,-25-25-15,25-1 16,0 1-16,-25 0 15,0-50 1,25 0 0,25-24-16,-25-1 15,0 0-15,25 1 16,0-26-16,-25 51 16,25-26-16,-1 0 15,1 26-15,0-1 16,0 0-16,0 25 15,-1 0-15,1 25 16,0-25-16,0 49 16,0-24-16,-25 25 15,24-1-15,-24 1 16,25 24 0,-25-49-16,0 25 15,25-25-15,-25 24 16,0-24-1,0 0-15,25-25 32,-25-25-32,0 0 31,0 1-31,0-1 16,0 0-1,0 0 1,0 0-1,0 0 1,25 25 0,-25-24-1,25 24 1,-25-25-16,0 0 16,24 0-1,-24 0 1,-24 1-1,24-1 1,-25 0 0,25 0-16,-25 25 15,0-25-15,0 25 16,-24-24-16,24 24 16,-25 0-16,25 0 15,-24 0-15,24 24 16,-25-24-16,26 0 15,-1 0 1,50-24 0,-1-1-1,1 0-15,0 0 16,0-24-16,24 24 16,-24-25-16,0 1 15,0 24-15</inkml:trace>
  <inkml:trace contextRef="#ctx0" brushRef="#br0" timeOffset="1.52869E6">22523 2654 0,'0'0'0,"0"-25"0,0 0 15,0 1 1,0 48 15,0 1-31,0 0 16,0 25-16,0-1 16,0 1-16</inkml:trace>
  <inkml:trace contextRef="#ctx0" brushRef="#br0" timeOffset="1.52952E6">23143 3473 0,'-25'0'0,"25"-25"16,-25 25-1,25-25-15,25 0 16,-25 0-16,0 1 15,0-1-15,25 25 16,-25-25-16,0 50 16,25 0-1,-25-1 1,0 26-16,0 0 16,0 24-16,0-24 15,0 24-15,-25-24 16,25-1-16,-25 1 15,-49-25 1,49-25 0,0-50-16,0 1 15</inkml:trace>
  <inkml:trace contextRef="#ctx0" brushRef="#br0" timeOffset="1.53012E6">23589 3522 0,'0'0'0,"0"25"0,0 0 16,-25 0-1,25-1-15,-24 26 16,-1-25-16,0 25 16,0-26-16,0 1 15,25-50 1,0 1 0,0-26-16,0-25 15,25 1-15,0 0 16,0-26-16,24 1 15,-24-25-15,25 50 16,-25-25-16,24 24 16,-24 26-16,-25-1 15,0 25-15,0 0 16,-50 25-16,26 0 16,-51 25-1,26 25-15,-26-25 16,1 24-16,-1 1 15,26-1-15,-1-24 16,25 0-16</inkml:trace>
  <inkml:trace contextRef="#ctx0" brushRef="#br0" timeOffset="1.53094E6">23912 3423 0,'0'-25'16,"0"0"-16,25 1 15,-25-1 1,24 0-16,1 0 16,0 25-1,-25-25 1,0 50-16,25-25 16,-25 25-16,0 0 15,0 0-15,-25 24 16,0-24-16,25 25 15,-49-1-15,24 1 16,0-1-16,0-24 16,0 25-16,0-25 15,1 0-15,-1-25 16,25-25 0,0 0-1,25 0-15,-25-25 16,24 50-16,1-24 15,-25-1 1,25 25-16,0-25 16,0 25-16,0 0 15,-1 0-15,1 25 16,0-25-16,0 0 16,0 25-16,-1-25 15,1 24-15,0 1 16,0-25-1,-25-25 17,25 1-17,-25-1 1,0-25-16,24 25 16,-24-24-16,0-26 15</inkml:trace>
  <inkml:trace contextRef="#ctx0" brushRef="#br0" timeOffset="1.5311E6">24433 2729 0,'0'-25'0,"-25"50"16,25-1-1,0 1 1,0 25-16,0 24 15,0 1-15</inkml:trace>
  <inkml:trace contextRef="#ctx0" brushRef="#br0" timeOffset="1.53161E6">24532 3324 0,'0'-25'15,"-25"50"17,25 24-32,0-24 15,-25 25-15,25 24 16,0 1-16,0-1 15,-25 1-15</inkml:trace>
  <inkml:trace contextRef="#ctx0" brushRef="#br0" timeOffset="1.53222E6">24557 3820 0,'0'0'0,"0"-25"62,24 0-46,1 1-1,0-26-15,0 25 16,24-25-16,-24 1 16,25-1-16,-25 1 15,-1-1-15,1 25 16,0 0-16,-25 1 16,-25 24-1,0 0 1,1 0-1,48 0 1,-24 24-16,25-24 16,0 0-16,25 0 15,-25 25-15,-1 0 16,26 0-16,-25 0 16,0-1-16,-25 26 15,24 0-15,-48 24 16,24-24-16,-25-1 15</inkml:trace>
  <inkml:trace contextRef="#ctx0" brushRef="#br0" timeOffset="1.53268E6">25152 3299 0,'0'0'0,"0"-50"16,-25 1-16,0-1 16,-24 1-16,-1-1 15,1 25-15,-1 0 16,0 1-16,1-1 15,24 25-15,74 0 32,1 25-32,0-1 15,24 1-15,1 0 16,-1 25-16,-24-26 16</inkml:trace>
  <inkml:trace contextRef="#ctx0" brushRef="#br0" timeOffset="1.53335E6">25276 3398 0,'0'0'0,"25"-25"0,0 1 16,-1-1-16,1 0 15,-25 0-15,25 25 16,0 0 0,-25 25-1,0 0 1,0 0-16,0-1 15,0 1-15,0 0 16,25-25-16,-25 25 16,24-25-16,26 25 15,-25-25-15,0 0 16,24 0-16,-24 24 16,25-24-16,-26 0 15,-24 25-15,25 0 16,-50 0-16,25 0 15,-24-1-15,-1 1 16,0-25-16,0 25 16,0-25-16,1 0 15,24-25-15,0-24 16,0-1-16,24 0 16,1-24-16,0 24 15,0-24-15,0 24 16,-1 1-16,26-1 15</inkml:trace>
  <inkml:trace contextRef="#ctx0" brushRef="#br0" timeOffset="1.53399E6">26417 3175 0,'0'0'0,"25"-25"0,-25 0 15,0 1 1,0 48 0,-25 26-16,25 0 15,-25-1-15,25 50 16,0-24-16,-25 24 15,1-25-15,24 26 16</inkml:trace>
  <inkml:trace contextRef="#ctx0" brushRef="#br0" timeOffset="1.53455E6">26739 3249 0,'0'0'0,"-24"0"31,-1 25-15,0-25 0,25 25-16,-25 0 15,0 24-15,1-24 16,-1 25-16,25-1 16,-25 1-16,25-25 15,0 24-15,0 1 16,25-25-16,-25 0 15,25 0-15,-1-1 16,1-24-16,0 0 16,0-24-16,0 24 15,24-50 1,-24 25-16,0-25 16,0 1-16,-1-26 15,-24 1-15,0 0 16,0-1-16,0 26 15,-24-1-15,-1 25 16,0 0-16,0 25 16,-24 0-16,-1 25 15,25 25-15,0-25 16,1 24-16,24 26 16</inkml:trace>
  <inkml:trace contextRef="#ctx0" brushRef="#br0" timeOffset="1.53513E6">26987 3646 0,'0'-25'31,"25"25"-31,0-24 15,0 24 1,-25 24 0,0 1 15,-25-25-15,25 25-1,-25-25 1,0 0-1,1 0 1</inkml:trace>
  <inkml:trace contextRef="#ctx0" brushRef="#br0" timeOffset="1.53556E6">27236 3274 0,'0'0'0,"24"-25"15,-24 1-15,25-1 16,-25 0-16,25 0 15,0 25 1,-25 25 0,0 25-16,-25-1 15,25 1-15,0-1 16,-25 26-16,25-1 16,0-24-16</inkml:trace>
  <inkml:trace contextRef="#ctx0" brushRef="#br0" timeOffset="1.53622E6">27508 3299 0,'0'0'0,"-24"-25"16,24 0 0,0 1-1,24 24-15,1-25 16,0 25-16,25-25 16,-26 25-16,26 0 15,-25 0-15,0 25 16,-1 0-1,-48-1-15,24 26 16,-25-25-16,0 0 16,25-1-16,-25 1 15,25 0 1,25-25-16,0 0 16,24 0-1,-24 25 1,25-25-16,-25 0 15,-1 25-15,1-25 16,-25 24-16,0 1 16,-25 0-16,1 25 15,-1-26-15,-25 1 16,1 0-16,-1 25 16,0-50-16,1 25 15,-1-25-15,25 0 16,1-25-16,24 0 15</inkml:trace>
  <inkml:trace contextRef="#ctx0" brushRef="#br0" timeOffset="1.53714E6">28253 3423 0,'0'-25'16,"-25"25"0,25-25 15,25 1-15,-25-1-1,0 0-15,24 25 16,-24-25-16,0 0 15,25 25-15,-25 25 47,0 0-31,0 0-16,-25 24 16,25 1-16,0-25 15,-24 24-15,-1 1 16,25-25-16,0 0 15,-25-1-15,50-24 16,0 0 0,-1-24-1,26 24-15,-25-25 16,24 25-16,1-25 16,0 25-16,-26 0 15,26 0-15,-25 0 16,0 25-16,-1-25 15,-24 25-15,-24-1 16,24 1 0,-25-25-16,0 0 15,0 25-15,0-50 16,1 0 0,24-24-16,0-1 15,0 1 1,24-26-16,-24 26 15,50-1-15,-25 25 16,0-24-16,-1 24 16,1 25-16</inkml:trace>
  <inkml:trace contextRef="#ctx0" brushRef="#br0" timeOffset="1.53763E6">28848 3597 0,'0'0'0,"0"-25"0,25 25 15,-1 0 1,1 0 0,0 0-1,-25 25 1,-25-1 15,25 1-15,-25-50-1,25 1 17</inkml:trace>
  <inkml:trace contextRef="#ctx0" brushRef="#br0" timeOffset="1.54067E6">27260 3497 0,'0'25'203,"0"0"63,-24-25-251,24 25-15,0 0 32,0-1-17,-25 1 1,25 0 15,0 0 0,0 0 1,0 0-1,0-1 0</inkml:trace>
  <inkml:trace contextRef="#ctx0" brushRef="#br0" timeOffset="1.54478E6">21258 2406 0,'-25'0'31,"25"25"-16,-25 0 1,0-1 0,25 1-16,-25 0 15,1 0-15,24 0 16,-25-1-16,25 1 16,25 0-1,-25 0-15,24 0 16,1 0-16,0-1 15,0-24 1,-25 25-16,0 0 16,-25 0-1,25 0-15,-25-1 16,0-24-16,25 25 16,-24 0-16,24 0 15,24-25 1,1 25-16,0-25 15,0 24-15,0-24 16,24 25-16,-24-25 16,-25 25-16,25-25 15,-25 25-15,0 0 16,0-1-16,-25-24 16,0 25-1,0 0-15,25 0 16,-24-25-16,-1 25 15,25-1-15,25-24 16,-1 25 0,1-25-16,0 0 15,0 25-15,0-25 16,-1 0-16,1 25 16,-50-25-1,25 25-15,-24-25 16,-1 24-16,0 1 15,0-25 1,25 25-16,0 0 16,25-25-1,-25 25-15,25-25 16,0 24 0,-25 1-1,0 0 1,-25-25-1,25 25-15,-25-25 16,0 25-16,25-1 16,-25 1-1,50 0 1,-25 0-16,0 0 16,25 0-16,0-1 15,-25 1 1,25-25-16,-25 25 15,0 0 1,-25-25 0,25 25-16,-25-1 15,25 1 1,0 0 0,0 0-1,25-25-15,-25 25 16,0-1-1,-25-24 1,25 25 0,0 0-1,0 0 1,0 0 15,0-1-15,0 1-1,-25-25-15,25 25 0,-25-25 16,1 25 0,48-25-1,-24 25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3:28:04.0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1736 17264 0,'0'-25'62,"25"25"79,-25 25-125</inkml:trace>
  <inkml:trace contextRef="#ctx0" brushRef="#br0" timeOffset="5991.9709">17214 8334 0,'0'-24'0,"0"48"204,0 1-173,0 0-16,0 0-15,0 0 16,0-1 0,0 1-1,0 0-15,0 0 16,0 0 0,0-1-16,0 1 15,0 0 1,0 0-1,0 0 1,25-25 0,-25 24-1,0 1 1,0 0 15,-25-25-15,25 25-16,25-25 31,-25 25-15,0-1 31,0 1 31,0 0-16,25-25-46,-25 25 78,0 0-16,0-50 172,-25 25-250,0-25 31,1 25 0,24-25-15,24 25 78,1 0-79,0 0 1,0 0 15,0 0 0,-25 25 1,-25-25-17,25 25 1,0 0 15,0-1-15,-25-24-16</inkml:trace>
  <inkml:trace contextRef="#ctx0" brushRef="#br0" timeOffset="8615.7661">17190 9401 0,'0'-25'63,"0"0"281,24 25-266,-48-24-63,24 48 63,0 1-46,0 0-1,0 0-15,0 0-1,0-1 1,0 1-1,0 0 1,0 0 15,0 0 1,0-1-17,0 1 16,0 0-15,0 0 15,0 0-15,0-1 15,0 1-15,0 0 15,0 0-15,0 0 15,0-1 0,0 1 0,0 0 1,0 0-1,0 0 31,0-1 110,0 1-47,0 0 16,-25 0 78</inkml:trace>
  <inkml:trace contextRef="#ctx0" brushRef="#br0" timeOffset="44559.3598">17314 6821 0,'0'0'0,"-25"0"15,50 25-15,-50-25 141,25-25-110,25 0 16,-1 1-16,1 24 1,-25-25-32,25 25 15,0 0 16,0 0-15,-1-25 15,1 25-15,0 0 15,0 0 0,-25 25-31,25-25 16,0 0 15,-1 0-15,-24 25 0,25-25 15,0 0 0,-25 24-15,25-24-1,-25 25 1,25-25 0,-25 25-16,24 0 31,-24 0 16,25-25-32,-25 25 17,0-1 46,0-48 15,0-1-61,0 0 15,0 0-1,0 0 1,-25 25 0,50 0 125,-25 25-141,0 0 313,0 0-313,25 0 1,-25-1-1,0 1 94,0 0 78,-25-50-187,0 25 15,1 0-16,-1 0 17,25-25 124,25 25-156,-25-24 31,0-1-15,24 25-1,-24-25 1,0 0 0,0 0 15,25 25 47,-25 25-62,0 0-1,0 0 1,0 0 0</inkml:trace>
  <inkml:trace contextRef="#ctx0" brushRef="#br0" timeOffset="45159.9189">17388 6499 0,'0'-25'63,"25"25"-48,0 0 1,-1 0-16,1 0 16,0 0-16,0 0 15,0 0-15,0 0 16,-1 0-16,1 0 16,-25-25-16</inkml:trace>
  <inkml:trace contextRef="#ctx0" brushRef="#br0" timeOffset="45768.0163">17537 6400 0,'0'-25'16,"0"50"109,0-1-94,0 1-15,0 0-16,0 0 15,0 0 1,0-1 15</inkml:trace>
  <inkml:trace contextRef="#ctx0" brushRef="#br0" timeOffset="48695.9877">17760 9401 0,'0'0'0,"0"-25"31,0 0 0,25 25-31,-25-24 32,0 48 77,0 1-93,0 0 15,0 0-15,0 0-1,0-1-15,0 1 16,0 0-1,0 0 1,0 0 0,0-1-1,0 1 17,0 0-17,0 0 1,0 0-1,0-1 1,0 1 0,0 0-1,0 0 17,0 0-17,0-1 1,0 1 15,0 0 0,0 0 16,0 0 16,0-1-1,0 1 1,0 0 30,0 0-61,0 0 93,-25-25-47,50 0-47,-50-25 78</inkml:trace>
  <inkml:trace contextRef="#ctx0" brushRef="#br0" timeOffset="51176.2548">17909 6871 0,'0'25'0,"0"-50"125,25 0-94,-25 0-15,25 0-1,-25 1 17,24 24-32,-24-25 31,25 25-31,0-25 31,0 25 0,-25-25-31,25 25 16,-1 0 0,1-25-1,0 25 1,0 0-1,0 0 1,-1 0 0,1 25 15,0-25-15,0 25 15,0-25-16,-1 0 1,-24 25 0,25 0 15,0-25-15,-25 24 15,25-24-16,-25 25 17,0-50 124,0 1-125,0-1-15,0 0 15,0 0-15,0 50 62,25-25-47,-25 25-31,0 0 16,24-1-1,-24 1 1,0 0 15,-24-25 0,-1 0 1,0 0-17,0 0 1,25 25 0,-25-25-1,25-25-15</inkml:trace>
  <inkml:trace contextRef="#ctx0" brushRef="#br0" timeOffset="51687.9561">18033 6499 0,'0'-25'46,"25"25"-30,-25 25-16,25-25 16,-1 0-16,1 0 15,0 0 1,25 0-16,-26 0 16,1 0-16,0 0 15,0 0-15,0 0 16</inkml:trace>
  <inkml:trace contextRef="#ctx0" brushRef="#br0" timeOffset="52207.9186">18207 6424 0,'-25'0'15,"25"25"79,25-25-94,-25 25 16,0 0-16,0 0 15,0-1 1,0 1-1</inkml:trace>
  <inkml:trace contextRef="#ctx0" brushRef="#br0" timeOffset="55168.0184">18355 9376 0,'-24'0'172,"24"25"-157,0 0 16,0 0-31,0-1 16,0 1 0,0 0-1,0 0 1,0 0 0,0-1-1,0 1 1,0 0-1,0 0 1,0 0 0,0-1 15,24 1 0,-24 0-15,0 0 31,0 0-16,0-1 0,0 1 0,0 0 1,0 0 15,25-25-16,-25 25-16,0-1 32,0 1-15,-25-25-1,50 25 0,-50-25-15,25 25-1,0 0 32,0 0 109</inkml:trace>
  <inkml:trace contextRef="#ctx0" brushRef="#br0" timeOffset="57151.9874">18554 6747 0,'25'0'78,"-25"-25"-31,25 25-16,-25-25-31,0 0 32,24 25-32,-24-24 15,25 24 1,-25-25 0,25 25-1,0 0 1,-25-25-16,25 25 15,-1 0 1,1 0 0,0 0 15,-25 25-31,25-25 16,0 0 15,-25 25-31,24-25 15,-24 24 1,25-24 0,0 25-1,0 0 17,0 0-17,-25 0 16,24-1-15,-24 1 0,0 0 31,0 0-32,0 0 32,0-50 62,0 0-93,0 0 0,25 25-1,-25-25-15,0 1 32,0-1-1,0 50 31,25-25-62,-25 24 16,0 1 0,0 0-16,0 0 15,0 0 1,-25 0-16,0-25 31,1-25-15,-1 25-1,0 0 1,0 0 0</inkml:trace>
  <inkml:trace contextRef="#ctx0" brushRef="#br0" timeOffset="57607.9808">18678 6499 0,'0'0'0,"25"0"16,0 0 31,-1 0-47,26 0 15,-25 0 1,0 0-16,-1 0 15,1-25-15,0 25 16,0 0-16,0 0 16</inkml:trace>
  <inkml:trace contextRef="#ctx0" brushRef="#br0" timeOffset="57967.9892">18852 6400 0,'0'-25'15,"0"50"17,0-1-17,0 1 1,0 0-16,0 0 15,0 0 1</inkml:trace>
  <inkml:trace contextRef="#ctx0" brushRef="#br0" timeOffset="60927.8541">18901 9351 0,'25'0'15,"-50"0"79,25 25-78,-25-25-1,25 25 1,-24 0 0,-1-25-1,25 25 1,-25-1 0,25 1-1,-25 0 1,25 0-1,0 0 1,-25-25 0,25 24-16,0 1 15,0 0 1,0 0 0,0 0 15,0-1-16,25-24 1,-25 25-16,0 0 16,0 0-1,0 0 1,25-25 0,-25 24-1,25 1 16,0 0 1,-1-25-17,1 25 1,0 0 15,0-25-15,-25 24-16,25-24 15,-1 25 17,-24-50-17,25 25-15,0 0 32,-25-24-1,25 24-31,0 0 15,-25-25 1,24 25 0,-24-25-16,25 0 31,-25 0-31,0 1 16,0-1-1,0 0 1,25 25-16,-25-25 15,0 0 1,0 1 0,0-1-1,0 0 1,0 0 0,-25 0-1,25 1 1,0-1-1,-25 25 1,25-25-16,0 0 31,0 0 1,-24 25-17,24-24-15,-25 24 31,25-25-31,-25 25 16,25-25 0,-25 25-16,0 0 15,1 0 1,-1 0 0,0 0 15,0 0-16,25 25 1,-25-25 0,25 25-1,-24-25 1</inkml:trace>
  <inkml:trace contextRef="#ctx0" brushRef="#br0" timeOffset="62895.965">19124 6697 0,'25'-25'63,"-25"1"-48,25 24 1,-25-25 0,25 25-1,-25-25 1,25 25-16,-25-25 15,24 25-15,1 0 16,-25-25-16,25 25 16,0 0-1,0 0 1,-1 0 0,1 0 15,-25 25-31,25-25 31,-25 25-31,25 0 31,-25 0-15,25-25 0,-25 24-1,24-24-15,-24 25 16,25 0 15,-50-25 63,25-25-94,25 0 15,-25 1 17,25 24-17,-25-25 1,25 50-16,-25-1 31,25-24-31,-25 25 16,0 0-1,0 0 1,0 0 0,-25-25-1,0 0 1,25-25-16</inkml:trace>
  <inkml:trace contextRef="#ctx0" brushRef="#br0" timeOffset="63280.1319">19323 6226 0,'0'0'0,"25"0"31,-1 0-31,1 0 16,25 0 0,-25 0-16,-1 0 15,1 0-15,0 0 16,0 0-16,0 0 16</inkml:trace>
  <inkml:trace contextRef="#ctx0" brushRef="#br0" timeOffset="63535.9506">19521 6102 0,'0'25'16,"0"0"0,0-1-16,0 1 15,0 25 1,0-25-16,25-1 16,-25 1-16</inkml:trace>
  <inkml:trace contextRef="#ctx0" brushRef="#br0" timeOffset="65503.9755">19472 9401 0,'24'0'156,"-24"25"-141,0 0 1,0-1 15,0 1-15,0 0-16,0 0 16,0 0-1,0-1 1,0 1-1,0 0 1,0 0 0,0 0 15,0-1 0,0 1-15,0 0-1,0 0 17,0 0-1,0-1-15,0 1-1,0 0 16,0 0 16,0 0-15,0-1-17,0 1 16,0 0 1,0 0 30</inkml:trace>
  <inkml:trace contextRef="#ctx0" brushRef="#br0" timeOffset="67368.0025">19621 6722 0,'24'0'172,"-24"-25"-172,0 0 32,25 1-17,0-1 16,-25 0-15,25 25 0,0-25-1,-1 25 17,1 0-1,0 0-16,0 25 1,0-25 0,-1 0 15,1 0-15,-25 25-16,25-25 15,-25 25 1,25-25-1,0 24 1,-1 1 0,1 0 15,0-25-15,-25 25-1,25-25-15,-25 25 31,0-50 110,0 0-125,25 25-1,-25-25-15,0 0 16,24 25 46,-24 25-46,0 0 0,0 0-16,0 0 15,0-1 1,0 1 0,-24-25 30,-1-25-30,0 25 0,0 0-16</inkml:trace>
  <inkml:trace contextRef="#ctx0" brushRef="#br0" timeOffset="67919.927">19794 6300 0,'0'0'0,"25"0"31,0 0-15,0 0-16,-1 0 15,1-24-15,0 24 16,0 0-16,0 0 16,-1 0-16</inkml:trace>
  <inkml:trace contextRef="#ctx0" brushRef="#br0" timeOffset="68152.0408">19918 6226 0,'0'25'32,"0"0"-17,0-1-15,0 1 16,0 25-16,0-25 16</inkml:trace>
  <inkml:trace contextRef="#ctx0" brushRef="#br0" timeOffset="70423.9965">20042 9401 0,'-25'0'47,"25"-25"-32,0 50 79,-24-25-94,24 25 16,-25 0-1,25-1 1,-25-24 0,25 25-1,0 0 1,-25 0-16,25 0 16,0-1-1,0 1 1,0 0-1,0 0 1,0 0 0,-25-1-16,25 1 15,0 0 1,0 0 0,0 0-1,25-1 1,0 1 15,0 0-15,0-25 15,-25 25-15,24-25-16,-24 25 15,25-1 1,-25 1-1,25-25 1,0 0 0,-25 25-1,25-50 1,-1 25 31,1 0-32,-25-25 1,25 25 0,-25-24-1,25 24 1,-25-25-16,0 0 16,25 0-1,-25 0 16,0 1-15,0-1-16,0 0 16,0 0-1,0 0 1,0 1 0,-25-1-16,25 0 15,0 0 1,0 0-1,0 1 1,-25-1 0,25 0-1,0 0 1,0 0 0,0 1-1,-25 24 1,25-25-1,-25 0 17,1 0-17,-1 25 17,25-25-17,-25 25 1,0 0-1,0 0 17,1 0-1,-1 0 0</inkml:trace>
  <inkml:trace contextRef="#ctx0" brushRef="#br0" timeOffset="71992.151">20241 6623 0,'-25'25'31,"50"-25"110,-25-25-126,24 25-15,-24-25 16,25 0 0,0 25-16,-25-25 15,25 25-15,0-24 16,-1 24-16,1 0 16,0 0-1,0 0-15,-25 24 16,25-24-16,-1 0 15,1 25 1,0-25-16,0 25 31,0-25-31,-25 25 16,24-25-16,-24 25 16,25-1-1,-25 1 1,25 0-1,-25 0 1,0 0 0,-25-25-1,25-25 32,0 0-31,0 0-1,25 25 1,-25-25-16,0 1 16,25 48 15,-25 1-15,0 0-1,0 0 1,0 0-1,-25-25 32</inkml:trace>
  <inkml:trace contextRef="#ctx0" brushRef="#br0" timeOffset="72552.1539">20439 6300 0,'25'0'63,"0"-24"-48,-1 24-15,1 0 16,0 0-16,0 0 16,24 0-16,-24 0 15</inkml:trace>
  <inkml:trace contextRef="#ctx0" brushRef="#br0" timeOffset="72864.1567">20563 6226 0,'0'25'31,"0"0"-15,0-1-1,25 1 1,-25 0 0,0 0-16</inkml:trace>
  <inkml:trace contextRef="#ctx0" brushRef="#br0" timeOffset="75767.8777">20563 9376 0,'25'0'78,"-25"25"-62,-25-25-1,25 25 1,0 0-16,-25-25 15,25 24-15,0 1 16,-25 0-16,25 0 16,-24 0-1,24-1-15,0 1 16,-25 0 0,25 0-1,0 0 1,25-1-1,-25 1 1,0 0 0,0 0-1,0 0 1,0-1 0,0 1-1,0 0 1,24-25-1,-24 25 1,25-25-16,-25 25 16,25-25-1,0 24 1,0-24 0,-1 0-1,1 25 1,0-25 15,0 0 0,-25-25-15,25 1 0,-25-1-1,25 0 1,-25 0-1,0 0-15,0 1 16,0-1-16,0 0 16,0 0-16,0 0 15,24 1-15,-24-1 16,0 0-16,0 0 16,0 0-16,0 1 15,0-1 1,0 0-16,0 0 15,0 0 1,0 1 0,0-1-1,0 0 17,0 0-1,-24 25-16,24-25-15,-25 25 32,25-24-17,-25 24-15,0 0 32,0 0-17,0 0 1,1 24-1,-1-24 1,25 25 0,-25-25-16,25 25 15,-25-25 1</inkml:trace>
  <inkml:trace contextRef="#ctx0" brushRef="#br0" timeOffset="77287.9918">20886 6598 0,'-25'0'0,"25"25"16,-25-25 109,50 0-110,-25-25 1,25 0 0,-25 0-1,24 25 1,-24-24-16,25 24 16,0-25-1,0 25 1,-25-25-16,25 25 15,-1 0 1,1 25 0,0-25-1,-25 25-15,25-25 16,-25 24-16,25-24 16,-25 25-16,24-25 15,1 25-15,-25 0 16,25 0-1,0-1 1,-25 1 0,25-25-1,-25 25 1,-25-50 46,25 0-46,0 1 15,0-1-15,25 25 0,-25-25-1,24 50 1,1-25-1,-25 25-15,25-25 16,-25 24-16,0 1 16,-25-25-1,25 25-15,-25 0 16,1-25 0,-1 0-1</inkml:trace>
  <inkml:trace contextRef="#ctx0" brushRef="#br0" timeOffset="77712.3028">20985 6276 0,'25'0'0,"-25"-25"15,24 25 1,1 0 0,0 0-16,0 0 15,24 0-15,-24 0 16,25 0-16,-25 0 15,-1 0 1</inkml:trace>
  <inkml:trace contextRef="#ctx0" brushRef="#br0" timeOffset="77951.8655">21183 6201 0,'25'0'0,"-25"25"32,0 0-17,0 0-15,0 24 16,0-24-16,-25 25 15</inkml:trace>
  <inkml:trace contextRef="#ctx0" brushRef="#br0" timeOffset="79447.8493">21208 9327 0,'0'-25'16,"0"50"78,0-1-79,0 1 1,0 0-16,0 0 16,0 0-16,0-1 15,0 1 1,25 0-16,-25 0 15,0 0 1,0-1-16,0 1 16,0 0-16,0 0 15,25-25 1,-25 25-16,0-1 16,0 1 15,-25 0-16,50 0 1,-50-25-16,25 25 16,0-1-16,0 1 15,0 0 1,0 0 15,0 0 0,25-25-15,-50 24 0,25 1 15,0 0 0,0 0 47,0-50-15,0 0-48</inkml:trace>
  <inkml:trace contextRef="#ctx0" brushRef="#br0" timeOffset="81016.0381">21406 6499 0,'0'-25'110,"25"25"-95,-25-25 1,25 0 0,0 1 15,0 24-15,-1 0-1,1 0 1,0 0-1,0 0-15,0 24 16,-1 1 15,1-25-15,-25 25-16,0 0 16,25-25-1,-25 25-15,0-1 16,25-24-1,-25 25-15,0 0 16,0 0 15,0 0-15,0-1 0,0 1 15,0-50 16,0 1-32,0-1 1,25 0 0,-25 0-1,0 0 1,25 25-1,-25 25 17,24-25-17,-24 25 1,0 0 0,0 0-16,0-1 15,0 1 1,0 0-1,-24-25 1,-1 0 15,0 0-15,25-25-16</inkml:trace>
  <inkml:trace contextRef="#ctx0" brushRef="#br0" timeOffset="81399.9962">21555 6226 0,'25'0'46,"0"0"-30,0 0-16,-25-25 16,49 50-16,-24-50 15,0 25-15,0 0 16,0 0 0</inkml:trace>
  <inkml:trace contextRef="#ctx0" brushRef="#br0" timeOffset="81624.1971">21729 6127 0,'0'25'16,"0"-1"-1,0 1 1,0 25-16,0-25 16,0 24-16,0-24 15</inkml:trace>
  <inkml:trace contextRef="#ctx0" brushRef="#br0" timeOffset="83255.7327">21754 9302 0,'-25'0'16,"25"25"15,-25-25-31,25 24 31,-25-24-15,25 25-16,0 0 16,-25-25-16,25 25 15,0 0-15,0-1 16,0 1-16,-24 0 15,24 0-15,0 0 16,0-1 0,0 1-16,0 0 15,0 0 1,0 0 0,0-1-1,24 1-15,-24 0 16,0 0-1,25 0 1,-25-1-16,0 1 16,0 0-1,25-25-15,-25 25 16,0 0 0,25-25-1,0 0 16,0-25-15,-1 0 15,1 0-15,-25 0 0,25 25-16,-25-24 15,25-1 1,-25 0-1,0 0-15,25 0 32,-25 1-32,0-1 15,0 0 1,0 0 0,0 0-16,0 1 15,0-1 1,0 0-1,0 0 1,0 0-16,-25 1 16,25-1-1,0 0 1,-25 25-16,25-25 16,-25 25-16,0-25 15,1 25 1,-1 0-1,0 0 1,25 25-16,-25-25 16</inkml:trace>
  <inkml:trace contextRef="#ctx0" brushRef="#br0" timeOffset="84767.9857">21903 6573 0,'24'0'63,"-48"0"-48,48-25-15,-24 1 47,25 24-31,-25-25-1,25 0 1,0 0 0,0 25-1,-25-25 1,24 25-16,1 0 15,0 0 1,0 0 0,0 0-1,-1 25 1,1-25-16,-25 25 16,25-25-16,-25 25 15,25 0-15,-25-1 16,25 1-1,-25 0-15,0 0 16,24-25-16,-24 25 16,0-1-16,0 1 31,0-50 16,-24 25-47,24-24 15,0-1 1,24 25 0,-24-25-1,25 25-15,-25-25 16,25 25 0,-25 25-1,25-25 1,-25 25-16,0 0 15,0-1 1,-25 1 0,0-25 15</inkml:trace>
  <inkml:trace contextRef="#ctx0" brushRef="#br0" timeOffset="85119.3623">22126 6176 0,'25'-24'31,"-1"48"-15,1-24-16,0 0 15,0 0-15,24 0 16,-24 0-16,0 25 16,0-25-16</inkml:trace>
  <inkml:trace contextRef="#ctx0" brushRef="#br0" timeOffset="85336.1923">22374 6077 0,'-25'0'0,"25"25"15,0 0-15,0 0 16,0-1-16,0 1 15,0 25-15,0-1 16</inkml:trace>
  <inkml:trace contextRef="#ctx0" brushRef="#br0" timeOffset="87000.1588">22275 9376 0,'-25'0'62,"25"25"-46,0 0-1,-25-25-15,25 25 16,0-1-16,-25 1 16,25 0-1,0 0-15,0 0 16,0-1-16,-25 1 15,25 0-15,0 0 16,25 0-16,-25-1 16,0 1-16,0 0 15,0 0-15,25 0 16,-25-1 0,25 1-16,-25 0 31,25-25-31,-25 25 15,24 0 1,1-25 0,-25 24-16,25-24 15,0 25 1,0-25 0,-1 0-1,-24-25-15,25 25 16,-25-24-16,25 24 15,-25-25-15,25 25 16,-25-25 0,0 0-1,25 25 1,-25-25-16,0 1 16,0-1-1,0 0-15,0 0 16,0 0-16,0 1 15,0-1-15,0 0 16,0 0 0,0 0-16,0 1 15,0-1 1,-25 0 0,25 0-16,0 0 15,-25 25 1,25-24-1,-25-1 1,0 0 0,1 0-1,-1 25 1,0 0 0,0 25-16,0-25 15,1 0 1,24 25-1,-25-25 1,0 0 15</inkml:trace>
  <inkml:trace contextRef="#ctx0" brushRef="#br0" timeOffset="88367.9997">22498 6648 0,'0'24'32,"0"-48"-1,0-1 0,25 0-15,-1 0-1,1 0 1,0 25-16,0-24 16,0 24-1,-1-25-15,1 25 16,0 0-1,0 0 1,0 25 0,0-1-1,-25 1 1,24 0 0,-24 0-16,0 0 15,25-1-15,-25 1 16,0 0-16,0 0 15,0 0 1,0-1 0,0-48 15,0-1-15,0 0-1,0 0 1,25 25-16,-25-25 15,0 1 1,25 24 0,-25 24-16,25-24 15,-25 25 1,0 0 0,0 0-1,0 0 16,-25-25-15,0 0 0,0 0-1</inkml:trace>
  <inkml:trace contextRef="#ctx0" brushRef="#br0" timeOffset="90199.8731">22870 9376 0,'0'-25'15,"0"50"79,-25-25-94,25 25 16,-25 0-1,25 0 1,0-1-16,0 1 16,-24 0-1,24 0-15,0 0 16,0-1-1,0 1-15,0 0 16,0 0 0,24-25-1,-24 25-15,0-1 16,0 1 0,0 0-16,25 0 15,-25 0 1,0-1-1,25-24-15,-25 25 16,25 0 0,0-25 15,-25 25-15,24-25-16,1-25 31,0 25 0,-25-25-31,25 25 16,-25-25-16,0 1 15,25 24-15,-25-25 16,0 0-16,24 25 16,-24-25-16,0 0 15,0 1 1,0-1-16,0 0 31,0 0-31,0 0 16,0 1-1,-24-1 1,24 0-16,0 0 16,-25 0-1,0 1 1,25-1-16,-25 25 15,25-25-15,-25 25 16,25-25-16,-24 25 16,-1 0-1,0 0 1,0 0 15,0 0-15</inkml:trace>
  <inkml:trace contextRef="#ctx0" brushRef="#br0" timeOffset="91551.8669">22969 6697 0,'25'0'93,"-25"-25"-93,25 25 16,-25-24 0,25 24-16,-25-25 15,24 0-15,1 0 16,0 25 0,-25-25-16,25 25 15,0-24 1,-1 48-1,1-24 1,0 0-16,0 25 16,0 0-1,-25 0 1,24 0 0,-24-1-1,0 1 1,0 0-1,0 0 1,0-50 0,0 0-1,0 0 1,25 1 0,-25-1 15,25 50-16,0-25 1,-25 24 0,0 1-16,25-25 15,-25 25-15,-25-25 16,0 25 0,0-50-1</inkml:trace>
  <inkml:trace contextRef="#ctx0" brushRef="#br0" timeOffset="91943.8947">23068 6226 0,'25'0'32,"0"0"-32,0 0 15,0 0-15,-1 0 16,26 0-16,-25 0 16,24-25-16,-24 25 15,0 0-15</inkml:trace>
  <inkml:trace contextRef="#ctx0" brushRef="#br0" timeOffset="92144.1545">23316 6152 0,'-24'0'15,"24"24"1,0 26 0,0-25-16,-25 24 15,25-24-15,-25 25 16,25-1-16</inkml:trace>
  <inkml:trace contextRef="#ctx0" brushRef="#br0" timeOffset="94327.9717">23391 9351 0,'0'-24'31,"0"48"47,25-24-78,-25 25 31,0 0-15,0 0 0,0 0-16,0-1 15,0 1-15,0 0 16,24 0-16,-24 0 16,0-1-16,0 1 15,0 0-15,0 0 16,0 0-16,0-1 15,0 1 1,0 0-16,0 0 16,0 0-1,0-1-15,0 1 16,0 0 0,0 0-1,0 0 1,0-1-1,0 1 17,0 0-17,0 0 17,0 0 93,-24-50-79,24 0-46</inkml:trace>
  <inkml:trace contextRef="#ctx0" brushRef="#br0" timeOffset="95791.3675">23639 6623 0,'-25'25'16,"0"-25"31,25 24-31,25-48 109,-25-1-110,25 25 1,0-25-1,-1 0 1,1 0-16,0 1 16,0 24-1,0-25 1,-1 25 0,1-25-16,0 50 15,0-25-15,0 0 16,0 0-1,-25 25-15,24-25 16,-24 24-16,25-24 16,-25 25-16,25 0 15,-25 0 1,25-25-16,-25 25 16,0-1-1,-25-24 32,25-24-31,-25-1 15,25 0-15,25 25-1,-25-25 1,25 25-1,0 0-15,-1 0 16,-24 25 0,25-25-1,-25 25-15,0 0 16,-25-25 0,25 24-16</inkml:trace>
  <inkml:trace contextRef="#ctx0" brushRef="#br0" timeOffset="97711.9922">23937 9252 0,'0'-25'0,"24"25"31,-24 25 31,0 0-46,0 0-16,0 0 16,0 24-1,0-24-15,0 0 16,0 24-16,0-24 15,0 0-15,25 25 16,-25-26-16,0 1 16,0 0-16,0 0 15,0 0-15,0-1 16,0 1 0,0 0-16,0 0 15,-25 0 1,25-1-1,0 1 1,0 0 0,0 0-1,0 0 1,0-1 0,0 1-1,0 0 1,0 0 15,0 0 16,0 0 15,0-1-15</inkml:trace>
  <inkml:trace contextRef="#ctx0" brushRef="#br0" timeOffset="170960.1588">17239 15280 0,'-25'-25'32,"25"50"61,0-1-61,0 1-17,-24-25-15,24 25 16,0 0-16,0 0 15,0 0 1,-25-1-16,25 1 16,0 0-16,0 0 15,25 0-15,-25-1 16,0 1-16,0 0 16,0 0-16,0 0 15,0-1 1,0 1-16,0 0 15,0 0-15,0 0 16,0-1 0,0 1-1,0 0 1,24-25 0,-24 25-1,-24-50 63,-1 0-46,0 0-32,0 25 15,25-24-15,-25-1 16,1 25-1,24-25-15,24 25 16,-24-25-16,25 50 16,0-25-1,0 25-15,0-25 16,-25 25-16,24-1 16,-24 1-16,0 0 15,0 0-15,-24 0 16,24 24-16,0-24 15,-25 0-15</inkml:trace>
  <inkml:trace contextRef="#ctx0" brushRef="#br0" timeOffset="173319.8824">17190 15478 0,'0'-25'16,"-25"25"15,25 25 47,0 0-62,0 0-16,0 0 15,0-1-15,0 1 16,0 0-16,0 25 16,0-26-16,25 1 15,-25 0-15,0 0 16,0 24-16,0-24 15,0 0 1,0 0 0,0 0-16,0-1 15,0 1 1,0 0 15,-25-25 47,25-25-78,0 0 16,-25 25-16,0-24 16,25-1-16,-25 0 15,25 0 1,-24 25-16,48-25 15,1 25 1,-25 25 0,25-25-16,0 0 15,0 0-15,-1 25 16,1-25-16,0 0 16,-25 25-1,0 0 1,-25-1-1</inkml:trace>
  <inkml:trace contextRef="#ctx0" brushRef="#br0" timeOffset="174911.811">17090 16520 0,'0'-25'32,"-24"25"15,24 25-32,-25-25 1,25 25-16,-25 0 15,25-1 1,-25 1-16,25 0 16,0 0-16,-25 0 15,25-1-15,0 1 16,-24 0-16,24 0 16,0 0-1,0-1 1,0 1-16,0 0 15,24 0 1,-24 0-16,0-1 16,25 1-1,-25 0 1,25 0 0,-25 0-1,25-25-15,-25 24 16,25-24-16,-1 0 15,1 25 1,0-25 0,0 0-16,0 0 15,-1-25 1,1 25 0,-25-24-16,25 24 15,-25-25-15,0 0 16,25 25-16,-25-25 15,25 0-15,-25 1 16,0-1-16,24 0 16,-24 0-16,0 0 15,0 1 1,25-1-16,-25 0 16,0 0-16,0 0 15,0 1-15,0-1 16,0 0-1,0 0-15,0 0 16,0 1-16,0-1 16,0 0-1,0 0 1,-25 25-16,25-25 16,-24 1-1,-1-1 1,0 25-1,0 0 1,0 0-16,1 0 16,-1 0-16,0 0 15,0 25 1,0-25 0</inkml:trace>
  <inkml:trace contextRef="#ctx0" brushRef="#br0" timeOffset="285896.0151">17661 16520 0,'0'0'16,"0"-25"0,0 0 15,25 25 0,-25-24-31,0-1 31,0 0 1,0 50 108,0 0-140,0-1 16,25 26-16,-25-25 15,0 24-15,0 1 16,0-25-16,0 24 16,0-24-16,0 25 15,0-25 1,0-1-16,0 1 16,0 0-16,0 0 15,24 0 1,-24-1-1,0 1 1,25-25 0,-25 25-16,0 0 31,0 0-15,0-1 15,0-48 31</inkml:trace>
  <inkml:trace contextRef="#ctx0" brushRef="#br0" timeOffset="287152.5633">18256 16446 0,'-25'0'15,"1"0"16,-1 24 1,25 1-1,-25 0-31,25 0 16,0 0-16,0-1 15,-25-24-15,25 25 16,0 25-16,0-25 15,0-1-15,0 1 16,0 0-16,0 0 16,0 0-16,0-1 15,25 1-15,-25 0 16,0 0-16,25 0 16,0-25-16,-25 24 15,24-24-15,1 25 16,0-25-1,0 0-15,0 0 16,-1 0 0,1-25-1,0 25 1,-25-24-16,25 24 16,-25-25-16,25 0 15,-25 0 1,24 0-16,-24 1 15,0-1 1,0 0-16,25-25 16,-25 26-16,0-26 15,-25 25-15,25-24 16,0 24-16,-24-25 16,-1 25-16,0-24 15,0 24-15,0 0 16,-24 25-16,24-25 15,-25 25-15,26 0 16,-1 25-16,0-25 16,0 25-16,25 0 15,0 0 1,0-1 0</inkml:trace>
  <inkml:trace contextRef="#ctx0" brushRef="#br0" timeOffset="288391.9556">18802 16421 0,'0'-25'15,"0"0"16,25 25 16,-25 25-31,0 0 0,0 0-16,0 24 15,0-24-15,25 25 16,-25-26-16,0 26 15,0-25-15,0 24 16,24-24-16,-24 0 16,0 25-16,0-26 15,25-24-15,-25 25 16,0 0-16,25 0 16,-25 0-1,0-1 1,25-24-1,-25 25-15,-25-50 63,25 1-63</inkml:trace>
  <inkml:trace contextRef="#ctx0" brushRef="#br0" timeOffset="290015.9705">19397 16371 0,'0'0'0,"0"-25"31,0 0 32,0 50 124,-25-25-171,25 25-16,0 0 15,-24 25-15,24-26 16,-25 1-16,25 25 16,0-25-1,0 24-15,0-24 16,0 25-16,0-26 16,25 1-16,-25 0 15,0 0-15,24 0 16,-24-1-16,25 26 15,-25-25-15,25 0 16,-25-1 0,25 1-16,0-25 15,-25 25-15,24-25 16,1 0 0,0 0-1,-25-25-15,25 0 16,0 1-1,-25-26-15,0 25 16,0 0-16,25-24 16,-25 24-16,0-25 15,-25 1-15,25-1 16,-25 1-16,0-1 16,0 0-16,0 26 15,1-1-15,-1 0 16,0 0-1,0 25-15,0 0 0,25 25 16,-24-25 0,24 25-16,-25 0 15,50-25-15,-25 24 16</inkml:trace>
  <inkml:trace contextRef="#ctx0" brushRef="#br0" timeOffset="291320.3216">19993 16421 0,'0'-25'31,"24"25"0,-48 0 32,24 25-47,0 0-16,0-1 15,0 1-15,0 0 16,0 0-16,0 24 15,24-24-15,-24 25 16,0-25-16,25 24 16,-25-24-16,25 0 15,-25 24-15,0-24 16,25 0-16,-25 0 16,0 0-16,25-1 15,-25 1 1,0 0-1,0 0 17,0 0-1,0-50 16,0 0-32</inkml:trace>
  <inkml:trace contextRef="#ctx0" brushRef="#br0" timeOffset="292535.8818">20613 16495 0,'0'0'0,"0"-25"15,0 1 17,-25 24-1,25 24-15,-25-24-16,25 25 15,-25 25-15,25-25 16,-25-1-16,25 26 15,-24 0-15,24-26 16,0 26-16,0 0 16,0-1-16,0-24 15,0 25-15,24-26 16,-24 1-16,0 0 16,25 0-1,0 0-15,0-25 16,0 0-1,-1 0-15,1-25 16,0 0-16,0 25 16,-25-50-16,25 26 15,-25-26-15,0 25 16,0-49-16,-25 24 16,25 1-16,-25-1 15,25 0-15,-25 1 16,0 24-16,1 0 15,-1 0-15,-25 25 16,25 0-16,1 25 16,-1-25-16,0 25 15,0-25-15,0 25 16,25 0 0,25-25-16</inkml:trace>
  <inkml:trace contextRef="#ctx0" brushRef="#br0" timeOffset="293959.9527">21134 16446 0,'-25'0'16,"0"0"0,0 24-1,0 1 17,25 0-17,-24-25-15,24 25 16,-25 0-16,25-1 15,0 1-15,-25 0 16,25 25-16,0-26 16,-25 26-16,25-25 15,0 0 1,0 24-16,0-24 16,0 0-16,25 24 15,-25-24-15,25 0 16,-25 0-1,25-25-15,-1 25 16,1-25-16,0-25 16,0 25-1,0-25-15,-1 0 16,1 0-16,-25 1 16,25-1-16,-25-25 15,25 25-15,-25 1 16,0-26-16,0 0 15,0 26-15,-25-26 16,25 0-16,-25 26 16,0-1-16,1 0 15,-1 0-15,0 25 16,0 0-16,0 0 16,1 0-16,-1 0 15,25 25-15,-25 0 16,25 0-1,25-25 1</inkml:trace>
  <inkml:trace contextRef="#ctx0" brushRef="#br0" timeOffset="295280.0394">21654 16495 0,'0'0'0,"25"-25"47,-25 50 93,0 0-124,0 0-1,0 24-15,0-24 16,0 25-16,0-1 16,0 1-16,25 0 15,-25-1-15,0 1 16,0-1-16,0-24 16,0 25-16,0-25 15,0-1-15,0 1 16,0 0-1,0 0 1,0-50 15,25 0-15,-25 0 0</inkml:trace>
  <inkml:trace contextRef="#ctx0" brushRef="#br0" timeOffset="296695.9259">22225 16570 0,'0'-25'125,"-25"50"-47,0-25-31,25 24-32,0 1 1,-24-25-1,24 25-15,-25 0 16,25 0 0,0-1-16,0 1 15,0 0-15,0 25 16,0-26-16,25 26 16,-25-25-16,24 0 15,-24-1-15,0 26 16,25-25-16,0 0 15,0-1 1,0 1-16,-1-25 16,1 0-16,0 0 15,-25-25-15,25 25 16,0-24-16,-1-1 16,-24 0-16,25 0 15,-25-24-15,25 24 16,-25-25-16,0-24 15,-25 24-15,0-24 16,1-1-16,-26 26 16,25-1-16,0 25 15,1 25 1,-1 0-16,0 0 16,0 25-16,25 0 15,0 0-15,0 0 16,0-1-16,25 1 15</inkml:trace>
  <inkml:trace contextRef="#ctx0" brushRef="#br0" timeOffset="297688.8579">22870 16594 0,'0'-24'16,"0"-1"-1,-25 25 17,25 25 14,-25-25-46,25 24 16,0 26-16,0-25 16,-24 24-16,24-24 15,0 25-15,0-1 16,0-24-16,24 25 16,-24-1-16,0-24 15,25 25-15,-25-25 16,25-1-16,0 1 15,-25 0-15,25-25 16,-1 0-16,1 0 16,0-25-1,0 25-15,0-25 16,-1 1-16,1-1 16,-25-25-16,25 25 15,-25-24-15,25 24 16,-25-25-16,0 1 15,-25-1-15,25-24 16,-25 24-16,0 1 16,1 24-16,24 0 15,-50 0 1,25 25-16,0 0 16,1 25-16,-1-25 15,25 25-15,-25 24 16,25-24-16</inkml:trace>
  <inkml:trace contextRef="#ctx0" brushRef="#br0" timeOffset="298871.8828">23416 16619 0,'-25'0'0,"25"-25"31,0 50 79,0 0-110,0 0 15,0 0-15,0 24 16,0 1-16,0-1 15,0 1-15,0 0 16,25-1-16,-25 1 16,0-1-16,24-24 15,-24 0-15,0 0 16,0 0 0,25-25 62,-50 0-63</inkml:trace>
  <inkml:trace contextRef="#ctx0" brushRef="#br0" timeOffset="300263.9063">24036 16421 0,'-25'0'0,"0"0"32,0 0-17,1 0-15,24 25 16,-25-25-1,25 24-15,-25 26 0,25-25 16,0 24 0,-25 1-16,25 0 15,0-1-15,25 1 16,-25-1-16,0 1 16,25 0-16,0-1 15,-25-24-15,24 25 16,1-26-16,0-24 15,0 0-15,0 0 16,-1 0-16,1-24 16,0-26-16,0 25 15,0-24-15,-1-1 16,-24 0-16,25-24 16,-50 24-16,25-24 15,0 0-15,-24 24 16,-1 0-16,-25 26 15,25-1-15,1 0 16,-26 50-16,25 0 16,0-1-16,1 1 15,24 0-15,-25 25 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3:34:15.41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9823 7888 0,'0'-25'16,"-25"25"-1,50-25 17,-25 0-17,24 25 1,1 0 0,0 0-1,0 0-15,0 0 16,24 25-16,1-25 15,24 0-15,-24 0 16,24 0-16,1 0 16,-1 0-16,25 0 15,-24 0-15,24 0 16,-25 0-16,1 0 16,-1 0-16,-24 0 15,24 0-15,1 0 16,-26 0-16,1 0 15,0 0 1,24 0-16,-24 0 16,-1 0-16,1 0 15,24 0-15,-24 0 16,-1-25-16,26 25 16,-26 0-16,1 0 15,0 0-15,-26-24 16,26 24-16,-25 0 15,0 0-15,-1 0 16,1 0-16,0 0 16,0 0-16,0 0 15,-1 0-15,1-25 16,0 25-16,0 0 16,0 0-16,0 0 15,-1 0 1,1 0 15,-50 0 78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3:35:13.5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17909 8359 0,'-25'0'0,"25"-25"47,-25 25-31,25 25 77,0 25-77,0-25 0,0 24-16,0 1 15,0-25-15,-24 24 16,24 1-16,0-1 16,0 1-16,-25 0 15,25-26-15,0 26 16,0-25-16,0 24 15,0-24-15,-25 25 16,25-25-16,0 0 16,0-1-16,0 1 15,0 0 1,0 0 0,-25-25 124,25-25-124,-25 0-1,25 0 1,-24 1-16,48 24 16,-24-25-16,25 25 15,0 0 1,0 0 0,-25 25-16,25-1 15,-25 1-15,-25 0 16,25 0-16,0 0 15,-25 24-15,0-24 16</inkml:trace>
  <inkml:trace contextRef="#ctx0" brushRef="#br0" timeOffset="5216.8811">17810 9599 0,'0'0'0,"25"0"93,-25-24-61,-25 48 108,25 1-108,0 0-17,0 0 1,-25-25-16,25 25 15,0-1 1,0 1 0,0 0-1,0 0 17,0 0-17,0-1 1,0 1-1,0 0 1,-25-25 0,25 25-16,0 0 15,0-1 1,0 1 15,0 0-15,0 0 15,0 0-15,0 0 15,0-1-15,0 1 15,0 0 0,0 0 16,0 0 0,0-1 93,0 1 17,-25-25 46</inkml:trace>
  <inkml:trace contextRef="#ctx0" brushRef="#br0" timeOffset="11112.3834">18132 9079 0,'25'0'31,"-25"-25"94,0 0-94,0 0 1,25 25-32,-25-25 15,0 0 1,25 1 15,-25-1-15,0 0 15,0 0 0,0 0-15,24 25 0,-24-24-1,0-1 16,25 25-15,-25-25 0,0 0 15,0 0-15,0 1-1,25 24 1,-25-25-1,0 0 1,25 25 0,-25-25-1,0 0 1,25 1 15,-25-1-15,0 0 15,0 0 0,24 0-15,-24 1 15,0-1-15,25 25 15,-25-25-31,0 0 31,0 0 16,25 25-31,-25-24-1,0-1 32,25 25-15,-25-25-17,0 0 32,0 0-16,25 25-15,-25-24 0,0-1 30,0 0 17,24 25-32,-24-25 0,-24 25 110,24 25-125,-25 0-1,0 0 17,0-1-17,0-24 1,25 25-1,-24-25 1,48 0 78,1 0-79,0 0 17,0 25-17,0-25 1,-1 0 62,-24-25-62,0 0-1,0 1 17</inkml:trace>
  <inkml:trace contextRef="#ctx0" brushRef="#br0" timeOffset="11856.1511">18107 8483 0,'25'0'110,"0"0"-110,0 0 15,0 0 17,-1 0-32,1 0 15,0 0 1</inkml:trace>
  <inkml:trace contextRef="#ctx0" brushRef="#br0" timeOffset="12504.355">18207 8384 0,'0'25'109,"0"0"-93,-25-1-1,25 1 1,0 0-16,-25-25 15,25 25 1,0 0-16</inkml:trace>
  <inkml:trace contextRef="#ctx0" brushRef="#br0" timeOffset="16640.4731">18380 9649 0,'0'-25'15,"-25"25"142,25 25-157,-24-25 31,24 25-15,0 0-1,-25-1 1,25 1-1,0 0 1,-25-25 0,25 25-16,0 0 31,-25-25-31,25 24 16,0 1-1,0 0 1,0 0-1,-25 0 1,25-1-16,0 1 16,25 0-1,-25 0 1,0 0 15,0 0-15,25-1 15,-25 1-15,0 0-1,25-25 1,-25 25 0,25-25-1,-25 25 1,24-25-1,-24 24 1,25-24-16,0 0 31,0-24-15,0 24 15,-1-25-15,1 0-1,-25 0 1,25 25 0,-25-25-1,25 25 1,-25-24-16,25-1 31,-25 0-15,25 25-1,-25-25-15,0 0 16,0 0 0,0 1-1,24 24 1,-24-25-16,0 0 16,-24 25-1,24-25 1,0 0-1,0 1 17,0-1-17,0 0 17,-25 25-32,25-25 31,0 0-16,-25 25 1,25-24 0,-25 24 15,25-25-15,-25 25-1,0-25 1,1 25 15,-1 0-15,0-25 15,0 25 0,25 25-31,-25-25 31,1 0 16,-1 0 78</inkml:trace>
  <inkml:trace contextRef="#ctx0" brushRef="#br0" timeOffset="20640.2999">18628 9153 0,'25'-25'16,"-25"0"15,0 1-15,25 24 0,-25-25-1,0 0 16,25 25 1,-25-25-32,0 0 31,25 25-15,-25-25-1,0 1 1,0-1 15,24 25-31,-24-25 16,0 0 15,25 25-15,-25-25-1,0 1 1,0-1-1,25 25 1,-25-25 0,25 0-1,-25 0 1,0 1 0,0-1 15,25 25-31,-25-25 15,24 0 1,-24 0 15,0 1-15,25 24-16,-25-25 16,0 0 15,25 0-16,-25 0 32,0 1-31,0-1 15,25 25-31,-25-25 31,0 0 1,0 0-1,25 25-15,-25-24-1,0-1 16,24 25-15,-24-25 0,0 0 31,0 0-1,0 1-14,25 24-17,-25-25 17,0 0-1,25 25 0,-25-25-15,0 0 15,25 25 16,-25-24-32,-25 24 173,25 24-188,-25 1 16,0 0-1,1-25 1,24 25-16,-25-25 15,0 25-15,25-1 16,-25-24 0,50 0 15,0 0-15,0 0-1,-1 0 1,1 0-1,0 0 1,0 0 15,0 0-15,-25-24-16,0-1 16,24 0-1,-24 0 1,-24 25 15,-1 0-15</inkml:trace>
  <inkml:trace contextRef="#ctx0" brushRef="#br0" timeOffset="21225.267">18604 8508 0,'24'-25'78,"-24"50"-62,25-25-16,0 0 15,0 0 1,0 0 0,-1 0-16,1 0 15,0-25-15,0 25 16</inkml:trace>
  <inkml:trace contextRef="#ctx0" brushRef="#br0" timeOffset="21592.6122">18728 8409 0,'0'25'47,"0"-1"-31,-25 1-16,25 0 15,0 0-15,-25 0 16</inkml:trace>
  <inkml:trace contextRef="#ctx0" brushRef="#br0" timeOffset="24840.3224">19025 9674 0,'0'-25'0,"25"25"141,-25-25 265,-25 50 109,50-25-499,-25 25 0,0 0-1,0-1 17,-25-24-32,50 0 15,-25 25-15,0 0 31,0 0-15,0 0 0,-25-25-1,25 24 1,0 1 0,0 0-1,0 0 16,0 0-15,0-1 0,0 1-1,-25-25-15,25 25 16,0 0 0,0 0-1,0 0 1,0-1-1,0 1 1,0 0 15,0 0 1,0 0 14,0-1-14,0 1 15</inkml:trace>
  <inkml:trace contextRef="#ctx0" brushRef="#br0" timeOffset="30096.472">19124 9103 0,'25'0'15,"-25"-24"17,0-1 30,0 0-31,25 25-15,-25-25-16,25 0 31,-25 0-15,0 1-1,25-1 1,-25 0 15,0 0-15,0 0 15,24 25-15,-24-24-1,0-1 1,0 0 15,25 25-15,-25-25 0,0 0 15,25 1 0,-25-1 0,0 0 1,0 0-1,0 0 0,0 1-15,0-1-1,0 0 17,25 25-17,-25-25 1,0 0 15,25 25-15,-25-24-16,0-1 31,0 0-15,24 25-1,-24-25 1,0 0-1,25 25 17,-25-24-32,0-1 31,0 0 0,25 25 0,-25-25-15,0 0 31,25 25-31,-25-24 15,25-1 0,-25 0 78,24 25-77,-24-25-17,0 0 126,0 50 265,-24-25-390,24 25 31,-25-25-32,0 0 17,25 25-17,-25-25 16,25 25-15,-25-25 0,1 24 109,48-24-78,1 0-1,0 25-14,0-25-17,-25 25 1,25-25 0,-1 0 46,1 0 32,-25-25-79,0 0 17,0 1-1</inkml:trace>
  <inkml:trace contextRef="#ctx0" brushRef="#br0" timeOffset="30960.2985">19050 8582 0,'0'-24'47,"25"24"-47,0 0 16,-1 0-1,1 24-15,0-24 16,0 0-16,0 0 16,-1 0-1,1 0-15</inkml:trace>
  <inkml:trace contextRef="#ctx0" brushRef="#br0" timeOffset="31224.6359">19199 8483 0,'-25'25'32,"25"0"-32,0 0 15,0-1-15,0 1 16,-25 0-16</inkml:trace>
  <inkml:trace contextRef="#ctx0" brushRef="#br0" timeOffset="33480.4533">19546 9550 0,'0'25'125,"0"-1"-78,0 1-16,0 0-15,0 0 0,0 0-1,0-1-15,0 1 16,0 0 0,-25-25-16,25 25 15,0 0-15,0-1 16,0 1 15,0 0-15,25-25-16,-25 25 15,0 0 1,0-1 0,0 1 15,0 0-16,0 0 1,0 0 0,0 0 15,0-1-15,0 1 30,0 0-14,0 0-1,0 0 16,0-1 62,0 1 32</inkml:trace>
  <inkml:trace contextRef="#ctx0" brushRef="#br0" timeOffset="37680.3555">19670 9079 0,'0'-25'125,"0"0"-109,25 25-1,-25-25 1,0 0 0,0 0-1,25 1 1,-25-1 15,25 25-15,-25-25-16,0 0 15,24 25 17,-24-25-32,0 1 31,0-1 0,25 25-31,-25-25 16,0 0-1,25 25 1,-25-25-16,0 1 16,0-1-1,25 25 1,-25-25-1,25 0 1,-25 0 0,0 1-1,24 24-15,-24-25 16,0 0 0,0 0-1,25 25 1,-25-25-1,0 1 17,25 24-32,-25-25 15,0 0 17,25 25-17,-25-25 1,0 0-1,25 25 1,-25-24 0,24-1 15,1 0 0,-25 0 0,25 25-15,-25-25 0,25 25 15,-25-24-15,25-1 46,-25 0-15,24 25-31,-24-25 30,0 0 33,-24 25 233,-1 25-296,0 0-1,0-25 1,25 25 0,-25-25-16,25 25 15,-24-25-15,24 24 16,-25-24-1,0 25 1,0-25 62,50 0-31,-25 25-31,25-25-1,0 0 1,-25 25 0,24-25-16,1 0 31,-25 25-31,25-25 31,-25-25 16,25 0-16,-25 0-15,0 0-1,25 25 1,-25-24 0,24 24-1,-24-25 1</inkml:trace>
  <inkml:trace contextRef="#ctx0" brushRef="#br0" timeOffset="38448.3425">19596 8607 0,'0'-25'31,"25"25"-31,-1 0 16,1 0 0,0 0-1,0 0-15,0 0 16,-1 0 0</inkml:trace>
  <inkml:trace contextRef="#ctx0" brushRef="#br0" timeOffset="38760.3109">19670 8483 0,'0'25'32,"0"0"-17,0 0 1,0-1-16,0 1 15,0 0-15,-25 25 16,25-26-16</inkml:trace>
  <inkml:trace contextRef="#ctx0" brushRef="#br0" timeOffset="41567.6041">20141 9599 0,'0'-24'31,"-24"24"63,24 24-79,-25 1 1,25 0 0,-25-25-1,25 25-15,-25 0 16,25-1 0,-25 1-1,25 0 1,0 0-1,0 0 1,0-1 0,-24-24-1,24 25 1,0 0 0,-25 0-1,25 0 1,0-1-1,0 1 1,25-25 0,-25 25-1,0 0 1,24 0 0,-24 0-1,25-25-15,-25 24 16,25 1-1,0 0 17,0-25-17,-25 25 1,24-25 0,1 0-1,0 0 16,0 0-15,0 0 0,-25-25-1,24 25-15,1 0 32,-25-25-17,25 25-15,-25-25 31,25 25-31,-25-24 16,25-1 0,-25 0-1,24 0 1,-24 0 0,0 0-1,25 25 1,-25-24-16,0-1 15,0 0 1,0 0 0,0 0 15,0 1-15,0-1 15,0 0-16,-25 25 1,25-25 0,0 0 31,0 1-32,0-1 32,-24 25-31,-1-25 15,0 25-15,0-25 15,0 25 0,25-25-15,-24 25 15,-1 0 16</inkml:trace>
  <inkml:trace contextRef="#ctx0" brushRef="#br0" timeOffset="44440.4211">20166 9004 0,'0'25'31,"25"-50"16,-25 0 15,0 0-46,25 1 0,-25-1 15,0 0-16,25 25-15,-25-25 16,0 0-16,0 1 16,24-1-1,-24 0 1,0 0 0,25 0-1,-25 1 1,0-1-1,25 25-15,-25-25 16,25 0 0,-25 0-1,25 25-15,-25-24 16,0-1 0,24 25-16,-24-25 15,0 0-15,25 0 16,-25 1-1,25-1 1,-25 0 15,25 0-15,-25 0 15,25 25-31,-25-24 16,0-1-1,24 25-15,-24-25 16,0 0 31,25 25-47,-25-25 31,25 25 0,-25-24-31,0-1 32,25 25-17,-25-25 1,0 0 15,25 25 0,-25-25 48,24 25-1,-48 0 0,24 25-63,-25-25-15,25 25 16,-25-25-16,0 0 16,25 25-16,-25-25 15,1 25 1,24-50 0,24 25-1,-24-25-15,25 0 16,0 25-16,0-25 15,0 1-15,-1-1 16,1 25-16,-25-25 16,25 25-16,-25 25 15,25-25-15,-25 25 16,-25 24-16,0-24 16</inkml:trace>
  <inkml:trace contextRef="#ctx0" brushRef="#br0" timeOffset="45464.6963">20017 8682 0,'0'-25'78,"25"25"-63,0 0 1,0 0-16,0 0 16,-1 0-16,1 0 31</inkml:trace>
  <inkml:trace contextRef="#ctx0" brushRef="#br0" timeOffset="45664.4172">20166 8582 0,'0'25'16,"0"0"-16,-25-25 16,25 50-16,0-26 15,-24 1-15</inkml:trace>
  <inkml:trace contextRef="#ctx0" brushRef="#br0" timeOffset="48328.4644">20762 9674 0,'-25'0'141,"25"25"-126,-25-25 1,25 24 0,0 1-1,-25-25-15,25 25 16,0 0-1,0 0 1,0-1 0,-25-24-1,25 25 1,0 0 0,0 0-1,0 0 1,0-1 15,0 1-15,0 0-1,0 0 1,0 0 15,0 0-15,0-1-1,25-24 17,-25 25-32,0 0 15,0 0 17,25-25-17,-25 25 1,25-25-1,-25 24 1,25-24 0,-25-24-1,24 24-15,1 0 16,0 0 0,-25-25-16,25 25 15,0-25 1,-1 0-1,1 0 1,-25 1 0,25-1-1,-25 0-15,25 0 16,-25 0 0,0 0-1,0 1 1,25 24-1,-25-25-15,0 0 16,0 0 0,0 0-1,0 1 1,0-1 15,-25 25-15,25-25-16,0 0 31,-25 25-15,25-25-16,-25 25 31,25-24-31,-25 24 16,25-25-16,-24 25 15,-1-25 1,0 25-1,0 0 17,0 0-1,1 0 0</inkml:trace>
  <inkml:trace contextRef="#ctx0" brushRef="#br0" timeOffset="51384.3041">20985 9079 0,'25'-25'63,"-25"0"-32,-25 25-15,25-25-1,25 25 1,-25-25-16,0 0 16,0 1-1,0-1 1,24 0 0,-24 0-1,0 0 1,0 1-1,0-1-15,25 25 16,-25-25-16,0 0 16,0 0-16,0 1 15,0-1 1,0 0 0,0 0-1,25 25-15,-25-25 16,0 1-16,0-1 15,0 0 1,25 25-16,-25-25 16,0 0-16,0 1 15,0-1 1,25 25 0,-25-25-1,0 0 1,0 0-1,24 25 1,-24-24-16,0-1 16,25 0 15,-25 0 0,25 0 0,-25 1 1,25-1-1,-25 0 0,0 0 16,25 25-47,-25-25 125,24 1-62,-48 24 93,-1 24-125,0 1-31,25 0 16,-25-25-16,-24 50 15,24-26 1,0 1 0,0-25-16,25 25 15,0-50 63,25 25 79,-25-25-142,25 25-15,0-24 31,-1 24-15,1-25-16,0 25 16,0-25-1,0 25 1,-1 0 15,1 25-15,0-25 15,-25 25-31,25-25 16,-25-25 31,0 0-47,0 0 15,0 0 1,0 1-1</inkml:trace>
  <inkml:trace contextRef="#ctx0" brushRef="#br0" timeOffset="52584.426">20712 8657 0,'0'-25'47,"25"25"-47,0 0 31,-1 0-15,1-25-16,0 25 16,0 25-16,0-25 15</inkml:trace>
  <inkml:trace contextRef="#ctx0" brushRef="#br0" timeOffset="52792.6169">20811 8582 0,'-25'0'31,"25"25"-31,0 0 16,0 25-16,0-26 15,0 26-15</inkml:trace>
  <inkml:trace contextRef="#ctx0" brushRef="#br0" timeOffset="54552.3416">21332 9575 0,'-25'24'110,"25"1"-95,-25-25 1,25 25-16,0 0 15,0 0 1,-24-1-16,24 1 16,0 0-16,0 0 15,0 0-15,0-1 16,0 1 0,0 0-16,0 0 31,24 0-31,-24-1 15,25-24 1,-25 25-16,25 0 16,-25 0-1,0 0 1,25-25-16,-25 25 16,25-25-16,-25 24 15,24-24-15,1 0 16,-25 25-16,25-25 15,0 25 1,0-25 0,-1 0-1,1 0 1,0 0 0,0-25 15,0 0-16,-25 1 1,24-1 0,-24 0-1,0 0 1,0 0 0,0 0-1,0 1-15,0-1 16,0 0-1,0 0-15,-24 25 16,24-25-16,0 1 16,0-1-1,0 0 1,0 0 0,-25 0-16,25 1 31,-25 24-31,25-25 15,-25 25 1,0-25 0,1 25-16,24-25 15,-25 25-15,0 0 16,0-25-16,0 25 16,1 25-1,-1-25-15,0 0 16,0 25-1,0-25 1,1 0 0</inkml:trace>
  <inkml:trace contextRef="#ctx0" brushRef="#br0" timeOffset="56880.506">21506 9029 0,'-25'0'16,"50"0"47,-25-25-32,24 0-16,-24 0 1,25 1 0,-25-1-1,0 0 1,25 25 0,-25-25-1,0 0 1,25 25-16,-25-24 15,0-1 1,25 25 15,-25-25-31,0 0 16,0 0 0,24 25-1,-24-24 1,0-1-16,0 0 15,25 0 1,-25 0 0,0 1-1,25-1 1,-25 0 0,0 0 15,0 0-31,25 25 15,-25-24 1,0-1 0,0 0-1,25 0 1,-25 0 0,0 1-1,25-1 1,-25 0-1,0 0 1,0 0 0,0 1-1,0-1 1,0 0 0,24 25-1,-24-25 1,0 0 15,0 1 16,-24 24 156,24 24-187,-25-24 46,25 25-62,-25 0 31,25 0-15,-25 0 0,25-1-1,-25-24-15,25 25 16,25-25 15,0 0 0,-25-25-15,25 25 0,-25-24-16,25 24 15,-1-25 1,1 25 46,-25-25-46,25 25 15,-25-25-31,25 25 16,-25-25 0,0 50 15,-25-25-16,25 25 1</inkml:trace>
  <inkml:trace contextRef="#ctx0" brushRef="#br0" timeOffset="57361.0124">21456 8632 0,'-25'0'15,"25"-25"48,25 25-47,0 0-1,0 0-15,-1 0 16,1 0-16,0 25 15</inkml:trace>
  <inkml:trace contextRef="#ctx0" brushRef="#br0" timeOffset="57576.416">21530 8582 0,'0'25'31,"0"0"-31,-24 0 16,24 24 0,0-24-16,0 25 15</inkml:trace>
  <inkml:trace contextRef="#ctx0" brushRef="#br0" timeOffset="59168.4755">21927 9475 0,'25'25'109,"-25"0"-62,-25-25-31,25 25-1,0 0 1,0-1-16,0 1 16,0 0-1,0 0-15,0 0 16,0-1 0,0 1-16,0 0 15,0 0 1,0 0-16,0-1 15,0 1 1,0 0 0,0 0-1,25-25 1,-25 25 0,0-1-1,0 1 1,0 0-1,0 0 1,0 0 0,0 0 15,0-1 0,0 1-15,0 0 15,0 0 0,0 0 47,25-50 110</inkml:trace>
  <inkml:trace contextRef="#ctx0" brushRef="#br0" timeOffset="61456.203">22027 8905 0,'0'0'0,"24"-25"125,-24 0-110,25 25 1,-25-25-16,0 1 16,0-1-16,25 0 15,0 0 1,-25 0-1,0 1-15,25-1 0,-25 0 32,24 0-32,-24 0 15,0 1 1,25-1-16,-25 0 16,25 0-1,-25 0-15,0 1 16,25 24-1,-25-25-15,0 0 16,25 25-16,-25-25 16,0 0-1,24 1-15,-24-1 16,25 0 0,-25 0-1,25 25 1,-25-25-16,0 1 15,0-1 1,25 0 0,-25 0-1,25 25 1,-25-25-16,0 1 31,0-1 16,0 0 62,0 50 16,-25-25-109,25 25-16,-25-25 16,25 24-16,-25 1 15,25 0 1,-25 0-16,1-25 16,24 25-16,-25-1 15,50-24 48,-1 0-48,1 0 1,0 0 0,0 0-1,0 25-15,-1-50 16,1 25-1,-25-24 1,0-1 0,0 0-16,0 0 15,0 0-15,0 1 16,-25 48 15</inkml:trace>
  <inkml:trace contextRef="#ctx0" brushRef="#br0" timeOffset="62808.2934">22374 9575 0,'0'-25'15,"0"0"1,0 0 62,0 0-47,0 1 16,-25 24 31,25 24-62,0 1 0,0 0-1,0 0 1,0 0-16,0 24 16,0-24-16,0 0 15,0 0-15,0 24 16,0-24-16,0 0 15,0 0-15,0-1 16,0 1 0,0 0-16,0 0 15,0 0-15,0-1 16,0 1-16,0 0 16,0 0-1,0 0 1,0 0-1,0-1 17,0 1-17,0 0 32,25-25 16,-25-25-48,0 0 17</inkml:trace>
  <inkml:trace contextRef="#ctx0" brushRef="#br0" timeOffset="64744.3591">22523 8880 0,'0'0'0,"0"-25"109,24 25-93,-24-25-16,0 1 15,25-1 1,-25 0-16,0 0 16,25 0-16,-25 1 15,0-1 1,25 0-1,-25 0-15,0 0 16,0 1-16,25-1 16,-25 0-16,0 0 15,24 25 1,-24-25-16,0 1 16,25-1-1,-25 0 1,25 0-16,-25 0 15,25 1 1,-25-1 0,0 0-1,25 0 1,-25 0 0,0 1-1,25 24 1,-25-25-16,0 0 15,24 0 32,-24 0-31,0 1 15,25 24-31,-25-25 31,-25 50 110,1-1-125,24 1-1,-25-25-15,25 25 16,-25 0-16,0 0 16,25-1-16,-25 1 15,25 0 16,0 0 16,25-50-31,-25 50-16,25-25 16,0 0-1,0-25 1,-1 25 15,-24-25-31,25 0 16,-25 1-1,0-1 1,0 0 0,-25 50 30</inkml:trace>
  <inkml:trace contextRef="#ctx0" brushRef="#br0" timeOffset="65976.4525">22448 8582 0,'0'-24'15,"25"24"-15,0 0 16,0 0 0,-1 0-16,1 0 15,0 0 1,0 0-16</inkml:trace>
  <inkml:trace contextRef="#ctx0" brushRef="#br0" timeOffset="66153.4291">22547 8508 0,'0'25'16,"-24"-25"-16,24 25 15,0-1 1,0 1 0,0 0-1</inkml:trace>
  <inkml:trace contextRef="#ctx0" brushRef="#br0" timeOffset="66656.7018">21952 8483 0,'0'0'0,"25"0"31,0 0 1</inkml:trace>
  <inkml:trace contextRef="#ctx0" brushRef="#br0" timeOffset="66800.3452">21977 8434 0,'25'0'0,"-25"24"16,0 1 0,0 0-16,0 0 15,0 24-15,0 1 16</inkml:trace>
  <inkml:trace contextRef="#ctx0" brushRef="#br0" timeOffset="70527.6057">22771 9525 0,'0'-25'16,"0"0"62,0 50 109,25-25 126,-25-25-298,0 1 173,24 24-172,-24 24 77,0 1-61,0 0-17,0 0 1,0 0-16,0-1 15,0 1 1,0 0-16,0 0 16,0 0-1,0-1-15,25-24 16,-25 25 0,0 0-1,0 0 1,0 0-1,25-1 1,-25 1 0,0 0-1,0 0 1,0 0 0,0-1 15,0 1-16,0 0 1,0 0 0,-25 0-1,25 0 1,0-1 15,0 1 141,0-50-31</inkml:trace>
  <inkml:trace contextRef="#ctx0" brushRef="#br0" timeOffset="74776.3657">22994 8855 0,'-25'0'16,"25"25"-1,25-50 79,-25 0-78,0 1-1,25 24-15,-25-25 16,25 0-16,-1 0 16,-24 0-16,25 1 15,-25-1-15,25 0 16,-25 0-16,25 0 16,-25-24-16,25 24 15,-25 0-15,24 0 16,-24 1-16,25-1 15,-25 0-15,25 0 16,-25 0-16,25 1 16,0-1-1,-25 0-15,24 0 16,-24 0 0,25 25-16,-25-24 15,25 24-15,-25-25 16,25 25-1,-25-25-15,25 0 32,-1 0-17,-24 1 1,25-1 0,-50 25 15,25 25-16,-24-25-15,-1 24 16,0-24-16,0 25 16,0 0-16,1-25 15,-1 0-15,50 0 32,-25-25-17,24 0-15,1 25 16,0-24-16,0 24 15,0 0-15,-1 0 16,-24 24-16,-24 26 16,-1 0-16</inkml:trace>
  <inkml:trace contextRef="#ctx0" brushRef="#br0" timeOffset="76328.8025">23391 9525 0,'0'-25'31,"25"25"-31,-25-25 15,24 25 17,-24-24 30,0-1-15,0 50 78,-24-1-109,24 1-1,0 0-15,0 0 16,-25 0-16,25 24 16,0-24-1,0 0-15,0 0 16,0-1-16,0 1 15,0 0-15,0 0 16,0 0-16,0-1 16,0 1-1,0 0 1,25-25 0,-25 25-16,0 0 15,0-1 1,0 1-1,-25 0 17,25 0-17,0 0 1,0 0 15,25-25-15,-25 24 15,-25-24 16,25 25-31,0 0 30,0-50 33,0 0-64</inkml:trace>
  <inkml:trace contextRef="#ctx0" brushRef="#br0" timeOffset="78120.4342">23540 9004 0,'0'-25'125,"24"25"-125,-24-25 16,0 1-16,0-1 15,0 0-15,25 0 16,-25 0-16,0 1 16,25-1-16,-25-25 15,0 25-15,25 1 16,-25-1-16,0 0 16,25 0-16,-25 0 15,24 1-15,1-1 16,-25 0-16,25 0 15,-25 0 1,0 1-16,25-1 16,-25 0-16,0 0 15,0 0-15,25 1 16,-25-1-16,0 0 16,24 0-16,-24 0 31,25 25-31,-25-24 15,25-1 17,-50 50 15,0-1-32,25 1 1,-24 0-16,-1-25 15,0 25-15,0-25 16,25-25 15,25 25-31,0-25 16,0 0-16,-1 1 16,1-1-16,0 25 15,-25 25 1,0-1-1,-25 26-15</inkml:trace>
  <inkml:trace contextRef="#ctx0" brushRef="#br0" timeOffset="80424.3838">24036 9500 0,'0'-25'31,"-25"25"16,0 25 15,25 0-62,-25 0 16,25 0 0,-24-1-16,24 1 15,-25 0-15,25 25 16,0-26-16,-25 1 15,25 0-15,0 25 16,0-26-16,25 1 16,-25 0-16,0 0 15,0 0-15,25-1 16,-25 1-16,24 0 16,1-25-1,0 25 1,-25-50-16,25 25 15,0-25 1,-1 25-16,-24-25 16,25 25-16,-25-24 15,25-1 1,0 0-16,-25 0 16,25 25-16,-25-25 15,0 1-15,24-1 16,-24 0-16,25 0 15,-25 0 1,0 1 0,-25-1-1,25 0-15,0 0 16,-24 25-16,24-25 16,-25 1-16,0-1 15,0 25 1,25-25-1,-25 25-15,1 0 16,-1 0 15,25-25-31</inkml:trace>
  <inkml:trace contextRef="#ctx0" brushRef="#br0" timeOffset="81968.3489">24036 9054 0,'0'-25'31,"0"0"-15,0 0 0,25 25-1,-25-25 17,0 1-17,24 24 1,-24-25-16,0 0 15,0 0 1,25 0-16,-25 1 16,25-26-16,-25 25 15,0 0-15,25 1 16,0-1 0,-25 0-16,0 0 15,24 0-15,-24 1 16,25-1-16,-25 0 15,25 0-15,-25 0 16,25 1 0,-25-1-16,25 0 15,-25 0-15,24 0 16,1 1 0,-25-1-1,0 0-15,25 25 16,-25-25-16,25 25 15,-25-25-15,25 25 16,-25-24-16,0-1 16,24 0-1,-24 0 1,25 25 0,-25-25-16,25 25 31,-25-24-16,-25 48 17,0 1-17,1-25-15,24 25 16,-25-25-16,0 25 16,0-25-1,50 0 1,-25-25-1,25 0-15,0 25 16,-1-25-16,1 25 16,-25-24-16,25 24 15,-50 24 1,25 1 0,-25 0-16,25 0 15,-24 24-15,-1-24 16</inkml:trace>
  <inkml:trace contextRef="#ctx0" brushRef="#br0" timeOffset="83424.3491">24581 9277 0,'0'-25'16,"0"50"77,0 0-77,0 0 0,0-1-1,0 1-15,0 25 16,0-25-16,0 24 16,0-24-16,0 25 15,0-26-15,0 26 16,0 0-16,0-26 15,0 1-15,0 25 16,-24-25-16,24-1 16,24 1-16,-24 0 15,0 0 1,0 0 0,0-1-1,0 1 1,0 0 15,25-25-15,-25 25-1,0 0 48,0 0 46,25-25-62</inkml:trace>
  <inkml:trace contextRef="#ctx0" brushRef="#br0" timeOffset="93985.3817">18430 8260 0,'0'-25'94,"25"25"-16,-25-25-47,0 50 63,24-25-32,-24 25-46,0 0 15,0 0 1,0-1-1,0 1-16,0 0 1,0 0 0,0 0-1,0-1 17,-24-24-17,24 25 1,0 0-1,0 0 17,0 0-1,0-1-15,0 1-1,0 0 16,-25-25-31,25 25 16,0 0 0,0-1-1,0 1 1,25-25 0,-25 25-16,0 0 31,0 0-16,0-1 1,0 1 15,0 0-15,0 0 0,0 0 15,-25-25 0,25 24-31,0 1 31,0 0-15,0 0 31,0 0-32,0 0 17,-25-25-17,25 24 1,0 1 15,0-50 63,-25 1-78,25-1 15,0 0 16,25 25-47,-25 25 15,25-25-15,0 25 16,-25-1 0,-25-24-1,25 25-15,0 0 16,-25 0-1</inkml:trace>
  <inkml:trace contextRef="#ctx0" brushRef="#br0" timeOffset="95976.4132">19050 8260 0,'-25'0'47,"0"25"125,25 0-125,0-1-16,0 1 0,0 0-15,0 0 15,0 0 1,0-1-32,0 1 15,0 0 1,0 0-1,0 0-15,0-1 16,0 1 0,0 0-1,0 0 1,0 0 0,0-1-16,0 1 15,0 0 1,0 0-1,-24-25-15,24 25 16,0-1-16,0 1 16,0 0-1,0 0 1,24 0 15,-24-1-15,0 1 15,0 0-15,-24-25-16,48 0 15,-24 25-15,0 0 16,0 0 15,0-1 0,25-24 1,-25 25-32,0 0 47,0 0-1,-25-25 1,25-25-47,-24 0 16,-1 25 0,25-25 15,25 25 16,-1 0-32,-24 25-15,0 0 16,0 0 0,-24-25-1,24 25-15,-25-25 16,25 24-16</inkml:trace>
  <inkml:trace contextRef="#ctx0" brushRef="#br0" timeOffset="97488.4147">19496 8359 0,'25'0'62,"-25"25"-15,0 0-31,0 0-1,0-1 1,0 1-16,0 0 16,0 0-16,0 0 15,0-1-15,0 1 16,0 0-16,0 0 16,25 0-16,-25-1 15,0 1-15,0 0 16,0 0-1,0 0-15,0-1 16,0 1 0,0 0-16,0 0 15,0 0 1,-25-25 0,25 24-16,0 1 15,0 0 16,0 0-15,0 0 15,0 0 1,0-1-1,0 1-16,0 0 32,-25-25 31,25-25-62,-24 25-16,-1 0 63,50 0-63,-25 25 31</inkml:trace>
  <inkml:trace contextRef="#ctx0" brushRef="#br0" timeOffset="98216.5438">19496 8235 0,'0'25'63,"0"0"-48,0 0-15,0-1 16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3:38:59.67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17835 15379 0,'-25'0'188,"25"25"-172,0 0-1,0-1 1,0 1-1,0 0 1,0 0 0,0 0-16,0-1 31,-25 1-31,25 0 16,0 0-16,0 0 15,0-1 1,-25 1-16,25 0 15,0 0-15,0 0 16,0-1 0,0 1-1,0 0-15,0 0 32,0 0-17,0-1 1,0 1-16,-25 0 15,25 0 1,0 0 0,25-25-1,-25 24-15,0 1 32,0 0-17,0 0 16,0 0-15,0-1 15,0 1-15,0 0 15,0 0 0,0 0 16,-25-50 78,1 25-78,24-25-31,-25 25-1,25-25 1,-25 25-16,50 0 78,0 0-62,-1 0-1,1 0-15,0 0 16,0 25 0,-25 0 15,-25 0-15,0-1-1,0 1 1,25 0-16,0 0 15,-24-25-15</inkml:trace>
  <inkml:trace contextRef="#ctx0" brushRef="#br0" timeOffset="1927.9955">17760 16768 0,'25'-25'16,"-25"0"15,25 25-31,-25-24 16,-25 24 62,25 24-63,-25-24 1,25 25 0,-25 0-1,25 0 1,0 0 0,-24-1-16,24 1 15,0 0-15,0 0 16,0 0-16,0-1 15,0 1 1,0 0-16,0 0 16,0 0-16,0-1 15,0 1 1,0 0 0,0 0-1,24 0-15,-24-1 31,25-24-15,-25 25-16,25-25 16,0 0 15,0 0-15,-1 0-1,1 0 1,0 0-1,-25-25 1,25 25 0,0 0-1,-25-24-15,24 24 16,-24-25 0,25 25-16,-25-25 15,25 25 1,-25-25-16,25 0 31,-25 1-15,25 24-16,-25-25 15,0 0 1,24 25-16,-24-25 16,0 0-1,25 1-15,-25-1 16,0 0-1,0 0 1,25 25 0,-50-25-16,25 1 15,0-1 17,0 0-17,-25 0 1,25 0-1,-24 1 1,-1 24 0,25-25-1,-25 25-15,0-25 16,0 25 0,1-25-1,-1 25 1,0 0-16,0 0 15,0 0 1,25 25-16,-24-25 16,-1 0-16,0 25 15,0-25 1,0 25 0,1-1-16,24 1 15,-25-25 1,25 25-16,0 0 15,-25 0 1,25-1 0</inkml:trace>
  <inkml:trace contextRef="#ctx0" brushRef="#br0" timeOffset="7439.9473">18207 16297 0,'-25'0'16,"25"-25"46,0 0-30,25 25-17,-25-25 1,24 25 15,-24-25-31,0 1 31,25 24-31,-25-25 16,0 0 0,25 25-1,-25-25 1,25 0 0,-25 1 15,25 24-31,-25-25 15,0 0 17,24 25-32,-24-25 15,0 0 1,25 25 0,-25-24-16,0-1 15,25 0 16,-25 0 1,0 0-17,25 25 1,-25-24-16,0-1 31,25 25-31,-25-25 16,0 0 15,24 25-15,-24-25-16,0 1 15,0-1 1,25 25 0,-25-25-1,0 0 1,25 25-1,-25-25 1,0 1 0,25-1 15,-25 0-15,25 0 15,-25 0 0,0 1 0,25 24-15,-25-25 15,0 0 0,24 25-15,-24-25 15,0 0 1,25 25-1,-25-25-16,0 1 17,0-1 15,25 25-32,-25 25 173,0-1-157,-25-24-31,25 25 16,0 0-1,0 0 16,0 0-15,0 0 0,0-1-1,0 1 1,0 0 0,0 0-1,0 0 1,0-1 15,0 1-15,0 0-1,0 0 1,0 0 0,0-1-1,-25-24 1,25 25-16,0 0 15,0 0 1,0 0 0,0-1-1,0 1 1,-24 0 0,24 0-1,0 0 1,0-1-1,0 1 17,0 0-17,0 0 1,0 0 15,0-1-15,0 1 15,0 0-15,0 0 15,0 0 0,0-1 0,0 1 16,0 0 0,0 0 16,0 0-1,0-1 79,0 1-47,0-50 124,0 1-186,-25 24-17,0-25 16,0 25-15,25-25 15,25 25 63,-25-25-94,25 25 31,0 0-15,-1 0 15,-24 25-31,25-25 16,0 0-1,-25-25 17,25 50-17,0-25 32,-25-25 0,0 50 16,-25 0-32,0 0 0,25-1-15,-25-24-16,25-24 47</inkml:trace>
  <inkml:trace contextRef="#ctx0" brushRef="#br0" timeOffset="8047.9114">18132 15627 0,'0'-25'31,"25"25"32,0 0-63,0 0 15,-1 25-15,1-25 16,0 0-16,0 0 15,0 0-15,-1 0 16,1 0-16,0 0 16,0 0-16</inkml:trace>
  <inkml:trace contextRef="#ctx0" brushRef="#br0" timeOffset="8327.8866">18306 15503 0,'0'0'0,"0"25"31,-25-25-15,25 25-16,0-1 15,-25 1-15,25 0 16,0 25-16,-25-26 16,1 26-16</inkml:trace>
  <inkml:trace contextRef="#ctx0" brushRef="#br0" timeOffset="10616.003">18653 16743 0,'25'0'47,"-25"-25"-15,0 1 14,0-1 1,0 0 47,0 50 47,0 0-110,0-1-15,0 1-1,0 0 1,0 0 15,0 0-15,0-1-1,0 1 17,25-25-32,-25 25 15,0 0 1,-25-25-1,25 25 1,0-1 0,0 1 15,0 0 0,0 0-15,0 0-1,0-1 1,0 1 0,0 0-1,0 0 17,0 0-1,-25-25-16,25 24 1,0 1 31,0 0-16,-25-25 250</inkml:trace>
  <inkml:trace contextRef="#ctx0" brushRef="#br0" timeOffset="15087.8503">18901 16297 0,'-25'0'47,"50"0"78,-25-25-109,25 0 15,-25 0 0,25 25-31,-25-25 16,25 25-1,-25-24-15,24-1 32,-24 0-17,25 25 1,-25-25-1,25 0 17,-25 1-17,25 24 1,-25-25 0,25 25-1,-25-25-15,0 0 31,24 25-15,-24-25 0,25 25-1,-25-24 1,25 24 0,-25-25-1,25 25 1,-25-25-16,0 0 15,25 25 1,-25-25 0,0 1-1,24 24-15,-24-25 16,25 0 0,-25 0-1,25 0 1,-25 1-1,25 24 1,-25-25-16,0 0 16,25 0 15,-25 0-15,24 1-1,-24-1 16,25 25-15,-25-25-16,0 0 31,25 25-31,-25-25 16,25 1 0,-25-1-1,25 25 1,-25-25-1,0 0 1,24 25 0,-24-25-1,25 0 32,-25 1 0,25 24 203,-50 0-234,25 24-1,0 1 1,0 0 0,0 0-1,0 0 1,0 0-16,0-1 15,0 1 1,0 0-16,0 0 16,0 0-1,0-1 1,0 1 0,0 0-16,0 0 15,0 0-15,0-1 16,0 1-1,0 0 1,0 0 0,0 0-16,0-1 15,0 1 1,-25-25 0,25 25-16,0 0 15,0 0 1,0-1-1,0 1 17,0 0-17,0 0 1,0 0 0,0-1-1,0 1 1,0 0 31,0 0-32,0 0 1,-24-25 0,24 24-1,0 1 32,24-25-47,-24 25 47,0 0-16,0 0 16,0-1 31,-24-24 47,24-24-125,-25-1 31,25 0-15,25 25 31,-1 0-31,1 0-1,0 25 1,0-25-1,-25 25 17,-25-25-17,25 24 1</inkml:trace>
  <inkml:trace contextRef="#ctx0" brushRef="#br0" timeOffset="15807.9003">18901 15528 0,'25'0'47,"0"0"-31,0 0-1,-1 25 1,1-25-16,0 0 16,0 0-16,0 0 15,-1 24-15</inkml:trace>
  <inkml:trace contextRef="#ctx0" brushRef="#br0" timeOffset="16039.9727">19075 15503 0,'-25'0'16,"25"25"-1,-25 0-15,25-1 16,0 1-16,-25 0 16,25 0-16,0 24 15</inkml:trace>
  <inkml:trace contextRef="#ctx0" brushRef="#br0" timeOffset="19000.0551">19521 16694 0,'0'-25'94,"0"50"62,-25-1-140,25 1-1,0 0-15,0 0 16,0 0-16,0-1 16,0 1-16,0 0 15,0 0-15,0 0 16,0-1-1,0 1 1,0 0 0,-24 0-1,24 0-15,0-1 32,0 1-17,0 0 1,0 0 15,0 0-15,-25-1 15,25 1-15,0 0-1,0 0 16,-25-25-31,25 25 32,0-1-1,0 1 78</inkml:trace>
  <inkml:trace contextRef="#ctx0" brushRef="#br0" timeOffset="23983.9413">19720 16222 0,'0'25'47,"25"-50"62,-25 0-62,24 25-47,-24-24 47,25-1-32,-25 0 17,25 25-17,-25-25-15,0 0 31,25 25-31,-25-24 32,0-1-1,25 25-31,-25-25 16,0 0 15,24 25-16,-24-25 1,0 1 15,25 24-31,-25-25 16,0 0 0,25 25-1,-25-25 1,25 0-1,-25 1 17,25 24-17,-25-25-15,0 0 16,24 25 0,-24-25-1,25 0 1,-25 1-1,0-1 1,25 25 0,-25-25-16,25 25 31,-25-25-31,0 0 31,25 1-15,-25-1-1,24 25 1,-24-25-16,25 25 16,-25-25-1,0 0 1,25 25 0,-25-24-16,25-1 31,-25 0-16,25 25 1,-25-25 0,24 25-1,-24-25 1,25 25 0,-25-25-1,0 1 32,25 24 0,-25-25 0,0 50 156,-25-25-187,25 24-1,0 1 1,0 0-1,0 0 1,0 0-16,0 0 16,0-1-1,0 1-15,0 0 16,0 0 0,0 0-1,0-1 1,0 1-1,0 0-15,-25 0 16,25 0 0,0-1-16,0 1 15,0 0 1,0 0 0,0 0-1,0-1 1,0 1-1,0 0 1,0 0 0,-24 0-1,24-1 1,0 1 0,0 0-1,0 0 1,0 0 15,0-1-15,0 1 15,0 0-15,0 0 15,0 0-16,0-1 17,0 1-17,0 0 17,0 0-1,0 0 16,0-1 31,0-48 47,-25 24-94,25-25-31,-25 25 16,25-25-1,-25 25 1,25-25 15,25 25 16,0 0-31,0 0-16,-1 25 15,1-25 1,0 0 0,0 0-1,0 0 1,-25 25 15,-25 0-15,25-1-1,-25-24 1,25 25-16,0 0 16,0 0-1</inkml:trace>
  <inkml:trace contextRef="#ctx0" brushRef="#br0" timeOffset="27007.9105">20216 16619 0,'0'0'0,"-25"0"110,25 25-110,0 0 15,-25-25 1,25 25-16,-25-1 15,25 1-15,0 0 16,0 0-16,-24 0 16,24-1-1,0 26-15,-25-25 16,25 0-16,-25-1 16,25 1-1,0 0-15,-25 0 16,25 0-16,0-1 15,0 1 1,0 0 0,0 0-16,0 0 15,25-1 1,-25 1 0,25 0-16,-25 0 15,25 0 1,-1-1-1,1 1-15,0 0 16,0-25 0,0 25-1,-1-25 1,1 25 0,0-25-1,0 0 1,-25-25-16,25 25 31,-1-25-15,1 0-1,-25 0-15,25 25 16,-25-24-16,0-1 16,25 25-16,-25-25 15,0 0-15,25 0 16,-25 1-16,0-1 15,0 0 1,0 0-16,0 0 16,24 1-16,-24-1 15,0 0 1,0 0-16,0 0 16,-24 25-16,24-24 15,0-1-15,0 0 16,0 0-1,0 0 1,-25 25 0,25-24-16,0-1 31,-25 25-31,25-25 16,-25 25 15,0-25-16,1 25 1,-1 0 0,25-25-16,-25 25 15,0-24 1,0 24 0,1 0-1,24-25 1,-25 25-16,0 0 15,0 0 17,0 0-17,25 25-15,-24-25 32,24 24-32,0 1 46</inkml:trace>
  <inkml:trace contextRef="#ctx0" brushRef="#br0" timeOffset="30831.8159">20588 16197 0,'0'25'16,"0"-50"77,25 25-77,-25-24 0,24 24-1,-24-25 1,0 0 0,25 25-1,-25-25-15,25 0 16,-25 1-1,25-1 1,-25 0 0,25 0-1,-25 0 1,0 1 0,25-1-1,-25 0 1,24 0-1,-24 0-15,0 1 16,25 24 0,-25-25-16,25 0 15,-25 0 1,0 0 0,25 1-16,-25-1 15,25 0 1,-25 0-1,24 0 1,-24 1 0,25 24 15,-25-25-31,0 0 16,25 25-1,-25-25-15,25 25 16,-25-25-1,25 1 1,-25-1 0,24 0 15,1 25-15,-25-25-1,25 25 1,-25-25-16,25 25 31,-25-25-31,25 25 31,-25-24-31,24-1 78,-24 0-31,25 25-31,-50 25 140,25 0-140,0-1-1,0 1 1,-24 0 0,24 0-1,0 0-15,0 0 16,0-1 0,0 1-1,0 0-15,0 0 16,0 0-1,0-1-15,0 1 16,0 0 0,0 0-16,0 0 15,0-1 1,0 1-16,-25 0 16,25 0-16,0 0 15,0-1 1,0 1-16,0 0 15,0 0 1,0 0-16,0-1 16,0 1-1,0 0 1,0 0 0,0 0-1,0-1 1,0 1-16,0 0 15,0 0 1,0 0 15,0-1-15,0 1 0,0 0 15,0 0 0,0 0 16,25-25-31,-25 24-1,0 1 157,-25-50-109,0 1-32,0 24 0,25-25-15,25 25 62,0-25-63,-25 50 1,25-25-16,-1 0 31,1 0 1,-25 25 30,-25-25-46,25 24-1,-24-24-15,24 25 16,0 0 0</inkml:trace>
  <inkml:trace contextRef="#ctx0" brushRef="#br0" timeOffset="32744.001">21109 16644 0,'0'-25'47,"-25"25"-16,25 25-15,-25-25-1,25 25 1,-25 0-16,25-1 15,-24 1 1,24 0-16,-25 0 16,25 0-16,0-1 15,-25 1-15,25 0 16,0 0-16,-25 0 16,25-1-1,0 1-15,0 0 16,25 0-16,-25 0 15,0-1 1,0 1 0,-25 0-16,50 0 15,-25 0 1,0-1 0,25 1-16,-25 0 15,0 0 1,25 0-1,-25-1 1,24 1 0,-24 0-1,25-25-15,0 25 16,0-25 0,0 0-1,-1 0 1,1 0-1,-25-25 1,25 25-16,0-25 16,0 25-1,-25-25-15,24 25 16,-24-24-16,25-1 16,0 0-1,-25 0-15,25 0 16,-25 1-16,25-1 31,-25 0-31,0 0 16,24 25-16,-24-25 15,0 1-15,0-1 16,0 0 0,0 0-1,0 0-15,0 1 16,-24 24-1,24-25-15,-25 0 16,25 0 0,-25 0-1,25 1 1,-25-1-16,0 0 16,1 0-1,-1 25 1,25-25-16,-25 25 15,0 0-15,0 0 16,1 0-16,-1 0 16,0 0-16,0 0 15,0 0-15,1 0 16,-1 0 15,25 25-15,-25-25-1</inkml:trace>
  <inkml:trace contextRef="#ctx0" brushRef="#br0" timeOffset="35919.9906">21406 16321 0,'0'-24'125,"25"24"-109,-25-25-1,25 0 16,-25 0-15,25 0 0,0 1-1,-25-1 1,24 25 0,-24-25-1,25 0 1,-25 0-1,25 1 1,-25-1 0,25 0-1,0 0 1,-25 0 0,24 1-1,-24-1 1,25 0-1,-25 0 1,25 0 0,-25 1-1,25 24-15,-25-25 16,0 0-16,25 25 16,-25-25-16,25 0 15,-25 1 1,24 24-1,-24-25 1,25 0 0,-25 0-16,0 0 15,25 25 1,-25-24-16,25 24 16,-25-25-1,25 0 1,-25 0-1,24 0 1,-24 1 0,25-1-1,-25 0 17,25 0-17,-25 0 1,25 25-1,-25-25-15,0 1 32,25-1-1,-25 0 16,0 50 78,0 0-110,0-1 1,0 1 0,0 0-16,0 0 15,0 0-15,0 0 16,0-1-16,24 1 16,-24 0-16,0 0 15,0 0-15,0-1 16,0 26-16,0-25 15,0 0-15,0-1 16,0 1-16,0 0 16,0 0-16,0 0 15,0-1 1,0 1 0,0 0-16,0 0 15,0 0-15,0-1 16,0 1-1,0 0 1,0 0 0,0 0-1,0-1 1,-24 1 0,24 0-1,0 0 1,0 0-1,0-1 17,0 1-17,24 0 17,-48-25-1,24 25 0,24-25-31,-48 0 16,24 25-1,0-1 48,0-48 62,-25 24-110,25-25 1,-25 25-16,0-25 31,50 25 47,0-25-62,-25 50-16,25-25 16,-1 0-1,1 0 1,0 0 0,-25 25-1,0 0 16,-25-1-15,0-24 0,25 25-1,0-50-15</inkml:trace>
  <inkml:trace contextRef="#ctx0" brushRef="#br0" timeOffset="37967.9672">22027 16793 0,'0'-25'32,"0"0"46,24 25-63,-24-25 1,0 1 15,0 48 63,-24 1-78,24 0-16,0 25 15,0-26-15,-25 1 16,25 25-16,0-25 15,0-1-15,0 26 16,0-25-16,-25 0 16,25-1-16,0 1 15,0 0-15,0 0 16,0 0-16,0-1 16,0 1 15,0 0-16,0 0 1,0 0 15,0-1-15,-25-24 0,25 25 15,-25-25 203</inkml:trace>
  <inkml:trace contextRef="#ctx0" brushRef="#br0" timeOffset="39247.9437">21530 15701 0,'-24'0'0,"48"0"62,1-24-31,-25 48-31,25-24 16,0 0 15,0 0-15</inkml:trace>
  <inkml:trace contextRef="#ctx0" brushRef="#br0" timeOffset="39552.039">21580 15627 0,'-25'0'31,"25"25"-16,0 0 1,0-1-16,0 1 16,-25 0-1,25 0 1</inkml:trace>
  <inkml:trace contextRef="#ctx0" brushRef="#br0" timeOffset="40879.9984">20637 15652 0,'25'0'63,"0"0"-47,0 25-1,0-25 1,0 0-1,-1 0 1</inkml:trace>
  <inkml:trace contextRef="#ctx0" brushRef="#br0" timeOffset="41111.9758">20737 15652 0,'0'0'0,"-25"0"0,25 25 16,0-1-1,0 1-15,-25 0 16,25 0-1</inkml:trace>
  <inkml:trace contextRef="#ctx0" brushRef="#br0" timeOffset="41840.0375">19695 15602 0,'25'0'47,"0"0"-16,-1 25-15,1-25 0,0 0-1</inkml:trace>
  <inkml:trace contextRef="#ctx0" brushRef="#br0" timeOffset="42071.8844">19794 15553 0,'0'24'16,"-25"-24"-16,25 25 16,0 0-16,0 0 15,0 0 1,25-1-16,-25 1 16,-25 25-16</inkml:trace>
  <inkml:trace contextRef="#ctx0" brushRef="#br0" timeOffset="44871.9682">22324 16272 0,'0'-25'46,"0"0"1,25 0-15,-25 1-17,25-1 1,0 0-1,-25 0-15,0 0 16,24 25-16,-24-24 16,0-1-16,25 25 15,-25-25-15,0 0 16,25 25-16,-25-25 16,25 1-16,-25-1 15,25 0 1,-25 0-1,24 25-15,-24-25 16,0 1-16,25 24 16,-25-25-16,0 0 15,25 25 1,-25-25-16,0 0 16,25 25-16,-25-24 15,0-1-15,25 0 16,-25 0-1,24 25 1,-24-25-16,0 1 16,25 24-1,-25-25-15,25 0 16,-25 0 15,25 25-31,-25-25 16,25 25-1,-25-24-15,0-1 16,25 25 0,-25-25-16,24 25 31,-24-25-31,25 0 31,-25 0 16,25 25 16,-25-24-48,0 48 220,0 1-220,0 0 1,0 0-16,0 25 15,0-26-15,0 1 16,25 0-16,-25 0 16,0 24-16,0-24 15,0 0-15,0 25 16,0-26-16,0 26 16,0-25-16,0 0 15,0-1-15,0 1 16,0 0-16,0 0 15,0 0-15,0-1 16,0 1-16,0 0 16,0 0-1,0 0-15,0-1 16,0 1 0,0 0-1,0 0 1,0 0-16,0-1 31,0 1-15,-25-25-1,25 25-15,0 0 32,0 0 30,0-1 16,-25-48 0,25-1-62,-25 25-16,25-25 16,-24 0-1,24 0 16,24 25-15,1 0 15,0 25-31,0-25 32,-25 25-32,0 0 15,-25-25 1,25 25-16,-25-1 15</inkml:trace>
  <inkml:trace contextRef="#ctx0" brushRef="#br0" timeOffset="45759.9471">22299 15553 0,'-24'0'47,"48"0"0,1 24-31,0-24-1,0 0 1,0 0-16,-1 0 15,1 0-15</inkml:trace>
  <inkml:trace contextRef="#ctx0" brushRef="#br0" timeOffset="45983.9863">22423 15528 0,'0'25'31,"-24"-25"-31,24 24 16,0 1-16,0 0 15,0 25-15,0-26 16,-25 1-16</inkml:trace>
  <inkml:trace contextRef="#ctx0" brushRef="#br0" timeOffset="48472.0188">22796 16694 0,'0'24'141,"0"1"-126,0 0 1,0 0-16,0 0 16,0-1-16,0 1 15,0 0-15,0 0 16,0 0-16,0-1 15,0 1-15,0 0 16,0 0-16,0 0 16,0-1-1,0 1-15,0 0 16,0 0 0,0 0-1,0-1 1,0 1-1,0 0 17,0 0-1,0 0 0,0-1 0,-25-24-15,25 25 31</inkml:trace>
  <inkml:trace contextRef="#ctx0" brushRef="#br0" timeOffset="51432.0425">23118 16222 0,'25'0'47,"-25"-25"62,25 25-93,-25-24 0,0-1-1,24 25-15,-24-25 16,25 25-16,-25-25 16,25 0-1,0 1 1,-25-1-1,25 0 1,-25 0-16,24 25 16,-24-25-16,25 1 15,-25-1 1,25 25-16,-25-25 16,25 25-16,-25-25 15,25 0-15,-1 1 16,1-1-1,-25 0 1,25 25 0,-25-25-16,25 0 15,-25 1 1,25 24 0,-25-25-1,24 25-15,-24-25 31,25 25-31,-25-25 16,25 0 0,-25 1-1,0-1 1,25 25 0,-25-25-16,0 0 31,25 25-31,-25-25 15,0 1 17,24 24-17,-24-25 1,25 25 15,-25-25-31,0 0 47,25 25-47,-25-25 94,25 25 0,-50 0 46,25 25-124,0 0-1,0 0 1,0 0-16,0-1 16,0 1-16,0 0 15,0 25-15,0-26 16,0 1-16,0 25 16,0-25-16,0 24 15,0-24 1,0 0-16,0 0 15,0-1-15,0 1 16,0 0-16,25 0 16,-25 0-1,0-1-15,0 1 16,0 0 0,0 0-1,0 0 1,0-1-16,0 1 15,25 0 1,-50 0 0,25 0-1,0-1 1,0 1 15,0 0-15,0 0 15,0 0 16,0-1 31,-25-48 0,0-1-47,0 25-15,25-25-16,0 0 31,25 25-15,0 0 0,0 0-1,0 0 1,-25 25-16,24-25 31,-24 25-31,-24 0 31</inkml:trace>
  <inkml:trace contextRef="#ctx0" brushRef="#br0" timeOffset="52007.9138">23242 15528 0,'-25'0'0,"50"0"31,0 0-15,0 0 0,-1 0-1,1 0-15,0 0 16,0 25-16,0-25 15,-1 0-15</inkml:trace>
  <inkml:trace contextRef="#ctx0" brushRef="#br0" timeOffset="52184.0004">23391 15478 0,'0'25'47,"0"0"-47,-25 0 15,25-1-15,0 26 16,0-25-16</inkml:trace>
  <inkml:trace contextRef="#ctx0" brushRef="#br0" timeOffset="54328.0212">23713 16793 0,'0'-25'63,"0"50"30,-25-25-77,25 25-16,0-1 16,0 1-16,0 0 15,0 0-15,0 0 16,0-1-16,0 1 15,-24 0-15,24 25 16,0-26 0,0 1-16,0 0 15,0 0-15,0 0 16,-25-25-16,25 24 16,0 1-16,0 0 15,0 0 1,0 0 15,0-1-15,0 1 15,0 0 16,-25-50 172</inkml:trace>
  <inkml:trace contextRef="#ctx0" brushRef="#br0" timeOffset="58031.9701">24061 16371 0,'24'-25'125,"-24"0"-93,25 25-17,-25-24-15,0-1 16,25 0 0,0 0 15,-25 0-31,0 1 15,25-1 1,-25 0 0,0 0-16,24 25 15,-24-25-15,25 1 16,-25-1 0,25 25-1,-25-25-15,0 0 16,25 25-16,-25-25 15,25 1-15,-25-1 16,24 0 0,-24 0-1,25 0 1,-25 1-16,25 24 16,-25-25-1,0 0-15,25 0 16,-25 0-1,25 1-15,-25-1 16,24 25 0,-24-25-16,25 0 31,-25 0-31,0 1 16,25 24-1,-25-25-15,25 0 31,-25 0-15,0 0 0,25 25-1,-25-24 1,24 24 0,-24-25-1,0 0 1,25 25-1,-25-25-15,0 0 47,25 25-31,-25-25 0,0 1 62,25 24-16,-50 0 126,25 24-173,-25-24-15,25 25 16,-25-25-16,1 25 16,-1 0-1,0 0 1,25-50 218,25 25-234,0 0 31,-25-25-31,24 25 32,-24-25-17,25 25 1,0-25 0,0 25-1,-25-24 16,0 48 48,-25-24 30,25 25-93,0 0 15,0 0-31,0 0 15,0 0 1,0-1-16,0 1 16,0 0-1,0 0-15,0 0 16,-25-25-16,25 24 16,0 1-16,0 0 15,25-25-15,-25 25 16,0 0-16,0-1 15,0 1 1,0 0-16,0 0 16,0 0-1,0-1 1,0 1 0,-25 0-16,50-25 15,-25 25-15,-25-25 16,25 25-16,0-1 15,0 1 1,0 0 0,0 0-1,-25 0 1,25-1 0,0 1 15,0 0-16,0 0 17,0 0-1,0-1 0,0 1 16,-24-25-47,24 25 31,0 0 16,0-50 109,0 0-140,0 0 0,0 1 15,24 24-15,1 0-1,-25 24 1,-25-24-16,25 25 15,0 0-15,-24 0 16,24 0 0,-25-25-1</inkml:trace>
  <inkml:trace contextRef="#ctx0" brushRef="#br0" timeOffset="60551.974">24532 16793 0,'0'-25'32,"-25"50"15,0 0-1,25-1-30,-25-24 0,25 25-16,0 0 15,-24 0-15,24 0 16,-25-1-16,25 1 16,0 0-16,0 0 15,0 0 1,0-1-16,0 1 15,0 0 1,0 0-16,25-25 16,-25 25-16,0-1 15,24 1 1,-24 0 15,25-25-15,-25 25-1,25-25-15,-25 25 16,25-25 0,0 0-1,-1 0 17,-24-25-17,25 25-15,0 0 16,-25-25-1,25 25 1,-25-25-16,0 0 16,25 25-1,-25-24-15,24-1 16,-24 0 0,0 0-1,25 25-15,-25-25 16,0 1-16,25-1 15,-25 0 1,0 0 15,0 0-15,0 1 15,0-1-15,25 25-1,-50 0 1,50-25-16,-25 0 31,-25 25-15,25-25-16,0 1 47,0-1-16,-25 25-15,25-25-1,-25 25 17,1 0 14,-1-25-30,0 25 15,0 0 1,0 25-1,1-25-16,-1 25 1,0-25-16,25 25 16,-25-1-16,0 1 15</inkml:trace>
  <inkml:trace contextRef="#ctx0" brushRef="#br0" timeOffset="65807.958">24705 16247 0,'0'25'15,"0"-50"63,0 0-46,25 25-32,-25-25 15,0 1 1,25 24-16,-25-25 16,25 0-16,-25 0 31,25 0-31,-25 1 15,24-1-15,1 0 16,-25 0 0,25 0-16,-25 1 15,25-1-15,-25 0 16,25 25 0,-25-25-16,0 0 15,25 25-15,-25-24 16,0-1-16,24 25 15,-24-25-15,0 0 16,25 25-16,-25-25 16,25 25-16,-25-24 15,25-1 1,-25 0 0,25 25-16,-25-25 15,0 0 1,24 25-16,-24-24 15,25-1 1,0 0 0,0 0 15,-25 0 0,25 25-31,-1-24 16,1-1 15,-25 0-15,25 25 15,-25-25-31,25 25 16,-25-25-1,25 25 16,-25-25-15,24 25 0,-24-24 15,25 24 47,-25-25-62,-25 50 265,25-1-250,0 1-15,0 0-1,-24-25-15,48 25 16,-48-25-16,24 25 16,0 0-1,0-1-15,0 1 16,0 0 0,-25 0-16,25 0 15,0-1-15,0 1 16,0 0-1,-25 0 1,25 0-16,0-1 16,0 1-16,0 0 15,0 0 1,-25 0 0,25-1-16,0 1 15,0 0 1,0 0-1,0 0 1,0-1 0,0 1 15,0 0-15,0 0-1,0 0 1,0-1-1,25-24 1,-25 25 0,0 0-1,25-25 1,-25 25 0,0 0-1,25-25 48,-25 24-63,24-24 78,-24 25-47,-24-25 125,-1 0-124,25-25-17,-25 25 1,0 0-1,25-24-15,25 24 63,0 0-47,0 0-1,-1 0 1,-48 0 15,24 24-15,-25 1-1,0 0 1</inkml:trace>
  <inkml:trace contextRef="#ctx0" brushRef="#br0" timeOffset="67720.0464">25301 16917 0,'0'0'0,"0"-25"31,25 25-31,-25-25 16,24 25-1,-24-25 32,-24 25-31,24 25-1,-25-25-15,0 25 16,0 0 0,0 0-1,25-1-15,-24-24 16,24 25-16,-25 0 15,25 0-15,0 0 16,0-1-16,-25 1 16,25 0-16,25 0 15,-25 0-15,0-1 16,0 1-16,0 0 16,25 0-1,-25 0 1,24-25-16,-24 24 15,25-24 1,0 25 0,0-25-16,0 0 15,-1 0 1,1-25-16,0 25 16,0 0-1,0 0-15,-25-24 16,24 24-16,-24-25 15,25 0-15,0 0 16,-25 0 0,25 1-16,-25-1 15,25 0 1,-25 0-16,0 0 16,0 1-16,0-26 15,-25 25-15,25 0 16,0 1-16,-25-1 15,0 0-15,0 25 16,1-25-16,-1 25 16,0 0-16,0 0 15,0 0-15,1-25 16,-1 25 0,0 0-1</inkml:trace>
  <inkml:trace contextRef="#ctx0" brushRef="#br0" timeOffset="71887.9781">25549 16222 0,'-25'0'32,"25"25"-17,0-50 79,25 25-78,-25-25-16,25 25 15,-25-24 1,24-1 0,-24 0-16,0 0 15,25 25-15,-25-25 16,25 1-16,-25-1 15,25 25 1,-25-25-16,25 0 16,-25 0-16,24 1 15,-24-1 1,25 0-16,0 0 16,-25 0-1,25 25-15,-25-24 16,25-1-1,-25 0-15,24 25 16,-24-25-16,25 0 16,-25 1-1,25 24-15,-25-25 16,0 0-16,25 25 16,-25-25-16,25 25 15,-25-25-15,0 1 16,25 24-1,-25-25 1,0 0 0,24 25-16,-24-25 15,25 25 1,-25-25-16,0 1 16,25 24-1,-25-25-15,25 25 16,-25-25-1,0 0 1,25 25 0,-25-25-16,0 0 15,0 1 1,24 24 0,-24-25-1,25 0 1,-25 0 31,25 25-16,-25-25 0,0 50 94,0 0-94,0 0-15,0 0 0,0-1-1,0 1-15,0 0 16,0 0 0,0 0-16,0 0 15,0-1-15,0 1 16,0 0-1,0 0-15,0 0 16,25-25-16,-25 24 16,0 1-1,0 0 1,0 0 0,0 0-16,0-1 15,0 1 1,0 0-16,0 0 15,0 0-15,0-1 16,0 1 0,0 0-1,0 0 1,0 0 0,0-1-1,0 1-15,0 0 16,0 0-1,0 0 1,0-1 15,0 1-15,0 0 15,0 0 0,0 0-15,0-1 47,0 1-17,0 0 1,25-25-31,-50 0 62,25-25-62,-25 0-1,25 1 1,0-1 15,-25 25-15,50 0-16,0-25 31,-25 50-15,25-25-16,-25 25 31,24-25-31,-24 24 16,-24 1-1,24 0-15,0 0 16,0 0-1,0-1 1</inkml:trace>
  <inkml:trace contextRef="#ctx0" brushRef="#br0" timeOffset="73423.9831">26169 16867 0,'0'-25'0,"0"1"79,0-1-17,-25 25 16,0 0-15,25 25-48,-24-25-15,-1 24 32,0-24-17,25 25-15,0 0 16,-25-25-16,25 25 15,-25 0 1,25-1-16,0 1 16,-24 0-1,24 0 1,0 0-16,24-25 16,-24 24-16,0 1 15,0 0 1,25 0-16,-25 0 15,25-1 1,-25 1 0,0 0-16,25-25 15,-25 25 1,0 0 0,25-25-16,-1 24 15,1-24 16,-25-24-31,25 24 16,0 0 0,0-25-16,-1 25 15,-24-25 1,25 25-16,-25-25 16,25 0-16,0 1 15,-25-1 1,25 0-16,-25 0 15,24 0-15,-24 1 16,25-1-16,-25 0 16,25 0-16,-25 0 15,0 1-15,0-26 16,-25 50-16,25-25 16,0 0-16,-25 25 15,25-24-15,-24 24 16,-1 0-1,0 0 1,0 0 0,0 0-1,25-25 1</inkml:trace>
  <inkml:trace contextRef="#ctx0" brushRef="#br0" timeOffset="74599.9888">25499 15602 0,'25'0'0,"-25"-25"15,25 25-15,0 0 16,-1 0-16,1 25 16,0-25-16,0 0 15,0 25 1</inkml:trace>
  <inkml:trace contextRef="#ctx0" brushRef="#br0" timeOffset="74815.078">25698 15528 0,'0'25'15,"0"-1"1,0 1 0,0 0-1,0 0-15,0 0 16,-25-1-16</inkml:trace>
  <inkml:trace contextRef="#ctx0" brushRef="#br0" timeOffset="75408.1545">24879 15553 0,'25'0'0,"-25"-25"15,25 25-15,0 25 16,-1-25 15,1 0-15,-25 24-1</inkml:trace>
  <inkml:trace contextRef="#ctx0" brushRef="#br0" timeOffset="75592.2347">25003 15503 0,'-25'25'15,"25"0"1,0-1 0,0 1-16,0 0 15,-24-25-15</inkml:trace>
  <inkml:trace contextRef="#ctx0" brushRef="#br0" timeOffset="76223.9015">24036 15652 0,'0'0'0,"25"0"16,-25 25-16,24-25 16,1 0 15,-25 24-31,25-24 16,0 0-16,0 0 15,-1 0 1</inkml:trace>
  <inkml:trace contextRef="#ctx0" brushRef="#br0" timeOffset="76431.9579">24160 15577 0,'0'0'0,"0"25"16,0 0 0,0 0-1,0 24-15,0-24 16,0 25-16</inkml:trace>
  <inkml:trace contextRef="#ctx0" brushRef="#br0" timeOffset="78911.9307">26367 16222 0,'0'25'31,"0"-50"32,25 25-48,-25-25 1,25 25 0,-25-24-1,25 24-15,-25-25 31,25 25-31,-25-25 16,24 25-16,-24-25 16,25 25-16,-25-25 15,25 1-15,0-1 16,-25 0 0,25 25-1,-25-25-15,24 0 16,1 1-1,0 24-15,-25-25 16,25 0-16,0 0 16,-1 0-1,-24 1 1,25 24 0,-25-25-16,0 0 15,25 25-15,-25-25 16,25 0-16,-25 1 15,25 24 1,-25-25 0,24 0-16,1 0 15,-25 0 1,25 25 0,-25-24-1,25 24 1,-25-25-16,0 0 15,25 25 1,-25-25-16,0 0 16,24 25-1,-24-24-15,25-1 16,-25 0 15,25 0-15,-25 0-1,0 0 17,25 25-32,-25-24 47,25-1-16,-25 0 16,25 25 109,-25 25-156,0 0 31,0-1-15,0 1-16,0 0 15,0 0 1,0 0-16,0 0 16,24 24-16,-24-24 15,0 0-15,0 0 16,0 24-16,25-24 16,-25 0-16,0 24 15,0-24-15,0 0 16,0 25-16,0-26 15,25 1 1,-25 0-16,0 0 16,0 0-16,0-1 15,0 1-15,0 0 16,0 0 0,0 0-16,0-1 15,0 1 1,0 0-1,0 0-15,0 0 32,0-1-17,0 1 1,0 0 31,0 0-16,0-50 32,-25 25-48,0-25 1,1 0-1,24 1-15,-25-1 16,50 25 0,-25-25-1,24 25 1,1 0 0,-25 25-16,25-25 15,-25 25-15,25-1 16,-50 1-1,25 0 1,-25 0 0</inkml:trace>
  <inkml:trace contextRef="#ctx0" brushRef="#br0" timeOffset="79479.3531">26467 15503 0,'-25'0'0,"50"0"62,-1 0-62,1 0 16,25 0 0,-25 25-16,-1-25 15,1 0-15,0 0 16</inkml:trace>
  <inkml:trace contextRef="#ctx0" brushRef="#br0" timeOffset="79695.916">26665 15453 0,'0'25'31,"0"0"-15,0 0-16,25 0 15,-25 24-15,-25 1 16,25-1-16,0 1 16</inkml:trace>
  <inkml:trace contextRef="#ctx0" brushRef="#br0" timeOffset="80943.945">27161 16768 0,'0'25'78,"0"0"-63,0-1 1,0 1-16,0 0 16,0 0-16,-25 0 15,25-1-15,0 1 16,0 25-16,-24-25 16,24-1-16,0 1 15,0 0-15,0 0 16,0 0-16,0-1 15,0 1-15,0 0 16,0 0 0,0 0-1,0-1 1,0 1 31,0 0 0,0 0 31,0-50 0,24 25-62</inkml:trace>
  <inkml:trace contextRef="#ctx0" brushRef="#br0" timeOffset="83183.8972">27434 16321 0,'0'-24'78,"25"-1"-63,-25 0 1,25 25 0,-25-25-16,0 0 15,24 1 1,-24-1-16,0 0 15,25 0 1,-25 0-16,0 1 16,25-1-16,-25 0 15,25 0 1,-25 0-16,25 1 16,-25-1-16,24 25 15,-24-25-15,0 0 16,25 0-16,-25 1 15,25-1 1,-25 0 0,0 0-16,25 25 15,-25-25-15,0 1 16,0-1 0,25 0-1,-25 0 1,24 0-1,-24 1 1,0-1-16,25 25 16,-25-25-16,25 0 31,-25 0-15,25 25-1,-25-24 1,0-1-1,25 25 1,-25-25 31,0 0 0,24 25-47,1-25 156,-25 50-15,0 0-126,0 0 1,0 0-16,0-1 16,25 1-16,-25 25 15,0-25-15,0 24 16,0-24-16,0 25 15,0-26-15,0 1 16,25 0-16,-25 25 16,0-26-16,0 1 15,0 0-15,0 0 16,0 0-16,0-1 16,0 1-16,0 0 15,0 0 1,0 0-1,0-1-15,0 1 16,0 0 0,0 0-16,0 0 15,0-1 17,0 1-17,0 0 1,0 0-1,0 0 32,0-1-15,-25-24 30,25-24-62,0-1 16,-25 0-1,25 0 1,0 0 0,25 25-1,-25-24-15,25 24 16,0 0-1,-25 24 1,0 1 0,0 0-16,0 0 15,-25-25-15,25 25 16,-25-25-16</inkml:trace>
  <inkml:trace contextRef="#ctx0" brushRef="#br0" timeOffset="84007.9558">27335 15652 0,'0'0'0,"0"25"0,0-50 63,25 25-48,-1 0 17,1 0-32,0-25 15,0 50-15,0-25 16,-1 0-16,1 0 15,0 0-15</inkml:trace>
  <inkml:trace contextRef="#ctx0" brushRef="#br0" timeOffset="84215.9608">27484 15627 0,'0'0'0,"-25"0"16,25 25-1,0 0 1,0-1 0,0 1-16,-25 25 15,25-1-15</inkml:trace>
  <inkml:trace contextRef="#ctx0" brushRef="#br0" timeOffset="85560.0116">27955 16743 0,'0'0'0,"0"-25"63,-25 25-16,25 25-32,0 0 1,0 0 0,0 0-1,0-1-15,0 1 16,0 0-16,0 25 15,0-26-15,0 1 16,0 25-16,-25-25 16,25-1-16,0 1 15,0 0-15,0 0 16,0 0-16,0-1 16,0 1-16,0 0 15,0 0 1,0 0-1,25-25-15,-25 24 16,0 1 0,0 0 15,-25-25-15,50 0-16,-50 0 15,50 0 1,-50 25-1,50-25 64,-50 0-48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3:49:26.08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5755 10765 0,'0'0'0,"24"-25"0,-24 1 16,-24 24-1,24 49-15,-25 1 16,0 24-16,-25 1 15,26 24-15,-26 0 16,25-24 0,0 24-16,25-50 15,-24 26-15</inkml:trace>
  <inkml:trace contextRef="#ctx0" brushRef="#br0" timeOffset="672.0197">5928 10864 0,'0'0'0,"50"-49"0,-50 24 16,25 0-16,-25 0 15,25 25-15,-25 25 16,0 0-1,0 0-15,0 24 16,0 26-16,-25-26 16,25 26-16,-25-26 15,0 1-15,0 25 16,25-51-16,-24 26 16,24 0-16,-25-26 15,25 1 1,0-50-1,25 1 1,-25-1 0,24 0-16,1 25 15,0-25-15,-25 0 16,25 1-16,0 24 16,-1-25-1,1 25-15,-25-25 16,25 25-16,0 0 15,-25-25 1,25 25-16,-25-25 16,0 0-16,-25 1 15,25-1 1,-25 25-16,25-25 16,-25 0-16,0 0 15,1 25-15,24-24 16,-25 24-16,0-25 15,25 0 1,25 0 0,-25 0-1,25 1-15,-1-1 16,1 0-16,0-25 16,0 1-16,-25-1 15,0-24-15</inkml:trace>
  <inkml:trace contextRef="#ctx0" brushRef="#br0" timeOffset="807.8213">6052 10046 0,'0'0'0,"0"-50"16,-24 1-16,24 24 15,0 0-15,24 50 32,-24 49-32,0 1 15,25 24-15,-25 0 16</inkml:trace>
  <inkml:trace contextRef="#ctx0" brushRef="#br0" timeOffset="1288.2757">6424 10939 0,'0'0'0,"25"-75"16,0 51-16,-25-26 16,0 25-16,-25 0 15,25 1-15,-25 48 16,1 1 0,-1 0-16,25 0 15,0 24-15,0-24 16,25 0-16,-1 0 15,26 0-15,0-1 16,-1-24-16,1 0 16,24 0-16,-24 0 15,-1 25-15,1-25 16,-25 25-16,25 0 16,-50 0-16,24-1 15,-24 1-15,-24 25 16,-1-25-16,-25-25 15,25 0-15,0-25 16,-24-25-16,49 1 16,-25-51-16,50 26 15,0 0-15,-1 24 16,1-24-16,25 24 16,0 25-1</inkml:trace>
  <inkml:trace contextRef="#ctx0" brushRef="#br0" timeOffset="2471.9766">8657 12055 0,'0'0'0,"0"-25"0,25 0 32,-25 1-17,24 24-15,-24-25 16,25 25-1,-25-25 1,25 25 0,0-25-1,-50 50 32,-25 25-31,1-1-16,-26 1 15,1-1-15,0 26 16,-1-1-16,1-24 16,24 0-16,25-1 15,1 1-15,24-25 16,24-25-16,51 0 16,24-25-16,25 0 15,0 0-15,0-24 16,0 24-16,-25 0 15,-24 0-15,-26 25 16,-24 0-16</inkml:trace>
  <inkml:trace contextRef="#ctx0" brushRef="#br0" timeOffset="2743.997">8781 12005 0,'0'0'0,"0"-24"16,-25 24 0,25 24-1,-25 26-15,25 24 16,0 1-16,-25-1 15,25 26-15,0-26 16,0 25-16,0-24 16,0-1-16,25-24 15</inkml:trace>
  <inkml:trace contextRef="#ctx0" brushRef="#br0" timeOffset="3160.2769">9351 12080 0,'0'0'0,"0"-25"0,0 0 15,0-24 1,25 24-16,25-25 16,-25 25-16,24 1 15,1-1-15,-1 25 16,-24 25-16,-25-1 16,0 26-16,-25 0 15,1 24-15,-26 0 16,-24 1-16,49-1 15,-25 1-15,50-26 16,0 1-16,0 0 16,50-50-16,-1 24 15,1-24-15,24 0 16,-24-24-16,24-1 16,-49 0-16</inkml:trace>
  <inkml:trace contextRef="#ctx0" brushRef="#br0" timeOffset="3471.905">10096 11832 0,'0'0'0,"24"-25"15,-24 50 1,0 0 0,0 24-16,0 26 15,0-1-15,0 0 16,-24 1-16,24-1 15,0 1-15,0-1 16,-25-24-16</inkml:trace>
  <inkml:trace contextRef="#ctx0" brushRef="#br0" timeOffset="4816.0076">11881 12278 0,'0'0'0,"-24"0"0,24-24 16,24 24 0,1 0-1,50 0-15,-1 0 16,50-25-16,0 25 15,25 0-15,25 0 16,-26 0-16,-24 0 16,0 25-16,-24-25 15,-1 0 1,-49 24-16,-26-24 16,1 0-16,-50 0 15,-24 0 1,-1-24-16,25 24 15,0-25-15,25 0 16,0 0-16,25 0 16,0 25-16,0-25 15,25 25-15,-1 0 16,1 25-16,-25 0 16,-1 0-16,-24 25 15,0 24-15,-24-24 16,-1 24-16</inkml:trace>
  <inkml:trace contextRef="#ctx0" brushRef="#br0" timeOffset="5375.8683">13891 12452 0,'0'0'0,"-25"25"0,25 0 15,-25-25-15,50-50 16,0 0 0,24-24-16,1 0 15,24-51-15,-24-23 16,-1 24-16,1-25 16,-25 50-1,0-1-15,-25 26 16,-25 24-16,-25 50 15,-24 0-15,24 25 16,-24 50-16,24-1 16,1 0-16,24 26 15,50-1-15</inkml:trace>
  <inkml:trace contextRef="#ctx0" brushRef="#br0" timeOffset="5815.8713">14560 12105 0,'0'0'0,"25"-25"16,-25 0-16,25 25 15,-50 0 1,25 25-16,-25 0 15,1-1-15,-26 26 16,25 0-16,0-25 16,1 24-16,-1 1 15,25-25 1,0-1-16,0 1 16,25 0-16,-1-25 15,26 25-15,-25-25 16,49-25-16,-24 25 15,-1-25-15,1 0 16,0 1-16,-1-1 16,1-25-16,-25 1 15,-25-26-15,24 25 16,-24 1-16,0-1 16,0 25-16,0 1 15,0-1-15,25 25 16,-25 25-16</inkml:trace>
  <inkml:trace contextRef="#ctx0" brushRef="#br0" timeOffset="6328.3057">15230 12154 0,'0'0'0,"0"-25"16,0 1-16,-25 48 47,25 1-32,0 0-15,25 0 16,-25 0-16,0 0 15,25-1-15,0-24 16,24 25-16,-24-25 16,25 0-16,-25 0 15,24 0-15,1 0 16,-25 0-16,-1 0 16,1 25-16,0-25 15,0 25-15,-25 0 16,0-1-1,-25-24-15,0 25 16,0-25-16,1 25 16,24-50-16,-25 0 15,25 1-15,0-26 16,0 0-16,25 1 16,-1-26-16,1 26 15,0 24 1,0 0-16,0 0 15,-25 0-15</inkml:trace>
  <inkml:trace contextRef="#ctx0" brushRef="#br0" timeOffset="6560.247">15825 12129 0,'0'0'0,"25"0"16,0-24-16,0-1 15,0 25-15,-1-25 16,26 25-16,-25 25 16,0 0-16,-25-1 15,24 26-15,-48 0 16,24 24-16,-25 1 16,25-1-16,-25 0 15,0 1-15,0-26 16</inkml:trace>
  <inkml:trace contextRef="#ctx0" brushRef="#br0" timeOffset="7311.141">16396 12353 0,'-25'0'0,"50"25"32,0-1-17,0-24 1,-1 0-16,1 0 15,0 0 1,0-24-16,0 24 16,-1-25-16,-24 0 15,0-25-15,0 26 16,0-26-16,-24 25 16,-1 0-16,-25-24 15,25 24-15,-24 0 16,24 0-16,0 25 15,0-25 1,50 25 0,-25 25-16,25-25 15,25 25-15,-1-25 16,-24 25-16,25-25 16,-1 25-16,1-25 15,-25 0-15,-1-25 16,1 0-16,0-25 15,-25-24-15,0 0 16,-25-26-16,0 1 16,1 25-16,24-1 15,-25 1-15,0 24 16,25 26-16,25 24 16,0 24-1,-1 1-15,26 0 16,0 25-16,-1-26 15,1-24-15,-1 0 16,1 0-16,-25-24 16,24-26-16,-24 0 15,25-24-15,-25 24 16,-1-24-16,-24 24 16,25 1-16,-25 24 15,0 0 1</inkml:trace>
  <inkml:trace contextRef="#ctx0" brushRef="#br0" timeOffset="8487.9968">8458 14163 0,'0'0'0,"25"-24"16,-25 48-1,-25 1-15,-24 0 16,24 25-16,-25-1 16,1 1-16,-1 0 15,1-1-15,24 1 16,0-25-16,0 24 16,25-24-16,25-25 15,0 25-15,24-25 16,1 0-16,24 0 15,1-25-15,-1 25 16,1 0-16,-26 0 16,1 0-16</inkml:trace>
  <inkml:trace contextRef="#ctx0" brushRef="#br0" timeOffset="8711.9766">8657 14163 0,'0'0'0,"0"-24"0,0 48 31,0 26-31,0 0 16,0 24-16,-25 1 15,0-1-15,0 25 16,1 25-16,-26-25 15,25-24-15,0-1 16</inkml:trace>
  <inkml:trace contextRef="#ctx0" brushRef="#br0" timeOffset="9456.7389">9128 14362 0,'0'0'0,"0"-25"0,25 0 16,0 0-16,0-24 16,24 24-1,1 0-15,24 0 16,-24 25-16,-25 0 15,24 25-15,-49 0 16,0 25-16,-49-1 16,-1 26-16,0-26 15,1 1-15,24 0 16,-25-1-16,26-24 16,24 25-16,24-26 15,1-24-15,25 0 16,-1 0-16,26 0 15,-1 0-15</inkml:trace>
  <inkml:trace contextRef="#ctx0" brushRef="#br0" timeOffset="9727.721">9798 14238 0,'0'-25'0,"25"25"16,-25 25 0,0 0-1,0 24-15,0 1 16,-25 0-16,25-1 15,0 26-15,-25-1 16,25-24-16,0 24 16</inkml:trace>
  <inkml:trace contextRef="#ctx0" brushRef="#br0" timeOffset="10087.8962">10170 14536 0,'0'-25'16,"25"25"-16,0-25 15,-1 25 1,1 0-16,25 0 16,-1 0-16,26 0 15,-1 25-15,1-25 16,-1 0-16,-24 0 15,-1 25-15,1-25 16</inkml:trace>
  <inkml:trace contextRef="#ctx0" brushRef="#br0" timeOffset="10463.9159">10542 14287 0,'0'0'0,"0"25"47,-25 25-47,25 0 15,0-1-15,-25 1 16,25 24-16,0 1 15,-24-1-15,24 0 16</inkml:trace>
  <inkml:trace contextRef="#ctx0" brushRef="#br0" timeOffset="10784.1512">11187 14188 0,'0'0'0,"0"-25"0,0 50 15,0 0 1,0 25-16,0-1 16,0 26-16,0-1 15,0 1-15,0-1 16,0 0-16,0 26 16,0-51-16</inkml:trace>
  <inkml:trace contextRef="#ctx0" brushRef="#br0" timeOffset="11271.6563">12328 14709 0,'25'0'16,"-25"-25"-1,49 25-15,-24 0 16,25 0-16,-1 0 15,1 25-15,0-25 16,-26 0-16,26 0 16,-25 0-16,-50-25 47</inkml:trace>
  <inkml:trace contextRef="#ctx0" brushRef="#br0" timeOffset="11439.5481">12353 14536 0,'0'0'0,"-25"0"16,25-25-16,25 0 31,24 25-31,1 0 16,24 0-16,1 0 15,24 25-15,-25-25 16,26 25-16</inkml:trace>
  <inkml:trace contextRef="#ctx0" brushRef="#br0" timeOffset="11928.1475">13866 14387 0,'0'0'0,"25"-25"0,-1 25 16,1 0-16,-25-25 16,0 50-16,-25 0 15,-24 0-15,-1 24 16,-24 1-16,-1-1 15,26 1-15,-1 0 16,1-1-16,49 1 16,-25-25-16,50-1 15,24 1-15,1 0 16,24-25-16,25 25 16,1-25-16,-26 0 15,25 0-15</inkml:trace>
  <inkml:trace contextRef="#ctx0" brushRef="#br0" timeOffset="12176.0606">14064 14387 0,'0'0'0,"0"25"15,0 24 1,-25 1 0,25-1-16,-24 51 15,-26-1-15,25 0 16,0 0-16,1 0 16,-1-24-16,25-1 15,0 1-15</inkml:trace>
  <inkml:trace contextRef="#ctx0" brushRef="#br0" timeOffset="12623.9337">14412 14585 0,'0'0'0,"-25"0"0,25-25 16,-25 1-16,50-1 15,0 0 1,-1 0-16,26 25 15,0 0-15,-26 0 16,26 0-16,-25 25 16,-25 0-16,0 0 15,-25 24-15,0 1 16,-24-1-16,-1 26 16,0-1-16,1-24 15,24 24-15,0-24 16,25-25-16,0 24 15,25-49 1,25 0-16,-1-25 16,1 1-1,24-1-15</inkml:trace>
  <inkml:trace contextRef="#ctx0" brushRef="#br0" timeOffset="13528.0106">14957 14709 0,'0'0'0,"0"-25"15,25 1 1,25-1-16,-26 0 16,26 0-16,0 0 15,-1 25-15,1-24 16,-25 24-16,-1 0 16,1 24-16,-50 1 15,1 25-15,-26-1 16,0 1-16,-24 24 15,24 1-15,26-26 16,-1 1-16,25 0 16,25-1-16,-1-24 15,51-25-15,-26 25 16,26-50-16,-1 25 16</inkml:trace>
  <inkml:trace contextRef="#ctx0" brushRef="#br0" timeOffset="14071.9667">16049 14784 0,'0'0'0,"24"-25"15,1 25-15,25 0 16,-1 0-16,26 0 16,24 0-16,0 0 15,50 0-15,0 0 16,0 25-16,0-25 15,-1 0-15,-24 24 16,0-24-16,-24 0 16,-26 0-16,-49 25 15,25-25-15,-75 0 16,0 25 0,0-25-16,-24 0 15,24 0-15,0-25 16,0 25-16,0 0 15,50-25 1,0 25 0,0 0-16,24-24 15,1 24-15,-25-25 16,24 50-16,1-25 16,-25 0-16,-25 24 15,0 1-15,-25 25 16,0-25-16,0 24 15</inkml:trace>
  <inkml:trace contextRef="#ctx0" brushRef="#br0" timeOffset="73799.9121">19050 14660 0,'0'0'0,"-25"-25"16,0 25-1,1 25 17,24-1-32,0 1 15,-25 0-15,25 0 16,-25 0-16,25-1 16,-25 1-1,25 0-15,-25-25 16,25 25-16,25-50 47,-25 0-32,25 0 1,-25-24-16,25-1 16,0 1-16,-25-1 15,24-24-15,-24-1 16,0 26-16,-24-26 15,-1 25-15,-25 1 16,1-1-16,-1 25 16,-49 25-16,24 0 15,-24 0-15,0 25 16,24 25-16,1-25 16,0 24-16,49 1 15,25 0-15</inkml:trace>
  <inkml:trace contextRef="#ctx0" brushRef="#br0" timeOffset="74391.8182">19447 14585 0,'0'0'0,"0"-25"15,0 1-15,0-1 16,0 50 15,0-1-31,-25 1 16,25 0-16,-25 25 16,25-1-16,-25 1 15,25-1-15,-24-24 16,24 0-16,0 0 15,0 0-15,24-25 16,1 0-16,0 0 16,0-25-16,24 25 15,-24-25-15,25 25 16,0-25-16,-26 25 16,26-25-16,-25 25 15,0-24 1,-1-1-16,1 0 15,0 0-15,-25-24 16,0-1-16,25 0 16,-25 26-16,0-1 15,0 0-15,0 0 16</inkml:trace>
  <inkml:trace contextRef="#ctx0" brushRef="#br0" timeOffset="74896.0478">20042 14585 0,'0'0'0,"-25"-25"16,25 1-16,-24 24 15,-1-25-15,0 25 16,0 25 0,0-1-1,25 1 1,-24 0-16,48-25 16,-24 25-16,50 0 15,-25-25-15,24 0 16,1 24-16,24-24 15,-24 0-15,0 0 16,-1 0-16,1 0 16,-1 25-16,-24-25 15,0 0-15,0 0 16,-25 25-16,0 0 16,-25-25-1,0 0 1,0 0-16,1-25 15,-1 0-15,25 0 16,-25 1-16,50-1 16,-25-25-16,25 25 15,-1 1-15,1-1 16,0 0-16</inkml:trace>
  <inkml:trace contextRef="#ctx0" brushRef="#br0" timeOffset="75176.2128">20613 14560 0,'0'-24'16,"24"-1"-1,1 0-15,0 0 16,0 25-1,0 0-15,0 0 16,-1 25 0,-24 0-16,0 24 15,0 1-15,-24 0 16,24 24-16,0-24 16,0 24-16,0-24 15,0-1-15</inkml:trace>
  <inkml:trace contextRef="#ctx0" brushRef="#br0" timeOffset="75847.9928">21208 14709 0,'0'0'0,"-25"0"16,25 25-16,25-25 15,-25 25 1,25-25 0,-25 25-16,25-50 15,-1 25 1,1 0-1,-25-25-15,25 0 16,-25 0-16,25 1 16,-25-1-16,0-25 15,-25 25-15,0-24 16,-24-1-16,24 1 16,-25 24-16,1-25 15,24 25-15,0 25 16,0-25-16,50 25 31,0 25-15,24-25-16,1 0 15,-25 0 1,24-25-16,-24 1 16,0-1-16,0-25 15,0-24-15,-25-1 16,0-24-16,0 25 15,0-1-15,0 26 16,-25 24-16,50 0 16,-1 25-1,1 0-15,25 25 16,-25-25-16,24 25 16,1-25-16,-25 0 15,24 0-15,-24-25 16,0 0-16,0-24 15,0-1-15,-25 0 16,24-24-16</inkml:trace>
  <inkml:trace contextRef="#ctx0" brushRef="#br0" timeOffset="76839.9671">22671 14238 0,'0'0'0,"-24"0"0,-26 0 15,25 25-15,-24 24 16,-26 26-16,26-1 16,-1 25-16,25-24 15,0 24-15,1 0 16,48-24-16,1-1 15,25-24-15,24-26 16</inkml:trace>
  <inkml:trace contextRef="#ctx0" brushRef="#br0" timeOffset="77999.9702">23639 14188 0,'0'25'15,"0"0"1,0 0-16,25-1 16,-25 1-16,0 25 15,24-25-15,-24 24 16,25-24-16,0 0 15,-25 0-15,25-25 16,0 0 0,-25-25-1,24 25-15,-48-25 16,24 0-16,-25 1 16,25-1-16,-50 25 15,1-25-15,-1 25 16,0 0-16,-24 0 15,-25 25-15,24-25 16,1 49-16,0-24 16,24 25-16,0-1 15,26 1-15,-1 24 16,25-24-16,25 24 16,-1-24-16,26-25 15,24 24-15,-24-49 16,24 25-16,1-50 15,-1 1 1,-24-1-16,-1-25 16,1 1-16,-50-1 15,25 0-15</inkml:trace>
  <inkml:trace contextRef="#ctx0" brushRef="#br0" timeOffset="78128.0579">23564 14560 0,'0'0'0,"-24"-24"0,-26 24 15,25 0-15,25 24 16,25-24-1,0 25-15,24-25 16,1 0-16,24 25 16,-24-25-16,0 0 15,-1 0-15</inkml:trace>
  <inkml:trace contextRef="#ctx0" brushRef="#br0" timeOffset="79295.9476">24061 14560 0,'0'0'0,"24"0"0,1-24 16,0 24 0,0 0-16,0 24 15,-1 1-15,-24 0 16,25 25-16,-50-1 16,25 1-16,-24-1 15,-1 1-15,0-25 16,0 0-16,0-1 15,25-48-15,-24-1 16,24 0-16,24-25 16,1 1-16,0-1 15,0 1-15,24-1 16,26 25-16,-26 0 16,1 1-1,0-1-15</inkml:trace>
  <inkml:trace contextRef="#ctx0" brushRef="#br0" timeOffset="79832.1298">24805 14585 0,'0'0'0,"0"-25"15,-25 25 1,0 0 0,0 0-16,0 0 15,1 0-15,-1 25 16,-25 0-16,1 25 15,-1-26-15,0 26 16,26 0-16,-1-26 16,25 26-1,-25-25-15,50 0 16,0-1-16,-1-24 16,1 0-16,25-24 15,-1-1-15,1-25 16,0 1-16,-1-1 15,-24 0-15,25 1 16,-1-1-16,-24 25 16,-25 1-16,25-1 15,-50 50 17,0 24-32,0-24 15,25 25-15,-24-1 16,24-24-16,-25 25 15,25-26-15</inkml:trace>
  <inkml:trace contextRef="#ctx0" brushRef="#br0" timeOffset="80216.4824">25028 14660 0,'0'0'0,"0"-25"15,0 0-15,-25 50 32,25 0-17,-25-1-15,25 26 16,0-25-16,0 0 16,-24-1-16,48 1 15,1-50 1,0 1-16,25-1 15,-26-25-15,26 25 16,-25-24-16,24 24 16,-24 25-16,0 0 15,-25 25 1,0 0-16,0 24 16,-25 26-16,0 24 15,1 0-15,-26 0 16,25 0-16,0 1 15,1-1-15,-1-25 16</inkml:trace>
  <inkml:trace contextRef="#ctx0" brushRef="#br0" timeOffset="80800.9534">26640 14536 0,'-25'-25'16,"1"0"-16,-1 25 15,-25-25-15,1 25 16,-26 0-16,1 25 16,24 0-16,-24 24 15,-1 1-15,26 24 16,24 1-16,25-1 16,0-24-16,25 24 15,0-24-15</inkml:trace>
  <inkml:trace contextRef="#ctx0" brushRef="#br0" timeOffset="81151.8723">26566 14808 0,'0'0'0,"-25"-24"0,-25 24 16,26 0-16,-26 24 15,25 1-15,0 25 16,1-1-16,-1-24 15,25 25 1,0-25-16,25 24 16,-1-49-16,26 25 15,-25-50-15,24 25 16,1-25-16,0-24 16,-1-1-16,-24 1 15,0 24-15,0-25 16,-25 1-16,0 24 15,-25 0-15,0 25 16,0 0-16,-24 25 16,24-25-16,25 25 15,-25-1-15,50 1 16,-25 0-16,25 0 16</inkml:trace>
  <inkml:trace contextRef="#ctx0" brushRef="#br0" timeOffset="82208.5533">27186 14709 0,'-25'-25'0,"0"25"16,1 0-1,-1 0-15,0 0 16,0 25-16,0 0 16,-24 25-16,24-1 15,-25 1-15,25-1 16,1 1-16,24 0 15,-25-26-15,50 1 16,-1-25 0,1-25-16,25 1 15,-1-51-15,1 1 16,0-1-16,-1 1 16,26-25-16,-26 0 15,1 24-15,0 1 16,-1-1-16,1 26 15,-25-1-15,-1 25 16,1 0-16,-25 1 16,-25 73-1,1-24-15,-26 49 16,0 1-16,1-1 16,-1 26-16,1-26 15,-1 25 1,0 0-16,50-24 15,-24-1-15,24-24 16,0-25-16,24 24 16,1-49-16,25 25 15,-25-25-15,24-25 16,1 0-16,-1-24 16,26-1-16,-26 1 15,1-26-15,0 1 16,-1-1-16,-24 1 15,0 24-15,0 1 16,-25 24-16,0 0 16,-25 25-16,0 25 15,0 0-15,0 24 16,1 1-16,-1 0 16,25 24-16,0-24 15,0 24-15,25-24 16,-1-1-16,-24-24 15,25 0-15</inkml:trace>
  <inkml:trace contextRef="#ctx0" brushRef="#br0" timeOffset="82488.0271">28104 14511 0,'0'0'0,"49"0"0,-24 0 16,0 25-16,0-1 16,-25 26-16,0 0 15,-25-1-15,0 26 16,-24-1-16,-26 25 15,1-24-15,-1-1 16,26 0-16,-1-24 16,0 0-16</inkml:trace>
  <inkml:trace contextRef="#ctx0" brushRef="#br0" timeOffset="84727.8891">23118 13494 0,'0'0'0,"0"-50"0,50 25 16,-1-24-16,1 24 15,-1-25-15,1 26 16,0-1-16,-26 0 15,1 0-15,0 25 16,-25 25 0,0 0-16,-25 24 15,0-24-15,25 25 16,-24-25-16,-1 24 16,25-24-16,-25-25 15,25 25-15,25-25 16,-25-25-1,25 0-15,-1 0 16,26 1-16,-25-1 16,0 25-1,24-25-15,-24 25 16,0 0-16,0 0 16,-25 25-1,0 0-15,0 24 16,0-24-16,-25 25 15,0-26-15,0 26 16,-24-25-16,24-25 16</inkml:trace>
  <inkml:trace contextRef="#ctx0" brushRef="#br0" timeOffset="84983.7221">23738 12948 0,'0'0'0,"25"0"16,-25-25-16,25 50 16,-50 0-1,25 0 1,-25-25-1,0 24 1,0-24 0</inkml:trace>
  <inkml:trace contextRef="#ctx0" brushRef="#br0" timeOffset="86320.081">23887 13345 0,'0'-25'15,"-25"25"32,25 25-31,-25 0-16,25 0 15,-25-1-15,25 26 16,-24-25-16,24 0 16,0-1-16,24 1 15,-24 0-15,25-25 16,0 0 0,0-25-16,25 0 15,-26-24-15,26-1 16,-25 25-16,24-24 15,-24 24-15,-25-25 16,25 26-16,-25-1 16,-25 50-1,25-1 1,-25 1-16,25 25 16,-24-25-16,-1 24 15,25-24-15,-25 25 16,25-26-16,0 1 15,0 0-15,25-25 16,0-25 0,-1 0-16,26 1 15,-25-26 1,24 25-16,-24 0 16,25 1-16,-25-1 15,-1 25 1,-48 0-1,24 25 1,-25-1-16,0 1 16,0 0-16,0 0 15,25 0 1,0-1 0,25-24-16,0 0 15,0 0-15,24-24 16,1 24-16,0 0 15,-1 0-15,1 0 16,-1 0-16,-24 0 16,0 0-16,0 24 15,-50-24-15,0 25 16,0-25 0,1 0-16,-1-25 15,25 1-15,-25-1 16,25 0-16,0 0 15,0 0 1,25 1-16,0-1 16,-1 25-1,1 0-15,0-25 16,0 25-16,0 0 16,-1 0-16,1 0 15,0 0-15,0 0 16,0 0-16,-1 25 15,1-25 1,0 25-16,-25-1 16,0 1-16,0 25 15,0-25-15,-25 24 16,0-24-16,1 25 16,-26-26-16,25-24 15,0 25-15,1-50 16,24-24-1,24 24-15,1-25 16,25 1-16,-1 24 16,1-25-16,25 26 15,-26-1-15,1 25 16,-1 0-16,-24 25 16,0 24-16,-25 1 15,0 24 1,0 1-16,-25-1 15</inkml:trace>
  <inkml:trace contextRef="#ctx0" brushRef="#br0" timeOffset="95335.9607">18256 12328 0,'0'0'0,"0"25"0,-25 0 16,1-1-1,24 1 1,0-50 0,0 1-1,24-1-15,1-25 16,0 1-16,0-1 15,24-25-15,1-24 16,-25 0-16,24 0 16,-24 0-16,0-1 15,25 1-15,-25 25 16,-1 24-16,1 1 16,0 24-16,0 0 15,0 50 1,-1 0-16,-24 24 15,0 1-15,0 49 16,-24-25-16,-1 26 16,0-26-16,-25 25 15,-24-24-15,24-1 16,1 0-16,-1 1 16,0-25-16,1-1 15,24-24-15,0 0 16,0 0-16,25-1 31,25-24-31,0-24 16,0 24-1,24-25-15,-24 0 16,0 0-16,25 0 16,-26 1-16,1-1 15,0 0-15,0 0 16,0 0-16,-25 0 15,0 1-15,0-1 16,0 0-16,-25 0 16,50 25 31,-25 25-32,25-25-15,-1 0 16,1 0-16,0 0 15,0 0-15,0-25 16,-1 0-16,1 1 16,0-1-16,-25 0 15,25 0-15,-25-24 16,25 24 0,-25 0-16,24 0 15,-24 0-15,25 1 16,0-1-16,0 0 15,0 25-15,-1 0 16</inkml:trace>
  <inkml:trace contextRef="#ctx0" brushRef="#br0" timeOffset="96056.9419">19075 12303 0,'0'-25'47,"-25"50"-31,0-25-1,25 25 1,-25 0-1,1-25 1,24 25-16,-25-25 16,25-25-1,0 0-15,25-25 16,24 1-16,1-51 16,-1 1-16,1-25 15,24 0-15,-24 0 16,0 0-16,-1 25 15,1 25 1,-50-26-16,25 51 16,-50-1-16,25 0 15,-25 26-15,0 24 16,0 0-16,-24 0 16,24 24-16,0 26 15,0 0-15,1-1 16</inkml:trace>
  <inkml:trace contextRef="#ctx0" brushRef="#br0" timeOffset="96623.8127">19496 12055 0,'0'0'0,"0"-25"16,25 25-16,-25-25 16,25 25 15,-25 25-31,0 0 15,0 0 1,-25 0-16,0 24 16,1-24-16,-26 25 15,25-25-15,-24-1 16,24 1-16,-25 0 16,25-25-16,1 0 15,24-25-15,0 0 16,0-24-16,0 24 15,24-25-15,1 25 16,0-24-16,0 24 16,0 0-16,-1 0 15,1 25-15,0 0 16,25 0-16,-26 0 16,1 25-16,-25 0 15,25 25-15,-25-26 16,25 26-16,-25-25 15,0 25-15,0-26 16,0 1-16,-25 0 16,25 0-16</inkml:trace>
  <inkml:trace contextRef="#ctx0" brushRef="#br0" timeOffset="96776.1525">19720 11807 0,'0'0'0,"25"-25"0,-1 0 15,1 25 1,0-24-16,25 48 16</inkml:trace>
  <inkml:trace contextRef="#ctx0" brushRef="#br0" timeOffset="97064.1484">20017 12030 0,'0'0'0,"0"-25"0,25 50 15,-50 0 1,25 0-16,-24 24 16,-1 1-16,-25 0 15,25 24-15,1-24 16,-26 24-16</inkml:trace>
  <inkml:trace contextRef="#ctx0" brushRef="#br0" timeOffset="97719.888">20290 12055 0,'0'0'0,"25"-25"0,0 0 16,-25 1-16,25 24 31,-50 24-16,25 26 1,-50-25-16,25 24 16,-24-24-16,-1 25 15,1-25-15,24 0 16,-25-1-16,25-24 16,1 0-1,48-24-15,-24-1 16,25 0-16,25 0 15,-25 0-15,24 25 16,1-25-16,-25 25 16,24 0-16,-24 25 15,0 0-15,0-25 16,-1 25-16,-24 0 16,25-25-16,-25 25 15,25-25 1,-25-25-1,25 25-15,-25-50 16,25 25-16,-25-24 16,0-1-16,0 0 15,-25 26 1,0-1-16,0 0 16,-24 25-16,-1 25 15,0 0-15,1-1 16,-1 1-16,25 0 15,1 25-15,24-26 16,0 1-16</inkml:trace>
  <inkml:trace contextRef="#ctx0" brushRef="#br0" timeOffset="98103.9625">20762 12055 0,'0'-25'15,"-25"25"1,25-25 0,0 50-1,-25-25-15,0 25 16,0 0-1,0 0 1,1-1-16,-1 1 16,0 0-16,25 0 15,0 25-15,0-26 16,25 1-16,-25 0 16,25 0-16,-1-25 15,26 0-15,-25 25 16,25-25-16,-26-25 15,1 25-15,0 0 16,0-25-16,-25 0 16</inkml:trace>
  <inkml:trace contextRef="#ctx0" brushRef="#br0" timeOffset="98256.042">20712 12204 0,'0'0'0,"-25"-25"0,0 25 15,0 0-15,1 0 16,48 0-1,1 0-15,0-25 16,25 25-16,-1 0 16,-24 0-16,25 0 15,-1-25-15</inkml:trace>
  <inkml:trace contextRef="#ctx0" brushRef="#br0" timeOffset="100064.1508">11162 15205 0,'0'-25'16,"0"1"0,25 24-16,-25-25 15,25 25-15,0-25 16,-1 25-1,1 0-15,-50 25 32,1 0-17,-1-1-15,0 1 16,0-25-16,0 25 16,25 0-16,25-25 15,25 0-15,-1 0 16,26 0-16</inkml:trace>
  <inkml:trace contextRef="#ctx0" brushRef="#br0" timeOffset="180568.4585">9971 1910 0,'0'-25'0,"0"0"16,25 25 0,-25-24-16,25-1 15,0 50 32,-25-1-31,-25 1-16,25 0 15,0 0-15,-25 24 16,25-24-16,-25 25 16,1-25-16,24-1 15,-25 1 1,25 0-16,-25-25 15,25-25 1,25 0 0,-25-24-16,0-1 15,25 1-15,-25-26 16,0 1-16,0-1 16,24 1-16,-24-1 15,0 26-15,0-26 16,25 26-16,-25-1 15,0 1-15,0 24 16,0 0-16,-25 25 16,1 0-1,-1 25-15,-50 24 16,1 1-16,0 0 16,-1-26-16,-24 26 15,49 0-15,1-26 16,24-24-16</inkml:trace>
  <inkml:trace contextRef="#ctx0" brushRef="#br0" timeOffset="181336.224">10344 1811 0,'0'-25'31,"-25"25"-31,25-25 47,0 0-47,25 25 15,-25-24-15,24 24 16,1-25-16,-25 50 16,25-1-1,-50 26-15,25-25 16,-25 24-16,1 1 15,-1 0-15,0-26 16,25 26-16,-25-25 16,25 0-16,25-1 31,0-24-15,0 0-16,24 0 15,1 0-15,-1 0 16,1 0-16,0 0 15,-26 0-15,1 0 16,0 0-16,-25-24 16,25-1-16,-25 0 15,0 0-15,0-24 16,0-1-16,0 0 16,0 26-1,0-26-15,25 25 16,-25 0-1,0 50 1</inkml:trace>
  <inkml:trace contextRef="#ctx0" brushRef="#br0" timeOffset="181856.3643">10964 1786 0,'0'0'0,"24"-25"0,-24 0 16,0 1 0,-24 48 15,24 1-31,-25 0 15,25 0-15,-25 0 16,25 24-16,-25-24 16,50 0-1,-25 0-15,25-25 16,24 0-16,1 0 16,-25 0-16,24-25 15,1 25-15,0 0 16,-1 0-16,-24 0 15,0 0-15,0 25 16,-25-1 0,0 1-16,-25 0 15,25 0-15,-25 0 16,0-25-16,1 0 16,-1-25-16,0 0 15,0-25-15,25 26 16,0-26-16,25 0 15,-25 1-15,25 24 16,0 0-16,-1 0 16</inkml:trace>
  <inkml:trace contextRef="#ctx0" brushRef="#br0" timeOffset="182103.9872">11361 1836 0,'0'0'0,"24"-25"16,-24 0-16,50 0 15,-25 0-15,0 25 16,24-24-16,-24 48 16,25 1-16,-26 0 15,1 25-15,-25-1 16,0 26-16,0-1 15,0 0-15,0-24 16,0 24-16,0-24 16</inkml:trace>
  <inkml:trace contextRef="#ctx0" brushRef="#br0" timeOffset="182784.2226">11931 2009 0,'25'25'16,"0"-25"15,-1 0-31,-24 25 0,25-25 16,0 0-1,0 0 1,-25-25-16,25 0 16,-50-24-1,25 24-15,0-25 16,-25 25-16,0-24 16,-24-1-16,24 25 15,-25-24-15,25 24 16,-24 0-16,24 0 15,0 0-15,0 1 16,50 24 0,0 0-1,0 0 1,0 0-16,-1 0 16,1 0-16,0 0 15,0 0-15,0 0 16,-1 24-1,1-24 1,0 0 15,-25-24-15,25-1 0,-25 0-16,0 0 15,25 0-15,-25 1 16,0-1-1,0 0 1,0 50 47</inkml:trace>
  <inkml:trace contextRef="#ctx0" brushRef="#br0" timeOffset="183272.2406">12179 1240 0,'0'0'0,"-50"-25"0,26-24 16,-1 24-16,-25-25 16,25 26-16,25-1 15,-24 25-15,24-25 16,24 50-16,26 0 16,-25-1-1,0 26-15,-1-25 16,1-25-16,0 25 15,-25-1-15,25-24 16,-25-24-16,25-26 16,-25 0-1,0 1-15,0 24 16,0-25 0</inkml:trace>
  <inkml:trace contextRef="#ctx0" brushRef="#br0" timeOffset="184256.0018">12998 2034 0,'-25'-25'16,"25"0"-1,25 25 48,-1 0-48,1 0-15,50 0 16,-1 0-16,1 0 16,49 0-16,0 0 15,0 0-15,0 0 16,-25 0-16,0 0 15,-25 0-15,1 0 16,-26 25-16,-24-25 16,-50 0-1,1 0 1,-26 0-16,25-25 16,-24 1-16,24-1 15,50 0 1,24 0-1,1 25-15,-25 0 16,24 0-16,1 25 16,-25 0-16,-1 0 15,-24 24 1</inkml:trace>
  <inkml:trace contextRef="#ctx0" brushRef="#br0" timeOffset="185063.7996">15627 1215 0,'0'0'15,"25"0"-15,0 25 16,-25 0 0,24 25-16,1-26 15,0 26-15,25 0 16,-26-1-16,1-24 16,0 0-16,0 0 15,-25-1-15,-25-24 31,25-24-31,-25-1 16,-24 0-16,24 0 16,-25 0-16,-24 1 15,24-1-15,-24 0 16,-1 25-16,1 25 16,-25 0-16,24-1 15,1 26-15,-1 0 16,51-1-16,-1 1 15,25 24-15,0-24 16,49 0-16,-24-1 16,50 1-16,-26-25 15,26-1-15,-1-24 16,-24 0-16,24-24 16,1-1-16,-26-25 15,1 1-15,-25-1 16,-25 0-16,0 1 15,0-1 1,-25 0-16,0 26 16,0-1-16,0 25 15,50 25 1,0-1 0,0 1-16,24 0 15,1 0-15,0 0 16,-26 0-16</inkml:trace>
  <inkml:trace contextRef="#ctx0" brushRef="#br0" timeOffset="185391.9688">15875 1712 0,'0'0'0,"25"-25"15,24 25 1,-24-25-16,25 50 15,-25-25-15,24 0 16,1 25-16,-1-1 16,-24 26-16,-25-25 15,0 24-15,0-24 16,-25 0-16,-24 0 16,24 0-1,-25-25-15,26 0 16,-1 0-16,0-25 15,25-25-15,0 25 16,50 1-16,-26-26 16,26 25-16,0 0 15,-1 25-15,1-24 16,-1 24-16</inkml:trace>
  <inkml:trace contextRef="#ctx0" brushRef="#br0" timeOffset="185832.1368">16619 1736 0,'0'0'0,"0"-24"15,-25-1 1,1 25 0,-1 25-1,-25-25 1,25 24-16,-24 1 15,24 25-15,0-25 16,-25 24-16,50-24 16,-24 25-16,24-26 15,0 1 1,24-25-16,26-25 16,-25 1-1,25-1-15,-1-25 16,-24 1-16,25 24 15,-26-25-15,1 25 16,0 1-16,0-1 16,-25 0-16,0 50 15,-25 0 1,25 24 0,-25-24-16,25 25 15,-25-1-15,25 1 16,0-1-16,0-24 15,0 0-15</inkml:trace>
  <inkml:trace contextRef="#ctx0" brushRef="#br0" timeOffset="186248.004">16942 1712 0,'0'0'0,"-25"0"16,0 24 15,0 1-15,25 0-16,-25 25 15,25-26-15,0 1 16,-24 0-16,48 0 15,-24 0-15,25-50 16,0 25 0,0-50-16,0 25 15,24-24-15,-24 24 16,25 0-16,-26 0 16,1 1-16,0 24 15,0 0-15,0 24 16,-25 26-16,0 0 15,-25 24-15,0 25 16,0 0-16,0 1 16,1-1-16,-1 0 15</inkml:trace>
  <inkml:trace contextRef="#ctx0" brushRef="#br0" timeOffset="186871.9016">18281 1463 0,'0'0'0,"0"-24"0,-25 24 16,0-25-16,-24 25 16,-1 25-16,-24-1 15,24 1-15,-24 25 16,24-1-16,25 1 15,1 25-15,24-26 16,0 1-16,24-1 16,26-24-16,0 0 15</inkml:trace>
  <inkml:trace contextRef="#ctx0" brushRef="#br0" timeOffset="187199.8702">18405 1761 0,'0'0'0,"-25"-25"16,0 25-16,-24 0 16,-1 0-16,1 25 15,24 0-15,0 0 16,0 0-16,0 24 16,25-24-16,25 0 15,0-25-15,0 25 16,0-25-16,24-25 15,1 0-15,-25-25 16,24 1-16,-24 24 16,-25-25-16,25 1 15,-25 24-15,-25 25 16,0 0-16,0 0 16,1 25-16,24 0 15,-25-1-15,25 26 16,0-25-16,0 0 15</inkml:trace>
  <inkml:trace contextRef="#ctx0" brushRef="#br0" timeOffset="188640.1786">18876 1712 0,'0'0'0,"0"-25"0,-24 25 16,24-25 0,-25 25-1,0 0 16,50 0 32,0 0-32,-25-25 0,24 25 1,-48 0-1,-1 0-15,0 25-1,0 0-15,-24 0 16,24-1-16,-25 1 15,25 25-15,-24-1 16,24-24-16,0 25 16,25-25-16,-25-1 15,25 1-15,25 0 16,-25-50 0,25 25-16,25-49 15,-26 24-15,26-50 16,0 26-16,-1-26 15,26 1-15,-26 24 16,1-24-16,-1-1 16,1 26-16,0-1 15,-26 1-15,1-1 16,0 0-16,0 26 16,-25-1-1,-25 25-15,-25 0 16,26 49-1,-26 1-15,0 0 16,1-1-16,-1 26 16,1 24-16,24-25 15,0 1-15,25-26 16,25 26-16,0-26 16,-1-24-16,26 0 15,0 0-15,-1-25 16,26 0-16,-26 0 15,1-25-15,-1 0 16,1 0-16,-25-24 16,0-1-16,24 25 15,-24-49-15,-25 24 16,25 25-16,-25-24 16,0 24-16,-25 25 15,0 25 1,25 0-16,-25 24 15,25 1-15,0 0 16,0-1-16,25-24 16,0 25-16,0-50 15,24 24 1,-24-48-16</inkml:trace>
  <inkml:trace contextRef="#ctx0" brushRef="#br0" timeOffset="190104.1575">10120 3026 0,'0'0'0,"0"25"16,25 0 0,-25 0-1,0-1-15,25 1 16,0 0-1,0-25 1,-50 0 0,0-25-1,-25 0 1,26 1-16,-26 24 16,0 0-16,-24 0 15,-1 0-15,26 24 16,-26 1-16,1 25 15,24-1-15,1 1 16,-1 24-16,50-24 16,0 24-16,25-24 15,25 0-15,-1-1 16,1 1-16,24-50 16,-24 25-16,-1-25 15,1-25-15,0 25 16,-26-50-1,1 25-15,0 1 16,-25-26-16,0 0 16,-25 1-16,0 24 15,1 0-15,-1 0 16,0 1-16,0 24 16,50 24-1,25 1 1,-26-25-16,26 25 15,0-25-15,-1 0 16,-24 25-16,0-25 16</inkml:trace>
  <inkml:trace contextRef="#ctx0" brushRef="#br0" timeOffset="190431.9343">10195 3398 0,'0'0'0,"25"-25"15,-1 25 1,26 0-16,0 0 16,-26 25-16,26-25 15,-25 25-15,0 0 16,-1 0 0,-24-1-16,-24 26 15,-1-25-15,0 24 16,0-24-16,0 0 15,-24-25-15,24 0 16,0-25 0,25 0-16,0 1 15,25-1-15,0 0 16,0-25-16,24 26 16,26-26-16,-26 25 15,1 0-15,-1 25 16</inkml:trace>
  <inkml:trace contextRef="#ctx0" brushRef="#br0" timeOffset="190952.1547">10889 3398 0,'0'-25'0,"0"1"31,-25 24-15,1 24 15,-1-24-31,0 25 16,-25 0-16,26 0 15,-1 0-15,0-1 16,25 1-16,-25-25 15,25 25-15,25-25 32,0 0-17,0 0 1,-1 0-16,26-25 16,-25 25-16,0-25 15,-1 1-15,1-1 16,0 0-16,0 0 15,0 0-15,-1 1 16,1-1 0,-25 50-1,-25-25 1,25 24-16,0 1 16,0 0-16,-24 0 15,24 0-15,0 24 16,0-24-16,-25-25 15</inkml:trace>
  <inkml:trace contextRef="#ctx0" brushRef="#br0" timeOffset="191464.2712">11162 3373 0,'-25'0'31,"0"25"-15,25 0 0,-24 0-16,24 0 15,-25-1-15,25 1 16,0 0 0,0 0-16,0 0 15,25-25 1,-25-25-16,24 0 15,1 0-15,0 0 16,25 1-16,-25-1 16,-1 0-16,1 0 15,0 25-15,0 0 16,0 50 0,-50-25-16,25 49 15,-25-24-15,25 49 16,-25-25-16,0 1 15,-24 24-15,49-25 16</inkml:trace>
  <inkml:trace contextRef="#ctx0" brushRef="#br0" timeOffset="191984.0246">12030 3324 0,'0'0'0,"25"0"16,-25-25-16,25 0 16,-25 0-16,0 1 15,25 24-15,-50-25 16,25 0-16,-50 25 16,25 25-1,-24 24-15,24-24 16,-25 25-16,50-1 15,-24 1 1,48 0-16,-24-1 16,25-24-16</inkml:trace>
  <inkml:trace contextRef="#ctx0" brushRef="#br0" timeOffset="192335.8338">12129 3398 0,'0'0'0,"-24"-25"16,-1 25 0,0 25-16,0-25 15,25 25-15,-25 25 16,25-26-16,-24 1 16,48 25-16,-24-25 15,0-1-15,25 1 16,0-25-16,0 25 15,0-50-15,-1 0 16,26 1-16,-25-1 16,0-25-16,0 25 15,-1-24-15,1 24 16,-25 0 0,-25 25-16,25 25 31,-24-25-31,24 25 15,0 0-15,-25-25 16</inkml:trace>
  <inkml:trace contextRef="#ctx0" brushRef="#br0" timeOffset="193360.5567">12601 3398 0,'-25'0'16,"25"-25"15,0 50-31,-25-25 16,0 25 0,1-25-16,-1 25 15,0 0-15,0-1 16,0 1-16,1 0 15,-1 0-15,0 0 16,25-1-16,0 1 16,-25 0-16,50-25 15,-25-25 1,25 25-16,0-49 16,24 24-16,-24-25 15,25-24-15,-1-1 16,1 26-16,-25-26 15,24 1 1,-24 24-16,25 1 16,-50-1-16,24 25 15,-24 1-15,0-1 16,0 50-16,-24-1 16,-1 1-16,0 25 15,-25-1-15,26 26 16,-1-26-16,25 26 15,0-1-15,-25 1 16,50-26-16,-25 1 16,25-1-16,-1 1 15,1-25-15,0-25 16,0 25-16,0-25 16,24-25-16,-24 0 15,25 0-15,-26 0 16,1 1-16,25-26 15,-25 0-15,-25 1 16,24-1-16,1 1 16,-25 24-16,0 0 15,0 0-15,-25 25 16,1 25-16,-1 0 16,0 0-16,0 24 15,25 1 1,-25-1-16,50 1 15,-25 0-15,50-1 16,-25-24-16,49-25 16,-24 0-16</inkml:trace>
  <inkml:trace contextRef="#ctx0" brushRef="#br0" timeOffset="193983.9326">13568 3448 0,'0'0'0,"25"0"47,0 0-47,24 25 16,26-25-16,-1 0 15,1 0-15,24 24 16,-25-24-16,1 25 16,-1 0-16,-24-25 15,-26 0-15,26 25 16,-25-25-1,-50-25 1,0 25-16,0-25 16,1 0-16,-1 1 15,25-1-15,-25 0 16,50 0-16,0 25 16,-1-25-16,1 1 15,25 24-15,-25 24 16,0-24-16,-1 25 15,-24 25 1,0-1-16,0 1 16,-24 0-16</inkml:trace>
  <inkml:trace contextRef="#ctx0" brushRef="#br0" timeOffset="194800.9155">15280 3398 0,'0'0'0,"0"25"32,-25-25-32,25 50 15,-25-26-15,25 1 16,-25 0-16,0 25 15,1-50-15,24 24 16,-25-24 0,25-49-1,25-1 1,-25-24-16,24-1 16,1-24-16,25-25 15,-1 25-15,1 0 16,-25 24-16,25 1 15,-26 24-15,-24 1 16,-49 49 0,-1 25-16,-24-1 15,-1 26-15,-24 24 16,25-24-16,-1 24 16,26 1-16,24-26 15,0 1-15</inkml:trace>
  <inkml:trace contextRef="#ctx0" brushRef="#br0" timeOffset="195279.9117">15701 3274 0,'0'-25'0,"-24"25"16,-1 25 15,-25-25-31,25 25 16,1 0-16,-1 24 15,0-24-15,0 0 16,0 25-16,50-26 15,0 1-15,0 0 16,24 0-16,1-25 16,0 25-16,-1-25 15,1 0-15,-1 0 16,1-25-16,-25 25 16,0-25-16,-1-25 15,-24 26-15,25-26 16,-25 0-16,25 1 15,-25-1-15,25 1 16,-25-1-16,25 25 16,-1 0-16,-24 1 15,25 24-15,0 24 16,0 1 0</inkml:trace>
  <inkml:trace contextRef="#ctx0" brushRef="#br0" timeOffset="195720.0042">16173 3324 0,'0'0'0,"0"-25"16,-25 25 15,25 25-15,-25 0-1,25-1-15,0 1 16,0 0-16,25 0 16,-25 0-16,49-25 15,-24 24-15,25-24 16,-25 0-16,24 0 16,-24 0-16,25 0 15,-25 0-15,-1 0 16,1 0-1,-50 25 1,1 0 0,-1-25 15,0 0-31,25-25 16,-25 0-1,50-24-15,-25 24 16,25-25-16,24 1 15,-24 24-15,0 0 16,0 0-16</inkml:trace>
  <inkml:trace contextRef="#ctx0" brushRef="#br0" timeOffset="195943.977">16594 3349 0,'25'-25'15,"0"0"1,25 25-16,-26-25 16,1 25-16,0 0 15,0 25-15,0 0 16,-25 24-16,0-24 16,0 50-16,-25-26 15,0 26-15,-25-1 16,26-24-1</inkml:trace>
  <inkml:trace contextRef="#ctx0" brushRef="#br0" timeOffset="196823.1411">16966 3398 0,'-24'25'15,"48"-25"-15,-24 25 16,25 0 0,0-25-16,0 24 15,0-24-15,-1 25 16,26-25-16,-25 0 16,0 0-16,-1-25 15,1 25-15,-25-24 16,25-26-16,-25 25 15,-25 0-15,25 1 16,-25-1-16,1 0 16,-1 0-16,0 0 15,0 1-15,0 24 16,1 0-16,-1 0 16,25 24-1,25-24 1,-1 25-16,26-25 15,-25 0-15,24 0 16,1-25-16,-25 1 16,0-1-1,-25 0-15,24-25 16,-48 1-16,24-1 16,-25 1-16,0-1 15,0 25-15,0 0 16,25 1-16,25 24 31,0 0-15,0 0-1,0-25-15,-1 0 16,1 0-16,0 0 16,-25 1-16,25 24 15,0-25-15,-1 25 16</inkml:trace>
  <inkml:trace contextRef="#ctx0" brushRef="#br0" timeOffset="271231.5964">6499 1761 0,'25'-25'15,"-25"1"-15,24-1 16,-24 0-16,25 0 16,-50 25 15,25 25-31,-24 0 15,-26 0-15,25 24 16,-24 1-16,-1-25 16,25 24-16,0-24 15,1 25-15,48-26 16,1-24-16,0 25 16,25-25-16,24 0 15,0 0-15,1-25 16,-1 25-16,1 0 15,-26 0-15,1 0 16,-25 0-16,0 0 16</inkml:trace>
  <inkml:trace contextRef="#ctx0" brushRef="#br0" timeOffset="271472.2389">6672 1736 0,'0'0'0,"0"-24"0,0-1 15,0 50 1,0 24 0,0-24-1,0 25-15,0 24 16,0-24-16,0 24 15,0 0-15,0-24 16,0 0-16</inkml:trace>
  <inkml:trace contextRef="#ctx0" brushRef="#br0" timeOffset="271904.1979">6945 1860 0,'0'0'0,"0"-24"0,-24 24 16,24-25-16,0 0 16,24 0-1,1 25-15,0-25 16,25 25-16,-26 25 16,1 0-16,0 0 15,-25 24-15,-25 1 16,0 0-16,1-1 15,-1 1-15,0-1 16,0 1-16,25-25 16,25-25-16,0 0 15,24 0-15,26-25 16,-1 0-16,1 0 16</inkml:trace>
  <inkml:trace contextRef="#ctx0" brushRef="#br0" timeOffset="272591.981">8012 1960 0,'0'0'0,"-25"0"0,0 0 15,75 0 48,-25 0-63,24 0 15,1 24-15,0-24 16,24 0-16,-24 0 16,24 0-16,0 25 15,-24-25-15,0 0 16,-1 0-16,-24 0 16,0 0-16,0 0 15,-1 0-15,-48-25 16,-1 25-1,0 0-15,0 0 16,0-24-16,1 24 16,-1-25-16,50 0 15,-1 25 1,1-25-16,0 25 16,25 25-16,-26-25 15,1 25-15,-25 0 16,0 24-16,-25 1 15,25-1-15,-24-24 16</inkml:trace>
  <inkml:trace contextRef="#ctx0" brushRef="#br0" timeOffset="289639.9508">6127 3324 0,'0'0'0,"-25"0"31,0 25-31,-24-1 16,-1 1-16,0 0 15,1 25-15,-1-1 16,25-24-16,-24 25 16,49-26-16,0 1 15,0 0-15,49-25 16,1 0-16,24 0 15,1 0-15,24-25 16,-25 25 0,1 0-16,-26-25 15,1 25-15,-25 0 16,0 0-16</inkml:trace>
  <inkml:trace contextRef="#ctx0" brushRef="#br0" timeOffset="289848.1726">6127 3373 0,'0'0'0,"0"-24"0,25 48 32,-25 26-17,24 0-15,-48-1 16,24 26-16,0-1 15,0 1-15,-25-1 16,25-24-16</inkml:trace>
  <inkml:trace contextRef="#ctx0" brushRef="#br0" timeOffset="290296.0135">6524 3423 0,'0'-25'16,"24"0"-1,1 1 1,0 24-16,0-25 16,0 25-16,-1 0 15,1 25-15,-25-1 16,-25 1-16,1 25 15,-1 24-15,-25-24 16,25-1-16,1 1 16,-1-25-16,25 25 15,25-50-15,24 0 16,-24 0-16,25 0 16,-1-25-1,1 0-15</inkml:trace>
  <inkml:trace contextRef="#ctx0" brushRef="#br0" timeOffset="290576.2652">7020 3497 0,'0'0'0,"25"0"0,-1 0 15,1 0 1,25 0-16,-1 0 16,1 0-16,24 0 15,-24 0-15,0 0 16,-1 0-16,-24 0 15</inkml:trace>
  <inkml:trace contextRef="#ctx0" brushRef="#br0" timeOffset="290848.1606">7218 3349 0,'0'24'31,"-25"26"-31,25 0 16,0-1-16,0 1 15,25 24-15,-25-24 16,0 0-16</inkml:trace>
  <inkml:trace contextRef="#ctx0" brushRef="#br0" timeOffset="291128.2552">7739 3373 0,'0'0'0,"0"-24"15,25 48 1,-25 1-1,0 0-15,25 25 16,-25 24-16,0 0 16,0 26-16,0-26 15,0 25-15</inkml:trace>
  <inkml:trace contextRef="#ctx0" brushRef="#br0" timeOffset="292800.2075">8409 3572 0,'-25'0'0,"0"0"47,50 0-16,0 25-15,0-25-1,24 0-15,1 0 16,-1 0-16,1 0 15,0 0-15,-1 0 16,1 0-16,-1 0 16,-24 0-16,0 0 15,0 0-15,0 0 16,-1 0 15,1 0-15,-50-25 203,25 0-204,0 0 16,-24 0-31,24 1 16,0-1 0,0 0-1,0 0 1,0 0 0,0 50 15,0 0-16,-25 0-15,25 0 16,0-1-16,-25 26 16,0-25-16,25 0 15,-25-1 1,1 1-16,-1 0 16,25 0-16,-25 0 15,50-25 16,0 0-31,-1-25 16,1 0-16,0 25 16,0-25-16,0 25 15,-1-25-15,1 25 16,0 0-16,0 0 31</inkml:trace>
  <inkml:trace contextRef="#ctx0" brushRef="#br0" timeOffset="304072.5695">7789 11757 0,'0'0'0,"-25"0"78,0 0-62,0 25-16,0 0 15,1 25-15,-26-26 16,25 26-16,0 0 15,1-1-15,-1 1 16,0-1-16,25 26 16,0-25-16,0-1 15,25-24-15,-25 25 16,49-26-16,-24-24 16,0 25-16,0-25 15,24 0 1,-24-25-16,0 25 0,0-24 15,0-1 1,-1 0-16,-24 0 16,25 0-16,-25 1 15,-25-1-15,25 0 16,-24 25-16,-1 0 16,-25-25-16,25 50 15,1-25-15,-1 25 16,0 0-16,0-1 15</inkml:trace>
  <inkml:trace contextRef="#ctx0" brushRef="#br0" timeOffset="304991.5658">7640 13915 0,'-25'-24'15,"0"48"16,25 1-15,-25 0-16,1 25 16,-1-1-16,0 26 15,0-1-15,25 0 16,-25 1-16,25-25 16,0 24-16,0 0 15,25-24-15,0-25 16,0 24-16,24-24 15,-24-25-15,0 0 16,0 0-16,0-25 16,-1-24-16,1 24 15,0-25-15,-25 1 16,0-1-16,0 1 16,-25 24-16,0-25 15,1 50-15,-1 0 16,-25 0-16,25 25 15,-24 0 1,24 0-16,0 24 16,25-24-16,0 25 15</inkml:trace>
  <inkml:trace contextRef="#ctx0" brushRef="#br0" timeOffset="328703.862">14387 10666 0,'-25'0'47,"25"-25"-31,25 25-1,-25-25 1,0 1 0,0 48 30,-25 1-46,25 0 16,0 0 0,-25 0-16,25-1 15,0 1-15,0 0 16,25 0 0,0-50 15,0 25-31,-1 0 15,1-25-15,0 25 16,0 0-16,0 0 16,-1 0-16,1 0 15,0 25 1,-25 0 0,0 0-16,-25-25 15,25 24-15,0 1 16,-25-25-16,25-25 15,-24 1 17,24-1-17,0 0-15,0 0 16,0-24-16,0 24 16,0 0-16,0 0 15,0 0-15,0 1 16,0-1-1</inkml:trace>
  <inkml:trace contextRef="#ctx0" brushRef="#br0" timeOffset="328984.1997">14585 10468 0,'0'-25'16,"25"0"-16,0 0 31,0 25-15,-25 25-1,24 0-15,-48 0 16,24-1 0,-25 1-16,0 0 15,0-25 1,0 0-1,25-25 1,0 0 0,0 1-16</inkml:trace>
  <inkml:trace contextRef="#ctx0" brushRef="#br0" timeOffset="329304.1668">14709 10616 0,'0'-24'15,"25"24"-15,0-25 16,0 25-1,-1 0-15,1 0 16,0 0-16,0 25 16,0-25-16,-25 24 15,0 26-15,-25-25 16,0 24-16,25 1 16,-25 0-1,0-26-15,1 1 16</inkml:trace>
  <inkml:trace contextRef="#ctx0" brushRef="#br0" timeOffset="330023.157">15056 10567 0,'25'0'0,"-25"-25"16,25 25-1,0 0 16,-25 25-15,25-25 0,-25 25-1,0-1 1,-25 1-16,25 0 16,0 0-1,-25 0-15,0-1 16,25 1-16,-25 0 15,1 0-15,-1 0 16,0-25-16,25 24 16,-25-24-16,0-24 15,25-1 1,25 0 0,-25 0-1,25 25 1,0-25-16,0 25 15,-1 0 1,1 0 0,0 25-16,0-25 15,0 0-15,-1 25 16,1 0 0,0-50-1,-25 0 1,0 0-1,0-24 1,25 24-16,-25-25 16,25 26-16,-25-1 15,0 0-15,24 25 16</inkml:trace>
  <inkml:trace contextRef="#ctx0" brushRef="#br0" timeOffset="330263.9134">15379 10641 0,'25'0'0,"-25"-25"16,25 25-16,-25-24 16,24 24-16,1 0 15,0 0-15,0 0 16,0 24-1,-25 1-15,-25 0 16,25 25-16,-25-1 16,0 1-16,0-1 15,1 1-15,-1 0 16</inkml:trace>
  <inkml:trace contextRef="#ctx0" brushRef="#br0" timeOffset="330863.9863">15801 10740 0,'-25'25'16,"25"0"-16,-25 0 16,0 0-16,25-1 15,-25 1-15,25 0 16,-24 0-16,24-50 31,24 0-31,1-24 16,0-1-16,0-24 15,24-1 1,1 1-16,-25-25 16,24 24-16,-24-24 15,0 25-15,0-1 16,-25 1-16,0 24 15,-25 25-15,0-24 16,0 49-16,-24 0 16,24 0-16,-25 24 15,26 1-15,-1 0 16,0 25-16,0-1 16,25 1-16,25 0 15,0-1-15,0 1 16,-1-25-16,26-1 15,0 26-15,-1-50 16,-24 25-16,25-25 16,-26 25-16</inkml:trace>
  <inkml:trace contextRef="#ctx0" brushRef="#br0" timeOffset="331591.9266">16173 10542 0,'0'0'0,"24"0"16,-24 25 31,-24 0-47,-1-1 16,0 1-16,0 25 15,0-25-15,1 24 16,-1-24-16,25 0 15,-25 0-15,0-1 16,50-24 15,-25-24-31,25 24 16,0-25-16,-1 25 16,1-25-1,0 0-15,0 25 16,0-25-16,-1 1 15,-24-1-15,25 0 16,-25 0 0,-25 25-16,25-25 15,0 1-15,-24 24 16,24-25-16,24 25 47,1 25-32,0-25 1,0 0-16,0-25 16,-1 0-1,-24 0-15,0 0 16,0 1-16,0-26 16,0 25-16,0 0 15,0 1-15,25 24 16,-25-25-16,25 25 15,0 25-15</inkml:trace>
  <inkml:trace contextRef="#ctx0" brushRef="#br0" timeOffset="332352.1844">16718 10616 0,'0'0'0,"25"0"0,-25-24 16,25 24-1,-25-25-15,0 0 16,0 0 0,-25 25-1,0 0-15,-24 25 16,24-25-1,0 0-15,25 25 16,-25-25-16,25 25 16,0-1-16,25 1 15,0 0-15,0 0 16,0-25-16,-1 25 16,1-1-16,0 1 15,0-25-15,0 25 16,-25 0-16,0 0 15,0-1 1,-25 1-16,0-25 16,0 25-16,0-25 15,1-25-15,-1 0 16,25 1 0,0-1-1,25-25-15,-1 25 16,1 1-16,25-26 15,-1 25-15,-24 0 16,25 1-16,-1-1 16</inkml:trace>
  <inkml:trace contextRef="#ctx0" brushRef="#br0" timeOffset="333055.7529">17190 10616 0,'0'-24'15,"0"-1"1,24 0-1,1 25 1,-25-25-16,25 50 16,0-25-1,-25 25-15,0 0 16,0-1-16,0 1 16,0 0-16,-25 0 15,25 0-15,-25-1 16,25 1-16,0 0 15,-25-25-15,25 25 16,25-25 0,0 0-1,0 0 1,0 0 0,-1 0-16,1 0 15,0 0 16,-25-25-31,0 0 16,0 0 0,25 1-16,-25-1 15,0-25-15,25 25 16,-25 1-16,0-1 16</inkml:trace>
  <inkml:trace contextRef="#ctx0" brushRef="#br0" timeOffset="333471.9724">17512 10468 0,'0'0'0,"-25"-25"0,0 0 15,-24 0-15,-1 0 16,1 25-16,-1-24 16,25-1-16,0 25 15,1-25-15,48 25 16,26 0 0,-25 25-16,24-25 15,1 25-15,0 24 16,-1-24-16,-24 0 15,-25 24-15,25-24 16,-50 25-16</inkml:trace>
  <inkml:trace contextRef="#ctx0" brushRef="#br0" timeOffset="334079.9957">17587 10641 0,'24'0'15,"-24"25"79,-24-25-94,24 25 16,-25 0-16,0-25 15,0 24-15,0-24 16,25 25-16,-25-25 16,25-25-1,0 1-15,25-1 16,0 0-16,0 0 15,0 0-15,24 1 16,-49-1-16,25 0 16,0 25-16,0 0 31,-25 25-31,0 0 16,0-1-1,25-24 1,-1 0 15,1-24-15,0 24-16,0 0 15,0 0 1,-1 0 0,-24 24-16,-24 1 15,24 25 1,0-1-16,-25 1 15,0 0-15</inkml:trace>
  <inkml:trace contextRef="#ctx0" brushRef="#br0" timeOffset="507200.1781">11137 13519 0,'-25'0'47,"25"-25"31,-24 25-62,24-25 15,0 0 16,0 50 16,0 0-48,0 0-15,0-1 16,0 1-16,0 0 15,0 25-15,-25-26 16,25 1-16,0 0 16,0 0-1,0-50 32,0 0-47,25 0 16,-25 1-1,0-1 1,0 0-16,24 0 16,-24 0-16,0 1 15,25-1-15,-25 0 16,25 0-16,-25 0 16,25 25-16,0-24 15,0 24 1,-1 0-1,1 0 1,-25 24-16,0 1 16,25-25-16,-25 25 15,0 0-15,0 0 16,0-1-16,0 1 16,0 0-16,-25 0 15,25 0-15,0 24 16,0-24-16,-25 0 15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4:02:33.7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26665 4440 0,'0'-25'0,"25"25"31,-25-25 63,0 50-1,0 0-61,0 0-1,0 0-15,0-1-1,0 1 16,0 0 16,0 0-15,0 0-1,0-1 0,0 1-15,0 0 15,0 0 0,0 0 0,0-1 1,0 1-17,0 0 32,0 0-16,0 0 1,0 0-1,0-1 16,0 1 31</inkml:trace>
  <inkml:trace contextRef="#ctx0" brushRef="#br0" timeOffset="2215.2218">25474 4465 0,'0'25'141,"-24"-25"-141,24 24 16,0 1-1,0 0 1,0 0-16,0 0 15,0-1 1,0 1-16,0 0 16,0 0-1,0 0-15,0-1 16,0 1 0,0 0-1,-25-25-15,25 25 16,0 0-1,0 0 1,0-1 0,0 1-1,0 0 17,0 0-17,-25-25 1,50 25-1,-50-25-15,25 24 32,0 1-1,-25-25-15,25-25 62</inkml:trace>
  <inkml:trace contextRef="#ctx0" brushRef="#br0" timeOffset="4183.9934">24383 4564 0,'0'-25'47,"25"25"-31,-25-25-1,0 50 63,0 0-62,0 0-16,0 0 16,0-1-16,-25 26 15,25-25-15,0 0 16,0 24-16,-25-24 15,25 0-15,0 0 16,0 0-16,-25-1 16,25 1-16,0 0 15,0 0 1,0 0-16,0-1 31,0 1 0,0 0 16,0 0-15,-24-25-32,24 25 31</inkml:trace>
  <inkml:trace contextRef="#ctx0" brushRef="#br0" timeOffset="18280.9726">22225 5928 0,'0'25'62,"25"0"-62,-25 25 16,0-26 0,0 1-16,0 25 15,25-25-15,-25-1 16,0 1-16,0 0 15,0 0-15,0 0 16,24-50 15,-24 0-31,0 0 16,0 0-16,0 1 16,25-26-16,-25 25 15,0-24-15,0 24 16,0-25-16,0 25 15,0-24-15,-25 24 16,25 0 0,-24 25-16,-1 0 15,0 25 1,0-25-16,0 25 16,1-25-1,-1 25-15,25-1 16,-25-24-16</inkml:trace>
  <inkml:trace contextRef="#ctx0" brushRef="#br0" timeOffset="18504.8319">22597 5953 0,'0'0'16,"-25"25"31</inkml:trace>
  <inkml:trace contextRef="#ctx0" brushRef="#br0" timeOffset="18664.0291">22547 6152 0,'-24'0'16</inkml:trace>
  <inkml:trace contextRef="#ctx0" brushRef="#br0" timeOffset="19559.2452">22671 6276 0,'-24'0'16,"-1"0"-1,25-25-15,0 0 16,-25 0-16,25-24 16,0-1-16,0 0 15,0-24-15,0 24 16,25-24-16,-25 24 16,25 1-16,-25-1 15,24 0-15,1 1 16,0 24-16,0 0 15,-25 0-15,25 1 16,0 24-16,-1 24 16,-24 1-1,25 0-15,-25 0 16,0 24-16,0 1 16,-25 0-16,25-1 15,-24 1-15,24 0 16,-25-1-16,0 1 15,0-25 1,0 24-16,0-24 16,1 0-1,-1-25 1,25-25 0,0 0-1,0 0-15,25 1 16,-25-1-16,24 0 15,1 0-15,-25 0 16,25 1-16,0 24 16,0-25-16,0 25 15,-1 0 1,1 25-16,0-1 16,-25 1-1,0 25-15,0-25 16,0-1-16,0 26 15,-25-25-15</inkml:trace>
  <inkml:trace contextRef="#ctx0" brushRef="#br0" timeOffset="19688.1582">23044 5879 0,'49'-50'0,"-98"100"0,123-100 16,-24 25-16,-26 0 15,1 25-15,-25-24 16,25 24-16</inkml:trace>
  <inkml:trace contextRef="#ctx0" brushRef="#br0" timeOffset="20579.945">23937 6176 0,'0'0'16,"0"-24"-16,0 48 31,0 26-15,-25 0-16,25-1 15,-25 1-15,0 24 16,0-24-1,25 24-15,-25-24 16,1-1-16,-1-24 16,25 0-16</inkml:trace>
  <inkml:trace contextRef="#ctx0" brushRef="#br0" timeOffset="21463.3594">24234 6251 0,'0'0'0,"0"-25"16,25 25 0,-50 25 15,25 0-15,0-1-16,-25 26 15,1 24-15,24-24 16,-25 0-16,0 24 15,25-24-15,-25-1 16,25-24-16,0 0 16,-25 0-16</inkml:trace>
  <inkml:trace contextRef="#ctx0" brushRef="#br0" timeOffset="22736.102">24606 6325 0,'25'0'15,"-25"-25"1,-25 25 62,25 25-62,-25-25-16,25 25 15,-24 0-15,-1 0 16,25 24 0,-25-24-16,25 0 15,0 0-15,-25 24 16,50-24-16,-25 0 16,25 0-1,0-25-15,-1 0 16,1 24-16,0-48 15,0 24-15,0 0 16,-1-25-16,26 0 16,-25 0-16,0 0 15,-25-24-15,24 24 16,-24-25-16,0 1 16,0-1-1,0 25-15,-24-24 16,-1 24-16,0 25 15,0 0-15,0 0 16,1 0-16,-1 25 16,0 0-1,25-1-15,-25 1 16,50 0-16</inkml:trace>
  <inkml:trace contextRef="#ctx0" brushRef="#br0" timeOffset="23344.0535">25127 6325 0,'0'-25'15,"25"25"-15,-25-24 16,25 24 0,-25 24-1,0 1 1,0 0-16,0 0 16,0 24-1,0 1-15,0 24 16,-25-24-16,25 0 15,-25-1-15,25 1 16,-25-1-16,25-24 16,0 0-16</inkml:trace>
  <inkml:trace contextRef="#ctx0" brushRef="#br0" timeOffset="23920.1575">25524 6424 0,'-25'0'16,"50"0"-16,-50-24 0,0 48 47,25 1-47,-24 0 16,24 0-1,-25 0-15,25 24 16,0-24-16,-25 25 15,25-26-15,25 26 16,-25-25-16,25 0 16,-1-1-1,1-24-15,0 0 16,25 0-16,-26 0 16,1-24-16,0-1 15,25 0-15,-26 0 16,1 0-16,0-24 15,-25-1-15,0 1 16,0-1-16,0 0 16,-25 26-16,25-1 15,-49 0-15,24 25 16,-25 0-16,25 25 16,1 0-16,-1-1 15,25 1 1,0 25-16,25-25 15</inkml:trace>
  <inkml:trace contextRef="#ctx0" brushRef="#br0" timeOffset="24395.3002">26070 6375 0,'0'0'0,"0"-25"16,25 25-1,-25 25 1,0 0-1,0-1-15,0 1 16,0 25-16,0-1 16,0 1-16,-25 24 15,25-24-15,0 0 16,0-1-16,-25 1 16,25-25-16,0 0 15,25-1-15</inkml:trace>
  <inkml:trace contextRef="#ctx0" brushRef="#br0" timeOffset="24928.3281">26467 6524 0,'0'-25'15,"0"50"-15,0-75 16,-25 50 0,0 25 15,25 0-31,0-1 15,-25 1-15,0 0 16,25 25-16,0-1 16,0-24-16,0 0 15,0 24-15,0-24 16,25-25-16,0 25 16,0-25-16,0-25 15,-1 25-15,26-25 16,-25 1-16,0-1 15,24-25-15,-49 25 16,25-24-16,-25-1 16,0 1-16,0-1 15,-25 0-15,0 26 16,1 24-16,-26-25 16,25 50-16,-24-25 15,24 24-15,0 1 16,25 0-16,0 0 15,25 0-15</inkml:trace>
  <inkml:trace contextRef="#ctx0" brushRef="#br0" timeOffset="25295.7729">27087 6325 0,'0'0'15,"0"25"16,0 25-15,0-1-16,0 1 16,-25-1-16,25 26 15,0-26-15,-25 1 16,25 24-16,0-24 16,0-25-16,0 25 15,0-26-15,0 1 16,0 0-1</inkml:trace>
  <inkml:trace contextRef="#ctx0" brushRef="#br0" timeOffset="27239.7774">23862 7193 0,'0'-24'16,"25"24"0,0 0-16,0 0 15,49 0-15,0 24 16,26-24-16,24 25 16,24-25-16,1 25 15,25 0-15,24 0 16,-24-1-1,49 1-15,-24 0 16,-1 0-16,1 0 16,-1-1-16,-24 1 15,-1 0-15,1 0 16,-50 0-16,0-25 16,-25 24-16,-24 1 15,-1-25-15,-49 25 16,0-25-16,-50 25 15,0-50-15,-25 25 16,-24 0-16,-25-25 16,-1 25-16,-48-25 15,24 1-15,-50 24 16,0 0-16,1-25 16,-1 25-16,0 0 15,1 0-15,-1 25 16,25-25-16,1 0 15,48 0-15,1 0 16,49 0-16,26 0 16,73 24-1,26-24-15,49 25 16,25-25-16,24 25 16,26 0-16,-26 0 15,26-25-15,-1 24 16,1 1-16,-1-25 15,-24 25-15,-26-25 16,1 0-16,-25 0 16,0 25-16,-49-25 15,-1 0-15,-24 0 16,-25-25-16</inkml:trace>
  <inkml:trace contextRef="#ctx0" brushRef="#br0" timeOffset="32536.2261">24631 3547 0,'0'-25'47,"-25"50"62,0 0-93,1 0-1,-1 24-15,0-24 16,0 25-1,-24-25-15,24 24 16,0-24-16,0 25 16,0-26-16,1 1 15,-1 0-15,0 0 16,25 0-16,-25-25 16,25 24-16,-25-24 15,25 25 16,-24-25 1,24 25-17,0-50 32,24 25-31,-24-25-16</inkml:trace>
  <inkml:trace contextRef="#ctx0" brushRef="#br0" timeOffset="33599.9359">25722 3547 0,'0'0'0,"25"0"32,-50 0 30,25 25-62,-24-25 16,-1 25-16,25 24 15,-25-24-15,0 0 16,-24 25-16,24-1 16,0-24-16,-25 0 15,26 24-15,-1-24 16,0 0-16,0 0 15,0 0-15,1-1 16,-1 1-16,0-25 16,25 25-16,-25-25 15,0 25 1,1-25 0,24 25-1,0-50 48,24 25-48</inkml:trace>
  <inkml:trace contextRef="#ctx0" brushRef="#br0" timeOffset="34888.2069">26839 3621 0,'0'-24'16,"0"-1"46,0 50 16,-25-25-78,25 24 16,-25 1-16,25 0 16,-25 0-16,0 0 15,1 24-15,-1-24 16,0 0-16,0 25 16,0-26-1,1 1-15,-1 0 16,0 0-16,0 0 15,0-1 1,1-24 0,24 25 15,24-50 94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4:12:24.3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1513 5755 0,'0'0'0,"-25"24"15,25 1-15,-25 25 16,25-25-16,-24 0 16,24 24-16,0-24 15,-25-25-15,25 25 16,0-50 0,-25 25-16,50-50 15,-25 26-15,0-26 16,0 0-16,25 1 15,-1-1-15,-24 25 16,25-24-16,0 24 16,0 25-1,-25-25-15,25 25 16,-1 25 0,-24 0-16,25 24 15,-25 1-15,25-25 16,-25 24-16,0 1 15,0 0-15,0-1 16,0 1-16,0-25 16,0 24-16,0-24 15,0 0-15,25-25 16,-25 25-16,0-50 31,25 25-15,-25-25-16,0 0 15,25 25-15,-25-25 16,0 1-16,24 24 16,-24-25-16,0 0 15,25 0-15,-25 0 16,0 1 0,25-1-16,-25 0 15,0 0 1,0 0-1,0 0 1,0 1 0,-25-1 15,25 0-15,-25 0-1,1 0 1,-1 25-1,0-24 1,0 24 0,0-25-16,-24 25 15,24 0-15,0 0 16,0-25-16,0 25 16,1 0-16,-1 0 15,25-25 16,25 0-15,-1 25-16,26-24 16,0-1-16,-26 0 15,26-25-15,0 26 16,-1-26-16,-24 0 16,0 26-1</inkml:trace>
  <inkml:trace contextRef="#ctx0" brushRef="#br0" timeOffset="200.3153">1885 4589 0,'0'25'16,"-25"24"-1,25-24-15,0 49 16,0-24-16,-24 25 16,-1 24-16</inkml:trace>
  <inkml:trace contextRef="#ctx0" brushRef="#br0" timeOffset="800.2609">1960 5779 0,'0'-24'0,"0"-1"15,24 0-15,1 0 16,-25 0 0,25 1-16,0 24 15,0 0 1,-25 24-1,0 1-15,24 25 16,-48-1-16,24 1 16,0 0-16,-25-1 15,0 1-15,0 0 16,-24-26-16,24 1 16,0 0-16,-25-25 15,26-25-15,-26-24 16,25-1-16,0 0 15,25 1-15,-24-26 16</inkml:trace>
  <inkml:trace contextRef="#ctx0" brushRef="#br0" timeOffset="2296.5647">2580 5606 0,'0'0'0,"0"-25"16,0 0 15,0 50 406</inkml:trace>
  <inkml:trace contextRef="#ctx0" brushRef="#br0" timeOffset="3000.2387">2456 5879 0,'0'0'0,"0"-25"16,24 0-1,-24 0-15,25 0 16,-25 1 0,25 24-16,-25-25 31,0 50-31,25-25 0,-25 24 15,0 1 1,0 0-16,-25 25 16,25-25-16,0 24 15,-25-24-15,25 0 16,-25 0-16,25-1 16,-24-24-1,24-24 1,0-26-1,0 0-15,24 1 16,-24-26-16,25 1 16,0-25-16,0-1 15,0 26-15,-1 0 16,26-1-16,-25 1 16,-25 24-16,25 1 15,-25 24-15,25 0 16,-50 25-16,0 0 15,-25 50 1,1-26-16,-1 26 16,0-25-16,26 24 15,-26-24-15,0 0 16,26 0-16,24 0 16,-25-25-16</inkml:trace>
  <inkml:trace contextRef="#ctx0" brushRef="#br0" timeOffset="3824.73">2803 5680 0,'25'-25'0,"-25"1"15,25-1-15,-1 25 16,-24-25-16,25 25 16,0 0-1,-25 25-15,0 0 16,25-1-16,-50 1 16,25 0-16,0 25 15,-25-1-15,0-24 16,1 25-16,-1-1 15,-25-24-15,25 0 16,1 0-16,-1 0 16,0-25-16,0-25 15,25 0 1,0 0 0,0 0-16,25 25 15,0-24-15,-25-1 16,25 25-16,-1 0 15,1-25-15,0 50 16,25-25 0,-26 0-16,1 25 15,0-25-15,0 24 16,0 1-16,-1-25 16,-24 25-1,25-25-15,-25-25 16,25 0-1,-25 1 1,0-26-16,0 0 16,0 1-16</inkml:trace>
  <inkml:trace contextRef="#ctx0" brushRef="#br0" timeOffset="3976.3547">3274 5085 0,'0'0'16,"0"25"0,0 24-16,0-24 15,-25 50-15,1-26 16</inkml:trace>
  <inkml:trace contextRef="#ctx0" brushRef="#br0" timeOffset="4408.3315">3373 5655 0,'0'0'0,"25"-24"15,-25 48 1,-25-24 0,25 50-16,0-25 15,-24 24-15,-1 26 16,25-25-16,-25-1 15</inkml:trace>
  <inkml:trace contextRef="#ctx0" brushRef="#br0" timeOffset="5056.1308">3448 5978 0,'0'25'63,"0"-50"-48,25 25 1,-1-25-1,1 0-15,0 1 16,0-1-16,24 0 16,-24-25-16,0 25 15,0 1-15,0-1 16,-25 0-16,25 0 16,-50 0-16,25 1 15,-25 24 1,0 0-1,50 0 17,0 24-32,0-24 15,-1 25-15,1 0 16,0 0-16,-25 24 16,25-24-1,-25 25-15,0 0 16,0 24-16,-25-24 15,25-1-15,-25-24 16,25 25-16</inkml:trace>
  <inkml:trace contextRef="#ctx0" brushRef="#br0" timeOffset="5440.2548">4018 5531 0,'0'0'16,"-49"-24"-16,24-26 0,-25 0 16,1 1-1,24 24-15,-25 0 16,26 0-16,-1 25 16,74 0 15,-24 25-31,25 0 15,-1 0-15,1 24 16,0-24-16,-26 25 16</inkml:trace>
  <inkml:trace contextRef="#ctx0" brushRef="#br0" timeOffset="5968.261">4093 5680 0,'0'0'0,"25"-25"0,-25 1 16,0 48 15,-25-24-31,0 25 15,0 0 1,25 25-16,-25-26 16,1 1-16,24 0 15,0 0-15,24-25 16,1 25-16,0-25 16,0 0-16,24 0 15,-24 0-15,25 0 16,-1 0-16,1 0 15,-25 0-15,24 0 16,-24 0-16,-25 25 16,0-1-16,0 1 15,-25 0 1,1 0-16,-1-25 16,0 0-16,0-25 15,0 0-15,25-24 16,0 24-16,25-25 15,-25-24-15,25 24 16,0 25-16,0-24 16,-1 24-16,-24-25 15,25 25-15</inkml:trace>
  <inkml:trace contextRef="#ctx0" brushRef="#br0" timeOffset="7120.4352">1736 7069 0,'0'0'0,"25"25"47,-25 0-32,-25 25-15,25-1 16,0 1-16,0 24 16,-24 1-16,-1-26 15,0 26-15,0-1 16,0 0-16,0-24 16,1 0-16</inkml:trace>
  <inkml:trace contextRef="#ctx0" brushRef="#br0" timeOffset="8840.1571">1910 7367 0,'-25'0'16,"0"-25"15,50 0-16,0 1 1,0-1-16,0 0 16,24 0-16,1 0 15,-1 1-15,1-1 16,-25 25-16,0-25 16,-1 25-16,1 0 15,0 25-15,-25 0 16,0-1-1,-25 1 1,0 25-16,1-25 16,-1 24-16,-25 1 15,1-1-15,-1 1 16,0 0-16,1-1 16,24-24-16,0 25 15,0-26-15,25 26 16,25-25-1,0-25-15,25 25 16,-26-50-16,26 25 16,0 0-16,-26 0 15,26-25-15</inkml:trace>
  <inkml:trace contextRef="#ctx0" brushRef="#br0" timeOffset="9152.1279">2480 7615 0,'0'0'0,"25"0"0,0 0 32,-25 25-17,-25 0 1,25-1 15,-25-24-31</inkml:trace>
  <inkml:trace contextRef="#ctx0" brushRef="#br0" timeOffset="9680.4634">2803 7392 0,'0'-25'16,"25"25"-1,0-25-15,-1 0 16,1-24-16,0 24 15,0 0-15,0 0 16,-1 1-16,1-1 16,0 0-1,-25 50-15,0 0 16,-25-1-16,25 26 16,-25 24-16,25 1 15,-24-26 1,-1 51-16,0-51 0,0 26 15,25-1 1,-25-24-16</inkml:trace>
  <inkml:trace contextRef="#ctx0" brushRef="#br0" timeOffset="10255.228">3324 7317 0,'0'-24'15,"-25"24"1,0 24 15,0 1-31,25 0 16,-24 0-16,-1 24 16,0 1-1,0 0-15,25 24 16,-25-24-16,25-1 15,0 1-15,25-25 16,-25-1-16,25 1 16,0 0-16,0-25 15,-1 0-15,26-25 16,-25 0-16,24-24 16,-24-1-16,0 1 15,0-1-15,0 0 16,-1-24-16,-24 24 15,-24 1-15,24-1 16,-25 25-16,0 1 16,0 24-16,-24 0 15,24 0-15,0 24 16,0 1-16,0 0 16,25 0-16</inkml:trace>
  <inkml:trace contextRef="#ctx0" brushRef="#br0" timeOffset="11144.2045">4266 7441 0,'-24'0'15,"-1"25"-15,0-25 31,0 0-15,25-25-16,0 1 16,25-1-1,0-25-15,0 25 16,-1 1-16,1-1 16,0 25-16,0-25 15,0 50-15,-25 0 16,-25 24-1,25 1-15,-25-1 16,0 26-16,0-26 16,1 1-16,-1 0 15,0-26-15,25 26 16,-25-50-16,50 25 16,0-25-16,0 0 15,-1-25-15,1 25 16,25-25-16,-1 25 15,1-25-15,24 25 16,-24-24-16,0 24 16,-26 24-16,26-24 15,-25 25-15,0 0 16,-25 0 0,-25 0-16,25-1 15,-25 1 1,0-25-16,0 25 15,1-50-15,-1 25 16,0-49-16,25-1 16,-25-24-16,50-1 15,0 1-15,0-1 16,-1 1-16,26 24 16,-25 1-16,0 24 15,-25 0-15,24 25 16</inkml:trace>
  <inkml:trace contextRef="#ctx0" brushRef="#br0" timeOffset="11488.3333">4986 7863 0,'0'0'0,"-25"0"0,0 0 32,0 0-1,50 0-31,-25-25 16</inkml:trace>
  <inkml:trace contextRef="#ctx0" brushRef="#br0" timeOffset="15064.1054">2282 3820 0,'0'0'0,"-50"0"0,1 25 15,-26-25-15,26 0 16,-1 25-16,1-25 15,-1 24-15,0-24 16,-24 25-16,24 0 16,1 0-16,-1 0 15,-24-1-15,24 1 16,-24 0-16,24 0 16,-24 0-16,24-1 15,-24 1-15,24 0 16,0 0-16,-24 24 15,24-24 1,1 0-16,24 0 16,-25 24-16,26-24 15,-26 25-15,25-25 16,0 24-16,-24 1 16,24-1-16,0 1 15,0 0-15,-24-1 16,24 1-16,-25 0 15,25-1-15,1 1 16,-26-1-16,25 1 16,0 0-16,25-1 15,-24 1-15,-1 24 16,25-24-16,0-1 16,-25 26-16,25-26 15,0 26-15,-25-26 16,25 1-16,0 24 15,0-24-15,0 0 16,0 24-16,0 1 16,0-26-16,-25 26 15,25-1-15,0-24 16,0 24-16,-24 0 16,24-24-1,0 0-15,0 24 0,0-24 16,0 24-1,24 0-15,-24-24 16,0 25-16,0-1 16,25-24-16,-25 24 15,25 0-15,0 1 16,-25-26-16,25 26 16,-25-1-16,0 1 15,24-26-15,-24 26 16,25-1-16,-25 0 15,25 1-15,-25-1 16,25 1-16,0-1 16,-25-24-16,24 24 15,1 1-15,0-26 16,0 26-16,0-1 16,24-24-16,-24 24 15,25 0-15,-1-24 16,1 24-16,0-24 15,24 24-15,-24-24 16,24 25-16,-24-26 16,24 26-1,-24-26-15,24 1 16,-24-1-16,24 1 16,-24 0-16,24-1 15,-24 1-15,24-1 16,1 1-16,-1-25 15,0 24-15,1-24 16,24 25-16,-25-25 16,26-1-16,-1 1 15,-25 0-15,25-25 16,-24 25-16,24 0 16,-24-25-16,24 24 15,0-24-15,0 0 16,0 0-16,1 0 15,-1 0-15,0 0 16,0-24-16,0 24 16,-24-25-16,24 25 15,-24-25-15,24 25 16,-25-25-16,25 0 16,-24 1-16,-1-1 15,1 0-15,-1 0 16,0 0-1,-24 1-15,0-1 16,-1 0-16,1 0 16,-1 0-16,1-24 15,0 24-15,-1-25 16,1 1-16,0 24 16,24-25-16,-24 1 15,-1-1-15,1 25 16,-1-24-16,1 24 15,0-25-15,-26 26 16,26-26-16,-25 25 16,24-25-16,-24 1 15,25-1-15,-25 1 16,-1-1-16,26 0 16,-25-24-16,24 24 15,-24-24-15,25 0 16,-25 24-16,0-24 15,-1 24-15,1-24 16,0-1-16,-25 26 16,25-26-16,-25 1 15,25-1-15,-1-24 16,-24 25-16,25-1 16,-25 1-16,25-1 15,0 1 1,-25 0-16,0-1 15,25-24-15,-25 25 16,0-1-16,24 1 16,-24-1-16,0 1 15,0-1-15,0 1 16,0 0-16,0 24 16,-24-24-16,24-1 15,-25 1-15,25-1 16,-25 26-16,25-26 15,-25 1-15,0 0 16,25 24-16,-24-25 16,-1 26-16,0-1 15,0-24-15,0 24 16,1 1-16,-1-26 16,0 26-16,0-26 15,0 26-15,-24-26 16,24 26-16,0-1 15,-25 0-15,26 1 16,-26-1-16,0 1 16,1-1-1,-1 0-15,1-24 16,-1 24-16,0 1 16,1-1-16,-1 0 15,1 1-15,-1-1 16,-24 25-16,24-24 15,0 24-15,1 0 16,-1-24-16,0 24 16,1 0-16,-1 0 15,1 0-15,-1 1 16,25-1-16,-24 0 16,-1-25-16,25 26 15,-24-1-15,24 25 16,-25-25-16,25 0 15,-24 0-15,24 1 16,-25 24-16,26-25 16,-26 0-16,25 0 15,-24 25-15,24-25 16,-25 1-16,1 24 16,24-25-16,-25 25 15,1 0-15,24-25 16,-25 25-16,0 0 15,26-25 1,-26 25-16,0 0 16,1 0-16,24 0 15,-25-25-15,1 25 16,-1 0-16,25-25 16,-24 25-16,-1 0 15,1 0-15,24 0 16,-25 0-16,1 0 15,-1 0-15,0 25 16,1-25-16,-1 0 16,1 25-16,-1-25 15,25 0-15,-25 25 16,1-25-16,-1 0 16,1 25-16,-1-25 15,0 25-15,1-25 16,-1 0-16,1 24 15,-1 1-15,0-25 16,1 25-16,-1-25 16,25 25-16,-24 0 15,24-25-15,0 24 16,0-24-16,1 0 16,24 25-16,-25-25 15</inkml:trace>
  <inkml:trace contextRef="#ctx0" brushRef="#br0" timeOffset="50551.2297">27657 3795 0,'0'0'16,"0"25"15,-25 0-16,25 0 17</inkml:trace>
  <inkml:trace contextRef="#ctx0" brushRef="#br0" timeOffset="52489.9605">27608 3721 0</inkml:trace>
  <inkml:trace contextRef="#ctx0" brushRef="#br0" timeOffset="54303.6302">27062 3721 0,'0'-25'16</inkml:trace>
  <inkml:trace contextRef="#ctx0" brushRef="#br0" timeOffset="55727.2297">26144 4093 0,'0'-25'31,"-25"25"0,25-25 172,-24 25-171,24-25 46</inkml:trace>
  <inkml:trace contextRef="#ctx0" brushRef="#br0" timeOffset="65832.4553">30758 5060 0,'0'0'0,"273"0"15,0-25-15,-25 25 16,0-24-16,-25-1 15,-25 0-15,-24 0 16,-25-24-16,-25 24 16,-25-25-1,0 0-15,-49 1 16,-1-26-16,1 26 16,-25-26-16,-25 1 15,-25 24-15,0-24 16,0 0-1,-49 24-15,-25-24 16,-25-1-16,-50 26 16,1-26-16,-26 26 15,-49-1-15,0 0 16,0 1-16,-25 24 16,-25 25-1,50 0-15,-24 0 16,-1 50-16,25-1 15,-25 26-15,25-1 16,0 25-16,24 25 16,26-25-16,49 25 15</inkml:trace>
  <inkml:trace contextRef="#ctx0" brushRef="#br0" timeOffset="67281.9774">31973 5035 0,'0'0'0,"99"-49"0,-24-1 16,-26 1-16,1-1 15,0 0-15,-25 1 16,-1-1 0,1 25-16,0-24 15,-25-1-15,0-24 16,0 24-16,0 25 15,-25-24-15,0-1 16,-24 0-16,-1 1 16,-24-1-16,-1 25 15,1-24 1,-1-1-16,-24 1 16,0-1-1,0 25-15,-25-24 16,0-1-16,0 25 15,24 0-15,-24 25 16,-24 0-16,-1 0 16,-25 25-16,1 0 15,-1 25 1,0-1-16,1-24 16,24 25-16,0-1 15,0 1-15,25-1 16,0 1-16,0 0 15,0-1-15,25 26 16,0-1-16,-1 0 16,1 1-16,0-1 15,25 1-15,-1-1 16,26 1 0,24-1-16,25-24 15,25 24-15,49-24 16,0-1-1,26 1-15,24-1 16,24-24-16,26 25 16,0-25-16,49-25 15,0 24-15,25-24 16,0 0-16,-24 0 16,24 0-1,24 0-15,-48-24 16,-1 24-16,0-25 15,-24-25-15,-1 25 16,-24 1-16,-1-1 16,-24-25-16,-25 25 15,-25-24-15,-24 24 16,-26-25-16,1 26 16,-25-26-16,0 0 15,-25 26-15,0-26 16,0 0-1,-50 25-15,25-24 16,-49 24-16,24-25 16,-24 26-16,-25-26 15,24 25-15,-24 0 16,0 1-16,-1-1 16,-24 0-16,-24 0 15,-1 0 1,-25 1-16,25-1 15,-24 0-15,-1 25 16,0-25 0,-49 25-16,25 0 15,-1 0-15,1 25 16,-1-25-16,1 50 16,-25-26-16,24 26 15,1 0-15,24-1 16,-24 26-16,24-26 15,25 26-15,1-26 16,48 1-16,1 0 16,25-1-16,24 1 15,0-1 1,50-24-16,25 50 16,25-26-16,74 1 15,0-1-15,50 1 16,49-25-16</inkml:trace>
  <inkml:trace contextRef="#ctx0" brushRef="#br0" timeOffset="76855.6275">32693 10393 0,'0'0'0,"24"0"15,1 0-15,-25-25 47</inkml:trace>
  <inkml:trace contextRef="#ctx0" brushRef="#br0" timeOffset="81264.367">31676 9847 0,'0'0'0,"0"-24"16,0 48 499,-25-24-468</inkml:trace>
  <inkml:trace contextRef="#ctx0" brushRef="#br0" timeOffset="83184.2388">31353 9847 0,'0'0'0</inkml:trace>
  <inkml:trace contextRef="#ctx0" brushRef="#br0" timeOffset="83336.1636">31428 9897 0,'0'0'0,"0"-25"0</inkml:trace>
  <inkml:trace contextRef="#ctx0" brushRef="#br0" timeOffset="83767.6805">31452 9971 0,'0'0'0</inkml:trace>
  <inkml:trace contextRef="#ctx0" brushRef="#br0" timeOffset="87743.434">27335 9649 0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2:37:24.7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12526 6524 0,'0'0'0,"0"-25"16,0 0-16,-24 0 16,24 0 15,-25 50 0,25 0-31,0 0 16,0 24-16,-25 1 15,25 0-15,0 24 16,-25 0-16,25 1 16,0-1-16,0-24 15,0 0-15,25-1 16,-25 1-16,0-25 15,25-25-15,0 0 16,-1-25-16,-24 0 16,25 0-16,-25-24 15,0 24 1,0 0-16,-25 0 16,25 0-16,-24 50 15,-1 0 1,25 0-16,-25 0 15</inkml:trace>
  <inkml:trace contextRef="#ctx0" brushRef="#br0" timeOffset="672.8182">12923 6573 0,'0'0'0,"0"-25"15,-25 25 1,25-24-16,0-1 16,0 50 31,0-1-47,-24 26 15,24 0-15,0 24 16,-25-24-16,25 24 15,25 1-15,-25-26 16,0 1-16,24-1 16,-24-24-16,25 0 15,0-25 1,-25-25-16,25 0 16,-25 1-16,0-26 15,0 25 1,0 0-16,-25 1 15,25-1-15,-25 25 16,25 25-16,-25-25 16,1 24-16,24 1 15</inkml:trace>
  <inkml:trace contextRef="#ctx0" brushRef="#br0" timeOffset="1337.7619">13295 6747 0,'-24'25'16,"-1"-25"-1,25-25 1,-25 0 0,50 0-1,-25 0-15,0 1 16,25-1 0,-1 0-1,1 25 1,-25 25-16,0 0 15,0-1-15,-25 51 16,25-26-16,-24 26 16,-1-1-16,25-24 15,-25 24-15,0-24 16,25-25-16,-25 0 16,25-1-16,0 1 15,25-50 1,0 25-1,0-24-15,24 24 16,-24 0-16,25-25 16,-1 50-16,26-25 15,-26 0-15,1 0 16,0 0-16,-26 24 16,1-48-16,0 24 15,0-25-15,-25 0 16,25-49-16,-25 24 15,0-24 1,0-1-16,0 25 0,0 1 16,0-1-1,0 25-15,0 1 16,0 48 15</inkml:trace>
  <inkml:trace contextRef="#ctx0" brushRef="#br0" timeOffset="2112.7037">14089 6821 0,'-25'0'31,"0"-25"-15,25 1 0,-24 24-1,24-25 1,0 0-16,24 0 15,-24 0-15,25 1 16,0-1-16,0 25 16,0-25-16,-1 50 15,1 0 1,-25 24-16,0-24 16,0 49-16,-25-24 15,1 0-15,-1-1 16,0 26-16,25-26 15,-25-24-15,0 0 16,25 0-16,0 0 16,25-25 15,0 0-31,0 0 16,0 0-16,-1-25 15,26 25-15,-25 0 16,24 0-16,-24 0 15,0 0-15,25 0 16,-25 0-16,-1 0 16,1-25-16,0 0 15,0 0 17,-25-24-32,0 24 15,25 0-15,-25-24 16,0 24-16,0 0 15,0-25-15,0 25 16,24 1-16,-24-1 16,0 0-16,0 0 15,0 0-15,0 1 16,0-1 0,0 0-1</inkml:trace>
  <inkml:trace contextRef="#ctx0" brushRef="#br0" timeOffset="6432.6847">5804 14263 0,'0'0'0,"0"-25"15,0 0 1,0 0 0,0 50 15,0 0-31,0 0 16,0-1-16,0 1 15,0 25-15,0 0 16,0 24-16,0-24 15,25-1 1,-25 1-16,0-1 16,25-24-16,-25 25 15,25-25-15,-25-1 16,25 1-16,-1-25 16,-24-25-1,0 1 1,0-26-16,0 25 15,-24 25-15,24-25 16,-25 1-16,0 48 16,25 1-1</inkml:trace>
  <inkml:trace contextRef="#ctx0" brushRef="#br0" timeOffset="7057.0827">6201 14387 0,'0'0'0,"25"-25"15,-25 50 1,0 24-1,-25-24 1,25 25-16,0-1 16,-25 1-16,25 0 15,-24-26-15,24 1 16,0 0-16,-25-25 16,25-25-16,0 0 15,0-24-15,0-1 16,25 1-16,-25 24 15,24-25-15,1 25 16,-25 1-16,25-1 16,0 25-16,0 0 15,-1 25-15,26-1 16,-25 1-16,0 0 16,-1 0-16,1 0 15,0-1-15,0 1 16,0 0-16,-1 0 15,-24-50 1,0 0 0,-49-49 15,24 24-31,-25 25 16,1-24-16,24 24 15,-25 0-15,1 0 16,-1 25-16,25 25 15,1 0-15,-1 0 16,0 24-16,0 1 16,25-25-16,25 24 15,-25-24-15,50 0 16</inkml:trace>
  <inkml:trace contextRef="#ctx0" brushRef="#br0" timeOffset="7593.1624">6524 14064 0,'0'0'0,"-50"-49"15,-24 24-15,-1-25 16,1 25-16,-1 1 16,26-1-16,24 25 15,0-25-15,75 25 31,-1 0-31,26 25 16,-1 0-16,1 24 16,-1-24-16,-24 25 15,-1-26-15,1 1 16,-1 25-16,-24-50 16,-25 25-16,25-25 15,0 0 1,-25-25-1,0 0-15,0 0 16,25 0-16,-25-24 16,0 24-16,0 0 15,0-24-15,0 24 16,0 0-16,-25 25 31</inkml:trace>
  <inkml:trace contextRef="#ctx0" brushRef="#br0" timeOffset="7728.8213">6598 13965 0,'0'0'0,"-25"-25"15,25-24-15,0 24 16,0-25-16,0 25 16,25 1-16,-25-1 15,0 50 1</inkml:trace>
  <inkml:trace contextRef="#ctx0" brushRef="#br0" timeOffset="8216.8341">6945 14362 0,'0'0'15,"0"25"-15,-24 0 16,24-1 15,-25-24-15,25 25-16,-25 0 0,25 0 16,-25 24-1,25-24-15,0 25 16,0-25-16,0-1 15,0 1-15,25 0 16,0 0 0,0-25-1,-1 0-15,1-25 16,0 0-16,-25-24 16,25 24-16,-25-25 15,0-24-15,0 24 16,-25 1-16,0 24 15,-24 0-15,24 0 16,0 25-16,-25 0 16,25 25-16,1 0 15,-1 24-15,0 1 16,25 0-16,25-1 16,-25 1-16,25-25 15</inkml:trace>
  <inkml:trace contextRef="#ctx0" brushRef="#br0" timeOffset="9032.9727">7342 14610 0,'0'0'0,"0"25"15,0 0-15,-25-1 16,25 1-16,0 0 15,0-50 1,0-24 0,25-1-16,-25 0 15,0 1 1,25-26-16,0 26 16,24-1-16,-24 25 15,0 0-15,0 25 16,24 25-16,-24 0 15,0 25-15,0 24 16,24 1-16,-24-1 16,0 0-16</inkml:trace>
  <inkml:trace contextRef="#ctx0" brushRef="#br0" timeOffset="9481.0202">8806 14362 0,'0'-25'16,"24"0"-1,-24 0 1,25 25 0,-25 25-1,25 25-15,-25 0 16,0-1-16,0 26 16,25-1-16,-25 25 15,0-24-15,25 24 16</inkml:trace>
  <inkml:trace contextRef="#ctx0" brushRef="#br0" timeOffset="10201.0251">9971 14362 0,'0'0'0,"0"25"16,25-25-16,-25 25 15,0 24-15,0-24 16,0 25 0,0-26-16,0 26 15,0-25-15,0 24 16,-25-24-16,25 0 15,-24 0 1,24-50-16,-25 0 16,25-24-1,0 24-15,-25-25 16,50 1-16,-25-1 16,0 25-16,25-24 15,-25 24-15,24 0 16,1 50-1,0 0 1,-25-1 0,25 1-16,0 0 15,-25 0-15,25-25 16,-25 25-16,24-50 16</inkml:trace>
  <inkml:trace contextRef="#ctx0" brushRef="#br0" timeOffset="10337.0963">10170 14486 0,'0'0'0,"25"0"0,-25-25 15,0 50-15,25-25 16,-1 25 0,-24 0-1,25 24-15,-25 1 16,25 24-16,-25-24 16,0-1-16,0 1 15</inkml:trace>
  <inkml:trace contextRef="#ctx0" brushRef="#br0" timeOffset="10569.073">10269 14213 0,'0'0'0,"0"-25"16,25 0 0,0 1-1,0 24 1,-1 0 0</inkml:trace>
  <inkml:trace contextRef="#ctx0" brushRef="#br0" timeOffset="11009.0403">10716 14759 0,'24'25'16,"1"-1"15,0-24-15,-25 25-16,25-25 16,0 0-16,-1 0 15,1-25-15,0 25 16,0-24-16,-25-1 15,25 0-15,-25-25 16,0 26-16,0-26 16,-25 25-16,0-24 15,-25 24 1,1 0-16,-1 25 16,1 0-16,-26 25 15,26 24-15,-26 1 16,26 0-16,-1-1 15,25 26-15,0-26 16</inkml:trace>
  <inkml:trace contextRef="#ctx0" brushRef="#br0" timeOffset="11777.4767">22994 14114 0,'0'0'0,"0"-25"0,0 50 31,0 24-31,-25 26 16,25-1-16,0 26 15,0-26-15,-25 25 16,25 0-16,0-24 16</inkml:trace>
  <inkml:trace contextRef="#ctx0" brushRef="#br0" timeOffset="12440.9891">23366 14387 0,'0'0'0,"25"-50"0,-25 25 15,25 0 1,-25 50-16,-25 0 15,25 0-15,-25 25 16,0-1-16,0 1 16,1-1-16,-1 1 15,0-25-15,0 0 16,25-1-16,-25-48 16,25-26-1,25 25-15,0-49 16,25 24-16,-1 1 15,1-1-15,-1 25 16,1 0-16,-25 0 16,24 25-16,-24 25 15,0 25-15,0-25 16,0 24-16,-25 1 16,24 0-16,-24-1 15,0 1-15,0-25 16,25-1-16,-25-48 47,25-1-47,-25 0 15,0-25-15,0 1 16,0 24-16,-25-25 16,0 1-16,-24-1 15,-1 0-15,1 26 16,-1-1-16,-24 25 15,-1 25-15,1-1 16,24 26-16,1 0 16,24-1-16,0 26 15,25-26-15,25 26 16,24-50-16</inkml:trace>
  <inkml:trace contextRef="#ctx0" brushRef="#br0" timeOffset="12841.0189">23738 13965 0,'0'0'0,"-25"-50"0,0 1 16,-24-1-16,24 1 15,0 24 1,0 0-16,50 25 31,25 25-15,-25 24-16,-1 1 15,26-25-15,-25 24 16,0 1-16,-1 0 16,1-26-16,0 26 15,0-25-15,0-25 31,-25-25-31,25 0 16,-1 0-16,-24-24 16,25-1-16,-25 25 15,25-24-15,-25 24 16,0 0-16,-25 25 16,0 0-1</inkml:trace>
  <inkml:trace contextRef="#ctx0" brushRef="#br0" timeOffset="12977.1972">23812 13940 0,'0'0'0,"-24"0"0,24-25 16,0-24-1,0 24-15,24-25 16,1 26 0,-25-26-16,25 50 15,-25-25-15,25 25 16</inkml:trace>
  <inkml:trace contextRef="#ctx0" brushRef="#br0" timeOffset="13608.9881">24011 14287 0,'0'0'0,"-25"0"0,0 0 15,1 0 1,-1 25-16,25 0 16,-25 0-16,0 0 15,0 0-15,25 24 16,-25-24-16,25 25 16,0-1-16,0-24 15,0 0-15,0 24 16,25-49-16,-25 25 15,25-50-15,0 25 16,0-24 0,0-1-16,24-25 15,-24 1-15,-25-26 16,25 1-16,-25-1 16,0 26-16,0-26 15,0 50-15,-25 1 16,0 48-1,25 1-15,-25 25 16,25-1-16,0 1 16,25 25-16,-25-1 15,25-24-15,-25-1 16,25-24-16,0-25 16,-1 0-16,1 0 15,0-25-15,0-24 16,24-1-16,-24 0 15,25 26-15,-25-26 16,24 25-16,-24 25 16,-25-25-16,25 50 15,0 0-15,-25 0 16,0 24-16,24 1 16,-24 24-16,0 1 15,-24-1 1,24 1-16</inkml:trace>
  <inkml:trace contextRef="#ctx0" brushRef="#br0" timeOffset="14121.4295">25152 14412 0,'25'-25'16,"0"0"0,-1 25-16,-24-25 15,25 25-15,0 0 16,-50 50 0,25-1-16,0 1 15,-25 49-15,1-24 16,24 24-16,24-25 15</inkml:trace>
  <inkml:trace contextRef="#ctx0" brushRef="#br0" timeOffset="15048.2342">26367 14486 0,'0'0'0,"0"-25"15,25 25 1,0 25-1,-25 0 1,0 0 0,0-1-16,0 1 15,-25 0-15,0 0 16,1 0-16,24-1 16,-25-24-16,0 25 15,25-50-15,-25 25 16,25-24-16,0-1 15,0 0-15,25-25 16,0 1-16,0-1 16,-1 1-16,1 24 15,0 0-15,0 0 16,-25 50 0,25-25-16,-50 25 15,25 0-15,0-1 16,25 1-16,-25 0 15,24 0 1,1-25-16,0-25 16,0 25-16,0-25 15,-1 25-15,1-25 16,0 25 0,0 25-1,-25 0 1,0 25-16,0-26 15,25 26-15,-25 0 16,0-1-16,0 1 16,24-25-16,-24-1 15</inkml:trace>
  <inkml:trace contextRef="#ctx0" brushRef="#br0" timeOffset="15216.9469">26764 14139 0,'0'0'0,"0"-50"0,0 25 16,25 25-1,0-25-15,0 25 16,24 0-16,26 0 16,-26 0-16,1 0 15</inkml:trace>
  <inkml:trace contextRef="#ctx0" brushRef="#br0" timeOffset="15585.1179">27136 14734 0,'0'0'0,"0"25"16,25-25 0,-25 25-1,25-50 1,0 0 0,0 0-16,-25 0 15,24 1-15,1-26 16,-25 0-16,-25 1 15,1-1-15,-1 1 16,0 24-16,-25 0 16,1 25-16,-1 25 15,-24 0-15,49 24 16,-25-24-16,50 25 16,-25-1-1</inkml:trace>
  <inkml:trace contextRef="#ctx0" brushRef="#br0" timeOffset="17808.8598">14858 6747 0,'-25'0'0,"25"25"78,0-1-63,0 1 1,25-25-16,-25 25 16,25-25-1,0 0 1,-1-25-16,-24 0 16,25 25-16,0-24 15,-25-1-15,25 0 16,-25 0-16,0 0 15,0 1-15,0-1 16,0 0 0,-25 50 15,25 0-15,-25-1-16,25 26 15,-25 0-15,1-1 16,24 26-16,-25-26 15,25 1-15,25 0 16,-25-26-16,24 1 16,1-25-16,25 0 15,-25 0-15,-1-25 16,1 25-16,25-24 16,-25-1-16,-1 25 31,1 0-31,0 25 15,-25-1-15,25 1 16,0 0-16,-25 0 16,24 0-16,1-1 15,-25-48 1,25-1-16,-25-25 16,0 1-16,0-26 15,-25-24-15,25 0 16,0-1-16,0 1 15,-25 0-15,25 25 16,0 24-16,0 0 16,25 1-16,-25 24 15,0 0-15,0 0 16</inkml:trace>
  <inkml:trace contextRef="#ctx0" brushRef="#br0" timeOffset="18865.0237">15180 6524 0,'0'0'0,"-24"-25"16,-1 0 0,0 0-16,0 0 15,-24 1-15,-1-1 16,0 25-16,1-25 16,-1 25-16,1-25 15,24 25-15,-25 0 16,25 0-16,25-25 15,-24 25-15,48 0 16,-24-24 0,25 24-1,0 0-15,0 0 16,0 0-16,24 0 16,-24 24-1,0 1-15,24 0 16,-24 0-16,0 0 15,0-1-15,-25 1 16,25-25-16,-25 25 16,24-25-16,1-25 47,0 0-32,0 25 1,0 0-1,-1 0 1,-24 25-16,25-25 16,-25 25-16,-25 0 15,1-25 17,-1 0-32,25-25 15,-25 25-15,25-25 16,-25 0-16</inkml:trace>
  <inkml:trace contextRef="#ctx0" brushRef="#br0" timeOffset="19504.9392">15652 6970 0,'0'0'0,"0"25"0,0 0 16,0 0-1,0-1 1,0 1-16,0-50 31,0 1-15,0-1-16,0-25 15,0 1-15,0-26 16,25 25-16,-25 1 16,24-1-16,1 1 15,0-1-15,25 25 16,-26 25-16,26-25 16,-25 50-16,0 0 15,24 25-15,-24-1 16,0 1-16,-25 24 15,25 1-15</inkml:trace>
  <inkml:trace contextRef="#ctx0" brushRef="#br0" timeOffset="20136.4082">16222 6772 0,'0'0'0,"25"-25"16,-25 0 0,0 50-1,0 0-15,0-1 16,-25 1-16,25 25 15,-25 0-15,1-1 16,-1 1-16,25-1 16,-25-24-16,25 0 15,-25 0-15,25 0 16,0-1 0,25-24 15,0-24-31,0 24 15,-1-25-15,1 25 16,25-25-16,-25 0 16,-1 25-16,1-25 15,0 1-15,25-1 16,-25-25 0,-1 25-16,1-24 15,0 24-15,0-25 16,0 1-16,-25 24 15,24 0-15,-24 0 16,-24 25-16,-1 0 31,25 25-31,0 0 16,0 24-16,0-24 16,0 25-16,0 24 15,25-24-15,-25 0 16,0-1-16,0 1 15,0-25-15</inkml:trace>
  <inkml:trace contextRef="#ctx0" brushRef="#br0" timeOffset="20288.8228">16694 6474 0,'0'0'15,"0"-25"-15,24-24 16,1 24-16,0 0 16,0 0-16,24 25 15</inkml:trace>
  <inkml:trace contextRef="#ctx0" brushRef="#br0" timeOffset="26144.9832">17115 6772 0,'0'0'0,"0"-25"16,0 0-16,0 0 15,25 0-15,-25 1 16,25-1-16,0 0 16,-1 50 15,-24 0-31,0-1 15,0 26-15,0 0 16,0-1-16,-24 1 16,-1 24-16,0-49 15,0 25-15,0-25 16,1-1 0,-1-24-16,0 0 15,0-49-15,25-1 16,-25 1-16,25-1 15,0 0-15,0-24 16,25 24-16,0 1 16,0 24-16,24 0 15,1 0-15,-25 25 16,24 25-16,1 0 16,-25 0-16,0 24 15,24 26-15,-49-1 16,25 1-16,-25-1 15,0 0-15,0 1 16,-25-26-16</inkml:trace>
  <inkml:trace contextRef="#ctx0" brushRef="#br0" timeOffset="26985.0186">17959 6672 0,'0'-24'0,"24"24"16,-24-25-16,0 0 16,25 25-1,-25 25 1,25 0-16,-25 24 15,0 1-15,-25-1 16,0 1-16,25 0 16,-24-1-16,-1 1 15,25-25-15,-25-25 16,25-25 0,25 0-16,0-24 15,-1-1-15,1 0 16,25 1-16,-1-1 15,1 25-15,0 0 16,-1 1-16,1 24 16,-25 24-16,24 26 15,-24-25 1,-25 49-16,0 1 16,0-1-16,0 1 15,0-26-15,-25 26 16,25-51-16</inkml:trace>
  <inkml:trace contextRef="#ctx0" brushRef="#br0" timeOffset="27865.0096">18529 6524 0,'0'0'0,"-25"0"16,0-25-1,25 0-15,-24 25 16,-1-25-16,0 0 15,-25-24-15,1 24 16,-26-25-16,1 26 16,0-26-16,-1 25 15,1 0-15,24-24 16,1 24-16,24 25 16,25-25-16,0 0 15,25 25 1,-1 25-1,26-25-15,0 25 16,-1 0-16,1 24 16,24-24-16,-24 25 15,-1-25-15,1-1 16,0 1-16,-26 0 16,1 0-16,0 0 15,0-25-15,0 24 16,-1-24 15,-24-24-31,25-1 16,-25 0-1,25 0-15,-25 0 16,0 1-16,0-1 16,0-25-16,0 25 15,25 1-15,-50-1 16,25 0-16</inkml:trace>
  <inkml:trace contextRef="#ctx0" brushRef="#br0" timeOffset="28032.7673">18628 5631 0,'0'0'0,"0"24"16,0 1-16,-24 0 16,24 0-16</inkml:trace>
  <inkml:trace contextRef="#ctx0" brushRef="#br0" timeOffset="28689.1306">19298 6672 0,'0'0'0,"25"0"32,-25-24-17,25 24-15,-25-25 16,24 0-16,1 0 16,0 0-1,0 25 1,0 25-1,-25 0 1,0 25-16,0-1 16,0 26-16,0 24 15,-25 0-15,25 0 16,-25 1-16</inkml:trace>
  <inkml:trace contextRef="#ctx0" brushRef="#br0" timeOffset="29736.012">13419 7838 0,'25'0'62,"0"0"-62,0 0 16,24 0-16,26-25 15,-1 25-15,1 0 16,24 0-16,0 0 16,0-24-16,0 24 15,25 0-15,-24 0 16,49-25-16,-1 25 16,1-25-16,-25 25 15,25-25-15,-25 0 16,25 25-16,-25-24 15,0 24-15,25 0 16,-50-25-16,25 25 16,-25 0-16,0 0 15,1 0-15,-26 0 16,25 0-16,-24 0 16,-1 0-1,25 0-15,-24 0 16,-1 0-16,1 0 15,-1-25-15,-24 25 16,-26 0-16,26 0 16,-25 0-1</inkml:trace>
  <inkml:trace contextRef="#ctx0" brushRef="#br0" timeOffset="82632.8233">5085 14238 0,'0'0'0,"-25"0"0,25 25 16,-25-25-16,1 24 15,-1-24 1,0 0 15,0 0-31,0 0 16,1 0-16,-1 0 16,0 0-16,0-24 15,0 24-15,25-25 16,-25 0-16,1 0 15,24 0-15,0 1 16,-25-1-16,50-25 16,-25 25-16,0-24 15,24 24-15,-24-25 16,0 26-16,25-26 16,-25 25-16,0 0 15,0 1 1,0-26-16,25 25 15,-25 0-15,0 1 16,0-1 0,0 0-1,0 0 17,25 0 14,-25 1 48,25-1 125,-25 50-94,-25-25-109,25 24-1,-25 1 1,25 0-1,-25 0-15,0 0 32,25-1-32,-24 1 15,-1 0 1,0 0 0,0 0-1,25-1 1,25-24 31,-25-24-47,25 24 15,0 0-15,-1 0 16,1 0-16,0 0 16,0 0-1,0 0 1,0 0 15,-50-25-31,25 0 16,0 0-1,0 0 1,0 1-16,0-1 16,0 0-1,0 0-15,25 0 16,-25 1-1</inkml:trace>
  <inkml:trace contextRef="#ctx0" brushRef="#br0" timeOffset="85544.8098">21481 14412 0,'0'0'0,"-75"0"15,1 24-15,-25-24 16,0 0-16,24 25 16,1-25-16,24 0 15,1 0-15,-1 25 16,0-25-1,26 0-15,-1 0 0,-25 0 16,25 0 0,0 0-1,1 0-15,-1 0 16,0 0-16,0 0 16,0 0-16,-24 0 15,24 0-15,-25 0 16,1 0-16,24 0 15,-25 0-15,26 0 16,-1 0-16,0 0 16,0-25-16,0 0 15,25 1 1,0-1 0,-24 25-16,24-25 15,-25 0-15,25 0 16,-25 0-16,-25 1 15,26-1-15,-1 0 16,0-25-16,0 26 16,0-26-16,1 25 15,24-24-15,-25-1 16,25 25-16,0-24 16,0-1-16,0 0 15,0 26 1,0-26-16,0 25 15,0-24-15,0 24 16,0 0-16,0 0 16,0-24-16,0 24 15,0 0-15,0 0 16,-25 0-16,25 1 16,-25 24-1,25-25-15,0 0 31,25 25 1,0 0 77,-25-25-62,0 50-31,25-50-1,-25 50 32,0 0 0,0 0-31,-25-1-16,25 1 15,0 25-15,-25-25 16,0 24-16,25 1 15,-25-25-15,1 24 16,24-24-16,-25 0 16,0 0-16,25-1 15,-25-24 1,50 0 0,-25-24-1,25 24 1,0-25 15,-1 25-15,1 0-1,0 0-15,0-25 16,0 25-16,-1 0 16,1 0-16,0 0 15,0 0-15,-25-25 47,-25 25-31,25-25-16,-25 25 15,25-24-15,-25-1 16,25 0 0,0 0-16,0 0 15,25 25 1,-25-24-1,25 24 17,-50 0-32,25 24 15</inkml:trace>
  <inkml:trace contextRef="#ctx0" brushRef="#br0" timeOffset="87041.065">23242 10170 0,'0'-25'0,"-25"25"15,0 25 1,1 0-16,-1 24 16,-50 1-16,26 49 15,-26 0-15,-49 50 16,0 25 0,-25-1-16,-24 51 15,24-26-15,-25 1 16,26-1-16,-1-24 15,49-26-15,1-23 16,50-26-16,24-25 16,25-24-16,25-25 15</inkml:trace>
  <inkml:trace contextRef="#ctx0" brushRef="#br0" timeOffset="87704.1557">21357 9897 0,'-25'-25'0,"0"25"16,0 0 0,25-25-16,25 50 31,0-25-31,0 25 15,24 0-15,1 24 16,49 26-16,-24 24 16,49 25-16,0-25 15,0 50-15,25-25 16,-25 25-16,0 0 16,0 0-1,0-25-15,-25 0 16,0-25-16,-24 0 15,-1 0-15,0-24 16,1-26-16,-26 1 16,1-25-16,0 24 15,-26-49-15,-24 25 16,25-25-16,-25 25 16,-25-25-16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2:44:39.59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12402 5209 0,'-24'-25'16,"24"50"15,-25-25-15,25 25-16,0 0 16,0-1-16,-25 26 15,25 0 1,0 24-16,-25-24 15,25 24-15,0-24 16,0-1-16,0 1 16,0-1-16,0 1 15,0-25-15,25 0 16,-25-50 0,25 0-1,-25 0-15,0 0 16,0 1-16,0-1 15,-25 0 1,0 50 15</inkml:trace>
  <inkml:trace contextRef="#ctx0" brushRef="#br0" timeOffset="583.0853">12576 5383 0,'0'-25'16,"0"0"-1,25 0-15,-25 0 16,-25 50 31,25 0-32,-25 25-15,25-1 16,0 1-16,0 24 16,0-24-16,0 24 15,0-24-15,0-25 16,0 24-16,25-24 15,-25 0-15,25-25 16,0 0 0,-1 0-16,1-25 15,0 0-15,0-24 16,-25 24-16,25 0 16,-50 0-16,25 0 15,-25 25-15,0 0 16,0 0-1,1 25-15</inkml:trace>
  <inkml:trace contextRef="#ctx0" brushRef="#br0" timeOffset="1168.1561">12948 5531 0,'0'-24'16,"0"-1"-16,25 0 15,0 0 1,-1-24-16,1 24 15,0 0-15,0 0 16,0 0-16,-25 50 16,0 0-1,-25 25-15,-25 24 16,1-24-16,24 24 16,-25 0-16,25-24 15,1 0-15,-1-26 16,25 1-16,0 0 15,25-25 1,-1 0-16,26-25 16,-25 25-16,0 0 15,-1-25-15,1 25 16,25 0-16,-25 0 16,24 25-16,-24-25 15,0 0-15,25 0 16,-26 0-16,1 0 15,0-25-15,-25 1 16,25-1-16,0 0 16,-25-25-1,0-24-15,0 24 16,24 1-16,-24-1 16,0 25-16,0 1 15,0-1-15</inkml:trace>
  <inkml:trace contextRef="#ctx0" brushRef="#br0" timeOffset="1775.2196">13667 5432 0,'0'-25'0,"0"1"15,25 24 1,-25-25 0,25 25-16,-25-25 15,25 25-15,-25 25 16,0 24 15,-25-24-31,0 25 16,0-1-16,1 1 15,-1 0-15,0-1 16,0-24-16,25 25 16,-25-50-16,50 24 15,0-24 1,-25-24-16,25 24 15,0-25-15,-1 25 16,1 0-16,25 0 16,-25 25-16,-1-25 15,26 24-15,-25-24 16,0 25-16,-1-25 16,1 0-16,0 0 15,0 0-15,0-25 16,-25 1-16,24-26 15,-24 0-15,25 1 16,-25-1-16,25 1 16,-25-1-16,25 0 15,-25 26-15,0-1 16</inkml:trace>
  <inkml:trace contextRef="#ctx0" brushRef="#br0" timeOffset="2679.543">14337 5507 0,'-25'0'16,"50"0"0,-25-25 15,0 0-15,25 25-1,-25-25 1,0 0-1,0 1-15,0-1 16,25 0 0,-25 0 15,-25 50 16,25 0-32,0 0 1,-25 24-16,25 1 16,-25-1-16,25 1 15,-25 0-15,50-1 16,-25 1-16,0-25 16,25-1-16,0 1 15,0-25-15,0 0 16,-1 0-16,1-25 15,0 1 1,0-1-16,0 25 16,-25-25-16,24 50 15,1 0 1,-25-1 0,0 1-16,25-25 15,-25 25-15,25-25 16,-25-25-1,25 0-15,-25-49 16,24 0-16,-24-50 16,25 24-16,0-24 15,-25 25-15,25 0 16,0 25-16,-25 24 16,0 25-16,24 0 15,-24 1-15</inkml:trace>
  <inkml:trace contextRef="#ctx0" brushRef="#br0" timeOffset="3856.0321">14585 5234 0,'0'-25'31,"0"0"-16,25 25 1,-50-25-16,25 1 16,0-1-16,-25 0 15,25 0-15,-49 0 16,24 1-16,-25-1 16,26 0-16,-26 25 15,0-25-15,1 25 16,-1 0-16,25 0 15,0 0-15,1 25 16,48 0 0,26 0-1,-25-25 1,24 0-16,1 24 16,0-24-16,-1 0 15,-24 25-15,0-25 16,0 25-16,-25 0 31,25 0 0,-25-50 16,0 0-31,24 25 31,1 0-16,-25-25-31,25 25 16,0-25-1,0 25 1,-1 0-1,1-24-15,-25 48 16,25-24-16,0 0 16,-25 25-16,0 0 15,-25 0 1,0 0-16,0-1 16,1 1-1,-1-25-15,0-25 16,25 1-1,-25-1 1,25 0-16,0 0 16,0 0-16</inkml:trace>
  <inkml:trace contextRef="#ctx0" brushRef="#br0" timeOffset="4431.7826">14436 5333 0,'0'-25'31,"25"25"0,0 25-15,0-25 0,-25 25-1,25-25-15,-50 25 16,0-1 0,-25-24-1,26 25-15,-1-50 16</inkml:trace>
  <inkml:trace contextRef="#ctx0" brushRef="#br0" timeOffset="5671.5355">14908 5755 0,'-25'0'31,"25"24"0,-25-24-15,50-24 46,-25-1-62,25 0 16,-1-25-16,1 1 16,0-1-16,0 1 15,0-1-15,-1 25 16,-24 0-16,0 1 15,-24-1-15,-1 25 16,0 25 0,0-25-16,0 24 15,1-24 1,48 25 0,1-50-16,0 25 15,0 0-15,0-24 16,24 24-16,-24 0 15,25 0-15,-26 24 16,1-24-16,0 25 16,0 25-16,0-25 15,-1 24-15,-24 1 16,0-1-16,0 1 16,0 0-16,-24-26 15,24 26-15</inkml:trace>
  <inkml:trace contextRef="#ctx0" brushRef="#br0" timeOffset="6327.5607">15503 5507 0,'0'-25'15,"25"0"-15,0 0 16,-1 25 15,-24 25-15,0 0-16,0 0 15,-24 24-15,-1 1 16,25-1-16,-25-24 16,0 25-16,25-25 15,-25 24-15,25-24 16,0 0-16,0 0 16,25-25 15,-25-25-31,25 25 15,0-25-15,24 25 16,-24-25-16,0 0 16,25 1-16,-26-1 15,26 0-15,-25 0 16,0 0 0,-1-24-16,1 24 15,0-25-15,-25 26 16,25-26-16,-25 25 15,-25 0-15,0 25 32,25 25-17,0 0-15,0 0 16,25 24-16,-25 1 16,25-25-16,-25 49 15,25-24-15,-1-25 16,-24 24-16,25-24 15</inkml:trace>
  <inkml:trace contextRef="#ctx0" brushRef="#br0" timeOffset="6495.9063">16049 5159 0,'0'0'15,"0"-24"-15,0-1 0,24 0 16,1 25 0,0 0-1,-25 25-15</inkml:trace>
  <inkml:trace contextRef="#ctx0" brushRef="#br0" timeOffset="6920.2243">16371 5407 0,'0'0'0,"25"0"16,0 25 0,-25 0-1,-25 0-15,25 24 16,-25 1-16,0-25 15,0 24-15,1 1 16,-26-25-16,0 0 16,26-1-16,-1-24 15,0-24-15,0-1 16,50 0-16,-25-25 16,25 26-16,24-26 15,-24 0 1,25 26-16,-1-1 15,-24 0-15,25 0 16,-25 25-16,24 0 16,-24 25-16,0 25 15,0-1-15,-25 26 16,0-1-16,0 0 16,0-24-16,0 25 15,0-26-15</inkml:trace>
  <inkml:trace contextRef="#ctx0" brushRef="#br0" timeOffset="7656.377">17016 5482 0,'0'0'0,"0"-25"16,25 0 0,0 25-1,-1 0 1,-24 25 0,25 0-16,-25 0 15,25 24-15,-25 1 16,0-1-16,-25 1 15,25 0 1,0-26-16,-25 1 16,1-25-1,24-49 1,24 24-16,-24-25 16,25 1-16,25-1 15,-25 0-15,24 1 16,-24 24-16,25 0 15,-26 0-15,26 25 16,-25 25-16,0 0 16,-25 25-16,24-1 15,-24 1-15,-24 24 16,24-24-16,0 24 16,-25-24-16</inkml:trace>
  <inkml:trace contextRef="#ctx0" brushRef="#br0" timeOffset="8295.7972">17537 5333 0,'0'0'0,"-25"-25"15,25-24-15,-25 24 16,0-25-16,-24 25 16,24-24-16,-25 24 15,1-25-15,24 26 16,-25-1-16,26 0 15,-1 0 1,50 50 0,-1 0-1,1-25-15,0 25 16,0 24 0,24-24-16,-24 0 15,0 24-15,-25-24 16,25 0-16,0 0 15,-25 0-15,24-25 16,1 0 0,0-25-1,-25 0-15,25 0 16,-25 0-16,0-24 16,25 24-16,-50-25 15,25 1-15</inkml:trace>
  <inkml:trace contextRef="#ctx0" brushRef="#br0" timeOffset="8447.7382">17611 4490 0,'0'0'0,"0"24"31,25 26-31,-25 0 16,0-1-16,-25 1 15</inkml:trace>
  <inkml:trace contextRef="#ctx0" brushRef="#br0" timeOffset="8999.638">18083 5432 0,'0'0'0,"-25"0"16,25-25-16,0 1 15,0-1-15,25 0 16,-1 0-16,26-24 16,0 24-16,-1 0 15,1 0 1,-1 0-16,1 25 15,0-24-15,-26 24 16,1 24-16,0-24 16,-25 50-16,-25-25 15,0 24-15,-24 26 16,-1-26-16,-24 26 16,24-1-16,1-24 15,-1-1-15,25-24 16,50 25-16,0-50 15,24 0-15,26 0 16,24-25-16,-25 25 16,1-25-16,-1 0 15,1 25-15</inkml:trace>
  <inkml:trace contextRef="#ctx0" brushRef="#br0" timeOffset="10679.7123">12750 6102 0,'0'-25'16,"24"25"-16,1 0 16,0 0-1,0 0-15,0 25 16,-1-25-16,26 0 16,-25 0-16,24 25 15,26-25-15,-26 25 16,1-25-16,25 0 15,-1 0-15,0 24 16,1-24-16,-1 0 16,1 0-16,-1 0 15,0 25-15,1-25 16,-1 0-16,-24 0 16,-1 0-16,1 0 15,0 0-15,-1 0 16,1 0-16,-1 0 15,1 25-15,0-25 16,-1 0-16,1-25 16,24 25-16,-24 25 15,0-50 1,24 25-16,-24 0 16,24 0-16,0 25 15,-24-50-15,0 25 16,24 25-16,-24-25 15,-1 0-15,1 0 16,-1 0-16,1 0 16,0 0-16,-1 0 15,1 0-15,24 0 16,-24 0-16,24 0 16,1-25-16,-1 25 15,1 0-15,-1 0 16,-24-25-16,24 25 15,0 0-15,1 0 16,-1 0-16,-24 0 16,24 0-16,-24 0 15,24 0-15,-24 0 16,24 25-16,-24-50 16,24 50-16,-24-25 15,24 0-15,-24 0 16,24 0-16,-24 0 15,0 0-15,24-25 16,-24 25-16,24 0 16,-24 0-1,-1-24-15,26 24 16,-26 0-16,1-25 16,0 25-16,-1 0 15,1 0-15,-25 0 16,24 0-16,-24 0 15,25 0-15,-26 0 16,26 0-16,-25 0 16,0 0-16,-1 0 15,1 25-15,0-25 16,-25-25 0,25 25-1</inkml:trace>
  <inkml:trace contextRef="#ctx0" brushRef="#br0" timeOffset="12224.261">11906 12303 0,'0'-25'0,"0"1"31,0 48-15,0 1-1,0 0-15,0 25 16,0-26-16,0 26 16,0 0-16,0-1 15,0 1-15,0-1 16,0 1-16,25-25 15,-25 24-15,0-24 16,25-25-16,-25 25 16,25-25 15,-25-25-15,0 0-16,0 1 15,-25 24-15,25-25 16,-25 25-16,0 0 15,25 25 1,-25-25 0</inkml:trace>
  <inkml:trace contextRef="#ctx0" brushRef="#br0" timeOffset="12887.7958">12254 12452 0,'0'0'0,"0"-25"0,0 0 16,24 25-16,-24 25 31,0 0-31,-24 25 16,24-26-16,0 26 15,-25 0 1,25-26-16,-25 1 16,25 0-16,-25-25 15,25-25 1,0 0-16,0 1 16,25-1-16,-25-25 15,0 25-15,25 1 16,0-26-16,-1 50 15,-24-25-15,25 25 16,0 0-16,0 0 16,0 0-16,-1 25 15,1 0-15,-25 0 16,25 24-16,0-24 16,-25 0-16,25 0 15,-25-1-15,0 1 31,0-50-15,0 1 0,-25-1-16,25 0 15,0 0-15,-25-24 16,0-1-16,-24 25 16,24-24-16,-25 24 15,25 0 1,-24 25-16,24 0 15,0 25-15,0 0 16,-24 24-16,49 1 16,0-1-16,0 1 15,0 0-15,24-1 16,1-24-16</inkml:trace>
  <inkml:trace contextRef="#ctx0" brushRef="#br0" timeOffset="13519.6272">12601 12179 0,'0'0'0,"-25"-25"16,0 0-16,-24 1 15,-1-26-15,25 25 16,-24 0-16,-1 1 16,0-1-16,26 0 15,-1 25-15,0-25 16,25 50-16,25-25 16,-25 25-1,25 0-15,24 24 16,-24-24-16,0 0 15,24 24-15,-24-24 16,0 0-16,0 0 16,0 0-16,-1-25 15,-24 25-15,25-50 16,0 25-16,0-25 16,0 25-16,-1-25 15,1-25-15,-25 26 16,25-1-16,-25 0 15,25-25 1,-25 26-16,0-1 16,25 0-16,-50 25 15,0 25 17</inkml:trace>
  <inkml:trace contextRef="#ctx0" brushRef="#br0" timeOffset="13687.7398">12502 12154 0,'0'0'0,"-25"-25"16,25-24-1,0-1-15,0 1 16,0 24-16,25-25 16,-25 25-16,0 1 15,24 48 1</inkml:trace>
  <inkml:trace contextRef="#ctx0" brushRef="#br0" timeOffset="14159.2119">12774 12452 0,'0'0'0,"0"-25"0,-24 0 32,-1 25-1,25 25-31,-25 0 16,25 0-16,-25 24 15,50-24-15,-25 25 16,0-1-16,25-24 15,-25 25-15,25-25 16,-1-25-16,1 24 16,0-24-16,0 0 15,0-24-15,-1-1 16,1 0-16,-25-25 16,25 1-16,-25 24 15,0-25-15,-25 1 16,0-1-16,1 1 15,-1 24-15,-25 25 16,25-25-16,1 50 16,-1 0-16,0-1 15,25 26 1,0 0-16,0-1 16,25-24-16,0 25 15</inkml:trace>
  <inkml:trace contextRef="#ctx0" brushRef="#br0" timeOffset="14463.5483">13097 12725 0,'0'0'0,"0"-25"0,25 0 16,-25 0-16,24 1 15,1-26-15,0 0 16,0 1-16,0 24 16,0-25-16,-1 26 15,1 24 1,0 0-16,0 49 16,-25-24-1,0 25-15,25 24 16,-25 0-16,0 1 15,-25-1 1,25 1-16</inkml:trace>
  <inkml:trace contextRef="#ctx0" brushRef="#br0" timeOffset="15295.6571">14263 12576 0,'0'0'0,"0"-25"16,24 0 0,-24 1-1,25-26-15,-25 25 16,0 0-16,25 1 15,-25-1-15,0 0 16,25 25-16,-25-25 16,0 50 15,25 0-15,-25 0-16,0-1 15,0 1-15,0 25 16,0-1-16,0 1 15,0-25-15,0 24 16,25 1-16,-25-25 16,0 0-1,0-1-15,0 1 0,0 0 16,0 0 0,0 0-16,0-1 46,-25-24-30,0 0 0,50-24 31,0 24-32</inkml:trace>
  <inkml:trace contextRef="#ctx0" brushRef="#br0" timeOffset="15855.628">15106 12526 0,'0'0'0,"0"-24"16,0-1 0,0 0-16,25 25 15,0-25-15,-1 0 16,26 25 0,-25 0-16,0 25 15,-1 0-15,1-25 16,0 50-16,-25-26 15,25 1-15,-25 25 16,0-25-16,-25-1 16,25 26-16,-25-25 15,25 0 1,-25-25-16,25 24 16,-24-24-1,24-24 1,0-1-1,0-25-15,0 25 16,0-24-16,24-26 16,-48 26-16</inkml:trace>
  <inkml:trace contextRef="#ctx0" brushRef="#br0" timeOffset="16015.5318">15354 12105 0,'0'0'0,"25"0"16,0 0 0,0 0-16,-1 0 15,1 0-15,25 0 16,-25 24-16</inkml:trace>
  <inkml:trace contextRef="#ctx0" brushRef="#br0" timeOffset="16543.6652">15701 12427 0,'0'0'0,"-24"25"15,-1-25 1,0 25-16,0 0 16,0-1-1,1 1-15,-1 0 16,0 0-16,25 24 16,-25-24-16,25 25 15,-25-25-15,50-1 16,-25 1-16,0 0 15,25 0-15,0-25 16,0 25 0,-1-50-16,1 25 15,0-25-15,0 0 16,0 0-16,-1-24 16,-24 24-16,25-49 15,-25 24-15,0 0 16,0 1-16,-25-1 15,1 25-15,-1 25 16,0 0 0,0 0-16,0 25 15,1 0-15,-1 0 16,25 0-16,0-1 16,0 1-16,0 0 15,0 0-15</inkml:trace>
  <inkml:trace contextRef="#ctx0" brushRef="#br0" timeOffset="19175.6794">12105 14312 0,'0'0'0,"24"0"16,-24 25-1,-24 0 1,24 0-16,0 24 16,-25-24-16,25 25 15,0-25-15,-25-1 16,25 1-16,0 0 16,25-50 15,-25 0-31,25-24 15,-25-1-15,24-24 16,1-1-16,0-24 16,0 0-16,-25 24 15,25-24-15,0 25 16,-25 24-16,0 1 16,24-1-16,-24 0 15,25 26-15,-25-1 16,0 0 31,-25 25-47,1 0 15,-1-25 1,-25 25-16,0 0 16,-24 25-16,0-25 15,-1 50-15,1-26 16,-1 26-16,26 24 15,-1 1-15,25-1 16,25 1-16,25-1 16,0 0-16,25-24 15,24-25 1,-24 0-16,24-50 16,0 25-16,-24-50 15,0 25-15,-1-49 16</inkml:trace>
  <inkml:trace contextRef="#ctx0" brushRef="#br0" timeOffset="19727.6416">12526 14039 0,'0'0'0,"25"0"32,-50 25-17,25 25 1,0-25-16,-24 24 16,-1 1-16,25-1 15,-25 1-15,0-25 16,25 25-16,-25-1 15,25-24-15,-24 0 16,48-25 0,1 0-1,0-25 1,0 25-16,24-25 16,-24 0-16,25 1 15,-25-1-15,24 0 16,-24 0-16,0-25 15,0 26-15,-1-26 16,1 25-16,0-24 16,-25 24-16,0 0 15,0 0-15,-25 75 32,50-25-17,-25 24-15,0 1 16,25-1-16,-25 1 15,25 0-15,-1-25 16,-24-1-16,25 1 16</inkml:trace>
  <inkml:trace contextRef="#ctx0" brushRef="#br0" timeOffset="19879.8473">12923 13866 0,'0'0'0,"0"-25"0,25 0 16,-25 0-16,25 1 16,0 24-1,-1 0-15,1 24 16</inkml:trace>
  <inkml:trace contextRef="#ctx0" brushRef="#br0" timeOffset="20878.8186">13543 14114 0,'0'0'0,"0"-25"16,25 0-16,0 25 31,-25 25-16,-25 0-15,25 0 16,0-1-16,-25 26 16,25-25-16,-24 24 15,24-24-15,0 0 16,24-25 0,1 0-16,0 0 15,0-25-15,0 25 16,24-25-16,1 25 15,-1 0-15,-24-24 16,25 48-16,-25-24 16,-1 0-16,1 25 15,-25 0 1,0 0-16,-25-25 16,25 25-16,-24-25 15,-1-25 1,0 25-16,0-50 15,25 1-15,-25-1 16,50 0-16,-25 1 16,25 24-16,0-25 15,0 50-15</inkml:trace>
  <inkml:trace contextRef="#ctx0" brushRef="#br0" timeOffset="21072.1852">14139 14362 0,'-25'0'16,"50"-25"-16,-25 0 15,24 25 1,1 0-1</inkml:trace>
  <inkml:trace contextRef="#ctx0" brushRef="#br0" timeOffset="21639.8959">14486 14188 0,'0'0'0,"25"0"16,0-25-16,-1 25 15,1 0 1,-25 25 0,-25 25-16,25-25 15,-24-1-15,-1 26 16,0-25-16,0 25 15,0-26-15,1-24 16,-1 25-16,25-50 16,-25 25-16,25-24 15,0-1-15,0-25 16,0 25-16,25-24 16,0 24-16,-1 0 15,1 0-15,0 25 16,0 0-16,24 0 15,-24 25 1,25 0-16,-1 0 16,-24 24-16,0 1 15,0 0-15,0-26 16,-1 1-16,1 0 16,0-50-1,-25 0-15,25-49 16,0-1-16,-25-24 15,24-25-15,1 25 16,0 0-16,0 24 16,0 1-16,-25 49 15,24 25 1,-24 25-16</inkml:trace>
  <inkml:trace contextRef="#ctx0" brushRef="#br0" timeOffset="21895.8246">15081 14362 0,'0'0'0,"25"-25"16,0 25-1,0 0 1,-25-25 31,0 0-31</inkml:trace>
  <inkml:trace contextRef="#ctx0" brushRef="#br0" timeOffset="22911.6401">16073 14039 0,'0'0'0,"0"-24"0,0-1 16,0 74 31,0-24-32,0 25-15,-24-1 16,24 26-16,0-26 16,-25 1-16,25 0 15</inkml:trace>
  <inkml:trace contextRef="#ctx0" brushRef="#br0" timeOffset="23239.6112">16297 14015 0,'0'0'0,"0"-25"0,24 50 15,-24-1 1,-24 26-16,24 0 15,-25-1-15,0 26 16,25-26-16,-25 26 16,0-26-16,1 1 15</inkml:trace>
  <inkml:trace contextRef="#ctx0" brushRef="#br0" timeOffset="23879.6569">16545 14163 0,'0'0'0,"0"25"62,0 0-46,-25 25-16,25-26 15,-25 1-15,0 25 16,25-25-16,-24 0 16,24-1-16,0 1 15,24-25-15,1 25 16,0-25-1,25 25-15,-26-25 16,1 0-16,25 25 16,-25-25-16,-1 0 15,1 0-15,0 0 16,0-25 0,0 0-16,-1-25 0,1-24 15,0-25 1,0-25-16,-25 0 15,25 0-15,-25 24 16,24 1-16,-24 25 16,0 24-16,0 25 15,0 1-15,0 48 16</inkml:trace>
  <inkml:trace contextRef="#ctx0" brushRef="#br0" timeOffset="24543.6519">17264 14238 0,'0'0'0,"25"-25"0,0 0 15,-25 0 1,0 50 0,-25 0-1,25 0-15,-25 24 16,0-24 0,0 25-16,1-25 15,-1 0-15,0-25 16,25 24-16,-25-24 15,25-24-15,0-1 16,0 0-16,25 0 16,0 0-16,0 0 15,-1 1-15,-24-1 16,25 25-16,0 0 16,0 0-16,-25 25 15,25-1-15,-25 1 16,24 0-16,1 0 15,-25 25-15,25-26 16,-25 1-16,25 0 16,-25 0-16,25-25 15,-1 0 1,-24-25 0,25 0-16,-25 0 15,0-24-15,0 24 16,-25-50-16,1 26 15,-1-1 1,0 25-16,-25-24 16,1 49-16,24 0 15,-25 25-15,1-1 16,24 1-16,0 25 16,25-25-16,0 24 15,25 1-15</inkml:trace>
  <inkml:trace contextRef="#ctx0" brushRef="#br0" timeOffset="24919.6349">17835 14114 0,'0'0'16,"24"-25"-16,1 0 0,25 0 15,-25 25 1,-1 25-16,-24 0 16,0 25-1,-24-26-15,-1 26 16,0 0-16,0-1 15,0-24-15,1 0 16,-26 0-16,25-50 16,-24 25-16,24-50 15,0 25-15,0-49 16,0 0-16,1-1 16,24 26-16,24-1 15,1 0-15</inkml:trace>
  <inkml:trace contextRef="#ctx0" brushRef="#br0" timeOffset="25495.6058">18256 14139 0,'0'0'0,"25"-25"0,-25 0 16,0 0-16,25 0 16,0 25-16,-25-24 15,24 24-15,-24 49 16,-24-24-1,24 25-15,-25-1 16,0 26 0,0-26-16,0 26 15,1-26-15</inkml:trace>
  <inkml:trace contextRef="#ctx0" brushRef="#br0" timeOffset="26175.6029">18628 14139 0,'0'0'0,"25"-50"0,0 25 15,0 0-15,-25 1 16,0 48 0,-25 1-1,25 0-15,-25 0 16,0 24-16,1 1 16,-1-25-16,0 24 15,25-24 1,-25 25-16,25-25 15,0 0-15,0-1 16,25-24 0,0 25-1,24-25-15,-24 0 16,0 0-16,25 0 16,-26 0-16,26 25 15,-25-25-15,0 0 16,-1 0-16,1 0 15,0-25 1,0 0 0,-25 1-1,25-26-15,-25 0 16,24 1-16,1-1 16,0 0-16,-25-24 15,25 24-15,0 26 16,-25-26-16,24 25 15,-24 0-15,0 1 16,0-1 0,25 25-1,-25-25 1</inkml:trace>
  <inkml:trace contextRef="#ctx0" brushRef="#br0" timeOffset="26727.5589">19000 13816 0,'-24'-25'15,"-1"25"-15,0 0 16,0 0-16,-24 0 16,24-24-16,0 24 15,0 0-15,0 0 16,50-25-1,0 25-15,25-25 16,-1 0-16,26 25 16</inkml:trace>
  <inkml:trace contextRef="#ctx0" brushRef="#br0" timeOffset="27376.1786">19273 14163 0,'0'0'0,"25"-24"0,-25-1 16,25 0 0,-25 0-16,0 0 15,25 1 1,-25-1-1,0 50 1,-25-1 0,25 26-1,-25-25-15,25 0 16,-25-1 0,50 1-16,-25 0 15,25 0-15,0-25 16,-1 0-16,26 25 15,-25-25-15,24 0 16,-24 0-16,25 0 16,-25 0-16,-25 24 15,25-24-15,-50 25 16,25 0-16,-25-25 16,25 25-16,-25-25 15,0-25-15,0 25 16,25-25-16,0-24 15,0-1-15,25-24 16,0 24-16,0 0 16,0 1-16,0 24 15,-1 0-15</inkml:trace>
  <inkml:trace contextRef="#ctx0" brushRef="#br0" timeOffset="27943.6824">20017 14039 0,'0'0'0,"25"0"32,-25 25-17,0 25 1,25-25-16,-25 24 16,0-24-16,0 25 15,0-1-15,0-24 16,0 0-16,0 0 15,25 0-15,0-25 32,-25-25-17,24 0 1,-24-25-16,-24 25 16,24 1-16,0-26 15,-25 0 1,0 1-16,0-1 15,-24 1-15,24 24 16,0 0-16,25 0 16,0 0-16,25 25 15,0-24-15,24-1 16,1 25-16,24 0 16,-24 0-16,-1 0 15,-24 25-15,0-1 16,0 1-16,-25 25 15</inkml:trace>
  <inkml:trace contextRef="#ctx0" brushRef="#br0" timeOffset="28199.6905">20290 14163 0,'0'0'0,"25"-24"15,-25-1 1,25 0-16,0-25 15,24 26-15,-24 24 16,0-25-16,0 25 16,-1-25-1,1 50-15,-25 0 16,0-1-16,0 26 16,-25 0-16,25-1 15,-24 1-15,24 24 16,-25-24-16,0 0 15,0-1-15</inkml:trace>
  <inkml:trace contextRef="#ctx0" brushRef="#br0" timeOffset="28727.8317">20737 13990 0,'0'0'15,"25"-25"-15,-25 0 16,24 50 15,-48 0-31,24 0 16,-25 24-16,25 1 15,-25-1-15,25 1 16,-25-25-16,25 0 16,0-1-16,25-24 15,0 0-15,0 0 16,-1 0-16,26-24 15,0 24-15,-1 0 16,-24 0-16,25 0 16,-26 24-16,1 1 15,-25 0 1,0 0-16,-25-25 31,25-25-31,0 0 16,0-49-16,0 24 15,25-24-15,-25-1 16,0 1-16,25 24 16</inkml:trace>
  <inkml:trace contextRef="#ctx0" brushRef="#br0" timeOffset="29383.5537">20216 14784 0,'0'-25'0,"0"0"31,0 0 0,0 50 1,-25 0-17,0 0 1,0-1 0,1 1-1,24-50 32,-25 1-47,25-1 16,0 0-16,-25 0 15,0 0-15,0 25 16,1 0-16,-26 0 16,25 0-16,0 25 15,1 0-15,-1 0 16,25 0-16,0-1 15,25 1-15,-25 0 16,49-25-16,-24-25 16,0 25-16,0-25 15,24 1-15,-24-1 16</inkml:trace>
  <inkml:trace contextRef="#ctx0" brushRef="#br0" timeOffset="30008.5294">21977 14015 0,'-25'0'16</inkml:trace>
  <inkml:trace contextRef="#ctx0" brushRef="#br0" timeOffset="30351.6009">21927 13940 0,'0'0'0,"-24"0"0,24-25 15,-25 25 1,0 25 15,25 0-31,0 0 16,0 24-16,-25 1 16,25 0-16,-25 24 15,1-24-15,24-1 16,-25 1-16,0-25 15,25 24-15,0-24 16,-25 0-16</inkml:trace>
  <inkml:trace contextRef="#ctx0" brushRef="#br0" timeOffset="30744.5225">22126 14015 0,'0'0'0,"0"-25"16,0 0-16,0 0 16,0 50-1,-25-25-15,25 50 16,-25-1-16,0 1 16,25-1-16,-24 26 15,48-26-15,-24 1 16,25 0-16,0-25 15,0-1-15,0 1 16,24-25-16,-24 0 16,25-25-16,-26-24 15,26 24-15,-25-25 16,-25-24-16,25-1 16,-25 26-16,0-26 15,-25 26-15,-25 24 16,25 0-16,-24 25 15,-1 0-15,25 25 16,1 0-16,24 24 16,0-24-16,49 0 15</inkml:trace>
  <inkml:trace contextRef="#ctx0" brushRef="#br0" timeOffset="31351.5679">23143 14163 0,'0'0'0,"-25"0"15,50 0 17,0 0-17,-1 0-15,26 0 16,24 25-16,1-25 16,-1 0-16,25 0 15,25 25-15,-24-25 16,24 0-16,0 0 15,0 0-15,-25 0 16,25 0-16,-50 0 16,1 0-16,-1 0 15,-49 0 1,25 0-16,-26 25 16,-48-25-1,-1 0 1,0 0-16,-25-25 15,1 25-15,-1-25 16,25 25-16,1-25 16,48 1-16,1-1 15,0 0-15,25 25 16,-1-25-16,1 25 16,-1 0-16,-24 0 15,-25 25-15,0 0 16,0 0-16,-25 24 15,1 1-15,-1-1 16,0-24-16,0 25 16</inkml:trace>
  <inkml:trace contextRef="#ctx0" brushRef="#br0" timeOffset="32671.5246">25474 13990 0,'0'-25'15,"0"0"1,25 25-1,-25 50 1,0-25 0,-25 24-16,25 1 15,-24 24-15,-1 1 16,0-26-16,0 26 16,0-26-16,1 1 15,-1-25-15</inkml:trace>
  <inkml:trace contextRef="#ctx0" brushRef="#br0" timeOffset="33087.6359">25425 14163 0,'0'0'0,"25"-74"0,-1 24 16,1 1-16,0 24 15,25-25 1,-1 26-16,26-26 15,-1 50-15,-24-25 16,-1 50-16,1-25 16,-50 50-16,0-26 15,-25 26-15,0 0 16,-24-1-16,-1 1 16,0-1-16,1-24 15,24 0-15,0 0 16,25 0-16,0-1 15,50 1 1,-25-25-16,24 0 16,1 25-16,-25-25 15,24 25-15,-24 0 16,-25 0-16,0-1 16,-25 1-16,0 0 15,-24 0-15,-1 0 16,-24-25-16,24 24 15,1-24-15,24-24 16</inkml:trace>
  <inkml:trace contextRef="#ctx0" brushRef="#br0" timeOffset="35512.7081">27756 14139 0,'25'-25'0,"0"0"16,-25 0-16,25 0 15,0 1-15,-1-1 16,1-25-16,-25 25 16,-25 1-16,1-1 15,-1 25-15,-25 0 16,25 0-16,1 0 16,-1 25-16,0-1 15,50 26-15,0 0 16,24-1-16,1-24 15,-1 25-15,1-1 16,-25 1-16,0-25 16,-1 24-16,-24-24 15,-24 25-15,-1-25 16,-25-1-16,25 1 16,-24-25-16,-1 25 15,25-50-15,1 25 16,24-25-16,24-24 15,1-1-15,0 25 16,25-49 0,-1 24-16,26 1 15,-26-1-15,26 0 16,-26 1-16</inkml:trace>
  <inkml:trace contextRef="#ctx0" brushRef="#br0" timeOffset="35751.5458">28401 13891 0,'0'0'0,"25"0"0,0 0 15,-25 24-15,-25 1 16,0 25 0,1-1-16,-26 1 15,0 0-15,26-1 16,-26 1-16,0-25 16,26 24-16,-1-24 15,0 0-15,25 0 16,25 0-16,0-25 15,-1 0-15,26 0 16,24 0-16,-24-25 16,0 0-16,24 25 15,-24-25-15</inkml:trace>
  <inkml:trace contextRef="#ctx0" brushRef="#br0" timeOffset="35983.6565">28600 13915 0,'-25'25'16,"0"0"-16,25 0 15,-25 24-15,1 1 16,24 0-16,-25 24 15,0-24-15,0 24 16,0-24-16,25 24 16,-24-24-16</inkml:trace>
  <inkml:trace contextRef="#ctx0" brushRef="#br0" timeOffset="36399.6262">28848 14188 0,'0'0'0,"-25"-25"0,50 1 15,-25-1-15,25 0 16,-1 0-16,26 0 16,0 25-16,-1 0 15,1 0-15,-25 0 16,0 25-16,-50 0 16,0 25-16,0-1 15,-25 1-15,1-1 16,-26 1-16,51 0 15,-1-25-15,0 24 16,50-24-16,0-25 16,24 25-16,1-50 15,-1 25-15,1-25 16,0 0-16,-1 1 16</inkml:trace>
  <inkml:trace contextRef="#ctx0" brushRef="#br0" timeOffset="36616.066">29493 13940 0,'0'25'15,"-25"0"1,25 0-16,-25 49 15,0-24-15,1-1 16,-1 26-16,0-1 16,0 1-16,-24-26 15</inkml:trace>
  <inkml:trace contextRef="#ctx0" brushRef="#br0" timeOffset="49391.0013">26442 13940 0,'0'-25'0,"0"1"47,0 48 16,0 1-48,25 0-15,-25 0 16,0 0-16,0-1 16,24 1-16,1 0 15,0-25 17,-25-25-17,25 0 1,-25 1-1,0-1-15,-25 0 16,25 0 0,-25 25-16,0-25 15,1 1 1,-26 24-16,25 0 16,0 0-16,-24 0 15,24 0-15,0 24 16,-24 1-16,24 0 15,-25 25-15,25-1 16,1 1-16,-1-1 16,25 1-16,0 0 15,0-26-15,0 26 16,25-25 0,-25 0-16,24 0 15,1-1-15,25 1 16,-25-25-16,-1 25 15,1-25-15,0 0 16,0 0-16,0 0 16,-1 0-16,1 0 15,0 0-15,0 0 16,0-25-16,-1 25 16,1 0 30,0 0 1,-25-25-47</inkml:trace>
  <inkml:trace contextRef="#ctx0" brushRef="#br0" timeOffset="50239.7774">26566 13891 0,'0'0'0,"0"-25"31,-25 25 16,25-25-31,25 0-1,-25 0 17,25 25-1,-25-24-31,-25 48 47,25 1-32,0 0 1,-25 0-16,25 0 16,0 24-16,0 1 15</inkml:trace>
  <inkml:trace contextRef="#ctx0" brushRef="#br0" timeOffset="55647.6399">26888 13841 0,'0'0'0,"0"25"47,25 0-47,-25-1 15,0 1-15,0 25 16,0 24-16,0-24 15,0-1-15,0 26 16,-25-26-16,25 1 16,0 0-16,0-25 15,-25 24-15,25-24 16,0 0 0</inkml:trace>
  <inkml:trace contextRef="#ctx0" brushRef="#br0" timeOffset="56270.8225">26938 13990 0,'-25'-25'0,"50"0"15,0 0 1,-1 25 0,1-24-16,0 24 15,0-25-15,25 25 16,-26 25-16,1-25 15,25 24-15,-25 1 16,-1 25-16,1-25 16,-25 24-16,25 1 15,-25-1 1,0 1-16,0 0 16,-25-26-16,0 26 15,25 0-15,-24-25 16,-1 24-16,0-24 15,-25 0-15,26 0 16,-1-1-16,-25 1 16,25 0-16,0-25 15,1 0-15,-1 0 16,0 0-16</inkml:trace>
  <inkml:trace contextRef="#ctx0" brushRef="#br0" timeOffset="183839.5412">25226 6325 0,'0'0'0,"0"-25"0,25 1 15,-25-1 1,25 0-1,0-25 1,-25 26-16,25-1 16,-1 0-16,1 0 15,-25 0-15,0 1 16,-25 24-16,1-25 16,-26 50-16,0-25 15,1 24-15,-1 26 16,1 0-16,-1-1 15,25 1-15,0-1 16,25 1-16,0 0 16,50-1-16,74 26 31,-50-51-31,1 1 0,24 0 16,0-25-16,-49 25 15,24 0-15,-49-1 16,0 1-16,0 0 15,-50 0-15,0 0 16,-25-1-16,-24 1 16,24-25-16,-24 0 15,24 0-15,1-25 16,24-24-16,25-1 16,25 1-1,24-26-15,1 1 16,24-1-16,1 1 15,-1 24-15,1 1 16,-1-1-16</inkml:trace>
  <inkml:trace contextRef="#ctx0" brushRef="#br0" timeOffset="184607.6076">26987 6276 0,'0'0'0,"50"-25"16,-25-25-16,0 25 16,24 1-16,-24-1 15,-50 50 16,-24 24-15,-26 1-16,1 24 16,-1-24-16,1-1 15,24 1-15,26 0 16,24-1-16,24-24 16,26 0-16,24-25 15,1 25-15,24-25 16,0 0-16,1 0 15,-1 24-15,-25-24 16,1 0-16,-1 0 16,-24-24-16</inkml:trace>
  <inkml:trace contextRef="#ctx0" brushRef="#br0" timeOffset="184871.448">27459 6176 0,'0'0'0,"0"25"0,0 0 15,-25 0 1,25 24-16,-25 26 15,0-26-15,1 51 16,-1-26-16,0 0 16,0 26-16,0-26 15,25 1-15</inkml:trace>
  <inkml:trace contextRef="#ctx0" brushRef="#br0" timeOffset="185559.9166">28575 6449 0,'0'0'0,"-25"-25"16,0 1-1,25-1-15,25 0 16,0 0-16,0 0 16,49 1-16,-24-1 15,24 0-15,-24 0 16,24 25-16,-24 0 16,-25 25-16,-1 0 15,-48 0-15,-1 24 16,-25 1-16,-24 24 15,-25 1-15,24-26 16,-24 26 0,49-26-16,1 1 15,24-1-15,50-24 16,0 0-16,24 0 16,26 0-16,-1-25 15,0 0-15,1-25 16,-1 0-16</inkml:trace>
  <inkml:trace contextRef="#ctx0" brushRef="#br0" timeOffset="186192.2044">29766 6176 0,'24'0'47,"-24"25"-31,0 0-16,25 25 16,-25-26-16,0 51 15,0-26-15,0 1 16,0 0-16,0 24 15,0-24-15,0-1 16,0 1-16,0-1 16,0 1-1,0-25-15,0 25 16,0-26-16,0 1 16,0 0-1,25-25 16</inkml:trace>
  <inkml:trace contextRef="#ctx0" brushRef="#br0" timeOffset="187839.5556">26119 6400 0,'-24'0'0,"48"0"15,1 0 1,0 0 0,0-25-16,24 25 15,1 0 1,24 0-16,-24 0 15,0 25-15,-1-25 16,1 0-16</inkml:trace>
  <inkml:trace contextRef="#ctx0" brushRef="#br0" timeOffset="188319.6733">26367 6251 0,'-24'-25'16,"-1"50"31,0 24-31,0-24-16,0 25 15,1-1-15,24 1 16,0 0-16,0-26 15</inkml:trace>
  <inkml:trace contextRef="#ctx0" brushRef="#br0" timeOffset="189086.8288">27756 6474 0,'-24'0'0,"48"0"47,1 25-31,0-25-16,0 0 15,24 0-15,-24 0 16,25 25-16,-25-25 15,-1 0-15</inkml:trace>
  <inkml:trace contextRef="#ctx0" brushRef="#br0" timeOffset="189375.6582">27980 6350 0,'-25'0'0,"25"25"16,-25 0-16,0-1 15,0 1-15,25 0 16,-24 25-16,24-1 16,-25-24-16,50 25 15,-25-26-15</inkml:trace>
  <inkml:trace contextRef="#ctx0" brushRef="#br0" timeOffset="190071.6547">29071 6598 0,'0'0'0,"0"-25"16,25 25 15,0-25-15,0 25-16,-1 25 16,1-25-16,25 0 15,-25 0-15,-1 0 16,1 0-16</inkml:trace>
  <inkml:trace contextRef="#ctx0" brushRef="#br0" timeOffset="190455.5461">29220 6424 0,'0'25'31,"25"0"-15,-25 0 0,0 0-16,0-1 15,0 1-15,0 0 16,0 25-16,-25-26 15</inkml:trace>
  <inkml:trace contextRef="#ctx0" brushRef="#br0" timeOffset="191279.6407">30311 6672 0,'25'0'32,"-25"-24"-17,25 24-15,25 0 16,-26 0-16,26 0 15,0 0-15,-1 0 16,1 0-16,-25 0 16,24 0-16,-24 0 15,0 0-15,0 0 16</inkml:trace>
  <inkml:trace contextRef="#ctx0" brushRef="#br0" timeOffset="191855.6628">30361 6524 0,'25'0'62,"0"0"-46,-1 0 0,1 0-16,0 0 15,0 0-15,0 24 16,-1-24 0,1 0-1,0 0 1,0 0-1,0 0 1,-1 0 0</inkml:trace>
  <inkml:trace contextRef="#ctx0" brushRef="#br0" timeOffset="192615.8465">30559 6400 0,'0'0'0,"-24"-25"0,-1 25 15,0-25 1,50 25 15,0 25-15,-1-25-16,1 0 16,25 25-16,-1-25 15,-24 24-15,25-24 16,-1 0-16,-24 25 15,25-25 1,-25 25-16,-1-25 16,1 0-16,-25 25 15,25-25-15,-25 25 16,0-1 0,-25 26-1,-24-25-15,-1 0 16,0-1-16,1 26 15,-1-25-15,1 24 16,-1-24-16,25 0 16,25 0-16,-25-25 15</inkml:trace>
  <inkml:trace contextRef="#ctx0" brushRef="#br0" timeOffset="195639.6353">31924 6226 0,'0'0'0,"0"25"31,-25-25-15,25 25-16,-25-1 16,25 26-16,-25-25 15,-24 0-15,24 24 16,-25-24-16,1 0 16,24 0-16,-25-1 15,25 1-15,1-25 16,-1 0-16,0 0 15,0 0-15,25-25 16,0 1-16,0-1 16,0 0-16,0-25 15,25 26-15,-25-26 16,25 0-16,0 1 16,-1 24-16,26-25 15,-25 1-15,24 24 16,1 0-16,0 0 15,-1 1-15,-24-1 16,25 0 0,-1 25-16,-24 0 15,25 0-15,-26 0 16,1 25-16,-25 0 16,25-1-16,0 26 15,-25-25-15,0 24 16,0 1-16,0 0 15,-25-1-15,25 1 16,-25-1-16,0 26 16,1-26-16,-1 1 15,0 0-15,0-1 16,0 26-16</inkml:trace>
  <inkml:trace contextRef="#ctx0" brushRef="#br0" timeOffset="196078.827">31800 7218 0,'0'0'0,"0"-25"15,0 1 1,0-1-16,24 25 16,1-25-16,0 0 15,0 25 1,0 0 0,-25 25-1,0 0 1,-25-25-16,0 25 15</inkml:trace>
  <inkml:trace contextRef="#ctx0" brushRef="#br0" timeOffset="196943.8323">31998 6672 0,'-25'25'125,"25"0"-109,-25 0-16,1 0 16,24-1-1,-25-24-15,0 25 16,25 0 46</inkml:trace>
  <inkml:trace contextRef="#ctx0" brushRef="#br0" timeOffset="220735.0381">25375 7615 0,'0'-25'16,"0"0"31,0 50-1,0 0-30,-25 0-16,25 24 16,0 26-16,-24-1 15,24 1-15,-25-1 16,25 1-16,-25-26 16,25 26-16,0-26 15,0 1-15,0-1 16,0-24-16,0 25 15,25-25-15,-25-1 16,0 1 0</inkml:trace>
  <inkml:trace contextRef="#ctx0" brushRef="#br0" timeOffset="221791.6564">27112 7888 0,'0'-25'15,"24"0"1,-24 0-1,0 1 1,0-1 0,0 0-1,-24 25 1,-1 0 0,0 25-16,-25 0 15,25-1 1,1 1-16,-1 25 15,0-25-15,-25 24 16,26 1 0,-1 0-16,25-1 15,-25-24-15,25 25 16,0-1-16,25-24 16,-25 25-16,25-26 15,-1 1-15,1 0 16,25 0-16,-25-25 15,24 25-15,-24-25 16,25 0-16,-25-25 16,24 25-16,1-25 15,-25 0-15,24-24 16,1 24-16,-25-25 16,24 1-16,-24-1 15,0-24-15,0-1 16,-1 1-16,1-1 15,-25 1-15,-25 24 16,1 1-16,-1 24 16,0 0-16,-25 25 15,26 0-15,-1 0 16,-25 0-16,50 25 16,-25 0-1,25 24-15</inkml:trace>
  <inkml:trace contextRef="#ctx0" brushRef="#br0" timeOffset="222495.7844">28674 7863 0,'0'-25'16,"0"0"0,0 1-1,-25 24 17,1 0-17,-1 24-15,0 1 16,-25 0-16,26 0 15,-26 24-15,25-24 16,0 25-16,1 0 16,-1-1-16,0 1 15,25-1-15,25 1 16,-25-25-16,49 24 16,-24-24-16,25-25 15,-1 25-15,1-25 16,24 0-16,-24 0 15,0-25-15,24 25 16,-24-25-16,-1-24 16,1 24-16,-1-25 15,1 1-15,-25-26 16,0 26-16,-25-26 16,25 1-16,-50 24 15,25 25-15,-25-24 16,0 49-16,-25-25 15,26 25-15,-1 25 16,0-25 0,0 25-16,25-1 15,0 26-15</inkml:trace>
  <inkml:trace contextRef="#ctx0" brushRef="#br0" timeOffset="223431.7194">29766 7838 0,'0'0'0,"24"0"15,-24-25 1,0 1 0,0 48 30,0 1-46,0 0 16,25 25-16,-25-1 16,0 1-1,0 0-15,0-1 0,0 1 16,0-1 0,0 1-16,-25 0 15,25-1-15,0 1 16,0-25-16,0-1 15,0 1-15,0 0 16,0 0 0,25-25 140</inkml:trace>
  <inkml:trace contextRef="#ctx0" brushRef="#br0" timeOffset="231046.8297">22771 6251 0,'0'0'0,"0"-25"16,0 0-16,25 25 16,-25-25-1,-25 50 16,25 0-15,0 25 0,-25-26-16,25 1 15,0 0-15,0 0 16,25-25 0,-25 25-1,25-25 1,-1 0-16,1-25 15,0 25-15,0 0 16,0 0-16,-1 0 16,1 0-16,0 0 15,0 25-15,-25-1 16,25-24 0,-25 25-16,-25 0 15,25 0 1,-25-25-16,25-25 31,-25 0-31,25 0 16,25 1-16,-25-26 15,0 25-15,0-24 16,0-1-16,0 25 16,0-24-16,0 24 15</inkml:trace>
  <inkml:trace contextRef="#ctx0" brushRef="#br0" timeOffset="231367.5836">23068 5978 0,'0'0'0,"0"25"47,-24 0-31,24-1-1,0 1-15,-25-25 16,25 25-16,-25-25 15,25-25 1,0 0 0,0 1-16</inkml:trace>
  <inkml:trace contextRef="#ctx0" brushRef="#br0" timeOffset="231712.2417">23168 6251 0,'0'0'0,"24"0"16,-24-25 0,25 25-16,0 0 15,0 0 1,0 0-16,-25 25 16,0 0-16,0 24 15,-25-24-15,25 25 16,-25-26-16,25 26 15,-25-25-15,0 0 16</inkml:trace>
  <inkml:trace contextRef="#ctx0" brushRef="#br0" timeOffset="232031.564">23192 5779 0,'-24'0'16,"24"-24"-16,24 24 16,1 0-1,0 0 1,25 0-16,-26-25 16,1 25-16</inkml:trace>
  <inkml:trace contextRef="#ctx0" brushRef="#br0" timeOffset="232759.8899">23540 6226 0,'0'0'0,"-25"0"31,25-25-15,0 50-1,-25-25 1,25 25-16,-25 0 16,25 24-1,-25-24-15,25 0 16,0 24-16,0-24 16,0 0-16,0 0 15,25-25-15,-25 25 16,25-25-16,0 0 15,0-25-15,-1 0 16,1 0-16,25 0 16,-25 1-16,-25-1 15,24-25-15,1 25 16,-25-24-16,0 24 16,0 0-1,-25 50 16,25 0-31,0 0 16,0-1-16,0 1 16,-24 25-16,24-25 15,0 24-15,0-24 16</inkml:trace>
  <inkml:trace contextRef="#ctx0" brushRef="#br0" timeOffset="233463.3604">23837 6226 0,'0'0'0,"0"-25"15,0 0 1,0 50 15,0 0-15,-25 0-16,25 0 16,0-1-16,-24 26 15,24-25 1,0 0-16,0-1 15,24-24 17,1 0-17,0 0 17,-25 25-17,25-25 1,-25 25-16,0 0 15,0 0 1,0-1-16,0 1 16,0 0-1,25-25 32,-25-25-47,0 0 16,25 1-1,-25-26-15,0 25 16,0 0-16,24 1 16,-24-1-16,0 0 15,-24 25 48</inkml:trace>
  <inkml:trace contextRef="#ctx0" brushRef="#br0" timeOffset="233839.6464">23986 6276 0,'25'-25'47,"-25"0"-32,25 0-15,-25 0 16,0 1-16,0-1 16,0 0-16,-25 0 15,25 50 32,25-25-31,0 0-1,24 0-15,-24-25 16,0 0-16</inkml:trace>
  <inkml:trace contextRef="#ctx0" brushRef="#br0" timeOffset="234239.5267">24209 6573 0,'25'-25'32,"-25"1"-32,25-1 15,0 0-15,24-25 16,-24 26 0,0-1-16,0 25 15,0-25-15,-1 25 16,1 25-1,-25 0-15,0 24 16,0 1-16,0-1 16,0 26-16,-25-26 15</inkml:trace>
  <inkml:trace contextRef="#ctx0" brushRef="#br0" timeOffset="244375.886">23788 6276 0,'0'-25'94,"24"0"-47,-24 50 0,0 0-31,0-1-16,0 1 15,0 0-15,0 0 16,0 0-16,0-1 15,-24-24-15,24 25 16,0 0-16,0 0 16,0 0-1,0-50 32,24 25-31,-24-25-1,25 0 1,0 25 0,0-25-1,0 25-15,-25 25 16,25-25 0,-1 0-1,-24 25-15,25 0 16,-25 0-1,0-1 1,25-24 0,-25 25-1,-25-25-15,25 25 32,0-50-17,-25 25 1,25-25-1,0 1-15,0-1 16,0 0-16,25 0 16,-25 0-16,25-24 15,-25 24-15</inkml:trace>
  <inkml:trace contextRef="#ctx0" brushRef="#br0" timeOffset="301222.7897">23192 7640 0,'0'-25'0,"0"0"32,-24 25-17,24-25 1,-25 25 15,0 0-15,0 0-16,0 25 15,1-25-15,-1 25 16,0 0-16,0 0 16,-24 24-16,24-24 15,0 25-15,0-1 16,25 1-16,-25-25 16,25 24-16,-24-24 15,24 0-15,24 0 16,-24 0-16,25-25 15,0 0-15,0-25 16,0 25-16,-1-25 16,26 0-16,-25-25 15,0 26-15,24-26 16,-24 0-16,0 1 16,0-1-16,-1 25 15,1-24-15,-25 24 16,25 0-16,0 0 15,-25 50 1,0 0 0,0 0-16,-25 24 15,25 26 1,0-26-16,-25 26 16,25-1-16,-25-24 15,1 24-15,24-24 16,-25 0-16,25-1 15,0 1-15,0-25 16,0-1-16</inkml:trace>
  <inkml:trace contextRef="#ctx0" brushRef="#br0" timeOffset="301743.397">23837 8012 0,'0'-25'31,"25"50"0,25-25-15,-25 0-16,24 0 16,1 25-16,24-25 15,-24 0-15,-1 0 16,1 25-16,0-25 15,-1 0-15,-24 0 16,0 0-16,0 0 16</inkml:trace>
  <inkml:trace contextRef="#ctx0" brushRef="#br0" timeOffset="302103.6508">23862 7888 0,'0'0'0,"25"0"47,0 25-31,24-25-16,26 0 15,-26 0-15,26 0 16,-1 0-16,-24 0 15,-1 0-15,1 0 16,-25 24-16,0-24 16</inkml:trace>
  <inkml:trace contextRef="#ctx0" brushRef="#br0" timeOffset="302687.9481">24309 7689 0,'0'0'0,"-25"0"0,0 0 16,0-24-1,0 24-15,50 0 47,25 0-31,-25 0-1,24 24-15,-24-24 16,25 0-16,-1 25 16,1-25-16,-25 25 15,-1-25-15,1 25 16,0-25-16,-25 25 15,25-25-15,-25 24 16,0 1 0,-25 0-1,0 0-15,-24 24 16,-1 1-16,0-25 16,-24 25-16,24 24 15,-24-24-15,49-26 16,-24 26-16</inkml:trace>
  <inkml:trace contextRef="#ctx0" brushRef="#br0" timeOffset="358808.0244">13940 8781 0,'-25'0'15,"25"-25"1,25 25 0,-25-25-1,0 0 1,0 1-1,0 48 17,0 1-17,0 0-15,0 25 16,25-1-16,-25 1 16,0 24-1,0-24-15,25-25 16,-25 24-16</inkml:trace>
  <inkml:trace contextRef="#ctx0" brushRef="#br0" timeOffset="359630.8362">14213 8756 0,'0'-25'16,"-25"25"62,25 25-63,0 0 1,-25 0-16,25-1 16,0 1-16,-24 0 15,48 0-15,-24 0 16,0-1-16,0 1 16,25 0-16,0 0 15,-25 0-15,25-25 16,0 0-16,-1 0 15,1 0 1,0-25 0,0 25-16,-25-25 15,0 0-15,25 0 16,-50 1-16,25-1 16,-25 0-1,0 0-15,0 0 16,1 1-16,-1 24 15,0 0-15,0 0 16,0 0 0,25 24-16,-24-24 15,48 25-15</inkml:trace>
  <inkml:trace contextRef="#ctx0" brushRef="#br0" timeOffset="360775.6781">14610 8682 0,'-25'0'47,"25"24"0,-25-24-47,25 25 16,0 0-16,0 0 15,0 24-15,0-24 16,0 0 0,0 0-16,0 24 15,0-24-15,25-25 16,-25 25-16,25-25 15,-25 25-15,25-25 16,0 0 0,-1-25-1,-24 0 1,25 25-16,-25-25 16,0 1-16,0-1 15,0 0-15,0 0 16,0 0-16,0 1 15,0-1-15,0 0 16,0 0-16,-25 0 16,25 1-16,0-1 15,0 50 95,0-1-95,25-24-15,-25 25 16,0 0 0,25 0-16,-25 0 15,25-1 1,-25 1-16,25 0 15,-25 0-15,0 0 16,24-1-16,-24 1 16,25 0-16,-25 0 15,0 0-15,25 0 16,-50-1-16,25 1 16,0 0-16,-25 0 15,1 0 1,24-1-16,-25-24 15,0 25-15,0-25 16,0 0-16,1 25 16,-1-25-16,0 0 15,0 0-15,0 0 32</inkml:trace>
  <inkml:trace contextRef="#ctx0" brushRef="#br0" timeOffset="365647.8119">20811 8756 0,'0'-25'16,"0"0"0,-25 25-1,50-24-15,-50 24 16,50 0-1,-25 24 1,0 1-16,25 0 16,-25 25-16,0-26 15,0 26-15,-25 24 16,25-24-16,0 25 16</inkml:trace>
  <inkml:trace contextRef="#ctx0" brushRef="#br0" timeOffset="366260.357">21084 8830 0,'0'-24'0,"0"-1"31,-25 25-31,0 0 47,25 25-32,-24-1 1,24 1-16,0 0 16,-25 25-16,25-26 15,25 1-15,-25 0 16,0 0-16,24 0 15,1 0-15,25-25 16,-25 0 0,-1-25-16,1 0 15,0 0-15,0 0 16,-25-24 0,25 24-16,-50-25 15,25 25-15,-25 1 16,0-1-16,25 0 15,-25 25-15,1 0 16,-1 0-16,0 25 16,25 0-16,0-1 15,0 1-15,0 25 16</inkml:trace>
  <inkml:trace contextRef="#ctx0" brushRef="#br0" timeOffset="366760.1585">21431 8781 0,'0'0'0,"-25"0"47,25 25-31,-24-1-1,48 1 1,-48 0-16,48 0 16,-24 0-16,0-1 15,0 26-15,25-50 16,-25 25-16,0 0 15,25-25-15,-25 25 16,25-50-16,0 25 16,-1-25-1,1 0-15,-25 0 16,0 0-16,0 1 16,0-1-16,0 0 15,-25-25-15,1 26 16,-1-1-16,0 25 15,0 0 1,0 0-16,1 25 16,24-1-16,0 1 15,0 0-15,24 0 16</inkml:trace>
  <inkml:trace contextRef="#ctx0" brushRef="#br0" timeOffset="367128.2844">21679 8781 0,'0'-25'15,"0"0"1,25 25 0,-25 25 30,0 0-30,0 0-16,0 49 16,0-24-16,25 24 15,-25 1 1</inkml:trace>
  <inkml:trace contextRef="#ctx0" brushRef="#br0" timeOffset="391503.8601">19050 8806 0,'25'0'16,"-25"-25"-1,-25 25 1,25-25-1,0 0 17,-25 25-1,0 25 31,25 0-62,0 0 16,-24 24-16,24-24 16,-25 0-16,25 0 15,0 24-15,0-24 16,25 0-16,-25 0 16,0 0-16,24-1 15,1-24-15,0 25 16,0-25-16,0 0 15,-1 0-15,1 0 16,0-25-16,0 1 16,-25-1-16,25 0 15,-1-25-15,-24 25 16,0-24-16,0-1 16,-24 1-16,24-1 15,-25 25-15,25 0 16,-25 1-16,0 24 15,0 0 1,25 24 0,-24 1-16,24 0 15,-25 0-15,50 0 16</inkml:trace>
  <inkml:trace contextRef="#ctx0" brushRef="#br0" timeOffset="392342.6712">19521 8806 0,'25'0'16,"-25"-25"-1,0 0 1,0 0 0,-25 25-1,0 0 1,25 25-1,-24 0-15,-1 0 16,25-1-16,-25 1 16,0 25-1,25-25-15,0 24 0,0-24 16,0 25 0,25-25-16,-25-1 15,25-24-15,0 0 16,-1 0-16,1 0 15,25-24-15,-25 24 16,-25-50-16,25 25 16,-1 0-16,-24-24 15,0-1-15,0 25 16,-24-24-16,24 24 16,-25 0-16,0 25 15,0 0-15,0 25 16,0 0-1,25-1-15,0 1 16,0 0-16</inkml:trace>
  <inkml:trace contextRef="#ctx0" brushRef="#br0" timeOffset="392927.5489">19844 8830 0,'0'0'0,"0"-24"16,0-1 0,-25 25 31,25 25-32,-25-1-15,0 1 16,25 0-16,-24 0 15,24 24-15,-25-24 16,25 0-16,0 25 16,0-25-16,25-1 15,-1 1 1,1-25-16,0 0 16,0-25-16,0 1 15,-1-1 1,1-25-16,0 25 15,-25-24-15,25-1 16,-50 25-16,25 0 16,-25 1-16,0-1 15,1 25-15,-1 25 16,0-25-16,0 24 16,25 1-16,-25 0 15,50 0-15,-25 0 16</inkml:trace>
  <inkml:trace contextRef="#ctx0" brushRef="#br0" timeOffset="393456.1904">20117 8830 0,'0'0'0,"-25"0"32,0 0-1,25 25-16,-25-25-15,25 25 16,-25 0-16,1 24 16,24-24-16,0 0 15,-25 25-15,25-25 16,0-1-16,25 1 16,-25 0-16,24-25 15,-24 25-15,25-50 16,0 25-16,0-25 15,0 0-15,24 1 16,-24-26-16,0 0 16,-25 1-16,25 24 15,-25-25-15,24 1 16,-48 24-16,24 0 16,-25 50-1,0-25-15,0 25 16,0-25-16,1 49 15,24-24 1</inkml:trace>
  <inkml:trace contextRef="#ctx0" brushRef="#br0" timeOffset="415928.0881">17264 8756 0,'0'0'0,"0"-25"94,0 50 0,-25 0-79,25 0-15,0-1 16,0 1-16,-25-25 15,25 25-15,0 25 16,0-26-16,0 1 16,0 0-16,0 0 15,0 0 1,0 0-16,0-1 16,25-24-16,-25 25 15,25-25 1,0 25-1,-25-50-15,25 25 16,-1 0-16,1-25 16,0 1-1,0-1 1,-25 0 0,25 0-16,-25 0 15,0-24 1,0 24-16,0 0 15,-25-25-15,25 26 16,-25-1-16,25 0 16,-25 0-16,0 25 15,1 25 17,24 0-17,-25 0-15,50-25 16</inkml:trace>
  <inkml:trace contextRef="#ctx0" brushRef="#br0" timeOffset="416743.6975">17562 8855 0,'25'0'0,"-25"-25"15,0 1 17,-25 48 61,25 1-77,0 0 0,-25 0-1,25 0-15,0-1 16,0 1-1,25 0 1,-25 0 0,25 0-16,-1 0 15,1-25 1,0 0 0,-25 24-16,25-24 15,0 0-15,-1-24 16,1 24-1,-25-25-15,25 25 16,-25-25-16,25 0 16,-25 0-16,-25-24 15,25 24-15,0-25 16,-25 25-16,25-24 16,-25 49-16,25-25 15,-24 25-15,-1 0 16,0 25-1,0 0-15,25-1 16,-25 1-16,25 0 16,0 0-16,25-25 15</inkml:trace>
  <inkml:trace contextRef="#ctx0" brushRef="#br0" timeOffset="417391.8422">17959 8830 0,'0'0'0,"-25"0"125,25 25-125,-25-25 16,25 25-16,0 0 15,-25-25-15,25 25 16,0-1-16,0 1 16,0 0-1,0 0 1,25-25-16,-25 25 16,25 0-1,0-25-15,-1 0 16,1 24-1,0-24-15,-25-24 16,25 24-16,0 0 16,-25-25-16,24 25 15,1-25-15,-25 0 16,25 0-16,-25-24 16,25 24-16,-25 0 15,0-25-15,0 26 16,0-1-16,0 0 15,-25 25-15,0 0 16,0 0 0,1 25-16,-1 0 15,0-25-15,25 24 16,-25 1-16</inkml:trace>
  <inkml:trace contextRef="#ctx0" brushRef="#br0" timeOffset="418095.2277">18430 8781 0,'25'25'94,"-25"-1"-79,0 1 1,0 0-16,24 0 15,-24 0-15,0 24 16,0-24-16,0 0 16,0 0-16,0 0 15,0-1 1,25-24 31,-25-24-32,0-1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2:54:58.16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27508 8310 0,'25'0'63,"-25"-25"-48,-25 50 110,25-1-93,0 1-1,25-25 63,0 0-63,0 0-31,0 0 16,-1 0-1,1 0 1,0 0-1,0 0-15,0 0 16,-1 0 0,1 0-16,0 0 15,0 0 1,0 0 0,-1 0-1,1 0 1,0 0-1,0 0-15,0 0 16,-1 25 0,1-25-1,0 0 1,0 0 0,0 0-16,0 0 15,-1 0 1,1 0-16,0 0 15,0 0 1,0 0-16,-1 0 16,1 0-1,0 25 1,0-50 15,0 25-15,-1 0-1,1 0 1,0 0 0,0 0-1,0 0 1,-1 0 15,1 0 0,0 0-15,0 0-16,0 0 16,-1 25-1,1-25 1,0 0 0,0 0 62,-25-25-31,25 25-32,-25-25 1,24 25-16,-24-25 15,25 25 1,-25-24 0,-25 24 77</inkml:trace>
  <inkml:trace contextRef="#ctx0" brushRef="#br0" timeOffset="2591.8141">26268 8409 0,'0'-25'140,"25"25"-124,-25-25 15,25 25-15,-25 25 78,0 0-79,0 0 1,0-1-16,-25 1 15,25 0-15,0 0 16,0 0 0,25-25 31,-25-25-47,25 25 15,-1 0 1,1-25-16,0 25 15,0 0-15,0 0 16,-1 0-16,1-25 16,0 25-16,0 0 15,0 25-15,-1-25 16,1 0-16,0 0 16,0 0-16,0 0 15,-1 0-15,1 0 16,0 0-16,0 0 15,0 0-15,-1 0 16,1 0 0,0 0-16,0 0 15,0 0 1,-1 0 0,1 0-1,0 0 16,0 0-15,0 0 0,0 0 31,-25-25-32,24 50 1,-24-50-16,25 25 31,0 0 0,0 0-15,0 0 46,-1 0-15,1 0 16,0 0-1,0-25-15,0 25-16,-25-24-31,0-1 16,0 0 31,-25 25-16</inkml:trace>
  <inkml:trace contextRef="#ctx0" brushRef="#br0" timeOffset="4903.9315">25053 8334 0,'0'-24'31,"25"24"0,-25 24 172,0 1-187,-25-25-1,25 25-15,0 0 16,0 0 15,0-1-15,0 1 62,25-50 47,-1 25-109,1 0-1,0 0 1,0-24 0,0 24-1,-1 0-15,1 0 16,0 0-1,0 0 1,0 0-16,-1 0 16,1 0-1,0 0-15,0 0 16,0 0 0,-1 0-1,1 0-15,0 0 16,0 0-1,0 0-15,-1 0 16,1 0 0,0 0-1,0 0 1,0 0 0,-1 0-1,1 0 1,0 0-16,0 0 15,-25 24 1,25-24-16,-1 0 16,1 0 15,0 0-15,0 0-1,0 0 16,0 0-15,-1 0 15,1 0 126,-25-24-142,25-1 16,-25 0-15,0 0 15</inkml:trace>
  <inkml:trace contextRef="#ctx0" brushRef="#br0" timeOffset="7263.9846">23812 8359 0,'0'-25'16,"0"1"31,25 48 62,-25 1-93,0 0-1,0 0 17,0 0-17,25-25 17,0 0-1,0 0-16,0 0 1,-1-25-16,1 50 16,0-25-16,0 0 15,0 0-15,-1 0 16,1 0-16,0 0 16,0 0-16,0 0 15,-1 0-15,1 0 16,0 0-16,0 0 15,0 0-15,-1 0 16,1 0 0,0 0-1,0 0 1,0 0 0,-1 0-16,1 0 15,0-25 1,0 25-1,0 0 1,-25 25 0,24-25-16,1 0 31,0 0-15,0 0 30,0 0-14,-1 0 15,1 0 31,-25-25 47,25 0-94,-25 0 0,0 0-15,0 1 140</inkml:trace>
  <inkml:trace contextRef="#ctx0" brushRef="#br0" timeOffset="9646.9822">22622 8409 0,'0'-25'31,"25"25"-31,-50 0 125,25 25-110,0 0 1,0-1 0,0 1-1,0 0 1,0 0 0,25-25 46,-25-25-46,24 25-1,1 0 1,0 0 0,0 0-1,0 0 1,0-25-16,-1 25 15,1 0-15,0 0 16,0 0 0,0 0-16,-1 0 15,1 25-15,0-25 16,0 0 0,0 0-1,-1 0-15,1 0 16,0 0-1,0 0 1,0 0 0,-1 0-16,1 0 15,0 0 1,0 0-16,0 0 16,-1 0-1,1 0 1,0 0 15,0 0-15,0 0 15,-1 0 0,1 0 0,-25-25-15,0 50-16,25-50 16,-25 50-1,0-50 1,25 25-16,0 0 109,-1 0 32,-24-25-110,25 25-15,-25-24-1,0-1 1,0 0 15,0 0 1,-25 0-1,25 50 0,-24-25-31</inkml:trace>
  <inkml:trace contextRef="#ctx0" brushRef="#br0" timeOffset="13448.0073">21307 8384 0,'25'0'0,"-25"-25"31,0 50 94,25-25-125,-25 25 16,25-25-1,-25 25 1,0-1 15,24-24 32,1-24-48,0 24 1,0 0 0,0 0-1,-1 0-15,1 0 16,0 0-16,0 0 15,0 0-15,-1 0 16,1-25-16,0 25 16,0 0-1,0 0-15,0 0 16,-1 0 0,1 0-16,0 0 15,0 0 1,0 0-1,-1 0 1,1 0-16,0 0 16,0 25-1,0-25 1,-1 0-16,1 0 16,0 0 15,0 0 0,0 0 16,-1 0-16,-24 24-31,0-48 16,25 48-16,0-24 31,-25-24 16,25 24-31,-25 24 30,25-24-14,-25-24-1,24 24 63,-24-25-94,0 0 31,0 0 16,-24 25 15,24-25-46,-25 25 0</inkml:trace>
  <inkml:trace contextRef="#ctx0" brushRef="#br0" timeOffset="15703.6169">20166 8310 0,'0'-25'31,"0"50"47,0-1-47,0 1-15,0 0 0,0 0-1,25 0 63,-25-50-62,25 25 0,0 0-1,-1 0 1,1 0-16,-25-25 15,25 25 1,0 0-16,0 0 16,-1 0-1,1 0-15,0 0 16,0 0 0,0 0-16,-1 0 15,1 0 1,0 0-1,0 0 1,0 0 0,-1 0-1,1 0 1,0 0 0,-25 25-1,25-50-15,0 25 16,0 0-1,-1 0 17,1 25-1,-25-50 0,25 25-15,-25 25-1,25-25 1,0 0 15,-1 0 1,1 0 61,0 0-30,-25-25 15,25 25-78,-25-25 31,25 0 0,-25 1 32,0 48-63,-25-24 16</inkml:trace>
  <inkml:trace contextRef="#ctx0" brushRef="#br0" timeOffset="18007.8146">18852 8359 0,'0'0'0,"0"-25"78,0 50-15,0 0-32,0 0-15,0 0-1,24-1 17,1-24 30,0 0-46,0 0-16,0-24 15,-1 24 1,1 0-16,0 0 16,25 0-16,-26 0 15,1 0 1,0-25-16,0 25 15,0 0-15,-1 0 16,1 0-16,0 0 16,0-25-16,0 25 15,-1 0-15,1 0 16,0 0-16,0-25 16,0 25-1,-1 0-15,1 0 16,0 0-1,0 0-15,0 0 16,-25 25 0,25-25-16,-1 0 15,1 0 1,0 0 15,0 0-15,0 0-1,-25 25 1,24-25 0,1 0 15,0 0 0,0 0 0,-25-25 79,0 0-95,-25 25 1,25-25 0,0 1 46,-25 24 110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2:58:14.07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10443 4911 0,'25'-24'16,"-50"48"15,0-24-31,0 0 16,0 25-16,1 0 16,-1 0-16,0-25 15,25 25-15,-25-25 16,50 0-16,0 0 15,0 0-15,24-25 16,1 0-16,-1 0 16,26 25-16,-50-25 15,24 25-15,-74 25 32,-24 0-32,24 0 15,-25 0-15,1-1 16,24 26-16,0-50 15,25 25-15,50-50 16,24 25 0,1-25-16,-1 0 15,-24 1-15,24-1 16,-49 25-16,0-25 16,-50 50-1,0-25-15,-25 25 16,1-1-16,24-24 15,-25 25-15,50 0 32,25-50-32</inkml:trace>
  <inkml:trace contextRef="#ctx0" brushRef="#br0" timeOffset="823.4517">10542 4440 0,'0'0'0,"-50"25"15,26-25-15,-1 0 16,0 0-16,0 0 15,0 0-15,1-25 16,24 0 0,0 0-1,24 1-15,1-26 16,25 25-16,-1 0 16,1-24-16,24 24 15,-24 0-15,0 0 16,-1 25-16,1-24 15,-25 48-15,-25 1 16,0 0-16,0 25 16,-25-1-16,-25 1 15,-24 24 1,24 1-16,1-1 16,-26-24-16,50-1 15,1 1-15,-1-25 16,25-1-16,25-24 15,24 0-15,1 0 16,-1-24-16,26 24 16,-26-25-16,1 0 15,0 25-15,-26-25 16,1 25-16,0 0 16,0 0-16</inkml:trace>
  <inkml:trace contextRef="#ctx0" brushRef="#br0" timeOffset="1887.6781">18306 4936 0,'0'0'16,"25"-25"-16,-1 25 0,1 0 16,0 0 15,-50 0-31,0 25 16,1 0-16,-1 0 15,-25 0-15,25-1 16,1-24-16,-1 25 15,50-25 1,-1 0-16,26 0 16,0-25-16,24 1 15,-24 24-15,-1-25 16,1 25-16,-50-25 16,0 50-1,-50 0-15,1-1 16,-1 1-16,0 0 15,1 0-15,24-25 16,25 25-16,25-25 16,0 0-16,24 0 15</inkml:trace>
  <inkml:trace contextRef="#ctx0" brushRef="#br0" timeOffset="2407.7696">18455 3721 0,'0'0'0,"0"-25"15,0 50 16,-25 0-31,0 24 16,0 26-16,0-26 16,1 26-16,-1-1 15,-25 0-15,25 1 16,1-1-16</inkml:trace>
  <inkml:trace contextRef="#ctx0" brushRef="#br0" timeOffset="3023.8058">18728 3795 0,'0'0'0,"24"-25"0,1 1 15,-25-1 17,-25 50-17,1-25-15,24 24 16,-25 1-16,0 0 15,0 25-15,-24-1 16,49 1-16,-25 24 16,0-24-16,0-1 15,25 1-15,0 0 16,0-1-16,25-24 16,0 0-16,0 0 15,-1-1-15,1-24 16,0 25-16,25-25 15,-26 0-15,1-25 16,25 25-16,-25-24 16,-1-1-16,1 0 15,0-25-15,0 26 16,-25-1-16,25 0 16,-50 0-16,25 0 15,-25 1-15,-25 24 16,26 0-16,-26 0 15,0 24-15,26-24 16,-26 25 0,25 0-16,0 0 15,1 0-15,24-1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3:02:07.48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7144 6970 0,'25'-25'32,"-1"25"77,-24-24-93,0-1 46,25 25-46,-50 25 46,25-1-31,0 1-15,-24 0 0,48 0 124,1-25 1,0 0 421,0 0-515,0 0-31,-1 0 15,1 0-15,0 0 31,-25-25-32,25 25 1,0 0 0,-1 25 15,-24-50-16,25 25 1,0 0 0,0 0 46,0 0 1,-1 0 30,1 0 376,-25 25-438,0-50 173,25 25-33,-25 25-124,0-50 297,25 25 531,0 0-594,-1 0 16,-24-25-266,25 25 32,0 0 78,-50 0-63,0 0-47,25-25-31</inkml:trace>
  <inkml:trace contextRef="#ctx0" brushRef="#br0" timeOffset="1959.8339">3994 9723 0,'0'-24'0,"0"-1"16,0 0 0,24 0-1,-24 0-15,0 1 16,0-1-16,0 0 16,0 0-16,0 50 31,0 25-16,0-1-15,0 26 16,25-26-16,-25 26 16,25-26-16,0 26 15,0-51-15,-1 26 16,1-25-16,-25 0 16,25-50-16,0 25 15,0-25-15,-1-25 16,1 1-16,-25-26 15,25 26-15,-25-50 16,-25 24-16,0 1 16,1-1-16,-26 26 15,25-1-15,-24 25 16,24-24-16,0 49 16,25-25-16,25 25 31,24 0-31,26 0 15,-1 0-15,1 25 16,-1 0-16,-24 24 16</inkml:trace>
  <inkml:trace contextRef="#ctx0" brushRef="#br0" timeOffset="2199.7453">4663 9599 0,'25'0'16,"-25"-24"-16,25-1 15,-25 0-15,25 0 16,-1 0-16,1 25 16,-25 25-1,0 0 1,-25 25-16,1-1 16,-1 26-16,0-26 15,0 26-15,25-26 16,-25 1-16,25-25 15,25-25 1</inkml:trace>
  <inkml:trace contextRef="#ctx0" brushRef="#br0" timeOffset="2567.7377">4936 9674 0,'0'0'0,"50"-50"0,-25 1 15,24 24-15,-49 0 16,25 25-16,-50 0 15,25 25-15,-25 0 16,1-1-16,-1 26 16,0-25-16,25 0 15,0 24-15,50-24 16,-26-25-16,51 25 16,24-25-16,-25 25 15,1-25-15,-1 0 16,-24 0-16,-1 0 15,-24 0-15,-25 24 16,0 1 0,-25-25-16,1 0 15,-1-25-15,0 1 16,0-1-16,25 0 16,0-25-16,0 1 15,25-1-15,25 25 16,-26-24-16,26 24 15,0 0 1</inkml:trace>
  <inkml:trace contextRef="#ctx0" brushRef="#br0" timeOffset="3472.1396">6623 9674 0,'0'0'0,"25"-25"15,-1 0-15,-24-24 16,0 24-16,-24 0 15,-1 0-15,-25 0 16,1 25-16,-1 0 16,0 25-1,1 0-15,24 0 16,0 0-16,25-1 16,50 26-16,-1-25 15,1 24-15,24-24 16,1 0-16,-1 25 15,-24-26-15,-1 1 16,-24 25-16,-25-25 16,0 24-16,-25-24 15,-24 25-15,24-25 16,-25-25-16,1 0 16,-1 0-16,25-50 15,25 0-15,0 1 16,25-1-16,0-24 15,25-1-15,-1 26 16,26-1-16,-26 25 16,1 0-16</inkml:trace>
  <inkml:trace contextRef="#ctx0" brushRef="#br0" timeOffset="4160.4284">8086 9947 0,'0'-25'16,"25"25"0,0 0-1,25 0-15,-1 0 16,50-25-16,1 25 15,-1 0-15,0-25 16,0 25-16,0 0 16,-24-25-16,-1 25 15,1-24-15,-50 24 16,24 0-16,-24 0 16,-50-25-1,0 25-15,-24 0 16,24 0-16,-25 0 15,25-25-15,1 25 16,48 0 0,26 0-16,-25 0 15,25 0-15,-26 25 16,1-25-16,0 25 16,-25-1-16,0 1 15,-25 25-15</inkml:trace>
  <inkml:trace contextRef="#ctx0" brushRef="#br0" timeOffset="5183.7374">4316 10889 0,'0'0'0,"0"-25"0,0 1 15,0 48 17,25 1-32,-25 25 15,0-1 1,25 26-16,-25-26 15,24 26-15,-24-25 16,25-26-16,-25 1 16,25 0-16,0-25 15,0-50 1,-25 26 0,24-26-16,-24-25 15,0 1-15,0 0 16,0 24-16,-24-24 15,-26 24-15,0 0 16,1 26-16,-26-1 16,26 0-16,-1 25 15,1 0-15,73 0 32,26 0-32,0 0 15,24 25-15,0-25 16,1 25-16,-26-1 15</inkml:trace>
  <inkml:trace contextRef="#ctx0" brushRef="#br0" timeOffset="5783.7217">4911 10889 0,'0'0'0,"0"-25"0,-24 1 16,48-1-16,-24 0 16,0 0-16,25 25 15,-25-25-15,25 25 16,0 0-16,-25 25 16,25 0-16,-50 25 15,25-1-15,-25 26 16,0-26-16,0 26 15,1-26-15,24-24 16,0 0-16,0 0 16,24-25-16,1-25 15,0 0-15,25-25 16,-1 26-16,-24-26 16,25 0-16,-1 1 15,-24 24-15,-25 0 16,25 0-16,-25 50 31,-25 0-15,0 0-16,25 0 15,-25 24-15,25-24 16,0 25-16,25-26 16,25 1-16,-1-25 15,26 25-15,-26-25 16,26 25-16,-26-25 15,1 0-15,-25 25 16,0-25-16,-50 0 31,0 0-31,0-25 16,25 0-16,-25-25 16,50 26-16,-25-26 15,50 0-15</inkml:trace>
  <inkml:trace contextRef="#ctx0" brushRef="#br0" timeOffset="6111.6555">6623 10864 0,'0'0'0,"0"-24"0,25-1 15,-25 0-15,0 50 31,0 24-31,0 1 16,-25 24-16,25 1 16,0-1-16,-25 1 15,25-26-15</inkml:trace>
  <inkml:trace contextRef="#ctx0" brushRef="#br0" timeOffset="6544.0184">6995 10765 0,'0'0'0,"0"-25"15,-25 25-15,0 25 16,1 0-1,24 25-15,-25-1 16,0 26-16,25-26 16,-25 26-16,25-1 15,-25-24-15,50 24 16,-25-49-16,0 25 16,25-26-16,0 1 15,0-25-15,-1 0 16,1 0-16,25-25 15,-25-24-15,-1 24 16,26-25-16,-25 1 16,-25-1-16,0 25 15,0 0-15,-25 1 16,0 24-16,0 24 16,1-24-16,-1 25 15,25 25-15,-25-25 16</inkml:trace>
  <inkml:trace contextRef="#ctx0" brushRef="#br0" timeOffset="7023.682">7764 11237 0,'0'0'0,"25"0"31,-1 0-15,26 24-16,24-24 15,26 0-15,-1 0 16,25 25-16,0-25 15,-25 0-15,25 0 16,-25 25-16,-24-25 16,-26 0-16,1 0 15,-25 25-15,0-25 16,-50 0-16,25-25 16,-25 25-1,0 0-15,0-25 16,25 0-16,25 1 15,0-1-15,0 25 16,24-25-16,-24 25 16,0 25-16,25-25 15,-50 25-15,25-1 16,-50 1-16,25 25 16,-25-1-16,0 1 15</inkml:trace>
  <inkml:trace contextRef="#ctx0" brushRef="#br0" timeOffset="14544.2592">13915 9401 0,'0'-25'16,"-24"25"46,24-25-46,0 50 0,-25-25-16,0 0 15,0 0 1,0 25-16,1 0 15,-1 0-15,0-1 16,0 1-16,25 0 16,-25 0-16,1 0 15,24 24-15,-25-24 16,25 0 0,0 0-16,0-1 15,25 1-15,-25 0 16,24 0-1,1 0 1,0-25-16,0 0 16,0 0-16,24-25 15,-24 25-15,0 0 16,0-25-16,-1 25 16,1-25-16,0 0 15,-25 1-15,25-1 16,0 0-16,-25-25 15,24 1-15,-24-1 16,0 1-16,0 24 16,0-25-16,-24 25 15,-1 1-15,0 24 16,-25 0-16,26 0 16,-26 24-16,0 1 15,26 0-15,-1 0 16</inkml:trace>
  <inkml:trace contextRef="#ctx0" brushRef="#br0" timeOffset="15359.6479">14312 9376 0,'0'0'0,"0"-25"0,0 1 15,25-1 1,-25 0 0,0 50 15,0 0-31,-25-1 16,25 26-16,0 0 15,0-26-15,-25 26 16,25 0-16,-24-1 15,24-24-15,0 0 16,0 0-16,0-1 16,0 1-16</inkml:trace>
  <inkml:trace contextRef="#ctx0" brushRef="#br0" timeOffset="17598.8682">13320 9302 0,'0'0'0,"25"-25"31,-25 0-15,0 50 31,0 0-47,0 0 15,-25 24-15,25-24 16,0 25-16,-25-1 16,25 1-16,-24-1 15,24-24-15,0 25 16,0-25-16,-25-1 16,25 1-16,0 0 15,0 0 1,25-25-16</inkml:trace>
  <inkml:trace contextRef="#ctx0" brushRef="#br0" timeOffset="19623.6646">12526 9376 0,'0'0'0,"0"-25"16,0 1-1,0-1 1,-24 74 31,24-24-47,-25 25 15,25-1-15,-25 1 16,25 0 0,-25 24-16,0-24 15,1-1-15,-1-24 16,25 25-16</inkml:trace>
  <inkml:trace contextRef="#ctx0" brushRef="#br0" timeOffset="20079.6065">12229 9277 0,'0'25'31,"-25"0"-15,25 24-16,0 1 16,-25-1-16,0 1 15,25 0-15,-25-1 16,1 1-16,-1-1 15,0-24-15,0 25 16,0-25-16</inkml:trace>
  <inkml:trace contextRef="#ctx0" brushRef="#br0" timeOffset="20527.5777">11931 9227 0,'0'0'0,"-25"25"31,0 0-16,25 0-15,-24 24 16,-1 26-16,0-26 16,0 1-16,0 0 15,1-1-15,24 1 16,-25-1-16,25-24 16,0 0-16,-25 0 15</inkml:trace>
  <inkml:trace contextRef="#ctx0" brushRef="#br0" timeOffset="23943.9092">6871 6945 0,'25'0'0,"-25"-24"16,-25 24 125,25 24-126,-25-24 1,25 25 0,-25 0-1,0 0 1,25 0-1,-24-25-15,-1 24 32,0-24 30,25-24-46,-25 24-1,0 0 1,25-25 0,-24 25-16,-1 0 15,0 0 1,0 0 0,0 0-1,1 0 1,-1 0-1,0 0 1,0 0 0,0-25-1,1 25 1,-1 0 15,0 0-15,0 0-1,25-25 1,-25 25 0,1 0-1,-1 0 32,0 0-16,25 25-15,-25-50-16,25 50 16,0-50 46,-25 50-46,25-50 93,0 0-62,25 25-31,-25-24-1,0-1 17,25 25-17,-50 0 32,50 25 78</inkml:trace>
  <inkml:trace contextRef="#ctx0" brushRef="#br0" timeOffset="26039.8725">11212 9327 0,'0'0'0,"-25"0"16,25-25-16,-25 25 15,0 0 1,0 0-16,1 0 16,-1 25-16,0-1 15,0 1 1,0 0-16,1 25 15,24-1-15,-25-24 16,25 25-16,-25-1 16,25-24-16,25 0 15,-25 0-15,25-1 16,-1 1 0,1-25-16,25 0 15,-25-25 1,24 25-16,-24-24 15,0-26-15,25 25 16,-50-24-16,24 24 16,-24-25-16,0 1 15,-24-1-15,24 25 16,-25 0-16,0 1 16,0 24-16,-25-25 15,26 25 1</inkml:trace>
  <inkml:trace contextRef="#ctx0" brushRef="#br0" timeOffset="26471.8149">10790 9203 0,'0'0'0,"-25"0"0,25-25 15,-25 25 17,1 25-32,-1-1 15,0 1-15,25 25 16,-25-1-16,0 1 15,1 0-15,24-1 16,0 26-16,-25-51 16,25 26-16</inkml:trace>
  <inkml:trace contextRef="#ctx0" brushRef="#br0" timeOffset="27199.582">10393 9178 0,'0'0'0,"0"-25"31,-25 25-15,25-25 0,-24 25-1,-1 0 1,25 25-16,-25-25 15,0 25-15,0 0 16,1 24-16,-1 1 16,0-1-16,0 1 15,25 0-15,-25-26 16,25 26-16,0-25 16,0 24-16,25-24 15,0-25 1,25 0-16,-26 0 15,26-25-15,0-24 16,-1 24-16,1-25 16,-1 1-16,-24-26 15,0 26-15,0-1 16,-50 25-16,0 1 16,0-1-16,1 25 15,-1 0-15,-25 25 16,25-1-16,1 1 15,24 25-15,0-1 16</inkml:trace>
  <inkml:trace contextRef="#ctx0" brushRef="#br0" timeOffset="29431.6985">15453 9798 0,'-24'0'16,"24"-25"-16,24 0 47,26 25-47,-25 0 16,24 0-16,26 25 15,-26-25-15,26 0 16,-26 25-16,-24-25 15</inkml:trace>
  <inkml:trace contextRef="#ctx0" brushRef="#br0" timeOffset="29703.6711">15503 9674 0,'0'0'0,"0"-25"16,-25 25-16,50 0 31,0 0-31,24 0 16,1 0-16,24 0 15,26 25-15,-26-25 16,25 0-16</inkml:trace>
  <inkml:trace contextRef="#ctx0" brushRef="#br0" timeOffset="35647.6143">16892 9525 0,'0'0'0,"-25"0"31,0 0-15,1 0 15,48-25-15,1 0-1,0 1-15,25-26 16,-26 25-16,26 25 15,0-25-15,-1 1 16,1 24-16,-25 0 16,-1 24-16,1 1 15,-50 25 1,1-25-16,-1 24 16,-25 1-16,-24-1 15,24 1-15,-24 0 16,-1-1-16,26-24 15,24 25 1,0-26-16,0 1 16,25 0-16,25-25 15,0 0-15,25 25 16,-1-50-16,26 25 16,-1 0-16,0-25 15</inkml:trace>
  <inkml:trace contextRef="#ctx0" brushRef="#br0" timeOffset="49792.0045">17562 9575 0,'25'0'0,"-50"0"78,25-25-63,-25 25 1,25-25 0,0 0-16,-25 25 15,25-25-15,0 1 16,-25-26-16,25 25 16,-25 0-16,25 1 15,-24 24 1,24-25-16,24 25 15,1 25 1,0-25 0,0 24-16,25 1 15,-26 0-15,26 0 16,-25 0-16,0-25 16,-1 24-16,1 1 15,-25 0 1,0 0-1,0 0-15,-25-1 16,1 26-16,-26-25 16,25 0-16,-24 24 15,24-24-15,-25 25 16,25-1-16,0-24 16,1 25-16,-1-26 15,25 1-15,0 0 16</inkml:trace>
  <inkml:trace contextRef="#ctx0" brushRef="#br0" timeOffset="50031.6675">17438 9798 0,'0'-25'0,"24"25"16,1 0 0,0 0-16,0 25 15,25-25-15,-26 0 16,26 0-16,-25 0 16,24 25-16,-24-25 15,25 0-15</inkml:trace>
  <inkml:trace contextRef="#ctx0" brushRef="#br0" timeOffset="52065.1752">18306 9674 0,'-25'0'16,"25"-25"0,25 0-1,-25 0 1,25 1-16,-25-1 15,24 0-15,-24 0 16,25 0-16,-25 1 16,-25 48 15,1-24-31,-1 25 16,0 0-16,0 0 15,25 0-15,0-1 16,25 1-1,0-25-15,-25 25 16,49-25-16,-24 25 16,0-25-16,0 0 15,-25 25-15,25-25 16,-1 24-16,1 1 16,-25 0 15,0 0-16,-25 0-15,25-1 16,-24 1 0,-1-25-16,0 25 15,0-25-15,0 25 16,1-25-16,-1 0 16,0 25-16,0-25 15,0 0-15,1-25 16,-1 25-16,25-25 15,-25 25-15</inkml:trace>
  <inkml:trace contextRef="#ctx0" brushRef="#br0" timeOffset="52239.688">18430 9500 0,'0'0'16,"49"-25"-16,-24 25 0,25-24 15,0 24-15,-26 0 16,26 0-16,0 0 16,-1 24-16,1-24 15,-1 0 1</inkml:trace>
  <inkml:trace contextRef="#ctx0" brushRef="#br0" timeOffset="53503.6891">16718 9103 0,'0'0'0,"-24"0"16,-1 0-1,0 0 1,0 0-16,0 25 16,-24 25-16,-1-1 15,1 1-15,24 24 16,-25 1-16,25-1 15,0 1-15,1-1 16,-1 0-16,25-24 16,0 24-16,25-24 15,24 24-15,1-49 16,0 25-16</inkml:trace>
  <inkml:trace contextRef="#ctx0" brushRef="#br0" timeOffset="54271.9472">19298 9351 0,'0'0'0,"0"-24"16,25-1 0,0 0-1,-1 25 1,1-25-16,0 50 16,0 0-1,0 0-15,-25-1 16,24 1-16,-24 25 15,25-1-15,-50 1 16,25 24-16,-24-24 16,-1 24-16,-25-24 15,-24 24 1,-1 1-16,26-26 16,-26 26-16,1-25 15</inkml:trace>
  <inkml:trace contextRef="#ctx0" brushRef="#br0" timeOffset="54855.8327">19819 9872 0,'0'0'16,"0"-25"-16,-25 1 15,0-1-15,1 0 16,-1 25-16,0 0 15,0 0-15,0 0 16,1 0 0,-1 0-16,25 25 15,-25 0-15,50-25 16,-25 24-16,25 1 16,-1 0-16,1 0 15,0 0 1,0-1-16,0-24 15,-1 25-15,1 0 16,-25 0 0,25-25-16,-25 25 15,-25 0 1,0-25-16,1 0 16,-1 0-1,0 0-15,25-25 16,0 0-16,0 0 15,25 0-15,24 0 16,-24 1-16,25-1 16,-1 0-16,1 0 15</inkml:trace>
  <inkml:trace contextRef="#ctx0" brushRef="#br0" timeOffset="60214.8695">14908 11385 0,'0'0'0,"24"0"15,-24-24 1,25-1 0,0 0-1,-25 0 1,25 25-16,-25-25 16,0 50 30,0 0-30,0 0 0,0 24-16,-25-24 15,25 0-15,0 0 16,0 24-16,0-24 16,0 0-16,0 0 15,0 0-15,0-1 16,0 1-1,0 0-15,0 0 16,0 0 0,0-1-1,0 1 1,-25-25 0</inkml:trace>
  <inkml:trace contextRef="#ctx0" brushRef="#br0" timeOffset="61143.7853">14610 11361 0,'0'-25'15,"-25"25"17,25-25-17,-25 50 1,1-25-1,-1 0-15,0 25 16,0-1-16,0-24 16,1 25-16,24 0 15,-25 0-15,0 0 16,25-1-16,-25 1 16,25 0-16,0 25 15,0-26 1,25 1-1,-25 0-15,25 0 16,0-25-16,-1 0 16,26 0-16,-25 0 15,0 0-15,-1 0 16,1-25-16,0 25 16,0-25-16,0 0 15,-25 1-15,24-26 16,1 25-16,-25 0 15,25-24-15,-25 24 16,0 0-16,-25 0 16,25 1-16,-25-1 15,1 25 1,-1 0 0,0 0-16</inkml:trace>
  <inkml:trace contextRef="#ctx0" brushRef="#br0" timeOffset="62071.6135">14139 11311 0,'0'-25'140,"0"50"-93,-25-25-31,25 25-1,0 0-15,-25-1 16,25 1-16,-25 25 16,25-25-16,-25-1 15,25 26 1,-24-25-16,24 24 15,-25-24-15,25 0 16,0 0-16,-25 0 16,25-1-1,0 1 1,0-50 46</inkml:trace>
  <inkml:trace contextRef="#ctx0" brushRef="#br0" timeOffset="66031.7417">13965 6921 0,'0'-25'62,"-25"0"79,25 50-125,0 0 15,-25-1-15,25 1-1,0 0 16,0 0-15,25-25 109,0 0-109,0 0 15,0 0-15,-1 0-1,1 0 1,0 0-1,0 0 1,0 0 0,-1 0-1,1 0 1,0 0 0,0 25-1,0-25 1,-1 0-1,1 0 1,0 0 0,0 0-1,0 0 1,0 0 0,-1 0-1,1 0 16,0 0-15,0 0 0,0 0-1,-1 0 1,1 0 0,0 0-1,0 0 1,0 0 15,-1 0-15,1 0 15,0 0-15,0 0-1,0 0 1,-1 0-1,1 0 1,0 0 0,0 0-1,0 0 1,-25 24 0,24-24-1,1 0 1,0 0 31,0 0-16,0 0 16,-1 25 15,-24-50 32,25 25-78,-25-24-16,0-1 31,25 25-31,-25-25 16,0 0-1,25 25 1,-25-25-1,-25 25 64,0 0-64,0 25-15</inkml:trace>
  <inkml:trace contextRef="#ctx0" brushRef="#br0" timeOffset="69374.8703">13717 6921 0,'0'-25'156,"0"50"-78,-25-25-62,25 24-16,0 1 16,0 0 15,-25-25-31,25 25 16,0 0 15,-24-25 16,48 0-16,-48 0 110,24-25-110,-25 25-31,0 0 31,0 0 0,0-25-15,1 25 15,-1 0 0,0 0 16,0 0-15,0 0-1,1 0 16,-1 0-16,0 0 16,0 0 0,0 0-16,1 0 0,-1 0 0,0 0-15,0 0 0,0 0 15,0 0 0,1 0-15,-1 0 15,0 0 16,0 25-16,0-25-15,1 0 15,-1 0 0,25 25-15,-25-25-16,0 0 31,0 0-15,1 0 15,-1 0-15,0 24 15,0-24 0,0 0 0,1 0 16,24 25-15,-25-50-17,0 50 32,0-25-16,0 0 32,1 25 15,24-50-47,0 50-15,-25-25-1,0 0 48,25-25-1,-25 25-46,25-25 0,0 1 15,0-1-15,-25 25-1,25-25 1,0 0 31,25 50 78,0-25-94</inkml:trace>
  <inkml:trace contextRef="#ctx0" brushRef="#br0" timeOffset="71599.8811">12353 7069 0,'0'-24'141,"-25"24"-16,25 24-109,-25 1-1,25 0 1,-25 0-1,25 0 17,-24-25 93,-1 0-94,0 0-15,0 0-1,0 0 1,0 0-1,1 0-15,-1 0 16,0 0 0,0 0-1,0 0 1,1 24-16,-1-24 16,0 0-1,0 0-15,0 0 16,1 0-1,-1 0-15,0 0 16,0 0-16,0 0 16,1 0-1,24-24-15,-25 24 16,0 0 0,0 0-1,25 24 1,-25-24-16,1 0 15,-1 0-15,0 0 16,0 0 0,0 0-16,1 0 15,-1 0 1,0 0 15,25-24-15,-25 24-1,0 0 17,1 0-1,-1 0 0,0 0 79,25-25-1,0 0-78,0 0-15,0 50 171</inkml:trace>
  <inkml:trace contextRef="#ctx0" brushRef="#br0" timeOffset="127480.2909">24978 6796 0,'0'-24'0,"-24"-1"15,24 0 1,0 0 0,-25 0-16,0 1 31,0 24-31,0 24 16,-24 1-1,24 25-15,0-1 16,0 26-16,25-1 15,-25 1-15,50-26 16,0 1-16,25 0 16,-26-50-16,51 0 15,-25-25-15,24 0 16,-24-49-16,-1-1 16,1-24-16,-50 24 15,0-24-15,-25 25 16,0 24-16,0 1 15,-24 49-15,-1 0 16,1 24-16,24 26 16,-25 0-16,50 49 15</inkml:trace>
  <inkml:trace contextRef="#ctx0" brushRef="#br0" timeOffset="127863.8785">25028 7764 0,'0'0'0,"0"-25"16,0 50-1,0 0-15,0 24 16,0 1-16,-25 24 16,25 1-16,25-1 15,-50 25-15</inkml:trace>
  <inkml:trace contextRef="#ctx0" brushRef="#br0" timeOffset="128471.8684">24829 9227 0,'0'0'0,"-24"-24"16,-1-1-1,25 0-15,0 0 16,25 0-16,-1 1 16,26-1-16,-25 0 15,25 0-15,-1 25 16,-24 25-16,-25 25 16,-25-1-1,-24 26-15,24-26 16,-25 26-16,25-26 15,0 1-15,75-50 16,0 0 0,24-50-16</inkml:trace>
  <inkml:trace contextRef="#ctx0" brushRef="#br0" timeOffset="129663.6908">25127 11038 0,'0'0'0,"25"-25"0,-25 0 16,-25 25 15,0 25-16,-24 25-15,24-1 16,0-24-16,0 25 16,1 0-16,24-1 15,0-24-15,24 0 16,1 24-16,25-49 16,-1 25-16,1 0 15,0-25-15,-1 0 16</inkml:trace>
  <inkml:trace contextRef="#ctx0" brushRef="#br0" timeOffset="129839.6924">25326 11112 0,'0'0'0,"-25"-24"16,0 24-16,0 24 15,0 1-15,1 25 16,24 0-16,-25 24 15,25 0-15,25 26 16,-25-1-16,-25 0 16</inkml:trace>
  <inkml:trace contextRef="#ctx0" brushRef="#br0" timeOffset="130432.2024">25003 12427 0,'0'0'0,"0"-25"15,-25 25-15,1 0 16,24-24-16,-25 24 15,25 24-15,-25-24 16,50 25-16,0 0 16,24 0-1,-24 0-15,25 24 16,-1-24-16,-24 25 16,0-1-16,0 1 15,-25-25-15,-25 24 16,25-24-16,-50 0 15</inkml:trace>
  <inkml:trace contextRef="#ctx0" brushRef="#br0" timeOffset="130559.7049">24954 12526 0,'0'0'0,"24"-74"0,1 24 16,0 1-16,25-1 15,-1 25-15,1 1 16,24-1-1,-24 25-15</inkml:trace>
  <inkml:trace contextRef="#ctx0" brushRef="#br0" timeOffset="131304.2345">25251 13295 0,'0'0'0,"0"-24"15,-25 24-15,1 0 16,-1 0-1,0 24-15,0 26 16,-24 0-16,24-1 16,0 26-16,0-1 15,0 0-15,25-24 16,0 24-16,0 1 16,25-26-16,25 1 15,-25-25-15,24 0 16,-24-25-16,25 0 15,-26-25-15,-24-25 16,25 25-16,-50-24 16,1 24-1,-1 0-15,0 0 0,0 25 16,-24 0 0,24 25-16,0 0 15,0 25-15,0-1 16,25 1-16,25-1 15</inkml:trace>
  <inkml:trace contextRef="#ctx0" brushRef="#br0" timeOffset="131800.2542">25202 14461 0,'0'0'16,"-25"-25"-16,0 25 15,0 0-15,0-24 16,1 24 0,-1 0-16,0 0 15,0-25-15,0 25 16,1 0-16,24 25 16,24-25-1,1 0-15,25 24 16,-25-24-16,24 25 15,1 0-15,-1-25 16,-24 50-16,0-26 16,0 26-16,-25 0 15,-25-1-15,0 1 16,25 24-16,-25 1 16,1-26-16,-1 26 15,25-26-15,0 1 16,0-25-16</inkml:trace>
  <inkml:trace contextRef="#ctx0" brushRef="#br0" timeOffset="132015.9177">25078 14833 0,'0'0'0,"0"-25"16,24 1-16,-24-1 16,25 0-16,25 25 15,-1-25-15,1 25 16,24 0-16,1 0 16,-1 0-16</inkml:trace>
  <inkml:trace contextRef="#ctx0" brushRef="#br0" timeOffset="132759.9931">25400 15627 0,'0'0'0,"0"-25"16,-25 0-16,0 1 16,1 24-16,-26-25 15,0 25-15,1 25 16,-1-25-16,25 24 16,-24 26-16,24-25 15,0 24-15,50-24 16,0 0-16,24 0 15,26 0-15,-1-1 16,25 1 0,1 0-16,-26 0 15,-24 0-15,-26-1 16,1 26-16,-25 0 16,-49-1-16,-1-24 15,0 25-15,-24-26 16,0-24-16,-1 0 15,26-24-15,24-26 16,0 0-16,25 1 16,25-26-16,24 26 15,1-26-15,0 26 16,24-1-16,0 25 16</inkml:trace>
  <inkml:trace contextRef="#ctx0" brushRef="#br0" timeOffset="133391.6501">25301 16842 0,'-25'-24'15,"0"24"1,0 0 0,25 24-16,-24-24 15,-1 0-15,0 25 16,-25 0-16,26 0 16,-26 24-16,0 1 15,26 0-15,-1-1 16,25 1-16,0-1 15,25-24-15,-1 0 16,1 0-16,25-25 16,-1-25-1,1-25-15,-25 1 16,24-1-16,-24-24 16,0 24-16,-25 1 15,0-1-15,0 25 16,0 50-1,0 0-15,-25 24 16,25 26-16,0-1 16,0 25-16,0-24 15,25-1-15,-25 1 16,25-1-16,-25-49 16,25 0-16</inkml:trace>
  <inkml:trace contextRef="#ctx0" brushRef="#br0" timeOffset="135535.6232">27260 6548 0,'0'0'0,"0"-24"16,0-1-1,0 0 1,-24 25 15,-1 0-31,0 50 16,-25-26-1,26 26-15,-1 24 16,0-24-16,25 24 16,0-24-16,0 0 15,25-1-15,0-24 16,-1 0-16,1-25 16,25-25-16,-25 0 15,24-24-15,1-1 16,-25 0-16,24-24 15,-49 0-15,25 24 16,-50-24-16,25 49 16,-25-25-16,1 50 15,-1 0-15,-25 25 16,25 0-16,1 0 16,24 24-16,0 1 15,0-25-15</inkml:trace>
  <inkml:trace contextRef="#ctx0" brushRef="#br0" timeOffset="136047.7845">27905 6623 0,'0'0'0,"-25"0"0,25-25 16,-24 25 0,-1 0-16,25-25 15,-25 25-15,0 0 16,0 0-16,-24 25 15,24 0-15,0 24 16,-24 1-16,24 0 16,25-1-16,-25 1 15,25 0-15,25-1 16,0-24-16,-1 0 16,26-25-1,-25 0-15,24-25 16,1-25-16,0 1 15,-26-1-15,26 0 16,-25-24-16,-25 24 16,0 1-16,0-1 15,0 25-15,0 1 16,-25-1-16,0 50 16,0-25-16,25 24 15,-24 1-15,48 25 16,-24-25-16</inkml:trace>
  <inkml:trace contextRef="#ctx0" brushRef="#br0" timeOffset="136431.6938">28253 6598 0,'0'0'15,"-25"0"-15,0 0 0,0 0 16,-24 25-16,24 0 16,0-1-16,0 1 15,0 25 1,0-1-16,25 1 16,0 0-16,25-25 15,-25-1-15,25 1 16,0-25-16,0-25 15,0 1-15,-1-26 16,1 0-16,0 1 16,-25-26-16,25 26 15,-25-1-15,-25 0 16,0 26 0,0 48-16,1 1 15,-1 0-15,0 25 16,0-26-16,25 26 15</inkml:trace>
  <inkml:trace contextRef="#ctx0" brushRef="#br0" timeOffset="136863.8593">28600 6623 0,'0'0'0,"-25"-25"16,0 0-1,0 25-15,1 0 16,-1 25-16,0 0 16,0 0-16,0 24 15,1 1-15,24 49 32,24-74-32,-24 25 0,25-26 15,25-24-15,-25-24 16,24-1-16,-24 0 15,0-25-15,0-24 16,-1 24-16,-24 1 16,0-1-16,0 25 15,-24 0-15</inkml:trace>
  <inkml:trace contextRef="#ctx0" brushRef="#br0" timeOffset="137623.923">27236 7838 0,'-25'-25'16,"0"25"15,0 25-15,0 25-16,1-1 15,-1 1-15,25 0 16,-25-1-16,25 1 16,25 0-16,-25-26 15,25-24-15,-1 0 16,1-24-16,25-1 16,-25-25-16,24 1 15,-24-26-15,-25 1 16,25-1-1,-25 26-15,0-1 16,-25 25-16,0 25 16,0 50-1,25-25-15,0 24 16,0 1-16</inkml:trace>
  <inkml:trace contextRef="#ctx0" brushRef="#br0" timeOffset="137919.6927">27707 7863 0,'0'0'0,"0"-25"16,-25 25-16,0 0 15,0 0-15,1 25 16,-26 0-16,50 24 15,-25-24-15,0 25 16,25 0-16,0-26 16,0 26-16,25-25 15,-25 0-15,25-25 16,0 0-16,24-25 16,-24 0-16,0 0 15,25-24 1,-26-1-16</inkml:trace>
  <inkml:trace contextRef="#ctx0" brushRef="#br0" timeOffset="138031.88">27781 7813 0,'0'0'0,"-25"-24"16,1 24-1,-1 0-15,0 24 16,0 26-16,0 0 16,25-1-16,0 1 15,25-25-15</inkml:trace>
  <inkml:trace contextRef="#ctx0" brushRef="#br0" timeOffset="138391.8575">27980 7913 0,'0'0'0,"-25"0"16,0 24-16,25 1 15,-25 0-15,25 0 16,25 25-16,-25-26 16,0 1-1,25 0-15,0 0 16,-25 0-16,24-25 16,1-25-16,-25 0 15,25 0-15,0-24 16,-25-1-16,0 0 15,0 1-15,0-1 16,-25 25-16,0 0 16,-24 50-16,24-25 15,0 25-15,0 25 16,25-26-16,0 26 16,0-25-16</inkml:trace>
  <inkml:trace contextRef="#ctx0" brushRef="#br0" timeOffset="138615.6696">28426 7640 0,'0'0'0,"25"-25"0,0 25 15,-25 25 1,0 0-16,25 24 16,-50 26-16,25 24 15,0-25-15,-25 50 16</inkml:trace>
  <inkml:trace contextRef="#ctx0" brushRef="#br0" timeOffset="139679.6848">27161 9203 0,'25'0'0,"-25"-25"15,0 0 1,0 0 15,-25 25 0,0 25-15,25 0-16,-24 0 16,-1 24-16,0 1 15,0 24-15,25-24 16,0-1-16,25-24 16,-25 25-16,25-50 15,24 25-15,-24-50 16,0 0-16,25 0 15,-26-24-15,26-26 16,-25 1 0,-25-1-16,0 26 15,0-1-15,0 1 16,-25 24-16,0 25 16,0 25-16,1-1 15,-1 1-15,0 0 16,25 25-16,0-1 15</inkml:trace>
  <inkml:trace contextRef="#ctx0" brushRef="#br0" timeOffset="140151.7665">27707 9252 0,'-25'-25'16,"0"25"0,0 25-1,1-25 1,24 25-16,-25 0 15,25 24-15,0-24 16,0 25-16,0-25 16,25 24-16,-1-24 15,1-25-15,0 0 16,0 0-16,0 0 16,24-25-16,-24-24 15,25 24-15,-26-25 16,1 1-16,-25 24 15,25-25-15,-50 25 16,25 1-16,-49-1 16,24 25-16,-25 25 15,25-1-15,1-24 16,-1 25-16,0 25 16,25-25-16,0-1 15</inkml:trace>
  <inkml:trace contextRef="#ctx0" brushRef="#br0" timeOffset="140663.8807">28129 9178 0,'0'-25'15,"0"0"-15,0 0 16,0 50 15,0 0-15,0 25-16,24-1 16,-24 1-16,0-1 15,0 26-15,0-26 16</inkml:trace>
  <inkml:trace contextRef="#ctx0" brushRef="#br0" timeOffset="141079.6965">28476 9252 0,'0'0'0,"-25"-25"0,0 1 15,0 24 1,1 24 15,-1 1-31,0 25 16,25-1-16,0 1 15,0 24-15,25-24 16,-25 0-16,25-26 16,-1 1-16,1 0 15,0-50-15,25 0 16,-26-24-16,26-1 16,-25-24-16,0-1 15,-25 1-15,24 0 16,-48 24-16,24 25 15,-25 0-15,0 25 16,-25 25-16</inkml:trace>
  <inkml:trace contextRef="#ctx0" brushRef="#br0" timeOffset="141919.9743">27037 10368 0,'0'-24'15,"-25"24"1,0 24-1,1 1-15,24 25 16,-25-25-16,0 24 16,25 1-16,0-1 15,0 1-15,25-25 16,0 0-16,-1-1 16,26-24-16,-25 0 15,0-24-15,24-26 16,-24 0-16,0 1 15,0-26-15,-25 26 16,0-26-16,0 26 16,-25 24-16,0 0 15,0 50-15,1-25 16,-1 25-16,0 24 16,0 1-16,50 0 15,-25-1 1,25-24-16</inkml:trace>
  <inkml:trace contextRef="#ctx0" brushRef="#br0" timeOffset="142391.9168">27707 10418 0,'0'0'0,"0"-25"16,-25 0-1,0 25 1,0 0 0,1 0-16,24 25 15,-25 0-15,0 0 16,25 24-16,0 1 15,0-25-15,25 24 16,0-24-16,-1 0 16,1 0-1,0-25-15,25-25 16,-26 0-16,26 0 16,-25-24-16,0-1 15,-25 1-15,24-26 16,-48 26-16,-1-1 15,0 25-15,0 25 16,0 0-16,-24 25 16,24 0-16,0 24 15,0 1-15,25 0 16,0-26-16,25 26 16,0-25-16</inkml:trace>
  <inkml:trace contextRef="#ctx0" brushRef="#br0" timeOffset="142775.7271">28079 10393 0,'0'0'0,"-25"-25"0,25 1 15,0-1 1,0 50 0,0-1-1,25 1-15,-25 25 16,0-1-16,25 1 16,-25 0-16,25-1 15</inkml:trace>
  <inkml:trace contextRef="#ctx0" brushRef="#br0" timeOffset="143007.5916">28352 10344 0,'0'0'0,"0"-25"0,0 0 15,25 50 1,-25 0 0,0-1-16,24 26 15,-24 0-15,0 24 16,0 0-16,0 1 16</inkml:trace>
  <inkml:trace contextRef="#ctx0" brushRef="#br0" timeOffset="162263.8804">27112 11311 0,'-25'-25'31,"0"25"-15,25 25-16,-25-25 15,0 25-15,0 0 16,1-1-16,24 26 15,-25-25-15,25 24 16,0 1-16,0 0 16,25-26-16,-25 1 15,24 0-15,1 0 16,25-50-16,-25 25 16,24-25-16,-24 0 15,0-24-15,0 24 16,-25-49-16,0 24 15,0 0-15,-25 26 16,0-26-16,0 50 16,1 0-16,-1 0 15,0 25 1,0 0-16,25-1 16,0 1-16</inkml:trace>
  <inkml:trace contextRef="#ctx0" brushRef="#br0" timeOffset="162615.7116">27732 11311 0,'0'0'0,"0"-25"16,0 0 15,24 50-16,-24 0-15,-24 25 16,24-1 0,0 26-16,0 24 15,-25-25-15,25 1 16</inkml:trace>
  <inkml:trace contextRef="#ctx0" brushRef="#br0" timeOffset="163151.7335">28129 11361 0,'0'0'0,"-25"0"0,25-25 16,-25 50-16,0-25 31,-25 24-31,26 1 15,-1 25-15,25-25 16,-25 24-16,25-24 16,0 0-16,25 0 15,-25-1-15,25 1 16,24-25-16,-24 0 16,25-25-16,-25 1 15,24-1-15,-24-25 16,0 25-16,-25-24 15,0-1-15,-25 25 16,25 1-16,-50 24 16,26 0-16,-1 0 15,-25 24-15,50 1 16,-25 0-16,25 0 16,0 24-16,25-24 15</inkml:trace>
  <inkml:trace contextRef="#ctx0" brushRef="#br0" timeOffset="163479.6778">28451 11410 0,'0'0'0,"-25"0"16,25-25-16,-25 25 15,25 25-15,-24-25 16,-1 50-16,25-25 16,0 24-16,0 1 15,0-25-15,25 24 16,-1-24-16,1 0 16,0 0-16,25-25 15,-26-25-15,1 0 16,25 0-16,-25-24 15,-25-1-15,24 0 16,-48 1-16,24 24 16,-25 0-16,-25 25 15</inkml:trace>
  <inkml:trace contextRef="#ctx0" brushRef="#br0" timeOffset="164775.6183">27112 12576 0,'0'0'0,"-25"-25"16,25 0-16,-25 25 31,0 0-16,25 25-15,-25 25 16,0-1-16,1 1 16,24 0-16,-25-1 15,50 1-15,-25-1 16,24-24-16,26 0 16,-25-25-16,25-25 15,-1 0-15,1 1 16,-1-51-16,-24 26 15,0-26-15,-25 1 16,0 24-16,-25 1 16,25 24-16,-25 0 15,1 25-15,-1 25 16,0 0-16,25-1 16,0 26-16,0-25 15</inkml:trace>
  <inkml:trace contextRef="#ctx0" brushRef="#br0" timeOffset="165207.7386">27608 12576 0,'0'0'0,"0"-25"16,0 0-1,0 1 1,0 48 15,0 26-31,0 0 16,0 24-16,-25 0 15,25 1-15,0 24 16,0-25 0</inkml:trace>
  <inkml:trace contextRef="#ctx0" brushRef="#br0" timeOffset="165791.6044">27980 12700 0,'0'0'0,"0"-25"0,-25 25 15,25-25-15,-25 25 16,0 0-1,25 25-15,-25 0 16,25 0-16,-24 24 16,24 1-1,0 0-15,24-1 16,-24-24-16,25 0 16,0 0-16,0-1 15,0-48-15,24 24 16,-24-25-16,0-25 15,0-24-15,0 24 16,-1-24-16,-24-1 16,-24 26-16,-1 24 15,0 0-15,0 50 16,0-25-16,0 25 16,25 24-16,0-24 15,0 25-15,25-25 16</inkml:trace>
  <inkml:trace contextRef="#ctx0" brushRef="#br0" timeOffset="166031.4942">28401 12526 0,'0'0'0,"0"25"31,0 0-31,0 25 16,-24-1-16,24 26 16,0-1-16,0 25 15,0 0-15</inkml:trace>
  <inkml:trace contextRef="#ctx0" brushRef="#br0" timeOffset="167487.6154">27112 13767 0,'0'-25'47,"-25"25"-16,0 0-15,0 25 0,0-1-16,0 26 15,1 0-15,-1 24 16,0-24-16,0 24 15,25-24-15,25-1 16,0-24-16,0 0 16,-1-25-16,26 0 15,0-25-15,-1-25 16,-24 1-16,25-1 16,-25-24-16,-25-1 15,24 1-15,-48 24 16,24 1-16,-25 24 15,0 0-15,-25 25 16,26 25-16,-1 0 16,25 0-16,0 24 15,0 1-15</inkml:trace>
  <inkml:trace contextRef="#ctx0" brushRef="#br0" timeOffset="167807.5888">27583 13841 0,'0'0'0,"25"-25"15,-50 25 1,25 25-16,-25 25 16,25-1-16,-25 26 15,0-26-15,25 26 16,0-1-16,0-24 15</inkml:trace>
  <inkml:trace contextRef="#ctx0" brushRef="#br0" timeOffset="168471.7567">27930 13816 0,'0'-25'16,"25"1"-16,-25 48 31,-25 26-15,25 0-16,-25-1 15,25 26-15,0-1 16,0-24-16,0 24 16,0-24-16</inkml:trace>
  <inkml:trace contextRef="#ctx0" brushRef="#br0" timeOffset="169071.9105">28253 13841 0,'0'0'0,"-25"-25"16,0 0-1,0 25 1,25 25-16,-25 0 16,1 0-16,24 24 15,0 1 1,0 24-16,24-24 15,-24 0-15,25-26 16,25 1-16,-25-25 16,24 0-16,-24-25 15,25 1-15,-1-51 16,-24 26-16,0-1 16,-25-24-16,0 49 15,-25-25-15,25 25 16,-25 25-16,0 0 15,1 0-15,-1 0 16</inkml:trace>
  <inkml:trace contextRef="#ctx0" brushRef="#br0" timeOffset="170215.7651">26913 14908 0</inkml:trace>
  <inkml:trace contextRef="#ctx0" brushRef="#br0" timeOffset="170735.6833">26913 14908 0,'0'-25'125,"0"0"-94,-25 25-15,0 25 0,1-25-1,24 25-15,-50-1 16,50 26-16,-25 0 16,0-26-16,25 26 15,-24 0-15,48-1 16,-24 1-1,25-25-15,25-1 0,-25-24 16,24 0 0,1 0-16,-25-24 15,24-1-15,-24-25 16,0 1-16,0-1 16,0-24-16,-25-1 15,0 26-15,-25-1 16,0 25-16,0 0 15,0 25 1,0 0-16,1 25 16,24 0-16,0 25 15,0-26-15</inkml:trace>
  <inkml:trace contextRef="#ctx0" brushRef="#br0" timeOffset="171135.6383">27409 14932 0,'0'0'0,"0"-24"0,25 24 16,-25-25-16,0 50 31,25-1-31,-25 26 16,0 0-16,0 24 15,25-24-15,-25 24 16,0 0-16,0-24 16</inkml:trace>
  <inkml:trace contextRef="#ctx0" brushRef="#br0" timeOffset="171503.6868">27856 14982 0,'0'-25'15,"0"50"16,24-25-31,-24 50 16,0-26-16,25 26 16,-25 0-16,0 24 15,0-24-15,0 24 16,0-24-16</inkml:trace>
  <inkml:trace contextRef="#ctx0" brushRef="#br0" timeOffset="171943.5966">28401 14883 0,'0'0'16,"0"-25"-16,25 25 16,-25 25-16,0 24 15,0 26 1,0-26-16,25 26 15,-25 24-15,0-25 16</inkml:trace>
  <inkml:trace contextRef="#ctx0" brushRef="#br0" timeOffset="185439.9421">26987 15801 0,'0'-25'79,"25"25"-79,-25-25 15,0 0 16,0 0-15,0 1 15,0 48-15,0 1-16,0 0 16,0 25-16,0 24 15,-25-24-15,25 24 16,25 0-16,-25-24 15,0 0-15</inkml:trace>
  <inkml:trace contextRef="#ctx0" brushRef="#br0" timeOffset="186111.7506">27484 15900 0,'24'-25'16,"-24"0"-1,25 0 1,-25 1 0,-25 24-1,1 0 1,-1 49-16,0-24 16,25 25-1,-25 24-15,25-24 16,0-1-16,25 1 15,0-1-15,0-24 16,-1 0-16,1-25 16,25 0-16,-25-25 15,24 0-15,-24-24 16,0-1-16,0 1 16,-1-26-16,-24 26 15,0-1-15,-24 0 16,-1 26-16,0 24 15,0 0-15,0 0 16,25 24-16,-24 1 16,24 0-16,24 0 15,-24 0-15</inkml:trace>
  <inkml:trace contextRef="#ctx0" brushRef="#br0" timeOffset="186615.5932">28104 15925 0,'0'-25'16,"0"0"0,0 0-1,-25 25 1,25 25 0,-25 0-16,25 24 15,-25 1-15,25 0 16,-25-1-16,25 1 15,25-1-15,-25-24 16,25 0-16,0 0 16,0-50-16,0 25 15,24-25-15,-24-24 16,-25-1-16,25 0 16,-25-24-16,25 24 15,-25 1-15,-25 24 16,25 0-16,-25 25 15,0 0 1,25 25-16,-25 0 16,25 24-16,0-24 15,25 25-15,0-25 16</inkml:trace>
  <inkml:trace contextRef="#ctx0" brushRef="#br0" timeOffset="186943.5923">28550 15925 0,'0'0'0,"-25"-25"0,1 25 16,-1 0 0,25 25-16,0-1 15,-25 26-15,50 0 16,-25-26-16,25 26 15,-1-25-15,1 24 16,0-24-16,0-25 16,0 0-16,-1-25 15,26 1-15,-50-26 16,25 0-16,0 1 16,-25-1-16,0 1 15,0-1 1,-25 50-1,0 0-15,0 0 16</inkml:trace>
  <inkml:trace contextRef="#ctx0" brushRef="#br0" timeOffset="187775.7259">27012 17140 0,'0'0'0,"-25"0"16,25 25 0,0 24-16,-24 1 15,24 24-15,0-24 16,0 49-16,0-24 16,0-1-16,0-24 15</inkml:trace>
  <inkml:trace contextRef="#ctx0" brushRef="#br0" timeOffset="188231.6994">27459 17214 0,'0'0'0,"0"-24"0,0-1 15,-25 25-15,0-25 16,0 50-16,1-25 16,-1 49-16,0 1 15,0 0-15,25-1 16,-25 1-16,25-1 15,0 1-15,25 0 16,0-25-16,0-25 16,24 0-16,-24-25 15,25 0-15,-25-25 16,-1-24-16,1 24 16,-25-24-16,0-1 15,0 26-15,-25 24 16,1 0-16,-1 25 15,0 25-15,0 0 16,25 0-16,0 24 16,25 1-16,25 24 15</inkml:trace>
  <inkml:trace contextRef="#ctx0" brushRef="#br0" timeOffset="188591.9759">27930 17214 0,'0'0'0,"-25"-24"15,0 24-15,1 0 16,-1 0-16,0 24 16,25 26-16,0 0 15,0-26-15,25 26 16,0 0-16,-1-1 15,1-24-15,0 0 16,0 0-16,0-25 16,-1-25-16,26 0 15,-50-25-15,25-24 16,-25 24-16,0 1 16,0-1-16,-25 1 15,0 49-15,0-25 16,1 25-16,-1 25 15,25-1-15,0 1 16,0 0 0,25 0-16</inkml:trace>
  <inkml:trace contextRef="#ctx0" brushRef="#br0" timeOffset="188872.0419">28600 17066 0,'0'0'0,"0"-25"0,25 0 16,-25 0-16,24 25 15,1 25 1,0 25-16,-25-1 16,25 50-16,-25 1 15,0-1-15,-25 50 16</inkml:trace>
  <inkml:trace contextRef="#ctx0" brushRef="#br0" timeOffset="208679.6749">25152 18281 0,'0'-25'16,"0"0"-1,0 1-15,-25-1 16,25 0-16,0 0 15,0 0 1,-25 1-16,25-1 16,-24 25-1,24 25-15,-25 24 16,25 1-16,-25-1 16,25 26-16,0-1 15,25 25-15,-25-24 16,25 24-16,-1-24 15</inkml:trace>
  <inkml:trace contextRef="#ctx0" brushRef="#br0" timeOffset="209087.8797">25400 18281 0,'0'0'0,"-25"0"15,0 0-15,1 25 16,24 0-16,-25-1 16,25 26-1,0 0-15,0-26 16,25 26-16,24-25 15,-24 25-15,25-50 16,-1 24-16,1-24 16,-1-24-16,1-1 15,-25-25-15,0 0 16,-25 1-16,0-26 16,-25 26-16,-25-1 15,25 1-15,-24 24 16,-1 0-16,25 50 15,1 0-15,-1-1 16,50 26-16,-1-25 16</inkml:trace>
  <inkml:trace contextRef="#ctx0" brushRef="#br0" timeOffset="209735.8868">27062 18281 0,'0'0'0,"0"-25"16,0 0-1,0 50 1,-25 0-1,25 49-15,-25-24 16,25 24-16,0 1 16,25-1-16,0 1 15,0-26-15</inkml:trace>
  <inkml:trace contextRef="#ctx0" brushRef="#br0" timeOffset="210247.9714">27533 18331 0,'0'0'0,"-25"-25"16,1 0 0,-1 25-1,0 0-15,0 25 16,0-25 0,1 25-16,-1 24 15,25-24-15,0 25 16,0-1-16,0-24 15,25 25-15,-1-25 16,1-1-16,25-24 16,-1 0-16,1 0 15,0-24-15,-26-1 16,26-25-16,-25 0 16,0 1-16,-25-26 15,0 26-15,-25-1 16,0 1-16,-25 49 15,26 0-15,-26 0 16,25 24-16,0 26 16,25-25-1,25 24-15,0 1 16,0-25-16</inkml:trace>
  <inkml:trace contextRef="#ctx0" brushRef="#br0" timeOffset="210791.7383">28004 18281 0,'0'0'0,"0"-25"15,0 0 1,0 1 0,0 48-16,0 26 15,0 0 1,0-1-16,0 26 16,25-1-16,0 1 15,-25-1-15,25-24 16</inkml:trace>
  <inkml:trace contextRef="#ctx0" brushRef="#br0" timeOffset="211335.1078">28674 18306 0,'0'0'0,"0"-25"16,0 0-1,-25 25-15,25-25 16,0 1-1,-24 24 1,-1 24 0,0 1-16,0 0 15,0 0-15,1 0 16,24 24-16,-25 1 16,25-1-16,0 1 15,25-25-15,-1 25 16,1-26-16,25-24 15,-25 25-15,24-50 16,1 25-16,-1-49 16,-24 24-16,0-50 15,0 26 1,-25-1-16,0 1 16,0-26-16,-25 50 15,0 1-15,0-1 16,-24 25-16,24 0 15,0 0-15,25 25 16,0-1-16,0 1 16</inkml:trace>
  <inkml:trace contextRef="#ctx0" brushRef="#br0" timeOffset="214303.691">29890 12898 0,'-25'0'15,"25"-24"-15,-25 24 16,0 0 0,50-25 15,0 25-16,24 0-15,1 0 16,24 0-16,1 0 16,-1 0-16,26-25 15,-26 25 1,0 0-16,1 0 16,-26 0-16,-24 0 15,0 25-15,-25-50 31</inkml:trace>
  <inkml:trace contextRef="#ctx0" brushRef="#br0" timeOffset="214583.9241">30559 12502 0,'0'0'0,"0"-50"0,-24 25 15,-1 0 1,25 50 0,0 0-16,0 49 15,0-24-15,25 24 16,-25-24-16,0 24 16,24-24-16,-24 0 15,0-1-15,25-24 16,-25-50-1,25 0 1,0-24-16,-25-1 16</inkml:trace>
  <inkml:trace contextRef="#ctx0" brushRef="#br0" timeOffset="214744.4694">30683 12601 0,'0'0'0,"25"-75"16,0 51-16,-25-1 16,0 0-16,25 25 15,-25 25-15,0 0 16,0 24-16,25 1 15,-25 24-15,0-24 16,-25-1-16,25 1 16,0 0-16,-25-26 15,0 1-15,0 0 16</inkml:trace>
  <inkml:trace contextRef="#ctx0" brushRef="#br0" timeOffset="214951.8886">30361 12700 0,'0'0'0,"25"-50"16,24 26-16,26 24 15,-1-25-15,1 0 16,-1 25-16,0-25 16,1 25-16,-26 0 15,1 0 1,-25 0-16,0 25 15,-50-25 1</inkml:trace>
  <inkml:trace contextRef="#ctx0" brushRef="#br0" timeOffset="215087.8927">30510 12849 0,'0'0'0,"-25"49"15,25-24-15,25 0 16,24-25-16,26 0 15,24-25-15,-25 0 16,1 25-16,24-49 16</inkml:trace>
  <inkml:trace contextRef="#ctx0" brushRef="#br0" timeOffset="215967.532">29939 18355 0,'0'0'0,"-25"0"0,1 0 15,-1 0-15,0 0 16,0 0-16,0 0 16,1 0-16,48 0 15,26 0 1,0-24-16,24 24 16,0 0-16,26 0 15,-1 0 1,0 0-16,0 0 15,1 0-15,-26 0 16,-24 0-16,-1 24 16</inkml:trace>
  <inkml:trace contextRef="#ctx0" brushRef="#br0" timeOffset="216263.6202">30634 17884 0,'0'0'0,"-25"0"16,25-25-16,-25 25 15,25 25 1,0 0-16,0 25 15,25 24-15,-25-24 16,0 24-16,25-24 16,0 24-16,-1-24 15,1-1 1,-25 1-16,25-25 16</inkml:trace>
  <inkml:trace contextRef="#ctx0" brushRef="#br0" timeOffset="216479.6505">30807 17934 0,'0'0'0,"0"-50"16,0 25-16,-24 25 16,48 25-1,-24 25 1,0-1-16,25 26 15,-25-1-15,25 1 16,-25-26-16,0 26 16,0-26-16,0-24 15</inkml:trace>
  <inkml:trace contextRef="#ctx0" brushRef="#br0" timeOffset="216712.1467">30510 18182 0,'0'0'0,"25"-25"16,-1 0-16,26 0 16,0 1-16,24-1 15,0 0-15,-24 0 16,0 0-16,-1 25 15,1 0-15,-25 0 16</inkml:trace>
  <inkml:trace contextRef="#ctx0" brushRef="#br0" timeOffset="216879.9504">30535 18231 0,'0'0'0,"-25"25"15,25 0-15,25 0 16,24-25-16,1 0 16,24 0-16,1-25 15,-1 25-15,0-25 16,-24 25 0</inkml:trace>
  <inkml:trace contextRef="#ctx0" brushRef="#br0" timeOffset="283135.6579">13568 11361 0,'0'-25'16,"-25"25"-1,25-25 1,-24 25 0,-1 0-1,0 25 1,25 0-1,-25-25-15,25 24 16,-25 1-16,1 0 16,24 0-16,0 0 15,-25-1-15,25 26 16,0-25-16,0 0 16,25-1-1,-25 1 1,24-25-16,-24 25 15,25-25-15,0 0 16,0 0-16,0-25 16,24 25-16,-24-25 15,0 25-15,0-24 16,-25-1-16,24-25 16,1 25-16,-25-24 15,0 24-15,0-25 16,-25 26-16,25-26 15,0 25-15,-24 0 16,24 1-16,-25 24 16,0 0-16,0 0 15,0 24 1,25 1-16,-24 0 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3:08:31.1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3497 9798 0,'0'25'47,"-24"-25"0,48 0 47,1-25-79,0 0 1,0 0 0,0 0 15,-25 1-31,24 24 16,-24-25-16,25 0 15,-25 0 1,25 25-1,-25-25 1,25 1 0,-25-1-1,25 25 1,-25-25-16,-25 25 62,0 0-46,25 25-16,-25-25 16,0 0-16,25 25 15,-24-25-15,48 0 32,-24-25-32,25 25 15,0 0-15,0-25 16,25 25-16,-26 25 15,1-25 1,0 25-16,-25-1 16,25 26-16,-25 0 15,0-26-15,0 51 16,0-26-16,0 1 16,-25-25-16,25 24 15,0-24-15,0 0 16,25-25-16</inkml:trace>
  <inkml:trace contextRef="#ctx0" brushRef="#br0" timeOffset="184.3955">4018 9847 0,'25'0'15,"-25"-24"-15,0 48 47,25-24-47</inkml:trace>
  <inkml:trace contextRef="#ctx0" brushRef="#br0" timeOffset="1056.5346">4837 9649 0,'-25'-25'62,"0"25"-15,50-25 0,0 1-47,0-1 16,24 0-16,1 25 15,0-25-15,-26 25 16,26 0-16,-25 0 15,24 25-15,-49 0 16,25 0-16,-50 24 16,25 1-16,-24-25 15,-1 24-15,0-24 16,0 0-16,25 0 16,-25-1-16,50-24 15,-25-24 1,25 24-1,0 0-15,0 0 0,-1 0 16,1 0 0,0 0-16,25 0 15,-50 24-15,24-24 16,-24 50-16,0-25 16,-24 0-16,-26-1 15,25 26-15,-24-25 16,-1 0-16,-24-25 15,24 25-15,0-25 16,26-25-16,-1 25 16,25-25-16,0-25 15</inkml:trace>
  <inkml:trace contextRef="#ctx0" brushRef="#br0" timeOffset="1705.0844">5705 9624 0,'-25'0'0,"25"-25"15,-25 25-15,1 0 16,-1 0 0,0 25-16,0 0 15,0 0-15,1 0 16,-26-1-16,25 26 16,25-25-16,-25 24 15,25 1-15,0-25 16,0 24-16,25-24 15,-25 0-15,25 0 16,25 0-16,-26-25 16,26 0-16,-25-25 15,24 25 1,-24-50-16,0 25 16,0-24-16,0-1 15,-1 1-15,-24-1 16,0-24-16,-24 49 15,-1-25-15,0 25 16,0 1-16,0 24 16,1 24-16,-1-24 15,25 25-15,-25 0 16,50 0-16</inkml:trace>
  <inkml:trace contextRef="#ctx0" brushRef="#br0" timeOffset="2585.0607">6102 9773 0,'-25'0'0,"25"-25"16,0 0-16,0 1 15,25-1 1,-25 0-16,0 0 16,25 0-1,-25 1-15,-25 48 47,25 1-47,0 0 16,-25 0-16,25 0 15,0-1-15,0 1 16,0 0 0,25-25-16,0 0 15,0 25-15,-1-25 16,26-25-16,0 25 15,-26 25-15,26-25 16,-25 0-16,0 0 16,-1 25-16,1-25 15,-25 24-15,0 1 16,0 0 0,-25 0-16,1 24 15,-1-24-15,0-25 16,0 25-16,0 0 15,-24 0-15,24 0 16,0-25-16,0 0 16,1 0-16,-1-25 15,0 0 1,25 0-16,-25-25 16</inkml:trace>
  <inkml:trace contextRef="#ctx0" brushRef="#br0" timeOffset="2760.3721">6127 9500 0,'0'0'0,"25"-25"0,24 25 16,-24 0 0,49 0-16,-24 0 15,24 25-15,1-25 16,-26 0-16,1 25 15</inkml:trace>
  <inkml:trace contextRef="#ctx0" brushRef="#br0" timeOffset="6496.4473">4688 9401 0,'-25'0'47,"0"0"-31,1 25-16,-1 0 15,-25-1-15,25 26 16,-24 24-16,24 1 16,0-1-16,25 1 15,0 24-15,0 0 16,25-24-16,25-1 16,-1 0-16,1-24 15,-1 0-15,26-1 16</inkml:trace>
  <inkml:trace contextRef="#ctx0" brushRef="#br0" timeOffset="7448.3012">6821 9327 0,'0'0'0,"25"0"16,0 24-1,0 1-15,24 0 16,-24 25-16,25-1 16,-25 26-16,-1-26 15,-24 26-15,0-1 16,-24 25-16,-1-24 15,-25-1-15,25 1 16,-24-1-16,-1 0 16,25-24-16,-24 24 15,24-49-15,-25 0 16</inkml:trace>
  <inkml:trace contextRef="#ctx0" brushRef="#br0" timeOffset="8184.871">7317 10244 0,'25'-24'0,"0"-1"16,-25 0 0,0 0-16,25 25 15,-25-25-15,0 1 16,0-1-16,-25 25 16,0 0-16,0 0 15,1 0-15,-26 25 16,25-25-16,0 24 15,1 1-15,-1 0 16,25 0 0,0 0-16,0-1 15,25 1-15,-1 0 16,26 0-16,0 0 16,-26-1-16,26-24 15,-25 25-15,24 0 16,-24-25-16,-25 25 15,25-25-15,0 25 16,-50-25 0,25 24-16,-25-24 15,-24 0-15,24 0 16,0-24-16,0 24 16,0-25-16,25 0 15,-24 0-15,48 0 16,1 1-16,0-1 15,0 0-15,0-25 16,24 26-16,-24-1 16,25-25-16,-26 25 15</inkml:trace>
  <inkml:trace contextRef="#ctx0" brushRef="#br0" timeOffset="11824.9948">8731 10046 0,'-25'0'0,"25"-25"16,-24 25 0,-1 0-1,25-25 1,-25 25 15,50 0-15,0 25-1,-1-25-15,26 0 16,24 0-16,-24 0 16,24 0-16,-24-25 15,0 25-15,-1 0 16</inkml:trace>
  <inkml:trace contextRef="#ctx0" brushRef="#br0" timeOffset="12056.3803">8682 9971 0,'0'0'0,"-25"0"0,50 0 16,-1 0-16,1 0 15,25 0-15,-1-24 16,26 24-16,-1-25 16,1 25-16,-1 0 15</inkml:trace>
  <inkml:trace contextRef="#ctx0" brushRef="#br0" timeOffset="12576.2887">10765 9575 0,'0'0'0,"-25"0"0,-24 0 16,-1 24-16,-24 1 16,24 0-16,1 49 15,-1-24-15,25 49 16,0-24-16,25 24 15,25-25-15,25 26 16,-1-26-16,26-24 16,-1-1-1,1-24-15,-26 25 16,26-50-16</inkml:trace>
  <inkml:trace contextRef="#ctx0" brushRef="#br0" timeOffset="16608.3545">11336 9872 0,'25'0'0,"-25"-25"15,0 1 17,-25 24-17,25-25-15,-25 25 32,0 25-17,0 24 1,1 1-16,-1-1 15,25 26-15,0-25 16,0 24-16,0 0 16,0-24-16,25 0 15,-1-26-15,1 1 16,25-25-16,-25 0 16,24-25-16,-24-24 15,25-1-15,-26-24 16,-24-1-16,0 1 15,0 24-15,0 1 16,-24-1-16,-1 25 16,0 0-1,0 25-15,0 0 16,1 25-16,-1-25 16,0 25-16,25 0 15,25 0-15</inkml:trace>
  <inkml:trace contextRef="#ctx0" brushRef="#br0" timeOffset="17120.9589">12005 9872 0,'0'0'0,"0"-25"0,0 1 16,-24 24 0,24 24-1,0 26-15,0 0 16,-25 24-16,25 1 16,-25-1-16,25 25 15,-25-24-15,25-26 16</inkml:trace>
  <inkml:trace contextRef="#ctx0" brushRef="#br0" timeOffset="17784.4853">12353 9823 0,'0'0'0,"25"-25"0,-25 0 16,24 25 15,-24 25-31,-24 24 16,24 1-16,0 0 15,-25 24-15,25-24 16,0 24-16,0-24 16,0-1-16,0 1 15,0 0-15,0-26 16,0 1-16,0 0 15,0 0-15,0 0 16</inkml:trace>
  <inkml:trace contextRef="#ctx0" brushRef="#br0" timeOffset="21400.5867">13791 9872 0,'0'0'0,"0"-25"0,-24 25 16,24-24-16,-25-1 15,0 0 1,0 25-16,0 0 15,1 25-15,-1 24 16,0-24-16,-25 50 16,26-1-16,-1 1 15,0-1-15,25-24 16,0 24-16,0-24 16,25-26-1,0 1-15,24-25 16,26 0-16,-26-49 15,1 24-15,24-50 16,-49 1-16,25 0 16,-26-1-16,-24 1 15,0 24-15,-24 0 16,-1 1-16,0 24 16,0 25-16,-24 0 15,24 25-15,-25 0 16,25 24-16,25 1 15,-24-25-15,48 24 16</inkml:trace>
  <inkml:trace contextRef="#ctx0" brushRef="#br0" timeOffset="21872.7907">14436 9872 0,'0'0'0,"-24"-25"16,24 1-16,-25-1 16,0 50-1,0-25-15,-25 24 16,26 26-16,-26 0 15,0 24-15,26 1 16,-1-1-16,0-24 16,25-1-16,0 1 15,25-1-15,0-24 16,-1-25-16,26 0 16,-25-25-16,24-24 15,1-1-15,0-24 16,-25-1-16,-1 1 15,1-1-15,0 1 16,-25 0-16,-25 49 16,25 0-16,-25 0 15,1 50-15,-1-25 16,0 50-16,-25-26 16,50 26-16,-25 24 15,25-24-15,0 0 16</inkml:trace>
  <inkml:trace contextRef="#ctx0" brushRef="#br0" timeOffset="22320.8317">14957 9971 0,'0'0'0,"-25"-24"16,1 24-16,-1-25 15,0 25-15,0 0 16,-24 25-16,-1-1 16,25 1-16,-24 25 15,-1 0-15,25 24 16,0-24-16,1 24 15,24-24-15,0-26 16,24 26-16,26-50 16,0 0-16,24 0 15,-24-25-15,24-24 16,-24-1-16,-1 0 16,-24 1-16,0-26 15,0 26 1,-25-1-16,-25 25 15,0 0-15,0 1 16,0 24-16,1 0 16,-1 0-16,0 24 15,0-24-15,0 25 16</inkml:trace>
  <inkml:trace contextRef="#ctx0" brushRef="#br0" timeOffset="25808.3764">16272 9823 0,'0'-25'16,"0"0"15,0 50-15,0 0-1,0 24-15,-25 1 16,25 24-16,-25 1 15,25-1-15,-25 1 16,25-1-16,-24-24 16,24-1-16,0 1 15</inkml:trace>
  <inkml:trace contextRef="#ctx0" brushRef="#br0" timeOffset="26840.5275">16818 9947 0,'0'0'0,"24"0"0,-48-25 16,24 0-1,-25 25 1,25-25-16,-25 25 16,0 0-16,0 25 15,-24-25 1,24 25-16,-25 24 16,26 1-16,-1 0 15,0 24-15,0-24 16,25-1-16,0 1 15,0 0-15,25-26 16,0 1-16,0-25 16,-1 25-16,26-25 15,0-25-15,-26 0 16,26 1-16,0-26 16,-1 0-16,-24 1 15,25-26-15,-50 26 16,24-1-16,-48 25 15,24-24-15,-25 49 16,0-25-16,0 25 16,0 25-16,1-1 15,24 1 1,0 0-16,0 0 16</inkml:trace>
  <inkml:trace contextRef="#ctx0" brushRef="#br0" timeOffset="27264.3101">17363 9922 0,'0'0'0,"-25"0"0,25 25 32,0-1-17,-24 26-15,24 0 16,0 24-16,-25-24 16,25-1-16,25 1 15,-25 0 1,0-1-16,0-24 15,0 0-15</inkml:trace>
  <inkml:trace contextRef="#ctx0" brushRef="#br0" timeOffset="27793.0203">17760 9575 0,'0'0'0,"0"-25"16,25 25-1,0 25 1,24-1-16,1 26 16,0 0-16,-1-1 15,1 1-15,-1 24 16,-49-24-16,0 24 16,0 26-16,-24-26 15,-26 0-15,0-24 16,26 24-16,-26 1 15,0-26-15,26 1 16,-1-25-16,0 0 16</inkml:trace>
  <inkml:trace contextRef="#ctx0" brushRef="#br0" timeOffset="52121.0823">18380 10616 0,'-25'0'15,"1"-24"-15,24-1 47,24 25-47,1-25 16,25 25-16,-25-25 15,24 25-15,-24-25 16,25 25-16,-25 0 16,-25 25-16,-25 0 15,0 0 1,-25 24-16,1-24 15,-1 25-15,0-25 16,26-1-16,-1 1 16,25 0-16,25 0 15,-1-25-15,26 0 16,-25 0-16,24 0 16,1 0-16,0-25 15,-1 25-15,-24 0 16</inkml:trace>
  <inkml:trace contextRef="#ctx0" brushRef="#br0" timeOffset="52832.9866">19745 10368 0,'24'0'31,"1"-24"-15,0 24-16,25 0 15,-1 0-15,-24 0 16,49 0-16,-49 0 16,25 0-16,-25-25 15,-1 25-15,1 0 16,-25-25-16</inkml:trace>
  <inkml:trace contextRef="#ctx0" brushRef="#br0" timeOffset="53000.674">19819 10170 0,'0'0'0,"-25"0"16,0 0-16,50 0 31,25 0-31,-1 0 16,26 0-16,-1 0 15,25 0-15,1 0 16,-26-25-16</inkml:trace>
  <inkml:trace contextRef="#ctx0" brushRef="#br0" timeOffset="53432.6071">21307 9823 0,'0'0'0,"0"-25"0,-25 25 16,-24 0-1,-1 25-15,1-1 16,-26 26-16,26 24 16,-1 1-16,0-1 15,26 1-15,-1-1 16,50 1-16,-25-26 15,49 1-15,1-1 16,24-24-16,1 0 16,-1 0-16,0-25 15</inkml:trace>
  <inkml:trace contextRef="#ctx0" brushRef="#br0" timeOffset="56112.7687">21630 9996 0,'0'0'0,"0"-25"0,0 1 15,0-1 1,0 50 15,0-1-15,0 26-16,-25 25 15,25 24-15,-25-25 16,25 1-16,-25 24 16,25-25-16,-25-24 15,25 24-15</inkml:trace>
  <inkml:trace contextRef="#ctx0" brushRef="#br0" timeOffset="56392.6038">21828 10021 0,'0'0'0,"25"-25"16,0 0-16,0 25 15,-25 25 1,24 25 0,-24 24-16,0 1 15,-24-1-15,24 1 16,0 24-16,-25-25 15,25 1-15</inkml:trace>
  <inkml:trace contextRef="#ctx0" brushRef="#br0" timeOffset="68752.5424">22225 10096 0,'-25'0'0,"0"-25"62,1 50 32,-1-25-78,25 24-1,-25 1-15,25 0 16,0 0-16,-25 0 16,25-1-16,0 1 15,-25 0-15,25 0 16,25 0-16,-25-1 15,0 1-15,0 0 16,25 0-16,0 0 16,0-1-1,-1-24-15,1 25 16,0 0-16,0-25 16,0 0-16,-1 25 15,1-25 1,-25-25-16,25 25 15,0-25 1,0 0-16,-25 1 16,24-1-16,1 0 15,-25 0 1,0 0-16,25-24 16,-25 24-1,0-25-15,0 26 16,0-1-16,-25 0 15,25 0-15,-25 25 16,25-25-16,-24 1 16,-26 24-16,25-25 15,0 25-15,-24 0 16,24 25-16,0-25 16,0 24-16,1 1 15,-1 0-15,25 0 16</inkml:trace>
  <inkml:trace contextRef="#ctx0" brushRef="#br0" timeOffset="69753.0995">22796 10120 0,'0'-24'16,"0"-1"15,-25 25-31,0 0 47,0 25-32,0-1 1,25 1 0,0 0-16,-25 0 15,25 24 1,0-24-16,0 0 16,0 0-16,25 0 15,-25-1 1,25 1-16,-25 0 15,25-25-15,0 25 16,0-25-16,-1 0 16,1 0-16,0 0 15,0 0 1,0-25-16,-1 25 16,-24-25-16,25 25 15,0-25-15,-25-24 16,25 24-16,-25 0 15,0-24-15,-25-1 16,25 25-16,0 0 16,-25-24-16,0 49 15,1-25-15,-1 25 16,0 0-16,0 25 16,0 0-16,25-1 15,-24-24-15,24 25 16,0 0-16</inkml:trace>
  <inkml:trace contextRef="#ctx0" brushRef="#br0" timeOffset="70840.0686">23391 10071 0,'0'0'0,"-25"0"16,0 0 15,0 0-15,1 0-16,-1 25 15,0-25 1,0 24-16,25 26 16,-25-25-16,1 0 15,24 24-15,0-24 16,0 25-16,24-26 15,1 1-15,-25 0 16,25-25-16,0 25 16,24-25-16,-24 0 15,0 0-15,0-25 16,24 0-16,-24 0 16,0-24-16,0-1 15,0 1-15,-25 24 16,0-25-16,0 1 15,-25 49-15,0-25 16,0 25-16,-24 0 16,24 25-16,0-1 15,0-24-15,25 25 16,0 0-16,25 0 16</inkml:trace>
  <inkml:trace contextRef="#ctx0" brushRef="#br0" timeOffset="71463.5542">23812 10096 0,'0'-25'15,"0"0"1,0 50 15,-24 0-15,24 24-16,-25 1 15,25-1-15,-25 1 16,25 0-16,0-1 16,-25 1-16,25-25 15,0 24-15,0-24 16,0 0-16</inkml:trace>
  <inkml:trace contextRef="#ctx0" brushRef="#br0" timeOffset="72176.5141">24085 10195 0,'0'-25'16,"-24"0"0,-1 25 15,0 0-16,25 25 1,-25 0-16,0 0 16,1-1-16,24 26 15,0 0-15,-25-26 16,50 26-16,-25-25 16,24 0-16,1-1 15,0 1-15,0-25 16,0 25-16,-1-50 15,26 25-15,-25 0 16,0-25-16,24-24 16,-24 24-16,-25-25 15,25 1-15,-25-1 16,0 25-16,-25-24 16,25 24-16,-25 0 15,0 25-15,1 0 16,-1 0-16,25 25 15,-25 0-15,25 0 16,0-1 0,0 1-16</inkml:trace>
  <inkml:trace contextRef="#ctx0" brushRef="#br0" timeOffset="72600.9243">24557 10120 0,'24'-24'0,"-48"24"15,48-25-15,-24 50 16,-24-1-1,24 1-15,0 25 16,0-1-16,0 1 16,0 24-16,0-24 15,-25 24 1,25-24-16,0 0 16,0-26-16,0 1 15</inkml:trace>
  <inkml:trace contextRef="#ctx0" brushRef="#br0" timeOffset="72928.5861">24829 9922 0,'0'0'0,"25"-25"0,25 25 16,-25 0 0,0 25-16,24 0 15,-24 24-15,0 1 16,0 24-16,-1 1 16,-24-1-16,0 1 15,-24 24-15,-1-25 16,-25 25-16,25-24 15,-24-1-15,-1-24 16,25-1 0,-24-24-16,24 0 15</inkml:trace>
  <inkml:trace contextRef="#ctx0" brushRef="#br0" timeOffset="73456.9454">25499 10666 0,'0'-25'0,"-25"25"15,25-25-15,25 1 16,0-1 0,25 0-1,-1 25 1,-24 0-16,0-25 15,0 25-15,-1 25 16,-48 0 0,-1 24-16,0 1 15,-49 0-15,24-1 16,0 1-16,1-1 16,-1 1-16,25 0 15,50-1-15,0-24 16,25-25-16,-1 25 15,1-25-15,-1 0 16,-24 0-16,0 0 16,0 0-16,0 0 15,-1 0 1,-48 0-16</inkml:trace>
  <inkml:trace contextRef="#ctx0" brushRef="#br0" timeOffset="114464.6107">3547 12402 0,'0'0'0,"0"-24"0,0-1 31,25 25-31,0 0 31,-1 25-31,1-1 16,0 26-16,0-25 15,-25 24-15,0 1 16,0 0-16,0-1 16,0-24-16,-25 0 15,0 0-15,25-1 16,-25-24-16,1-24 15,-1-1-15,25-50 16,0 26-16,25-26 16,-25 26-16,24-1 15,26 1-15,-25-1 16,0 25-16,0 0 16</inkml:trace>
  <inkml:trace contextRef="#ctx0" brushRef="#br0" timeOffset="114655.7859">3919 12799 0,'0'0'0,"0"25"15,-25-25-15,25-25 16,-24 25-16,24-25 15,24 1 1</inkml:trace>
  <inkml:trace contextRef="#ctx0" brushRef="#br0" timeOffset="115248.638">4936 12154 0,'0'0'0,"0"-25"0,-25 1 15,1 24 1,-26 0 0,25 24-1,0 1-15,0 0 16,25 25-16,-24 24 15,-1-24-15,25 49 16,0-25-16,25 1 16,-25 24-16,24-25 15,1-24-15,-25 0 16,25-1-16,25 1 16,-25-25-16,-1-1 15,1-24 1,0 0-16</inkml:trace>
  <inkml:trace contextRef="#ctx0" brushRef="#br0" timeOffset="116344.5673">5333 12278 0,'0'0'0,"0"-24"0,25-1 16,-25 0-1,0 50 16,-25 0-15,25 49-16,-25-24 16,0 49-16,25-25 15,-24 25-15,-1-24 16,0-1-16,25 25 16,-25-49-16</inkml:trace>
  <inkml:trace contextRef="#ctx0" brushRef="#br0" timeOffset="117120.623">5730 12328 0,'0'0'0,"0"-25"0,0 0 16,-25 25 0,25-24-1,-25 24 1,25 24 0,-25-24-16,1 50 15,-1-25-15,0 24 16,0 1-16,0 24 15,25-24-15,0 24 16,0-24 0,0 0-16,25-26 15,0 1-15,0 0 16,24-25-16,-24 0 16,25-25-16,-1-24 15,-24 24-15,25-50 16,-25 26-16,0-26 15,-1 26-15,-24-26 16,0 26-16,-24-1 16,-1 1-16,0 24 15,0 0-15,0 25 16,-24 0-16,24 25 16,0 0-16,0-1 15,25 1-15,-25 0 16</inkml:trace>
  <inkml:trace contextRef="#ctx0" brushRef="#br0" timeOffset="118615.7843">6276 12452 0,'0'0'0,"-25"0"31,0-25-15,0 25 0,0-25-1,1 1-15,-1 24 16,0-25-16,0 25 16,0 0-16,25-25 15,-24 25-15,73-25 47,-24 25-47,25 0 16,-1 0-16,26 0 15,-26 25-15,1-25 16,-1 0-16,1 25 16,-25-25-16,0 0 15,-1 0-15,-24 25 16,0-1-16,-24 1 15,-1 25-15,0-1 16,0 1-16,-24 24 16,24 1-16,-25-26 15,25 26 1,1-26-16,-1 1 16,0 0-16,25-1 15,0-24-15</inkml:trace>
  <inkml:trace contextRef="#ctx0" brushRef="#br0" timeOffset="118824.6844">6102 12824 0,'0'0'0,"25"0"0,0-25 15,24 25-15,1-25 16,24 25-16,-24-24 16,24 24-16,1-25 15,-26 25-15,26-25 16</inkml:trace>
  <inkml:trace contextRef="#ctx0" brushRef="#br0" timeOffset="120416.2906">7094 12402 0,'0'0'0,"0"-24"16,25-1-1,0 0-15,0 0 16,-1 0 0,-48 50 30,-1 25-30,-25-1-16,1 1 16,-1 0-16,25 24 15,-24-24-15,24-1 16,25-24-16,0 25 16,25-26-16,-1-24 15,26 25-15,0-25 16,24 0-16,0-25 15,-24 25-15,24-24 16,-24 24-16,-25 0 16</inkml:trace>
  <inkml:trace contextRef="#ctx0" brushRef="#br0" timeOffset="122320.622">7218 12353 0,'0'0'0,"0"-25"16,0 50 0,-25 24 15,25-24-31,-24 25 15,24 24-15,-25-24 16,25 24-16,-25-24 16,25-1-16,-25 1 15,25 0-15,0-26 16</inkml:trace>
  <inkml:trace contextRef="#ctx0" brushRef="#br0" timeOffset="122864.5221">7764 12229 0,'0'0'0,"25"-25"0,-25 0 16,24 25-16,-48 0 31,24 25-15,-25 0-16,25 0 16,-25 24-16,0 1 15,0-1-15,1 1 16,24 0-16,-25 24 15,25-24-15,0-1 16,0 1-16,25-1 16,-1-24-16,-24 25 15,25-25-15,0-25 16,0 24-16,0-24 16,-1-24-16,1-1 15,0 0-15,0 0 16,-25-24-16,25-1 15,-25 25-15,0-24 16,-25 24-16,25 0 16,-25 0-16,0 25 15,0 25-15,-24 0 16,-1 0-16,25-1 16,1 1-16,24 25 15,0-25-15</inkml:trace>
  <inkml:trace contextRef="#ctx0" brushRef="#br0" timeOffset="123280.2685">8136 12105 0,'0'0'0,"-25"0"16,50 0-16,25 0 31,-26 24-31,26 1 16,0 0-16,-26 25 15,26-1-15,-25 26 16,-25-1-16,0 25 16,-50 1-16,25-1 15,-24-25 1,-26 25-16,26-24 15,-1-1-15,25-24 16,-24-25-16</inkml:trace>
  <inkml:trace contextRef="#ctx0" brushRef="#br0" timeOffset="124321.5347">8582 12948 0,'0'0'0,"25"-25"16,-25 0 0,0 1-1,0-1-15,-25 0 16,1 25-1,-1-25-15,-25 25 16,25 25-16,-24-25 16,24 0-16,0 25 15,25 0-15,-25-1 16,50 1-16,0 0 16,25 0-16,-1 0 15,1-1-15,-1 1 16,-24 0-16,25 0 15,-25 0-15,-25-1 16,24 1-16,-24 0 16,0 0-16,-24 0 15,24 0-15,-50-1 16,25 1-16,0-25 16,1 0-16,-1 0 15,0-25 1,25 1-16,0-1 15,0-25-15,25 25 16,0-24-16,24 24 16,-24-25-16,25 25 15,-26 1-15,1-1 16</inkml:trace>
  <inkml:trace contextRef="#ctx0" brushRef="#br0" timeOffset="124744.6511">9277 12750 0,'0'0'0,"-25"0"16,25-25-16,25 25 31,0 0-31,24 0 16,1 25-16,-25-25 15,24 0-15,26 0 16,-26 0-16,-24 0 16,25 0-16,-1-25 15,-24 25-15,0 0 16</inkml:trace>
  <inkml:trace contextRef="#ctx0" brushRef="#br0" timeOffset="124944.5845">9426 12601 0,'0'0'15,"-50"0"-15,25 0 0,1 0 16,48 0-1,26 0-15,0 0 16,-1-25 0,26 25-16,-26 0 15,26 0-15,-26 0 16</inkml:trace>
  <inkml:trace contextRef="#ctx0" brushRef="#br0" timeOffset="126376.4704">10840 11931 0,'0'-25'31,"-25"25"-15,0 25-1,0-25-15,0 50 16,1-26-16,-1 26 16,-25 24-16,25-24 15,1 25 1,-1-1-16,0 0 15,25 1-15,-25-1 16,50 1-16,-25-26 16,25 26-16,0-26 15,-1-24-15,26 25 16,-25-26-16,24 1 16,-24-25-16,25 25 15,-25-25-15,-1 0 16</inkml:trace>
  <inkml:trace contextRef="#ctx0" brushRef="#br0" timeOffset="130816.6601">11187 12254 0,'0'0'0,"-25"0"63,0 0-48,25 24 1,-25 1-16,25 0 16,0 25-16,-24-1 15,24 1 1,0-1-16,0 1 16,0-25-16,24 24 15,-24-24-15,25 0 16,0 0-16,0 0 15,0-25-15,0 0 16,-1-25-16,1 25 16,0-25-16,0 0 15,24-24-15,-49-1 16,25 25-16,-25-24 16,0-26-16,0 26 15,-25 24-15,25-25 16,-24 25-16,-26 1 15,25 24-15,0 24 16,1-24-16,-26 25 16,50 0-16,-25 0 15,25 0-15</inkml:trace>
  <inkml:trace contextRef="#ctx0" brushRef="#br0" timeOffset="131384.5329">11757 12353 0,'0'-25'16,"-24"25"-16,24-25 16,-25 25-1,0 0 1,0 0 0,0 25-16,1 0 15,-26 0-15,25-1 16,0 26-16,1 0 15,-1-1-15,25 1 16,0-1-16,0-24 16,0 25-16,25-25 15,-1-25-15,26 24 16,-25-24-16,24 0 16,1-24-16,0-1 15,-1 0 1,-24-25-16,25 1 15,-26-1-15,-24 1 16,25-1-16,-50 0 16,25 26-16,-24-26 15,-26 50-15,25-25 16,0 25-16,-24 0 16,24 25-16,0-25 15,25 25-15,0 0 16,25 24-16,0-24 15</inkml:trace>
  <inkml:trace contextRef="#ctx0" brushRef="#br0" timeOffset="131863.9069">12129 12278 0,'0'0'0,"0"-24"15,25 24 32,-25 24-47,0 1 16,0 0-16,0 0 15,0 24-15,0 1 16,0 0-16,0-26 16,0 26-16,25 0 15,-25-26-15,0 26 16,0-25-16,0 0 15,0-1-15,25 1 16,-25 0 15</inkml:trace>
  <inkml:trace contextRef="#ctx0" brushRef="#br0" timeOffset="134456.5743">13146 12353 0,'0'0'0,"0"-25"31,-24 25-31,-1-25 47,0 50-32,0-25-15,0 25 16,1-25 0,-1 49-16,0-24 15,0 0-15,25 25 16,-25-1-16,50-24 16,-25 25-1,0-1-15,25-24 0,-25 0 16,25 0-1,0-1-15,-1-24 16,1 0-16,0 0 16,0 0-16,0-24 15,-25-1-15,24-25 16,1 1-16,-25-1 16,0 0-16,0 1 15,0-1-15,-25 1 16,1 24-16,24 0 15,-25 25-15,0 0 16,0 0-16,0 0 16,25 25-16,-24-25 15,24 25-15,0-1 16,0 1-16</inkml:trace>
  <inkml:trace contextRef="#ctx0" brushRef="#br0" timeOffset="135160.6859">13419 12378 0,'0'0'0,"0"-25"16,-24 25-16,24-25 15,-25 25 1,0 25 0,0 0-1,25-1-15,-25 26 16,25 0-16,-24-1 15,24 1 1,-25-1-16,25 1 16,0-25-16,25 24 15,-25-24-15,0 0 16,24-25-16,-24 25 16,25-25-16,0 0 15,0-25 1,0 0-16,-1-24 15,1 24-15,0-25 16,-25 1-16,25-1 16,-25 0-16,-25 1 15,25 24-15,0 0 16,-25 0-16,0 1 16,25 48-1,-24-24-15,-1 25 16,0 0-1,25 25-15,-25-26 16,50 1-16</inkml:trace>
  <inkml:trace contextRef="#ctx0" brushRef="#br0" timeOffset="135616.606">13866 12402 0,'0'0'0,"-25"-24"16,0 24-16,0 0 15,-24 0-15,24 24 16,0 1-16,0 0 15,1 0-15,-1 24 16,25 1-16,-25-25 16,25 24-16,0 1 15,25-25-15,0 24 16,-1-49-16,26 25 16,0-25-16,-26 0 15,26-25-15,0 1 16,-1-26-16,-24 25 15,0-24-15,0-1 16,-1 0-16,-24 1 16,-24-1-1,24 25-15,-25 1 16,0-1-16,0 25 16,25 25-1,-25-25-15,25 24 16</inkml:trace>
  <inkml:trace contextRef="#ctx0" brushRef="#br0" timeOffset="138184.6662">14734 12328 0,'0'-25'78,"25"25"-31,-25-25 109,0 50-78,-25-25-78,25 50 16,0-1-16,-25 1 16,25 0-16,0-1 15,-25 26-15,25-26 16,0 1-16,0-25 15,0 24-15,0-24 16,0 0 0,25-25-1</inkml:trace>
  <inkml:trace contextRef="#ctx0" brushRef="#br0" timeOffset="139104.6744">15032 12353 0,'0'-25'0,"24"25"31,-24-25-31,0 0 78,0 50-31,0 0-31,-24 0-1,24 24-15,0 1 16,-25 0-16,25-1 16,0 26-16,0-26 15,25 1-15,-25-25 16,0 24-16,0-24 16,24-25-16,-24 25 15</inkml:trace>
  <inkml:trace contextRef="#ctx0" brushRef="#br0" timeOffset="139927.5635">15404 12278 0,'0'-24'16,"0"48"46,0 26-46,0-25-16,-25 24 16,25 1-16,0 0 15,0-1-15,0 1 16,0-1-16,0 1 16,0-25-16,0 0 15,0-1-15,25 1 16,-25 0-16,0 0 47,0-50 31</inkml:trace>
  <inkml:trace contextRef="#ctx0" brushRef="#br0" timeOffset="141864.5209">16470 12303 0,'25'-25'15,"-25"1"1,0-1 15,0 50 0,0-1-31,-25 26 16,25 0-16,0-1 16,-24 1-16,24 24 15,0-24-15,-25 24 16,25-24-16,0-1 16,0 1-16,0-25 15,0 0-15</inkml:trace>
  <inkml:trace contextRef="#ctx0" brushRef="#br0" timeOffset="142736.428">16818 12353 0,'0'0'0,"24"0"16,-24-25-16,0 0 31,-24 25-31,24-25 16,-25 25 0,0 25-1,0 0-15,0 0 16,-24 24-16,24 26 15,0-26-15,0 26 16,25-26-16,0 1 16,0 0-16,25-1 15,0-24 1,0 0-16,24-25 16,-24-25-16,25 0 15,-1 0-15,1-24 16,-25-26-16,0 26 15,-25-26-15,0 1 16,0 24-16,-25 26 16,0-1-16,0 25 15,0 0-15,1 25 16,-1-1-16,0 1 16,25 0-16,0 0 15,0 0-15</inkml:trace>
  <inkml:trace contextRef="#ctx0" brushRef="#br0" timeOffset="143568.6532">17239 12353 0,'0'-25'0,"0"0"31,-25 25-16,1 0 17,24 25-32,-25 0 15,0-25-15,0 49 16,0-24-16,1 25 16,-1-1-16,0 1 15,25 0-15,-25-1 16,25-24-16,25 25 15,-25-26-15,25 1 16,0 0-16,24-25 16,1 0-16,-25-25 15,24 0-15,1 1 16,-1-26-16,-24 0 16,0 1-16,0-26 15,-25 26-15,25-1 16,-50 25-16,25-24 15,-25 49-15,25-25 16,-25 25-16,0 0 16,1 0-1,-1 25 1</inkml:trace>
  <inkml:trace contextRef="#ctx0" brushRef="#br0" timeOffset="157744.5821">18455 12303 0,'0'0'0,"24"0"31,-24-25-15,25 50-1,-25 0 1,0 0 0,0 24-16,-25 1 15,25 0-15,-24 24 16,-1-24-16,0 24 16,25-24-16,-25-1 15,0 1-15,25-1 16</inkml:trace>
  <inkml:trace contextRef="#ctx0" brushRef="#br0" timeOffset="158336.5514">18802 12353 0,'0'0'0,"0"-25"15,25 0-15,-25 0 16,25 25 15,-25 25-15,-25 25-16,25-1 15,0 1-15,-25 24 16,25-24-16,-25 24 16,25 1-16,-25-26 15,25 1-15,0 0 16,0-26-16,0 1 16</inkml:trace>
  <inkml:trace contextRef="#ctx0" brushRef="#br0" timeOffset="159016.3861">19323 12402 0,'0'0'0,"0"-24"16,-25-1-1,0 0 1,0 25 0,25 25-1,-24-25-15,-1 25 16,0-1-16,0 1 15,0 25-15,1-1 16,24 1-16,-25-25 16,50 24-16,-25 1 15,24-25-15,1 0 16,0-1-16,0-24 16,0 0-16,24 0 15,-24 0-15,0-24 16,24-1-16,-24 0 15,0-25-15,0 26 16,0-26 0,-25 0-16,0 1 15,0 24-15,-25 0 16,0 0-16,0 1 16,0 24-16,1 0 15,-1 0-15,0 24 31,50-24-31</inkml:trace>
  <inkml:trace contextRef="#ctx0" brushRef="#br0" timeOffset="159775.9754">19720 12055 0,'0'0'16,"0"-25"-16,25 0 16,-1 25-1,1 0 1,25 0 0,-25 25-16,-1 0 15,1 0-15,25 24 16,-25 1-16,-1 0 15,1-1-15,-25 26 16,25-1-16,-25 1 16,-25-26-16,25 26 15,-25-1-15,-24 0 16,24-24-16,-25 24 16,1-24-16,24 0 15,-25-26-15,26 1 16,-1 0-16,0-25 15,0 0 1</inkml:trace>
  <inkml:trace contextRef="#ctx0" brushRef="#br0" timeOffset="161072.4091">20216 12973 0,'-25'-25'0,"0"25"16,0 0-1,25-25-15,0 0 16,25 25 0,0-24-16,25-1 15,-26 0-15,26 25 16,-25 0-1,24-25-15,-24 50 16,0 0 0,-50 0-16,0 24 15,1-24-15,-26 25 16,0-1-16,1-24 16,24 25-16,0-26 15,0 1-15,25 0 16,25-25-16,0 25 15,0-25-15,24-25 16,1 25-16,0 0 16,-1 0-16,-24 0 15,25-25-15,-26 25 16</inkml:trace>
  <inkml:trace contextRef="#ctx0" brushRef="#br0" timeOffset="161464.4073">21034 12824 0,'0'-25'0,"25"25"15,-25-25 1,25 25-16,25-24 15,-26 24-15,26 0 16,0 0-16,-1 0 16,-24 0-16,0 24 15,24-24-15,-24 0 16</inkml:trace>
  <inkml:trace contextRef="#ctx0" brushRef="#br0" timeOffset="161648.3105">21059 12650 0,'0'0'0,"0"-24"32,50 24-32,-1 0 15,1 0-15,0-25 16,-1 25-16,26 25 15,-26-25-15,1 0 16</inkml:trace>
  <inkml:trace contextRef="#ctx0" brushRef="#br0" timeOffset="163504.3623">22324 12005 0,'0'-24'15,"-25"-1"1,1 50-1,-1-25-15,-25 49 16,1-24-16,-1 49 16,0-24-16,1 25 15,24 24-15,0-25 16,25 1-16,0 24 16,0-25-16,25-24 15,0-1-15,24 1 16,1-25-16</inkml:trace>
  <inkml:trace contextRef="#ctx0" brushRef="#br0" timeOffset="164440.2792">22671 12229 0,'0'0'0,"0"-25"47,0 50 0,0 0-32,-24-1-15,24 1 16,-25 25-16,25-1 16,0 1-16,-25 0 15,25-1-15,0 1 16,-25-1-16,25 1 16,0-25-16,0 24 15,0-24-15,0 0 16,0 0-16,25-25 15,-25 25-15,-25-25 47</inkml:trace>
  <inkml:trace contextRef="#ctx0" brushRef="#br0" timeOffset="165320.3791">22895 12303 0,'0'-25'0,"-25"50"47,25 0-31,-25 0-16,25 0 15,-25 24-15,25 1 16,-24-1-16,24 1 16,0 0-16,-25-26 15,25 26-15,25-25 16,-25 24-16,0-24 16,24 0-1,1-25 1,0 0-16,0 0 15,0-25-15,-25 0 16,24 1-16,1-26 16,0 0-16,-25 26 15,0-51-15,25 26 16,-25-1-16,0 25 16,0-24-16,0 24 15,-25 0 1,25 0-16,-25 25 15,25-25-15,-25 50 16,1-25-16,-1 25 16,0 0-16,25 0 15,-25-1-15,25 1 16</inkml:trace>
  <inkml:trace contextRef="#ctx0" brushRef="#br0" timeOffset="165840.4357">23366 12378 0,'-25'-25'15,"25"0"1,-25 25 0,1 0 15,-1 25-31,0 0 16,0 24-16,-24 1 15,49-1-15,-25 1 16,0 0-16,25-1 15,0 1-15,0-25 16,25-1-16,0 1 16,-1-25-16,1 0 15,0 0-15,25-25 16,-1-24-16,-24 24 16,0-25-16,0-24 15,-25 24-15,0 1 16,-25-1-16,25 1 15,-25 24-15,0 0 16,0 25-16,-24 0 16,24 0-16,25 25 15,-25-25-15,25 25 16,0 24-16,25-24 16</inkml:trace>
  <inkml:trace contextRef="#ctx0" brushRef="#br0" timeOffset="166280.6831">23639 12402 0,'0'0'0,"0"-24"16,-25 24-16,0 24 15,0 1 1,1 25-16,-1-25 16,25 24-16,-25-24 15,25 25-15,-25-1 16,25-24-16,25 0 16,-25 0-16,25-1 15,0-24 1,-1 0-16,1-24 15,0 24-15,0-25 16,0 0-16,24-25 16,-49 1-16,25-1 15,-25 1-15,25-1 16,-50 25-16,25 0 16,-25 1-16,0 24 31,1 0-31,24 24 15,-25-24-15,25 25 16,0 0-16</inkml:trace>
  <inkml:trace contextRef="#ctx0" brushRef="#br0" timeOffset="166984.4328">23937 12353 0,'24'0'16,"-24"-25"0,25 25 15,-25 25-16,0 0-15,0-1 16,-25 26 0,25 0-16,0 24 15,0-24-15,0-1 16,-24 1-16,24-1 16,0 1-16,0-25 15,0 0-15</inkml:trace>
  <inkml:trace contextRef="#ctx0" brushRef="#br0" timeOffset="167320.6694">24259 12378 0,'0'0'0,"0"-25"16,-25 50 15,25-1-15,0 1-1,0 25-15,0-1 16,0 1-16,0 0 15,0-26-15,0 26 16,25 0-16,-25-26 16,0 26-16,0-25 15,25-25-15,-25 25 16</inkml:trace>
  <inkml:trace contextRef="#ctx0" brushRef="#br0" timeOffset="167656.5424">24581 12353 0,'0'0'0,"0"-25"16,25 25-16,-25 25 31,25 0-31,-25-1 16,0 1-1,-25 25-15,25-25 16,0 24-16,-25 1 16,25-1-16,0 1 15,0-25-15,0 24 16,-24-24-16,24 0 15,0 0-15,0 0 16</inkml:trace>
  <inkml:trace contextRef="#ctx0" brushRef="#br0" timeOffset="169088.409">24854 12378 0,'0'0'0,"0"-25"16,25 25 0,-25 25 15,0-1-31,0 1 15,-25 25-15,25-1 16,-25 1-16,25 0 16,0-1-16,0 1 15,0-1-15,0 1 16,0-25-16,0 0 16</inkml:trace>
  <inkml:trace contextRef="#ctx0" brushRef="#br0" timeOffset="169680.2941">25202 12378 0,'0'0'0,"-25"0"31,0 0-16,0 24 1,25 1-16,-25 25 16,1-25-16,24 24 15,0 1-15,0-25 16,0 24-16,0-24 16,24 0-16,-24 0 15,25-1-15,0-24 16,0 0-1,0 0-15,-1-24 16,1-1-16,-25 0 16,25-25-1,0 1-15,-25-1 16,0 1-16,0-1 16,0 25-16,0 0 15,-25 1-15,0 24 16,0 24-1,1-24-15,-1 25 16,25 25-16,-25-25 16,25-1-16,0 26 15</inkml:trace>
  <inkml:trace contextRef="#ctx0" brushRef="#br0" timeOffset="170184.2398">25698 12452 0,'0'0'0,"0"-25"0,0 0 15,-25 1 16,0 24-15,25 24 0,-25-24-16,0 25 15,1 25-15,-1-25 16,0 24-16,0 1 16,25-25-16,0 24 15,-25 1-15,50-25 16,-25-1-16,25 1 15,0-25-15,24 25 16,-24-50-16,25 25 16,-1-25-16,1 1 15,-25-1-15,24-25 16,-24 25-16,25-24 16,-50-1-16,25 1 15,-25 24-15,0-25 16,-25 25-16,25 1 15,-25 24-15,0 0 16,-24 0-16,24 24 16,-25-24-16,25 25 15</inkml:trace>
  <inkml:trace contextRef="#ctx0" brushRef="#br0" timeOffset="171272.3268">26219 12402 0,'0'-24'15,"0"48"17,0 1-32,0 0 15,-25 25-15,25-1 16,0-24 0,0 25-16,-25-1 0,25 1 15,0-1 1,0-24-16,0 0 15,0 0-15,0 0 16</inkml:trace>
  <inkml:trace contextRef="#ctx0" brushRef="#br0" timeOffset="171584.3971">26467 12402 0,'0'0'0,"0"-24"16,0-1-16,24 25 16,-48 25 15,24-1-31,0 26 15,-25 0-15,25-1 16,0 1-16,0-1 16,-25 26-16,25-26 15,0-24 1,25 25-16,-25-25 16</inkml:trace>
  <inkml:trace contextRef="#ctx0" brushRef="#br0" timeOffset="172112.5722">26863 12427 0,'0'0'0,"-24"-25"16,24 1-1,-25 24 1,0 0 0,0 0-16,0 24 15,1 1-15,-1 25 16,0-1-16,0 1 15,25 0 1,-25-26-16,25 26 16,0-25-16,25 24 15,-25-24-15,25-25 16,0 25-16,0-25 16,-1 0-16,1-25 15,25 25-15,-25-25 16,-1 1-16,1-26 15,0 0-15,0 1 16,-25-1-16,0 1 16,0-1-16,0 25 15,-25 0-15,0 25 16,0 25 0,1-25-16,24 25 15,-25 0-15</inkml:trace>
  <inkml:trace contextRef="#ctx0" brushRef="#br0" timeOffset="172528.5024">27285 12055 0,'25'-25'15,"0"25"-15,0 0 16,-1 25-16,26 0 15,-25 0-15,0-1 16,-1 26-16,-24 25 16,0-26-16,0 50 15,-24-24-15,-1-1 16,0 25-16,-25-24 16,26-1-16,-26 1 15,25-26-15,-24 26 16,24-26-16,0 1 15,0-25-15,0-25 16</inkml:trace>
  <inkml:trace contextRef="#ctx0" brushRef="#br0" timeOffset="173064.4648">27657 12898 0,'0'0'0,"0"-24"16,-25 24 0,50-25-16,-25 0 15,25 0 1,0 25-16,24-25 16,-24 25-16,25 0 15,-25 0-15,-1 0 16,-24 25-1,-24 25-15,-1-25 16,-25 24 0,1 1-16,-1-1 15,0-24-15,26 25 16,24-25-16,0-1 16,49-24-16,-24 0 15,25 0-15,-1 0 16,1-24-16,-25 24 15,-1 0-15,1 0 16,-25-25-16,0 50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3:12:49.86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15652 8558 0,'0'0'0,"0"-25"16,-25 25-16,0 0 31,25-25-31,-25 25 16,1-25-1,-1 25 1,50 0 62,-1 0-78,26 0 16,24 0-16,26 0 15,-26 0-15,25 0 16,0 0-16,1 0 16,-1 0-16,-25 0 15,1 0-15,-1 0 16,1 0-16,-26 0 15,1 0-15,-1 0 16,-24 0-16,0 0 16,0 0-16,-50 0 31,-25 25-15,1-25-1,-1 0-15,-24 25 16,-1-25-16,-24 25 15,25-1-15,-26 1 16,26 0-16,0-25 16,24 25-16,25-25 15,25 25 1,50-50 0,-1 25-16,26 0 15,-1 0-15,1 0 16,24-25-16,-25 25 15,1 0-15,-1-25 16,1 25-16,-1 0 16,-24 0-16,-26 0 15,26 0-15,-25 0 16,0 25-16,-1-25 16</inkml:trace>
  <inkml:trace contextRef="#ctx0" brushRef="#br0" timeOffset="1423.4094">24929 8582 0,'0'0'0,"-25"-24"16,50-1 15,0 0-31,24 25 16,26-25-16,-1 0 15,25 25-15,0-24 16,1 24-16,-1 0 15,-25 0-15,1 0 16,-26 0 0,1 0-16,-25 0 15,-1 0-15,-48 0 32,-26 0-32,0 24 15,-24-24-15,-25 25 16,0 0-16,-1 0 15,26 0-15,24-1 16,26 1-16,98 0 16,25-25-1,25 0-15,25-25 16,0 25-16,-25 0 16,-25-25-16,0 25 15,-49 0-15,-25 0 16</inkml:trace>
  <inkml:trace contextRef="#ctx0" brushRef="#br0" timeOffset="11408.049">13717 9798 0,'25'0'234,"0"0"-202,-1 0-1,1 0-15,0 0-16,0 0 31,0 0-31,-1 0 15,1 0-15,0 0 16,0 0-16,0 0 16,-1 0-16,1 0 15,0 0-15,0 0 16,0 0-16,-1 0 16,1 0-16,0 0 15,0 0 1,0 0-16,-1 0 15,1 0 1,0 0-16,0 0 16,0 0-1,0 0-15,-1 0 16,1 0 0,0 0-16,0 0 15,0 0 1,-1-25-16,1 25 15,25 0-15,-25 0 16,-1 0-16,1 0 16,0 0-1,0 0-15,0 0 16,24 0-16,-24 0 16,0 0-16,0 0 15,-1 0-15,1 0 16,0 0-16,0 0 15,0 0-15,-1 0 16,26 0-16,-25 0 16,0 0-16,-1 0 15,1 0-15,0 0 16,0 0-16,0 0 16,24 0-16,-24 0 15,0 0-15,0 0 16,0 0-16,-1 0 15,1 0-15,0 0 16,25 0-16,-26 0 16,1 0-16,0 0 15,0 0-15,0 0 16,-1 0-16,1 0 16,0 0-1,0 0 1,0 0-16,-1 0 31,1 0-31,0 0 16,0 0-1,0 0 48,-1 0 46</inkml:trace>
  <inkml:trace contextRef="#ctx0" brushRef="#br0" timeOffset="14095.4107">25350 9748 0,'0'-25'78,"25"25"32,0 0-110,0 0 15,0 0-15,24 0 16,1 0-16,-1 0 15,26 0-15,-26 0 16,1 0-16,-25 0 16,24 0-16,-24 0 15,0 0-15,0 0 16,-25 25 250,-25-25-204,0 25-46</inkml:trace>
  <inkml:trace contextRef="#ctx0" brushRef="#br0" timeOffset="16080.0034">12526 10294 0,'0'0'0,"0"-25"0,-24 25 15,24-25-15,-25 1 16,0-1-1,25 0-15,-25 0 16,25 0 0,0 1-16,-25-1 15,1 25-15,24-25 16,-25 25-16,0-25 16,25 0-16,-25 25 15,0-25-15,1 25 16,-1-24-16,-25 24 15,25 0-15,0-25 16,1 25-16,-1 0 16,-25-25-16,25 25 15,1 0-15,-1 0 16,0 0-16,-25 0 16,26 25-1,-26-25-15,0 0 16,1 25-16,-1-1 15,1-24-15,-1 25 16,0 0-16,26 0 16,-26 0-16,25 0 15,-24 24-15,24-24 16,0 0-16,0 24 16,0-24-16,1 25 15,24-25-15,-25 24 16,25-24-16,0 25 15,0-26-15,0 26 16,0 0-16,0-26 16,0 26-16,0 0 15,25-1-15,-25 1 16,24-1-16,1-24 16,25 25-16,-25-25 15,24 24-15,1-24 16,24 0-16,-24 0 15,-1-1-15,26 1 16,-26-25-16,26 25 16,-26-25-16,1 0 15,24 0 1,-24-25-16,0 25 16,24-25-16,-24 1 15,-1-1-15,1-25 16,0 25-16,-1-24 15,1-1-15,-1 25 16,1-24-16,0-1 16,-26 1-16,26-1 15,-25 0-15,0-24 16,-25 24-16,0-24 16,0 0-16,-25-1 15,0 26-15,0-1 16,0 0-16,-24 1 15,49 24-15,-25 25 16,0-25-16</inkml:trace>
  <inkml:trace contextRef="#ctx0" brushRef="#br0" timeOffset="21175.0908">22473 12080 0,'0'-25'31,"25"25"-16,0 0-15,-1 0 16,1-25-16,0 25 16,25 0-16,-26 0 15,26 0-15,0 0 16,-1 0-16,1 25 16,24-25-16,1 0 15,-1 0-15,25 0 16,1 25-16,-26-25 15,25 25-15,-24-25 16,24 0-16,-25 24 16,-24-24-16,24 0 15,1 25-15,-1-25 16,1 0-16,-1 0 16,0 25-16,1-25 15,-1 0-15,1 0 16,-1 0-16,-24 25 15,24-25-15,-24 0 16,24 0 0,-24 0-16,-26 0 0,26 25 15,-25-25 1,25 0-16,-26 0 16,1 0-16,0 25 15,25-25-15,-26 0 16,1 0-16,0 0 15,0 0-15,0 0 16,-1 0 0,1 0-16,0 0 15,0 0 1,0 0 0,-1 0-1,-24-25-15,25 25 16,0 0-16,0 0 15,0 0 1,-1 0 0,-24-25 15</inkml:trace>
  <inkml:trace contextRef="#ctx0" brushRef="#br0" timeOffset="21352.1595">25524 12229 0,'0'0'0,"0"-25"110,-25 25-95</inkml:trace>
  <inkml:trace contextRef="#ctx0" brushRef="#br0" timeOffset="23215.61">12626 12402 0,'0'0'0,"0"-24"16,0-1-1,-25 25 1,25-25-16,0 0 16,-25 25-16,25-25 15,-25 1-15,0-1 16,1 0-16,-1 0 15,0 25-15,-25-25 16,26 0-16,-1 25 16,-25-24-16,25 24 15,-24 0-15,24-25 16,0 25-16,-25 25 16,1-25-16,24 0 15,-49 0-15,24 24 16,0 1-16,-24 0 15,0 0-15,-1 25 16,26-26-16,-26 26 16,1-25-16,24 24 15,1 1 1,-26 0-16,26-1 16,-1 1-16,25-1 15,-25 1-15,26 0 16,24-1-16,-25 26 15,50-26-15,-25 1 16,24-1-16,26 1 16,0 0-16,24-1 15,1 1-15,-1 0 16,25-1-16,0-24 16,-24 0-16,24 0 15,-25-1-15,-24-24 16,24 0-16,-24 0 15,0-24-15,-26 24 16,26-25-16,-25 0 16,0 0-16,0 0 15,-1 1-15,-24-1 16,25 25-16,-25-25 16,25 25-1,-50 0 63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2T13:21:27.6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19124 5011 0,'0'0'0,"-24"0"16,24 24-16,0 1 15,0 0-15,0 25 16,0-26-16,0 26 16,0-25-16,0 0 15,0-50 1,0-25-1,0 1-15,24-26 16,-24-24-16,0 0 16,0 24-16,25 1 15,-25 24-15,0 1 16</inkml:trace>
  <inkml:trace contextRef="#ctx0" brushRef="#br0" timeOffset="344.3762">19323 4986 0,'0'0'0,"25"0"0,-25 25 15,24-25-15,-24 24 16,0 1-16,0 0 16,0 0-16,-24 0 15,24-1-15,-25-24 16,0 0 0,25-24-16,-25-26 15,25 0-15,-25-24 16,50 0-16,-25-26 15,25 26-15,-25 24 16,25 1-16,0-1 16,-1 25-16</inkml:trace>
  <inkml:trace contextRef="#ctx0" brushRef="#br0" timeOffset="863.1773">19571 4787 0,'0'0'0,"25"-25"16,-25 1-16,25-1 15,-1 0 1,-24 50 15,0 24-31,-24 1 16,-1 0-16,0 24 15,0-24-15,0-1 16,25 1-16,-25 0 16,1-26-16,24 1 15,0 0-15,24-25 16,1-25-1,0 25-15,25-25 16,-25 25-16,24 0 16,1 0-16,-1-24 15,26 48-15,-26-24 16,1-24-16,-25 24 16,24 0-16,-49-25 15,25 0 1,-25 0-16,0-24 15,0-1-15,-25 0 16,25 1-16,0-1 16,-24 0-16,24 26 15,24-1-15</inkml:trace>
  <inkml:trace contextRef="#ctx0" brushRef="#br0" timeOffset="2496.8139">20340 4787 0,'0'0'0,"25"-25"0,-25 1 16,0-26-16,24 25 16,1 0-16,-25 1 15,25 24 1,-25 24-16,-25 26 16,25 0-16,-25-1 15,1 26-15,-1-26 16,0 1-16,0 0 15,25-1-15,25-24 16,-25 0-16,25 0 16,24-25-16,-24 0 15,25-25-15,-1 0 16,1 0-16,-25 25 16,0-25-16,-1-24 15,1 24-15,0 0 16,-25 0-16,25-24 15,-25-1 1,0 0-16,0 1 16,0 24-16,25-25 15,-25 26-15,0-1 16</inkml:trace>
  <inkml:trace contextRef="#ctx0" brushRef="#br0" timeOffset="3199.9758">20960 4663 0,'0'0'0,"-25"-25"16,25 1 0,0-1-1,0 0 1,0 0 15,-25 25 0,25 25 1,0 0-32,0 0 15,-24 24-15,24 26 16,-25-26-16,25 26 16,0-1-16,25-24 15,-25-1-15,24-24 16,1 0-16,0-25 15,25-25-15,-1 0 16,-24 1-16,25-1 16,-26-25-16,1 25 15,0 1-15,-25-1 16,25 25-16,-25 25 16,25-1-1,-25 1-15,24 0 16,-24 0-16,25 0 15,0-25 17,-25-50-32,0 0 15,0-24 1,25-50-16,-25 0 16,25 0-16,-25 0 15,24 0-15,-24 0 16,0 25-16,0 24 15,0 26-15,-24-1 16,-1 25-16</inkml:trace>
  <inkml:trace contextRef="#ctx0" brushRef="#br0" timeOffset="3928.118">21134 4465 0,'0'0'0,"0"-25"16,0 0 0,-25 25-16,25-25 15,0-24-15,-25 24 16,0-25-16,0 1 15,1 24-15,-26-25 16,0 26-16,1-1 16,-26 0-16,26 25 15,-1-25-15,25 25 16,0-25-16,50 25 16,25-24-1,0 48-15,24-24 16,-24 25-16,24 0 15,0 0-15,-49 0 16,25 24-16,-50 1 16,0-25-16,0 24 15,-25 1-15,25-25 16,-25-1-16,50-24 47,0 0-32,0-24-15,-1 24 16,1 0-16,-25-25 16,25 25-16,-25-25 15,0 0 1,-25 25-16,25-25 16,-25 1-16,1-1 15,-1 0-15,50 25 31</inkml:trace>
  <inkml:trace contextRef="#ctx0" brushRef="#br0" timeOffset="4328.6806">21654 4887 0,'0'0'0,"0"24"31,0-48-16,0-1-15,0 0 16,0-25-16,25 1 16,-25-1-16,0 0 15,25 1-15,-25-1 16,25 25-16,-25 1 16,25-1-16,0 25 15,-1 25 1,1 24-16,-25-24 15,25 49-15,-25 1 16,-25-26-16</inkml:trace>
  <inkml:trace contextRef="#ctx0" brushRef="#br0" timeOffset="5055.8814">22101 4663 0,'0'0'0,"0"-25"16,-25 1 0,50 24 15,0-25 47,-25 0-47,0 0 0,0 50 1,-25 0-17,25 0-15,0 24 16,-25 1-16,25-1 16,0 1-16,0 0 15,0-1-15,0-24 16,25 0-1,-25 0-15,25 0 16,0-25 0,-1-25-16,26 0 15,-25 0-15,0-24 16,-1 24-16,1-25 16,0 0-16,0 26 15,-25-1-15,25 0 16,-25 0-16,0 0 15,24 50 17,-24 0-32,0 0 15,0 0-15,0-1 16,0 26-16,0-25 16,0 0-16,0 0 15,0-1-15,0 1 16,0 0-16</inkml:trace>
  <inkml:trace contextRef="#ctx0" brushRef="#br0" timeOffset="5224.0584">22547 4366 0,'0'0'0,"25"-25"0,-25-25 15,25 25-15,-25 1 16,25 24-16,-25-25 16,25 25-16,-1 0 15</inkml:trace>
  <inkml:trace contextRef="#ctx0" brushRef="#br0" timeOffset="5703.9632">22771 4688 0,'0'0'0,"25"0"0,-25-25 31,0 50-31,24-25 16,-24 25-16,0 0 15,-24 24-15,-1-24 16,0 25-16,-25-1 16,25 1-16,-24-25 15,24 0-15,0-25 16,25-25-16,0 0 15,0 0-15,25-24 16,0-1-16,0 0 16,24 25-16,1-24 15,-25 24-15,0 0 16,24 0-16,-24 50 16,0 25-1,-25-25-15,0 49 16,0 1-16,-25-26 15,25 26-15,0-1 16,0-24-16</inkml:trace>
  <inkml:trace contextRef="#ctx0" brushRef="#br0" timeOffset="6184.471">23192 4738 0,'0'0'0,"0"-25"16,0 0-16,25 0 15,0 25 1,0 0-16,0 0 15,-25 25-15,24 0 16,-24 24-16,-24 1 16,24 0-16,-25-1 15,-25 1-15,25 0 16,25-26-16,-24-24 16,24-24-16,0-1 15,24 0-15,26-25 16,-25 26-16,24-26 15,1 0-15,0 25 16,-1 1-16,-24-1 16,25 50-1,-26-25-15,1 24 16,0 26-16,-25 0 16,0-1-16,-25 26 15,25-1-15,-25-24 16,25-1-16,-24 1 15,-1-25-15</inkml:trace>
  <inkml:trace contextRef="#ctx0" brushRef="#br0" timeOffset="6824.0631">23664 4440 0,'49'50'0,"-98"-100"0,24 0 0,-25 26 15,1-26-15,-1 0 16,25 26-16,0-1 16,1 0-16,-1 0 15,25 0-15,25 25 16,-1 25-1,1-25-15,0 25 16,25 25-16,-26-26 16,1 26-16,-25-25 15,25 0-15,-25-1 16,25-24-16,-25 25 16,0-50-1,25 1 1,-25-1-16,24-25 15,-24 1-15,25-26 16,-25 1-16</inkml:trace>
  <inkml:trace contextRef="#ctx0" brushRef="#br0" timeOffset="6944.2225">23837 3597 0,'0'0'0,"0"-75"16,25 50-16,-25 1 15,25-1-15,-25 50 16,0 24-1,0 26-15,0-1 16</inkml:trace>
  <inkml:trace contextRef="#ctx0" brushRef="#br0" timeOffset="7671.917">24557 4564 0,'0'0'0,"-25"0"0,0 0 15,0 0-15,0 0 16,25-25-16,50 0 16,0 25-1,-1-24-15,26 24 16,-1 0-16,0 0 15,-24 24-15,0 1 16,-25 25 0,-25-1-16,0 1 15,-25 24-15,0-24 16,-25 0-16,25-25 16,25-1-16,0 1 15,50-25-15,-25 0 16,49 0-16,1-25 15,-1 25-15,-24 0 16,-1-24-16,1 48 16,-75 1-1,0 0-15,-24 0 16,-26 24-16,1-24 16,0 25-16,-1-25 15,25-1-15,1 1 16,24 0-16</inkml:trace>
  <inkml:trace contextRef="#ctx0" brushRef="#br0" timeOffset="9360.4372">14536 15255 0,'0'0'15,"0"-25"-15,0 0 0,0 0 16,0 50 47,0 25-63,0-1 15,0 26-15,0-1 16,0 26-16,0-26 15,24 25-15,-24-24 16,25-1-16,-25 0 16,25-24-16,0-25 15,0 0-15,24-25 16,-24-25-16,0 0 16,-25-25-16,0 1 15,0-1-15,0 1 16,-25 24-16,0 0 15,0 25-15,25-25 16,-24 50-16,-1 0 16,25 0-1</inkml:trace>
  <inkml:trace contextRef="#ctx0" brushRef="#br0" timeOffset="10048.2181">15056 15503 0,'0'0'0,"0"-50"0,0 1 16,25 24-16,-25 0 16,0 0-16,25 0 15,0 50 1,-25 0-16,0 0 16,0 25-16,0-1 15,-25 26-15,25-26 16,-25 26-16,0-26 15,25 1-15,-24-25 16,-1-1-16,0-48 16,25-1-1,0-25-15,25 1 16,-25-1-16,25 0 16,-1 26-1,26-26-15,-25 25 16,0 25-16,-1-25 15,26 50-15,-25 0 16,0 0-16,-1 0 16,1-1-16,0 26 15,0-25-15,0 0 16,0-1-16,-1-24 16,-24-24-1,0-1-15,-24 0 16,-1-25-16,0 1 15,0-26-15,-25 26 16,1-1-16,-1 25 16,1 25-16,-26 0 15,26 0-15,-1 50 16,0 0-16,1-1 16,49 1-16,0 24 15,25-24-15,-1-1 16,26-24-16</inkml:trace>
  <inkml:trace contextRef="#ctx0" brushRef="#br0" timeOffset="10575.9451">15404 15032 0,'0'0'0,"-50"-75"0,0 1 16,1 24-16,-26-24 16,26 49-16,24 0 15,-25 0-15,50 1 16,25 48 0,25 1-1,-1 25-15,1-1 16,24 1-16,-24 0 15,0-26-15,-25 26 16,24-25-16,-24 0 16,-25-1-16,25-24 15,0-24 1,-25-1-16,0 0 16,0-25-16,0 1 15,0-1-15,-25 25 16,25 1-16,-25-1 15,0 25-15,0 0 16,1 0 0,-1 0-16,0 25 15,0-25 1,25-25 0,25 0-16,-25 0 15,25 0-15,-25-24 16,25 24-16,-1 0 15,-24 50 1</inkml:trace>
  <inkml:trace contextRef="#ctx0" brushRef="#br0" timeOffset="11007.9364">15726 15255 0,'0'0'0,"-25"25"15,1-25-15,24 24 16,-25 1-16,0 0 16,25 0-16,0 0 15,-25 24 1,25 1-16,0 0 15,25-1-15,-25 1 16,0-25-16,25-1 16,0 1-16,-1-25 15,1-25-15,-25 1 16,25-26-16,0 0 16,-25 1-16,0-26 15,0 1-15,-25 24 16,0 1-16,0-1 15,1 50-15,-1 0 16,0 0-16,0 50 16,25-26-16,0 26 15,25 0-15,0-1 16,0 26-16,-1-26 16</inkml:trace>
  <inkml:trace contextRef="#ctx0" brushRef="#br0" timeOffset="11231.6037">15875 15726 0,'0'0'0,"0"-25"0,25 1 16,0-26-1,-1 0-15,1-24 16,0 24-16,25 1 16,-26-1-16,26 0 15,-25 26-15,0-1 16,24 25-16,-24 25 15,0-1-15,-25 26 16,25 0-16,-1 49 16,-24-25-16,0 26 15,0-1-15</inkml:trace>
  <inkml:trace contextRef="#ctx0" brushRef="#br0" timeOffset="11784.2286">17338 15453 0,'0'0'0,"0"-24"31,25-1-15,0 0-16,-25 0 15,25-25-15,-25 26 16,25 24-16,-25-25 15,24 25-15,-24 25 16,25-1-16,-25 1 16,0 25-16,25 24 15,0 1-15,-25-1 16,25 1-16,-25-1 16,25 0-16,-25 1 15,0-26 1</inkml:trace>
  <inkml:trace contextRef="#ctx0" brushRef="#br0" timeOffset="13320.2698">18479 15404 0,'0'0'0,"25"-25"0,-25 0 16,25 25-16,-25-25 15,25 25-15,0 0 16,24 25 0,-24 0-16,25 0 15,-25 0-15,24 24 16,-24 1-16,25-1 15,-50 1-15,24 0 16,-24-1-16,0 1 16,-24-25-16,24-1 15,-25 1-15,0 0 16,0-25-16,0 0 16,1-25-16,-1-24 15,25-1-15,-25 0 16,25-24-16,0 0 15,25-1-15,-25 1 16</inkml:trace>
  <inkml:trace contextRef="#ctx0" brushRef="#br0" timeOffset="13480.0038">18777 14932 0,'0'0'16,"0"-24"-16,25 24 15,0-25 1,24 25-16,-24 0 16,50 0-16,-26 0 15,1 0-15</inkml:trace>
  <inkml:trace contextRef="#ctx0" brushRef="#br0" timeOffset="13904.0364">19174 15280 0,'0'0'0,"-50"49"16,1-24-16,24 25 16,-25-25-16,26 24 15,-1 26-15,25-26 16,0 1-16,0-1 15,25 1-15,-1 0 16,-24-1-16,25-24 16,0 0-16,25-25 15,-26 0-15,1-25 16,0-25-16,0 1 16,0-26-16,-1 26 15,-24-50 1,-24 49-16,24-24 15,-25 24-15,-25 25 16,1 0-16,-1 25 16,25 25-16,-24 0 15,24 25-15,0-1 16,25-24-16,25 49 16,0-24-16,24 0 15,1-26-15</inkml:trace>
  <inkml:trace contextRef="#ctx0" brushRef="#br0" timeOffset="17088.1092">17636 8086 0,'0'0'0,"0"-24"16,25 48 15,-25 26-31,0-25 16,0 24-16,25 1 16,0-25-16,-1 0 15,1-25-15,25 0 16,24-50-16,1-24 15,24-1-15,-25-24 16,25-25-16,-24 25 16</inkml:trace>
  <inkml:trace contextRef="#ctx0" brushRef="#br0" timeOffset="17952.2308">23837 8136 0,'0'0'0,"0"25"47,0 0-47,0 24 16,25-49-16,0 25 15,0-25-15,49-25 16,25-24-16,25-26 15,-24 1-15,24-26 16,0-24-16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98DE1-2B8E-43F5-90FE-01E0000753AA}" type="datetimeFigureOut">
              <a:rPr lang="en-US" smtClean="0"/>
              <a:t>4/12/2025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0A337-88EE-4E40-96F2-FAE595AB6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78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80A337-88EE-4E40-96F2-FAE595AB686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455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1DCD-0EA7-4F9A-8961-CB752BB505A5}" type="datetime1">
              <a:rPr lang="th-TH" smtClean="0"/>
              <a:t>12/04/68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72851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FA69-3FAC-4D00-8396-3ABDA4FFFAED}" type="datetime1">
              <a:rPr lang="th-TH" smtClean="0"/>
              <a:t>12/04/68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048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F38B-1C0B-43B7-B47A-8C22C8F149B6}" type="datetime1">
              <a:rPr lang="th-TH" smtClean="0"/>
              <a:t>12/04/68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743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18F-74F6-4528-8D4A-AB22E0B9F85E}" type="datetime1">
              <a:rPr lang="th-TH" smtClean="0"/>
              <a:t>12/04/68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231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F513C-D5AD-4DA1-ABC5-B76E08C87E25}" type="datetime1">
              <a:rPr lang="th-TH" smtClean="0"/>
              <a:t>12/04/68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14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9ADE-047D-4281-BFB6-5302D89E0884}" type="datetime1">
              <a:rPr lang="th-TH" smtClean="0"/>
              <a:t>12/04/68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59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59AA-1E3A-49A3-8373-E59E38EBEB84}" type="datetime1">
              <a:rPr lang="th-TH" smtClean="0"/>
              <a:t>12/04/68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8002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34057-3B64-45DD-8327-F88748AF04A8}" type="datetime1">
              <a:rPr lang="th-TH" smtClean="0"/>
              <a:t>12/04/68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51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34C4-9128-4ED5-83D7-4B08ABCFDAB4}" type="datetime1">
              <a:rPr lang="th-TH" smtClean="0"/>
              <a:t>12/04/68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6746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0926-ABEF-4A3A-8DF9-9FFEA06B6743}" type="datetime1">
              <a:rPr lang="th-TH" smtClean="0"/>
              <a:t>12/04/68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655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45DF-95CA-411D-994C-B3DF0E9F2AC7}" type="datetime1">
              <a:rPr lang="th-TH" smtClean="0"/>
              <a:t>12/04/68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975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E9DC8-111B-4731-AEEE-A574231D9604}" type="datetime1">
              <a:rPr lang="th-TH" smtClean="0"/>
              <a:t>12/04/68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9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13" Type="http://schemas.openxmlformats.org/officeDocument/2006/relationships/image" Target="../media/image32.png"/><Relationship Id="rId18" Type="http://schemas.openxmlformats.org/officeDocument/2006/relationships/image" Target="../media/image37.png"/><Relationship Id="rId3" Type="http://schemas.openxmlformats.org/officeDocument/2006/relationships/image" Target="../media/image22.png"/><Relationship Id="rId21" Type="http://schemas.openxmlformats.org/officeDocument/2006/relationships/image" Target="../media/image40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image" Target="../media/image21.png"/><Relationship Id="rId16" Type="http://schemas.openxmlformats.org/officeDocument/2006/relationships/image" Target="../media/image35.png"/><Relationship Id="rId20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24" Type="http://schemas.openxmlformats.org/officeDocument/2006/relationships/image" Target="../media/image43.png"/><Relationship Id="rId5" Type="http://schemas.openxmlformats.org/officeDocument/2006/relationships/image" Target="../media/image24.png"/><Relationship Id="rId15" Type="http://schemas.openxmlformats.org/officeDocument/2006/relationships/image" Target="../media/image34.png"/><Relationship Id="rId23" Type="http://schemas.openxmlformats.org/officeDocument/2006/relationships/image" Target="../media/image42.png"/><Relationship Id="rId10" Type="http://schemas.openxmlformats.org/officeDocument/2006/relationships/image" Target="../media/image29.png"/><Relationship Id="rId19" Type="http://schemas.openxmlformats.org/officeDocument/2006/relationships/image" Target="../media/image38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Relationship Id="rId14" Type="http://schemas.openxmlformats.org/officeDocument/2006/relationships/image" Target="../media/image33.png"/><Relationship Id="rId22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10" Type="http://schemas.openxmlformats.org/officeDocument/2006/relationships/image" Target="../media/image54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3" Type="http://schemas.openxmlformats.org/officeDocument/2006/relationships/image" Target="../media/image56.png"/><Relationship Id="rId7" Type="http://schemas.openxmlformats.org/officeDocument/2006/relationships/image" Target="../media/image60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6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emf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emf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emf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0.emf"/><Relationship Id="rId4" Type="http://schemas.openxmlformats.org/officeDocument/2006/relationships/customXml" Target="../ink/ink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emf"/><Relationship Id="rId7" Type="http://schemas.openxmlformats.org/officeDocument/2006/relationships/image" Target="../media/image83.emf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6.xml"/><Relationship Id="rId5" Type="http://schemas.openxmlformats.org/officeDocument/2006/relationships/image" Target="../media/image82.emf"/><Relationship Id="rId4" Type="http://schemas.openxmlformats.org/officeDocument/2006/relationships/customXml" Target="../ink/ink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0.emf"/><Relationship Id="rId5" Type="http://schemas.openxmlformats.org/officeDocument/2006/relationships/image" Target="../media/image6.png"/><Relationship Id="rId10" Type="http://schemas.openxmlformats.org/officeDocument/2006/relationships/customXml" Target="../ink/ink1.xml"/><Relationship Id="rId4" Type="http://schemas.openxmlformats.org/officeDocument/2006/relationships/image" Target="../media/image5.png"/><Relationship Id="rId9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emf"/><Relationship Id="rId4" Type="http://schemas.openxmlformats.org/officeDocument/2006/relationships/customXml" Target="../ink/ink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5.emf"/><Relationship Id="rId5" Type="http://schemas.openxmlformats.org/officeDocument/2006/relationships/customXml" Target="../ink/ink3.xml"/><Relationship Id="rId4" Type="http://schemas.openxmlformats.org/officeDocument/2006/relationships/image" Target="../media/image1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97152" y="1414971"/>
            <a:ext cx="9144000" cy="2387600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รหัส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Codes)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474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049" y="694803"/>
            <a:ext cx="274043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2.3.2 Hexadecimal Coding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13691" y="2519023"/>
            <a:ext cx="1751609" cy="7694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10100010</a:t>
            </a:r>
            <a:endParaRPr lang="th-TH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13691" y="3765731"/>
            <a:ext cx="1836669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1010	0010</a:t>
            </a:r>
            <a:endParaRPr lang="th-TH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194453" y="4789518"/>
            <a:ext cx="1613378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	2</a:t>
            </a:r>
            <a:endParaRPr lang="th-TH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119701" y="2519023"/>
            <a:ext cx="4129758" cy="76944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11110010000001</a:t>
            </a:r>
            <a:endParaRPr lang="th-TH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19701" y="3765731"/>
            <a:ext cx="3734227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0011	1100	1000	0001</a:t>
            </a:r>
            <a:endParaRPr lang="th-TH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300462" y="4789518"/>
            <a:ext cx="3396103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	C	8	1</a:t>
            </a:r>
            <a:endParaRPr lang="th-TH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5833872" y="2368296"/>
            <a:ext cx="36576" cy="3749040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318385" y="1552156"/>
            <a:ext cx="6414135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 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16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สามารถเปลี่ยนเป็น</a:t>
            </a:r>
            <a:r>
              <a:rPr lang="th-TH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 2 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เช่น 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44717" y="3407523"/>
            <a:ext cx="227792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แบ่งเป็นกลุ่มละ 4 บิต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302759" y="4450636"/>
            <a:ext cx="966216" cy="377456"/>
            <a:chOff x="3302759" y="4450636"/>
            <a:chExt cx="966216" cy="377456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3302759" y="4450636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4268975" y="4450636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7478519" y="4439802"/>
            <a:ext cx="2782824" cy="377456"/>
            <a:chOff x="7478519" y="4439802"/>
            <a:chExt cx="2782824" cy="377456"/>
          </a:xfrm>
        </p:grpSpPr>
        <p:cxnSp>
          <p:nvCxnSpPr>
            <p:cNvPr id="23" name="Straight Arrow Connector 22"/>
            <p:cNvCxnSpPr/>
            <p:nvPr/>
          </p:nvCxnSpPr>
          <p:spPr>
            <a:xfrm>
              <a:off x="7478519" y="4439802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8444735" y="4439802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9295127" y="4439802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10261343" y="4439802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10</a:t>
            </a:fld>
            <a:endParaRPr lang="th-TH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8" name="Ink 7"/>
              <p14:cNvContentPartPr/>
              <p14:nvPr/>
            </p14:nvContentPartPr>
            <p14:xfrm>
              <a:off x="3696840" y="1330560"/>
              <a:ext cx="3134880" cy="51840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87480" y="1321200"/>
                <a:ext cx="3153600" cy="537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8742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 animBg="1"/>
      <p:bldP spid="14" grpId="0"/>
      <p:bldP spid="15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2586" y="2909805"/>
            <a:ext cx="1368837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(C7)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66484" y="4204643"/>
            <a:ext cx="2772556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(1100	    0111)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2827" y="4204643"/>
            <a:ext cx="3481173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  </a:t>
            </a:r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11000111)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52625" y="1861189"/>
            <a:ext cx="6414135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ฐาน </a:t>
            </a:r>
            <a:r>
              <a:rPr lang="en-US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เปลี่ยนเป็น</a:t>
            </a:r>
            <a:r>
              <a:rPr lang="th-TH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ฐาน 2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ก็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ทำได้ง่ายเช่น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11</a:t>
            </a:fld>
            <a:endParaRPr lang="th-TH"/>
          </a:p>
        </p:txBody>
      </p:sp>
      <p:sp>
        <p:nvSpPr>
          <p:cNvPr id="12" name="Rectangle 11"/>
          <p:cNvSpPr/>
          <p:nvPr/>
        </p:nvSpPr>
        <p:spPr>
          <a:xfrm>
            <a:off x="226049" y="694803"/>
            <a:ext cx="274043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2.3.2 Hexadecimal Coding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58338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049" y="694803"/>
            <a:ext cx="274043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2.3.2 Hexadecimal Coding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49911" y="1218023"/>
            <a:ext cx="1100877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(E8)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82717" y="2424224"/>
            <a:ext cx="2155646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1110 1000)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38363" y="2424224"/>
            <a:ext cx="2577406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=   (11101000)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35734" y="4290959"/>
            <a:ext cx="1332017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(B71)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08311" y="5484319"/>
            <a:ext cx="3118881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1011	0111	0001)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927192" y="5484319"/>
            <a:ext cx="3285297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=   (101101110001)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 flipV="1">
            <a:off x="3480963" y="3614233"/>
            <a:ext cx="6145109" cy="6728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7678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9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049" y="694803"/>
            <a:ext cx="274043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2.3.2 Hexadecimal Coding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13</a:t>
            </a:fld>
            <a:endParaRPr lang="th-TH"/>
          </a:p>
        </p:txBody>
      </p:sp>
      <p:sp>
        <p:nvSpPr>
          <p:cNvPr id="5" name="Rectangle 4"/>
          <p:cNvSpPr/>
          <p:nvPr/>
        </p:nvSpPr>
        <p:spPr>
          <a:xfrm>
            <a:off x="1164815" y="1475853"/>
            <a:ext cx="1049378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2.4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เข้ารหัสเลขไบนารี่ดังต่อไปนี้ให้อยู่ในรูปของ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code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Hexadecimal Code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6266" y="2109101"/>
            <a:ext cx="184709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ก) 10111101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83427" y="2109101"/>
            <a:ext cx="200751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ข) 111100110101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917" y="2632321"/>
            <a:ext cx="218034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 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Ink 8"/>
              <p14:cNvContentPartPr/>
              <p14:nvPr/>
            </p14:nvContentPartPr>
            <p14:xfrm>
              <a:off x="1437840" y="2321640"/>
              <a:ext cx="9733680" cy="442944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28480" y="2312280"/>
                <a:ext cx="9752400" cy="4448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3661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049" y="694803"/>
            <a:ext cx="274043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2.3.2 Hexadecimal Coding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14</a:t>
            </a:fld>
            <a:endParaRPr lang="th-TH"/>
          </a:p>
        </p:txBody>
      </p:sp>
      <p:sp>
        <p:nvSpPr>
          <p:cNvPr id="5" name="Rectangle 4"/>
          <p:cNvSpPr/>
          <p:nvPr/>
        </p:nvSpPr>
        <p:spPr>
          <a:xfrm>
            <a:off x="1164815" y="1475853"/>
            <a:ext cx="1049378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2.4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เข้ารหัสเลขไบนารี่ดังต่อไปนี้ให้อยู่ในรูปของ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code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Hexadecimal Code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6266" y="2109101"/>
            <a:ext cx="184709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ก) 10111101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83427" y="2109101"/>
            <a:ext cx="200751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ข) 111100110101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917" y="2632321"/>
            <a:ext cx="218034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 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5521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049" y="694803"/>
            <a:ext cx="274043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2.3.2 Hexadecimal Coding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15</a:t>
            </a:fld>
            <a:endParaRPr lang="th-TH"/>
          </a:p>
        </p:txBody>
      </p:sp>
      <p:sp>
        <p:nvSpPr>
          <p:cNvPr id="5" name="Rectangle 4"/>
          <p:cNvSpPr/>
          <p:nvPr/>
        </p:nvSpPr>
        <p:spPr>
          <a:xfrm>
            <a:off x="1164815" y="1475853"/>
            <a:ext cx="1049378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ถอดรหัสเลข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code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ต่อไปนี้ให้เป็น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Binary number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6266" y="2109101"/>
            <a:ext cx="184709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ก)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305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83427" y="2109101"/>
            <a:ext cx="200751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ข) 1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0746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917" y="2632321"/>
            <a:ext cx="218034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 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9" name="Ink 8"/>
              <p14:cNvContentPartPr/>
              <p14:nvPr/>
            </p14:nvContentPartPr>
            <p14:xfrm>
              <a:off x="1250280" y="3357720"/>
              <a:ext cx="8795880" cy="1437840"/>
            </p14:xfrm>
          </p:contentPart>
        </mc:Choice>
        <mc:Fallback>
          <p:pic>
            <p:nvPicPr>
              <p:cNvPr id="9" name="Ink 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0920" y="3348360"/>
                <a:ext cx="8814600" cy="1456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7732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049" y="694803"/>
            <a:ext cx="274043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2.3.2 Hexadecimal Coding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16</a:t>
            </a:fld>
            <a:endParaRPr lang="th-TH"/>
          </a:p>
        </p:txBody>
      </p:sp>
      <p:sp>
        <p:nvSpPr>
          <p:cNvPr id="5" name="Rectangle 4"/>
          <p:cNvSpPr/>
          <p:nvPr/>
        </p:nvSpPr>
        <p:spPr>
          <a:xfrm>
            <a:off x="1164815" y="1475853"/>
            <a:ext cx="1049378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2.6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ถอดรหัส</a:t>
            </a:r>
            <a:r>
              <a:rPr lang="en-US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ต่อไปนี้ให้เป็น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Binary number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96266" y="2109101"/>
            <a:ext cx="184709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ก)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734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83427" y="2109101"/>
            <a:ext cx="2007510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ข)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5CB6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917" y="2632321"/>
            <a:ext cx="218034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 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7144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-1" y="0"/>
            <a:ext cx="296648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2.4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Parity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ในรหัส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618488" y="1809930"/>
            <a:ext cx="9217153" cy="310854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่งข่าวสารด้วยสัญญาณดิจิตอลนั้นเราสามารถตรวจสอบความถูกต้องของข่าวสารได้โดยใช้วิธีเพิ่มบิตพาริตี้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Parity bit)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การเติมบิต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parity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 2 แบบคือไปบิตพาริตี้คู่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Even Parity)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และแบบบิตพาริตี้คี่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Odd Parity)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Even Parity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คือพาริตี้ที่เติมบิตลงใน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Code word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แล้วทำให้จำนวนบิต 1 ของ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Code word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เป็นจำนวนคู่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Odd Parity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คือพาริตี้ที่เติมบิตลงใน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Code word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แล้วทำให้จำนวนบิต 1 ของ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Code word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เป็นจำนวน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คี่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17</a:t>
            </a:fld>
            <a:endParaRPr lang="th-TH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3982680" y="3036240"/>
              <a:ext cx="5447520" cy="17949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73320" y="3026880"/>
                <a:ext cx="5466240" cy="1813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57918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-1" y="0"/>
            <a:ext cx="296648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2.4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Parity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ในรหัส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3250" y="1152906"/>
            <a:ext cx="5905500" cy="419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50" y="1562481"/>
            <a:ext cx="762000" cy="40290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7150" y="1553654"/>
            <a:ext cx="1066800" cy="40386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5849" y="1552955"/>
            <a:ext cx="2085975" cy="4286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43723" y="1562097"/>
            <a:ext cx="2085975" cy="4286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86323" y="1958147"/>
            <a:ext cx="2105025" cy="4476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34194" y="1958532"/>
            <a:ext cx="2114550" cy="43815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86320" y="2358959"/>
            <a:ext cx="2114550" cy="43815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34194" y="2370775"/>
            <a:ext cx="2114550" cy="41910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85529" y="2753643"/>
            <a:ext cx="2095500" cy="42862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50867" y="2768584"/>
            <a:ext cx="2085975" cy="4191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883945" y="3154206"/>
            <a:ext cx="2095500" cy="43815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941339" y="3149880"/>
            <a:ext cx="2105025" cy="447675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883944" y="3546831"/>
            <a:ext cx="2105025" cy="447675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941342" y="3548638"/>
            <a:ext cx="2114550" cy="44767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872037" y="3966217"/>
            <a:ext cx="2105025" cy="42862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941340" y="3948359"/>
            <a:ext cx="2105025" cy="44767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872035" y="4344857"/>
            <a:ext cx="2114550" cy="447675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6941339" y="4349163"/>
            <a:ext cx="2085975" cy="457200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872039" y="4746124"/>
            <a:ext cx="2114550" cy="438150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6948481" y="4750182"/>
            <a:ext cx="2085975" cy="447675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4881561" y="5144007"/>
            <a:ext cx="2095500" cy="438150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6929437" y="5146947"/>
            <a:ext cx="2105025" cy="447675"/>
          </a:xfrm>
          <a:prstGeom prst="rect">
            <a:avLst/>
          </a:prstGeom>
        </p:spPr>
      </p:pic>
      <p:sp>
        <p:nvSpPr>
          <p:cNvPr id="60" name="Slide Number Placeholder 5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0132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-1" y="0"/>
            <a:ext cx="2966485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2.4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Parity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ในรหัส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0611" y="2669275"/>
            <a:ext cx="5730777" cy="25043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038814" y="1661946"/>
            <a:ext cx="5057186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ให้นักศึกษาเติม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บิตพา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ริตี้คู่และบิตพาริตี้คู่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19</a:t>
            </a:fld>
            <a:endParaRPr lang="th-TH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5" name="Ink 4"/>
              <p14:cNvContentPartPr/>
              <p14:nvPr/>
            </p14:nvContentPartPr>
            <p14:xfrm>
              <a:off x="5232960" y="1241280"/>
              <a:ext cx="3866760" cy="453672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23600" y="1231920"/>
                <a:ext cx="3885480" cy="455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8645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349467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2.1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บทนำ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943356" y="1315957"/>
            <a:ext cx="10305288" cy="13849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b="1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การเข้ารหัสข่าวสาร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คือการสร้าง</a:t>
            </a:r>
            <a:r>
              <a:rPr lang="th-TH" i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ตัวเลข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หรือ</a:t>
            </a:r>
            <a:r>
              <a:rPr lang="th-TH" i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ตัวอักษร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โดยใช้สัญลักษณ์ใดๆ เพื่อความปลอดภัยข่าวสาร สำหรับด้านคอมพิวเตอร์นั้นการเข้ารหัสคือ</a:t>
            </a:r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การเปลี่ยนตัวอักษรหรือตัวเลขให้เป็นกลุ่มของตัวเลขไบนารี่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โดยเป็นรหัสทางระดับแรงดัน กลุ่มของตัวเลขไบนารี่เหล่านี้ใช้ติดต่อกับคอมพิวเตอร์ซึ่งมีหลาย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3183763" y="4105656"/>
            <a:ext cx="5189746" cy="523220"/>
            <a:chOff x="3183763" y="4105656"/>
            <a:chExt cx="5189746" cy="523220"/>
          </a:xfrm>
        </p:grpSpPr>
        <p:sp>
          <p:nvSpPr>
            <p:cNvPr id="2" name="Rectangle 1"/>
            <p:cNvSpPr/>
            <p:nvPr/>
          </p:nvSpPr>
          <p:spPr>
            <a:xfrm>
              <a:off x="3183763" y="4105656"/>
              <a:ext cx="1165704" cy="52322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สัญลักษณ์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528132" y="4105656"/>
              <a:ext cx="1845377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10110011000111</a:t>
              </a:r>
              <a:endParaRPr lang="en-US" dirty="0"/>
            </a:p>
          </p:txBody>
        </p:sp>
        <p:sp>
          <p:nvSpPr>
            <p:cNvPr id="3" name="Right Arrow 2"/>
            <p:cNvSpPr/>
            <p:nvPr/>
          </p:nvSpPr>
          <p:spPr>
            <a:xfrm>
              <a:off x="4647843" y="4236461"/>
              <a:ext cx="1581912" cy="26161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53013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-1" y="0"/>
            <a:ext cx="3538729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รหัสเกิน 3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(Excess-3 code) 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6035" y="3008472"/>
            <a:ext cx="638175" cy="33623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8335" y="2994184"/>
            <a:ext cx="1066800" cy="33718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6035" y="2648902"/>
            <a:ext cx="2752725" cy="3714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6085" y="3007677"/>
            <a:ext cx="1076325" cy="3524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5610" y="3347402"/>
            <a:ext cx="1066800" cy="3429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5610" y="3677602"/>
            <a:ext cx="1076325" cy="3524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6085" y="4007802"/>
            <a:ext cx="1085850" cy="3524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37035" y="4345590"/>
            <a:ext cx="1104900" cy="3524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56880" y="4690076"/>
            <a:ext cx="1085850" cy="16764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962656" y="1093209"/>
            <a:ext cx="74843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รหัส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เกิน 3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Excess-3 code)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ได้ดัดแปลงมาจาก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BCD-8421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มาเปรียบเทียบรหัสเกิน 3 กับ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BCD-8421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พบว่ามีค่ามากกว่าอยู่ 3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20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1904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6112" y="1672358"/>
            <a:ext cx="2762250" cy="37052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6388" y="1987867"/>
            <a:ext cx="3095625" cy="3619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6070" y="2330768"/>
            <a:ext cx="647700" cy="10287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3607" y="2330768"/>
            <a:ext cx="2466975" cy="3429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73607" y="2664142"/>
            <a:ext cx="2466975" cy="3524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73606" y="2997518"/>
            <a:ext cx="2476500" cy="3619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54482" y="5114311"/>
            <a:ext cx="3086100" cy="1381125"/>
          </a:xfrm>
          <a:prstGeom prst="rect">
            <a:avLst/>
          </a:prstGeom>
        </p:spPr>
      </p:pic>
      <p:sp>
        <p:nvSpPr>
          <p:cNvPr id="19" name="สี่เหลี่ยมผืนผ้า 3"/>
          <p:cNvSpPr/>
          <p:nvPr/>
        </p:nvSpPr>
        <p:spPr>
          <a:xfrm>
            <a:off x="-1" y="0"/>
            <a:ext cx="3611881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2.5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รหัสเกิน 3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(Excess-3 code) 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161056" y="718251"/>
            <a:ext cx="55274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2.8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เข้ารหัสเลข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Decimal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ดังต่อไปนี้ให้เป็นรหัสเกิน 3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Excess-3 code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161056" y="3817303"/>
            <a:ext cx="55274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2.9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จงแปลงรหัสรหัสเกิน 3 (</a:t>
            </a:r>
            <a:r>
              <a:rPr lang="en-US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Excess-3 code) 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ดังต่อไปนี้ให้เป็นเลข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Decimal</a:t>
            </a:r>
            <a:endParaRPr lang="en-US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21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560117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-1" y="0"/>
            <a:ext cx="3328417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2.6 BCD code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แบบอื่นๆ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9027" y="1870900"/>
            <a:ext cx="866775" cy="40671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1513" y="1870900"/>
            <a:ext cx="2600325" cy="7334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8657" y="2570988"/>
            <a:ext cx="895350" cy="33718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3525" y="2570988"/>
            <a:ext cx="876300" cy="33718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61248" y="2570988"/>
            <a:ext cx="876300" cy="337185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1298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-1" y="0"/>
            <a:ext cx="171907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2.7 5-bit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752" y="1757547"/>
            <a:ext cx="3381375" cy="342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6626" y="2082192"/>
            <a:ext cx="647700" cy="33623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8288" y="2082192"/>
            <a:ext cx="942975" cy="33718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03483" y="2091717"/>
            <a:ext cx="933450" cy="33528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0264" y="2086954"/>
            <a:ext cx="942975" cy="33528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23</a:t>
            </a:fld>
            <a:endParaRPr lang="th-TH"/>
          </a:p>
        </p:txBody>
      </p:sp>
      <p:sp>
        <p:nvSpPr>
          <p:cNvPr id="9" name="Rectangle 8"/>
          <p:cNvSpPr/>
          <p:nvPr/>
        </p:nvSpPr>
        <p:spPr>
          <a:xfrm>
            <a:off x="5265820" y="2310792"/>
            <a:ext cx="6476535" cy="2246769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รหัส 2 </a:t>
            </a:r>
            <a:r>
              <a:rPr lang="en-US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out of 5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เป็นรหัสที่ไม่มีน้ำหนัก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(Unweighted code)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 2 บิต มักใช้ในการตรวจสอบความผิดพลาด</a:t>
            </a: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51111</a:t>
            </a:r>
            <a:r>
              <a:rPr lang="th-TH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เป็นรหัส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ที่มี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น้ำหนัก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(Weighted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code) </a:t>
            </a: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en-US" b="1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Shift counter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เป็นรหัสที่ไม่มีน้ำหนัก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(Unweighted code)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จะสะดวกต่อการใช้งานในวงจรอิเล็กทรอนิกส์</a:t>
            </a: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4561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-1" y="0"/>
            <a:ext cx="277063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2.8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มากกว่า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5-bit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901" y="1741932"/>
            <a:ext cx="2733675" cy="685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377" y="2415827"/>
            <a:ext cx="657225" cy="33623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0025" y="2415827"/>
            <a:ext cx="1076325" cy="33528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0632" y="2413445"/>
            <a:ext cx="1076325" cy="336232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608576" y="1985689"/>
            <a:ext cx="7031735" cy="3231654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Biquinary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เป็นรหัสที่มี 7 บิต และมีน้ำหนักกำหนดไว้ในแต่ละตำแหน่ง การตรวจสอบความผิดพลาด 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error)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กระทำ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โดยการพิจารณาบิต 1 ในแต่ละกลุ่ม กลุ่มแรกจะอยู่ในกลุ่ม 50 ส่วน บิต 1 จะอยู่ในกลุ่ม 43210 ซึ่งสามารถตรวจสอบความผิดพลาดได้ถึง 2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Ring Counter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เป็นรหัสที่ง่ายต่อการเข้ารหัสและถอดรหัส ถึงแม้ว่าจะมีถึง 10 บิต แต่การตรวจสอบความผิดพลาดสามารถทำได้ง่ายจึงเป็นที่นิยมใช้งานโดยทั่วไป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24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9198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-1" y="0"/>
            <a:ext cx="170992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2.9 Gray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0432" y="2022265"/>
            <a:ext cx="10104119" cy="2369880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Biquinary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เป็นรหัสที่มี 7 บิต และมีน้ำหนักกำหนดไว้ในแต่ละตำแหน่ง การตรวจสอบความผิดพลาด 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error)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กระทำ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โดยการพิจารณาบิต 1 ในแต่ละกลุ่ม กลุ่มแรกจะอยู่ในกลุ่ม 50 ส่วน บิต 1 จะอยู่ในกลุ่ม 43210 ซึ่งสามารถตรวจสอบความผิดพลาดได้ถึง 2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ชั้น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Ring Counter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เป็นรหัสที่ง่ายต่อการเข้ารหัสและถอดรหัส ถึงแม้ว่าจะมีถึง 10 บิต แต่การตรวจสอบความผิดพลาดสามารถทำได้ง่ายจึงเป็นที่นิยมใช้งานโดยทั่วไป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9419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-1" y="0"/>
            <a:ext cx="170992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2.9 Gray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0752" y="736473"/>
            <a:ext cx="2743200" cy="56959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60704" y="2013121"/>
            <a:ext cx="5815583" cy="2246769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en-US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Gray</a:t>
            </a:r>
            <a:r>
              <a:rPr lang="th-TH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Code</a:t>
            </a:r>
            <a:r>
              <a:rPr lang="th-TH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กันมากในระบบการตรวจจับสัญญาณด้วยแสงหรือระบบทำ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Code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ด้วย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แกนหมุนทางกลไกเพื่อบอกตำแหน่งของเพลาหมุน ในระหว่างกลุ่มโค้ดที่เรียงลำดับไปจะมีการเปลี่ยนแปลงของรหัสครั้งละ 1 บิตเท่านั้นทำให้โอกาสผิดพลาดในการรับโค้ดน้อยมาก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60619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-1" y="0"/>
            <a:ext cx="170992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2.9 Gray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24712" y="1382185"/>
            <a:ext cx="9326880" cy="4401205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 </a:t>
            </a: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binary </a:t>
            </a:r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 </a:t>
            </a: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  </a:t>
            </a:r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มีดังต่อไปนี้</a:t>
            </a:r>
          </a:p>
          <a:p>
            <a:pPr marL="514350" indent="-514350" algn="thaiDist">
              <a:buFont typeface="+mj-lt"/>
              <a:buAutoNum type="arabicPeriod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เริ่มจาก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บิตที่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มีนัยสำคัญมากที่สุด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MSB)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ซึ่งบิตนี้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จะมีค่าเหมือนกับไบนารี่</a:t>
            </a:r>
          </a:p>
          <a:p>
            <a:pPr marL="514350" indent="-514350" algn="thaiDist">
              <a:buFont typeface="+mj-lt"/>
              <a:buAutoNum type="arabicPeriod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นำ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MSB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ของเลขไบนารี่บวกกับ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บิตถัดไป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(บิตที่ 2 นับจาก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MSB)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โดยให้ตัดตัวทดทิ้งออกไปซึ่งมีหลักเกณฑ์ดังนี้</a:t>
            </a:r>
          </a:p>
          <a:p>
            <a:pPr marL="971550" lvl="1" indent="-514350" algn="thaiDist">
              <a:buFont typeface="Wingdings" panose="05000000000000000000" pitchFamily="2" charset="2"/>
              <a:buChar char="§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0+0=0</a:t>
            </a:r>
          </a:p>
          <a:p>
            <a:pPr marL="971550" lvl="1" indent="-514350" algn="thaiDist">
              <a:buFont typeface="Wingdings" panose="05000000000000000000" pitchFamily="2" charset="2"/>
              <a:buChar char="§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0+1=1</a:t>
            </a:r>
          </a:p>
          <a:p>
            <a:pPr marL="971550" lvl="1" indent="-514350" algn="thaiDist">
              <a:buFont typeface="Wingdings" panose="05000000000000000000" pitchFamily="2" charset="2"/>
              <a:buChar char="§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1+0=1</a:t>
            </a:r>
          </a:p>
          <a:p>
            <a:pPr marL="971550" lvl="1" indent="-514350" algn="thaiDist">
              <a:buFont typeface="Wingdings" panose="05000000000000000000" pitchFamily="2" charset="2"/>
              <a:buChar char="§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1+1=0</a:t>
            </a:r>
          </a:p>
          <a:p>
            <a:pPr marL="514350" indent="-514350" algn="thaiDist">
              <a:buFont typeface="+mj-lt"/>
              <a:buAutoNum type="arabicPeriod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นำบิต ที่ 2 บวกกับบิตที่ 3 และบิตที่ 3 บวกกับบิตที่ 4 ไปเรื่อยๆ</a:t>
            </a:r>
          </a:p>
          <a:p>
            <a:pPr marL="514350" indent="-514350" algn="thaiDist">
              <a:buFont typeface="+mj-lt"/>
              <a:buAutoNum type="arabicPeriod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ผลบวกที่ได้แต่ละครั้งก็คือ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ที่ต้องการ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600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-1" y="0"/>
            <a:ext cx="170992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2.9 Gray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547682"/>
            <a:ext cx="3897895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2.9.1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 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Binary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เป็น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Gray code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33564" y="3213110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501085" y="2272135"/>
            <a:ext cx="4368595" cy="830997"/>
            <a:chOff x="2242517" y="1696063"/>
            <a:chExt cx="4368595" cy="830997"/>
          </a:xfrm>
        </p:grpSpPr>
        <p:sp>
          <p:nvSpPr>
            <p:cNvPr id="4" name="Rectangle 3"/>
            <p:cNvSpPr/>
            <p:nvPr/>
          </p:nvSpPr>
          <p:spPr>
            <a:xfrm>
              <a:off x="3772997" y="1696063"/>
              <a:ext cx="2838115" cy="830997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4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1011000111101</a:t>
              </a:r>
              <a:endParaRPr lang="th-TH" sz="48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242517" y="1849951"/>
              <a:ext cx="83067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u="sng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Binary</a:t>
              </a:r>
              <a:endParaRPr lang="en-US" dirty="0"/>
            </a:p>
          </p:txBody>
        </p:sp>
      </p:grpSp>
      <p:sp>
        <p:nvSpPr>
          <p:cNvPr id="8" name="Rectangle 7"/>
          <p:cNvSpPr/>
          <p:nvPr/>
        </p:nvSpPr>
        <p:spPr>
          <a:xfrm>
            <a:off x="4412228" y="5770382"/>
            <a:ext cx="11817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4479749" y="4829407"/>
            <a:ext cx="4368595" cy="830997"/>
            <a:chOff x="2221181" y="4253335"/>
            <a:chExt cx="4368595" cy="830997"/>
          </a:xfrm>
        </p:grpSpPr>
        <p:sp>
          <p:nvSpPr>
            <p:cNvPr id="7" name="Rectangle 6"/>
            <p:cNvSpPr/>
            <p:nvPr/>
          </p:nvSpPr>
          <p:spPr>
            <a:xfrm>
              <a:off x="3751661" y="4253335"/>
              <a:ext cx="2838115" cy="830997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4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0110011100011</a:t>
              </a:r>
              <a:endParaRPr lang="th-TH" sz="48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221181" y="4407223"/>
              <a:ext cx="83067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u="sng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Binary</a:t>
              </a:r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319726" y="1355372"/>
            <a:ext cx="6053642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งแป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ลงเลข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ใบนารี่ดังต่อไปนี้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 </a:t>
            </a:r>
            <a:r>
              <a:rPr lang="en-US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Gray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Code</a:t>
            </a:r>
            <a:endParaRPr lang="th-TH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28</a:t>
            </a:fld>
            <a:endParaRPr lang="th-TH"/>
          </a:p>
        </p:txBody>
      </p:sp>
      <p:sp>
        <p:nvSpPr>
          <p:cNvPr id="11" name="Rectangle 10"/>
          <p:cNvSpPr/>
          <p:nvPr/>
        </p:nvSpPr>
        <p:spPr>
          <a:xfrm>
            <a:off x="3437513" y="2426023"/>
            <a:ext cx="4603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437513" y="4977467"/>
            <a:ext cx="4603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(2)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3" name="Ink 12"/>
              <p14:cNvContentPartPr/>
              <p14:nvPr/>
            </p14:nvContentPartPr>
            <p14:xfrm>
              <a:off x="624960" y="2187720"/>
              <a:ext cx="8099640" cy="4027680"/>
            </p14:xfrm>
          </p:contentPart>
        </mc:Choice>
        <mc:Fallback>
          <p:pic>
            <p:nvPicPr>
              <p:cNvPr id="13" name="Ink 1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5600" y="2178360"/>
                <a:ext cx="8118360" cy="404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3720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-1" y="0"/>
            <a:ext cx="170992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2.9 Gray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9304" y="1830241"/>
            <a:ext cx="9326880" cy="2800767"/>
          </a:xfrm>
          <a:prstGeom prst="rect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 </a:t>
            </a: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 </a:t>
            </a:r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 </a:t>
            </a: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binary  </a:t>
            </a:r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มีหลักการดังต่อไปนี้</a:t>
            </a:r>
          </a:p>
          <a:p>
            <a:pPr algn="thaiDist"/>
            <a:endParaRPr lang="th-TH" sz="8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 algn="thaiDist">
              <a:buFont typeface="+mj-lt"/>
              <a:buAutoNum type="arabicPeriod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เริ่ม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บิตที่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มีนัยสำคัญมากที่สุด 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MSB)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ซึ่งบิตนี้เลขไบนารี่จะมีค่าเหมือนกับ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</a:t>
            </a:r>
          </a:p>
          <a:p>
            <a:pPr marL="514350" indent="-514350" algn="thaiDist">
              <a:buFont typeface="+mj-lt"/>
              <a:buAutoNum type="arabicPeriod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นำ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MSB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ของไบนารี่บวกกับบิตที่ 2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Gray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Code (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โดยนับจาก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MSB)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ผลบวกที่ได้คือ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บิตที่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2 ของ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binary</a:t>
            </a:r>
          </a:p>
          <a:p>
            <a:pPr marL="514350" indent="-514350" algn="thaiDist">
              <a:buFont typeface="+mj-lt"/>
              <a:buAutoNum type="arabicPeriod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นำ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บิตที่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2 ของเลขไบนารี่บวกกับบิตที่ 3 ของ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ผลบวกที่ได้คือบิตที่ 3 ของเลขไบนารี่และบวกเช่นนี้กันไปเรื่อยๆ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29</a:t>
            </a:fld>
            <a:endParaRPr lang="th-TH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3527280" y="2795040"/>
              <a:ext cx="902160" cy="4500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517920" y="2785680"/>
                <a:ext cx="920880" cy="63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18412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515721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Binary-Coded Decimal (BCD)-8421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963168" y="809608"/>
            <a:ext cx="10166946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รหัส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BCD-8421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เป็นรหัส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เลขฐานสองซึ่ง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สร้างขึ้นมาเลียนแบบตาม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เลขฐานสิบ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ดังนั้นจึงมีจำนวนเท่ากับเลขฐานสิบคือมีจำนวน 10 รหัส  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6628" y="2617197"/>
            <a:ext cx="1524000" cy="370522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813476" y="2204795"/>
            <a:ext cx="6469038" cy="353943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จากตาราง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ตัวเลขฐานสิบ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1 หลักเขียนด้วยตัวเลขไบนารี่เป็นจำนวน 4 หลักของรหัส </a:t>
            </a: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BCD-8421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น้ำหนักแต่ละหลักมีค่าต่างกัน พิจารณาหลักตัวเลขจากทางด้านขวามือไปทางซ้ายมือ 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แรกมีน้ำหนักเท่ากับ 1 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2 มีน้ำหนักเป็น 2  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หลักที่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3 มีน้ำหนักเป็น 4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หลัก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4 มีน้ำหนักเป็น 8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</a:t>
            </a:fld>
            <a:endParaRPr lang="th-TH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6628" y="1950330"/>
            <a:ext cx="1950720" cy="463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5666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25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25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25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25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25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25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25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3"/>
          <p:cNvSpPr/>
          <p:nvPr/>
        </p:nvSpPr>
        <p:spPr>
          <a:xfrm>
            <a:off x="-1" y="0"/>
            <a:ext cx="170992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2.9 Gray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6049" y="694803"/>
            <a:ext cx="3870463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2.9.2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</a:t>
            </a:r>
            <a:r>
              <a:rPr lang="en-US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Gray code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เป็น</a:t>
            </a:r>
            <a:r>
              <a:rPr lang="en-US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Binary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4671308" y="2226415"/>
            <a:ext cx="4436116" cy="830997"/>
            <a:chOff x="2174996" y="1696063"/>
            <a:chExt cx="4436116" cy="830997"/>
          </a:xfrm>
        </p:grpSpPr>
        <p:sp>
          <p:nvSpPr>
            <p:cNvPr id="4" name="Rectangle 3"/>
            <p:cNvSpPr/>
            <p:nvPr/>
          </p:nvSpPr>
          <p:spPr>
            <a:xfrm>
              <a:off x="3772997" y="1696063"/>
              <a:ext cx="2838115" cy="830997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4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1110100100011</a:t>
              </a:r>
              <a:endParaRPr lang="th-TH" sz="48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174996" y="1859798"/>
              <a:ext cx="11817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u="sng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Gray code</a:t>
              </a:r>
              <a:endParaRPr lang="th-TH" i="1" u="sng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6" name="Rectangle 5"/>
          <p:cNvSpPr/>
          <p:nvPr/>
        </p:nvSpPr>
        <p:spPr>
          <a:xfrm>
            <a:off x="4717493" y="3275242"/>
            <a:ext cx="8306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Binary</a:t>
            </a:r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4649972" y="4783687"/>
            <a:ext cx="6168449" cy="830997"/>
            <a:chOff x="2153660" y="4253335"/>
            <a:chExt cx="6168449" cy="830997"/>
          </a:xfrm>
        </p:grpSpPr>
        <p:sp>
          <p:nvSpPr>
            <p:cNvPr id="7" name="Rectangle 6"/>
            <p:cNvSpPr/>
            <p:nvPr/>
          </p:nvSpPr>
          <p:spPr>
            <a:xfrm>
              <a:off x="3751661" y="4253335"/>
              <a:ext cx="4570448" cy="830997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4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0 1 0 1 0 1 0 0 1 0 0 1 0</a:t>
              </a:r>
              <a:endParaRPr lang="th-TH" sz="48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2153660" y="4407926"/>
              <a:ext cx="11817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i="1" u="sng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Gray code</a:t>
              </a:r>
              <a:endParaRPr lang="th-TH" i="1" u="sng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4671308" y="5823370"/>
            <a:ext cx="8306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Binary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19726" y="1355372"/>
            <a:ext cx="6053642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 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ตรง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แปลง </a:t>
            </a:r>
            <a:r>
              <a:rPr lang="en-US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เป็นเลข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ใบนารี่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30</a:t>
            </a:fld>
            <a:endParaRPr lang="th-TH"/>
          </a:p>
        </p:txBody>
      </p:sp>
      <p:sp>
        <p:nvSpPr>
          <p:cNvPr id="14" name="Rectangle 13"/>
          <p:cNvSpPr/>
          <p:nvPr/>
        </p:nvSpPr>
        <p:spPr>
          <a:xfrm>
            <a:off x="3437513" y="2426023"/>
            <a:ext cx="4603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3437513" y="4977467"/>
            <a:ext cx="4603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(2)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6" name="Ink 15"/>
              <p14:cNvContentPartPr/>
              <p14:nvPr/>
            </p14:nvContentPartPr>
            <p14:xfrm>
              <a:off x="6375960" y="2884320"/>
              <a:ext cx="2491560" cy="812880"/>
            </p14:xfrm>
          </p:contentPart>
        </mc:Choice>
        <mc:Fallback>
          <p:pic>
            <p:nvPicPr>
              <p:cNvPr id="16" name="Ink 1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66600" y="2874960"/>
                <a:ext cx="2510280" cy="83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7" name="Ink 16"/>
              <p14:cNvContentPartPr/>
              <p14:nvPr/>
            </p14:nvContentPartPr>
            <p14:xfrm>
              <a:off x="6357960" y="5464800"/>
              <a:ext cx="3715200" cy="813240"/>
            </p14:xfrm>
          </p:contentPart>
        </mc:Choice>
        <mc:Fallback>
          <p:pic>
            <p:nvPicPr>
              <p:cNvPr id="17" name="Ink 1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348600" y="5455440"/>
                <a:ext cx="3733920" cy="831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22329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31</a:t>
            </a:fld>
            <a:endParaRPr lang="th-TH"/>
          </a:p>
        </p:txBody>
      </p:sp>
      <p:sp>
        <p:nvSpPr>
          <p:cNvPr id="4" name="Rectangle 3"/>
          <p:cNvSpPr/>
          <p:nvPr/>
        </p:nvSpPr>
        <p:spPr>
          <a:xfrm>
            <a:off x="2813544" y="1379123"/>
            <a:ext cx="7672368" cy="224676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สอบย่อยที่ 4 ข้อ2</a:t>
            </a:r>
          </a:p>
          <a:p>
            <a:pPr marL="514350" indent="-514350">
              <a:buAutoNum type="arabicPeriod"/>
            </a:pP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 นศ แปลงเลขไบนารี่เป็นรหัส 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Gray code</a:t>
            </a:r>
            <a:endParaRPr lang="th-TH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71550" lvl="1" indent="-514350">
              <a:buFont typeface="Arial" panose="020B0604020202020204" pitchFamily="34" charset="0"/>
              <a:buChar char="•"/>
            </a:pP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ใช้รหัส นศ แปลงเป็นไบนารี่ 8 บิต</a:t>
            </a:r>
            <a:endParaRPr lang="en-US" i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514350" indent="-514350">
              <a:buFontTx/>
              <a:buAutoNum type="arabicPeriod"/>
            </a:pP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 นศ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แปลง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เป็นเลขไบ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นา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รี่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ใช้รหัส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นศ +1 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แปลงเป็นไบนา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รี่โดยถือว่าเป็น</a:t>
            </a:r>
            <a:r>
              <a:rPr lang="en-US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Gray code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8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</a:t>
            </a:r>
            <a:endParaRPr lang="en-US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1982520" y="348120"/>
              <a:ext cx="8179920" cy="521532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73160" y="338760"/>
                <a:ext cx="8198640" cy="523404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Rectangle 5"/>
          <p:cNvSpPr/>
          <p:nvPr/>
        </p:nvSpPr>
        <p:spPr>
          <a:xfrm>
            <a:off x="8434082" y="1117513"/>
            <a:ext cx="17283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1000 0001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/>
              <p14:cNvContentPartPr/>
              <p14:nvPr/>
            </p14:nvContentPartPr>
            <p14:xfrm>
              <a:off x="7956360" y="1267920"/>
              <a:ext cx="1938240" cy="1527480"/>
            </p14:xfrm>
          </p:contentPart>
        </mc:Choice>
        <mc:Fallback>
          <p:pic>
            <p:nvPicPr>
              <p:cNvPr id="7" name="Ink 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947000" y="1258560"/>
                <a:ext cx="1956960" cy="154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8" name="Ink 7"/>
              <p14:cNvContentPartPr/>
              <p14:nvPr/>
            </p14:nvContentPartPr>
            <p14:xfrm>
              <a:off x="62640" y="1303560"/>
              <a:ext cx="11832120" cy="243828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280" y="1294200"/>
                <a:ext cx="11850840" cy="2457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165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1336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57004" y="3021086"/>
            <a:ext cx="1149674" cy="92333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Q&amp;A</a:t>
            </a:r>
            <a:endParaRPr lang="en-US" sz="5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215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34</a:t>
            </a:fld>
            <a:endParaRPr lang="th-TH"/>
          </a:p>
        </p:txBody>
      </p:sp>
      <p:sp>
        <p:nvSpPr>
          <p:cNvPr id="3" name="Rectangle 2"/>
          <p:cNvSpPr/>
          <p:nvPr/>
        </p:nvSpPr>
        <p:spPr>
          <a:xfrm>
            <a:off x="1037081" y="1001946"/>
            <a:ext cx="1963294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การบ้านที่ 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03756" y="1830621"/>
            <a:ext cx="6230494" cy="181588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จงแปลงเลขฐานต่างดังต่อไปนี้ให้อยู่ในรูปรหัส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BCD-8421 code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โดยมีเงื่อนไขดังต่อไปนี้</a:t>
            </a:r>
          </a:p>
          <a:p>
            <a:pPr marL="514350" indent="-514350">
              <a:buAutoNum type="arabicPeriod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ให้นักศึกษากำหนดเลขฐานสอง  ฐานแปด และฐานสิบหก</a:t>
            </a:r>
          </a:p>
          <a:p>
            <a:pPr marL="514350" indent="-514350">
              <a:buFontTx/>
              <a:buAutoNum type="arabicPeriod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ให้แปลง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เลข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ฐานเหล่านี้อยู่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ในรูปรหัส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BCD-8421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code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36033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515721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Binary-Coded Decimal (BCD)-8421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9696" y="1713913"/>
            <a:ext cx="4681728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ถ้าตัวเลขฐานสิบมีหลายหลักให้แทนแต่ละหลักของเลขฐานสิบด้วยเลขไบนารี่หลักละ 4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2657" y="3488055"/>
            <a:ext cx="4448175" cy="7048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53132" y="4159564"/>
            <a:ext cx="4457700" cy="3714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2183" y="4516752"/>
            <a:ext cx="4448175" cy="3524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2657" y="4850125"/>
            <a:ext cx="4448175" cy="3524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40894" y="3497199"/>
            <a:ext cx="3105150" cy="7143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0894" y="4183162"/>
            <a:ext cx="3105150" cy="37147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40894" y="4522049"/>
            <a:ext cx="3114675" cy="371475"/>
          </a:xfrm>
          <a:prstGeom prst="rect">
            <a:avLst/>
          </a:prstGeom>
        </p:spPr>
      </p:pic>
      <p:sp>
        <p:nvSpPr>
          <p:cNvPr id="23" name="Rectangle 22"/>
          <p:cNvSpPr/>
          <p:nvPr/>
        </p:nvSpPr>
        <p:spPr>
          <a:xfrm>
            <a:off x="5572183" y="1713912"/>
            <a:ext cx="4681728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BCD-8421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ประกอบด้วยเลขไบนารี่แต่ไม่เหมือนกับตัวเลขไบนารี่ เช่น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</a:t>
            </a:fld>
            <a:endParaRPr lang="th-TH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580590" y="0"/>
            <a:ext cx="1693709" cy="4027723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3" name="Ink 2"/>
              <p14:cNvContentPartPr/>
              <p14:nvPr/>
            </p14:nvContentPartPr>
            <p14:xfrm>
              <a:off x="1964520" y="133920"/>
              <a:ext cx="9698040" cy="618876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55160" y="124560"/>
                <a:ext cx="9716760" cy="6207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17529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084" y="3047238"/>
            <a:ext cx="3095625" cy="1714500"/>
          </a:xfrm>
          <a:prstGeom prst="rect">
            <a:avLst/>
          </a:prstGeom>
        </p:spPr>
      </p:pic>
      <p:sp>
        <p:nvSpPr>
          <p:cNvPr id="3" name="สี่เหลี่ยมผืนผ้า 3"/>
          <p:cNvSpPr/>
          <p:nvPr/>
        </p:nvSpPr>
        <p:spPr>
          <a:xfrm>
            <a:off x="0" y="0"/>
            <a:ext cx="515721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Binary-Coded Decimal (BCD)-8421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56106" y="1292786"/>
            <a:ext cx="3744470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2.1 จงแปลง</a:t>
            </a:r>
            <a:r>
              <a:rPr lang="th-TH" sz="2400" b="1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 </a:t>
            </a:r>
            <a:r>
              <a:rPr lang="en-US" sz="2400" b="1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Decimal </a:t>
            </a:r>
            <a:r>
              <a:rPr lang="th-TH" sz="2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ต่อไปนี้ให้อยู่ในรูป</a:t>
            </a:r>
            <a:r>
              <a:rPr lang="th-TH" sz="24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sz="24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BCD-8421 </a:t>
            </a:r>
            <a:endParaRPr lang="th-TH" sz="2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5884" y="3047238"/>
            <a:ext cx="4448175" cy="17145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</a:t>
            </a:fld>
            <a:endParaRPr lang="th-TH"/>
          </a:p>
        </p:txBody>
      </p:sp>
      <p:sp>
        <p:nvSpPr>
          <p:cNvPr id="7" name="Rectangle 6"/>
          <p:cNvSpPr/>
          <p:nvPr/>
        </p:nvSpPr>
        <p:spPr>
          <a:xfrm>
            <a:off x="6523481" y="1292786"/>
            <a:ext cx="3744470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2.2 จงแปลง</a:t>
            </a:r>
            <a:r>
              <a:rPr lang="th-TH" sz="2400" b="1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 </a:t>
            </a:r>
            <a:r>
              <a:rPr lang="en-US" sz="2400" b="1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Decimal </a:t>
            </a:r>
            <a:r>
              <a:rPr lang="th-TH" sz="2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ต่อไปนี้ให้อยู่ในรูป</a:t>
            </a:r>
            <a:r>
              <a:rPr lang="th-TH" sz="24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sz="24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BCD-8421 </a:t>
            </a:r>
            <a:endParaRPr lang="th-TH" sz="2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Ink 7"/>
              <p14:cNvContentPartPr/>
              <p14:nvPr/>
            </p14:nvContentPartPr>
            <p14:xfrm>
              <a:off x="1678680" y="2027160"/>
              <a:ext cx="8144280" cy="3331080"/>
            </p14:xfrm>
          </p:contentPart>
        </mc:Choice>
        <mc:Fallback>
          <p:pic>
            <p:nvPicPr>
              <p:cNvPr id="8" name="Ink 7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669320" y="2017800"/>
                <a:ext cx="8163000" cy="3349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55750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5157216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Binary-Coded Decimal (BCD)-8421 code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85290" y="1156284"/>
            <a:ext cx="5678045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th-TH" sz="2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2.3 จงแปลง</a:t>
            </a:r>
            <a:r>
              <a:rPr lang="th-TH" sz="2400" b="1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</a:t>
            </a:r>
            <a:r>
              <a:rPr lang="en-US" sz="2400" b="1" i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2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ต่อไปนี้ให้อยู่ในรูป</a:t>
            </a:r>
            <a:r>
              <a:rPr lang="th-TH" sz="24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sz="2400" b="1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BCD-8421 </a:t>
            </a:r>
            <a:endParaRPr lang="th-TH" sz="24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</a:t>
            </a:fld>
            <a:endParaRPr lang="th-TH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1006682"/>
              </p:ext>
            </p:extLst>
          </p:nvPr>
        </p:nvGraphicFramePr>
        <p:xfrm>
          <a:off x="3862388" y="2679700"/>
          <a:ext cx="4105275" cy="1400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Worksheet" r:id="rId3" imgW="4105279" imgH="1400255" progId="Excel.Sheet.12">
                  <p:embed/>
                </p:oleObj>
              </mc:Choice>
              <mc:Fallback>
                <p:oleObj name="Worksheet" r:id="rId3" imgW="4105279" imgH="140025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62388" y="2679700"/>
                        <a:ext cx="4105275" cy="1400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/>
              <p14:cNvContentPartPr/>
              <p14:nvPr/>
            </p14:nvContentPartPr>
            <p14:xfrm>
              <a:off x="4187880" y="1616400"/>
              <a:ext cx="7385400" cy="37328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178520" y="1607040"/>
                <a:ext cx="7404120" cy="3751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5145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78750" y="1489525"/>
            <a:ext cx="7327320" cy="236988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รหัส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BCD-8421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ใน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บางกรณียังไม่เหมาะสมที่จะนำไปใช้ เช่น เมื่อนำตัวเลขมาบวกกันแล้วผลลัพธ์ที่ได้เกิน 10 ขึ้น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ไป ทำ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ให้เกิดความยุ่งยาก ดังนั้นจึงใช้วิธีการแบ่งเลขฐานสองออกเป็นกลุ่ม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เช่น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ละ 3 บิต แล้วแทนด้วยเลขฐาน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แปด คือ 0 - 7 หรือ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กลุ่ม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ละ 4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 แล้ว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แทนด้วย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เลขฐานสิบหก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 0 -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F 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7</a:t>
            </a:fld>
            <a:endParaRPr lang="th-TH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600" y="1133116"/>
            <a:ext cx="1950720" cy="4638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0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049" y="694803"/>
            <a:ext cx="5279401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2.3.1 </a:t>
            </a:r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เข้ารหัสเลขฐาน 8 (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Coding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01627" y="3392732"/>
            <a:ext cx="7078521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101	011	010	100	001	111	000	110</a:t>
            </a:r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82388" y="4416519"/>
            <a:ext cx="7078521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	3	2	4	1	7	0	6</a:t>
            </a:r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59963" y="1390970"/>
            <a:ext cx="9761847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การกำหนด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Code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ตัวเลขไบนารี่สามารถดำเนินการโดยการแบ่งเป็นกลุ่ม </a:t>
            </a:r>
            <a:r>
              <a:rPr lang="th-TH" b="1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กลุ่มละ 3 บิต </a:t>
            </a:r>
            <a:endParaRPr lang="th-TH" b="1" i="1" u="sng" dirty="0" smtClean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834640" y="4028229"/>
            <a:ext cx="6473952" cy="388290"/>
            <a:chOff x="2834640" y="5059596"/>
            <a:chExt cx="6473952" cy="388290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2834640" y="5070430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>
              <a:off x="3800856" y="5070430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4651248" y="5070430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5617464" y="5070430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6525768" y="5059596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7491984" y="5059596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8342376" y="5059596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9308592" y="5059596"/>
              <a:ext cx="0" cy="377456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Rectangle 18"/>
          <p:cNvSpPr/>
          <p:nvPr/>
        </p:nvSpPr>
        <p:spPr>
          <a:xfrm>
            <a:off x="1952625" y="5359570"/>
            <a:ext cx="9056751" cy="95410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จะเห็นว่าเมื่อแบ่งกลุ่มเลขฐานสองแล้วสามารถแทนแต่ละกลุ่มด้วยเลขฐานแปด คือ 0 ถึง 7 ทำให้อ่านได้ง่าย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ขึ้น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8</a:t>
            </a:fld>
            <a:endParaRPr lang="th-TH"/>
          </a:p>
        </p:txBody>
      </p:sp>
      <p:grpSp>
        <p:nvGrpSpPr>
          <p:cNvPr id="20" name="Group 19"/>
          <p:cNvGrpSpPr/>
          <p:nvPr/>
        </p:nvGrpSpPr>
        <p:grpSpPr>
          <a:xfrm>
            <a:off x="1415744" y="2494693"/>
            <a:ext cx="9089146" cy="646331"/>
            <a:chOff x="1415744" y="2876836"/>
            <a:chExt cx="9089146" cy="646331"/>
          </a:xfrm>
        </p:grpSpPr>
        <p:sp>
          <p:nvSpPr>
            <p:cNvPr id="7" name="Rectangle 6"/>
            <p:cNvSpPr/>
            <p:nvPr/>
          </p:nvSpPr>
          <p:spPr>
            <a:xfrm>
              <a:off x="6626771" y="2876836"/>
              <a:ext cx="3878119" cy="646331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sz="36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101011010100001111000110</a:t>
              </a:r>
              <a:endParaRPr lang="th-TH" sz="36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415744" y="2942147"/>
              <a:ext cx="550182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i="1" u="sng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ตัวอย่าง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กำหนด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Octal Code 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ของเลขไบนารี่ 24 บิต คือ</a:t>
              </a:r>
              <a:endParaRPr lang="en-US" i="1" u="sng" dirty="0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1" name="Ink 20"/>
              <p14:cNvContentPartPr/>
              <p14:nvPr/>
            </p14:nvContentPartPr>
            <p14:xfrm>
              <a:off x="6786720" y="2982600"/>
              <a:ext cx="3580920" cy="98640"/>
            </p14:xfrm>
          </p:contentPart>
        </mc:Choice>
        <mc:Fallback>
          <p:pic>
            <p:nvPicPr>
              <p:cNvPr id="21" name="Ink 20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777360" y="2973240"/>
                <a:ext cx="3599640" cy="117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6698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905250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Hexadecimal codes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66861" y="3007840"/>
            <a:ext cx="1368837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(1763)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219" y="4204643"/>
            <a:ext cx="3824958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(001	111	110	011)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62827" y="4204643"/>
            <a:ext cx="3344013" cy="76944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  (001111110011)</a:t>
            </a:r>
            <a:r>
              <a:rPr lang="en-US" sz="4400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4400" baseline="-25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52625" y="1861189"/>
            <a:ext cx="6414135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ฐาน 8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เปลี่ยนเป็น</a:t>
            </a:r>
            <a:r>
              <a:rPr lang="th-TH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เลข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ฐาน 2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ก็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ทำได้ง่ายเช่น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9</a:t>
            </a:fld>
            <a:endParaRPr lang="th-TH"/>
          </a:p>
        </p:txBody>
      </p:sp>
      <p:sp>
        <p:nvSpPr>
          <p:cNvPr id="9" name="Rectangle 8"/>
          <p:cNvSpPr/>
          <p:nvPr/>
        </p:nvSpPr>
        <p:spPr>
          <a:xfrm>
            <a:off x="226049" y="694803"/>
            <a:ext cx="5279401" cy="5232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2.3.1 </a:t>
            </a:r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เข้ารหัสเลขฐาน 8 (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Octal Coding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5447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1725</TotalTime>
  <Words>1637</Words>
  <Application>Microsoft Office PowerPoint</Application>
  <PresentationFormat>Widescreen</PresentationFormat>
  <Paragraphs>201</Paragraphs>
  <Slides>34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Angsana New</vt:lpstr>
      <vt:lpstr>Arial</vt:lpstr>
      <vt:lpstr>Calibri</vt:lpstr>
      <vt:lpstr>Calibri Light</vt:lpstr>
      <vt:lpstr>Cordia New</vt:lpstr>
      <vt:lpstr>Wingdings</vt:lpstr>
      <vt:lpstr>ธีมของ Office</vt:lpstr>
      <vt:lpstr>Worksheet</vt:lpstr>
      <vt:lpstr>รหัส (Codes)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ระบบตัวเลข (Number Systems)</dc:title>
  <dc:creator>win10</dc:creator>
  <cp:lastModifiedBy>PC</cp:lastModifiedBy>
  <cp:revision>111</cp:revision>
  <dcterms:created xsi:type="dcterms:W3CDTF">2023-07-09T04:32:52Z</dcterms:created>
  <dcterms:modified xsi:type="dcterms:W3CDTF">2025-04-12T14:31:14Z</dcterms:modified>
</cp:coreProperties>
</file>