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0" r:id="rId15"/>
    <p:sldId id="283" r:id="rId16"/>
    <p:sldId id="285" r:id="rId17"/>
    <p:sldId id="284" r:id="rId18"/>
    <p:sldId id="280" r:id="rId19"/>
    <p:sldId id="281" r:id="rId20"/>
    <p:sldId id="282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145A24-20EF-4183-858A-F6C68E229EA3}">
          <p14:sldIdLst>
            <p14:sldId id="256"/>
            <p14:sldId id="257"/>
            <p14:sldId id="258"/>
            <p14:sldId id="25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60"/>
            <p14:sldId id="283"/>
            <p14:sldId id="285"/>
            <p14:sldId id="284"/>
            <p14:sldId id="280"/>
            <p14:sldId id="281"/>
            <p14:sldId id="282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8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6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7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C03E-9A7E-4C71-A904-A561E43F176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ILS1401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ไฟฟ้าและอิเล็กทรอนิกส์ 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(Electrical and Electronic)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ผศ. ดร.บุญชัย บุญชู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สาขาเทคโนโลยีไฟฟ้า 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คณะวิศวกรรมศาสตร์และเทคโนโลยีอุตสาหกรรม 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มหาวิทยาลัยราชภัฏสวนสุนันทา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272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บิดาแห่งไฟฟ้ากระแสตรง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377804" cy="4785395"/>
          </a:xfrm>
        </p:spPr>
      </p:pic>
    </p:spTree>
    <p:extLst>
      <p:ext uri="{BB962C8B-B14F-4D97-AF65-F5344CB8AC3E}">
        <p14:creationId xmlns:p14="http://schemas.microsoft.com/office/powerpoint/2010/main" val="189650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บิดาแห่งไฟฟ้ากระแสสลับ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29600" cy="4407222"/>
          </a:xfrm>
        </p:spPr>
      </p:pic>
    </p:spTree>
    <p:extLst>
      <p:ext uri="{BB962C8B-B14F-4D97-AF65-F5344CB8AC3E}">
        <p14:creationId xmlns:p14="http://schemas.microsoft.com/office/powerpoint/2010/main" val="230771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6172200" cy="944563"/>
          </a:xfrm>
          <a:prstGeom prst="rect">
            <a:avLst/>
          </a:prstGeom>
          <a:noFill/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th-TH" sz="4800" kern="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Independent Sources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5738"/>
            <a:ext cx="6592888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752600" y="5589240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Voltage Sources </a:t>
            </a:r>
            <a:endParaRPr lang="th-TH" alt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84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3340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00200" y="5661248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Current Sources </a:t>
            </a:r>
            <a:endParaRPr lang="th-TH" alt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944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ตัวต้านทาน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(Resistor ; R)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37321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 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ค่าความต้านทาน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(Resistive ; </a:t>
            </a:r>
            <a:r>
              <a:rPr lang="el-GR" sz="3200" dirty="0">
                <a:cs typeface="TH SarabunPSK" panose="020B0500040200020003" pitchFamily="34" charset="-34"/>
              </a:rPr>
              <a:t>Ω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362400" cy="2808932"/>
          </a:xfrm>
        </p:spPr>
      </p:pic>
    </p:spTree>
    <p:extLst>
      <p:ext uri="{BB962C8B-B14F-4D97-AF65-F5344CB8AC3E}">
        <p14:creationId xmlns:p14="http://schemas.microsoft.com/office/powerpoint/2010/main" val="64571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463757"/>
              </p:ext>
            </p:extLst>
          </p:nvPr>
        </p:nvGraphicFramePr>
        <p:xfrm>
          <a:off x="6181895" y="2348880"/>
          <a:ext cx="139890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444307" imgH="342751" progId="Equation.DSMT4">
                  <p:embed/>
                </p:oleObj>
              </mc:Choice>
              <mc:Fallback>
                <p:oleObj name="Equation" r:id="rId3" imgW="444307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895" y="2348880"/>
                        <a:ext cx="1398906" cy="1080120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4744616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th-TH" sz="3200" i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itchFamily="18" charset="2"/>
              </a:rPr>
              <a:t></a:t>
            </a:r>
            <a:r>
              <a:rPr lang="en-US" alt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itchFamily="18" charset="2"/>
              </a:rPr>
              <a:t> is the resistivity of the material used to fabricate the resistor.  The units of resistivity are ohm-meters (</a:t>
            </a:r>
            <a:r>
              <a:rPr lang="en-US" alt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itchFamily="18" charset="2"/>
              </a:rPr>
              <a:t></a:t>
            </a:r>
            <a:r>
              <a:rPr lang="en-US" alt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itchFamily="18" charset="2"/>
              </a:rPr>
              <a:t>-m)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86" y="1772816"/>
            <a:ext cx="38274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6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ความต้านทานไฟฟ้า </a:t>
            </a:r>
            <a:r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(Electrical Resistance)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11144" cy="27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8392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8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Resistors and Resistance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670050"/>
            <a:ext cx="3484562" cy="294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62550"/>
            <a:ext cx="31242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1574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87975"/>
            <a:ext cx="2286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6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Commercial Resistors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0" y="1371600"/>
            <a:ext cx="7848600" cy="5199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7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พื้นฐานไฟฟ้า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ไฟฟ้ากระแสตรง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(DC)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ไฟฟ้ากระแสสลับ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(AC)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อุปกรณ์ไฟฟ้า</a:t>
            </a: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ตัวต้านทาน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(Resistor)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ตัวเก็บประจุ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(Capacitor)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ตัวเหนี่ยวนำ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(Inductor)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285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Color Code</a:t>
            </a:r>
            <a:endParaRPr lang="th-TH" alt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268760"/>
            <a:ext cx="46196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67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Practical Voltage Source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384710" cy="2736304"/>
          </a:xfrm>
        </p:spPr>
      </p:pic>
    </p:spTree>
    <p:extLst>
      <p:ext uri="{BB962C8B-B14F-4D97-AF65-F5344CB8AC3E}">
        <p14:creationId xmlns:p14="http://schemas.microsoft.com/office/powerpoint/2010/main" val="383946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ไฟฟ้ากระแสตรงและกระแสสลับ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(DC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and AC)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1" y="1340768"/>
            <a:ext cx="7071351" cy="4379464"/>
          </a:xfrm>
        </p:spPr>
      </p:pic>
      <p:sp>
        <p:nvSpPr>
          <p:cNvPr id="4" name="TextBox 3"/>
          <p:cNvSpPr txBox="1"/>
          <p:nvPr/>
        </p:nvSpPr>
        <p:spPr>
          <a:xfrm>
            <a:off x="2869699" y="5733256"/>
            <a:ext cx="328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สัญญาณไฟตรงกับไฟสลับ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812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456602" cy="36260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9752" y="4653136"/>
                <a:ext cx="4536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𝑉𝑚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</m:func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653136"/>
                <a:ext cx="453650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55776" y="5247622"/>
                <a:ext cx="2880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r>
                        <a:rPr lang="el-GR" sz="3200" b="0" i="1" smtClean="0">
                          <a:latin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247622"/>
                <a:ext cx="288032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83768" y="5832397"/>
                <a:ext cx="2592288" cy="69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832397"/>
                <a:ext cx="2592288" cy="6929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69699" y="4057908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สัญญาณไฟฟ้ากระแสลับ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812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DC Voltage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26" y="1340768"/>
            <a:ext cx="526274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11282" y="594928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ไฟฟ้ากระแสตรง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63888" y="5157192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157192"/>
                <a:ext cx="230425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8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Sinusoidal Waveform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510732"/>
            <a:ext cx="5714286" cy="3790476"/>
          </a:xfrm>
        </p:spPr>
      </p:pic>
      <p:sp>
        <p:nvSpPr>
          <p:cNvPr id="8" name="TextBox 7"/>
          <p:cNvSpPr txBox="1"/>
          <p:nvPr/>
        </p:nvSpPr>
        <p:spPr>
          <a:xfrm>
            <a:off x="3511282" y="5373216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สัญญาณไซน์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507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Pulse Waveform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556792"/>
            <a:ext cx="5714286" cy="3771429"/>
          </a:xfrm>
        </p:spPr>
      </p:pic>
      <p:sp>
        <p:nvSpPr>
          <p:cNvPr id="5" name="TextBox 4"/>
          <p:cNvSpPr txBox="1"/>
          <p:nvPr/>
        </p:nvSpPr>
        <p:spPr>
          <a:xfrm>
            <a:off x="3203848" y="5373216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สัญญาณรูปสี่เหลี่ยม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957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Triangle Waveform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700808"/>
            <a:ext cx="5714286" cy="3790476"/>
          </a:xfrm>
        </p:spPr>
      </p:pic>
      <p:sp>
        <p:nvSpPr>
          <p:cNvPr id="5" name="TextBox 4"/>
          <p:cNvSpPr txBox="1"/>
          <p:nvPr/>
        </p:nvSpPr>
        <p:spPr>
          <a:xfrm>
            <a:off x="3203848" y="5426060"/>
            <a:ext cx="3013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สัญญาณรูปสามเหลี่ยม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558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จงเขียนรูปสัญญาณไฟฟ้าเมื่อแรงดันมีค่า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220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</a:t>
            </a:r>
            <a:r>
              <a:rPr lang="en-US" baseline="-25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rms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ความถี่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50 Hz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จงเขียนรูป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สัญญาณไฟฟ้า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เมื่อแรงดันมีค่า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110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</a:t>
            </a:r>
            <a:r>
              <a:rPr lang="en-US" baseline="-25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rms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ความถี่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60 Hz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จงเขียนรูป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สัญญาณแรงดันและกระแสไฟฟ้าเมื่อมุมเฟสของแรงดันนำหน้ากระแสเป็น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90</a:t>
            </a:r>
            <a:r>
              <a:rPr lang="en-US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จงเขียนรูป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สัญญาณไฟฟ้าเมื่อ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แรงดันมีค่า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220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VDC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382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261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MathType 5.0 Equation</vt:lpstr>
      <vt:lpstr>ILS1401 ไฟฟ้าและอิเล็กทรอนิกส์  (Electrical and Electronic)</vt:lpstr>
      <vt:lpstr>พื้นฐานไฟฟ้า</vt:lpstr>
      <vt:lpstr>ไฟฟ้ากระแสตรงและกระแสสลับ(DC and AC)</vt:lpstr>
      <vt:lpstr>PowerPoint Presentation</vt:lpstr>
      <vt:lpstr>DC Voltage</vt:lpstr>
      <vt:lpstr>Sinusoidal Waveform</vt:lpstr>
      <vt:lpstr>Pulse Waveform</vt:lpstr>
      <vt:lpstr>Triangle Waveform</vt:lpstr>
      <vt:lpstr>แบบฝึกหัดที่ 1 </vt:lpstr>
      <vt:lpstr>บิดาแห่งไฟฟ้ากระแสตรง</vt:lpstr>
      <vt:lpstr>บิดาแห่งไฟฟ้ากระแสสลับ</vt:lpstr>
      <vt:lpstr>PowerPoint Presentation</vt:lpstr>
      <vt:lpstr>PowerPoint Presentation</vt:lpstr>
      <vt:lpstr>ตัวต้านทาน (Resistor ; R)</vt:lpstr>
      <vt:lpstr>PowerPoint Presentation</vt:lpstr>
      <vt:lpstr>PowerPoint Presentation</vt:lpstr>
      <vt:lpstr>PowerPoint Presentation</vt:lpstr>
      <vt:lpstr>Resistors and Resistance</vt:lpstr>
      <vt:lpstr>Commercial Resistors</vt:lpstr>
      <vt:lpstr>Color Code</vt:lpstr>
      <vt:lpstr>Practical Voltage 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TEE2101 เครื่องกลไฟฟ้า (Electric Machinery</dc:title>
  <dc:creator>Boonchai</dc:creator>
  <cp:lastModifiedBy>Boonchai</cp:lastModifiedBy>
  <cp:revision>118</cp:revision>
  <dcterms:created xsi:type="dcterms:W3CDTF">2025-07-21T02:33:11Z</dcterms:created>
  <dcterms:modified xsi:type="dcterms:W3CDTF">2025-08-20T07:21:11Z</dcterms:modified>
</cp:coreProperties>
</file>