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56" r:id="rId2"/>
    <p:sldId id="257" r:id="rId3"/>
    <p:sldId id="262" r:id="rId4"/>
    <p:sldId id="264" r:id="rId5"/>
    <p:sldId id="265" r:id="rId6"/>
    <p:sldId id="266" r:id="rId7"/>
    <p:sldId id="260" r:id="rId8"/>
    <p:sldId id="273" r:id="rId9"/>
    <p:sldId id="282" r:id="rId10"/>
    <p:sldId id="280" r:id="rId11"/>
    <p:sldId id="284" r:id="rId12"/>
    <p:sldId id="28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78" y="94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5.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5.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BC9061D-94F8-4CB0-97B2-D8262920687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04887E3-79DA-49D7-BBDD-F4083BC45ED5}">
      <dgm:prSet/>
      <dgm:spPr/>
      <dgm:t>
        <a:bodyPr/>
        <a:lstStyle/>
        <a:p>
          <a:r>
            <a:rPr lang="en-US" dirty="0"/>
            <a:t>Meaning and importance of digital marketing</a:t>
          </a:r>
        </a:p>
      </dgm:t>
    </dgm:pt>
    <dgm:pt modelId="{1C3733F9-A290-46C6-9DB7-C0A3F421F932}" type="parTrans" cxnId="{3A9C22CA-5891-4185-8E63-998183E12940}">
      <dgm:prSet/>
      <dgm:spPr/>
      <dgm:t>
        <a:bodyPr/>
        <a:lstStyle/>
        <a:p>
          <a:endParaRPr lang="en-US"/>
        </a:p>
      </dgm:t>
    </dgm:pt>
    <dgm:pt modelId="{C94FB2A7-807B-4E56-B367-49F6F850C9AE}" type="sibTrans" cxnId="{3A9C22CA-5891-4185-8E63-998183E12940}">
      <dgm:prSet/>
      <dgm:spPr/>
      <dgm:t>
        <a:bodyPr/>
        <a:lstStyle/>
        <a:p>
          <a:endParaRPr lang="en-US"/>
        </a:p>
      </dgm:t>
    </dgm:pt>
    <dgm:pt modelId="{AA7AD705-3483-4BB4-AEB5-FB9C3962B724}">
      <dgm:prSet/>
      <dgm:spPr/>
      <dgm:t>
        <a:bodyPr/>
        <a:lstStyle/>
        <a:p>
          <a:r>
            <a:rPr lang="en-US" dirty="0"/>
            <a:t>The role and importance of digital marketing in business</a:t>
          </a:r>
        </a:p>
      </dgm:t>
    </dgm:pt>
    <dgm:pt modelId="{B932F263-B6DD-41B0-BF15-1C27716EE002}" type="parTrans" cxnId="{4A9760E9-476A-4FDA-B1C2-AB0E8E6EEB2A}">
      <dgm:prSet/>
      <dgm:spPr/>
      <dgm:t>
        <a:bodyPr/>
        <a:lstStyle/>
        <a:p>
          <a:endParaRPr lang="en-US"/>
        </a:p>
      </dgm:t>
    </dgm:pt>
    <dgm:pt modelId="{B0E0E0F2-EF3C-4E97-B03B-BED1B080CCE0}" type="sibTrans" cxnId="{4A9760E9-476A-4FDA-B1C2-AB0E8E6EEB2A}">
      <dgm:prSet/>
      <dgm:spPr/>
      <dgm:t>
        <a:bodyPr/>
        <a:lstStyle/>
        <a:p>
          <a:endParaRPr lang="en-US"/>
        </a:p>
      </dgm:t>
    </dgm:pt>
    <dgm:pt modelId="{B6EEDB20-5CEF-42B7-9049-4168792174DA}">
      <dgm:prSet/>
      <dgm:spPr/>
      <dgm:t>
        <a:bodyPr/>
        <a:lstStyle/>
        <a:p>
          <a:r>
            <a:rPr lang="en-US"/>
            <a:t>E-commerce</a:t>
          </a:r>
          <a:endParaRPr lang="en-US" dirty="0"/>
        </a:p>
      </dgm:t>
    </dgm:pt>
    <dgm:pt modelId="{2A23B3FD-1013-4150-86D4-50D4EE0673A6}" type="parTrans" cxnId="{F7236A93-E677-44A7-8E96-BECF99E20E5B}">
      <dgm:prSet/>
      <dgm:spPr/>
      <dgm:t>
        <a:bodyPr/>
        <a:lstStyle/>
        <a:p>
          <a:endParaRPr lang="en-US"/>
        </a:p>
      </dgm:t>
    </dgm:pt>
    <dgm:pt modelId="{8E52B51A-4C9A-4DED-9B37-1A31C0E9D962}" type="sibTrans" cxnId="{F7236A93-E677-44A7-8E96-BECF99E20E5B}">
      <dgm:prSet/>
      <dgm:spPr/>
      <dgm:t>
        <a:bodyPr/>
        <a:lstStyle/>
        <a:p>
          <a:endParaRPr lang="en-US"/>
        </a:p>
      </dgm:t>
    </dgm:pt>
    <dgm:pt modelId="{D70AAD88-8888-407D-BB80-101BCA7FB0A6}" type="pres">
      <dgm:prSet presAssocID="{8BC9061D-94F8-4CB0-97B2-D82629206875}" presName="linear" presStyleCnt="0">
        <dgm:presLayoutVars>
          <dgm:animLvl val="lvl"/>
          <dgm:resizeHandles val="exact"/>
        </dgm:presLayoutVars>
      </dgm:prSet>
      <dgm:spPr/>
    </dgm:pt>
    <dgm:pt modelId="{EF46C755-CF27-4B80-9F12-42442790777E}" type="pres">
      <dgm:prSet presAssocID="{104887E3-79DA-49D7-BBDD-F4083BC45ED5}" presName="parentText" presStyleLbl="node1" presStyleIdx="0" presStyleCnt="3">
        <dgm:presLayoutVars>
          <dgm:chMax val="0"/>
          <dgm:bulletEnabled val="1"/>
        </dgm:presLayoutVars>
      </dgm:prSet>
      <dgm:spPr/>
    </dgm:pt>
    <dgm:pt modelId="{BB0E2520-C29D-4DDB-9C07-DA758C78CE85}" type="pres">
      <dgm:prSet presAssocID="{C94FB2A7-807B-4E56-B367-49F6F850C9AE}" presName="spacer" presStyleCnt="0"/>
      <dgm:spPr/>
    </dgm:pt>
    <dgm:pt modelId="{4324C241-421B-432A-85AE-B2F3160473EE}" type="pres">
      <dgm:prSet presAssocID="{AA7AD705-3483-4BB4-AEB5-FB9C3962B724}" presName="parentText" presStyleLbl="node1" presStyleIdx="1" presStyleCnt="3">
        <dgm:presLayoutVars>
          <dgm:chMax val="0"/>
          <dgm:bulletEnabled val="1"/>
        </dgm:presLayoutVars>
      </dgm:prSet>
      <dgm:spPr/>
    </dgm:pt>
    <dgm:pt modelId="{846E1CD4-FD61-4292-B8D2-4A35F91EA0C7}" type="pres">
      <dgm:prSet presAssocID="{B0E0E0F2-EF3C-4E97-B03B-BED1B080CCE0}" presName="spacer" presStyleCnt="0"/>
      <dgm:spPr/>
    </dgm:pt>
    <dgm:pt modelId="{6265027C-C751-4E21-A9AB-CA692C6BEDB3}" type="pres">
      <dgm:prSet presAssocID="{B6EEDB20-5CEF-42B7-9049-4168792174DA}" presName="parentText" presStyleLbl="node1" presStyleIdx="2" presStyleCnt="3">
        <dgm:presLayoutVars>
          <dgm:chMax val="0"/>
          <dgm:bulletEnabled val="1"/>
        </dgm:presLayoutVars>
      </dgm:prSet>
      <dgm:spPr/>
    </dgm:pt>
  </dgm:ptLst>
  <dgm:cxnLst>
    <dgm:cxn modelId="{271F8142-4414-42A5-8427-BBF3097B959C}" type="presOf" srcId="{104887E3-79DA-49D7-BBDD-F4083BC45ED5}" destId="{EF46C755-CF27-4B80-9F12-42442790777E}" srcOrd="0" destOrd="0" presId="urn:microsoft.com/office/officeart/2005/8/layout/vList2"/>
    <dgm:cxn modelId="{7EE1866F-091D-47BB-BA3F-3EB881E6B68F}" type="presOf" srcId="{B6EEDB20-5CEF-42B7-9049-4168792174DA}" destId="{6265027C-C751-4E21-A9AB-CA692C6BEDB3}" srcOrd="0" destOrd="0" presId="urn:microsoft.com/office/officeart/2005/8/layout/vList2"/>
    <dgm:cxn modelId="{F7236A93-E677-44A7-8E96-BECF99E20E5B}" srcId="{8BC9061D-94F8-4CB0-97B2-D82629206875}" destId="{B6EEDB20-5CEF-42B7-9049-4168792174DA}" srcOrd="2" destOrd="0" parTransId="{2A23B3FD-1013-4150-86D4-50D4EE0673A6}" sibTransId="{8E52B51A-4C9A-4DED-9B37-1A31C0E9D962}"/>
    <dgm:cxn modelId="{3A9C22CA-5891-4185-8E63-998183E12940}" srcId="{8BC9061D-94F8-4CB0-97B2-D82629206875}" destId="{104887E3-79DA-49D7-BBDD-F4083BC45ED5}" srcOrd="0" destOrd="0" parTransId="{1C3733F9-A290-46C6-9DB7-C0A3F421F932}" sibTransId="{C94FB2A7-807B-4E56-B367-49F6F850C9AE}"/>
    <dgm:cxn modelId="{DED174CD-1DA7-4862-BADF-9782DF3A9BB2}" type="presOf" srcId="{8BC9061D-94F8-4CB0-97B2-D82629206875}" destId="{D70AAD88-8888-407D-BB80-101BCA7FB0A6}" srcOrd="0" destOrd="0" presId="urn:microsoft.com/office/officeart/2005/8/layout/vList2"/>
    <dgm:cxn modelId="{4A9760E9-476A-4FDA-B1C2-AB0E8E6EEB2A}" srcId="{8BC9061D-94F8-4CB0-97B2-D82629206875}" destId="{AA7AD705-3483-4BB4-AEB5-FB9C3962B724}" srcOrd="1" destOrd="0" parTransId="{B932F263-B6DD-41B0-BF15-1C27716EE002}" sibTransId="{B0E0E0F2-EF3C-4E97-B03B-BED1B080CCE0}"/>
    <dgm:cxn modelId="{253C5DEC-A7A7-492D-9DB3-1A2DBE4900D4}" type="presOf" srcId="{AA7AD705-3483-4BB4-AEB5-FB9C3962B724}" destId="{4324C241-421B-432A-85AE-B2F3160473EE}" srcOrd="0" destOrd="0" presId="urn:microsoft.com/office/officeart/2005/8/layout/vList2"/>
    <dgm:cxn modelId="{E57AFA6C-40F4-46EF-8F28-2846414FAB1F}" type="presParOf" srcId="{D70AAD88-8888-407D-BB80-101BCA7FB0A6}" destId="{EF46C755-CF27-4B80-9F12-42442790777E}" srcOrd="0" destOrd="0" presId="urn:microsoft.com/office/officeart/2005/8/layout/vList2"/>
    <dgm:cxn modelId="{CFE49334-37F5-4368-8794-6F9EBB2FE0C4}" type="presParOf" srcId="{D70AAD88-8888-407D-BB80-101BCA7FB0A6}" destId="{BB0E2520-C29D-4DDB-9C07-DA758C78CE85}" srcOrd="1" destOrd="0" presId="urn:microsoft.com/office/officeart/2005/8/layout/vList2"/>
    <dgm:cxn modelId="{737F0FD3-63F6-4C63-8820-53882E15D170}" type="presParOf" srcId="{D70AAD88-8888-407D-BB80-101BCA7FB0A6}" destId="{4324C241-421B-432A-85AE-B2F3160473EE}" srcOrd="2" destOrd="0" presId="urn:microsoft.com/office/officeart/2005/8/layout/vList2"/>
    <dgm:cxn modelId="{D88BD82D-8634-47A9-9AAA-045434DF1A61}" type="presParOf" srcId="{D70AAD88-8888-407D-BB80-101BCA7FB0A6}" destId="{846E1CD4-FD61-4292-B8D2-4A35F91EA0C7}" srcOrd="3" destOrd="0" presId="urn:microsoft.com/office/officeart/2005/8/layout/vList2"/>
    <dgm:cxn modelId="{7044947A-04B8-44C7-9D02-A68E0626494F}" type="presParOf" srcId="{D70AAD88-8888-407D-BB80-101BCA7FB0A6}" destId="{6265027C-C751-4E21-A9AB-CA692C6BEDB3}"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5A2E54-C69B-44BE-B583-31E3800118E1}" type="doc">
      <dgm:prSet loTypeId="urn:microsoft.com/office/officeart/2016/7/layout/VerticalDownArrowProcess" loCatId="process" qsTypeId="urn:microsoft.com/office/officeart/2005/8/quickstyle/simple1" qsCatId="simple" csTypeId="urn:microsoft.com/office/officeart/2005/8/colors/accent1_2" csCatId="accent1" phldr="1"/>
      <dgm:spPr/>
      <dgm:t>
        <a:bodyPr/>
        <a:lstStyle/>
        <a:p>
          <a:endParaRPr lang="en-US"/>
        </a:p>
      </dgm:t>
    </dgm:pt>
    <dgm:pt modelId="{17DB35DB-5249-4B52-8367-31580A0AA5B6}">
      <dgm:prSet custT="1"/>
      <dgm:spPr/>
      <dgm:t>
        <a:bodyPr/>
        <a:lstStyle/>
        <a:p>
          <a:r>
            <a:rPr lang="en-US" sz="2000"/>
            <a:t>Huang (2009)</a:t>
          </a:r>
          <a:endParaRPr lang="en-US" sz="2000" dirty="0"/>
        </a:p>
      </dgm:t>
    </dgm:pt>
    <dgm:pt modelId="{1B3031E1-DFC3-4E39-B995-FD629D269FE0}" type="parTrans" cxnId="{FEBF7020-C56E-482C-B06F-1DAB649ED5D6}">
      <dgm:prSet/>
      <dgm:spPr/>
      <dgm:t>
        <a:bodyPr/>
        <a:lstStyle/>
        <a:p>
          <a:endParaRPr lang="en-US" sz="2000"/>
        </a:p>
      </dgm:t>
    </dgm:pt>
    <dgm:pt modelId="{333CE0A1-6CC1-44CD-BB6C-F75345AB6B81}" type="sibTrans" cxnId="{FEBF7020-C56E-482C-B06F-1DAB649ED5D6}">
      <dgm:prSet/>
      <dgm:spPr/>
      <dgm:t>
        <a:bodyPr/>
        <a:lstStyle/>
        <a:p>
          <a:endParaRPr lang="en-US" sz="2000"/>
        </a:p>
      </dgm:t>
    </dgm:pt>
    <dgm:pt modelId="{0A824853-CFF5-41E0-8B17-0EF38678BAE3}">
      <dgm:prSet custT="1"/>
      <dgm:spPr/>
      <dgm:t>
        <a:bodyPr/>
        <a:lstStyle/>
        <a:p>
          <a:r>
            <a:rPr lang="en-US" sz="2000" dirty="0"/>
            <a:t>defined digital marketing as a new form of marketing that uses digital technology and tools to conduct marketing activities.</a:t>
          </a:r>
        </a:p>
      </dgm:t>
    </dgm:pt>
    <dgm:pt modelId="{9B6CA471-3521-41ED-8849-7A782380ED4A}" type="parTrans" cxnId="{50D24996-452A-441B-B10E-16DB20AE4991}">
      <dgm:prSet/>
      <dgm:spPr/>
      <dgm:t>
        <a:bodyPr/>
        <a:lstStyle/>
        <a:p>
          <a:endParaRPr lang="en-US"/>
        </a:p>
      </dgm:t>
    </dgm:pt>
    <dgm:pt modelId="{D7D1EE99-72FF-4DA6-88FF-6DF6F87028E2}" type="sibTrans" cxnId="{50D24996-452A-441B-B10E-16DB20AE4991}">
      <dgm:prSet/>
      <dgm:spPr/>
      <dgm:t>
        <a:bodyPr/>
        <a:lstStyle/>
        <a:p>
          <a:endParaRPr lang="en-US"/>
        </a:p>
      </dgm:t>
    </dgm:pt>
    <dgm:pt modelId="{D93FCB1B-053D-4CDA-8BD6-F45665BBA0FE}">
      <dgm:prSet custT="1"/>
      <dgm:spPr/>
      <dgm:t>
        <a:bodyPr/>
        <a:lstStyle/>
        <a:p>
          <a:r>
            <a:rPr lang="en-US" sz="2000" dirty="0"/>
            <a:t>Morrow &amp; Chiron (2012)</a:t>
          </a:r>
        </a:p>
      </dgm:t>
    </dgm:pt>
    <dgm:pt modelId="{82033308-B8FC-4A34-93B2-68ABAEEAAFE5}" type="parTrans" cxnId="{D64637ED-5887-45A9-9F5A-D6CB090D8C17}">
      <dgm:prSet/>
      <dgm:spPr/>
      <dgm:t>
        <a:bodyPr/>
        <a:lstStyle/>
        <a:p>
          <a:endParaRPr lang="en-US"/>
        </a:p>
      </dgm:t>
    </dgm:pt>
    <dgm:pt modelId="{158D683C-326F-4C43-AEF2-E69E0DB68284}" type="sibTrans" cxnId="{D64637ED-5887-45A9-9F5A-D6CB090D8C17}">
      <dgm:prSet/>
      <dgm:spPr/>
      <dgm:t>
        <a:bodyPr/>
        <a:lstStyle/>
        <a:p>
          <a:endParaRPr lang="en-US"/>
        </a:p>
      </dgm:t>
    </dgm:pt>
    <dgm:pt modelId="{93D64AD8-D7A9-4BD1-B8D1-10C8C0E45FD1}">
      <dgm:prSet custT="1"/>
      <dgm:spPr/>
      <dgm:t>
        <a:bodyPr/>
        <a:lstStyle/>
        <a:p>
          <a:r>
            <a:rPr lang="en-US" sz="2000" dirty="0"/>
            <a:t>defined digital marketing as a special method of marketing activities primarily using IT technology.</a:t>
          </a:r>
        </a:p>
      </dgm:t>
    </dgm:pt>
    <dgm:pt modelId="{86184C16-EA3E-4C68-8521-425429799A7E}" type="parTrans" cxnId="{444C45A9-0C6E-4AE8-9239-7C98EE7F1E99}">
      <dgm:prSet/>
      <dgm:spPr/>
      <dgm:t>
        <a:bodyPr/>
        <a:lstStyle/>
        <a:p>
          <a:endParaRPr lang="en-US"/>
        </a:p>
      </dgm:t>
    </dgm:pt>
    <dgm:pt modelId="{AB53D080-E214-42ED-84C5-92B6A998D0D9}" type="sibTrans" cxnId="{444C45A9-0C6E-4AE8-9239-7C98EE7F1E99}">
      <dgm:prSet/>
      <dgm:spPr/>
      <dgm:t>
        <a:bodyPr/>
        <a:lstStyle/>
        <a:p>
          <a:endParaRPr lang="en-US"/>
        </a:p>
      </dgm:t>
    </dgm:pt>
    <dgm:pt modelId="{D4FD5AE9-62B8-4E07-AD13-4339C1ED2EF2}">
      <dgm:prSet custT="1"/>
      <dgm:spPr/>
      <dgm:t>
        <a:bodyPr/>
        <a:lstStyle/>
        <a:p>
          <a:r>
            <a:rPr lang="en-US" sz="2000" dirty="0"/>
            <a:t>Allen (2015)</a:t>
          </a:r>
        </a:p>
      </dgm:t>
    </dgm:pt>
    <dgm:pt modelId="{B9116681-29EB-4CC0-996D-9D2FB85E719A}" type="parTrans" cxnId="{6F2BE5C9-B8E3-4A54-9BFA-EA3015C2FEA7}">
      <dgm:prSet/>
      <dgm:spPr/>
      <dgm:t>
        <a:bodyPr/>
        <a:lstStyle/>
        <a:p>
          <a:endParaRPr lang="en-US"/>
        </a:p>
      </dgm:t>
    </dgm:pt>
    <dgm:pt modelId="{FBDE9ABB-B569-44EC-B4BF-63618C775C34}" type="sibTrans" cxnId="{6F2BE5C9-B8E3-4A54-9BFA-EA3015C2FEA7}">
      <dgm:prSet/>
      <dgm:spPr/>
      <dgm:t>
        <a:bodyPr/>
        <a:lstStyle/>
        <a:p>
          <a:endParaRPr lang="en-US"/>
        </a:p>
      </dgm:t>
    </dgm:pt>
    <dgm:pt modelId="{5360294B-5250-4F96-9610-1E98ECD28137}">
      <dgm:prSet custT="1"/>
      <dgm:spPr/>
      <dgm:t>
        <a:bodyPr/>
        <a:lstStyle/>
        <a:p>
          <a:r>
            <a:rPr lang="en-US" sz="2000" dirty="0"/>
            <a:t>defined digital marketing as the use of the internet, other digital media, and technology to support modern marketing.</a:t>
          </a:r>
        </a:p>
      </dgm:t>
    </dgm:pt>
    <dgm:pt modelId="{838274EE-ADF4-4510-9725-2A676FA2BC53}" type="parTrans" cxnId="{FC3961A6-F583-467A-BBF9-E6617AA49DD2}">
      <dgm:prSet/>
      <dgm:spPr/>
      <dgm:t>
        <a:bodyPr/>
        <a:lstStyle/>
        <a:p>
          <a:endParaRPr lang="en-US"/>
        </a:p>
      </dgm:t>
    </dgm:pt>
    <dgm:pt modelId="{A6D4C711-3495-4E7C-9379-A7A61F51778B}" type="sibTrans" cxnId="{FC3961A6-F583-467A-BBF9-E6617AA49DD2}">
      <dgm:prSet/>
      <dgm:spPr/>
      <dgm:t>
        <a:bodyPr/>
        <a:lstStyle/>
        <a:p>
          <a:endParaRPr lang="en-US"/>
        </a:p>
      </dgm:t>
    </dgm:pt>
    <dgm:pt modelId="{68F92180-7A8A-4BB9-9068-F3BC6AACE9CE}" type="pres">
      <dgm:prSet presAssocID="{855A2E54-C69B-44BE-B583-31E3800118E1}" presName="Name0" presStyleCnt="0">
        <dgm:presLayoutVars>
          <dgm:dir/>
          <dgm:animLvl val="lvl"/>
          <dgm:resizeHandles val="exact"/>
        </dgm:presLayoutVars>
      </dgm:prSet>
      <dgm:spPr/>
    </dgm:pt>
    <dgm:pt modelId="{B8FD7CFE-C8D6-4B85-B8DB-6D18B27E9365}" type="pres">
      <dgm:prSet presAssocID="{D4FD5AE9-62B8-4E07-AD13-4339C1ED2EF2}" presName="boxAndChildren" presStyleCnt="0"/>
      <dgm:spPr/>
    </dgm:pt>
    <dgm:pt modelId="{91B479FE-BEAD-478F-9BDF-F1F18FB9FF1F}" type="pres">
      <dgm:prSet presAssocID="{D4FD5AE9-62B8-4E07-AD13-4339C1ED2EF2}" presName="parentTextBox" presStyleLbl="alignNode1" presStyleIdx="0" presStyleCnt="3"/>
      <dgm:spPr/>
    </dgm:pt>
    <dgm:pt modelId="{6A962A98-5CB9-45BF-A86E-18846BC1DF85}" type="pres">
      <dgm:prSet presAssocID="{D4FD5AE9-62B8-4E07-AD13-4339C1ED2EF2}" presName="descendantBox" presStyleLbl="bgAccFollowNode1" presStyleIdx="0" presStyleCnt="3"/>
      <dgm:spPr/>
    </dgm:pt>
    <dgm:pt modelId="{AC05F8CE-8F82-476F-80A5-4AED73F68316}" type="pres">
      <dgm:prSet presAssocID="{158D683C-326F-4C43-AEF2-E69E0DB68284}" presName="sp" presStyleCnt="0"/>
      <dgm:spPr/>
    </dgm:pt>
    <dgm:pt modelId="{2FE78738-B23F-4CF6-B2D6-6B6420EB15FB}" type="pres">
      <dgm:prSet presAssocID="{D93FCB1B-053D-4CDA-8BD6-F45665BBA0FE}" presName="arrowAndChildren" presStyleCnt="0"/>
      <dgm:spPr/>
    </dgm:pt>
    <dgm:pt modelId="{E77BEC67-78C8-4D52-ACEB-EF76C6E4CEA3}" type="pres">
      <dgm:prSet presAssocID="{D93FCB1B-053D-4CDA-8BD6-F45665BBA0FE}" presName="parentTextArrow" presStyleLbl="node1" presStyleIdx="0" presStyleCnt="0"/>
      <dgm:spPr/>
    </dgm:pt>
    <dgm:pt modelId="{C33125CB-F9AD-423C-BBDA-B07D25CDD8BC}" type="pres">
      <dgm:prSet presAssocID="{D93FCB1B-053D-4CDA-8BD6-F45665BBA0FE}" presName="arrow" presStyleLbl="alignNode1" presStyleIdx="1" presStyleCnt="3"/>
      <dgm:spPr/>
    </dgm:pt>
    <dgm:pt modelId="{10DD8FAC-AD18-44A0-9212-A2A345F296AF}" type="pres">
      <dgm:prSet presAssocID="{D93FCB1B-053D-4CDA-8BD6-F45665BBA0FE}" presName="descendantArrow" presStyleLbl="bgAccFollowNode1" presStyleIdx="1" presStyleCnt="3"/>
      <dgm:spPr/>
    </dgm:pt>
    <dgm:pt modelId="{64B0E2D0-47BE-4291-A7A0-E46FE5B428B0}" type="pres">
      <dgm:prSet presAssocID="{333CE0A1-6CC1-44CD-BB6C-F75345AB6B81}" presName="sp" presStyleCnt="0"/>
      <dgm:spPr/>
    </dgm:pt>
    <dgm:pt modelId="{DC5EFCDC-ECC6-4AC2-A887-057E3609D95A}" type="pres">
      <dgm:prSet presAssocID="{17DB35DB-5249-4B52-8367-31580A0AA5B6}" presName="arrowAndChildren" presStyleCnt="0"/>
      <dgm:spPr/>
    </dgm:pt>
    <dgm:pt modelId="{A4EBF46F-924B-4F28-8249-D8892469F7BD}" type="pres">
      <dgm:prSet presAssocID="{17DB35DB-5249-4B52-8367-31580A0AA5B6}" presName="parentTextArrow" presStyleLbl="node1" presStyleIdx="0" presStyleCnt="0"/>
      <dgm:spPr/>
    </dgm:pt>
    <dgm:pt modelId="{22CFDAB9-0699-4251-B15F-7C31E0402130}" type="pres">
      <dgm:prSet presAssocID="{17DB35DB-5249-4B52-8367-31580A0AA5B6}" presName="arrow" presStyleLbl="alignNode1" presStyleIdx="2" presStyleCnt="3"/>
      <dgm:spPr/>
    </dgm:pt>
    <dgm:pt modelId="{54B643CE-C862-4528-A5BE-9ED1602A57A5}" type="pres">
      <dgm:prSet presAssocID="{17DB35DB-5249-4B52-8367-31580A0AA5B6}" presName="descendantArrow" presStyleLbl="bgAccFollowNode1" presStyleIdx="2" presStyleCnt="3"/>
      <dgm:spPr/>
    </dgm:pt>
  </dgm:ptLst>
  <dgm:cxnLst>
    <dgm:cxn modelId="{FEBF7020-C56E-482C-B06F-1DAB649ED5D6}" srcId="{855A2E54-C69B-44BE-B583-31E3800118E1}" destId="{17DB35DB-5249-4B52-8367-31580A0AA5B6}" srcOrd="0" destOrd="0" parTransId="{1B3031E1-DFC3-4E39-B995-FD629D269FE0}" sibTransId="{333CE0A1-6CC1-44CD-BB6C-F75345AB6B81}"/>
    <dgm:cxn modelId="{4374E03E-0D91-4CCC-BC0E-9EE5BE25201E}" type="presOf" srcId="{5360294B-5250-4F96-9610-1E98ECD28137}" destId="{6A962A98-5CB9-45BF-A86E-18846BC1DF85}" srcOrd="0" destOrd="0" presId="urn:microsoft.com/office/officeart/2016/7/layout/VerticalDownArrowProcess"/>
    <dgm:cxn modelId="{75540665-53D0-471E-AE70-E2311DFB74D0}" type="presOf" srcId="{17DB35DB-5249-4B52-8367-31580A0AA5B6}" destId="{22CFDAB9-0699-4251-B15F-7C31E0402130}" srcOrd="1" destOrd="0" presId="urn:microsoft.com/office/officeart/2016/7/layout/VerticalDownArrowProcess"/>
    <dgm:cxn modelId="{50D24996-452A-441B-B10E-16DB20AE4991}" srcId="{17DB35DB-5249-4B52-8367-31580A0AA5B6}" destId="{0A824853-CFF5-41E0-8B17-0EF38678BAE3}" srcOrd="0" destOrd="0" parTransId="{9B6CA471-3521-41ED-8849-7A782380ED4A}" sibTransId="{D7D1EE99-72FF-4DA6-88FF-6DF6F87028E2}"/>
    <dgm:cxn modelId="{A000B0A0-AFFA-4DC3-93A4-2680FE843702}" type="presOf" srcId="{0A824853-CFF5-41E0-8B17-0EF38678BAE3}" destId="{54B643CE-C862-4528-A5BE-9ED1602A57A5}" srcOrd="0" destOrd="0" presId="urn:microsoft.com/office/officeart/2016/7/layout/VerticalDownArrowProcess"/>
    <dgm:cxn modelId="{FC3961A6-F583-467A-BBF9-E6617AA49DD2}" srcId="{D4FD5AE9-62B8-4E07-AD13-4339C1ED2EF2}" destId="{5360294B-5250-4F96-9610-1E98ECD28137}" srcOrd="0" destOrd="0" parTransId="{838274EE-ADF4-4510-9725-2A676FA2BC53}" sibTransId="{A6D4C711-3495-4E7C-9379-A7A61F51778B}"/>
    <dgm:cxn modelId="{1822A6A8-D92C-4341-B61C-186828DAA9DC}" type="presOf" srcId="{D4FD5AE9-62B8-4E07-AD13-4339C1ED2EF2}" destId="{91B479FE-BEAD-478F-9BDF-F1F18FB9FF1F}" srcOrd="0" destOrd="0" presId="urn:microsoft.com/office/officeart/2016/7/layout/VerticalDownArrowProcess"/>
    <dgm:cxn modelId="{444C45A9-0C6E-4AE8-9239-7C98EE7F1E99}" srcId="{D93FCB1B-053D-4CDA-8BD6-F45665BBA0FE}" destId="{93D64AD8-D7A9-4BD1-B8D1-10C8C0E45FD1}" srcOrd="0" destOrd="0" parTransId="{86184C16-EA3E-4C68-8521-425429799A7E}" sibTransId="{AB53D080-E214-42ED-84C5-92B6A998D0D9}"/>
    <dgm:cxn modelId="{C76509AA-F0EA-416F-91CF-2178B9D39FFA}" type="presOf" srcId="{17DB35DB-5249-4B52-8367-31580A0AA5B6}" destId="{A4EBF46F-924B-4F28-8249-D8892469F7BD}" srcOrd="0" destOrd="0" presId="urn:microsoft.com/office/officeart/2016/7/layout/VerticalDownArrowProcess"/>
    <dgm:cxn modelId="{6F2BE5C9-B8E3-4A54-9BFA-EA3015C2FEA7}" srcId="{855A2E54-C69B-44BE-B583-31E3800118E1}" destId="{D4FD5AE9-62B8-4E07-AD13-4339C1ED2EF2}" srcOrd="2" destOrd="0" parTransId="{B9116681-29EB-4CC0-996D-9D2FB85E719A}" sibTransId="{FBDE9ABB-B569-44EC-B4BF-63618C775C34}"/>
    <dgm:cxn modelId="{A9E59DD3-CBE0-4DC7-9AC1-D949EB51DCD9}" type="presOf" srcId="{855A2E54-C69B-44BE-B583-31E3800118E1}" destId="{68F92180-7A8A-4BB9-9068-F3BC6AACE9CE}" srcOrd="0" destOrd="0" presId="urn:microsoft.com/office/officeart/2016/7/layout/VerticalDownArrowProcess"/>
    <dgm:cxn modelId="{01450AEA-771F-4FA3-8D01-65CA0AE77950}" type="presOf" srcId="{D93FCB1B-053D-4CDA-8BD6-F45665BBA0FE}" destId="{E77BEC67-78C8-4D52-ACEB-EF76C6E4CEA3}" srcOrd="0" destOrd="0" presId="urn:microsoft.com/office/officeart/2016/7/layout/VerticalDownArrowProcess"/>
    <dgm:cxn modelId="{42D71DEB-63DF-4BA8-BFC2-B89CF9C90676}" type="presOf" srcId="{D93FCB1B-053D-4CDA-8BD6-F45665BBA0FE}" destId="{C33125CB-F9AD-423C-BBDA-B07D25CDD8BC}" srcOrd="1" destOrd="0" presId="urn:microsoft.com/office/officeart/2016/7/layout/VerticalDownArrowProcess"/>
    <dgm:cxn modelId="{D64637ED-5887-45A9-9F5A-D6CB090D8C17}" srcId="{855A2E54-C69B-44BE-B583-31E3800118E1}" destId="{D93FCB1B-053D-4CDA-8BD6-F45665BBA0FE}" srcOrd="1" destOrd="0" parTransId="{82033308-B8FC-4A34-93B2-68ABAEEAAFE5}" sibTransId="{158D683C-326F-4C43-AEF2-E69E0DB68284}"/>
    <dgm:cxn modelId="{9CEF35EF-F5B4-4C16-9E70-9F0773E30E65}" type="presOf" srcId="{93D64AD8-D7A9-4BD1-B8D1-10C8C0E45FD1}" destId="{10DD8FAC-AD18-44A0-9212-A2A345F296AF}" srcOrd="0" destOrd="0" presId="urn:microsoft.com/office/officeart/2016/7/layout/VerticalDownArrowProcess"/>
    <dgm:cxn modelId="{6A10CA19-712E-4D79-B3C2-CC27FE9E21E0}" type="presParOf" srcId="{68F92180-7A8A-4BB9-9068-F3BC6AACE9CE}" destId="{B8FD7CFE-C8D6-4B85-B8DB-6D18B27E9365}" srcOrd="0" destOrd="0" presId="urn:microsoft.com/office/officeart/2016/7/layout/VerticalDownArrowProcess"/>
    <dgm:cxn modelId="{39731317-C9EC-4F38-9032-BA490A1747AF}" type="presParOf" srcId="{B8FD7CFE-C8D6-4B85-B8DB-6D18B27E9365}" destId="{91B479FE-BEAD-478F-9BDF-F1F18FB9FF1F}" srcOrd="0" destOrd="0" presId="urn:microsoft.com/office/officeart/2016/7/layout/VerticalDownArrowProcess"/>
    <dgm:cxn modelId="{7586399A-BF76-40FE-9762-FC91B41AA0A5}" type="presParOf" srcId="{B8FD7CFE-C8D6-4B85-B8DB-6D18B27E9365}" destId="{6A962A98-5CB9-45BF-A86E-18846BC1DF85}" srcOrd="1" destOrd="0" presId="urn:microsoft.com/office/officeart/2016/7/layout/VerticalDownArrowProcess"/>
    <dgm:cxn modelId="{93F1F34C-D44A-4DC8-97DC-44C531276A30}" type="presParOf" srcId="{68F92180-7A8A-4BB9-9068-F3BC6AACE9CE}" destId="{AC05F8CE-8F82-476F-80A5-4AED73F68316}" srcOrd="1" destOrd="0" presId="urn:microsoft.com/office/officeart/2016/7/layout/VerticalDownArrowProcess"/>
    <dgm:cxn modelId="{77A07605-2698-4BC5-AA7A-C4FF4B60B55F}" type="presParOf" srcId="{68F92180-7A8A-4BB9-9068-F3BC6AACE9CE}" destId="{2FE78738-B23F-4CF6-B2D6-6B6420EB15FB}" srcOrd="2" destOrd="0" presId="urn:microsoft.com/office/officeart/2016/7/layout/VerticalDownArrowProcess"/>
    <dgm:cxn modelId="{676522E3-C887-4E83-9AE5-F8A201E6AD5C}" type="presParOf" srcId="{2FE78738-B23F-4CF6-B2D6-6B6420EB15FB}" destId="{E77BEC67-78C8-4D52-ACEB-EF76C6E4CEA3}" srcOrd="0" destOrd="0" presId="urn:microsoft.com/office/officeart/2016/7/layout/VerticalDownArrowProcess"/>
    <dgm:cxn modelId="{2EF7AEBB-5A68-41E6-B47B-BAEE35CF2B40}" type="presParOf" srcId="{2FE78738-B23F-4CF6-B2D6-6B6420EB15FB}" destId="{C33125CB-F9AD-423C-BBDA-B07D25CDD8BC}" srcOrd="1" destOrd="0" presId="urn:microsoft.com/office/officeart/2016/7/layout/VerticalDownArrowProcess"/>
    <dgm:cxn modelId="{3B0EF268-C817-44AA-A2B1-17362A110ECA}" type="presParOf" srcId="{2FE78738-B23F-4CF6-B2D6-6B6420EB15FB}" destId="{10DD8FAC-AD18-44A0-9212-A2A345F296AF}" srcOrd="2" destOrd="0" presId="urn:microsoft.com/office/officeart/2016/7/layout/VerticalDownArrowProcess"/>
    <dgm:cxn modelId="{E6147AB3-C0A8-4374-A6D9-171ADB90DD30}" type="presParOf" srcId="{68F92180-7A8A-4BB9-9068-F3BC6AACE9CE}" destId="{64B0E2D0-47BE-4291-A7A0-E46FE5B428B0}" srcOrd="3" destOrd="0" presId="urn:microsoft.com/office/officeart/2016/7/layout/VerticalDownArrowProcess"/>
    <dgm:cxn modelId="{F6585218-65EF-46C5-9662-416CEAB77487}" type="presParOf" srcId="{68F92180-7A8A-4BB9-9068-F3BC6AACE9CE}" destId="{DC5EFCDC-ECC6-4AC2-A887-057E3609D95A}" srcOrd="4" destOrd="0" presId="urn:microsoft.com/office/officeart/2016/7/layout/VerticalDownArrowProcess"/>
    <dgm:cxn modelId="{00A31816-2268-4CAF-A88F-5F6F1CB34ADE}" type="presParOf" srcId="{DC5EFCDC-ECC6-4AC2-A887-057E3609D95A}" destId="{A4EBF46F-924B-4F28-8249-D8892469F7BD}" srcOrd="0" destOrd="0" presId="urn:microsoft.com/office/officeart/2016/7/layout/VerticalDownArrowProcess"/>
    <dgm:cxn modelId="{454FCAC9-01B0-4890-B355-B240D4B6D2FF}" type="presParOf" srcId="{DC5EFCDC-ECC6-4AC2-A887-057E3609D95A}" destId="{22CFDAB9-0699-4251-B15F-7C31E0402130}" srcOrd="1" destOrd="0" presId="urn:microsoft.com/office/officeart/2016/7/layout/VerticalDownArrowProcess"/>
    <dgm:cxn modelId="{A69FB0AC-C59B-435C-AFCD-A0165A5C28B4}" type="presParOf" srcId="{DC5EFCDC-ECC6-4AC2-A887-057E3609D95A}" destId="{54B643CE-C862-4528-A5BE-9ED1602A57A5}" srcOrd="2" destOrd="0" presId="urn:microsoft.com/office/officeart/2016/7/layout/VerticalDown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EDAB8FA-1FE3-45E4-86F5-49B248BB5022}"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CC99666E-AC24-4385-9298-744F41DF9B46}">
      <dgm:prSet/>
      <dgm:spPr/>
      <dgm:t>
        <a:bodyPr/>
        <a:lstStyle/>
        <a:p>
          <a:r>
            <a:rPr lang="en-US" dirty="0"/>
            <a:t>Ryan &amp; Calvin (2009) explain that the digital world is constantly changing. Technological advancements have led to changes in how people choose to buy goods or services. Most consumers spend their leisure time in the digital world and want more interaction. Therefore, digital marketing is a tool for reaching those consumer groups.</a:t>
          </a:r>
        </a:p>
      </dgm:t>
    </dgm:pt>
    <dgm:pt modelId="{460B138E-8691-45EC-BF0C-0D731B192135}" type="parTrans" cxnId="{B46A4056-F202-4BAB-88A8-49184742B223}">
      <dgm:prSet/>
      <dgm:spPr/>
      <dgm:t>
        <a:bodyPr/>
        <a:lstStyle/>
        <a:p>
          <a:endParaRPr lang="en-US"/>
        </a:p>
      </dgm:t>
    </dgm:pt>
    <dgm:pt modelId="{8B9300B5-A4AA-4E7B-A0F0-B45B94E857D2}" type="sibTrans" cxnId="{B46A4056-F202-4BAB-88A8-49184742B223}">
      <dgm:prSet/>
      <dgm:spPr/>
      <dgm:t>
        <a:bodyPr/>
        <a:lstStyle/>
        <a:p>
          <a:endParaRPr lang="en-US"/>
        </a:p>
      </dgm:t>
    </dgm:pt>
    <dgm:pt modelId="{9B21971A-0734-4D7F-BA96-B78DC6EFD126}">
      <dgm:prSet/>
      <dgm:spPr/>
      <dgm:t>
        <a:bodyPr/>
        <a:lstStyle/>
        <a:p>
          <a:r>
            <a:rPr lang="en-US" dirty="0" err="1"/>
            <a:t>Nattapol</a:t>
          </a:r>
          <a:r>
            <a:rPr lang="en-US" dirty="0"/>
            <a:t> </a:t>
          </a:r>
          <a:r>
            <a:rPr lang="en-US" dirty="0" err="1"/>
            <a:t>Yaipairoj</a:t>
          </a:r>
          <a:r>
            <a:rPr lang="en-US" dirty="0"/>
            <a:t> (2015) mentions the influence of technological advancements, including high-speed internet and devices that can access the internet anytime, anywhere, making digital marketing crucial for the survival of businesses. Digital marketing offers a variety of tools for marketers to choose from in developing marketing strategies. Choosing a variety of tools appropriately will lead to greater success.</a:t>
          </a:r>
        </a:p>
      </dgm:t>
    </dgm:pt>
    <dgm:pt modelId="{4B8E1C3A-08AA-4A55-8F54-88037008BBB3}" type="parTrans" cxnId="{60F5A46F-B070-48CE-B214-F7C06761D8B4}">
      <dgm:prSet/>
      <dgm:spPr/>
      <dgm:t>
        <a:bodyPr/>
        <a:lstStyle/>
        <a:p>
          <a:endParaRPr lang="en-US"/>
        </a:p>
      </dgm:t>
    </dgm:pt>
    <dgm:pt modelId="{48FB875F-31E2-4EAD-ADF4-B94B745CCA33}" type="sibTrans" cxnId="{60F5A46F-B070-48CE-B214-F7C06761D8B4}">
      <dgm:prSet/>
      <dgm:spPr/>
      <dgm:t>
        <a:bodyPr/>
        <a:lstStyle/>
        <a:p>
          <a:endParaRPr lang="en-US"/>
        </a:p>
      </dgm:t>
    </dgm:pt>
    <dgm:pt modelId="{45CBE626-0459-4D35-97F7-6F5189CF3453}">
      <dgm:prSet/>
      <dgm:spPr/>
      <dgm:t>
        <a:bodyPr/>
        <a:lstStyle/>
        <a:p>
          <a:r>
            <a:rPr lang="en-US"/>
            <a:t>Suthatorn </a:t>
          </a:r>
          <a:r>
            <a:rPr lang="en-US" dirty="0" err="1"/>
            <a:t>Sutthison</a:t>
          </a:r>
          <a:r>
            <a:rPr lang="en-US" dirty="0"/>
            <a:t> (2009) explains that digital marketing is a combination of media to reach specific consumer groups more effectively, and the emergence of new media means that choosing the right tools to align with the objectives will lead to successful digital marketing.</a:t>
          </a:r>
        </a:p>
      </dgm:t>
    </dgm:pt>
    <dgm:pt modelId="{79556AD7-4D51-4B30-806E-A91066D29F6F}" type="parTrans" cxnId="{C4B7AB07-5A7E-405C-B95F-4C628C895D61}">
      <dgm:prSet/>
      <dgm:spPr/>
      <dgm:t>
        <a:bodyPr/>
        <a:lstStyle/>
        <a:p>
          <a:endParaRPr lang="en-US"/>
        </a:p>
      </dgm:t>
    </dgm:pt>
    <dgm:pt modelId="{236722C7-9233-4BF4-AD3F-D762F414A42C}" type="sibTrans" cxnId="{C4B7AB07-5A7E-405C-B95F-4C628C895D61}">
      <dgm:prSet/>
      <dgm:spPr/>
      <dgm:t>
        <a:bodyPr/>
        <a:lstStyle/>
        <a:p>
          <a:endParaRPr lang="en-US"/>
        </a:p>
      </dgm:t>
    </dgm:pt>
    <dgm:pt modelId="{0FC43AD8-1F8A-49B2-B92A-1A0FD1AA952F}">
      <dgm:prSet/>
      <dgm:spPr/>
      <dgm:t>
        <a:bodyPr/>
        <a:lstStyle/>
        <a:p>
          <a:r>
            <a:rPr lang="en-US"/>
            <a:t>Aaker </a:t>
          </a:r>
          <a:r>
            <a:rPr lang="en-US" dirty="0"/>
            <a:t>(2016) states that digital marketing has four distinct objectives: offering sales by adding value to products or services; supporting sales and implementation; expanding branding platforms to include more dimensions and engagement; and finally, being customer-centric based on customer interests and engagement activities. Failure to recognize the differences between these objectives will lead to ineffective marketing. This will render digital marketing ineffective.</a:t>
          </a:r>
        </a:p>
      </dgm:t>
    </dgm:pt>
    <dgm:pt modelId="{8242AED0-65D7-4DF3-AF8E-5AE4FC0E96F6}" type="parTrans" cxnId="{D7C889B8-E5FB-436A-8FDD-E9131CF1E3AE}">
      <dgm:prSet/>
      <dgm:spPr/>
      <dgm:t>
        <a:bodyPr/>
        <a:lstStyle/>
        <a:p>
          <a:endParaRPr lang="en-US"/>
        </a:p>
      </dgm:t>
    </dgm:pt>
    <dgm:pt modelId="{9E284A0E-786C-47F0-B7EF-76ED4E25D0C0}" type="sibTrans" cxnId="{D7C889B8-E5FB-436A-8FDD-E9131CF1E3AE}">
      <dgm:prSet/>
      <dgm:spPr/>
      <dgm:t>
        <a:bodyPr/>
        <a:lstStyle/>
        <a:p>
          <a:endParaRPr lang="en-US"/>
        </a:p>
      </dgm:t>
    </dgm:pt>
    <dgm:pt modelId="{A959E1B5-9C0C-47E7-A562-56A3A2F309AD}" type="pres">
      <dgm:prSet presAssocID="{1EDAB8FA-1FE3-45E4-86F5-49B248BB5022}" presName="linear" presStyleCnt="0">
        <dgm:presLayoutVars>
          <dgm:animLvl val="lvl"/>
          <dgm:resizeHandles val="exact"/>
        </dgm:presLayoutVars>
      </dgm:prSet>
      <dgm:spPr/>
    </dgm:pt>
    <dgm:pt modelId="{2BE96F2B-846D-4F52-AFD2-011210D27420}" type="pres">
      <dgm:prSet presAssocID="{CC99666E-AC24-4385-9298-744F41DF9B46}" presName="parentText" presStyleLbl="node1" presStyleIdx="0" presStyleCnt="4">
        <dgm:presLayoutVars>
          <dgm:chMax val="0"/>
          <dgm:bulletEnabled val="1"/>
        </dgm:presLayoutVars>
      </dgm:prSet>
      <dgm:spPr/>
    </dgm:pt>
    <dgm:pt modelId="{A7D837F7-F092-4024-B8CD-C79CAE33B0C1}" type="pres">
      <dgm:prSet presAssocID="{8B9300B5-A4AA-4E7B-A0F0-B45B94E857D2}" presName="spacer" presStyleCnt="0"/>
      <dgm:spPr/>
    </dgm:pt>
    <dgm:pt modelId="{E5CA3DD6-733C-4FA8-8322-DF3970E9E8EF}" type="pres">
      <dgm:prSet presAssocID="{45CBE626-0459-4D35-97F7-6F5189CF3453}" presName="parentText" presStyleLbl="node1" presStyleIdx="1" presStyleCnt="4">
        <dgm:presLayoutVars>
          <dgm:chMax val="0"/>
          <dgm:bulletEnabled val="1"/>
        </dgm:presLayoutVars>
      </dgm:prSet>
      <dgm:spPr/>
    </dgm:pt>
    <dgm:pt modelId="{8328171D-BA4F-4CE0-96E5-80A37DC79770}" type="pres">
      <dgm:prSet presAssocID="{236722C7-9233-4BF4-AD3F-D762F414A42C}" presName="spacer" presStyleCnt="0"/>
      <dgm:spPr/>
    </dgm:pt>
    <dgm:pt modelId="{781B951D-92D9-45D1-8D6B-7567CDAB795E}" type="pres">
      <dgm:prSet presAssocID="{9B21971A-0734-4D7F-BA96-B78DC6EFD126}" presName="parentText" presStyleLbl="node1" presStyleIdx="2" presStyleCnt="4">
        <dgm:presLayoutVars>
          <dgm:chMax val="0"/>
          <dgm:bulletEnabled val="1"/>
        </dgm:presLayoutVars>
      </dgm:prSet>
      <dgm:spPr/>
    </dgm:pt>
    <dgm:pt modelId="{BAA37BE2-48C3-40C9-98F8-DCDFF6DEF0E1}" type="pres">
      <dgm:prSet presAssocID="{48FB875F-31E2-4EAD-ADF4-B94B745CCA33}" presName="spacer" presStyleCnt="0"/>
      <dgm:spPr/>
    </dgm:pt>
    <dgm:pt modelId="{E5180028-A6CE-4940-B4D5-A3244B5BCC55}" type="pres">
      <dgm:prSet presAssocID="{0FC43AD8-1F8A-49B2-B92A-1A0FD1AA952F}" presName="parentText" presStyleLbl="node1" presStyleIdx="3" presStyleCnt="4">
        <dgm:presLayoutVars>
          <dgm:chMax val="0"/>
          <dgm:bulletEnabled val="1"/>
        </dgm:presLayoutVars>
      </dgm:prSet>
      <dgm:spPr/>
    </dgm:pt>
  </dgm:ptLst>
  <dgm:cxnLst>
    <dgm:cxn modelId="{C4B7AB07-5A7E-405C-B95F-4C628C895D61}" srcId="{1EDAB8FA-1FE3-45E4-86F5-49B248BB5022}" destId="{45CBE626-0459-4D35-97F7-6F5189CF3453}" srcOrd="1" destOrd="0" parTransId="{79556AD7-4D51-4B30-806E-A91066D29F6F}" sibTransId="{236722C7-9233-4BF4-AD3F-D762F414A42C}"/>
    <dgm:cxn modelId="{54208714-457D-48EE-8ADE-B04AA44265AF}" type="presOf" srcId="{9B21971A-0734-4D7F-BA96-B78DC6EFD126}" destId="{781B951D-92D9-45D1-8D6B-7567CDAB795E}" srcOrd="0" destOrd="0" presId="urn:microsoft.com/office/officeart/2005/8/layout/vList2"/>
    <dgm:cxn modelId="{60F5A46F-B070-48CE-B214-F7C06761D8B4}" srcId="{1EDAB8FA-1FE3-45E4-86F5-49B248BB5022}" destId="{9B21971A-0734-4D7F-BA96-B78DC6EFD126}" srcOrd="2" destOrd="0" parTransId="{4B8E1C3A-08AA-4A55-8F54-88037008BBB3}" sibTransId="{48FB875F-31E2-4EAD-ADF4-B94B745CCA33}"/>
    <dgm:cxn modelId="{B46A4056-F202-4BAB-88A8-49184742B223}" srcId="{1EDAB8FA-1FE3-45E4-86F5-49B248BB5022}" destId="{CC99666E-AC24-4385-9298-744F41DF9B46}" srcOrd="0" destOrd="0" parTransId="{460B138E-8691-45EC-BF0C-0D731B192135}" sibTransId="{8B9300B5-A4AA-4E7B-A0F0-B45B94E857D2}"/>
    <dgm:cxn modelId="{9816DEA9-CA68-4A91-874A-D78E422DFB11}" type="presOf" srcId="{45CBE626-0459-4D35-97F7-6F5189CF3453}" destId="{E5CA3DD6-733C-4FA8-8322-DF3970E9E8EF}" srcOrd="0" destOrd="0" presId="urn:microsoft.com/office/officeart/2005/8/layout/vList2"/>
    <dgm:cxn modelId="{D7C889B8-E5FB-436A-8FDD-E9131CF1E3AE}" srcId="{1EDAB8FA-1FE3-45E4-86F5-49B248BB5022}" destId="{0FC43AD8-1F8A-49B2-B92A-1A0FD1AA952F}" srcOrd="3" destOrd="0" parTransId="{8242AED0-65D7-4DF3-AF8E-5AE4FC0E96F6}" sibTransId="{9E284A0E-786C-47F0-B7EF-76ED4E25D0C0}"/>
    <dgm:cxn modelId="{F8F048BC-DF9C-42AF-8172-C29B7FAD3DB0}" type="presOf" srcId="{1EDAB8FA-1FE3-45E4-86F5-49B248BB5022}" destId="{A959E1B5-9C0C-47E7-A562-56A3A2F309AD}" srcOrd="0" destOrd="0" presId="urn:microsoft.com/office/officeart/2005/8/layout/vList2"/>
    <dgm:cxn modelId="{93B7EECC-6FC8-4743-8D47-E7197B430A71}" type="presOf" srcId="{0FC43AD8-1F8A-49B2-B92A-1A0FD1AA952F}" destId="{E5180028-A6CE-4940-B4D5-A3244B5BCC55}" srcOrd="0" destOrd="0" presId="urn:microsoft.com/office/officeart/2005/8/layout/vList2"/>
    <dgm:cxn modelId="{10135EFA-0602-4F0C-AEE6-DAA9329DC77B}" type="presOf" srcId="{CC99666E-AC24-4385-9298-744F41DF9B46}" destId="{2BE96F2B-846D-4F52-AFD2-011210D27420}" srcOrd="0" destOrd="0" presId="urn:microsoft.com/office/officeart/2005/8/layout/vList2"/>
    <dgm:cxn modelId="{95BCA00D-2424-4D25-ACC4-E4BDBEFC86D6}" type="presParOf" srcId="{A959E1B5-9C0C-47E7-A562-56A3A2F309AD}" destId="{2BE96F2B-846D-4F52-AFD2-011210D27420}" srcOrd="0" destOrd="0" presId="urn:microsoft.com/office/officeart/2005/8/layout/vList2"/>
    <dgm:cxn modelId="{991DDA1E-DAC7-4311-8A58-7C1BF585C670}" type="presParOf" srcId="{A959E1B5-9C0C-47E7-A562-56A3A2F309AD}" destId="{A7D837F7-F092-4024-B8CD-C79CAE33B0C1}" srcOrd="1" destOrd="0" presId="urn:microsoft.com/office/officeart/2005/8/layout/vList2"/>
    <dgm:cxn modelId="{FC6EF7D4-6876-42C5-A832-36213E5DAAFE}" type="presParOf" srcId="{A959E1B5-9C0C-47E7-A562-56A3A2F309AD}" destId="{E5CA3DD6-733C-4FA8-8322-DF3970E9E8EF}" srcOrd="2" destOrd="0" presId="urn:microsoft.com/office/officeart/2005/8/layout/vList2"/>
    <dgm:cxn modelId="{7E83AB6C-27CE-416D-A036-0EBFB04C498F}" type="presParOf" srcId="{A959E1B5-9C0C-47E7-A562-56A3A2F309AD}" destId="{8328171D-BA4F-4CE0-96E5-80A37DC79770}" srcOrd="3" destOrd="0" presId="urn:microsoft.com/office/officeart/2005/8/layout/vList2"/>
    <dgm:cxn modelId="{A16ECE09-DC19-4E7B-A5FD-FDE9876A7370}" type="presParOf" srcId="{A959E1B5-9C0C-47E7-A562-56A3A2F309AD}" destId="{781B951D-92D9-45D1-8D6B-7567CDAB795E}" srcOrd="4" destOrd="0" presId="urn:microsoft.com/office/officeart/2005/8/layout/vList2"/>
    <dgm:cxn modelId="{FD4AB1D8-9DAA-4A10-B1B0-BE27C1C7A47F}" type="presParOf" srcId="{A959E1B5-9C0C-47E7-A562-56A3A2F309AD}" destId="{BAA37BE2-48C3-40C9-98F8-DCDFF6DEF0E1}" srcOrd="5" destOrd="0" presId="urn:microsoft.com/office/officeart/2005/8/layout/vList2"/>
    <dgm:cxn modelId="{A6C0891A-C808-4FDA-A954-E11769305947}" type="presParOf" srcId="{A959E1B5-9C0C-47E7-A562-56A3A2F309AD}" destId="{E5180028-A6CE-4940-B4D5-A3244B5BCC5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B8ACEB7-ACE3-4F9E-89BB-48C08F0BA5D3}" type="doc">
      <dgm:prSet loTypeId="urn:microsoft.com/office/officeart/2005/8/layout/vProcess5" loCatId="process" qsTypeId="urn:microsoft.com/office/officeart/2005/8/quickstyle/simple1" qsCatId="simple" csTypeId="urn:microsoft.com/office/officeart/2005/8/colors/accent3_5" csCatId="accent3" phldr="1"/>
      <dgm:spPr/>
      <dgm:t>
        <a:bodyPr/>
        <a:lstStyle/>
        <a:p>
          <a:endParaRPr lang="en-US"/>
        </a:p>
      </dgm:t>
    </dgm:pt>
    <dgm:pt modelId="{32915669-0A2F-44E9-BBDF-6594690F0BAC}">
      <dgm:prSet phldrT="[ข้อความ]"/>
      <dgm:spPr/>
      <dgm:t>
        <a:bodyPr/>
        <a:lstStyle/>
        <a:p>
          <a:r>
            <a:rPr lang="en-US" b="1" dirty="0">
              <a:solidFill>
                <a:schemeClr val="tx1"/>
              </a:solidFill>
            </a:rPr>
            <a:t>1. The Desktop &amp; Internet Era (since 1984)</a:t>
          </a:r>
        </a:p>
      </dgm:t>
    </dgm:pt>
    <dgm:pt modelId="{9E2DAA4E-A75F-48D1-8A3C-9319B757BC88}" type="parTrans" cxnId="{3E1A6E80-E410-459E-AA31-BE295F979F45}">
      <dgm:prSet/>
      <dgm:spPr/>
      <dgm:t>
        <a:bodyPr/>
        <a:lstStyle/>
        <a:p>
          <a:endParaRPr lang="en-US">
            <a:solidFill>
              <a:schemeClr val="tx1"/>
            </a:solidFill>
          </a:endParaRPr>
        </a:p>
      </dgm:t>
    </dgm:pt>
    <dgm:pt modelId="{B9CF5287-BF03-4F6E-9C65-F30D3E7F5391}" type="sibTrans" cxnId="{3E1A6E80-E410-459E-AA31-BE295F979F45}">
      <dgm:prSet/>
      <dgm:spPr/>
      <dgm:t>
        <a:bodyPr/>
        <a:lstStyle/>
        <a:p>
          <a:endParaRPr lang="en-US">
            <a:solidFill>
              <a:schemeClr val="tx1"/>
            </a:solidFill>
          </a:endParaRPr>
        </a:p>
      </dgm:t>
    </dgm:pt>
    <dgm:pt modelId="{B43F5465-9782-4860-BD65-057D4694DBCA}">
      <dgm:prSet phldrT="[ข้อความ]"/>
      <dgm:spPr/>
      <dgm:t>
        <a:bodyPr/>
        <a:lstStyle/>
        <a:p>
          <a:r>
            <a:rPr lang="en-US" b="1" dirty="0">
              <a:solidFill>
                <a:schemeClr val="tx1"/>
              </a:solidFill>
            </a:rPr>
            <a:t>2. The Mobile &amp; Social Era (since 2000)</a:t>
          </a:r>
        </a:p>
      </dgm:t>
    </dgm:pt>
    <dgm:pt modelId="{9DB828F7-ED9D-4854-9E20-2795CAA05BD3}" type="parTrans" cxnId="{69BC6B7A-19F7-4DDD-B00F-1C0684DABBFB}">
      <dgm:prSet/>
      <dgm:spPr/>
      <dgm:t>
        <a:bodyPr/>
        <a:lstStyle/>
        <a:p>
          <a:endParaRPr lang="en-US"/>
        </a:p>
      </dgm:t>
    </dgm:pt>
    <dgm:pt modelId="{CDA392DD-C541-41C2-A88C-AD49030D52B7}" type="sibTrans" cxnId="{69BC6B7A-19F7-4DDD-B00F-1C0684DABBFB}">
      <dgm:prSet/>
      <dgm:spPr/>
      <dgm:t>
        <a:bodyPr/>
        <a:lstStyle/>
        <a:p>
          <a:endParaRPr lang="en-US"/>
        </a:p>
      </dgm:t>
    </dgm:pt>
    <dgm:pt modelId="{CAD77978-96C8-4BD3-9CDF-07FE65793774}">
      <dgm:prSet phldrT="[ข้อความ]"/>
      <dgm:spPr/>
      <dgm:t>
        <a:bodyPr/>
        <a:lstStyle/>
        <a:p>
          <a:r>
            <a:rPr lang="en-US" b="1" dirty="0">
              <a:solidFill>
                <a:schemeClr val="tx1"/>
              </a:solidFill>
            </a:rPr>
            <a:t>3. The Content &amp; Data Era (since 2004)</a:t>
          </a:r>
        </a:p>
      </dgm:t>
    </dgm:pt>
    <dgm:pt modelId="{78071B8B-2A44-4528-9C01-501CA18CF8AF}" type="parTrans" cxnId="{6EE29C3E-872C-48A1-80F2-1AD11D714577}">
      <dgm:prSet/>
      <dgm:spPr/>
      <dgm:t>
        <a:bodyPr/>
        <a:lstStyle/>
        <a:p>
          <a:endParaRPr lang="en-US"/>
        </a:p>
      </dgm:t>
    </dgm:pt>
    <dgm:pt modelId="{58E62CCC-BDA4-4BFC-8B39-2F1E63777C1D}" type="sibTrans" cxnId="{6EE29C3E-872C-48A1-80F2-1AD11D714577}">
      <dgm:prSet/>
      <dgm:spPr/>
      <dgm:t>
        <a:bodyPr/>
        <a:lstStyle/>
        <a:p>
          <a:endParaRPr lang="en-US"/>
        </a:p>
      </dgm:t>
    </dgm:pt>
    <dgm:pt modelId="{E6E20EF4-BC43-4C1D-9104-555CA0B28849}">
      <dgm:prSet phldrT="[ข้อความ]"/>
      <dgm:spPr/>
      <dgm:t>
        <a:bodyPr/>
        <a:lstStyle/>
        <a:p>
          <a:r>
            <a:rPr lang="en-US" b="1" dirty="0">
              <a:solidFill>
                <a:schemeClr val="tx1"/>
              </a:solidFill>
            </a:rPr>
            <a:t>4. The Digital Experience Era (since 2013)</a:t>
          </a:r>
        </a:p>
      </dgm:t>
    </dgm:pt>
    <dgm:pt modelId="{A940A4CB-A5C4-40C3-B165-5546EAA1FD32}" type="parTrans" cxnId="{8F09C5D8-A7D8-441E-B54A-A26951F41F0F}">
      <dgm:prSet/>
      <dgm:spPr/>
      <dgm:t>
        <a:bodyPr/>
        <a:lstStyle/>
        <a:p>
          <a:endParaRPr lang="en-US"/>
        </a:p>
      </dgm:t>
    </dgm:pt>
    <dgm:pt modelId="{47783B79-C57A-4A82-A5CC-3D7313D4CE24}" type="sibTrans" cxnId="{8F09C5D8-A7D8-441E-B54A-A26951F41F0F}">
      <dgm:prSet/>
      <dgm:spPr/>
      <dgm:t>
        <a:bodyPr/>
        <a:lstStyle/>
        <a:p>
          <a:endParaRPr lang="en-US"/>
        </a:p>
      </dgm:t>
    </dgm:pt>
    <dgm:pt modelId="{24A35078-ACD7-4944-83AA-EF40E7D2E06C}">
      <dgm:prSet phldrT="[ข้อความ]"/>
      <dgm:spPr/>
      <dgm:t>
        <a:bodyPr/>
        <a:lstStyle/>
        <a:p>
          <a:r>
            <a:rPr lang="en-US" b="1">
              <a:solidFill>
                <a:schemeClr val="tx1"/>
              </a:solidFill>
            </a:rPr>
            <a:t>5</a:t>
          </a:r>
          <a:r>
            <a:rPr lang="en-US" b="1" dirty="0">
              <a:solidFill>
                <a:schemeClr val="tx1"/>
              </a:solidFill>
            </a:rPr>
            <a:t>. The Artificial Intelligence Era (since 2016)</a:t>
          </a:r>
          <a:endParaRPr lang="en-US" dirty="0">
            <a:solidFill>
              <a:schemeClr val="tx1"/>
            </a:solidFill>
          </a:endParaRPr>
        </a:p>
      </dgm:t>
    </dgm:pt>
    <dgm:pt modelId="{424943FD-0B36-45AC-B5B5-6CBD9E6EFBF5}" type="parTrans" cxnId="{1FD508DD-7C3B-4B87-9A7B-44AAC3F0B1C0}">
      <dgm:prSet/>
      <dgm:spPr/>
      <dgm:t>
        <a:bodyPr/>
        <a:lstStyle/>
        <a:p>
          <a:endParaRPr lang="en-US"/>
        </a:p>
      </dgm:t>
    </dgm:pt>
    <dgm:pt modelId="{35B8C1EA-A037-4657-B2A8-CE885B6D7B0E}" type="sibTrans" cxnId="{1FD508DD-7C3B-4B87-9A7B-44AAC3F0B1C0}">
      <dgm:prSet/>
      <dgm:spPr/>
      <dgm:t>
        <a:bodyPr/>
        <a:lstStyle/>
        <a:p>
          <a:endParaRPr lang="en-US"/>
        </a:p>
      </dgm:t>
    </dgm:pt>
    <dgm:pt modelId="{820EAC54-64EC-4F4B-8BF1-FABABA6D24B6}" type="pres">
      <dgm:prSet presAssocID="{BB8ACEB7-ACE3-4F9E-89BB-48C08F0BA5D3}" presName="outerComposite" presStyleCnt="0">
        <dgm:presLayoutVars>
          <dgm:chMax val="5"/>
          <dgm:dir/>
          <dgm:resizeHandles val="exact"/>
        </dgm:presLayoutVars>
      </dgm:prSet>
      <dgm:spPr/>
    </dgm:pt>
    <dgm:pt modelId="{907C6453-E0ED-498B-BCBA-640739EB08D6}" type="pres">
      <dgm:prSet presAssocID="{BB8ACEB7-ACE3-4F9E-89BB-48C08F0BA5D3}" presName="dummyMaxCanvas" presStyleCnt="0">
        <dgm:presLayoutVars/>
      </dgm:prSet>
      <dgm:spPr/>
    </dgm:pt>
    <dgm:pt modelId="{FDC1055A-6FBA-4204-BEA6-5DBAFC4BC61B}" type="pres">
      <dgm:prSet presAssocID="{BB8ACEB7-ACE3-4F9E-89BB-48C08F0BA5D3}" presName="FiveNodes_1" presStyleLbl="node1" presStyleIdx="0" presStyleCnt="5">
        <dgm:presLayoutVars>
          <dgm:bulletEnabled val="1"/>
        </dgm:presLayoutVars>
      </dgm:prSet>
      <dgm:spPr/>
    </dgm:pt>
    <dgm:pt modelId="{612A61DA-648F-479C-8861-2C4253843B5B}" type="pres">
      <dgm:prSet presAssocID="{BB8ACEB7-ACE3-4F9E-89BB-48C08F0BA5D3}" presName="FiveNodes_2" presStyleLbl="node1" presStyleIdx="1" presStyleCnt="5">
        <dgm:presLayoutVars>
          <dgm:bulletEnabled val="1"/>
        </dgm:presLayoutVars>
      </dgm:prSet>
      <dgm:spPr/>
    </dgm:pt>
    <dgm:pt modelId="{DAD4FE9C-F9D0-4E02-9E26-A5445C253D67}" type="pres">
      <dgm:prSet presAssocID="{BB8ACEB7-ACE3-4F9E-89BB-48C08F0BA5D3}" presName="FiveNodes_3" presStyleLbl="node1" presStyleIdx="2" presStyleCnt="5">
        <dgm:presLayoutVars>
          <dgm:bulletEnabled val="1"/>
        </dgm:presLayoutVars>
      </dgm:prSet>
      <dgm:spPr/>
    </dgm:pt>
    <dgm:pt modelId="{EB6F454A-E984-4456-9FBF-4DF41D1EB6A4}" type="pres">
      <dgm:prSet presAssocID="{BB8ACEB7-ACE3-4F9E-89BB-48C08F0BA5D3}" presName="FiveNodes_4" presStyleLbl="node1" presStyleIdx="3" presStyleCnt="5">
        <dgm:presLayoutVars>
          <dgm:bulletEnabled val="1"/>
        </dgm:presLayoutVars>
      </dgm:prSet>
      <dgm:spPr/>
    </dgm:pt>
    <dgm:pt modelId="{F82C7BC7-36E2-40D4-A09E-EC023B217824}" type="pres">
      <dgm:prSet presAssocID="{BB8ACEB7-ACE3-4F9E-89BB-48C08F0BA5D3}" presName="FiveNodes_5" presStyleLbl="node1" presStyleIdx="4" presStyleCnt="5">
        <dgm:presLayoutVars>
          <dgm:bulletEnabled val="1"/>
        </dgm:presLayoutVars>
      </dgm:prSet>
      <dgm:spPr/>
    </dgm:pt>
    <dgm:pt modelId="{84CE67D7-E839-4822-A029-C64C7CDF1AD2}" type="pres">
      <dgm:prSet presAssocID="{BB8ACEB7-ACE3-4F9E-89BB-48C08F0BA5D3}" presName="FiveConn_1-2" presStyleLbl="fgAccFollowNode1" presStyleIdx="0" presStyleCnt="4">
        <dgm:presLayoutVars>
          <dgm:bulletEnabled val="1"/>
        </dgm:presLayoutVars>
      </dgm:prSet>
      <dgm:spPr/>
    </dgm:pt>
    <dgm:pt modelId="{88D2DC83-A6D8-4E7D-9D08-1E6E4149D4A0}" type="pres">
      <dgm:prSet presAssocID="{BB8ACEB7-ACE3-4F9E-89BB-48C08F0BA5D3}" presName="FiveConn_2-3" presStyleLbl="fgAccFollowNode1" presStyleIdx="1" presStyleCnt="4">
        <dgm:presLayoutVars>
          <dgm:bulletEnabled val="1"/>
        </dgm:presLayoutVars>
      </dgm:prSet>
      <dgm:spPr/>
    </dgm:pt>
    <dgm:pt modelId="{6F12EF48-DFA9-40BF-ABAE-60E96193BB46}" type="pres">
      <dgm:prSet presAssocID="{BB8ACEB7-ACE3-4F9E-89BB-48C08F0BA5D3}" presName="FiveConn_3-4" presStyleLbl="fgAccFollowNode1" presStyleIdx="2" presStyleCnt="4">
        <dgm:presLayoutVars>
          <dgm:bulletEnabled val="1"/>
        </dgm:presLayoutVars>
      </dgm:prSet>
      <dgm:spPr/>
    </dgm:pt>
    <dgm:pt modelId="{345D1874-2178-41D1-ABB6-BF851FB29B9A}" type="pres">
      <dgm:prSet presAssocID="{BB8ACEB7-ACE3-4F9E-89BB-48C08F0BA5D3}" presName="FiveConn_4-5" presStyleLbl="fgAccFollowNode1" presStyleIdx="3" presStyleCnt="4">
        <dgm:presLayoutVars>
          <dgm:bulletEnabled val="1"/>
        </dgm:presLayoutVars>
      </dgm:prSet>
      <dgm:spPr/>
    </dgm:pt>
    <dgm:pt modelId="{2E238EA4-BC10-4243-B87F-3CD2AA3F23E7}" type="pres">
      <dgm:prSet presAssocID="{BB8ACEB7-ACE3-4F9E-89BB-48C08F0BA5D3}" presName="FiveNodes_1_text" presStyleLbl="node1" presStyleIdx="4" presStyleCnt="5">
        <dgm:presLayoutVars>
          <dgm:bulletEnabled val="1"/>
        </dgm:presLayoutVars>
      </dgm:prSet>
      <dgm:spPr/>
    </dgm:pt>
    <dgm:pt modelId="{B51BC9E5-1A1A-4EF3-90A7-6C3B750AF065}" type="pres">
      <dgm:prSet presAssocID="{BB8ACEB7-ACE3-4F9E-89BB-48C08F0BA5D3}" presName="FiveNodes_2_text" presStyleLbl="node1" presStyleIdx="4" presStyleCnt="5">
        <dgm:presLayoutVars>
          <dgm:bulletEnabled val="1"/>
        </dgm:presLayoutVars>
      </dgm:prSet>
      <dgm:spPr/>
    </dgm:pt>
    <dgm:pt modelId="{6A69BF1C-E75B-4280-B90D-8D247BF34FCA}" type="pres">
      <dgm:prSet presAssocID="{BB8ACEB7-ACE3-4F9E-89BB-48C08F0BA5D3}" presName="FiveNodes_3_text" presStyleLbl="node1" presStyleIdx="4" presStyleCnt="5">
        <dgm:presLayoutVars>
          <dgm:bulletEnabled val="1"/>
        </dgm:presLayoutVars>
      </dgm:prSet>
      <dgm:spPr/>
    </dgm:pt>
    <dgm:pt modelId="{B4029257-A7D4-4C04-9DEF-8FA25F42F180}" type="pres">
      <dgm:prSet presAssocID="{BB8ACEB7-ACE3-4F9E-89BB-48C08F0BA5D3}" presName="FiveNodes_4_text" presStyleLbl="node1" presStyleIdx="4" presStyleCnt="5">
        <dgm:presLayoutVars>
          <dgm:bulletEnabled val="1"/>
        </dgm:presLayoutVars>
      </dgm:prSet>
      <dgm:spPr/>
    </dgm:pt>
    <dgm:pt modelId="{E35A4F85-33EA-4042-AD46-0EEEAFBC5275}" type="pres">
      <dgm:prSet presAssocID="{BB8ACEB7-ACE3-4F9E-89BB-48C08F0BA5D3}" presName="FiveNodes_5_text" presStyleLbl="node1" presStyleIdx="4" presStyleCnt="5">
        <dgm:presLayoutVars>
          <dgm:bulletEnabled val="1"/>
        </dgm:presLayoutVars>
      </dgm:prSet>
      <dgm:spPr/>
    </dgm:pt>
  </dgm:ptLst>
  <dgm:cxnLst>
    <dgm:cxn modelId="{EBA88E0B-7BB0-4074-AB9D-E303F1AFEA59}" type="presOf" srcId="{58E62CCC-BDA4-4BFC-8B39-2F1E63777C1D}" destId="{6F12EF48-DFA9-40BF-ABAE-60E96193BB46}" srcOrd="0" destOrd="0" presId="urn:microsoft.com/office/officeart/2005/8/layout/vProcess5"/>
    <dgm:cxn modelId="{E382762A-E3CC-4660-B8B6-07D689264F40}" type="presOf" srcId="{BB8ACEB7-ACE3-4F9E-89BB-48C08F0BA5D3}" destId="{820EAC54-64EC-4F4B-8BF1-FABABA6D24B6}" srcOrd="0" destOrd="0" presId="urn:microsoft.com/office/officeart/2005/8/layout/vProcess5"/>
    <dgm:cxn modelId="{D038F32F-6173-40AA-9CD1-A71A6B97E20B}" type="presOf" srcId="{32915669-0A2F-44E9-BBDF-6594690F0BAC}" destId="{2E238EA4-BC10-4243-B87F-3CD2AA3F23E7}" srcOrd="1" destOrd="0" presId="urn:microsoft.com/office/officeart/2005/8/layout/vProcess5"/>
    <dgm:cxn modelId="{13311F3E-5F33-4663-8231-BF49B1ABDC54}" type="presOf" srcId="{E6E20EF4-BC43-4C1D-9104-555CA0B28849}" destId="{B4029257-A7D4-4C04-9DEF-8FA25F42F180}" srcOrd="1" destOrd="0" presId="urn:microsoft.com/office/officeart/2005/8/layout/vProcess5"/>
    <dgm:cxn modelId="{6EE29C3E-872C-48A1-80F2-1AD11D714577}" srcId="{BB8ACEB7-ACE3-4F9E-89BB-48C08F0BA5D3}" destId="{CAD77978-96C8-4BD3-9CDF-07FE65793774}" srcOrd="2" destOrd="0" parTransId="{78071B8B-2A44-4528-9C01-501CA18CF8AF}" sibTransId="{58E62CCC-BDA4-4BFC-8B39-2F1E63777C1D}"/>
    <dgm:cxn modelId="{C27E4D4D-99E0-462F-B50D-4A7BE6F11E3A}" type="presOf" srcId="{24A35078-ACD7-4944-83AA-EF40E7D2E06C}" destId="{E35A4F85-33EA-4042-AD46-0EEEAFBC5275}" srcOrd="1" destOrd="0" presId="urn:microsoft.com/office/officeart/2005/8/layout/vProcess5"/>
    <dgm:cxn modelId="{6D9A3278-C225-4C64-A166-0548FE561237}" type="presOf" srcId="{E6E20EF4-BC43-4C1D-9104-555CA0B28849}" destId="{EB6F454A-E984-4456-9FBF-4DF41D1EB6A4}" srcOrd="0" destOrd="0" presId="urn:microsoft.com/office/officeart/2005/8/layout/vProcess5"/>
    <dgm:cxn modelId="{69BC6B7A-19F7-4DDD-B00F-1C0684DABBFB}" srcId="{BB8ACEB7-ACE3-4F9E-89BB-48C08F0BA5D3}" destId="{B43F5465-9782-4860-BD65-057D4694DBCA}" srcOrd="1" destOrd="0" parTransId="{9DB828F7-ED9D-4854-9E20-2795CAA05BD3}" sibTransId="{CDA392DD-C541-41C2-A88C-AD49030D52B7}"/>
    <dgm:cxn modelId="{83BCB07F-94C8-428B-9F5F-7CC1D1B92AF1}" type="presOf" srcId="{B43F5465-9782-4860-BD65-057D4694DBCA}" destId="{612A61DA-648F-479C-8861-2C4253843B5B}" srcOrd="0" destOrd="0" presId="urn:microsoft.com/office/officeart/2005/8/layout/vProcess5"/>
    <dgm:cxn modelId="{3E1A6E80-E410-459E-AA31-BE295F979F45}" srcId="{BB8ACEB7-ACE3-4F9E-89BB-48C08F0BA5D3}" destId="{32915669-0A2F-44E9-BBDF-6594690F0BAC}" srcOrd="0" destOrd="0" parTransId="{9E2DAA4E-A75F-48D1-8A3C-9319B757BC88}" sibTransId="{B9CF5287-BF03-4F6E-9C65-F30D3E7F5391}"/>
    <dgm:cxn modelId="{088ECD89-5644-4494-9A53-A1DB00980D09}" type="presOf" srcId="{B9CF5287-BF03-4F6E-9C65-F30D3E7F5391}" destId="{84CE67D7-E839-4822-A029-C64C7CDF1AD2}" srcOrd="0" destOrd="0" presId="urn:microsoft.com/office/officeart/2005/8/layout/vProcess5"/>
    <dgm:cxn modelId="{D2381495-5A4C-4864-8268-78D050B5324B}" type="presOf" srcId="{CAD77978-96C8-4BD3-9CDF-07FE65793774}" destId="{DAD4FE9C-F9D0-4E02-9E26-A5445C253D67}" srcOrd="0" destOrd="0" presId="urn:microsoft.com/office/officeart/2005/8/layout/vProcess5"/>
    <dgm:cxn modelId="{D7894396-C705-45EE-A981-E3C3E8BF510E}" type="presOf" srcId="{47783B79-C57A-4A82-A5CC-3D7313D4CE24}" destId="{345D1874-2178-41D1-ABB6-BF851FB29B9A}" srcOrd="0" destOrd="0" presId="urn:microsoft.com/office/officeart/2005/8/layout/vProcess5"/>
    <dgm:cxn modelId="{5D9804B7-BDA8-4E77-B678-7C992AB1579D}" type="presOf" srcId="{32915669-0A2F-44E9-BBDF-6594690F0BAC}" destId="{FDC1055A-6FBA-4204-BEA6-5DBAFC4BC61B}" srcOrd="0" destOrd="0" presId="urn:microsoft.com/office/officeart/2005/8/layout/vProcess5"/>
    <dgm:cxn modelId="{159F59C1-BD78-4BD2-BFCE-A1D06B9BE233}" type="presOf" srcId="{B43F5465-9782-4860-BD65-057D4694DBCA}" destId="{B51BC9E5-1A1A-4EF3-90A7-6C3B750AF065}" srcOrd="1" destOrd="0" presId="urn:microsoft.com/office/officeart/2005/8/layout/vProcess5"/>
    <dgm:cxn modelId="{9FC16AC3-4A4A-4114-B7D7-14A0DC354853}" type="presOf" srcId="{CAD77978-96C8-4BD3-9CDF-07FE65793774}" destId="{6A69BF1C-E75B-4280-B90D-8D247BF34FCA}" srcOrd="1" destOrd="0" presId="urn:microsoft.com/office/officeart/2005/8/layout/vProcess5"/>
    <dgm:cxn modelId="{8F09C5D8-A7D8-441E-B54A-A26951F41F0F}" srcId="{BB8ACEB7-ACE3-4F9E-89BB-48C08F0BA5D3}" destId="{E6E20EF4-BC43-4C1D-9104-555CA0B28849}" srcOrd="3" destOrd="0" parTransId="{A940A4CB-A5C4-40C3-B165-5546EAA1FD32}" sibTransId="{47783B79-C57A-4A82-A5CC-3D7313D4CE24}"/>
    <dgm:cxn modelId="{1FD508DD-7C3B-4B87-9A7B-44AAC3F0B1C0}" srcId="{BB8ACEB7-ACE3-4F9E-89BB-48C08F0BA5D3}" destId="{24A35078-ACD7-4944-83AA-EF40E7D2E06C}" srcOrd="4" destOrd="0" parTransId="{424943FD-0B36-45AC-B5B5-6CBD9E6EFBF5}" sibTransId="{35B8C1EA-A037-4657-B2A8-CE885B6D7B0E}"/>
    <dgm:cxn modelId="{EE8942F3-C719-4007-8A56-75803E0C347A}" type="presOf" srcId="{24A35078-ACD7-4944-83AA-EF40E7D2E06C}" destId="{F82C7BC7-36E2-40D4-A09E-EC023B217824}" srcOrd="0" destOrd="0" presId="urn:microsoft.com/office/officeart/2005/8/layout/vProcess5"/>
    <dgm:cxn modelId="{DC478EF3-9AC1-4C74-9687-2063A3BCF300}" type="presOf" srcId="{CDA392DD-C541-41C2-A88C-AD49030D52B7}" destId="{88D2DC83-A6D8-4E7D-9D08-1E6E4149D4A0}" srcOrd="0" destOrd="0" presId="urn:microsoft.com/office/officeart/2005/8/layout/vProcess5"/>
    <dgm:cxn modelId="{EA17299F-E60C-4068-B71E-43C31AE0E260}" type="presParOf" srcId="{820EAC54-64EC-4F4B-8BF1-FABABA6D24B6}" destId="{907C6453-E0ED-498B-BCBA-640739EB08D6}" srcOrd="0" destOrd="0" presId="urn:microsoft.com/office/officeart/2005/8/layout/vProcess5"/>
    <dgm:cxn modelId="{607D8207-8E52-4A56-8FED-C16D54F60902}" type="presParOf" srcId="{820EAC54-64EC-4F4B-8BF1-FABABA6D24B6}" destId="{FDC1055A-6FBA-4204-BEA6-5DBAFC4BC61B}" srcOrd="1" destOrd="0" presId="urn:microsoft.com/office/officeart/2005/8/layout/vProcess5"/>
    <dgm:cxn modelId="{D6F861BC-0AEA-4BE2-8304-2F6B362489B4}" type="presParOf" srcId="{820EAC54-64EC-4F4B-8BF1-FABABA6D24B6}" destId="{612A61DA-648F-479C-8861-2C4253843B5B}" srcOrd="2" destOrd="0" presId="urn:microsoft.com/office/officeart/2005/8/layout/vProcess5"/>
    <dgm:cxn modelId="{E164140C-A44D-4D74-9F9D-9AA4974979C7}" type="presParOf" srcId="{820EAC54-64EC-4F4B-8BF1-FABABA6D24B6}" destId="{DAD4FE9C-F9D0-4E02-9E26-A5445C253D67}" srcOrd="3" destOrd="0" presId="urn:microsoft.com/office/officeart/2005/8/layout/vProcess5"/>
    <dgm:cxn modelId="{AD82DCBB-C830-43E2-B34F-C938512242D8}" type="presParOf" srcId="{820EAC54-64EC-4F4B-8BF1-FABABA6D24B6}" destId="{EB6F454A-E984-4456-9FBF-4DF41D1EB6A4}" srcOrd="4" destOrd="0" presId="urn:microsoft.com/office/officeart/2005/8/layout/vProcess5"/>
    <dgm:cxn modelId="{6D344840-C1DE-482E-AC58-1E41666DF794}" type="presParOf" srcId="{820EAC54-64EC-4F4B-8BF1-FABABA6D24B6}" destId="{F82C7BC7-36E2-40D4-A09E-EC023B217824}" srcOrd="5" destOrd="0" presId="urn:microsoft.com/office/officeart/2005/8/layout/vProcess5"/>
    <dgm:cxn modelId="{0AAEC2CE-9949-4FDC-B7C4-4F570EF74B83}" type="presParOf" srcId="{820EAC54-64EC-4F4B-8BF1-FABABA6D24B6}" destId="{84CE67D7-E839-4822-A029-C64C7CDF1AD2}" srcOrd="6" destOrd="0" presId="urn:microsoft.com/office/officeart/2005/8/layout/vProcess5"/>
    <dgm:cxn modelId="{254F5542-049F-472F-9CFA-79DD862A8881}" type="presParOf" srcId="{820EAC54-64EC-4F4B-8BF1-FABABA6D24B6}" destId="{88D2DC83-A6D8-4E7D-9D08-1E6E4149D4A0}" srcOrd="7" destOrd="0" presId="urn:microsoft.com/office/officeart/2005/8/layout/vProcess5"/>
    <dgm:cxn modelId="{AA2B17BB-3213-40F0-ACA0-4F6D26C256FF}" type="presParOf" srcId="{820EAC54-64EC-4F4B-8BF1-FABABA6D24B6}" destId="{6F12EF48-DFA9-40BF-ABAE-60E96193BB46}" srcOrd="8" destOrd="0" presId="urn:microsoft.com/office/officeart/2005/8/layout/vProcess5"/>
    <dgm:cxn modelId="{458C1202-FCCC-4FBC-AEE3-7CF1845DDCDE}" type="presParOf" srcId="{820EAC54-64EC-4F4B-8BF1-FABABA6D24B6}" destId="{345D1874-2178-41D1-ABB6-BF851FB29B9A}" srcOrd="9" destOrd="0" presId="urn:microsoft.com/office/officeart/2005/8/layout/vProcess5"/>
    <dgm:cxn modelId="{4A4209B5-98D3-4084-9F3E-E5ED044C02E8}" type="presParOf" srcId="{820EAC54-64EC-4F4B-8BF1-FABABA6D24B6}" destId="{2E238EA4-BC10-4243-B87F-3CD2AA3F23E7}" srcOrd="10" destOrd="0" presId="urn:microsoft.com/office/officeart/2005/8/layout/vProcess5"/>
    <dgm:cxn modelId="{330FBB6F-E54E-4524-9A90-A238AF41F449}" type="presParOf" srcId="{820EAC54-64EC-4F4B-8BF1-FABABA6D24B6}" destId="{B51BC9E5-1A1A-4EF3-90A7-6C3B750AF065}" srcOrd="11" destOrd="0" presId="urn:microsoft.com/office/officeart/2005/8/layout/vProcess5"/>
    <dgm:cxn modelId="{04AD5808-EA8F-4C73-922F-06381622B374}" type="presParOf" srcId="{820EAC54-64EC-4F4B-8BF1-FABABA6D24B6}" destId="{6A69BF1C-E75B-4280-B90D-8D247BF34FCA}" srcOrd="12" destOrd="0" presId="urn:microsoft.com/office/officeart/2005/8/layout/vProcess5"/>
    <dgm:cxn modelId="{B9682DDC-E34A-487E-B655-D1462EE710FC}" type="presParOf" srcId="{820EAC54-64EC-4F4B-8BF1-FABABA6D24B6}" destId="{B4029257-A7D4-4C04-9DEF-8FA25F42F180}" srcOrd="13" destOrd="0" presId="urn:microsoft.com/office/officeart/2005/8/layout/vProcess5"/>
    <dgm:cxn modelId="{8DF52302-2E02-4BC9-87A9-0F447C92B16C}" type="presParOf" srcId="{820EAC54-64EC-4F4B-8BF1-FABABA6D24B6}" destId="{E35A4F85-33EA-4042-AD46-0EEEAFBC5275}"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515C614-283D-4AFB-A3BB-79D129604B60}"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9D207D20-0F6F-4104-BC36-454EF5E1AE86}">
      <dgm:prSet/>
      <dgm:spPr/>
      <dgm:t>
        <a:bodyPr/>
        <a:lstStyle/>
        <a:p>
          <a:pPr>
            <a:lnSpc>
              <a:spcPct val="100000"/>
            </a:lnSpc>
          </a:pPr>
          <a:r>
            <a:rPr lang="en-US" b="1" dirty="0"/>
            <a:t>1. Marketing Tools</a:t>
          </a:r>
        </a:p>
      </dgm:t>
    </dgm:pt>
    <dgm:pt modelId="{DF947468-E1D3-4D71-AB51-AB47C4952ED1}" type="parTrans" cxnId="{43CC95A8-9991-4B3D-875D-2380AA393B8C}">
      <dgm:prSet/>
      <dgm:spPr/>
      <dgm:t>
        <a:bodyPr/>
        <a:lstStyle/>
        <a:p>
          <a:endParaRPr lang="en-US"/>
        </a:p>
      </dgm:t>
    </dgm:pt>
    <dgm:pt modelId="{C917E73D-CF35-482B-8BF0-12CA0435AA86}" type="sibTrans" cxnId="{43CC95A8-9991-4B3D-875D-2380AA393B8C}">
      <dgm:prSet/>
      <dgm:spPr/>
      <dgm:t>
        <a:bodyPr/>
        <a:lstStyle/>
        <a:p>
          <a:endParaRPr lang="en-US"/>
        </a:p>
      </dgm:t>
    </dgm:pt>
    <dgm:pt modelId="{83E8A508-C1F8-4C8F-851F-8F3A8D35DFF1}">
      <dgm:prSet/>
      <dgm:spPr/>
      <dgm:t>
        <a:bodyPr/>
        <a:lstStyle/>
        <a:p>
          <a:pPr>
            <a:lnSpc>
              <a:spcPct val="100000"/>
            </a:lnSpc>
          </a:pPr>
          <a:r>
            <a:rPr lang="en-US" b="1" dirty="0"/>
            <a:t>2. E-commerce Channel</a:t>
          </a:r>
        </a:p>
        <a:p>
          <a:pPr>
            <a:lnSpc>
              <a:spcPct val="100000"/>
            </a:lnSpc>
          </a:pPr>
          <a:endParaRPr lang="en-US" b="1" dirty="0"/>
        </a:p>
      </dgm:t>
    </dgm:pt>
    <dgm:pt modelId="{C43DB8BC-2299-4812-AC65-9FD3E2457356}" type="sibTrans" cxnId="{8BDDD066-B730-4878-BFA8-FB7CDC1D2904}">
      <dgm:prSet/>
      <dgm:spPr/>
      <dgm:t>
        <a:bodyPr/>
        <a:lstStyle/>
        <a:p>
          <a:endParaRPr lang="en-US"/>
        </a:p>
      </dgm:t>
    </dgm:pt>
    <dgm:pt modelId="{FE9A9249-1E19-4472-BA63-9D28B5D5FE57}" type="parTrans" cxnId="{8BDDD066-B730-4878-BFA8-FB7CDC1D2904}">
      <dgm:prSet/>
      <dgm:spPr/>
      <dgm:t>
        <a:bodyPr/>
        <a:lstStyle/>
        <a:p>
          <a:endParaRPr lang="en-US"/>
        </a:p>
      </dgm:t>
    </dgm:pt>
    <dgm:pt modelId="{0BDF67F3-95A6-49F4-B5CF-6BC88A86F95A}">
      <dgm:prSet/>
      <dgm:spPr/>
      <dgm:t>
        <a:bodyPr/>
        <a:lstStyle/>
        <a:p>
          <a:pPr>
            <a:lnSpc>
              <a:spcPct val="100000"/>
            </a:lnSpc>
          </a:pPr>
          <a:r>
            <a:rPr lang="en-US" b="1" dirty="0"/>
            <a:t>4. Logistics</a:t>
          </a:r>
          <a:endParaRPr lang="en-US" dirty="0"/>
        </a:p>
      </dgm:t>
    </dgm:pt>
    <dgm:pt modelId="{AF44E366-F687-482F-8557-ED9C8518490D}" type="sibTrans" cxnId="{DED66801-B96B-404C-9A8B-C913C4E221F9}">
      <dgm:prSet/>
      <dgm:spPr/>
      <dgm:t>
        <a:bodyPr/>
        <a:lstStyle/>
        <a:p>
          <a:endParaRPr lang="en-US"/>
        </a:p>
      </dgm:t>
    </dgm:pt>
    <dgm:pt modelId="{8732DD11-E26D-4A2E-9210-C5A1FE28CEB5}" type="parTrans" cxnId="{DED66801-B96B-404C-9A8B-C913C4E221F9}">
      <dgm:prSet/>
      <dgm:spPr/>
      <dgm:t>
        <a:bodyPr/>
        <a:lstStyle/>
        <a:p>
          <a:endParaRPr lang="en-US"/>
        </a:p>
      </dgm:t>
    </dgm:pt>
    <dgm:pt modelId="{42A37E6E-7479-4826-BF4E-88912F45ACC5}">
      <dgm:prSet/>
      <dgm:spPr/>
      <dgm:t>
        <a:bodyPr/>
        <a:lstStyle/>
        <a:p>
          <a:pPr>
            <a:lnSpc>
              <a:spcPct val="100000"/>
            </a:lnSpc>
          </a:pPr>
          <a:r>
            <a:rPr lang="en-US" b="1" dirty="0"/>
            <a:t>3. Payment System</a:t>
          </a:r>
        </a:p>
        <a:p>
          <a:pPr>
            <a:lnSpc>
              <a:spcPct val="100000"/>
            </a:lnSpc>
          </a:pPr>
          <a:endParaRPr lang="en-US" dirty="0"/>
        </a:p>
      </dgm:t>
    </dgm:pt>
    <dgm:pt modelId="{D4C9D83D-6E65-4133-8615-EDC1B8D1ABE1}" type="sibTrans" cxnId="{5A43E165-110E-4AF2-871D-AD6E563FD105}">
      <dgm:prSet/>
      <dgm:spPr/>
      <dgm:t>
        <a:bodyPr/>
        <a:lstStyle/>
        <a:p>
          <a:endParaRPr lang="en-US"/>
        </a:p>
      </dgm:t>
    </dgm:pt>
    <dgm:pt modelId="{E5ECE96D-D9E9-49B0-B018-B0B89DBF4DA7}" type="parTrans" cxnId="{5A43E165-110E-4AF2-871D-AD6E563FD105}">
      <dgm:prSet/>
      <dgm:spPr/>
      <dgm:t>
        <a:bodyPr/>
        <a:lstStyle/>
        <a:p>
          <a:endParaRPr lang="en-US"/>
        </a:p>
      </dgm:t>
    </dgm:pt>
    <dgm:pt modelId="{EAFA681F-C09B-4D0C-83AB-65F12C1DEFED}" type="pres">
      <dgm:prSet presAssocID="{3515C614-283D-4AFB-A3BB-79D129604B60}" presName="root" presStyleCnt="0">
        <dgm:presLayoutVars>
          <dgm:dir/>
          <dgm:resizeHandles val="exact"/>
        </dgm:presLayoutVars>
      </dgm:prSet>
      <dgm:spPr/>
    </dgm:pt>
    <dgm:pt modelId="{21861CCA-7276-488D-B1ED-110BCC45C1D1}" type="pres">
      <dgm:prSet presAssocID="{9D207D20-0F6F-4104-BC36-454EF5E1AE86}" presName="compNode" presStyleCnt="0"/>
      <dgm:spPr/>
    </dgm:pt>
    <dgm:pt modelId="{EE30FEE4-E565-4991-BC71-65BF582E20CA}" type="pres">
      <dgm:prSet presAssocID="{9D207D20-0F6F-4104-BC36-454EF5E1AE86}"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เครื่องหมายถูก"/>
        </a:ext>
      </dgm:extLst>
    </dgm:pt>
    <dgm:pt modelId="{9CBDBFAB-E545-43BE-B7E9-628A80C6E951}" type="pres">
      <dgm:prSet presAssocID="{9D207D20-0F6F-4104-BC36-454EF5E1AE86}" presName="spaceRect" presStyleCnt="0"/>
      <dgm:spPr/>
    </dgm:pt>
    <dgm:pt modelId="{E74941CD-AE5D-4AD8-9EB8-3AEAE34B0E76}" type="pres">
      <dgm:prSet presAssocID="{9D207D20-0F6F-4104-BC36-454EF5E1AE86}" presName="textRect" presStyleLbl="revTx" presStyleIdx="0" presStyleCnt="4">
        <dgm:presLayoutVars>
          <dgm:chMax val="1"/>
          <dgm:chPref val="1"/>
        </dgm:presLayoutVars>
      </dgm:prSet>
      <dgm:spPr/>
    </dgm:pt>
    <dgm:pt modelId="{DD491379-817A-4389-BAA1-4F60A55FE550}" type="pres">
      <dgm:prSet presAssocID="{C917E73D-CF35-482B-8BF0-12CA0435AA86}" presName="sibTrans" presStyleCnt="0"/>
      <dgm:spPr/>
    </dgm:pt>
    <dgm:pt modelId="{6FC14AE3-B0BF-47D3-BB6A-B2A1025B219D}" type="pres">
      <dgm:prSet presAssocID="{83E8A508-C1F8-4C8F-851F-8F3A8D35DFF1}" presName="compNode" presStyleCnt="0"/>
      <dgm:spPr/>
    </dgm:pt>
    <dgm:pt modelId="{B31D70CE-4298-4FEC-94B3-A07849565A8E}" type="pres">
      <dgm:prSet presAssocID="{83E8A508-C1F8-4C8F-851F-8F3A8D35DFF1}"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hopping cart"/>
        </a:ext>
      </dgm:extLst>
    </dgm:pt>
    <dgm:pt modelId="{478F32CB-78C3-41A4-BD28-67E35DB3F093}" type="pres">
      <dgm:prSet presAssocID="{83E8A508-C1F8-4C8F-851F-8F3A8D35DFF1}" presName="spaceRect" presStyleCnt="0"/>
      <dgm:spPr/>
    </dgm:pt>
    <dgm:pt modelId="{9F2B11A3-6042-48C1-9BED-A6D0D0D519EA}" type="pres">
      <dgm:prSet presAssocID="{83E8A508-C1F8-4C8F-851F-8F3A8D35DFF1}" presName="textRect" presStyleLbl="revTx" presStyleIdx="1" presStyleCnt="4">
        <dgm:presLayoutVars>
          <dgm:chMax val="1"/>
          <dgm:chPref val="1"/>
        </dgm:presLayoutVars>
      </dgm:prSet>
      <dgm:spPr/>
    </dgm:pt>
    <dgm:pt modelId="{A4E01E6D-2773-4142-874D-5D4D091FC087}" type="pres">
      <dgm:prSet presAssocID="{C43DB8BC-2299-4812-AC65-9FD3E2457356}" presName="sibTrans" presStyleCnt="0"/>
      <dgm:spPr/>
    </dgm:pt>
    <dgm:pt modelId="{C28DFF4A-0494-4D15-A2A3-75C69EC726BF}" type="pres">
      <dgm:prSet presAssocID="{42A37E6E-7479-4826-BF4E-88912F45ACC5}" presName="compNode" presStyleCnt="0"/>
      <dgm:spPr/>
    </dgm:pt>
    <dgm:pt modelId="{AA1B4992-ECA4-4A09-8EB3-8DC73E1EA2B3}" type="pres">
      <dgm:prSet presAssocID="{42A37E6E-7479-4826-BF4E-88912F45ACC5}"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เงิน"/>
        </a:ext>
      </dgm:extLst>
    </dgm:pt>
    <dgm:pt modelId="{29D00819-D07A-4798-8CBE-9C0EED2BB299}" type="pres">
      <dgm:prSet presAssocID="{42A37E6E-7479-4826-BF4E-88912F45ACC5}" presName="spaceRect" presStyleCnt="0"/>
      <dgm:spPr/>
    </dgm:pt>
    <dgm:pt modelId="{14A87FAD-1946-4CD0-918E-79EC25A4A45D}" type="pres">
      <dgm:prSet presAssocID="{42A37E6E-7479-4826-BF4E-88912F45ACC5}" presName="textRect" presStyleLbl="revTx" presStyleIdx="2" presStyleCnt="4">
        <dgm:presLayoutVars>
          <dgm:chMax val="1"/>
          <dgm:chPref val="1"/>
        </dgm:presLayoutVars>
      </dgm:prSet>
      <dgm:spPr/>
    </dgm:pt>
    <dgm:pt modelId="{882C4C85-4DE6-4BF0-B17C-7A6FA7659023}" type="pres">
      <dgm:prSet presAssocID="{D4C9D83D-6E65-4133-8615-EDC1B8D1ABE1}" presName="sibTrans" presStyleCnt="0"/>
      <dgm:spPr/>
    </dgm:pt>
    <dgm:pt modelId="{22334FD2-89E8-4D1D-9ADC-F7E8F8E6556D}" type="pres">
      <dgm:prSet presAssocID="{0BDF67F3-95A6-49F4-B5CF-6BC88A86F95A}" presName="compNode" presStyleCnt="0"/>
      <dgm:spPr/>
    </dgm:pt>
    <dgm:pt modelId="{625E60A6-5EC2-4CD4-A1D1-53F1F515332C}" type="pres">
      <dgm:prSet presAssocID="{0BDF67F3-95A6-49F4-B5CF-6BC88A86F95A}"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รถบรรทุก"/>
        </a:ext>
      </dgm:extLst>
    </dgm:pt>
    <dgm:pt modelId="{B2E10E6A-7840-4938-B1BD-2E6C78879187}" type="pres">
      <dgm:prSet presAssocID="{0BDF67F3-95A6-49F4-B5CF-6BC88A86F95A}" presName="spaceRect" presStyleCnt="0"/>
      <dgm:spPr/>
    </dgm:pt>
    <dgm:pt modelId="{7D1D99CB-4084-40A3-B913-58FD1F3B4978}" type="pres">
      <dgm:prSet presAssocID="{0BDF67F3-95A6-49F4-B5CF-6BC88A86F95A}" presName="textRect" presStyleLbl="revTx" presStyleIdx="3" presStyleCnt="4">
        <dgm:presLayoutVars>
          <dgm:chMax val="1"/>
          <dgm:chPref val="1"/>
        </dgm:presLayoutVars>
      </dgm:prSet>
      <dgm:spPr/>
    </dgm:pt>
  </dgm:ptLst>
  <dgm:cxnLst>
    <dgm:cxn modelId="{DED66801-B96B-404C-9A8B-C913C4E221F9}" srcId="{3515C614-283D-4AFB-A3BB-79D129604B60}" destId="{0BDF67F3-95A6-49F4-B5CF-6BC88A86F95A}" srcOrd="3" destOrd="0" parTransId="{8732DD11-E26D-4A2E-9210-C5A1FE28CEB5}" sibTransId="{AF44E366-F687-482F-8557-ED9C8518490D}"/>
    <dgm:cxn modelId="{D9954360-868A-4BE9-92AE-10DE8DACBD86}" type="presOf" srcId="{9D207D20-0F6F-4104-BC36-454EF5E1AE86}" destId="{E74941CD-AE5D-4AD8-9EB8-3AEAE34B0E76}" srcOrd="0" destOrd="0" presId="urn:microsoft.com/office/officeart/2018/2/layout/IconLabelList"/>
    <dgm:cxn modelId="{5A43E165-110E-4AF2-871D-AD6E563FD105}" srcId="{3515C614-283D-4AFB-A3BB-79D129604B60}" destId="{42A37E6E-7479-4826-BF4E-88912F45ACC5}" srcOrd="2" destOrd="0" parTransId="{E5ECE96D-D9E9-49B0-B018-B0B89DBF4DA7}" sibTransId="{D4C9D83D-6E65-4133-8615-EDC1B8D1ABE1}"/>
    <dgm:cxn modelId="{8BDDD066-B730-4878-BFA8-FB7CDC1D2904}" srcId="{3515C614-283D-4AFB-A3BB-79D129604B60}" destId="{83E8A508-C1F8-4C8F-851F-8F3A8D35DFF1}" srcOrd="1" destOrd="0" parTransId="{FE9A9249-1E19-4472-BA63-9D28B5D5FE57}" sibTransId="{C43DB8BC-2299-4812-AC65-9FD3E2457356}"/>
    <dgm:cxn modelId="{F5BF3F4F-4012-431C-8D74-C05651FDA6DB}" type="presOf" srcId="{3515C614-283D-4AFB-A3BB-79D129604B60}" destId="{EAFA681F-C09B-4D0C-83AB-65F12C1DEFED}" srcOrd="0" destOrd="0" presId="urn:microsoft.com/office/officeart/2018/2/layout/IconLabelList"/>
    <dgm:cxn modelId="{A690B57B-8242-4AB9-ABD3-F57BE2780AE8}" type="presOf" srcId="{0BDF67F3-95A6-49F4-B5CF-6BC88A86F95A}" destId="{7D1D99CB-4084-40A3-B913-58FD1F3B4978}" srcOrd="0" destOrd="0" presId="urn:microsoft.com/office/officeart/2018/2/layout/IconLabelList"/>
    <dgm:cxn modelId="{43CC95A8-9991-4B3D-875D-2380AA393B8C}" srcId="{3515C614-283D-4AFB-A3BB-79D129604B60}" destId="{9D207D20-0F6F-4104-BC36-454EF5E1AE86}" srcOrd="0" destOrd="0" parTransId="{DF947468-E1D3-4D71-AB51-AB47C4952ED1}" sibTransId="{C917E73D-CF35-482B-8BF0-12CA0435AA86}"/>
    <dgm:cxn modelId="{C9BC0DB3-B9C9-4D68-A952-E2160D40FD0F}" type="presOf" srcId="{42A37E6E-7479-4826-BF4E-88912F45ACC5}" destId="{14A87FAD-1946-4CD0-918E-79EC25A4A45D}" srcOrd="0" destOrd="0" presId="urn:microsoft.com/office/officeart/2018/2/layout/IconLabelList"/>
    <dgm:cxn modelId="{7CDB53DB-F92C-4A2D-9C05-ACB99D4CB8E7}" type="presOf" srcId="{83E8A508-C1F8-4C8F-851F-8F3A8D35DFF1}" destId="{9F2B11A3-6042-48C1-9BED-A6D0D0D519EA}" srcOrd="0" destOrd="0" presId="urn:microsoft.com/office/officeart/2018/2/layout/IconLabelList"/>
    <dgm:cxn modelId="{AC3F8AC7-9973-4C63-B6A2-9A767EA25E84}" type="presParOf" srcId="{EAFA681F-C09B-4D0C-83AB-65F12C1DEFED}" destId="{21861CCA-7276-488D-B1ED-110BCC45C1D1}" srcOrd="0" destOrd="0" presId="urn:microsoft.com/office/officeart/2018/2/layout/IconLabelList"/>
    <dgm:cxn modelId="{8D4541DB-E7EB-402F-B398-748471391D3F}" type="presParOf" srcId="{21861CCA-7276-488D-B1ED-110BCC45C1D1}" destId="{EE30FEE4-E565-4991-BC71-65BF582E20CA}" srcOrd="0" destOrd="0" presId="urn:microsoft.com/office/officeart/2018/2/layout/IconLabelList"/>
    <dgm:cxn modelId="{27C12B72-CD15-4F8C-BED2-170B74B1A31E}" type="presParOf" srcId="{21861CCA-7276-488D-B1ED-110BCC45C1D1}" destId="{9CBDBFAB-E545-43BE-B7E9-628A80C6E951}" srcOrd="1" destOrd="0" presId="urn:microsoft.com/office/officeart/2018/2/layout/IconLabelList"/>
    <dgm:cxn modelId="{7E48D507-17F0-424A-BAD8-829584BB7FC3}" type="presParOf" srcId="{21861CCA-7276-488D-B1ED-110BCC45C1D1}" destId="{E74941CD-AE5D-4AD8-9EB8-3AEAE34B0E76}" srcOrd="2" destOrd="0" presId="urn:microsoft.com/office/officeart/2018/2/layout/IconLabelList"/>
    <dgm:cxn modelId="{9379D08F-7F4B-42FC-B7CA-C8578C323CD6}" type="presParOf" srcId="{EAFA681F-C09B-4D0C-83AB-65F12C1DEFED}" destId="{DD491379-817A-4389-BAA1-4F60A55FE550}" srcOrd="1" destOrd="0" presId="urn:microsoft.com/office/officeart/2018/2/layout/IconLabelList"/>
    <dgm:cxn modelId="{C3385469-4588-4AD0-8161-4484250B9B75}" type="presParOf" srcId="{EAFA681F-C09B-4D0C-83AB-65F12C1DEFED}" destId="{6FC14AE3-B0BF-47D3-BB6A-B2A1025B219D}" srcOrd="2" destOrd="0" presId="urn:microsoft.com/office/officeart/2018/2/layout/IconLabelList"/>
    <dgm:cxn modelId="{5D5A4B57-258A-45A1-AE65-E1012B40CA39}" type="presParOf" srcId="{6FC14AE3-B0BF-47D3-BB6A-B2A1025B219D}" destId="{B31D70CE-4298-4FEC-94B3-A07849565A8E}" srcOrd="0" destOrd="0" presId="urn:microsoft.com/office/officeart/2018/2/layout/IconLabelList"/>
    <dgm:cxn modelId="{A47E7C9F-D26A-44E2-897B-36DEB61D8B8F}" type="presParOf" srcId="{6FC14AE3-B0BF-47D3-BB6A-B2A1025B219D}" destId="{478F32CB-78C3-41A4-BD28-67E35DB3F093}" srcOrd="1" destOrd="0" presId="urn:microsoft.com/office/officeart/2018/2/layout/IconLabelList"/>
    <dgm:cxn modelId="{EA4E5A01-CD81-458E-90CF-3AE2FD505C93}" type="presParOf" srcId="{6FC14AE3-B0BF-47D3-BB6A-B2A1025B219D}" destId="{9F2B11A3-6042-48C1-9BED-A6D0D0D519EA}" srcOrd="2" destOrd="0" presId="urn:microsoft.com/office/officeart/2018/2/layout/IconLabelList"/>
    <dgm:cxn modelId="{B03E60CB-CAE2-46B7-967E-75E3D631A62A}" type="presParOf" srcId="{EAFA681F-C09B-4D0C-83AB-65F12C1DEFED}" destId="{A4E01E6D-2773-4142-874D-5D4D091FC087}" srcOrd="3" destOrd="0" presId="urn:microsoft.com/office/officeart/2018/2/layout/IconLabelList"/>
    <dgm:cxn modelId="{B7F3E6AF-6A7E-4925-B37A-A2B3E3D728D9}" type="presParOf" srcId="{EAFA681F-C09B-4D0C-83AB-65F12C1DEFED}" destId="{C28DFF4A-0494-4D15-A2A3-75C69EC726BF}" srcOrd="4" destOrd="0" presId="urn:microsoft.com/office/officeart/2018/2/layout/IconLabelList"/>
    <dgm:cxn modelId="{CC8602BB-E8DB-4BA2-9555-B552514F5D81}" type="presParOf" srcId="{C28DFF4A-0494-4D15-A2A3-75C69EC726BF}" destId="{AA1B4992-ECA4-4A09-8EB3-8DC73E1EA2B3}" srcOrd="0" destOrd="0" presId="urn:microsoft.com/office/officeart/2018/2/layout/IconLabelList"/>
    <dgm:cxn modelId="{F09A6A86-93BA-46F6-92A9-2AF7189755D4}" type="presParOf" srcId="{C28DFF4A-0494-4D15-A2A3-75C69EC726BF}" destId="{29D00819-D07A-4798-8CBE-9C0EED2BB299}" srcOrd="1" destOrd="0" presId="urn:microsoft.com/office/officeart/2018/2/layout/IconLabelList"/>
    <dgm:cxn modelId="{C75CD78E-93BC-4EF8-97B6-EF19B77BF00C}" type="presParOf" srcId="{C28DFF4A-0494-4D15-A2A3-75C69EC726BF}" destId="{14A87FAD-1946-4CD0-918E-79EC25A4A45D}" srcOrd="2" destOrd="0" presId="urn:microsoft.com/office/officeart/2018/2/layout/IconLabelList"/>
    <dgm:cxn modelId="{594702FE-CC25-455E-9314-579ABBFD97CB}" type="presParOf" srcId="{EAFA681F-C09B-4D0C-83AB-65F12C1DEFED}" destId="{882C4C85-4DE6-4BF0-B17C-7A6FA7659023}" srcOrd="5" destOrd="0" presId="urn:microsoft.com/office/officeart/2018/2/layout/IconLabelList"/>
    <dgm:cxn modelId="{A32EE5A9-4AB7-4E45-BF36-7BB83AE8454D}" type="presParOf" srcId="{EAFA681F-C09B-4D0C-83AB-65F12C1DEFED}" destId="{22334FD2-89E8-4D1D-9ADC-F7E8F8E6556D}" srcOrd="6" destOrd="0" presId="urn:microsoft.com/office/officeart/2018/2/layout/IconLabelList"/>
    <dgm:cxn modelId="{0BF93925-FA90-4D0E-AFBC-88681F2D8FB1}" type="presParOf" srcId="{22334FD2-89E8-4D1D-9ADC-F7E8F8E6556D}" destId="{625E60A6-5EC2-4CD4-A1D1-53F1F515332C}" srcOrd="0" destOrd="0" presId="urn:microsoft.com/office/officeart/2018/2/layout/IconLabelList"/>
    <dgm:cxn modelId="{0C054ED3-0F72-4089-A6CF-C241823E4BAD}" type="presParOf" srcId="{22334FD2-89E8-4D1D-9ADC-F7E8F8E6556D}" destId="{B2E10E6A-7840-4938-B1BD-2E6C78879187}" srcOrd="1" destOrd="0" presId="urn:microsoft.com/office/officeart/2018/2/layout/IconLabelList"/>
    <dgm:cxn modelId="{6B49BADD-A054-47A2-A24E-983AB480FA2B}" type="presParOf" srcId="{22334FD2-89E8-4D1D-9ADC-F7E8F8E6556D}" destId="{7D1D99CB-4084-40A3-B913-58FD1F3B4978}"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6C755-CF27-4B80-9F12-42442790777E}">
      <dsp:nvSpPr>
        <dsp:cNvPr id="0" name=""/>
        <dsp:cNvSpPr/>
      </dsp:nvSpPr>
      <dsp:spPr>
        <a:xfrm>
          <a:off x="0" y="29443"/>
          <a:ext cx="6480174" cy="108225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Meaning and importance of digital marketing</a:t>
          </a:r>
        </a:p>
      </dsp:txBody>
      <dsp:txXfrm>
        <a:off x="52831" y="82274"/>
        <a:ext cx="6374512" cy="976588"/>
      </dsp:txXfrm>
    </dsp:sp>
    <dsp:sp modelId="{4324C241-421B-432A-85AE-B2F3160473EE}">
      <dsp:nvSpPr>
        <dsp:cNvPr id="0" name=""/>
        <dsp:cNvSpPr/>
      </dsp:nvSpPr>
      <dsp:spPr>
        <a:xfrm>
          <a:off x="0" y="1183694"/>
          <a:ext cx="6480174" cy="108225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t>The role and importance of digital marketing in business</a:t>
          </a:r>
        </a:p>
      </dsp:txBody>
      <dsp:txXfrm>
        <a:off x="52831" y="1236525"/>
        <a:ext cx="6374512" cy="976588"/>
      </dsp:txXfrm>
    </dsp:sp>
    <dsp:sp modelId="{6265027C-C751-4E21-A9AB-CA692C6BEDB3}">
      <dsp:nvSpPr>
        <dsp:cNvPr id="0" name=""/>
        <dsp:cNvSpPr/>
      </dsp:nvSpPr>
      <dsp:spPr>
        <a:xfrm>
          <a:off x="0" y="2337944"/>
          <a:ext cx="6480174" cy="108225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a:t>E-commerce</a:t>
          </a:r>
          <a:endParaRPr lang="en-US" sz="2500" kern="1200" dirty="0"/>
        </a:p>
      </dsp:txBody>
      <dsp:txXfrm>
        <a:off x="52831" y="2390775"/>
        <a:ext cx="6374512" cy="9765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B479FE-BEAD-478F-9BDF-F1F18FB9FF1F}">
      <dsp:nvSpPr>
        <dsp:cNvPr id="0" name=""/>
        <dsp:cNvSpPr/>
      </dsp:nvSpPr>
      <dsp:spPr>
        <a:xfrm>
          <a:off x="0" y="3167380"/>
          <a:ext cx="2450956" cy="1039604"/>
        </a:xfrm>
        <a:prstGeom prst="rect">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4312" tIns="142240" rIns="174312" bIns="142240" numCol="1" spcCol="1270" anchor="ctr" anchorCtr="0">
          <a:noAutofit/>
        </a:bodyPr>
        <a:lstStyle/>
        <a:p>
          <a:pPr marL="0" lvl="0" indent="0" algn="ctr" defTabSz="889000">
            <a:lnSpc>
              <a:spcPct val="90000"/>
            </a:lnSpc>
            <a:spcBef>
              <a:spcPct val="0"/>
            </a:spcBef>
            <a:spcAft>
              <a:spcPct val="35000"/>
            </a:spcAft>
            <a:buNone/>
          </a:pPr>
          <a:r>
            <a:rPr lang="en-US" sz="2000" kern="1200" dirty="0"/>
            <a:t>Allen (2015)</a:t>
          </a:r>
        </a:p>
      </dsp:txBody>
      <dsp:txXfrm>
        <a:off x="0" y="3167380"/>
        <a:ext cx="2450956" cy="1039604"/>
      </dsp:txXfrm>
    </dsp:sp>
    <dsp:sp modelId="{6A962A98-5CB9-45BF-A86E-18846BC1DF85}">
      <dsp:nvSpPr>
        <dsp:cNvPr id="0" name=""/>
        <dsp:cNvSpPr/>
      </dsp:nvSpPr>
      <dsp:spPr>
        <a:xfrm>
          <a:off x="2450956" y="3167380"/>
          <a:ext cx="7352869" cy="1039604"/>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151" tIns="254000" rIns="149151" bIns="254000" numCol="1" spcCol="1270" anchor="ctr" anchorCtr="0">
          <a:noAutofit/>
        </a:bodyPr>
        <a:lstStyle/>
        <a:p>
          <a:pPr marL="0" lvl="0" indent="0" algn="l" defTabSz="889000">
            <a:lnSpc>
              <a:spcPct val="90000"/>
            </a:lnSpc>
            <a:spcBef>
              <a:spcPct val="0"/>
            </a:spcBef>
            <a:spcAft>
              <a:spcPct val="35000"/>
            </a:spcAft>
            <a:buNone/>
          </a:pPr>
          <a:r>
            <a:rPr lang="en-US" sz="2000" kern="1200" dirty="0"/>
            <a:t>defined digital marketing as the use of the internet, other digital media, and technology to support modern marketing.</a:t>
          </a:r>
        </a:p>
      </dsp:txBody>
      <dsp:txXfrm>
        <a:off x="2450956" y="3167380"/>
        <a:ext cx="7352869" cy="1039604"/>
      </dsp:txXfrm>
    </dsp:sp>
    <dsp:sp modelId="{C33125CB-F9AD-423C-BBDA-B07D25CDD8BC}">
      <dsp:nvSpPr>
        <dsp:cNvPr id="0" name=""/>
        <dsp:cNvSpPr/>
      </dsp:nvSpPr>
      <dsp:spPr>
        <a:xfrm rot="10800000">
          <a:off x="0" y="1584062"/>
          <a:ext cx="2450956" cy="1598912"/>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4312" tIns="142240" rIns="174312" bIns="142240" numCol="1" spcCol="1270" anchor="ctr" anchorCtr="0">
          <a:noAutofit/>
        </a:bodyPr>
        <a:lstStyle/>
        <a:p>
          <a:pPr marL="0" lvl="0" indent="0" algn="ctr" defTabSz="889000">
            <a:lnSpc>
              <a:spcPct val="90000"/>
            </a:lnSpc>
            <a:spcBef>
              <a:spcPct val="0"/>
            </a:spcBef>
            <a:spcAft>
              <a:spcPct val="35000"/>
            </a:spcAft>
            <a:buNone/>
          </a:pPr>
          <a:r>
            <a:rPr lang="en-US" sz="2000" kern="1200" dirty="0"/>
            <a:t>Morrow &amp; Chiron (2012)</a:t>
          </a:r>
        </a:p>
      </dsp:txBody>
      <dsp:txXfrm rot="-10800000">
        <a:off x="0" y="1584062"/>
        <a:ext cx="2450956" cy="1039293"/>
      </dsp:txXfrm>
    </dsp:sp>
    <dsp:sp modelId="{10DD8FAC-AD18-44A0-9212-A2A345F296AF}">
      <dsp:nvSpPr>
        <dsp:cNvPr id="0" name=""/>
        <dsp:cNvSpPr/>
      </dsp:nvSpPr>
      <dsp:spPr>
        <a:xfrm>
          <a:off x="2450956" y="1584062"/>
          <a:ext cx="7352869" cy="1039293"/>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151" tIns="254000" rIns="149151" bIns="254000" numCol="1" spcCol="1270" anchor="ctr" anchorCtr="0">
          <a:noAutofit/>
        </a:bodyPr>
        <a:lstStyle/>
        <a:p>
          <a:pPr marL="0" lvl="0" indent="0" algn="l" defTabSz="889000">
            <a:lnSpc>
              <a:spcPct val="90000"/>
            </a:lnSpc>
            <a:spcBef>
              <a:spcPct val="0"/>
            </a:spcBef>
            <a:spcAft>
              <a:spcPct val="35000"/>
            </a:spcAft>
            <a:buNone/>
          </a:pPr>
          <a:r>
            <a:rPr lang="en-US" sz="2000" kern="1200" dirty="0"/>
            <a:t>defined digital marketing as a special method of marketing activities primarily using IT technology.</a:t>
          </a:r>
        </a:p>
      </dsp:txBody>
      <dsp:txXfrm>
        <a:off x="2450956" y="1584062"/>
        <a:ext cx="7352869" cy="1039293"/>
      </dsp:txXfrm>
    </dsp:sp>
    <dsp:sp modelId="{22CFDAB9-0699-4251-B15F-7C31E0402130}">
      <dsp:nvSpPr>
        <dsp:cNvPr id="0" name=""/>
        <dsp:cNvSpPr/>
      </dsp:nvSpPr>
      <dsp:spPr>
        <a:xfrm rot="10800000">
          <a:off x="0" y="743"/>
          <a:ext cx="2450956" cy="1598912"/>
        </a:xfrm>
        <a:prstGeom prst="upArrowCallout">
          <a:avLst>
            <a:gd name="adj1" fmla="val 5000"/>
            <a:gd name="adj2" fmla="val 10000"/>
            <a:gd name="adj3" fmla="val 15000"/>
            <a:gd name="adj4" fmla="val 64977"/>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4312" tIns="142240" rIns="174312" bIns="142240" numCol="1" spcCol="1270" anchor="ctr" anchorCtr="0">
          <a:noAutofit/>
        </a:bodyPr>
        <a:lstStyle/>
        <a:p>
          <a:pPr marL="0" lvl="0" indent="0" algn="ctr" defTabSz="889000">
            <a:lnSpc>
              <a:spcPct val="90000"/>
            </a:lnSpc>
            <a:spcBef>
              <a:spcPct val="0"/>
            </a:spcBef>
            <a:spcAft>
              <a:spcPct val="35000"/>
            </a:spcAft>
            <a:buNone/>
          </a:pPr>
          <a:r>
            <a:rPr lang="en-US" sz="2000" kern="1200"/>
            <a:t>Huang (2009)</a:t>
          </a:r>
          <a:endParaRPr lang="en-US" sz="2000" kern="1200" dirty="0"/>
        </a:p>
      </dsp:txBody>
      <dsp:txXfrm rot="-10800000">
        <a:off x="0" y="743"/>
        <a:ext cx="2450956" cy="1039293"/>
      </dsp:txXfrm>
    </dsp:sp>
    <dsp:sp modelId="{54B643CE-C862-4528-A5BE-9ED1602A57A5}">
      <dsp:nvSpPr>
        <dsp:cNvPr id="0" name=""/>
        <dsp:cNvSpPr/>
      </dsp:nvSpPr>
      <dsp:spPr>
        <a:xfrm>
          <a:off x="2450956" y="743"/>
          <a:ext cx="7352869" cy="1039293"/>
        </a:xfrm>
        <a:prstGeom prst="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9151" tIns="254000" rIns="149151" bIns="254000" numCol="1" spcCol="1270" anchor="ctr" anchorCtr="0">
          <a:noAutofit/>
        </a:bodyPr>
        <a:lstStyle/>
        <a:p>
          <a:pPr marL="0" lvl="0" indent="0" algn="l" defTabSz="889000">
            <a:lnSpc>
              <a:spcPct val="90000"/>
            </a:lnSpc>
            <a:spcBef>
              <a:spcPct val="0"/>
            </a:spcBef>
            <a:spcAft>
              <a:spcPct val="35000"/>
            </a:spcAft>
            <a:buNone/>
          </a:pPr>
          <a:r>
            <a:rPr lang="en-US" sz="2000" kern="1200" dirty="0"/>
            <a:t>defined digital marketing as a new form of marketing that uses digital technology and tools to conduct marketing activities.</a:t>
          </a:r>
        </a:p>
      </dsp:txBody>
      <dsp:txXfrm>
        <a:off x="2450956" y="743"/>
        <a:ext cx="7352869" cy="10392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E96F2B-846D-4F52-AFD2-011210D27420}">
      <dsp:nvSpPr>
        <dsp:cNvPr id="0" name=""/>
        <dsp:cNvSpPr/>
      </dsp:nvSpPr>
      <dsp:spPr>
        <a:xfrm>
          <a:off x="0" y="21546"/>
          <a:ext cx="10249936"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a:t>Ryan &amp; Calvin (2009) explain that the digital world is constantly changing. Technological advancements have led to changes in how people choose to buy goods or services. Most consumers spend their leisure time in the digital world and want more interaction. Therefore, digital marketing is a tool for reaching those consumer groups.</a:t>
          </a:r>
        </a:p>
      </dsp:txBody>
      <dsp:txXfrm>
        <a:off x="45663" y="67209"/>
        <a:ext cx="10158610" cy="844089"/>
      </dsp:txXfrm>
    </dsp:sp>
    <dsp:sp modelId="{E5CA3DD6-733C-4FA8-8322-DF3970E9E8EF}">
      <dsp:nvSpPr>
        <dsp:cNvPr id="0" name=""/>
        <dsp:cNvSpPr/>
      </dsp:nvSpPr>
      <dsp:spPr>
        <a:xfrm>
          <a:off x="0" y="991521"/>
          <a:ext cx="10249936"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Suthatorn </a:t>
          </a:r>
          <a:r>
            <a:rPr lang="en-US" sz="1200" kern="1200" dirty="0" err="1"/>
            <a:t>Sutthison</a:t>
          </a:r>
          <a:r>
            <a:rPr lang="en-US" sz="1200" kern="1200" dirty="0"/>
            <a:t> (2009) explains that digital marketing is a combination of media to reach specific consumer groups more effectively, and the emergence of new media means that choosing the right tools to align with the objectives will lead to successful digital marketing.</a:t>
          </a:r>
        </a:p>
      </dsp:txBody>
      <dsp:txXfrm>
        <a:off x="45663" y="1037184"/>
        <a:ext cx="10158610" cy="844089"/>
      </dsp:txXfrm>
    </dsp:sp>
    <dsp:sp modelId="{781B951D-92D9-45D1-8D6B-7567CDAB795E}">
      <dsp:nvSpPr>
        <dsp:cNvPr id="0" name=""/>
        <dsp:cNvSpPr/>
      </dsp:nvSpPr>
      <dsp:spPr>
        <a:xfrm>
          <a:off x="0" y="1961496"/>
          <a:ext cx="10249936"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dirty="0" err="1"/>
            <a:t>Nattapol</a:t>
          </a:r>
          <a:r>
            <a:rPr lang="en-US" sz="1200" kern="1200" dirty="0"/>
            <a:t> </a:t>
          </a:r>
          <a:r>
            <a:rPr lang="en-US" sz="1200" kern="1200" dirty="0" err="1"/>
            <a:t>Yaipairoj</a:t>
          </a:r>
          <a:r>
            <a:rPr lang="en-US" sz="1200" kern="1200" dirty="0"/>
            <a:t> (2015) mentions the influence of technological advancements, including high-speed internet and devices that can access the internet anytime, anywhere, making digital marketing crucial for the survival of businesses. Digital marketing offers a variety of tools for marketers to choose from in developing marketing strategies. Choosing a variety of tools appropriately will lead to greater success.</a:t>
          </a:r>
        </a:p>
      </dsp:txBody>
      <dsp:txXfrm>
        <a:off x="45663" y="2007159"/>
        <a:ext cx="10158610" cy="844089"/>
      </dsp:txXfrm>
    </dsp:sp>
    <dsp:sp modelId="{E5180028-A6CE-4940-B4D5-A3244B5BCC55}">
      <dsp:nvSpPr>
        <dsp:cNvPr id="0" name=""/>
        <dsp:cNvSpPr/>
      </dsp:nvSpPr>
      <dsp:spPr>
        <a:xfrm>
          <a:off x="0" y="2931471"/>
          <a:ext cx="10249936" cy="935415"/>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en-US" sz="1200" kern="1200"/>
            <a:t>Aaker </a:t>
          </a:r>
          <a:r>
            <a:rPr lang="en-US" sz="1200" kern="1200" dirty="0"/>
            <a:t>(2016) states that digital marketing has four distinct objectives: offering sales by adding value to products or services; supporting sales and implementation; expanding branding platforms to include more dimensions and engagement; and finally, being customer-centric based on customer interests and engagement activities. Failure to recognize the differences between these objectives will lead to ineffective marketing. This will render digital marketing ineffective.</a:t>
          </a:r>
        </a:p>
      </dsp:txBody>
      <dsp:txXfrm>
        <a:off x="45663" y="2977134"/>
        <a:ext cx="10158610" cy="84408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C1055A-6FBA-4204-BEA6-5DBAFC4BC61B}">
      <dsp:nvSpPr>
        <dsp:cNvPr id="0" name=""/>
        <dsp:cNvSpPr/>
      </dsp:nvSpPr>
      <dsp:spPr>
        <a:xfrm>
          <a:off x="0" y="0"/>
          <a:ext cx="4435692" cy="552873"/>
        </a:xfrm>
        <a:prstGeom prst="roundRect">
          <a:avLst>
            <a:gd name="adj" fmla="val 10000"/>
          </a:avLst>
        </a:prstGeom>
        <a:solidFill>
          <a:schemeClr val="accent3">
            <a:alpha val="9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tx1"/>
              </a:solidFill>
            </a:rPr>
            <a:t>1. The Desktop &amp; Internet Era (since 1984)</a:t>
          </a:r>
        </a:p>
      </dsp:txBody>
      <dsp:txXfrm>
        <a:off x="16193" y="16193"/>
        <a:ext cx="3774413" cy="520487"/>
      </dsp:txXfrm>
    </dsp:sp>
    <dsp:sp modelId="{612A61DA-648F-479C-8861-2C4253843B5B}">
      <dsp:nvSpPr>
        <dsp:cNvPr id="0" name=""/>
        <dsp:cNvSpPr/>
      </dsp:nvSpPr>
      <dsp:spPr>
        <a:xfrm>
          <a:off x="331236" y="629661"/>
          <a:ext cx="4435692" cy="552873"/>
        </a:xfrm>
        <a:prstGeom prst="roundRect">
          <a:avLst>
            <a:gd name="adj" fmla="val 10000"/>
          </a:avLst>
        </a:prstGeom>
        <a:solidFill>
          <a:schemeClr val="accent3">
            <a:alpha val="90000"/>
            <a:hueOff val="0"/>
            <a:satOff val="0"/>
            <a:lumOff val="0"/>
            <a:alphaOff val="-1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tx1"/>
              </a:solidFill>
            </a:rPr>
            <a:t>2. The Mobile &amp; Social Era (since 2000)</a:t>
          </a:r>
        </a:p>
      </dsp:txBody>
      <dsp:txXfrm>
        <a:off x="347429" y="645854"/>
        <a:ext cx="3712702" cy="520487"/>
      </dsp:txXfrm>
    </dsp:sp>
    <dsp:sp modelId="{DAD4FE9C-F9D0-4E02-9E26-A5445C253D67}">
      <dsp:nvSpPr>
        <dsp:cNvPr id="0" name=""/>
        <dsp:cNvSpPr/>
      </dsp:nvSpPr>
      <dsp:spPr>
        <a:xfrm>
          <a:off x="662473" y="1259323"/>
          <a:ext cx="4435692" cy="552873"/>
        </a:xfrm>
        <a:prstGeom prst="roundRect">
          <a:avLst>
            <a:gd name="adj" fmla="val 10000"/>
          </a:avLst>
        </a:prstGeom>
        <a:solidFill>
          <a:schemeClr val="accent3">
            <a:alpha val="90000"/>
            <a:hueOff val="0"/>
            <a:satOff val="0"/>
            <a:lumOff val="0"/>
            <a:alphaOff val="-2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tx1"/>
              </a:solidFill>
            </a:rPr>
            <a:t>3. The Content &amp; Data Era (since 2004)</a:t>
          </a:r>
        </a:p>
      </dsp:txBody>
      <dsp:txXfrm>
        <a:off x="678666" y="1275516"/>
        <a:ext cx="3712702" cy="520487"/>
      </dsp:txXfrm>
    </dsp:sp>
    <dsp:sp modelId="{EB6F454A-E984-4456-9FBF-4DF41D1EB6A4}">
      <dsp:nvSpPr>
        <dsp:cNvPr id="0" name=""/>
        <dsp:cNvSpPr/>
      </dsp:nvSpPr>
      <dsp:spPr>
        <a:xfrm>
          <a:off x="993710" y="1888984"/>
          <a:ext cx="4435692" cy="552873"/>
        </a:xfrm>
        <a:prstGeom prst="roundRect">
          <a:avLst>
            <a:gd name="adj" fmla="val 10000"/>
          </a:avLst>
        </a:prstGeom>
        <a:solidFill>
          <a:schemeClr val="accent3">
            <a:alpha val="90000"/>
            <a:hueOff val="0"/>
            <a:satOff val="0"/>
            <a:lumOff val="0"/>
            <a:alphaOff val="-3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dirty="0">
              <a:solidFill>
                <a:schemeClr val="tx1"/>
              </a:solidFill>
            </a:rPr>
            <a:t>4. The Digital Experience Era (since 2013)</a:t>
          </a:r>
        </a:p>
      </dsp:txBody>
      <dsp:txXfrm>
        <a:off x="1009903" y="1905177"/>
        <a:ext cx="3712702" cy="520487"/>
      </dsp:txXfrm>
    </dsp:sp>
    <dsp:sp modelId="{F82C7BC7-36E2-40D4-A09E-EC023B217824}">
      <dsp:nvSpPr>
        <dsp:cNvPr id="0" name=""/>
        <dsp:cNvSpPr/>
      </dsp:nvSpPr>
      <dsp:spPr>
        <a:xfrm>
          <a:off x="1324947" y="2518646"/>
          <a:ext cx="4435692" cy="552873"/>
        </a:xfrm>
        <a:prstGeom prst="roundRect">
          <a:avLst>
            <a:gd name="adj" fmla="val 10000"/>
          </a:avLst>
        </a:prstGeom>
        <a:solidFill>
          <a:schemeClr val="accent3">
            <a:alpha val="90000"/>
            <a:hueOff val="0"/>
            <a:satOff val="0"/>
            <a:lumOff val="0"/>
            <a:alphaOff val="-4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b="1" kern="1200">
              <a:solidFill>
                <a:schemeClr val="tx1"/>
              </a:solidFill>
            </a:rPr>
            <a:t>5</a:t>
          </a:r>
          <a:r>
            <a:rPr lang="en-US" sz="1400" b="1" kern="1200" dirty="0">
              <a:solidFill>
                <a:schemeClr val="tx1"/>
              </a:solidFill>
            </a:rPr>
            <a:t>. The Artificial Intelligence Era (since 2016)</a:t>
          </a:r>
          <a:endParaRPr lang="en-US" sz="1400" kern="1200" dirty="0">
            <a:solidFill>
              <a:schemeClr val="tx1"/>
            </a:solidFill>
          </a:endParaRPr>
        </a:p>
      </dsp:txBody>
      <dsp:txXfrm>
        <a:off x="1341140" y="2534839"/>
        <a:ext cx="3712702" cy="520487"/>
      </dsp:txXfrm>
    </dsp:sp>
    <dsp:sp modelId="{84CE67D7-E839-4822-A029-C64C7CDF1AD2}">
      <dsp:nvSpPr>
        <dsp:cNvPr id="0" name=""/>
        <dsp:cNvSpPr/>
      </dsp:nvSpPr>
      <dsp:spPr>
        <a:xfrm>
          <a:off x="4076324" y="403904"/>
          <a:ext cx="359367" cy="359367"/>
        </a:xfrm>
        <a:prstGeom prst="downArrow">
          <a:avLst>
            <a:gd name="adj1" fmla="val 55000"/>
            <a:gd name="adj2" fmla="val 45000"/>
          </a:avLst>
        </a:prstGeom>
        <a:solidFill>
          <a:schemeClr val="accent3">
            <a:alpha val="90000"/>
            <a:tint val="40000"/>
            <a:hueOff val="0"/>
            <a:satOff val="0"/>
            <a:lumOff val="0"/>
            <a:alphaOff val="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kern="1200">
            <a:solidFill>
              <a:schemeClr val="tx1"/>
            </a:solidFill>
          </a:endParaRPr>
        </a:p>
      </dsp:txBody>
      <dsp:txXfrm>
        <a:off x="4157182" y="403904"/>
        <a:ext cx="197651" cy="270424"/>
      </dsp:txXfrm>
    </dsp:sp>
    <dsp:sp modelId="{88D2DC83-A6D8-4E7D-9D08-1E6E4149D4A0}">
      <dsp:nvSpPr>
        <dsp:cNvPr id="0" name=""/>
        <dsp:cNvSpPr/>
      </dsp:nvSpPr>
      <dsp:spPr>
        <a:xfrm>
          <a:off x="4407561" y="1033566"/>
          <a:ext cx="359367" cy="359367"/>
        </a:xfrm>
        <a:prstGeom prst="downArrow">
          <a:avLst>
            <a:gd name="adj1" fmla="val 55000"/>
            <a:gd name="adj2" fmla="val 45000"/>
          </a:avLst>
        </a:prstGeom>
        <a:solidFill>
          <a:schemeClr val="accent3">
            <a:alpha val="90000"/>
            <a:tint val="40000"/>
            <a:hueOff val="0"/>
            <a:satOff val="0"/>
            <a:lumOff val="0"/>
            <a:alphaOff val="-13333"/>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4488419" y="1033566"/>
        <a:ext cx="197651" cy="270424"/>
      </dsp:txXfrm>
    </dsp:sp>
    <dsp:sp modelId="{6F12EF48-DFA9-40BF-ABAE-60E96193BB46}">
      <dsp:nvSpPr>
        <dsp:cNvPr id="0" name=""/>
        <dsp:cNvSpPr/>
      </dsp:nvSpPr>
      <dsp:spPr>
        <a:xfrm>
          <a:off x="4738798" y="1654013"/>
          <a:ext cx="359367" cy="359367"/>
        </a:xfrm>
        <a:prstGeom prst="downArrow">
          <a:avLst>
            <a:gd name="adj1" fmla="val 55000"/>
            <a:gd name="adj2" fmla="val 45000"/>
          </a:avLst>
        </a:prstGeom>
        <a:solidFill>
          <a:schemeClr val="accent3">
            <a:alpha val="90000"/>
            <a:tint val="40000"/>
            <a:hueOff val="0"/>
            <a:satOff val="0"/>
            <a:lumOff val="0"/>
            <a:alphaOff val="-26667"/>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4819656" y="1654013"/>
        <a:ext cx="197651" cy="270424"/>
      </dsp:txXfrm>
    </dsp:sp>
    <dsp:sp modelId="{345D1874-2178-41D1-ABB6-BF851FB29B9A}">
      <dsp:nvSpPr>
        <dsp:cNvPr id="0" name=""/>
        <dsp:cNvSpPr/>
      </dsp:nvSpPr>
      <dsp:spPr>
        <a:xfrm>
          <a:off x="5070035" y="2289818"/>
          <a:ext cx="359367" cy="359367"/>
        </a:xfrm>
        <a:prstGeom prst="downArrow">
          <a:avLst>
            <a:gd name="adj1" fmla="val 55000"/>
            <a:gd name="adj2" fmla="val 45000"/>
          </a:avLst>
        </a:prstGeom>
        <a:solidFill>
          <a:schemeClr val="accent3">
            <a:alpha val="90000"/>
            <a:tint val="40000"/>
            <a:hueOff val="0"/>
            <a:satOff val="0"/>
            <a:lumOff val="0"/>
            <a:alphaOff val="-40000"/>
          </a:schemeClr>
        </a:solidFill>
        <a:ln w="15875" cap="flat" cmpd="sng" algn="ctr">
          <a:solidFill>
            <a:schemeClr val="accent3">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5150893" y="2289818"/>
        <a:ext cx="197651" cy="27042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30FEE4-E565-4991-BC71-65BF582E20CA}">
      <dsp:nvSpPr>
        <dsp:cNvPr id="0" name=""/>
        <dsp:cNvSpPr/>
      </dsp:nvSpPr>
      <dsp:spPr>
        <a:xfrm>
          <a:off x="759535" y="1181639"/>
          <a:ext cx="920377" cy="92037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4941CD-AE5D-4AD8-9EB8-3AEAE34B0E76}">
      <dsp:nvSpPr>
        <dsp:cNvPr id="0" name=""/>
        <dsp:cNvSpPr/>
      </dsp:nvSpPr>
      <dsp:spPr>
        <a:xfrm>
          <a:off x="197082" y="2391556"/>
          <a:ext cx="204528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b="1" kern="1200" dirty="0"/>
            <a:t>1. Marketing Tools</a:t>
          </a:r>
        </a:p>
      </dsp:txBody>
      <dsp:txXfrm>
        <a:off x="197082" y="2391556"/>
        <a:ext cx="2045283" cy="720000"/>
      </dsp:txXfrm>
    </dsp:sp>
    <dsp:sp modelId="{B31D70CE-4298-4FEC-94B3-A07849565A8E}">
      <dsp:nvSpPr>
        <dsp:cNvPr id="0" name=""/>
        <dsp:cNvSpPr/>
      </dsp:nvSpPr>
      <dsp:spPr>
        <a:xfrm>
          <a:off x="3162743" y="1181639"/>
          <a:ext cx="920377" cy="92037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F2B11A3-6042-48C1-9BED-A6D0D0D519EA}">
      <dsp:nvSpPr>
        <dsp:cNvPr id="0" name=""/>
        <dsp:cNvSpPr/>
      </dsp:nvSpPr>
      <dsp:spPr>
        <a:xfrm>
          <a:off x="2600290" y="2391556"/>
          <a:ext cx="204528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b="1" kern="1200" dirty="0"/>
            <a:t>2. E-commerce Channel</a:t>
          </a:r>
        </a:p>
        <a:p>
          <a:pPr marL="0" lvl="0" indent="0" algn="ctr" defTabSz="666750">
            <a:lnSpc>
              <a:spcPct val="100000"/>
            </a:lnSpc>
            <a:spcBef>
              <a:spcPct val="0"/>
            </a:spcBef>
            <a:spcAft>
              <a:spcPct val="35000"/>
            </a:spcAft>
            <a:buNone/>
          </a:pPr>
          <a:endParaRPr lang="en-US" sz="1500" b="1" kern="1200" dirty="0"/>
        </a:p>
      </dsp:txBody>
      <dsp:txXfrm>
        <a:off x="2600290" y="2391556"/>
        <a:ext cx="2045283" cy="720000"/>
      </dsp:txXfrm>
    </dsp:sp>
    <dsp:sp modelId="{AA1B4992-ECA4-4A09-8EB3-8DC73E1EA2B3}">
      <dsp:nvSpPr>
        <dsp:cNvPr id="0" name=""/>
        <dsp:cNvSpPr/>
      </dsp:nvSpPr>
      <dsp:spPr>
        <a:xfrm>
          <a:off x="5565951" y="1181639"/>
          <a:ext cx="920377" cy="92037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A87FAD-1946-4CD0-918E-79EC25A4A45D}">
      <dsp:nvSpPr>
        <dsp:cNvPr id="0" name=""/>
        <dsp:cNvSpPr/>
      </dsp:nvSpPr>
      <dsp:spPr>
        <a:xfrm>
          <a:off x="5003498" y="2391556"/>
          <a:ext cx="204528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b="1" kern="1200" dirty="0"/>
            <a:t>3. Payment System</a:t>
          </a:r>
        </a:p>
        <a:p>
          <a:pPr marL="0" lvl="0" indent="0" algn="ctr" defTabSz="666750">
            <a:lnSpc>
              <a:spcPct val="100000"/>
            </a:lnSpc>
            <a:spcBef>
              <a:spcPct val="0"/>
            </a:spcBef>
            <a:spcAft>
              <a:spcPct val="35000"/>
            </a:spcAft>
            <a:buNone/>
          </a:pPr>
          <a:endParaRPr lang="en-US" sz="1500" kern="1200" dirty="0"/>
        </a:p>
      </dsp:txBody>
      <dsp:txXfrm>
        <a:off x="5003498" y="2391556"/>
        <a:ext cx="2045283" cy="720000"/>
      </dsp:txXfrm>
    </dsp:sp>
    <dsp:sp modelId="{625E60A6-5EC2-4CD4-A1D1-53F1F515332C}">
      <dsp:nvSpPr>
        <dsp:cNvPr id="0" name=""/>
        <dsp:cNvSpPr/>
      </dsp:nvSpPr>
      <dsp:spPr>
        <a:xfrm>
          <a:off x="7969159" y="1181639"/>
          <a:ext cx="920377" cy="92037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1D99CB-4084-40A3-B913-58FD1F3B4978}">
      <dsp:nvSpPr>
        <dsp:cNvPr id="0" name=""/>
        <dsp:cNvSpPr/>
      </dsp:nvSpPr>
      <dsp:spPr>
        <a:xfrm>
          <a:off x="7406706" y="2391556"/>
          <a:ext cx="204528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b="1" kern="1200" dirty="0"/>
            <a:t>4. Logistics</a:t>
          </a:r>
          <a:endParaRPr lang="en-US" sz="1500" kern="1200" dirty="0"/>
        </a:p>
      </dsp:txBody>
      <dsp:txXfrm>
        <a:off x="7406706" y="2391556"/>
        <a:ext cx="2045283" cy="72000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6/7/layout/VerticalDownArrowProcess">
  <dgm:title val="Vertical Down Arrow Process"/>
  <dgm:desc val="Use to show a progression; a timeline; sequential steps in a task, process, or workflow; or to emphasize movement or direction. Level 1 text appears inside an arrow shape while Level 2 text appears below the arrow shapes."/>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36"/>
      <dgm:constr type="primFontSz" for="des" forName="parentTextArrow" refType="primFontSz" refFor="des" refForName="parentTextBox" op="equ"/>
      <dgm:constr type="primFontSz" for="des" forName="descendantArrow" val="24"/>
      <dgm:constr type="primFontSz" for="des" forName="descendantArrow" refType="primFontSz" refFor="des" refForName="parentTextArrow" op="lte"/>
      <dgm:constr type="primFontSz" for="des" forName="descendantBox" refType="primFontSz" refFor="des" refForName="parentTextArrow" op="lte"/>
      <dgm:constr type="primFontSz" for="des" forName="descendantBox" refType="primFontSz" refFor="des" refForName="parentTextBox" op="lte"/>
      <dgm:constr type="primFontSz" for="des" forName="descendantArrow" refType="primFontSz" refFor="des" refForName="parentTextBox" op="lte"/>
      <dgm:constr type="primFontSz" for="des" forName="descendantBox" refType="primFontSz" refFor="des" refForName="descendan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onstrLst>
              <dgm:constr type="w" for="ch" forName="parentTextBox" refType="w" fact="0.25"/>
              <dgm:constr type="h" for="ch" forName="parentTextBox" refType="h"/>
              <dgm:constr type="t" for="ch" forName="parentTextBox"/>
              <dgm:constr type="w" for="ch" forName="descendantBox" refType="w" fact="0.75"/>
              <dgm:constr type="l" for="ch" forName="descendantBox" refType="w" fact="0.25"/>
              <dgm:constr type="b" for="ch" forName="descendantBox" refType="h"/>
              <dgm:constr type="h" for="ch" forName="descendantBox" refType="h"/>
            </dgm:constrLst>
            <dgm:ruleLst/>
            <dgm:layoutNode name="parentTextBox" styleLbl="alignNode1">
              <dgm:alg type="tx"/>
              <dgm:shape xmlns:r="http://schemas.openxmlformats.org/officeDocument/2006/relationships" type="rect" r:blip="">
                <dgm:adjLst/>
              </dgm:shape>
              <dgm:presOf axis="self"/>
              <dgm:constrLst>
                <dgm:constr type="primFontSz" refType="h" op="lte" fact="0.5"/>
                <dgm:constr type="lMarg" refType="w" fact="0.2016"/>
                <dgm:constr type="rMarg" refType="w" fact="0.2016"/>
              </dgm:constrLst>
              <dgm:ruleLst>
                <dgm:rule type="primFontSz" val="13" fact="NaN" max="NaN"/>
              </dgm:ruleLst>
            </dgm:layoutNode>
            <dgm:layoutNode name="descendantBox" styleLbl="bgAccFollowNode1">
              <dgm:alg type="tx">
                <dgm:param type="stBulletLvl" val="0"/>
                <dgm:param type="parTxLTRAlign" val="l"/>
              </dgm:alg>
              <dgm:shape xmlns:r="http://schemas.openxmlformats.org/officeDocument/2006/relationships" type="rect" r:blip="">
                <dgm:adjLst/>
              </dgm:shape>
              <dgm:presOf/>
              <dgm:constrLst>
                <dgm:constr type="tMarg" refType="primFontSz"/>
                <dgm:constr type="bMarg" refType="primFontSz"/>
                <dgm:constr type="lMarg" refType="w" fact="0.0575"/>
                <dgm:constr type="rMarg" refType="w" fact="0.0575"/>
              </dgm:constrLst>
              <dgm:presOf axis="des" ptType="node"/>
              <dgm:ruleLst>
                <dgm:rule type="primFontSz" val="11" fact="NaN" max="NaN"/>
              </dgm:ruleLst>
            </dgm:layoutNode>
          </dgm:layoutNode>
        </dgm:if>
        <dgm:else name="Name17">
          <dgm:layoutNode name="arrowAndChildren">
            <dgm:alg type="composite"/>
            <dgm:shape xmlns:r="http://schemas.openxmlformats.org/officeDocument/2006/relationships" r:blip="">
              <dgm:adjLst/>
            </dgm:shape>
            <dgm:presOf/>
            <dgm:constrLst>
              <dgm:constr type="w" for="ch" forName="parentTextArrow" refType="w" fact="0.25"/>
              <dgm:constr type="t" for="ch" forName="parentTextArrow"/>
              <dgm:constr type="h" for="ch" forName="parentTextArrow" refType="h" fact="0.65"/>
              <dgm:constr type="w" for="ch" forName="arrow" refType="w" fact="0.25"/>
              <dgm:constr type="h" for="ch" forName="arrow" refType="h"/>
              <dgm:constr type="l" for="ch" forName="descendantArrow" refType="w" fact="0.25"/>
              <dgm:constr type="w" for="ch" forName="descendantArrow" refType="w" fact="0.75"/>
              <dgm:constr type="b" for="ch" forName="descendantArrow" refType="h" fact="0.65"/>
              <dgm:constr type="h" for="ch" forName="descendantArrow" refType="h" fact="0.65"/>
            </dgm:constrLst>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constr type="primFontSz" refType="h" op="lte" fact="0.5"/>
                <dgm:constr type="lMarg" refType="w" fact="0.2016"/>
                <dgm:constr type="rMarg" refType="w" fact="0.2016"/>
              </dgm:constrLst>
              <dgm:ruleLst>
                <dgm:rule type="primFontSz" val="13" fact="NaN" max="NaN"/>
              </dgm:ruleLst>
            </dgm:layoutNode>
            <dgm:layoutNode name="arrow" styleLbl="alignNode1">
              <dgm:alg type="sp"/>
              <dgm:shape xmlns:r="http://schemas.openxmlformats.org/officeDocument/2006/relationships" rot="180" type="upArrowCallout" r:blip="">
                <dgm:adjLst>
                  <dgm:adj idx="1" val="0.05"/>
                  <dgm:adj idx="2" val="0.1"/>
                  <dgm:adj idx="3" val="0.15"/>
                </dgm:adjLst>
              </dgm:shape>
              <dgm:presOf axis="self"/>
              <dgm:constrLst/>
              <dgm:ruleLst/>
            </dgm:layoutNode>
            <dgm:layoutNode name="descendantArrow" styleLbl="bgAccFollowNode1">
              <dgm:alg type="tx">
                <dgm:param type="stBulletLvl" val="0"/>
                <dgm:param type="parTxLTRAlign" val="l"/>
              </dgm:alg>
              <dgm:shape xmlns:r="http://schemas.openxmlformats.org/officeDocument/2006/relationships" type="rect" r:blip="">
                <dgm:adjLst/>
              </dgm:shape>
              <dgm:presOf axis="des" ptType="node"/>
              <dgm:constrLst>
                <dgm:constr type="tMarg" refType="primFontSz"/>
                <dgm:constr type="bMarg" refType="primFontSz"/>
                <dgm:constr type="lMarg" refType="w" fact="0.0575"/>
                <dgm:constr type="rMarg" refType="w" fact="0.0575"/>
              </dgm:constrLst>
              <dgm:ruleLst>
                <dgm:rule type="primFontSz" val="11" fact="NaN" max="NaN"/>
              </dgm:ruleLst>
            </dgm:layoutNod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ตัวแทนหัวกระดาษ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ตัวแทนวันที่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B78A1B-46F2-458D-9F25-A07382645A6E}" type="datetimeFigureOut">
              <a:rPr lang="en-US" smtClean="0"/>
              <a:t>2/18/2026</a:t>
            </a:fld>
            <a:endParaRPr lang="en-US"/>
          </a:p>
        </p:txBody>
      </p:sp>
      <p:sp>
        <p:nvSpPr>
          <p:cNvPr id="4" name="ตัวแทนรูปบนสไลด์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ตัวแทนบันทึกย่อ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h-TH"/>
              <a:t>คลิกเพื่อแก้ไขสไตล์ของข้อความต้นแบบ</a:t>
            </a:r>
          </a:p>
          <a:p>
            <a:pPr lvl="1"/>
            <a:r>
              <a:rPr lang="th-TH"/>
              <a:t>ระดับที่สอง</a:t>
            </a:r>
          </a:p>
          <a:p>
            <a:pPr lvl="2"/>
            <a:r>
              <a:rPr lang="th-TH"/>
              <a:t>ระดับที่สาม</a:t>
            </a:r>
          </a:p>
          <a:p>
            <a:pPr lvl="3"/>
            <a:r>
              <a:rPr lang="th-TH"/>
              <a:t>ระดับที่สี่</a:t>
            </a:r>
          </a:p>
          <a:p>
            <a:pPr lvl="4"/>
            <a:r>
              <a:rPr lang="th-TH"/>
              <a:t>ระดับที่ห้า</a:t>
            </a:r>
            <a:endParaRPr lang="en-US"/>
          </a:p>
        </p:txBody>
      </p:sp>
      <p:sp>
        <p:nvSpPr>
          <p:cNvPr id="6" name="ตัวแทนท้ายกระดา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ตัวแทนหมายเลขสไลด์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E014A8-97D8-4DA6-8A86-BBD95005BFBD}" type="slidenum">
              <a:rPr lang="en-US" smtClean="0"/>
              <a:t>‹#›</a:t>
            </a:fld>
            <a:endParaRPr lang="en-US"/>
          </a:p>
        </p:txBody>
      </p:sp>
    </p:spTree>
    <p:extLst>
      <p:ext uri="{BB962C8B-B14F-4D97-AF65-F5344CB8AC3E}">
        <p14:creationId xmlns:p14="http://schemas.microsoft.com/office/powerpoint/2010/main" val="2623004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ตัวแทนรูปบนสไลด์ 1"/>
          <p:cNvSpPr>
            <a:spLocks noGrp="1" noRot="1" noChangeAspect="1"/>
          </p:cNvSpPr>
          <p:nvPr>
            <p:ph type="sldImg"/>
          </p:nvPr>
        </p:nvSpPr>
        <p:spPr>
          <a:xfrm>
            <a:off x="685800" y="1143000"/>
            <a:ext cx="5486400" cy="3086100"/>
          </a:xfrm>
        </p:spPr>
      </p:sp>
      <p:sp>
        <p:nvSpPr>
          <p:cNvPr id="3" name="ตัวแทนบันทึกย่อ 2"/>
          <p:cNvSpPr>
            <a:spLocks noGrp="1"/>
          </p:cNvSpPr>
          <p:nvPr>
            <p:ph type="body" idx="1"/>
          </p:nvPr>
        </p:nvSpPr>
        <p:spPr/>
        <p:txBody>
          <a:bodyPr/>
          <a:lstStyle/>
          <a:p>
            <a:endParaRPr lang="en-US" dirty="0"/>
          </a:p>
        </p:txBody>
      </p:sp>
      <p:sp>
        <p:nvSpPr>
          <p:cNvPr id="4" name="ตัวแทนหมายเลขสไลด์ 3"/>
          <p:cNvSpPr>
            <a:spLocks noGrp="1"/>
          </p:cNvSpPr>
          <p:nvPr>
            <p:ph type="sldNum" sz="quarter" idx="5"/>
          </p:nvPr>
        </p:nvSpPr>
        <p:spPr/>
        <p:txBody>
          <a:bodyPr/>
          <a:lstStyle/>
          <a:p>
            <a:fld id="{46E014A8-97D8-4DA6-8A86-BBD95005BFBD}" type="slidenum">
              <a:rPr lang="en-US" smtClean="0"/>
              <a:t>3</a:t>
            </a:fld>
            <a:endParaRPr lang="en-US"/>
          </a:p>
        </p:txBody>
      </p:sp>
    </p:spTree>
    <p:extLst>
      <p:ext uri="{BB962C8B-B14F-4D97-AF65-F5344CB8AC3E}">
        <p14:creationId xmlns:p14="http://schemas.microsoft.com/office/powerpoint/2010/main" val="3553406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6E014A8-97D8-4DA6-8A86-BBD95005BFBD}" type="slidenum">
              <a:rPr lang="en-US" smtClean="0"/>
              <a:t>12</a:t>
            </a:fld>
            <a:endParaRPr lang="en-US"/>
          </a:p>
        </p:txBody>
      </p:sp>
    </p:spTree>
    <p:extLst>
      <p:ext uri="{BB962C8B-B14F-4D97-AF65-F5344CB8AC3E}">
        <p14:creationId xmlns:p14="http://schemas.microsoft.com/office/powerpoint/2010/main" val="3990039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E10E76-22D4-4E50-936D-F437E887837A}" type="datetimeFigureOut">
              <a:rPr lang="th-TH" smtClean="0"/>
              <a:t>18/02/69</a:t>
            </a:fld>
            <a:endParaRPr lang="th-TH"/>
          </a:p>
        </p:txBody>
      </p:sp>
      <p:sp>
        <p:nvSpPr>
          <p:cNvPr id="5" name="Footer Placeholder 4"/>
          <p:cNvSpPr>
            <a:spLocks noGrp="1"/>
          </p:cNvSpPr>
          <p:nvPr>
            <p:ph type="ftr" sz="quarter" idx="11"/>
          </p:nvPr>
        </p:nvSpPr>
        <p:spPr>
          <a:xfrm>
            <a:off x="2493105" y="329307"/>
            <a:ext cx="4897310" cy="309201"/>
          </a:xfrm>
        </p:spPr>
        <p:txBody>
          <a:bodyPr/>
          <a:lstStyle/>
          <a:p>
            <a:endParaRPr lang="th-TH"/>
          </a:p>
        </p:txBody>
      </p:sp>
      <p:sp>
        <p:nvSpPr>
          <p:cNvPr id="6" name="Slide Number Placeholder 5"/>
          <p:cNvSpPr>
            <a:spLocks noGrp="1"/>
          </p:cNvSpPr>
          <p:nvPr>
            <p:ph type="sldNum" sz="quarter" idx="12"/>
          </p:nvPr>
        </p:nvSpPr>
        <p:spPr>
          <a:xfrm>
            <a:off x="1437664" y="798973"/>
            <a:ext cx="811019" cy="503578"/>
          </a:xfrm>
        </p:spPr>
        <p:txBody>
          <a:bodyPr/>
          <a:lstStyle/>
          <a:p>
            <a:fld id="{DBC31367-F9B6-4420-8ECF-F51DFED3E3EC}" type="slidenum">
              <a:rPr lang="th-TH" smtClean="0"/>
              <a:t>‹#›</a:t>
            </a:fld>
            <a:endParaRPr lang="th-TH"/>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55046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E10E76-22D4-4E50-936D-F437E887837A}"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DBC31367-F9B6-4420-8ECF-F51DFED3E3EC}" type="slidenum">
              <a:rPr lang="th-TH" smtClean="0"/>
              <a:t>‹#›</a:t>
            </a:fld>
            <a:endParaRPr lang="th-TH"/>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232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E10E76-22D4-4E50-936D-F437E887837A}"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DBC31367-F9B6-4420-8ECF-F51DFED3E3EC}" type="slidenum">
              <a:rPr lang="th-TH" smtClean="0"/>
              <a:t>‹#›</a:t>
            </a:fld>
            <a:endParaRPr lang="th-TH"/>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8666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E10E76-22D4-4E50-936D-F437E887837A}"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DBC31367-F9B6-4420-8ECF-F51DFED3E3EC}" type="slidenum">
              <a:rPr lang="th-TH" smtClean="0"/>
              <a:t>‹#›</a:t>
            </a:fld>
            <a:endParaRPr lang="th-TH"/>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97670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E10E76-22D4-4E50-936D-F437E887837A}" type="datetimeFigureOut">
              <a:rPr lang="th-TH" smtClean="0"/>
              <a:t>18/02/69</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DBC31367-F9B6-4420-8ECF-F51DFED3E3EC}" type="slidenum">
              <a:rPr lang="th-TH" smtClean="0"/>
              <a:t>‹#›</a:t>
            </a:fld>
            <a:endParaRPr lang="th-TH"/>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7024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E10E76-22D4-4E50-936D-F437E887837A}" type="datetimeFigureOut">
              <a:rPr lang="th-TH" smtClean="0"/>
              <a:t>18/02/69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DBC31367-F9B6-4420-8ECF-F51DFED3E3EC}" type="slidenum">
              <a:rPr lang="th-TH" smtClean="0"/>
              <a:t>‹#›</a:t>
            </a:fld>
            <a:endParaRPr lang="th-TH"/>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9249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E10E76-22D4-4E50-936D-F437E887837A}" type="datetimeFigureOut">
              <a:rPr lang="th-TH" smtClean="0"/>
              <a:t>18/02/69</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DBC31367-F9B6-4420-8ECF-F51DFED3E3EC}" type="slidenum">
              <a:rPr lang="th-TH" smtClean="0"/>
              <a:t>‹#›</a:t>
            </a:fld>
            <a:endParaRPr lang="th-TH"/>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5700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E10E76-22D4-4E50-936D-F437E887837A}" type="datetimeFigureOut">
              <a:rPr lang="th-TH" smtClean="0"/>
              <a:t>18/02/69</a:t>
            </a:fld>
            <a:endParaRPr lang="th-TH"/>
          </a:p>
        </p:txBody>
      </p:sp>
      <p:sp>
        <p:nvSpPr>
          <p:cNvPr id="4" name="Footer Placeholder 3"/>
          <p:cNvSpPr>
            <a:spLocks noGrp="1"/>
          </p:cNvSpPr>
          <p:nvPr>
            <p:ph type="ftr" sz="quarter" idx="11"/>
          </p:nvPr>
        </p:nvSpPr>
        <p:spPr/>
        <p:txBody>
          <a:bodyPr/>
          <a:lstStyle/>
          <a:p>
            <a:endParaRPr lang="th-TH"/>
          </a:p>
        </p:txBody>
      </p:sp>
      <p:sp>
        <p:nvSpPr>
          <p:cNvPr id="5" name="Slide Number Placeholder 4"/>
          <p:cNvSpPr>
            <a:spLocks noGrp="1"/>
          </p:cNvSpPr>
          <p:nvPr>
            <p:ph type="sldNum" sz="quarter" idx="12"/>
          </p:nvPr>
        </p:nvSpPr>
        <p:spPr/>
        <p:txBody>
          <a:bodyPr/>
          <a:lstStyle/>
          <a:p>
            <a:fld id="{DBC31367-F9B6-4420-8ECF-F51DFED3E3EC}" type="slidenum">
              <a:rPr lang="th-TH" smtClean="0"/>
              <a:t>‹#›</a:t>
            </a:fld>
            <a:endParaRPr lang="th-TH"/>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66863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E10E76-22D4-4E50-936D-F437E887837A}" type="datetimeFigureOut">
              <a:rPr lang="th-TH" smtClean="0"/>
              <a:t>18/02/69</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DBC31367-F9B6-4420-8ECF-F51DFED3E3EC}" type="slidenum">
              <a:rPr lang="th-TH" smtClean="0"/>
              <a:t>‹#›</a:t>
            </a:fld>
            <a:endParaRPr lang="th-TH"/>
          </a:p>
        </p:txBody>
      </p:sp>
    </p:spTree>
    <p:extLst>
      <p:ext uri="{BB962C8B-B14F-4D97-AF65-F5344CB8AC3E}">
        <p14:creationId xmlns:p14="http://schemas.microsoft.com/office/powerpoint/2010/main" val="1972307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CE10E76-22D4-4E50-936D-F437E887837A}" type="datetimeFigureOut">
              <a:rPr lang="th-TH" smtClean="0"/>
              <a:t>18/02/69</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DBC31367-F9B6-4420-8ECF-F51DFED3E3EC}" type="slidenum">
              <a:rPr lang="th-TH" smtClean="0"/>
              <a:t>‹#›</a:t>
            </a:fld>
            <a:endParaRPr lang="th-TH"/>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94361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ACE10E76-22D4-4E50-936D-F437E887837A}" type="datetimeFigureOut">
              <a:rPr lang="th-TH" smtClean="0"/>
              <a:t>18/02/69</a:t>
            </a:fld>
            <a:endParaRPr lang="th-TH"/>
          </a:p>
        </p:txBody>
      </p:sp>
      <p:sp>
        <p:nvSpPr>
          <p:cNvPr id="6" name="Footer Placeholder 5"/>
          <p:cNvSpPr>
            <a:spLocks noGrp="1"/>
          </p:cNvSpPr>
          <p:nvPr>
            <p:ph type="ftr" sz="quarter" idx="11"/>
          </p:nvPr>
        </p:nvSpPr>
        <p:spPr>
          <a:xfrm>
            <a:off x="1534910" y="318640"/>
            <a:ext cx="5453475" cy="320931"/>
          </a:xfrm>
        </p:spPr>
        <p:txBody>
          <a:bodyPr/>
          <a:lstStyle/>
          <a:p>
            <a:endParaRPr lang="th-TH"/>
          </a:p>
        </p:txBody>
      </p:sp>
      <p:sp>
        <p:nvSpPr>
          <p:cNvPr id="7" name="Slide Number Placeholder 6"/>
          <p:cNvSpPr>
            <a:spLocks noGrp="1"/>
          </p:cNvSpPr>
          <p:nvPr>
            <p:ph type="sldNum" sz="quarter" idx="12"/>
          </p:nvPr>
        </p:nvSpPr>
        <p:spPr/>
        <p:txBody>
          <a:bodyPr/>
          <a:lstStyle/>
          <a:p>
            <a:fld id="{DBC31367-F9B6-4420-8ECF-F51DFED3E3EC}" type="slidenum">
              <a:rPr lang="th-TH" smtClean="0"/>
              <a:t>‹#›</a:t>
            </a:fld>
            <a:endParaRPr lang="th-TH"/>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3766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CE10E76-22D4-4E50-936D-F437E887837A}" type="datetimeFigureOut">
              <a:rPr lang="th-TH" smtClean="0"/>
              <a:t>18/02/69</a:t>
            </a:fld>
            <a:endParaRPr lang="th-TH"/>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h-TH"/>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DBC31367-F9B6-4420-8ECF-F51DFED3E3EC}" type="slidenum">
              <a:rPr lang="th-TH" smtClean="0"/>
              <a:t>‹#›</a:t>
            </a:fld>
            <a:endParaRPr lang="th-TH"/>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0870221"/>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C69834E-5EEE-4D61-833E-0492889645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8E5D9BA-46E7-4BFA-9C74-75495BF6F5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12" name="Rectangle 11">
            <a:extLst>
              <a:ext uri="{FF2B5EF4-FFF2-40B4-BE49-F238E27FC236}">
                <a16:creationId xmlns:a16="http://schemas.microsoft.com/office/drawing/2014/main" id="{5B033D76-5800-44B6-AFE9-EE210693511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331" y="638508"/>
            <a:ext cx="10905339" cy="4843439"/>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22D6F85-FFBA-4F81-AEE5-AAA17CB7AA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0204" y="865667"/>
            <a:ext cx="10451592" cy="4389120"/>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3B31514-E6DF-4357-9EEA-EFB798308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4796" y="1030259"/>
            <a:ext cx="10122408" cy="4059936"/>
          </a:xfrm>
          <a:prstGeom prst="rect">
            <a:avLst/>
          </a:prstGeom>
          <a:solidFill>
            <a:srgbClr val="FFFFFE"/>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57071" y="1584552"/>
            <a:ext cx="9099255" cy="2537251"/>
          </a:xfrm>
        </p:spPr>
        <p:txBody>
          <a:bodyPr anchor="ctr">
            <a:normAutofit/>
          </a:bodyPr>
          <a:lstStyle/>
          <a:p>
            <a:pPr algn="ctr"/>
            <a:r>
              <a:rPr lang="en-US" sz="7200">
                <a:solidFill>
                  <a:srgbClr val="454545"/>
                </a:solidFill>
              </a:rPr>
              <a:t>Digital Marketing Concepts</a:t>
            </a:r>
            <a:endParaRPr lang="th-TH" sz="7200">
              <a:solidFill>
                <a:srgbClr val="454545"/>
              </a:solidFill>
            </a:endParaRPr>
          </a:p>
        </p:txBody>
      </p:sp>
      <p:sp>
        <p:nvSpPr>
          <p:cNvPr id="3" name="Subtitle 2"/>
          <p:cNvSpPr>
            <a:spLocks noGrp="1"/>
          </p:cNvSpPr>
          <p:nvPr>
            <p:ph type="subTitle" idx="1"/>
          </p:nvPr>
        </p:nvSpPr>
        <p:spPr>
          <a:xfrm>
            <a:off x="1535372" y="4133234"/>
            <a:ext cx="9120954" cy="744373"/>
          </a:xfrm>
        </p:spPr>
        <p:txBody>
          <a:bodyPr>
            <a:normAutofit/>
          </a:bodyPr>
          <a:lstStyle/>
          <a:p>
            <a:pPr algn="ctr"/>
            <a:endParaRPr lang="th-TH">
              <a:solidFill>
                <a:schemeClr val="accent1"/>
              </a:solidFill>
            </a:endParaRPr>
          </a:p>
        </p:txBody>
      </p:sp>
      <p:cxnSp>
        <p:nvCxnSpPr>
          <p:cNvPr id="18" name="Straight Connector 17">
            <a:extLst>
              <a:ext uri="{FF2B5EF4-FFF2-40B4-BE49-F238E27FC236}">
                <a16:creationId xmlns:a16="http://schemas.microsoft.com/office/drawing/2014/main" id="{412BDC66-00FA-4A3F-9BC7-BE05FF7705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50FE9B6F-A7A5-454C-A29B-78650855FE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srcRect t="2769" b="-2769"/>
          <a:stretch/>
        </p:blipFill>
        <p:spPr>
          <a:xfrm>
            <a:off x="0" y="6135624"/>
            <a:ext cx="12192000" cy="742950"/>
          </a:xfrm>
          <a:prstGeom prst="rect">
            <a:avLst/>
          </a:prstGeom>
        </p:spPr>
      </p:pic>
    </p:spTree>
    <p:extLst>
      <p:ext uri="{BB962C8B-B14F-4D97-AF65-F5344CB8AC3E}">
        <p14:creationId xmlns:p14="http://schemas.microsoft.com/office/powerpoint/2010/main" val="1807525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E-commerce Channel</a:t>
            </a:r>
            <a:endParaRPr lang="th-TH" dirty="0"/>
          </a:p>
        </p:txBody>
      </p:sp>
      <p:sp>
        <p:nvSpPr>
          <p:cNvPr id="3" name="Content Placeholder 2"/>
          <p:cNvSpPr>
            <a:spLocks noGrp="1"/>
          </p:cNvSpPr>
          <p:nvPr>
            <p:ph idx="1"/>
          </p:nvPr>
        </p:nvSpPr>
        <p:spPr>
          <a:xfrm>
            <a:off x="1534696" y="2015732"/>
            <a:ext cx="9520158" cy="4037749"/>
          </a:xfrm>
        </p:spPr>
        <p:txBody>
          <a:bodyPr>
            <a:normAutofit fontScale="92500" lnSpcReduction="20000"/>
          </a:bodyPr>
          <a:lstStyle/>
          <a:p>
            <a:pPr marL="0" indent="0">
              <a:buNone/>
            </a:pPr>
            <a:r>
              <a:rPr lang="en-US" b="1" dirty="0"/>
              <a:t>2. Social Commerce</a:t>
            </a:r>
          </a:p>
          <a:p>
            <a:pPr marL="0" indent="0">
              <a:buNone/>
            </a:pPr>
            <a:r>
              <a:rPr lang="en-US" b="1" dirty="0"/>
              <a:t>	95% of Thai online businesses sell their products through social commerce, the highest average in the world (Source: </a:t>
            </a:r>
            <a:r>
              <a:rPr lang="en-US" b="1" dirty="0" err="1"/>
              <a:t>Paypal</a:t>
            </a:r>
            <a:r>
              <a:rPr lang="en-US" b="1" dirty="0"/>
              <a:t> Asia Social commerce report 2018). Naturally, popular platforms include Facebook, Twitter, and Instagram.</a:t>
            </a:r>
          </a:p>
          <a:p>
            <a:pPr marL="0" indent="0">
              <a:buNone/>
            </a:pPr>
            <a:r>
              <a:rPr lang="en-US" b="1" dirty="0"/>
              <a:t>	There's also the new Facebook Marketplace, which allows members to search for and post products and services they want to buy or sell with people in the same area. They use Messenger to contact each other and arrange meetings at various locations for the transaction.</a:t>
            </a:r>
          </a:p>
          <a:p>
            <a:pPr marL="0" indent="0">
              <a:buNone/>
            </a:pPr>
            <a:r>
              <a:rPr lang="en-US" b="1" dirty="0"/>
              <a:t>	In addition, there are many platforms offering chatbot services to handle message responses and facilitate transactions for merchants, such as </a:t>
            </a:r>
            <a:r>
              <a:rPr lang="en-US" b="1" dirty="0" err="1"/>
              <a:t>Chatpify</a:t>
            </a:r>
            <a:r>
              <a:rPr lang="en-US" b="1" dirty="0"/>
              <a:t>, </a:t>
            </a:r>
            <a:r>
              <a:rPr lang="en-US" b="1" dirty="0" err="1"/>
              <a:t>Chatfuel</a:t>
            </a:r>
            <a:r>
              <a:rPr lang="en-US" b="1" dirty="0"/>
              <a:t>, and the Thai company </a:t>
            </a:r>
            <a:r>
              <a:rPr lang="en-US" b="1" dirty="0" err="1"/>
              <a:t>botio</a:t>
            </a:r>
            <a:r>
              <a:rPr lang="en-US" b="1" dirty="0"/>
              <a:t>. There are also order management services to manage inventory, such as </a:t>
            </a:r>
            <a:r>
              <a:rPr lang="en-US" b="1" dirty="0" err="1"/>
              <a:t>xCommerce</a:t>
            </a:r>
            <a:r>
              <a:rPr lang="en-US" b="1" dirty="0"/>
              <a:t>, </a:t>
            </a:r>
            <a:r>
              <a:rPr lang="en-US" b="1" dirty="0" err="1"/>
              <a:t>Zort</a:t>
            </a:r>
            <a:r>
              <a:rPr lang="en-US" b="1" dirty="0"/>
              <a:t>, and Page365.</a:t>
            </a:r>
            <a:endParaRPr lang="th-TH" dirty="0"/>
          </a:p>
        </p:txBody>
      </p:sp>
    </p:spTree>
    <p:extLst>
      <p:ext uri="{BB962C8B-B14F-4D97-AF65-F5344CB8AC3E}">
        <p14:creationId xmlns:p14="http://schemas.microsoft.com/office/powerpoint/2010/main" val="182437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E-commerce Channel</a:t>
            </a:r>
            <a:endParaRPr lang="th-TH" dirty="0"/>
          </a:p>
        </p:txBody>
      </p:sp>
      <p:sp>
        <p:nvSpPr>
          <p:cNvPr id="3" name="Content Placeholder 2"/>
          <p:cNvSpPr>
            <a:spLocks noGrp="1"/>
          </p:cNvSpPr>
          <p:nvPr>
            <p:ph idx="1"/>
          </p:nvPr>
        </p:nvSpPr>
        <p:spPr>
          <a:xfrm>
            <a:off x="1534696" y="2055547"/>
            <a:ext cx="9520158" cy="4037749"/>
          </a:xfrm>
        </p:spPr>
        <p:txBody>
          <a:bodyPr>
            <a:normAutofit fontScale="92500" lnSpcReduction="10000"/>
          </a:bodyPr>
          <a:lstStyle/>
          <a:p>
            <a:pPr marL="0" indent="0">
              <a:buNone/>
            </a:pPr>
            <a:r>
              <a:rPr lang="en-US" sz="2400" b="1" dirty="0"/>
              <a:t>3. e-Tailer</a:t>
            </a:r>
          </a:p>
          <a:p>
            <a:pPr marL="0" indent="0">
              <a:buNone/>
            </a:pPr>
            <a:r>
              <a:rPr lang="en-US" sz="2400" b="1" dirty="0"/>
              <a:t>	Selling goods and services directly to consumers, without going through a central platform. This is divided into three types:</a:t>
            </a:r>
          </a:p>
          <a:p>
            <a:pPr marL="0" indent="0">
              <a:buNone/>
            </a:pPr>
            <a:r>
              <a:rPr lang="en-US" sz="2400" b="1" dirty="0"/>
              <a:t>	</a:t>
            </a:r>
            <a:r>
              <a:rPr lang="en-US" sz="2400" dirty="0"/>
              <a:t>1. Webstore Platform/Software: Platforms that provide online store services for merchants, such as </a:t>
            </a:r>
            <a:r>
              <a:rPr lang="en-US" sz="2400" dirty="0" err="1"/>
              <a:t>LnwShop</a:t>
            </a:r>
            <a:r>
              <a:rPr lang="en-US" sz="2400" dirty="0"/>
              <a:t> / </a:t>
            </a:r>
            <a:r>
              <a:rPr lang="en-US" sz="2400" dirty="0" err="1"/>
              <a:t>BentoWeb</a:t>
            </a:r>
            <a:r>
              <a:rPr lang="en-US" sz="2400" dirty="0"/>
              <a:t> / Tarad</a:t>
            </a:r>
          </a:p>
          <a:p>
            <a:pPr marL="0" indent="0">
              <a:buNone/>
            </a:pPr>
            <a:r>
              <a:rPr lang="en-US" sz="2400" dirty="0"/>
              <a:t>	2. B2C Multi-Category: Websites that aggregate various categories for shopping, such as Central / Shopat24 / Robinson / </a:t>
            </a:r>
            <a:r>
              <a:rPr lang="en-US" sz="2400" dirty="0" err="1"/>
              <a:t>TVdirectWebstore</a:t>
            </a:r>
            <a:r>
              <a:rPr lang="en-US" sz="2400" dirty="0"/>
              <a:t> Platform/Software </a:t>
            </a:r>
            <a:r>
              <a:rPr lang="th-TH" sz="2400" dirty="0"/>
              <a:t>แพลตฟอร์มบริการเปิดร้านค้าออนไลน์ให้แก่พ่อค้าแม่ค้าอาทิ </a:t>
            </a:r>
            <a:r>
              <a:rPr lang="en-US" sz="2400" dirty="0" err="1"/>
              <a:t>LnwShop</a:t>
            </a:r>
            <a:r>
              <a:rPr lang="en-US" sz="2400" dirty="0"/>
              <a:t> / </a:t>
            </a:r>
            <a:r>
              <a:rPr lang="en-US" sz="2400" dirty="0" err="1"/>
              <a:t>BentoWeb</a:t>
            </a:r>
            <a:r>
              <a:rPr lang="en-US" sz="2400" dirty="0"/>
              <a:t> / Tarad</a:t>
            </a:r>
          </a:p>
        </p:txBody>
      </p:sp>
    </p:spTree>
    <p:extLst>
      <p:ext uri="{BB962C8B-B14F-4D97-AF65-F5344CB8AC3E}">
        <p14:creationId xmlns:p14="http://schemas.microsoft.com/office/powerpoint/2010/main" val="10801478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E-commerce Channel</a:t>
            </a:r>
            <a:endParaRPr lang="th-TH" dirty="0"/>
          </a:p>
        </p:txBody>
      </p:sp>
      <p:sp>
        <p:nvSpPr>
          <p:cNvPr id="3" name="Content Placeholder 2"/>
          <p:cNvSpPr>
            <a:spLocks noGrp="1"/>
          </p:cNvSpPr>
          <p:nvPr>
            <p:ph idx="1"/>
          </p:nvPr>
        </p:nvSpPr>
        <p:spPr>
          <a:xfrm>
            <a:off x="767408" y="1876008"/>
            <a:ext cx="11233248" cy="4037749"/>
          </a:xfrm>
        </p:spPr>
        <p:txBody>
          <a:bodyPr>
            <a:noAutofit/>
          </a:bodyPr>
          <a:lstStyle/>
          <a:p>
            <a:pPr marL="0" indent="0">
              <a:buNone/>
            </a:pPr>
            <a:r>
              <a:rPr lang="en-US" sz="1800" b="1" dirty="0"/>
              <a:t>3. e-Tailer</a:t>
            </a:r>
          </a:p>
          <a:p>
            <a:pPr marL="0" indent="0">
              <a:buNone/>
            </a:pPr>
            <a:r>
              <a:rPr lang="en-US" sz="1800" b="1" dirty="0"/>
              <a:t>3. B2C Vertical: Websites specializing in specific categories, such as:</a:t>
            </a:r>
          </a:p>
          <a:p>
            <a:r>
              <a:rPr lang="en-US" sz="1800" dirty="0"/>
              <a:t>Electronics (electrical appliances) like </a:t>
            </a:r>
            <a:r>
              <a:rPr lang="en-US" sz="1800" dirty="0" err="1"/>
              <a:t>Powerbuy</a:t>
            </a:r>
            <a:r>
              <a:rPr lang="en-US" sz="1800" dirty="0"/>
              <a:t> / Jib (offering free delivery within 3 hours) / Advice, etc.</a:t>
            </a:r>
          </a:p>
          <a:p>
            <a:r>
              <a:rPr lang="en-US" sz="1800" dirty="0"/>
              <a:t>Home &amp; Living (furniture and home decor) like </a:t>
            </a:r>
            <a:r>
              <a:rPr lang="en-US" sz="1800" dirty="0" err="1"/>
              <a:t>Homepro</a:t>
            </a:r>
            <a:r>
              <a:rPr lang="en-US" sz="1800" dirty="0"/>
              <a:t> / </a:t>
            </a:r>
            <a:r>
              <a:rPr lang="en-US" sz="1800" dirty="0" err="1"/>
              <a:t>Koncept</a:t>
            </a:r>
            <a:r>
              <a:rPr lang="en-US" sz="1800" dirty="0"/>
              <a:t> furniture / SB Design Square, etc.</a:t>
            </a:r>
          </a:p>
          <a:p>
            <a:r>
              <a:rPr lang="en-US" sz="1800" dirty="0"/>
              <a:t>Fashion &amp; Apparel (fashion clothing) like Pomelo / Zara / Uniqlo / H&amp;M, etc.</a:t>
            </a:r>
          </a:p>
          <a:p>
            <a:r>
              <a:rPr lang="en-US" sz="1800" dirty="0"/>
              <a:t>Beauty (beauty products) like Watson / </a:t>
            </a:r>
            <a:r>
              <a:rPr lang="en-US" sz="1800" dirty="0" err="1"/>
              <a:t>Konvy</a:t>
            </a:r>
            <a:r>
              <a:rPr lang="en-US" sz="1800" dirty="0"/>
              <a:t> / </a:t>
            </a:r>
            <a:r>
              <a:rPr lang="en-US" sz="1800" dirty="0" err="1"/>
              <a:t>Beauticool</a:t>
            </a:r>
            <a:r>
              <a:rPr lang="en-US" sz="1800" dirty="0"/>
              <a:t>, etc.</a:t>
            </a:r>
          </a:p>
          <a:p>
            <a:r>
              <a:rPr lang="en-US" sz="1800" dirty="0"/>
              <a:t>Book &amp; Entertainment (books) like </a:t>
            </a:r>
            <a:r>
              <a:rPr lang="en-US" sz="1800" dirty="0" err="1"/>
              <a:t>Kinokuniya</a:t>
            </a:r>
            <a:r>
              <a:rPr lang="en-US" sz="1800" dirty="0"/>
              <a:t> / B2S / Se-ed, etc.</a:t>
            </a:r>
          </a:p>
          <a:p>
            <a:r>
              <a:rPr lang="en-US" sz="1800" dirty="0"/>
              <a:t>Grocery (consumer goods) like </a:t>
            </a:r>
            <a:r>
              <a:rPr lang="en-US" sz="1800" dirty="0" err="1"/>
              <a:t>Makroclick</a:t>
            </a:r>
            <a:r>
              <a:rPr lang="en-US" sz="1800" dirty="0"/>
              <a:t> / Tops / </a:t>
            </a:r>
            <a:r>
              <a:rPr lang="en-US" sz="1800" dirty="0" err="1"/>
              <a:t>Tescolotus</a:t>
            </a:r>
            <a:r>
              <a:rPr lang="en-US" sz="1800" dirty="0"/>
              <a:t> / </a:t>
            </a:r>
            <a:r>
              <a:rPr lang="en-US" sz="1800" dirty="0" err="1"/>
              <a:t>BigC</a:t>
            </a:r>
            <a:r>
              <a:rPr lang="en-US" sz="1800" dirty="0"/>
              <a:t> / CP </a:t>
            </a:r>
            <a:r>
              <a:rPr lang="en-US" sz="1800" dirty="0" err="1"/>
              <a:t>Freshmart</a:t>
            </a:r>
            <a:r>
              <a:rPr lang="en-US" sz="1800" dirty="0"/>
              <a:t> and </a:t>
            </a:r>
            <a:r>
              <a:rPr lang="en-US" sz="1800" dirty="0" err="1"/>
              <a:t>Grocerlock</a:t>
            </a:r>
            <a:r>
              <a:rPr lang="en-US" sz="1800" dirty="0"/>
              <a:t>.</a:t>
            </a:r>
          </a:p>
          <a:p>
            <a:r>
              <a:rPr lang="en-US" sz="1800" dirty="0"/>
              <a:t>Insurance (online insurance) like </a:t>
            </a:r>
            <a:r>
              <a:rPr lang="en-US" sz="1800" dirty="0" err="1"/>
              <a:t>Priceza</a:t>
            </a:r>
            <a:r>
              <a:rPr lang="en-US" sz="1800" dirty="0"/>
              <a:t> Money / Tip insure / Frank, etc.</a:t>
            </a:r>
            <a:endParaRPr lang="th-TH" sz="1800" dirty="0"/>
          </a:p>
        </p:txBody>
      </p:sp>
    </p:spTree>
    <p:extLst>
      <p:ext uri="{BB962C8B-B14F-4D97-AF65-F5344CB8AC3E}">
        <p14:creationId xmlns:p14="http://schemas.microsoft.com/office/powerpoint/2010/main" val="182437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Digital marketing concepts</a:t>
            </a:r>
            <a:endParaRPr lang="th-TH" dirty="0"/>
          </a:p>
        </p:txBody>
      </p:sp>
      <p:graphicFrame>
        <p:nvGraphicFramePr>
          <p:cNvPr id="5" name="Content Placeholder 2">
            <a:extLst>
              <a:ext uri="{FF2B5EF4-FFF2-40B4-BE49-F238E27FC236}">
                <a16:creationId xmlns:a16="http://schemas.microsoft.com/office/drawing/2014/main" id="{B32E29EB-9EFF-6434-9626-75AAC9E19AD6}"/>
              </a:ext>
            </a:extLst>
          </p:cNvPr>
          <p:cNvGraphicFramePr>
            <a:graphicFrameLocks noGrp="1"/>
          </p:cNvGraphicFramePr>
          <p:nvPr>
            <p:ph idx="1"/>
            <p:extLst>
              <p:ext uri="{D42A27DB-BD31-4B8C-83A1-F6EECF244321}">
                <p14:modId xmlns:p14="http://schemas.microsoft.com/office/powerpoint/2010/main" val="4133556289"/>
              </p:ext>
            </p:extLst>
          </p:nvPr>
        </p:nvGraphicFramePr>
        <p:xfrm>
          <a:off x="3059114" y="2016125"/>
          <a:ext cx="6480175"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32168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9494" y="267169"/>
            <a:ext cx="9520158" cy="1049235"/>
          </a:xfrm>
        </p:spPr>
        <p:txBody>
          <a:bodyPr>
            <a:normAutofit/>
          </a:bodyPr>
          <a:lstStyle/>
          <a:p>
            <a:pPr lvl="0"/>
            <a:r>
              <a:rPr lang="en-US" dirty="0"/>
              <a:t>The meaning and importance of digital marketing.</a:t>
            </a:r>
            <a:endParaRPr lang="th-TH" dirty="0"/>
          </a:p>
        </p:txBody>
      </p:sp>
      <p:graphicFrame>
        <p:nvGraphicFramePr>
          <p:cNvPr id="5" name="Content Placeholder 2">
            <a:extLst>
              <a:ext uri="{FF2B5EF4-FFF2-40B4-BE49-F238E27FC236}">
                <a16:creationId xmlns:a16="http://schemas.microsoft.com/office/drawing/2014/main" id="{7C575844-05AB-0D38-1D0F-9CDF34423357}"/>
              </a:ext>
            </a:extLst>
          </p:cNvPr>
          <p:cNvGraphicFramePr>
            <a:graphicFrameLocks noGrp="1"/>
          </p:cNvGraphicFramePr>
          <p:nvPr>
            <p:ph idx="1"/>
            <p:extLst>
              <p:ext uri="{D42A27DB-BD31-4B8C-83A1-F6EECF244321}">
                <p14:modId xmlns:p14="http://schemas.microsoft.com/office/powerpoint/2010/main" val="4155578716"/>
              </p:ext>
            </p:extLst>
          </p:nvPr>
        </p:nvGraphicFramePr>
        <p:xfrm>
          <a:off x="1559495" y="1325864"/>
          <a:ext cx="9803826" cy="42077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กล่องข้อความ 5">
            <a:extLst>
              <a:ext uri="{FF2B5EF4-FFF2-40B4-BE49-F238E27FC236}">
                <a16:creationId xmlns:a16="http://schemas.microsoft.com/office/drawing/2014/main" id="{B232BF22-4D3D-080E-F54C-6D514B37E321}"/>
              </a:ext>
            </a:extLst>
          </p:cNvPr>
          <p:cNvSpPr txBox="1"/>
          <p:nvPr/>
        </p:nvSpPr>
        <p:spPr>
          <a:xfrm>
            <a:off x="160131" y="6226023"/>
            <a:ext cx="12000656" cy="646331"/>
          </a:xfrm>
          <a:prstGeom prst="rect">
            <a:avLst/>
          </a:prstGeom>
          <a:noFill/>
        </p:spPr>
        <p:txBody>
          <a:bodyPr wrap="square">
            <a:spAutoFit/>
          </a:bodyPr>
          <a:lstStyle/>
          <a:p>
            <a:r>
              <a:rPr lang="en-US" dirty="0"/>
              <a:t>In summary, digital marketing is a new form of marketing that has evolved from traditional marketing. It involves conducting marketing activities and communicating with consumers through digital channels.</a:t>
            </a:r>
            <a:endParaRPr lang="th-TH" dirty="0"/>
          </a:p>
        </p:txBody>
      </p:sp>
    </p:spTree>
    <p:extLst>
      <p:ext uri="{BB962C8B-B14F-4D97-AF65-F5344CB8AC3E}">
        <p14:creationId xmlns:p14="http://schemas.microsoft.com/office/powerpoint/2010/main" val="2345218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Concepts And Theories Of Digital Marketing.</a:t>
            </a:r>
            <a:endParaRPr lang="th-TH" dirty="0"/>
          </a:p>
        </p:txBody>
      </p:sp>
      <p:graphicFrame>
        <p:nvGraphicFramePr>
          <p:cNvPr id="5" name="Content Placeholder 2">
            <a:extLst>
              <a:ext uri="{FF2B5EF4-FFF2-40B4-BE49-F238E27FC236}">
                <a16:creationId xmlns:a16="http://schemas.microsoft.com/office/drawing/2014/main" id="{8943C4AB-7E67-BFA9-720E-FEACA72B2E43}"/>
              </a:ext>
            </a:extLst>
          </p:cNvPr>
          <p:cNvGraphicFramePr>
            <a:graphicFrameLocks noGrp="1"/>
          </p:cNvGraphicFramePr>
          <p:nvPr>
            <p:ph idx="1"/>
            <p:extLst>
              <p:ext uri="{D42A27DB-BD31-4B8C-83A1-F6EECF244321}">
                <p14:modId xmlns:p14="http://schemas.microsoft.com/office/powerpoint/2010/main" val="2321610372"/>
              </p:ext>
            </p:extLst>
          </p:nvPr>
        </p:nvGraphicFramePr>
        <p:xfrm>
          <a:off x="1534696" y="1988840"/>
          <a:ext cx="10249936" cy="38884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3253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Role And Importance Of Digital Marketing In Business.</a:t>
            </a:r>
            <a:endParaRPr lang="th-TH" dirty="0"/>
          </a:p>
        </p:txBody>
      </p:sp>
      <p:sp>
        <p:nvSpPr>
          <p:cNvPr id="3" name="Content Placeholder 2"/>
          <p:cNvSpPr>
            <a:spLocks noGrp="1"/>
          </p:cNvSpPr>
          <p:nvPr>
            <p:ph idx="1"/>
          </p:nvPr>
        </p:nvSpPr>
        <p:spPr>
          <a:xfrm>
            <a:off x="1534696" y="2015732"/>
            <a:ext cx="9520158" cy="4149572"/>
          </a:xfrm>
        </p:spPr>
        <p:txBody>
          <a:bodyPr>
            <a:normAutofit fontScale="92500" lnSpcReduction="10000"/>
          </a:bodyPr>
          <a:lstStyle/>
          <a:p>
            <a:pPr marL="0" indent="0">
              <a:buNone/>
            </a:pPr>
            <a:r>
              <a:rPr lang="en-US" dirty="0"/>
              <a:t>	The role of digital marketing is crucial for business growth in the modern era. Organizations are adapting their marketing strategies, shifting from traditional methods like advertising, discounts, giveaways, and celebrity endorsements through traditional channels like TV, radio, billboards, and sales staff.</a:t>
            </a:r>
          </a:p>
          <a:p>
            <a:pPr marL="0" indent="0">
              <a:buNone/>
            </a:pPr>
            <a:r>
              <a:rPr lang="en-US" dirty="0"/>
              <a:t>	Adaptation involves developing websites, </a:t>
            </a:r>
            <a:r>
              <a:rPr lang="en-US" dirty="0" err="1"/>
              <a:t>LineOA</a:t>
            </a:r>
            <a:r>
              <a:rPr lang="en-US" dirty="0"/>
              <a:t>, Facebook, Instagram, and even YouTube for communication and reaching consumers, both current and future. This is because consumer behavior is changing rapidly alongside the advancement of technology. Modern tools are now available to support digital marketing for organizations and businesses more effectively than ever before, saving time and advertising costs while acquiring new customers.</a:t>
            </a:r>
          </a:p>
          <a:p>
            <a:pPr marL="0" indent="0">
              <a:buNone/>
            </a:pPr>
            <a:r>
              <a:rPr lang="en-US" dirty="0"/>
              <a:t>	Saroj </a:t>
            </a:r>
            <a:r>
              <a:rPr lang="en-US" dirty="0" err="1"/>
              <a:t>Lauhasiri</a:t>
            </a:r>
            <a:r>
              <a:rPr lang="en-US" dirty="0"/>
              <a:t> (2017) divided the digital landscape into five eras.</a:t>
            </a:r>
            <a:endParaRPr lang="th-TH" dirty="0"/>
          </a:p>
        </p:txBody>
      </p:sp>
      <p:pic>
        <p:nvPicPr>
          <p:cNvPr id="1032" name="Picture 8" descr="ช่วงเวลาที่ดีที่สุดของการโพสต์โปรโมทร้าน ในโซเชียลมีเดีย">
            <a:extLst>
              <a:ext uri="{FF2B5EF4-FFF2-40B4-BE49-F238E27FC236}">
                <a16:creationId xmlns:a16="http://schemas.microsoft.com/office/drawing/2014/main" id="{0CE90094-9AD9-A7B0-9F4E-5F427D54D7D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162" r="54676"/>
          <a:stretch/>
        </p:blipFill>
        <p:spPr bwMode="auto">
          <a:xfrm>
            <a:off x="10134814" y="4725144"/>
            <a:ext cx="1840080" cy="22478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88611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role and importance of digital marketing in business.</a:t>
            </a:r>
            <a:endParaRPr lang="th-TH" dirty="0"/>
          </a:p>
        </p:txBody>
      </p:sp>
      <p:sp>
        <p:nvSpPr>
          <p:cNvPr id="3" name="Content Placeholder 2"/>
          <p:cNvSpPr>
            <a:spLocks noGrp="1"/>
          </p:cNvSpPr>
          <p:nvPr>
            <p:ph idx="1"/>
          </p:nvPr>
        </p:nvSpPr>
        <p:spPr/>
        <p:txBody>
          <a:bodyPr/>
          <a:lstStyle/>
          <a:p>
            <a:pPr marL="0" indent="0">
              <a:buNone/>
            </a:pPr>
            <a:r>
              <a:rPr lang="en-US" sz="2400" dirty="0"/>
              <a:t>Saroj </a:t>
            </a:r>
            <a:r>
              <a:rPr lang="en-US" sz="2400" dirty="0" err="1"/>
              <a:t>Lauhasiri</a:t>
            </a:r>
            <a:r>
              <a:rPr lang="en-US" sz="2400" dirty="0"/>
              <a:t> (2017), Director of Strategy and Creative at Rabbit's Digital Group (Rabbit's Tale &amp; Moonshot), divided the digital era into 5 eras.</a:t>
            </a:r>
            <a:endParaRPr lang="th-TH" dirty="0"/>
          </a:p>
        </p:txBody>
      </p:sp>
      <p:graphicFrame>
        <p:nvGraphicFramePr>
          <p:cNvPr id="4" name="ไดอะแกรม 3">
            <a:extLst>
              <a:ext uri="{FF2B5EF4-FFF2-40B4-BE49-F238E27FC236}">
                <a16:creationId xmlns:a16="http://schemas.microsoft.com/office/drawing/2014/main" id="{CB60DB88-9132-7BBA-9B8F-45A7D9E1EB47}"/>
              </a:ext>
            </a:extLst>
          </p:cNvPr>
          <p:cNvGraphicFramePr/>
          <p:nvPr>
            <p:extLst>
              <p:ext uri="{D42A27DB-BD31-4B8C-83A1-F6EECF244321}">
                <p14:modId xmlns:p14="http://schemas.microsoft.com/office/powerpoint/2010/main" val="767198058"/>
              </p:ext>
            </p:extLst>
          </p:nvPr>
        </p:nvGraphicFramePr>
        <p:xfrm>
          <a:off x="3287688" y="3165792"/>
          <a:ext cx="5760640" cy="3071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7944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E-commerce</a:t>
            </a:r>
            <a:endParaRPr lang="th-TH" dirty="0"/>
          </a:p>
        </p:txBody>
      </p:sp>
      <p:sp>
        <p:nvSpPr>
          <p:cNvPr id="3" name="Content Placeholder 2"/>
          <p:cNvSpPr>
            <a:spLocks noGrp="1"/>
          </p:cNvSpPr>
          <p:nvPr>
            <p:ph idx="1"/>
          </p:nvPr>
        </p:nvSpPr>
        <p:spPr>
          <a:xfrm>
            <a:off x="1534696" y="2015732"/>
            <a:ext cx="9520158" cy="4149572"/>
          </a:xfrm>
        </p:spPr>
        <p:txBody>
          <a:bodyPr>
            <a:normAutofit fontScale="92500" lnSpcReduction="20000"/>
          </a:bodyPr>
          <a:lstStyle/>
          <a:p>
            <a:pPr marL="0" indent="0">
              <a:buNone/>
            </a:pPr>
            <a:r>
              <a:rPr lang="en-US" sz="2400" dirty="0"/>
              <a:t>	e-Commerce (Electronic Commerce) refers to the buying and selling or exchange of goods and services over the internet, using websites or applications as a medium to present products and services and facilitate communication between buyers and sellers. This allows users from anywhere in the world to easily access stores 24/7. e-Commerce is a part of the broader scope of Electronic Transactions, which refers to any activity conducted between businesses, individuals, governments, and private or public organizations for business, trade, and official purposes, using electronic methods in whole or in part. Examples include buying and selling goods over the internet, online registration, entering into sales contracts or other agreements online, automated money transfers, electronic data communication, and online information inquiries.</a:t>
            </a:r>
            <a:endParaRPr lang="th-TH" sz="2400" dirty="0"/>
          </a:p>
        </p:txBody>
      </p:sp>
    </p:spTree>
    <p:extLst>
      <p:ext uri="{BB962C8B-B14F-4D97-AF65-F5344CB8AC3E}">
        <p14:creationId xmlns:p14="http://schemas.microsoft.com/office/powerpoint/2010/main" val="1129496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E-commerce</a:t>
            </a:r>
            <a:endParaRPr lang="th-TH" dirty="0"/>
          </a:p>
        </p:txBody>
      </p:sp>
      <p:graphicFrame>
        <p:nvGraphicFramePr>
          <p:cNvPr id="5" name="Content Placeholder 2">
            <a:extLst>
              <a:ext uri="{FF2B5EF4-FFF2-40B4-BE49-F238E27FC236}">
                <a16:creationId xmlns:a16="http://schemas.microsoft.com/office/drawing/2014/main" id="{45BC9A4C-6EB9-1B4A-AC92-F84F9B81A22C}"/>
              </a:ext>
            </a:extLst>
          </p:cNvPr>
          <p:cNvGraphicFramePr>
            <a:graphicFrameLocks noGrp="1"/>
          </p:cNvGraphicFramePr>
          <p:nvPr>
            <p:ph idx="1"/>
            <p:extLst>
              <p:ext uri="{D42A27DB-BD31-4B8C-83A1-F6EECF244321}">
                <p14:modId xmlns:p14="http://schemas.microsoft.com/office/powerpoint/2010/main" val="3555831622"/>
              </p:ext>
            </p:extLst>
          </p:nvPr>
        </p:nvGraphicFramePr>
        <p:xfrm>
          <a:off x="1775520" y="2016124"/>
          <a:ext cx="9649072" cy="42931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กล่องข้อความ 5">
            <a:extLst>
              <a:ext uri="{FF2B5EF4-FFF2-40B4-BE49-F238E27FC236}">
                <a16:creationId xmlns:a16="http://schemas.microsoft.com/office/drawing/2014/main" id="{5C9E48EC-9499-FF7B-EE98-78E753C6B3E3}"/>
              </a:ext>
            </a:extLst>
          </p:cNvPr>
          <p:cNvSpPr txBox="1"/>
          <p:nvPr/>
        </p:nvSpPr>
        <p:spPr>
          <a:xfrm>
            <a:off x="1991544" y="2048626"/>
            <a:ext cx="5472608" cy="369332"/>
          </a:xfrm>
          <a:prstGeom prst="rect">
            <a:avLst/>
          </a:prstGeom>
          <a:noFill/>
        </p:spPr>
        <p:txBody>
          <a:bodyPr wrap="square">
            <a:spAutoFit/>
          </a:bodyPr>
          <a:lstStyle/>
          <a:p>
            <a:r>
              <a:rPr lang="en-US" dirty="0"/>
              <a:t>E-commerce can be divided into four main parts:</a:t>
            </a:r>
            <a:endParaRPr lang="th-TH" dirty="0"/>
          </a:p>
        </p:txBody>
      </p:sp>
    </p:spTree>
    <p:extLst>
      <p:ext uri="{BB962C8B-B14F-4D97-AF65-F5344CB8AC3E}">
        <p14:creationId xmlns:p14="http://schemas.microsoft.com/office/powerpoint/2010/main" val="2005944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E-commerce Channel</a:t>
            </a:r>
            <a:endParaRPr lang="th-TH" dirty="0"/>
          </a:p>
        </p:txBody>
      </p:sp>
      <p:sp>
        <p:nvSpPr>
          <p:cNvPr id="3" name="Content Placeholder 2"/>
          <p:cNvSpPr>
            <a:spLocks noGrp="1"/>
          </p:cNvSpPr>
          <p:nvPr>
            <p:ph idx="1"/>
          </p:nvPr>
        </p:nvSpPr>
        <p:spPr>
          <a:xfrm>
            <a:off x="1534696" y="1853754"/>
            <a:ext cx="10537968" cy="5501208"/>
          </a:xfrm>
        </p:spPr>
        <p:txBody>
          <a:bodyPr>
            <a:noAutofit/>
          </a:bodyPr>
          <a:lstStyle/>
          <a:p>
            <a:pPr marL="0" indent="0">
              <a:buNone/>
            </a:pPr>
            <a:r>
              <a:rPr lang="en-US" sz="2400" b="1" dirty="0"/>
              <a:t>1. Marketplace</a:t>
            </a:r>
          </a:p>
          <a:p>
            <a:pPr marL="0" indent="0">
              <a:buNone/>
            </a:pPr>
            <a:r>
              <a:rPr lang="en-US" sz="2400" b="1" dirty="0"/>
              <a:t>	</a:t>
            </a:r>
            <a:r>
              <a:rPr lang="en-US" sz="2400" dirty="0"/>
              <a:t>B2B: Provides services for buying and selling between business entities.</a:t>
            </a:r>
          </a:p>
          <a:p>
            <a:pPr marL="0" indent="0">
              <a:buNone/>
            </a:pPr>
            <a:r>
              <a:rPr lang="en-US" sz="2400" dirty="0"/>
              <a:t>	Examples include </a:t>
            </a:r>
            <a:r>
              <a:rPr lang="en-US" sz="2400" dirty="0" err="1"/>
              <a:t>OfficeMate</a:t>
            </a:r>
            <a:r>
              <a:rPr lang="en-US" sz="2400" dirty="0"/>
              <a:t> / </a:t>
            </a:r>
            <a:r>
              <a:rPr lang="en-US" sz="2400" dirty="0" err="1"/>
              <a:t>pantavanij</a:t>
            </a:r>
            <a:r>
              <a:rPr lang="en-US" sz="2400" dirty="0"/>
              <a:t> / </a:t>
            </a:r>
            <a:r>
              <a:rPr lang="en-US" sz="2400" dirty="0" err="1"/>
              <a:t>thaitrade</a:t>
            </a:r>
            <a:r>
              <a:rPr lang="en-US" sz="2400" dirty="0"/>
              <a:t>.</a:t>
            </a:r>
          </a:p>
          <a:p>
            <a:pPr marL="0" indent="0">
              <a:buNone/>
            </a:pPr>
            <a:r>
              <a:rPr lang="en-US" sz="2400" dirty="0"/>
              <a:t>Cross-border:</a:t>
            </a:r>
          </a:p>
          <a:p>
            <a:pPr marL="0" indent="0">
              <a:buNone/>
            </a:pPr>
            <a:r>
              <a:rPr lang="en-US" sz="2400" dirty="0"/>
              <a:t>	Across border trade platforms such as Alibaba (a major Chinese e-commerce platform) and other platforms like </a:t>
            </a:r>
            <a:r>
              <a:rPr lang="en-US" sz="2400" dirty="0" err="1"/>
              <a:t>ebay</a:t>
            </a:r>
            <a:r>
              <a:rPr lang="en-US" sz="2400" dirty="0"/>
              <a:t> / jd.com / amazon / Taobao.</a:t>
            </a:r>
          </a:p>
        </p:txBody>
      </p:sp>
    </p:spTree>
    <p:extLst>
      <p:ext uri="{BB962C8B-B14F-4D97-AF65-F5344CB8AC3E}">
        <p14:creationId xmlns:p14="http://schemas.microsoft.com/office/powerpoint/2010/main" val="260714783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ppt/theme/theme2.xml><?xml version="1.0" encoding="utf-8"?>
<a:theme xmlns:a="http://schemas.openxmlformats.org/drawingml/2006/main" name="ธีมของ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704</TotalTime>
  <Words>1227</Words>
  <Application>Microsoft Office PowerPoint</Application>
  <PresentationFormat>Widescreen</PresentationFormat>
  <Paragraphs>65</Paragraphs>
  <Slides>12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Palatino Linotype</vt:lpstr>
      <vt:lpstr>Gallery</vt:lpstr>
      <vt:lpstr>Digital Marketing Concepts</vt:lpstr>
      <vt:lpstr>Digital marketing concepts</vt:lpstr>
      <vt:lpstr>The meaning and importance of digital marketing.</vt:lpstr>
      <vt:lpstr>Concepts And Theories Of Digital Marketing.</vt:lpstr>
      <vt:lpstr>The Role And Importance Of Digital Marketing In Business.</vt:lpstr>
      <vt:lpstr>The role and importance of digital marketing in business.</vt:lpstr>
      <vt:lpstr>E-commerce</vt:lpstr>
      <vt:lpstr>E-commerce</vt:lpstr>
      <vt:lpstr>E-commerce Channel</vt:lpstr>
      <vt:lpstr>E-commerce Channel</vt:lpstr>
      <vt:lpstr>E-commerce Channel</vt:lpstr>
      <vt:lpstr>E-commerce Channel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แนวคิดการตลาดดิจิทัล</dc:title>
  <dc:creator>SSRU</dc:creator>
  <cp:lastModifiedBy>Ladaporn  Pithuk</cp:lastModifiedBy>
  <cp:revision>24</cp:revision>
  <dcterms:created xsi:type="dcterms:W3CDTF">2021-12-07T14:39:43Z</dcterms:created>
  <dcterms:modified xsi:type="dcterms:W3CDTF">2026-02-18T02:29:04Z</dcterms:modified>
</cp:coreProperties>
</file>