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46" autoAdjust="0"/>
    <p:restoredTop sz="94660"/>
  </p:normalViewPr>
  <p:slideViewPr>
    <p:cSldViewPr snapToGrid="0">
      <p:cViewPr varScale="1">
        <p:scale>
          <a:sx n="52" d="100"/>
          <a:sy n="52" d="100"/>
        </p:scale>
        <p:origin x="96" y="7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BEE54-9B29-4F28-B317-B6E3C38648A0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CD203E-ED49-4C54-82D8-B647F6161C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71469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BEE54-9B29-4F28-B317-B6E3C38648A0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CD203E-ED49-4C54-82D8-B647F6161C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48921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BEE54-9B29-4F28-B317-B6E3C38648A0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CD203E-ED49-4C54-82D8-B647F6161C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830839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BEE54-9B29-4F28-B317-B6E3C38648A0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CD203E-ED49-4C54-82D8-B647F6161C0A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52451834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BEE54-9B29-4F28-B317-B6E3C38648A0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CD203E-ED49-4C54-82D8-B647F6161C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528049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BEE54-9B29-4F28-B317-B6E3C38648A0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CD203E-ED49-4C54-82D8-B647F6161C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334414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BEE54-9B29-4F28-B317-B6E3C38648A0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CD203E-ED49-4C54-82D8-B647F6161C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006012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BEE54-9B29-4F28-B317-B6E3C38648A0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CD203E-ED49-4C54-82D8-B647F6161C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063369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BEE54-9B29-4F28-B317-B6E3C38648A0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CD203E-ED49-4C54-82D8-B647F6161C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6944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BEE54-9B29-4F28-B317-B6E3C38648A0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CD203E-ED49-4C54-82D8-B647F6161C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71605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BEE54-9B29-4F28-B317-B6E3C38648A0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CD203E-ED49-4C54-82D8-B647F6161C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46331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BEE54-9B29-4F28-B317-B6E3C38648A0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CD203E-ED49-4C54-82D8-B647F6161C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95691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BEE54-9B29-4F28-B317-B6E3C38648A0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CD203E-ED49-4C54-82D8-B647F6161C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33503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BEE54-9B29-4F28-B317-B6E3C38648A0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CD203E-ED49-4C54-82D8-B647F6161C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99603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BEE54-9B29-4F28-B317-B6E3C38648A0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CD203E-ED49-4C54-82D8-B647F6161C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34513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BEE54-9B29-4F28-B317-B6E3C38648A0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CD203E-ED49-4C54-82D8-B647F6161C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76863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BEE54-9B29-4F28-B317-B6E3C38648A0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CD203E-ED49-4C54-82D8-B647F6161C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00484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100BEE54-9B29-4F28-B317-B6E3C38648A0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CD203E-ED49-4C54-82D8-B647F6161C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928558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1"/>
            <a:ext cx="9500604" cy="2172478"/>
          </a:xfrm>
        </p:spPr>
        <p:txBody>
          <a:bodyPr/>
          <a:lstStyle/>
          <a:p>
            <a:pPr algn="ctr"/>
            <a:r>
              <a:rPr lang="th-TH" sz="80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ฝึกปฏิบัติการจัดสัมมนา</a:t>
            </a:r>
            <a:endParaRPr lang="en-US" sz="8000" b="1" dirty="0">
              <a:solidFill>
                <a:srgbClr val="FF00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25747" y="-2257902"/>
            <a:ext cx="8825658" cy="86142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40661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1</TotalTime>
  <Words>4</Words>
  <Application>Microsoft Office PowerPoint</Application>
  <PresentationFormat>Widescreen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Century Gothic</vt:lpstr>
      <vt:lpstr>TH SarabunPSK</vt:lpstr>
      <vt:lpstr>Wingdings 3</vt:lpstr>
      <vt:lpstr>Ion</vt:lpstr>
      <vt:lpstr>ฝึกปฏิบัติการจัดสัมมนา</vt:lpstr>
    </vt:vector>
  </TitlesOfParts>
  <Company>SSRU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SSRU</dc:creator>
  <cp:lastModifiedBy>SSRU</cp:lastModifiedBy>
  <cp:revision>2</cp:revision>
  <dcterms:created xsi:type="dcterms:W3CDTF">2025-05-15T18:34:04Z</dcterms:created>
  <dcterms:modified xsi:type="dcterms:W3CDTF">2025-05-15T18:35:45Z</dcterms:modified>
</cp:coreProperties>
</file>