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ink/ink1.xml" ContentType="application/inkml+xml"/>
  <Override PartName="/ppt/ink/ink2.xml" ContentType="application/inkml+xml"/>
  <Override PartName="/ppt/ink/ink3.xml" ContentType="application/inkml+xml"/>
  <Override PartName="/ppt/ink/ink4.xml" ContentType="application/inkml+xml"/>
  <Override PartName="/ppt/ink/ink5.xml" ContentType="application/inkml+xml"/>
  <Override PartName="/ppt/ink/ink6.xml" ContentType="application/inkml+xml"/>
  <Override PartName="/ppt/ink/ink7.xml" ContentType="application/inkml+xml"/>
  <Override PartName="/ppt/ink/ink8.xml" ContentType="application/inkml+xml"/>
  <Override PartName="/ppt/ink/ink9.xml" ContentType="application/inkml+xml"/>
  <Override PartName="/ppt/ink/ink10.xml" ContentType="application/inkml+xml"/>
  <Override PartName="/ppt/ink/ink11.xml" ContentType="application/inkml+xml"/>
  <Override PartName="/ppt/ink/ink12.xml" ContentType="application/inkml+xml"/>
  <Override PartName="/ppt/ink/ink13.xml" ContentType="application/inkml+xml"/>
  <Override PartName="/ppt/ink/ink14.xml" ContentType="application/inkml+xml"/>
  <Override PartName="/ppt/ink/ink15.xml" ContentType="application/inkml+xml"/>
  <Override PartName="/ppt/ink/ink16.xml" ContentType="application/inkml+xml"/>
  <Override PartName="/ppt/ink/ink17.xml" ContentType="application/inkml+xml"/>
  <Override PartName="/ppt/ink/ink18.xml" ContentType="application/inkml+xml"/>
  <Override PartName="/ppt/ink/ink19.xml" ContentType="application/inkml+xml"/>
  <Override PartName="/ppt/ink/ink20.xml" ContentType="application/inkml+xml"/>
  <Override PartName="/ppt/ink/ink21.xml" ContentType="application/inkml+xml"/>
  <Override PartName="/ppt/ink/ink22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60" r:id="rId5"/>
    <p:sldId id="285" r:id="rId6"/>
    <p:sldId id="262" r:id="rId7"/>
    <p:sldId id="263" r:id="rId8"/>
    <p:sldId id="266" r:id="rId9"/>
    <p:sldId id="286" r:id="rId10"/>
    <p:sldId id="267" r:id="rId11"/>
    <p:sldId id="265" r:id="rId12"/>
    <p:sldId id="291" r:id="rId13"/>
    <p:sldId id="268" r:id="rId14"/>
    <p:sldId id="292" r:id="rId15"/>
    <p:sldId id="293" r:id="rId16"/>
    <p:sldId id="264" r:id="rId17"/>
    <p:sldId id="302" r:id="rId18"/>
    <p:sldId id="287" r:id="rId19"/>
    <p:sldId id="288" r:id="rId20"/>
    <p:sldId id="289" r:id="rId21"/>
    <p:sldId id="303" r:id="rId22"/>
    <p:sldId id="304" r:id="rId23"/>
    <p:sldId id="305" r:id="rId24"/>
    <p:sldId id="306" r:id="rId25"/>
    <p:sldId id="307" r:id="rId26"/>
    <p:sldId id="290" r:id="rId27"/>
    <p:sldId id="294" r:id="rId28"/>
    <p:sldId id="299" r:id="rId29"/>
    <p:sldId id="308" r:id="rId30"/>
    <p:sldId id="309" r:id="rId31"/>
    <p:sldId id="310" r:id="rId32"/>
    <p:sldId id="295" r:id="rId33"/>
    <p:sldId id="297" r:id="rId34"/>
    <p:sldId id="298" r:id="rId35"/>
    <p:sldId id="311" r:id="rId36"/>
    <p:sldId id="312" r:id="rId37"/>
    <p:sldId id="296" r:id="rId38"/>
    <p:sldId id="300" r:id="rId39"/>
    <p:sldId id="301" r:id="rId40"/>
    <p:sldId id="313" r:id="rId41"/>
    <p:sldId id="282" r:id="rId42"/>
    <p:sldId id="326" r:id="rId43"/>
    <p:sldId id="316" r:id="rId44"/>
    <p:sldId id="317" r:id="rId45"/>
    <p:sldId id="319" r:id="rId46"/>
    <p:sldId id="320" r:id="rId47"/>
    <p:sldId id="321" r:id="rId48"/>
    <p:sldId id="322" r:id="rId49"/>
    <p:sldId id="323" r:id="rId50"/>
    <p:sldId id="314" r:id="rId51"/>
    <p:sldId id="324" r:id="rId52"/>
    <p:sldId id="325" r:id="rId53"/>
    <p:sldId id="315" r:id="rId54"/>
    <p:sldId id="259" r:id="rId55"/>
    <p:sldId id="258" r:id="rId56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F2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714" y="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1030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1:27:19.24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15230 8483 0,'0'0'0,"-25"0"16,0 0 0,25-25-1,0 50 48,25-25-48,0 25-15,0-25 16,24 0-16,1 0 16,0 25-16,24-25 15,1 0-15,-1 0 16,-24 0-16,24 0 16,-24-25-16,-1 25 15,-24 0-15,0 0 16,0 0-16,-1 0 15,1 0 1,-50-25 31</inkml:trace>
  <inkml:trace contextRef="#ctx0" brushRef="#br0" timeOffset="855.8317">15404 9748 0,'25'25'78,"-1"-25"-63,1 0-15,0 25 16,25-25-16,-26 0 16,26 0-16,0 0 15,24 0-15,-24 0 16,-26-25 0,26 25-16,-25 0 0,0 0 15,-1 0 1,1 0-1,0 0 1,-25-25 15,-25 25-15</inkml:trace>
  <inkml:trace contextRef="#ctx0" brushRef="#br0" timeOffset="1791.8503">15280 11162 0,'-25'0'0,"25"-25"31,25 25-15,-25-25 0,24 25-1,1 0-15,0 0 16,25-24-16,-25 24 15,24 0-15,-24-25 16,25 25-16,-26 0 16,1 0-16,0 0 15,0 0-15,0 0 16,-1 0 0</inkml:trace>
  <inkml:trace contextRef="#ctx0" brushRef="#br0" timeOffset="3431.8335">15577 12502 0,'-24'0'46,"48"0"-14,1-25-32,0 25 15,25 0-15,-1-25 16,1 25-16,-1-25 16,1 25-16,0 0 15,-26-25-15,26 25 16,-25 0-16,0 0 15,-1-24-15,1 48 16,0-24-16,0 0 16,0 0-1,-1 25 1,1-25 0,-50 0 46,1 25-62</inkml:trace>
</inkml:ink>
</file>

<file path=ppt/ink/ink1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2:43:17.70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9773 6672 0,'0'-24'16,"-25"24"-1,25-25-15,0 0 31,-25 25-31,1 0 32,-1 0-32,25 25 15,-50 24-15,25 1 16,1 0-16,-1 24 16,25-24-16,-25 24 15,50 1-15,-25-26 16,25 1-16,-1-25 15,26-1-15,0-24 16,-1 0-16,1-24 16,24-26-16,-24-24 15,-25-1-15,-1-24 16,1 0-16,-25-1 16,-25 26-16,25 0 15,-49 24-15,24 0 16,-25 50-1,26 0-15,-26 25 16,0 0-16,26 25 16,24-1-16,-25 1 15</inkml:trace>
  <inkml:trace contextRef="#ctx0" brushRef="#br0" timeOffset="423.444">10195 7045 0,'25'-25'0,"-1"25"47,1 0-32,0 0 16,-50 0-31,25 25 16,-25-1 0,25 1-1,-24-25-15,-1 0 16,0 0 0</inkml:trace>
  <inkml:trace contextRef="#ctx0" brushRef="#br0" timeOffset="895.0375">10790 6573 0,'0'0'0,"25"-25"0,0 1 16,-25-1-16,24 0 16,1 25-16,-25-25 15,25 25 1,-25 25-16,-25-25 15,25 50-15,-25-26 16,1 26-16,-1 0 16,-25-1-16,25 1 15,1-1-15,-26-24 16,25 25-16,25-25 16,0 0-16,0-1 15,25-24-15,0 25 16,24-25-16,-24 0 15,25 0-15,-1-25 16,1 25-16,-25 0 16,24 0-16,1 0 15,0-24-15,-26 24 16</inkml:trace>
  <inkml:trace contextRef="#ctx0" brushRef="#br0" timeOffset="1216.4017">11088 6548 0,'0'0'0,"-25"0"0,25-24 16,25 48 0,-25 1-1,-25 0-15,25 25 16,0-1-16,-25 1 16,25 24-16,-25 26 15,0-26-15,25 0 16,-24 1-16,24-1 15,0-24-15</inkml:trace>
  <inkml:trace contextRef="#ctx0" brushRef="#br0" timeOffset="2687.7393">11633 6573 0,'25'-25'62,"-50"25"63,25 25-109,-24-25-16,24 25 15,-25 0-15,0 0 16,0-1-16,0 1 16,25 25-16,-24-25 15,-1 24-15,25 1 16,0-25-16,-25 24 15,25 1-15,0-25 16,25 0-16,-25-1 16,25 1-16,-1 0 15,1-25-15,0 0 16,25-25-16,-26 25 16,1-25-16,25-24 15,-25 24-15,-25-25 16,24 26-16,-24-26 15,-24 25-15,-1 25 16,0-25-16,0 25 16,-24 0-1,-1 25-15,0-25 16,26 25-16,-1 0 16,0 0-16,0-1 15,25 1-15,0 0 16</inkml:trace>
  <inkml:trace contextRef="#ctx0" brushRef="#br0" timeOffset="3271.6879">12154 6796 0,'0'-24'0,"25"24"16,-25-25-16,25 25 16,-25-25-16,0 0 15,25 0-15,-25 1 16,0-1-16,-25 0 15,0 25 1,-25-25-16,1 25 16,-1 0-16,25 25 15,-24-25-15,24 0 16,25 25-16,0 0 16,25-25-16,0 24 15,24 1-15,1 0 16,24 0-16,-24-25 15,0 25-15,-1-1 16,-24 1-16,0 0 16,0 0-16,-25 0 15,0 24-15,0-24 16,-25 0-16,0 0 16,0 24-16,0-49 15,1 25-15,-26-50 16,25 25-16,0-24 15,0-26-15,25 25 16,0-24-16,25-1 16,0-25-16,0 26 15,25-1-15,-1 1 16</inkml:trace>
  <inkml:trace contextRef="#ctx0" brushRef="#br0" timeOffset="3935.577">12799 6796 0,'25'0'62,"-25"-24"-62,-25-1 16,25 0-1,-25 0 1,25-24-16,-24 24 16,-1 0-1,25 0-15,-25 25 16,0-25-16,25 1 16,-25 24-1,50 0 1,0 0-16,0 0 15,24 0-15,1 24 16,0-24-16,-1 25 16,1 0-16,-1-25 15,1 25-15,-25-25 16,0 25-16,-1-1 16,1-24-16,-25 25 15,0 0 1,0 0-16,-25 0 15,25-1-15,-24 1 16,-1 25-16,0 0 16,0-1-16,0 1 15,-24-1-15,24 1 16,0 0-16,0-1 16,1 1-16,-26-25 15,25-1-15</inkml:trace>
  <inkml:trace contextRef="#ctx0" brushRef="#br0" timeOffset="4111.7154">12824 6995 0,'0'0'0,"25"-25"15,24 25-15,-24-25 16,25 1-16,-1 24 15,26 0-15,-26-25 16,1 50-16,0-25 16</inkml:trace>
  <inkml:trace contextRef="#ctx0" brushRef="#br0" timeOffset="4984.0318">13568 6747 0,'0'0'0,"0"-25"16,25 0 0,-25 0-1,25 1 1,-25-1 0,0 50 15,-25-25-16,0 24-15,0 1 16,25 0-16,-24 0 16,-1 0-1,25-1-15,25 1 16,-1 0 0,1-25-16,0 0 15,0 0-15,0 25 16,-1-25-16,1 0 15,25 0-15,-25 25 16,-1 0 0,1-25-16,-25 24 15,0 1-15,0 0 16,-25 0-16,25 24 16,-24-24-16,-1 0 15,0 0-15,0 0 16,-24-1-1,24-24-15,-25 25 16,1-25-16,24-25 16</inkml:trace>
  <inkml:trace contextRef="#ctx0" brushRef="#br0" timeOffset="5127.8019">13519 6697 0,'0'0'0,"49"-49"0,26 24 16,-26-25-16,1 50 15,24-25-15,1 25 16,-26 0-16,26 25 16,-26-25-16,26 25 15</inkml:trace>
  <inkml:trace contextRef="#ctx0" brushRef="#br0" timeOffset="6335.7189">12973 8210 0,'0'0'0,"25"0"16,-25-24-1,24 24 1,-24-25-16,0 0 31,0 50-15,-24 0-1,24 24 1,0 1 0,-25-1-16,25 26 15,0-1-15,0 1 16,0-1-16,0 0 15,0 1-15</inkml:trace>
  <inkml:trace contextRef="#ctx0" brushRef="#br0" timeOffset="6871.2423">13444 8310 0,'0'0'0,"25"0"16,-25-25-16,25 0 15,-50 50 16,25 0-15,-25-1-16,0 26 16,1 0-1,24-1-15,-25 1 16,25-1-16,0 1 16,0 0-16,0-1 15,25-24-15,-1 0 16,1 0-16,0-1 15,0-24-15,0-24 16,-1 24-16,1-25 16,0 0-16,0 0 15,0-24-15,-25-1 16,0 25-16,-25 0 16,0 1-16,0 24 15,-24 0-15,-1 0 16,25 24-16,-24 1 15,24 0-15,25 0 16,0 0 0</inkml:trace>
  <inkml:trace contextRef="#ctx0" brushRef="#br0" timeOffset="7215.7291">13940 7541 0,'0'0'0,"0"-25"15,25 50 17,0-1-17,0 26-15,-1 0 16,26-1-16,0 1 16,-1 24-16,-24-24 15,25-1-15,-1 1 16,-24 0-16,0-25 15,-25 24-15</inkml:trace>
  <inkml:trace contextRef="#ctx0" brushRef="#br0" timeOffset="7415.4017">13990 7987 0,'0'0'0,"25"-25"16,-1-24-16,26 24 16,0-25-16,-1 25 15,1 1-15,24-1 16,-24 0-16,24 0 16,-24 25-16</inkml:trace>
  <inkml:trace contextRef="#ctx0" brushRef="#br0" timeOffset="9039.5415">9203 9351 0,'24'-24'16,"-24"48"-1,25-24 1,0 0 0,0 0-1,0 0-15,24 0 16,1 0-16,-1 0 15,26 0-15,-1 0 16,-24 0-16,49 0 16,-25 0-16,1 0 15,-1 25-15,1-25 16,24 0-16,0 0 16,-24 0-16,49 0 15,-25 0-15,0 0 16,0 0-16,0 0 15,-24-25-15,24 25 16,-25 0-16,1 0 16,-1 0-16,1 0 15,-1-24-15,1 24 16,-1 0-16,0 0 16,1 0-16,-1-25 15,1 25-15,-1 0 16,0 0-16,-24 0 15,24-25-15,-24 25 16,0 0-16,24 0 16,-24 0-1,-1 0-15,26 0 16,-26-25-16,26 25 16,-1 0-16,1 0 15,-26 0-15,26 0 16,-1 0-16,-24 0 15,24 0-15,0 0 16,1-25-16,-25 25 16,24 0-16,0 0 15,1-24-15,-1 24 16,-24 0-16,24 0 16,1 0-16,-26 0 15,1 0-15,-1 0 16,1 0-16,0 0 15,-26 0-15,26-25 16,-25 25-16,0 0 16,-1 0-16,1 0 15,0 0-15,0 0 16,0 0-16,-1 0 16,1 0-1,0 0 1,0 0 31,-25-25 0,25 25-47</inkml:trace>
  <inkml:trace contextRef="#ctx0" brushRef="#br0" timeOffset="44343.975">9575 10145 0,'0'-25'94,"-25"25"-47,25-24-32,-25 24 1,25-25 0,-25 25-1,0 0 1,25-25-16,-24 25 15,-1-25 17,0 25-1,50 0 47,0 0-62,24 0-16,1 0 15,24 0-15,-24 0 16,24 0-16,-24 0 16,-1 0-16,1 0 15,-25 25-15,0-25 16,-1 0-1,-24 25 1,0 0-16,-24-25 16,-1 49-16,0-24 15,0 25-15,0-26 16,-24 26 0,-1 0-16,1 24 15,24-24-15,-25-1 16,25-24-16,1 0 15,-26 0-15,50-1 16</inkml:trace>
  <inkml:trace contextRef="#ctx0" brushRef="#br0" timeOffset="44495.7942">9475 10443 0,'0'0'0,"25"-25"16,0 0-16,0 0 15,0 25-15,24-24 16,1 24-16,-1 0 15,1-25-15,24 25 16,-24 25-16,0-25 16,-26 0-16</inkml:trace>
  <inkml:trace contextRef="#ctx0" brushRef="#br0" timeOffset="44879.6362">10220 10468 0,'0'0'0,"0"-25"0,24 25 16,-24-25 0,25 50-16,0-25 31,-50 0-15,25 25-16,-25-25 15,1 24 1,24-48-1,-25 24-15,0 0 16,25-25-16,-25 25 16,50-25-16,-25 0 15</inkml:trace>
  <inkml:trace contextRef="#ctx0" brushRef="#br0" timeOffset="45759.7175">10716 10145 0,'0'0'0,"24"-25"15,-24 1-15,0-1 16,25 0-16,-25 0 16,25 25-16,-25-25 15,0 0-15,-25 50 47,0 0-47,25 0 16,-24 25-16,-1-26 15,25 1-15,0 0 16,-25 0-16,50 0 16,-25-1-16,25-24 15,-1 25 1,1-50-16,0 25 16,0 0-16,0 0 15,24 0-15,-24 0 16,0 25-1,0 0 1,-1 0 0,-48 0-1,24-1 1,0 1-16,-25 0 16,25 0-16,-25-25 15,0 25-15,0-1 16,1 1-16,-1 0 15,0-25-15,0 0 16,0 25-16,1-25 16,24-25-16,-50 25 15,50-25-15</inkml:trace>
  <inkml:trace contextRef="#ctx0" brushRef="#br0" timeOffset="45975.6513">10815 9996 0,'0'0'0,"0"-25"0,25 25 16,-1 0-16,1 0 16,25 0-16,-25 0 15,24 0-15,1 0 16,-1 0-1,1 0-15,0 0 16,-1 25-16</inkml:trace>
  <inkml:trace contextRef="#ctx0" brushRef="#br0" timeOffset="48103.6521">11410 10145 0,'0'-25'0,"25"25"15,-25-24-15,0-1 31,0 0 16,-25 50-31,25 0 0,-25-1-16,25 1 15,0 25-15,-24-1 16,24 1-16,0 24 15,0-24-15,0 0 16,0-1-16,24-24 16,1 0-16,0 0 15,0-1-15,24-24 16,-24 0-16,25 0 16,-1-24-16,-24-1 15,25 0-15,-25-25 16,-1 1-1,1-26-15,0 1 16,-25 0-16,0-1 16,-25 26-16,25-1 15,-25 0-15,25 25 16,-24 25-16,-1-24 16,0 24-16,0 0 15,0 24-15,1 1 16,-1 0-16,0 0 15,25 25-15,-25-26 16,25 1-16</inkml:trace>
  <inkml:trace contextRef="#ctx0" brushRef="#br0" timeOffset="49039.5752">12402 10244 0,'0'-24'15,"-24"24"-15,24-25 16,0 0 15,-25 25 16,25 25-31,-25-25-16,0 25 15,0 24-15,25-24 16,-24 25-16,24-1 16,0-24-16,0 25 15,0-1-15,0-24 16,24 0-16,1 0 15,0-25-15,0 24 16,0-24-16,24-24 16,-24 24-16,25-25 15,-1-25-15,-24 1 16,0-1-16,0 0 16,-25-24-16,0 24 15,0 1-15,-25-1 16,0 1-16,-25 24 15,26 25 1,-1 0-16,-25 0 16,25 25-16,1-1 15,-1 1-15,25 25 16,-25-1-16,50-24 16,-25 25-16</inkml:trace>
  <inkml:trace contextRef="#ctx0" brushRef="#br0" timeOffset="49647.7008">13196 10170 0,'0'0'0,"0"-25"16,0 0-1,0 1 1,-25 24-16,25-25 15,-25 25 1,1 25-16,-1-25 16,0 24-16,0 26 15,-24-25-15,24 24 16,25 1-16,-25 0 16,25-26-16,25 26 15,-25-25-15,25 24 16,-1-49-16,1 25 15,0-25-15,25 0 16,-26 0-16,26-25 16,-25 1-16,25-1 15,-26-25-15,-24-24 16,25 24-16,-25-24 16,0 24-16,-25 1 15,1 24-15,-1 0 16,0 25-16,0 0 15,-25 25-15,26 0 16,-1 24-16,0-24 16,25 25-1,0-1-15,25 1 16,0-1-16</inkml:trace>
  <inkml:trace contextRef="#ctx0" brushRef="#br0" timeOffset="50111.0229">13940 10120 0,'0'0'0,"-25"-24"16,1-1-16,-1 25 15,0 0 1,0 0-16,0 0 16,1 25-16,-1-1 15,0 26-15,0 0 16,25-1-16,0 1 16,0-1-16,25 1 15,0-25-15,24 0 16,-24-1-16,25 1 15,-1-25 1,1-25-16,0 1 16,-26-1-16,26-25 15,-25-24-15,-25 24 16,25-24-16,-50 24 16,25 25-16,-25-24 15,-25 49-15,26-25 16,-26 25-16,25 25 15,0-25-15,1 25 16,-1-1-16,25 1 16</inkml:trace>
  <inkml:trace contextRef="#ctx0" brushRef="#br0" timeOffset="55351.4425">17462 6524 0,'0'-25'0,"-24"25"16,-1 0 15,25 25-16,-25-25-15,0 49 16,0-24-16,1 25 16,24-1-16,-25 1 15,25 24-15,0-24 16,0 0-16,25-1 16,-1 1-16,1-25 15,0-25-15,25 0 16,-26 0-16,26-25 15,0 0-15,-25-25 16,24 1-16,-24-26 16,0 1-16,-25-1 15,0 1-15,0 24 16,-25 1-16,25 24 16,-50 25-1,26 0-15,-1 25 16,-25 0-16,25 24 15,0 1-15,25-1 16,-24 1-16</inkml:trace>
  <inkml:trace contextRef="#ctx0" brushRef="#br0" timeOffset="55711.7427">18033 6945 0,'0'0'0,"0"-24"15,0 48 32,-25-24-47,0 0 16,1 25-16,-1-25 16,0 0-16,0 0 15,25-25 1,-25 25-16,25-24 15,25-1-15</inkml:trace>
  <inkml:trace contextRef="#ctx0" brushRef="#br0" timeOffset="56495.0518">18405 6623 0,'0'0'0,"0"-25"15,0 0-15,0 0 16,-25 1-1,25-1 1,-25 25-16,1 0 16,-1 25-16,0-25 15,0 0-15,0 24 16,1-24 0,24 25-16,0 0 15,24 0 1,26-25-16,-25 0 15,24 0-15,-24 25 16,25-25-16,-25 0 16,-1 24-16,1-24 15,0 0-15,-25 25 16,25 0-16,-25 0 16,-25 0-16,25-1 15,-25 26-15,0-25 16,1 25-16,-1-26 15,-25 1-15,25 0 16,-24 0-16,24-25 16,-25-25-16</inkml:trace>
  <inkml:trace contextRef="#ctx0" brushRef="#br0" timeOffset="56639.5345">18430 6474 0,'0'0'15,"25"-25"-15,-1 0 0,26 1 16,-25 24 0,0 0-16,24 0 15,-24 24-15,25 1 16</inkml:trace>
  <inkml:trace contextRef="#ctx0" brushRef="#br0" timeOffset="57095.491">19124 6524 0,'0'0'0,"-24"-25"0,-1 25 16,-25 0-16,25 0 15,1 0-15,-1 25 16,0-1-16,-25 1 15,26 0-15,-1 25 16,0-1-16,0-24 16,25 25-16,0-1 15,25-24-15,-25 0 16,25 0-16,24 0 16,-24-25-16,25 0 15,-1-25-15,1 0 16,24 0-16,-49-25 15,25 1 1,-25-1-16,-25 1 16,0-1-16,-25 0 15,0 26-15,-25-1 16,26 25-16,-26 0 16,0 0-16,26 25 15,-1-1-15,0 1 16,25 0-16,0 0 15,25 0-15,-25-1 16</inkml:trace>
  <inkml:trace contextRef="#ctx0" brushRef="#br0" timeOffset="58191.957">19670 6623 0,'0'-25'31,"0"0"1,-25 25-17,1 0 1,24 25 0,-25-25-16,-25 25 15,25 24 1,0-24-16,1 25 15,-1-1-15,0 1 16,25 0-16,0-1 16,0-24-16,25 25 15,0-50-15,-1 25 16,1-25-16,25 0 16,-25-25-16,24 0 15,1 0-15,-25-24 16,24-1-16,-24 0 15,0 1-15,0 24 16,-25-25-16,0 25 16,-25 1-16,0-1 15,0 25-15,1 0 16,-1 0-16,0 25 16,0-25-16,25 24 15,-25 1-15,25 0 16</inkml:trace>
  <inkml:trace contextRef="#ctx0" brushRef="#br0" timeOffset="59239.9051">20365 6598 0,'0'-25'32,"-25"25"14,0 0-30,0 25 0,0 0-16,1 0 15,-26-1-15,25 1 16,0 25-16,1-1 16,-1 1-16,25-25 15,-25 25-15,50-26 16,0 1-16,-1 0 15,1-25-15,0 0 16,25 0-16,-1-25 16,1 0-16,-25-24 15,24 24-15,-24-25 16,0 1-16,0-1 16,-25 0-16,0 26 15,0-1-15,-25 0 16,0 25-1,0 0-15,0 0 16,1 25 0</inkml:trace>
  <inkml:trace contextRef="#ctx0" brushRef="#br0" timeOffset="61320.0209">20935 6648 0,'0'0'0,"25"0"15,-25-25 1,-25 25-16,25-25 31,-25 25 1,25 25-17,-24-25-15,-1 25 16,0-1-16,25 1 15,-25 25-15,0-25 16,25 24-16,-24-24 16,24 25-16,0-25 15,24 24-15,1-24 16,0-25-16,25 0 16,-1 0-16,1-25 15,-1 0-15,26 1 16,-26-26-16,1 0 15,0 1-15,-26-1 16,-24 0-16,0 26 16,-24-26-16,-1 50 15,-25-25-15,1 25 16,24 25-16,-25-25 16,1 25-1,-1 0-15,25-1 16,0 1-16</inkml:trace>
  <inkml:trace contextRef="#ctx0" brushRef="#br0" timeOffset="62983.7986">20538 8136 0,'0'0'0,"-25"0"16,25-25-16,0 50 15,-24 25 1,24-26 0,-25 26-16,0 24 15,0-24-15,0 24 16,25 1-16,-24-26 15,24 26 1,-25-26-16,25 1 16</inkml:trace>
  <inkml:trace contextRef="#ctx0" brushRef="#br0" timeOffset="63487.7366">20712 8359 0,'0'0'0,"25"-25"0,-25 1 15,0-1-15,0 0 16,-25 25 15,25 25-31,-25 0 16,0 24-16,25-24 15,-25 25-15,1-1 16,-1 1-16,25-1 16,0-24-16,0 25 15,0-25-15,0 24 16,25-24-16,-1 0 16,1-25-1,0 25-15,0-25 16,0 0-16,0 0 15,-1 0-15,-24-25 16,25 0-16,0 25 16,-25-25-16,0 0 15,-25 1 1,0 24-16,1-25 16,-1 25-16,0 25 15,0-25-15,0 0 16,0 0-16,1 24 15,24-48 1,24 24 0</inkml:trace>
  <inkml:trace contextRef="#ctx0" brushRef="#br0" timeOffset="63823.7075">21158 7516 0,'0'0'0,"0"-25"0,0 0 15,0 0-15,25 50 31,0 0-15,0 25-16,0-1 16,24 1-16,-24-1 15,25 26-15,-26-26 16,26 1-16,-25 24 16,0-24-16,-1 0 15,-24-25-15,25 24 16,-25-24-16</inkml:trace>
  <inkml:trace contextRef="#ctx0" brushRef="#br0" timeOffset="64031.711">21158 7913 0,'0'0'0,"50"-25"0,0-25 16,-1 25-16,26-24 16,-1-1-16,0 25 15,1-24-15,-1 24 16,1 0-16,-1 0 16</inkml:trace>
  <inkml:trace contextRef="#ctx0" brushRef="#br0" timeOffset="65839.4074">17165 9252 0,'0'-25'16,"25"25"-16,-1-24 31,1 24 0,0-25-31,0 25 16,0 0-1,-1 0 1,1 0-16,0-25 16,0 25-16,24 0 15,-24 0-15,25 0 16,0 0-16,24 0 15,-24 0-15,-1 0 16,26-25-16,-1 25 16,0 0-16,1 0 15,-1 0-15,1-25 16,-26 25-16,26 0 16,-1 0-16,0 0 15,-24-24-15,25 24 16,-26 0-16,26 0 15,-26 0-15,26 0 16,-26-25-16,26 25 16,-1 0-16,0 0 15,-24 0-15,24 0 16,-24 0-16,24 0 16,-24 0-1,0 0-15,-1 0 16,1 0-16,24 0 15,-24 0-15,0 0 16,24 0-16,-24 0 16,24 0-16,-24 0 15,-1 0-15,26 0 16,-26 0-16,1 0 16,-1 0-16,26-25 15,-26 25-15,1 0 16,0-25-16,-1 25 15,1 0-15,-25 0 16,24 0-16,1-25 16,0 25-16,-26 0 15,26 0-15,0 0 16,-1 0-16,1 0 16,-1 0-16,26 0 15,-26 0-15,1 0 16,0 0-16,-1 0 15,1 0-15,-1 0 16,1 0-16,-25 0 16,0 0-1,24 0-15,-24 0 16,0 0-16,0 0 16,-1 0-16,1 0 15,0 0 1,0 0-1,0 0 32,-50 0 31,25-25-78</inkml:trace>
  <inkml:trace contextRef="#ctx0" brushRef="#br0" timeOffset="71335.7116">17686 9798 0,'0'-25'15,"25"25"1,-25-25-16,0 0 31,0 1-15,-25 24-1,25-25 1,-25 25-16,0 0 16,0 0-16,1 0 15,-1 0-15,0 0 16,0 25 0,0-25-1,25 24 1,25-24-16,0 25 15,0-25-15,0 25 16,24 0-16,-24 0 16,25-25-16,-1 24 15,-24 1-15,0 0 16,0 0-16,-1 24 16,-24-24-16,0 25 15,-24-25-15,-1 24 16,0-24-16,0 25 15,0-50-15,1 25 16,-1-25-16,0-25 16,0 0-16,25-25 15,0-24-15,0-1 16,25 26-16,0-26 16,0 1-1,-1 24-15,1 26 16,0-1-16,25 0 15,-26 25-15</inkml:trace>
  <inkml:trace contextRef="#ctx0" brushRef="#br0" timeOffset="71774.6508">18182 10220 0,'0'0'0,"25"-25"15,-1 0 1,1 0 0,-25 50 15,-25-25-16,1 25-15,-1-25 16,0 25-16,0-25 16,0 24-16,1-24 15,24-24 1</inkml:trace>
  <inkml:trace contextRef="#ctx0" brushRef="#br0" timeOffset="72487.4774">18653 9872 0,'0'0'0,"25"0"16,-25-25-16,0 1 15,25 24-15,-25-25 16,0 0-16,-25 25 16,0 0-1,0 25 1,1 0-16,-1-1 15,0 26-15,0 0 16,0-1-16,0 1 16,25 24-16,0-24 15,0-25-15,25 24 16,0-24-16,0 0 16,25-25-1,-26 0-15,26 0 16,0-25-16,-26 0 15,26-24-15,-25 24 16,0-49-16,-1 24 16,1-25-16,-25 26 15,0-1-15,-25 1 16,1 24-16,-1 0 16,-25 0-16,25 25 15,-24 0-15,24 25 16,0-25-16,0 25 15,1 0-15,24 24 16,0-24-16,0 0 16</inkml:trace>
  <inkml:trace contextRef="#ctx0" brushRef="#br0" timeOffset="73503.7095">19323 9872 0,'0'-25'15,"0"1"17,-25 24-17,0 24 1,0-24-16,1 25 15,-26 0-15,25 25 16,0-1-16,1 1 16,-1 0-16,25-1 15,0-24-15,25 25 16,-1-26-16,1 1 16,0 0-1,25-25-15,-1 0 16,-24-25-16,25 25 15,-1-25-15,-24-24 16,25 24-16,-26-25 16,1 1-16,-25-26 15,25 26-15,-50 24 16,25-25-16,0 25 16,-25 1-16,1-1 15,-1 25-15,0 0 16,0 0-16,0 0 15,1 25-15,-1-1 16,0 1-16,25 0 16,0 0-16,25 0 15</inkml:trace>
  <inkml:trace contextRef="#ctx0" brushRef="#br0" timeOffset="74095.7181">19918 9897 0,'0'0'0,"0"-25"0,0 0 16,0 1-1,0-1 1,-25 50 0,1-25-16,-1 24 15,0 26-15,0 0 16,0-1-16,25 1 15,-24-25-15,24 24 16,0 1-16,24-25 16,1 0-16,-25-1 15,25-24-15,0 25 16,24-50-16,-24 25 16,0-24-16,25-1 15,-26 0-15,1 0 16,0-24-1,0-1-15,-25 0 16,0 25-16,0-24 16,0-1-16,0 25 15,-25 1-15,0-1 16,0 50 0,1-25-1,-1 24-15,0 1 16,25 0-16,0 0 15,-25 0-15,50-1 16</inkml:trace>
  <inkml:trace contextRef="#ctx0" brushRef="#br0" timeOffset="75263.4917">20613 9971 0,'-25'-24'16,"0"24"-1,0 24 1,0-24-16,25 50 16,-24-25-16,24 0 15,-25 24-15,25-24 16,0 0-16,25 0 16,-25 0-16,24-1 15,1-24 1,0 0-1,0 0-15,-25-24 16,49-26-16,-49 25 16,25-24-16,0-1 15,-25 0-15,0 1 16,0 24-16,-25-25 16,25 25-16,-25 25 15,1-24-15,-26 24 16,25 24-16,0 1 15,1 0-15,-1 25 16,25-26-16,0 26 16,0-25-16,25 0 15,-1 0 1</inkml:trace>
  <inkml:trace contextRef="#ctx0" brushRef="#br0" timeOffset="75655.7181">21084 9847 0,'0'0'0,"0"-24"0,0-1 16,0 50-1,-25-25-15,0 24 16,1 1-16,-1 0 15,0 25-15,0-1 16,0 1-16,25 0 16,0-26-16,0 26 15,25-25-15,0 0 16,25-25 0,-26-25-16,26 0 15,0 0-15,-26-24 16,1-1-16,0 0 15,-25 1-15,0-1 16,0 25-16,-25 25 16,-24-25-1,24 25-15,0 25 16,0-25-16,0 25 16</inkml:trace>
  <inkml:trace contextRef="#ctx0" brushRef="#br0" timeOffset="78134.8419">18157 10220 0,'0'0'0,"0"-25"47,-25 25-31,25-25 31,25 25-32,0 0 1,0 0 0,-1 0 15,-48 0-15,24 25-16,-25-25 15,0 25 1,0-25-1,0-25 1,50 25 0,-25-25-1,25 25-15,0-25 16,0 25 0,-25 25-1,0 0 1,-25-25-1,25 25 1,-25-25-16</inkml:trace>
  <inkml:trace contextRef="#ctx0" brushRef="#br0" timeOffset="85248.0447">9624 10914 0,'0'0'0,"0"-25"16,-25 25-16,25-25 31,0 50 32,0 0-48,0 0 1,0 24-16,0-24 16,0 0-16,0 25 15,0-26-15,0 26 16,25-25-16,-25 0 16,0 24-16,0-24 15,25 25-15,-25-25 16,0-1-16,25 26 15,-25-25-15,0 0 16,25 24-16,-25-24 16,24 0-1,-24 0-15,0 24 16,0-24-16,0 0 16,0 0-16,0-1 15,0 1-15,0 0 16,0 0-1,0 0 1,0-1 0,0 1 31,-24-50 124,24 1-155,-25-1-16,0 0 16,0 0-16,25 0 15,-25 1-15,1 24 16,-1-25-16,0 25 16,25-25-1,25 25 16,0 0-31,-1 25 16,1-25-16,25 0 16,-25 0-16,-1 0 15,1 0-15,0 25 16,0-25 0,-25 24-1,25-24-15,-50 25 16,25 0-16,0 0 15,-25 0-15,0-1 16,25 26-16,-25-25 16,1 0-16</inkml:trace>
  <inkml:trace contextRef="#ctx0" brushRef="#br0" timeOffset="86327.9931">9624 12626 0,'0'-25'0,"25"25"32,-25-25 15,0 0-32,-25 25 1,25-25-1,0 1-15,-25-1 16,1 0-16,24 0 16,-25 0-16,0 25 15,0-24-15,0-1 16,1 25-16,24-25 16,-25 25-1,50 0 1,-25-25-1,49 25-15,-24 25 16,25-25-16,-26 0 16,26 0-16,0 0 15,-1 25-15,-24-25 16,0 0-16,24 0 16,-24 25-1,0-25-15,-25 24 16,0 1-1,0 0-15,0 0 16,-25 24-16,25 1 16,-25 0-16,1-1 15,-1 1-15,0-1 16,0 1-16,0 0 16,1-1-1,-1-24-15,25 0 16,-25 0-16,0-1 15</inkml:trace>
  <inkml:trace contextRef="#ctx0" brushRef="#br0" timeOffset="86511.7614">9575 12824 0,'0'0'0,"24"-25"16,-24 0-1,50 1-15,-25 24 16,49-25-16,-24 0 16,49 0-16,-25 25 15,1-25-15</inkml:trace>
  <inkml:trace contextRef="#ctx0" brushRef="#br0" timeOffset="88159.6904">17512 10740 0,'0'0'0,"-25"0"46,25 25-46,0 0 32,0 0-32,0 0 15,0 24-15,0-24 16,0 25-16,0-1 16,0 1-16,0-1 15,0 1-15,0 0 16,0-25-16,0 24 15,25 1-15,-25-1 16,0-24-16,0 0 16,0 25-16,0-26 15,0 1-15,0 0 16,0 0-16,0 24 16,0-24-16,0 0 15,0 0 1,0 0-16,0-1 15,0 1 17,0-50 15,0 1-32,-25-26 1,25 25-16,0-24 0,-25 24 15,25 0 1,-24 0-16,24 0 16,-25 1-1,50 24 17,-1 0-17,1 24-15,0-24 16,0 0-16,0 25 15,0-25 1,-1 25-16,-24 0 16,-24 0-1,-1-1-15,0 1 16,0 25-16,0-1 16</inkml:trace>
  <inkml:trace contextRef="#ctx0" brushRef="#br0" timeOffset="89023.6793">17388 12551 0,'0'0'0,"0"-25"0,0 1 16,25-1-16,-50 0 15,25 0-15,-25 25 16,0 0-16,1 0 15,-1 0-15,0 25 16,-25 0-16,50 0 16,-24-1-16,48 26 15,1-25-15,0 0 16,25-1-16,-1 1 16,1 0-16,-1 0 15,1 0-15,0-1 16,-25 26-16,-1-25 15,1 0-15,-25-1 16,0 1-16,0 0 16,-25 25-16,1-26 15,-26 1-15,25-25 16,-25 25-16,1 0 16,-1-25-16,25 0 15,1-25-15,-1 0 16,50-24-1,-1-1-15,1 0 16,50-24-16,-26 24 16,1-24-16,0 24 15,-1 1-15,-24-1 16,25 25-16</inkml:trace>
  <inkml:trace contextRef="#ctx0" brushRef="#br0" timeOffset="91887.0367">5928 14908 0,'0'0'0,"25"0"16,-25-25-16,25 0 15,-25 50 32,25 0-31,-25-1-16,0 26 16,0-25-16,0 0 15,0 24-15,0-24 16,0 0-16,0 0 15,0 24-15,0-24 16,-25-25-16,25 25 16,0 0-16,-25-25 31,25-25-15,0 0-16,0-25 15,0 1-15,0-1 16,0-24-16,25 24 15,-25-24-15,25 24 16,0 1-16,-1 24 16,-24 0-1,25 0-15,0 25 16,-25 25 0,25 0-16,-25 0 15,0-1-15,25 1 16,-25 0-16,0 0 15,24 0-15,-24-1 16,25-24-16,25-24 16,-25-1-16,-1 25 15,1-25-15,0 0 16,0 25-16,0-25 16,-25 50-1,24-25-15,-48 50 16,24-25-16,0 49 15,-25-24-15,0 24 16,0 0-16,25 1 16,0-26-16,0-24 15,0 0-15</inkml:trace>
  <inkml:trace contextRef="#ctx0" brushRef="#br0" timeOffset="92343.7724">6672 14982 0,'0'0'0,"0"-25"0,0 0 15,-24 1-15,-1 48 47,25 26-47,0-25 16,25 24-16,-25-24 15,0 0-15,0 25 16,0-26-16,24 1 16,-24 0-16,25-25 15,-25 25-15,25 0 16,0-25 0,-25-25-16,25 0 15,-25 0-15,24 0 16,-24-24-16,0-1 15,0 1-15,0-1 16,0 0-16,-24 1 16,-1 24-16,25 0 15,-25 0-15,0 25 16,0 0-16,1 25 16,-1 0-1,25 0-15,0 0 16,0 24-16,0-24 15,0 0-15,25 0 16</inkml:trace>
  <inkml:trace contextRef="#ctx0" brushRef="#br0" timeOffset="92695.7094">6945 14908 0,'0'24'15,"0"1"1,25 0-16,-25 0 16,25 24-16,0-24 15,-25 25-15,25-25 16,-1-1-16,1 1 15,0-25 1,0 0 0,0 0-16,-1-25 15,1-24-15,-25 24 16,25 0-16,0-24 16,0-1-16,-25 25 15,0 0-15,24-24 16,-24 24-16</inkml:trace>
  <inkml:trace contextRef="#ctx0" brushRef="#br0" timeOffset="93599.484">8607 14387 0,'0'0'0,"-25"0"16,1 0-16,-26 25 15,0 24-15,1 1 16,24 24-16,0 1 16,0-1-16,1 25 15,48-24-15,1-1 16,0-24-16,0-1 15,24 1-15,1-25 16</inkml:trace>
  <inkml:trace contextRef="#ctx0" brushRef="#br0" timeOffset="94879.7487">9128 14585 0,'-25'-25'16,"25"1"-1,-24 24 1,-1 0 0,0 0-1,25 24-15,-25 26 16,0-25-16,0 24 16,25 1-16,0 0 15,0 24-15,0-49 16,25 24-16,-25-24 15,25 0-15,0 0 16,0-50-16,0 25 16,24-50-16,-24 26 15,25-51-15,-26 26 16,1-26-16,-25 1 16,0 24-16,0-24 15,-25 24-15,25 25 16,-24 1-16,-1 24 15,0 0-15,0 24 16,0 1-16,25 0 16,-24 0-16,48 24 15</inkml:trace>
  <inkml:trace contextRef="#ctx0" brushRef="#br0" timeOffset="95159.2453">9699 14709 0,'0'0'0,"0"-25"15,24 25 1,-48 25-1,-1 0 1,25 0-16,-25-25 16,0 25-16,0-1 15,1 1 1</inkml:trace>
  <inkml:trace contextRef="#ctx0" brushRef="#br0" timeOffset="95503.4681">10145 14412 0,'0'0'0,"25"-25"0,-25 0 15,-25 50 17,0 0-32,1-1 15,-1 26-15,-25 0 16,25-26-16,25 26 16,0-25-16,0 0 15,25-1-15,0 1 16,0-25-16,24 0 15,1-25-15,0 25 16,-1 0-16,-24 0 16,25-24-16,-26 24 15</inkml:trace>
  <inkml:trace contextRef="#ctx0" brushRef="#br0" timeOffset="95735.7119">10294 14436 0,'0'0'0,"0"-24"15,-25 24-15,25 24 32,-25 26-32,25-25 15,0 24-15,-24 26 16,24-26-16,-25 1 15,25 24-15,0-24 16,0-25-16,0 0 16</inkml:trace>
  <inkml:trace contextRef="#ctx0" brushRef="#br0" timeOffset="96183.7787">10790 14287 0,'0'0'0,"0"-49"16,0 24-16,0 0 15,-25 25 17,25 25-32,-25 25 15,1-1 1,24 1-16,-25 0 0,0-1 15,25 26 1,-25-26-16,50 1 16,-25-1-16,25 1 15,-25 0-15,25-26 16,-1 1-16,1-25 16,0 0-16,0 0 15,0-49-15,-1 24 16,-24-25-16,0 1 15,0 24-15,-24-25 16,-1 25-16,-25 25 16,25 0-1,1 0-15,-1 25 16,25 0 0,0 0-1</inkml:trace>
  <inkml:trace contextRef="#ctx0" brushRef="#br0" timeOffset="96743.8581">11237 14436 0,'0'0'0,"0"-24"16,0-1-16,24 25 15,-24-25-15,0 0 16,-24 0-16,-1 0 16,0 25-1,-25 0-15,25 25 16,1-25-16,-1 25 15,0 0-15,25 0 16,25 24-16,0-24 16,-1 0-16,26 0 15,0 0-15,-25 24 16,24-24-16,1 0 16,-25 0-16,-1-1 15,1 26-15,0-25 16,-25 0-16,0-1 15,-25 1-15,0 0 16,1 0-16,-1 0 16,0-25-1,-25 0-15,26 0 16,-26-25-16,25 25 16,25-25-16,-25 0 15,25-24-15,25-1 16,0 0-16,0 1 15,24 24-15,-24-25 16,0 26-16,25-1 16,-26 25-16</inkml:trace>
  <inkml:trace contextRef="#ctx0" brushRef="#br0" timeOffset="97319.7123">11906 14660 0,'0'0'0,"0"-25"31,0 0 0,-25 0-15,25 0 0,0 1-16,-24-1 15,-1 0-15,0 0 16,0 25-16,0-25 15,1 1-15,-1 24 16,50-25 0,-1 50-1,1-25-15,25 0 16,-1 0-16,1 24 16,0-24-16,-1 0 15,1 25-15,-25-25 16,24 0-16,-24 0 15,-25 25-15,25-25 16,-25 25-16,0 0 16,-25-1-16,25 26 15,-25 0-15,0-1 16,1 1-16,-1 24 16,0-24-1,-25-1-15,26 1 16,-1-25-16</inkml:trace>
  <inkml:trace contextRef="#ctx0" brushRef="#br0" timeOffset="97487.7577">11906 14833 0,'0'0'0,"0"-25"16,25 1-16,0 24 15,0-25-15,24 0 16,1 25-16,-1 0 15,1-25-15,0 50 16,-1-25-16,1 0 16</inkml:trace>
  <inkml:trace contextRef="#ctx0" brushRef="#br0" timeOffset="98127.77">12675 14486 0,'0'0'0,"0"-25"16,0 0-1,-25 25 1,25 25 15,-24-25-31,24 25 16,0 0-16,24-25 15,-24 25-15,25-1 16,0 1-16,0 0 16,0-25-16,-1 25 15,-24 0-15,25-25 16,0 24-1,-25 1-15,0 0 16,25 0-16,-25 0 16,-25-1-16,25 1 15,0 0-15,-25 0 16,25 0-16,-25-1 16,1 1-16,-1 0 15,0-25-15,0 25 16,0 0-16,1-25 15,-1 0-15,0 24 16,0-48 0,0 24-16,1-25 15</inkml:trace>
  <inkml:trace contextRef="#ctx0" brushRef="#br0" timeOffset="98335.6382">12675 14511 0,'0'0'16,"25"-25"-16,-25 0 15,25 0-15,0 25 16,-1 0-16,26 0 16,-25 0-1,0 0-15,24 0 16,-24 25-16,0-25 15,0 25-15</inkml:trace>
  <inkml:trace contextRef="#ctx0" brushRef="#br0" timeOffset="98695.0443">13072 14337 0,'0'-25'0,"25"25"16,0 0 0,-1 0-16,26 25 15,-25-25-15,25 25 16,-1 0-16,-24 24 15,0 1-15,0 0 16,-1-1-16,1 26 16,0-1-1,-25 0-15,0 1 16,-25-1-16,0 1 16,1-26-16,-26 26 15,0-26-15,1 1 16,-26-25-16</inkml:trace>
  <inkml:trace contextRef="#ctx0" brushRef="#br0" timeOffset="99391.4231">13915 14833 0,'0'0'0,"-24"0"16,-1 50-1,25-25 1,-25 24-16,25 1 15,0 24-15,-25-24 16,25 24-16,25 1 16,-25-26-16,0 1 15,0 0-15,25-26 16</inkml:trace>
  <inkml:trace contextRef="#ctx0" brushRef="#br0" timeOffset="99847.4687">14188 15106 0,'0'0'0,"0"-25"15,-25 25 1,1 25 15,24 0-31,0 0 16,-25 24-1,25-24-15,0 25 16,0-26-16,25 1 16,-25 0-16,0 0 15,24-25-15,-24 25 16,25-50-16,-25 0 15,25 0-15,0-24 16,-25-1-16,25 0 16,-25 1-16,0-1 15,-25 25-15,0 1 16,25-1-16,-50 50 16,26-25-16,-1 24 15,0 26-15,25-25 16,0 0-16,25-1 15,-25 1-15,25 0 16</inkml:trace>
  <inkml:trace contextRef="#ctx0" brushRef="#br0" timeOffset="100231.3457">15056 14932 0,'0'0'0,"25"-24"0,0 24 32,0 0-32,0 0 15,24-25-15,-24 25 16,25 0-16,-1 0 16,-24 25-16,25-25 15,-25 0-15,24 24 16,-24-24-16,0 0 15,0-24 1</inkml:trace>
  <inkml:trace contextRef="#ctx0" brushRef="#br0" timeOffset="100439.7239">15156 14759 0,'0'0'0,"-25"0"16,0 0-16,50 0 16,0 0-1,24-25-15,1 25 16,-25 0-16,24-25 16,1 25-16,0 0 15,-1 0-15,1 0 16</inkml:trace>
  <inkml:trace contextRef="#ctx0" brushRef="#br0" timeOffset="104615.65">16917 14312 0,'0'0'0,"-25"0"16,0-25-16,-24 50 15,-1 0-15,-24 0 16,24 25-16,-24 24 16,24 25-16,25-24 15,0 24-15,25 0 16,0 0-16,25-24 15,0-1-15,25 0 16,-1-24-16,1 0 16</inkml:trace>
  <inkml:trace contextRef="#ctx0" brushRef="#br0" timeOffset="105103.5009">17413 14610 0,'0'0'0,"-25"0"15,25-25-15,-25 25 16,0 0-16,-24 0 15,24 25 1,0-25-16,0 50 16,1-26-16,-1 26 15,25 0-15,-25-1 16,25 1-16,0-25 16,25 24-16,-25-24 15,49 0-15,-24-25 16,25 0-1,-1-25-15,1 0 16,0 0-16,-26-24 16,1-1-16,0-24 15,0 24-15,-50-24 16,25 24-16,-25 1 16,-24 24-16,24 25 15,-25 0-15,1 25 16,-1-1-16,25 26 15,25 0-15,-25-26 16,50 26-16</inkml:trace>
  <inkml:trace contextRef="#ctx0" brushRef="#br0" timeOffset="105510.8316">17735 14883 0,'0'0'0,"25"0"15,0-25-15,-25 0 16,25 25-16,-25-25 16,25 25-16,-25 25 31,-25-25-31,0 25 15,0 0-15,25 0 16,-25-25-16,25 24 16,-24-24-16,48 25 15</inkml:trace>
  <inkml:trace contextRef="#ctx0" brushRef="#br0" timeOffset="106231.7714">18355 14684 0,'0'-24'47,"-24"24"-47,24-25 15,-25 0 1,25 0 0,-25 0-1,25 1 1,-25-1-16,0 0 15,1 0 1,48 0 15,1 50-15,0-25-16,25 0 16,-1 0-16,1 0 15,-25 0-15,24 25 16,1-25-16,-25 0 15,0 0-15,-1 25 16,1 0 0,-25-1-16,0 1 15,0 0-15,-25 25 16,25-1-16,-24 1 16,-1 24-16,0-24 15,0 24-15,0-24 16,0 24-16,1-24 15,-1-1-15,0-24 16,0 0-16</inkml:trace>
  <inkml:trace contextRef="#ctx0" brushRef="#br0" timeOffset="106423.7953">18306 14908 0,'0'0'0,"25"0"0,-25-25 16,49 0-16,-24 0 15,25 25-15,24-25 16,-24 25-16,-1 0 16,1 0-16,-25 0 15</inkml:trace>
  <inkml:trace contextRef="#ctx0" brushRef="#br0" timeOffset="107327.7451">19050 14610 0,'0'0'0,"25"0"0,0-25 15,-1 25 1,1-25-16,-25 1 15,25-1-15,-25 0 16,0 0-16,-25 0 16,0 25-16,1 0 15,-26-24-15,0 48 16,26-24-16,-1 25 16,0-25-16,25 25 15,25 0-15,0 0 16,24-1-16,1 1 15,-1 25-15,1-25 16,24-1-16,-24 1 16,0 25-16,-1-25 15,-24-1-15,0 1 16,0 25-16,-25-25 16,-25-1-16,0 1 15,0 0-15,-24 0 16,-1 0-16,0-25 15,26-25-15,-26 25 16,25-25-16,25-25 16,25 1-16,0-1 15,0 25-15,24-49 16,1 24-16,-1 1 16,1 24-1,0-25-15,-26 26 16,1-26-16,0 50 15</inkml:trace>
  <inkml:trace contextRef="#ctx0" brushRef="#br0" timeOffset="107591.71">19720 14238 0,'0'0'0,"25"0"0,24 0 16,-24 25-1,25-1-15,-1 1 16,-24 25-16,25 0 16,-26-1-16,-24 26 15,0-1-15,0 0 16,-24 1-16,-26-1 16,25 1-16,0-26 15,-24 26-15,-1-26 16,1 1-16,-1-1 15,0-24 1</inkml:trace>
  <inkml:trace contextRef="#ctx0" brushRef="#br0" timeOffset="110151.4997">20439 14957 0,'0'-25'0,"0"1"15,-25 24-15,0 24 31,25 26-31,-24 0 16,24-1-16,0 1 16,0-1-16,0 26 15,0-26-15,0 1 16,0-25-16</inkml:trace>
  <inkml:trace contextRef="#ctx0" brushRef="#br0" timeOffset="110663.692">20712 14932 0,'0'0'0,"25"-24"0,-25-1 16,-25 0-1,25 50 1,-25-25 0,25 25-16,-25 24 15,25-24-15,-25 25 16,1-26-16,24 26 15,0 0-15,0-1 16,0 1-16,24-25 16,-24 24-16,25-24 15,0 0-15,0-25 16,25 0-16,-26 0 16,1 0-16,0-25 15,0 25-15,-25-25 16,0 0-16,0 1 15,-25-1-15,0 0 16,0 25-16,1 0 16,-1 0-1,0 25-15,0-25 16,25 25-16,0-1 16,25 1-16</inkml:trace>
  <inkml:trace contextRef="#ctx0" brushRef="#br0" timeOffset="110912.0494">21183 16321 0,'50'-49'16,"-100"98"-16,224-148 0,24 0 0,75-25 16</inkml:trace>
</inkml:ink>
</file>

<file path=ppt/ink/ink1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2:45:53.86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16545 6400 0,'0'24'31,"0"1"16,0 0-31,0 0-16,0 0 15,-25 24-15,25-24 16,0 25-16,0-26 16,0 26-16,-25 0 15,25-1-15,0 1 16,0 0-16,0-1 16,0 1-16,25-1 15,-25 26-15,0-26 16,0 1-1,0 0-15,25-1 16,-25-24-16,0 25 16,0-1-16,0 1 15,0-25-15,0 24 16,0 1-16,0-1 16,25 1-16,-25-25 15,0 24-15,0 1 16,0 0-16,0-1 15,0 1-15,0-25 16,24 24-16,-24 1 16,0 0-16,0-26 15,0 26-15,0 0 16,25-26-16,-25 26 16,0 0-16,0-26 15,0 26-15,25 24 16,-25-24-16,-25 0 15,25-1-15,0 1 16,0-1-16,0 1 16,-25 0-16,25-1 15,0 1-15,0 0 16,25-26 0,-25 26-16,0 0 15,0-1-15,0 1 16,0-25-16,0 24 15,0 1-15,0-1 16,0 1-16,0 0 16,0-1-16,0 1 15,0-1-15,0 1 16,0 0-16,0-1 16,0 1-16,0 24 15,0-24-15,0 0 16,0-1-16,0 26 15,0-26-15,0 26 16,0-1-16,0-24 16,0 24-16,0 0 15,0 26-15,0-26 16,-25 0-16,25 1 16,0 24-16,-24-25 15,24 1-15,-25-1 16,25-24-16,0 24 15,-25 1-15,25-26 16,0 26-16,0-1 16,-25-24-1,25-1-15,0 1 16,0 0-16,-25-26 16,25 26-16,0-25 15,-24 24-15,24 1 16,0-25-16,-25 24 15,25 1-15,0-25 16,-25 25-16,25-1 16,0 1-16,-25-1 15,25 1-15,-25 24 16,25-24-16,0 0 16,0 24-16,0-24 15,0-1-15,0 26 16,0-26-16,0 26 15,0-26-15,0 26 16,25-1-16,-25 1 16,0-26-16,0 26 15,0-26-15,0 26 16,0-26-16,0 26 16,0-1-16,25-24 15,-25 24-15,0 0 16,0-24-1,0 24-15,0-24 16,0 24-16,0-24 16,0 24-16,0-24 15,0 25-15,0-26 16,0 1-16,0 24 16,25-24-16,-25-1 15,0 26-15,0-26 16,0 26-16,0-26 15,0 26-15,0-26 16,0 1-16,0 24 16,0-24-16,0-25 15,0 24-15,0-24 16,0 0-16</inkml:trace>
  <inkml:trace contextRef="#ctx0" brushRef="#br0" timeOffset="2448.3">6896 6474 0,'0'0'0,"-25"0"15,25-25 16,0 0-15,25 25-16,0-24 16,-1-1-16,26 0 15,-25-25-15,24 26 16,26-1-16,-26 25 16,1-25-16,-25 25 15,0 0-15,-1 25 16,-48 0-16,24 24 15,-50 1-15,0 24 16,1-24-16,-1 24 16,1-24-16,-1-1 15,25 1-15,0 0 16,1-26-16,24 1 16,24 0-16,-24 0 15,50-25-15,-25 25 16,49-25-16,-24 0 15,24-25 1,1 25-16,-1-25 0</inkml:trace>
  <inkml:trace contextRef="#ctx0" brushRef="#br0" timeOffset="3192.3571">7913 6226 0,'0'-25'16,"0"0"-1,-25 50 32,0 25-31,0-25-16,0 24 15,1 1-15,-1-1 16,0 26-16,0-26 16,25 1-16,-25 24 15,25-24-15,0 0 16,25-26-16,-25 26 16,25-25-16,0-25 15,-25 25-15,25-25 16,-1-25-16,1 25 15,0-25-15,0-25 16,-25 26-16,25-26 16,-50 25-16,25 0 15,0 1-15,-25 24 16,0-25-16,0 50 16,1-1-1,-1 1-15,0 0 16,25 0-16,0 24 15,0-24-15,0 0 16,25 0-16</inkml:trace>
  <inkml:trace contextRef="#ctx0" brushRef="#br0" timeOffset="3800.3909">8235 6499 0,'0'-25'16,"0"0"0,-25 25 15,1 25 0,-1 0-31,0 0 16,0 24-16,0 1 15,1-1-15,24 1 16,-25-25-16,25 24 16,0 1-16,25-25 15,-25 0-15,24 0 16,1-25-16,0 0 16,0-25-16,24 0 15,-24 0-15,25-25 16,-1 1-16,-24-1 15,0 1-15,-25-1 16,0 0-16,-25 1 16,25 24-16,-25 0 15,-24 25-15,24 0 16,0 25-16,0 0 16,1-25-16,24 49 15,-25-24-15,50 0 16,-25 0-1,0 24-15</inkml:trace>
  <inkml:trace contextRef="#ctx0" brushRef="#br0" timeOffset="4336.2991">8830 6449 0,'0'0'0,"0"-25"0,0 1 16,-24 24 0,24-25-1,-25 50 16,25-1-15,-25 1-16,0 25 16,0-1-16,25-24 15,-24 50-15,24-26 16,-25 1-16,25-25 16,25 24-1,-25 1-15,24-25 16,1 0-16,0-1 15,0 1-15,0-25 16,24-25-16,-24 25 16,0-24-16,24-1 15,-49-25-15,25 25 16,-25 0-16,0-24 16,-25 49-16,1-25 15,-1 25-15,0 0 16,0 0-16,0 0 15,1 25-15,-1-25 16,25 25-16,-25-25 16</inkml:trace>
  <inkml:trace contextRef="#ctx0" brushRef="#br0" timeOffset="5944.2867">6499 6127 0,'0'0'0,"25"-25"0,-25 0 16,24 25-16,-24-25 15,0 75 16,-24 0-31,24-1 16,0 26-16,0-1 16,0 25-1,0-24-15,0 24 16,0 0-16,0 0 16,-25 1-16,25-1 15,0 0-15,0-25 16,-25 1-16,25-26 15,0 1-15,0 0 16,25-1-16,-25-24 16,0 0-16,0 0 15,25-1 1,-1-24 0,1 0-16,25 0 15,-1 0-15,1-24 16,0 24-16,49 0 15,0-25-15,0 25 16,25-25-16,25 25 16,-25 0-16,25-25 15,0 25-15,0 0 16,24 0-16,1-25 16,0 25-16,-1 0 15,1-24-15,-25 24 16,0 0-1,-1 0-15,-24 0 16,-24 0-16,24 0 16,-50 0-16,0 0 15,1 0-15,-1 0 16,-24-25-16,-1 25 16,1 0-16,0 0 15,-25 0-15,-1-25 16,1 25-16,-50 0 31</inkml:trace>
  <inkml:trace contextRef="#ctx0" brushRef="#br0" timeOffset="7336.3658">5383 6251 0,'0'0'0,"-25"25"16,25-1 0,-25 51-16,25-26 15,-25 51-15,0-26 16,1 0-16,24 26 15,-25-1-15,0-25 16,25 1-16,0-26 16,-25 1-16</inkml:trace>
  <inkml:trace contextRef="#ctx0" brushRef="#br0" timeOffset="7896.3526">5730 6424 0,'0'0'0,"0"-24"15,0-1 1,-25 25 15,0 25-15,0-1 0,25 1-16,-24 25 15,-1-1-15,0 1 16,25 0-16,0-1 15,0 1-15,0-1 16,25 26-16,0-50 16,-1 24-16,1-24 15,25 0-15,-1 0 16,-24-25-16,25-25 16,0 25-16,-26-25 15,26 0 1,-50-24-16,25 24 0,-25-25 15,-25 25 1,0 1-16,-24-1 16,24 25-16,-25 0 15,25 0-15,0 25 16,1-1-16,-1 1 16,25 0-16,25 0 15,-1 0-15</inkml:trace>
  <inkml:trace contextRef="#ctx0" brushRef="#br0" timeOffset="13480.6088">21109 6573 0,'0'0'0,"0"-25"0,25 1 16,-25-1-1,0 0 16,-25 25-31,0 25 16,0-25 0,0 25-16,1-1 15,-26 26-15,25 0 16,-24 24-16,24-24 16,0 24-16,25-24 15,0 24-15,0-24 16,25-25-16,-25 24 15,49-24-15,1-25 16,0 25-16,-1-50 16,26 0-16,-1-24 15,-24-1-15,-1 0 16,1-24-16,-25-1 16,-1 1-16,-24 0 15,-24 24-15,-1 0 16,-25 26-16,1 24 15,-1 0-15,0 0 16,1 24-16,-1 26 16,25 0-1,1-1-15,24 1 16</inkml:trace>
  <inkml:trace contextRef="#ctx0" brushRef="#br0" timeOffset="14128.7346">21704 7045 0,'0'-25'0,"0"0"16,25 25-1,-25-25 1,25 0-1,0 25 1,-25 25 0,0 0-1,0 0-15,-25 0 16,0-1-16,25 1 16,-25-25-16,25 25 15,-25-50 1,50 25-1,-25-25-15,0 1 16,25 24-16,-25-25 16,0 0-1,25 25 17</inkml:trace>
  <inkml:trace contextRef="#ctx0" brushRef="#br0" timeOffset="14616.6894">22250 6573 0,'0'0'0,"0"-25"0,25-24 16,-25 24-16,0 0 16,0 0-16,0 1 15,0 48 1,-25 1-1,0 50-15,0-26 16,0 26-16,25-1 16,-24 25-16,24-24 15,0 24-15,24-25 16,-24-24-16</inkml:trace>
  <inkml:trace contextRef="#ctx0" brushRef="#br0" timeOffset="15448.6842">22622 6623 0,'25'-25'31,"-25"0"0,24 25-31,-24-25 32,-24 25-1,-1 0 0,0 25-15,0 0-16,0 0 15,1 0-15,-1 24 16,0 1-16,0-25 16,25 24-16,0 1 15,0 0-15,0-1 16,25-24-16,0 0 16,0 0-16,-1-25 15,1 24-15,25-48 16,-25-1-16,24 0 15,1 0-15,0 0 16,-26-24-16,26-1 16,-25 0-16,-25-24 15,25 24-15,-50 1 16,25 24-16,-50-25 16,25 50-16,-24-24 15,24 24-15,-25 24 16,25-24-16,25 25 15,-24 0-15,24 25 16,0-26 0</inkml:trace>
  <inkml:trace contextRef="#ctx0" brushRef="#br0" timeOffset="16208.0567">23143 6573 0,'0'-25'31,"25"25"0,-25-24-15,0-1 15,24 25-15,-24 25 46,-24-1-62,24 1 16,0 25-16,0-25 15,0 24-15,0 1 16,0-1-16,-25 1 16,25 0-16,0-25 15,0 24-15,0-24 16,0 0-16,0 0 16,0-1-1,0 1-15,25-25 47,-25-25-31</inkml:trace>
  <inkml:trace contextRef="#ctx0" brushRef="#br0" timeOffset="17480.3749">23862 6672 0,'0'-24'0,"0"-1"15,0 0 1,0 0 0,25 0-1,-50 25 16,25 25-15,-25 0-16,0 0 16,1 0-16,-1-1 15,0 26-15,0-25 16,0 0-16,1-1 16,24 1-16,0 0 15,24-25-15,1 0 16,0 0-1,25 0-15,-26 0 16,1-25-16,0 25 16,-25 25-16,25-25 15,-25 25 1,0 0 0,0 0-16,-25-1 15,0 1-15,25 25 16,-25-25-16,-24-1 15,24 1-15,0 0 16,0 0-16,1-25 16,-26 0-1,25 0-15,0-25 16</inkml:trace>
  <inkml:trace contextRef="#ctx0" brushRef="#br0" timeOffset="17632.6581">23713 6623 0,'0'0'0,"75"-25"0,-1-25 16,-24 26-16,24-1 15,1 25-15,-1-25 16,0 25-16,1 0 16,-26 25-16</inkml:trace>
  <inkml:trace contextRef="#ctx0" brushRef="#br0" timeOffset="18392.1974">24681 6598 0,'0'-25'16,"24"25"-16,-24-25 47,-24 50-32,-1-25 1,25 25-16,-25-25 16,0 25-16,0 0 15,1-1-15,-1 1 16,0 0-16,0 0 15,0 0-15,25 24 16,-24-24-16,24 0 16,0 25-16,0-26 15,0 26-15,0-25 16,24 0-16,-24-1 16,25 1-1,0 0-15,0-25 16,-25 25-16,25-25 15,-1 0-15,26 25 16,-25-50-16,0 25 16,-1 0-16,1-25 15,0 25-15,0-25 16,0 0-16,-25 1 16,24-1-16,-24-25 15,-24 25-15,24 1 16,0-1-16,-25 25 15,0-25-15,-25 25 16,26 0-16,-26 25 16,25 0-16,-24-1 15,49 1-15,-25 25 16,25-25-16,0-1 16,0 1-16,25 0 15</inkml:trace>
  <inkml:trace contextRef="#ctx0" brushRef="#br0" timeOffset="19343.6622">25326 6772 0,'-25'-25'0,"0"25"16,0 0 0,25-25-16,-25 25 15,25-25-15,-24 0 16,48 25 0,-24-24-1,25 24-15,0-25 16,0 25-16,24-25 15,1 25-15,0 0 16,-26 0-16,1 25 16,0-25-16,-25 25 15,-25 24-15,-24-24 16,-1 25-16,0-1 16,1 1-16,-1 0 15,1-1-15,49-24 16,-25 0-16,50 0 15,-1-1-15,26-24 16,0 0-16,24-24 16,-24-1-16,24 0 15</inkml:trace>
  <inkml:trace contextRef="#ctx0" brushRef="#br0" timeOffset="20128.6806">25871 6672 0,'0'0'0,"0"-24"0,25-1 15,-25 0 1,25 0 0,-50 25-16,25-25 15,-25 25 1,25 25-1,-25-25-15,1 25 16,-1-25-16,0 25 16,25 0-16,0-1 15,-25 1-15,50-25 16,-25 25-16,25-25 16,0 0-1,-1 25-15,1-25 16,0 0-16,0 0 15,0 0-15,0 0 16,-1 0 0,1 25-16,0-1 31,-50 1-15,25 0-16,0 0 15,-25 0-15,25 0 16,-24-1-16,-1 1 15,0 0-15,0 0 16,0 0-16,0-1 16,1 1-16,-1-25 15,0 25-15,0-25 16,0-25-16,1 0 16</inkml:trace>
  <inkml:trace contextRef="#ctx0" brushRef="#br0" timeOffset="20281.0904">25995 6449 0,'0'0'0,"50"-25"0,0 25 16,-1-24-16,1 48 16,24-24-16,1 25 15,-1 0-15,-24-25 16</inkml:trace>
  <inkml:trace contextRef="#ctx0" brushRef="#br0" timeOffset="21231.6594">25350 8111 0,'0'0'0,"0"-25"0,0 1 16,0-1 0,0 50-1,-24-1 1,24 26-16,-25 0 15,0-1-15,0 26 16,0-1-16,1 0 16,-1 1-16,0-1 15,-25-24-15,50 24 16</inkml:trace>
  <inkml:trace contextRef="#ctx0" brushRef="#br0" timeOffset="21728.4037">25598 8285 0,'0'0'0,"25"-25"0,-25 0 15,0 0 1,-25 50-1,25 0 1,-24 0-16,-1 24 16,0 1-16,0 0 15,0-1 1,25 26-16,0-26 16,0 1-16,0-1 15,25-24-15,-25 25 16,25-25-16,0-25 15,0 24-15,-1-24 16,1-24-16,25 24 16,-25-25-16,-1 0 15,1-25-15,-25 1 16,25 24-16,-25-25 16,0 1-16,-25-1 15,25 25-15,-25 25 16,-24 0-16,24 0 15,0 25-15,-24 0 16,49 0-16,-25 0 16,25 24-16,0-24 15,25-25-15</inkml:trace>
  <inkml:trace contextRef="#ctx0" brushRef="#br0" timeOffset="22184.3718">26293 7466 0,'0'0'0,"-25"-25"31,50 50-15,0-25-1,0 25-15,24 25 16,1-26 0,24 26-16,-24 0 15,-1-1-15,1 26 16,-25-26-16,24 1 15,-24-1-15,0-24 16</inkml:trace>
  <inkml:trace contextRef="#ctx0" brushRef="#br0" timeOffset="22408.3733">26367 7863 0,'0'0'0,"25"-25"16,25-24-16,-1 24 15,26-25-15,-1 25 16,1-24-16,-1 24 16,0 0-16,-24 0 15,0 1-15,-1 24 16</inkml:trace>
  <inkml:trace contextRef="#ctx0" brushRef="#br0" timeOffset="23888.4529">20836 9327 0,'0'-25'16,"25"25"-1,0 0-15,-1 0 16,26 0-16,0 0 16,-1 0-16,26 0 15,-1 0-15,0 0 16,1 25-16,-1-25 16,25 0-16,1 0 15,-26 0-15,25 0 16,25 0-16,-24 0 15,-1 0-15,0 0 16,0 0-16,0 0 16,1 0-16,-26 0 15,0 24-15,1-24 16,-1 0-16,1 0 16,-1 0-16,1-24 15,-1 24-15,0 0 16,26 0-16,-26 0 15,0 0-15,1 0 16,-1 0-16,1 0 16,-1 0-1,0 0-15,1-25 16,-25 25-16,24 0 16,25 0-16,-24 0 15,-1 0-15,0 0 16,1-25-16,-1 25 15,1 0-15,-1 0 16,0 0-16,-24-25 16,24 25-16,1 0 15,-1 0-15,1 0 16,-1 0-16,1 0 16,24-25-16,-25 25 15,1 0-15,-1 0 16,-24 0-16,24 25 15,-24-50-15,24 25 16,-24 0-16,-1 0 16,1 0-16,-25 0 15,24 0-15,-24 0 16,0 0-16,0 0 16,0 0-16,-1 0 15,1 0-15,0 0 16,0 0 15,0 0 0,-25 25-31,24-25 16,-24-25 0,25 25-1</inkml:trace>
  <inkml:trace contextRef="#ctx0" brushRef="#br0" timeOffset="61903.6663">7169 7764 0,'0'-25'0,"0"50"125,24 0-110,-24 24-15,0-24 16,0 25-1,0-1-15,0 1 16,25 0-16,-25-1 16,0 1-16,0-1 15,0 1-15,0-25 16,0 24-16,0-24 16,0 0-16,0 0 15</inkml:trace>
  <inkml:trace contextRef="#ctx0" brushRef="#br0" timeOffset="63007.4421">7813 7813 0,'0'-24'31,"25"24"16,-25-25-32,-25 25 64,1 25-48,24-1-31,-25 1 15,0 0-15,25 25 16,-25-26-16,25 26 16,-25-25-16,25 25 15,0-26-15,-24 26 16,48-25-16,-24 24 16,0-24-16,0 0 15,25 0-15,0 0 31,0-25-31,-25 24 16,25-24-16,-1 0 16,1-24-1,0 24-15,0-25 16,-25-25-16,25 25 16,-25 1-16,0-26 15,0 25-15,0 0 16,-25 25-16,0-24 15,25 48-15,-25-24 16,0 25-16,1 0 16,-1 0-16,0 0 15,25-1-15,0 1 16,0 0-16,0 0 16</inkml:trace>
  <inkml:trace contextRef="#ctx0" brushRef="#br0" timeOffset="64016.1177">8210 7987 0,'-24'0'93,"24"-25"-77,0 0 0,24 1-1,-24-1 1,25 0-16,0 0 15,0 25-15,0-25 16,-1 1 0,1 24-16,0 0 15,0 0 1,0 24-16,-1 1 16,-24 0-1,0 0 1,0 24-1,-24-24-15,-1 0 16,0 25-16,0-25 16,-24 24-16,24-24 15,0 25-15,0-26 16,0 1-16,25 0 16,-24 0-16,24 0 15,0-1-15,24 1 16,1-25-1,0 0-15,0 0 16,24 0-16,-24-25 16,25 25-16,-1-24 15,1 24-15,0-25 16,-26 25-16,1-25 16,0 25-16</inkml:trace>
  <inkml:trace contextRef="#ctx0" brushRef="#br0" timeOffset="90304.3191">10616 7888 0,'0'-25'0,"0"50"47,25 0-47,-25 24 16,0 1-16,0 0 15,0-1-15,0 1 16,0-1-16,0 1 15,0-25-15</inkml:trace>
  <inkml:trace contextRef="#ctx0" brushRef="#br0" timeOffset="91032.3161">10939 7913 0,'25'-25'0,"-1"25"63,-24 25-48,0-1-15,0 1 16,0 0-16,0 0 15,0 0-15,-24 0 16,-1 24-16,0-24 16,0 0-16,0 0 15,1-1-15,24 1 16,-25-25-16,0-25 16,25 1-1,25-1-15,-25 0 16,25-25-16,-25 26 15,24-26 1,1 25-16,0 0 16,0 25-16,24-25 15,-24 25-15,0 25 16,0-25-16,0 25 16,-1 0-16,1 0 15,-25 24-15,0-24 16,25 0-16,-25 0 15,0 0-15,0-50 32,0 0-32,25-25 15,-25 1-15,25-26 16,-25-24-16,25 25 16,-25 24-16,0 0 15,24 26-15,-48-1 16</inkml:trace>
  <inkml:trace contextRef="#ctx0" brushRef="#br0" timeOffset="91600.3471">11361 7913 0,'0'0'0,"0"-25"16,24 25-16,-24-25 15,25 25 17,-25 25-32,-25 0 15,25-1-15,-24 26 16,24 0-16,-25-25 16,0 24-16,0 1 15,25-25-15,-25-1 16,25 1-16,-24 0 15,48-25 17,1 0-17,0 0 1,0-25 0,0 25-16,-1 0 15,1 0 1,0-25-16,0 25 15,0-24-15,-25-1 16,24 0-16,-24-25 16,25 26-1,-50-1-15,25 0 16,0 0-16,-24 25 16,-1 0-1,25 25-15,-25 0 16,50 0-1,-25-1-15,25 1 16,-1 0-16,1-25 16,25 0-16,-1 0 15,26 0-15</inkml:trace>
  <inkml:trace contextRef="#ctx0" brushRef="#br0" timeOffset="92776.0484">12129 7937 0,'0'0'0,"0"-24"16,0-1-1,0 50 32,0-1-47,0 26 16,-24 0-16,24-1 16,0 26-16,-25-26 15,25 1 1</inkml:trace>
  <inkml:trace contextRef="#ctx0" brushRef="#br0" timeOffset="93312.3703">12353 7962 0,'0'0'0,"0"-25"16,25 25-1,-50 25 16,0 0-15,0 25 0,0-25-16,25 24 15,-24-24-15,24 0 16,0 0-16,0-1 16,24 1-16,26-25 15,-25 0-15,24 0 16,1 0-16,0-25 15,-1 25-15,-24 0 16</inkml:trace>
  <inkml:trace contextRef="#ctx0" brushRef="#br0" timeOffset="93616.3293">12477 8012 0,'0'0'0,"0"25"31,0 0-16,0-1-15,0 1 16,-25 0-16,25 25 16,0-26-16,-25 26 15,25 0-15,0-26 16,-25 26-16</inkml:trace>
  <inkml:trace contextRef="#ctx0" brushRef="#br0" timeOffset="96352.4475">13072 8111 0,'0'0'0,"-25"0"15,50 0 95,0 25-95,0-25 1,-1 0-16,1 0 16,0 0-16,0 0 15,0 0-15,0 0 16,-1 0-16,1 0 15,0 0 1,0 0 0,0 0-1,-1 25 17,1-25-1,-25-25-16,25 25 1,0 0 15,-50 0 204,0-25-188,0 25-1,25-25-30,0 1 15,-24-1 79,-1 25 77,0 0-93,25 25 15,0-1-93,0 1 0,0 0-1,25-25-15,-25 25 16,0 0-1,0-1-15,-25-24 16,25 25 0,25-25 156,0-25-157,-1 25 1,-24-24-1,25 24 1,0-25 0,0 0 93,-50 25-78</inkml:trace>
  <inkml:trace contextRef="#ctx0" brushRef="#br0" timeOffset="102511.6785">14064 7888 0,'0'0'0,"0"-25"16,0 0 0,25 25-1,0 0 32,-25 25-31,0 0-16,0 24 15,0-24-15,-25 25 16,25 0-16,0-1 16,0-24-1,0 0-15,0 24 16,25-49-16,-25 25 16</inkml:trace>
  <inkml:trace contextRef="#ctx0" brushRef="#br0" timeOffset="102927.6629">14039 7913 0,'25'-25'47,"0"25"-47,0 0 15,24-25-15,1 25 16,-25 0-16,24-25 16,-24 25-16,25 0 15,-25 0 1,0 0-16</inkml:trace>
  <inkml:trace contextRef="#ctx0" brushRef="#br0" timeOffset="103351.6702">14064 8086 0,'0'25'31,"0"-50"-31,25 25 16,0 0-16,0-24 15,24 24-15,-24 0 16,0 0-16,0 0 15,-1 0-15,1 0 16,0 0 0</inkml:trace>
  <inkml:trace contextRef="#ctx0" brushRef="#br0" timeOffset="104048.0578">14089 8310 0,'0'0'0,"25"24"47,0-24-31,-1 0-1,1-24 1,0 24-1,0 0-15,0 0 16,-1-25-16,1 25 16,0 0-16,0 0 15,0-25-15,0 25 16,-1 0 125,-48 25-126</inkml:trace>
  <inkml:trace contextRef="#ctx0" brushRef="#br0" timeOffset="104729.2834">14139 8210 0,'24'0'15</inkml:trace>
  <inkml:trace contextRef="#ctx0" brushRef="#br0" timeOffset="105287.2818">14114 8210 0,'0'25'94,"0"0"-63,0 0-16,0 0 1,0-1 0,0 1 15</inkml:trace>
  <inkml:trace contextRef="#ctx0" brushRef="#br0" timeOffset="114559.2818">25698 8136 0,'-25'0'328,"25"25"-312,-25-25-16,0 0 31,25 25-15,-25-25 15,25 24 0,-24-24-15,24 25 15,-25-25-31,25 25 31,-25-25-31</inkml:trace>
  <inkml:trace contextRef="#ctx0" brushRef="#br0" timeOffset="139832.3645">5829 8111 0,'0'0'0,"0"-25"0,0 50 47,0 25-47,0-1 15,0 26-15,0-1 16,0 1-1,0-1-15,-25 0 16,25 1-16,0-1 16,0-24-16</inkml:trace>
  <inkml:trace contextRef="#ctx0" brushRef="#br0" timeOffset="140488.1355">6102 8037 0,'0'0'16,"25"0"46,-50 0-46,25 25-16,0-1 15,-25 26 1,25-25-16,0 24 16,-25 1-16,25 0 15,0-1-15,0 1 16,0-1-16,0 1 16,25 0-16,0-26 15,0 26-15,0-25 16,-1 0-16,26-25 15,-25 24-15,24-24 16,-24 0-16,25-24 16,-25 24-16,-1-25 15,1-25-15,0 25 16,-25-24-16,0 24 16,0-25-16,-25 26 15,0-1-15,1 25 16,-1-25-16,-25 50 15,1 0-15,24-1 16,-25 1-16,25 0 16,25 0-1,-24 0-15,48-1 16,-24 1-16</inkml:trace>
  <inkml:trace contextRef="#ctx0" brushRef="#br0" timeOffset="169512.0932">6772 7789 0,'0'-25'31,"24"25"48,-24-25-64,0 50 95,0 0-79,0-1-16,0 1 1,0 0 0,0 0-16,0 0 15,0-1-15,0 1 16,-24 0-16,24 0 16,0 0-16,0 0 15,0-1 1,0 1-16,0 0 15,0 0 1,0 0 0,0-1-1,0 1-15,0 0 16,0 0 0,0 0-1,0-1-15,0 1 16,-25 0-1,25 0 1,0 0 0,0-1-1,0 1 17,0 0-1,0 0-16,0 0 1,0-1 0,0 1-1,0 0 1,0 0 0,0 0 15,0-1 0,0 1 16,25-25 47,-1 0-63,1 0-15,0 0-1,0 0 1,0 0-1,0 0-15,-1 0 16,1 0 0,0 0-16,0 0 15,0 0 1,-1 25-16,1-25 16,0 0-1,0 0 1,0 0-1,-1 0-15,1 0 32,0 0-17,0 0-15,0 0 16,-1 0 0,1 0-16,0 0 15,0 0 1,0 0-16,-1 0 15,1 0-15,0 0 16,0 0 0,0 0-16,-1 0 15,1 0-15,0 0 16,0 0 0,0 0-16,-1 0 15,1 0-15,0 0 16,0 0-1,0 0-15,-1 0 16,1 0-16,0 0 16,0-25-16,0 25 15,-1 0-15,1 0 16,0 0-16,0 0 16,0-25-16,0 25 15,-25 25-15,24-50 16,1 25-1,0 0-15,0 0 16,0 0 0,-1-24-16,1 24 15,0 0-15,0 0 16,0 0-16,-1 0 16,1 0-1,0 0-15,0 0 16,0 0-1,-1 0 1,1 0 0,0 0-1,0 0 17,0 0-1,-1 0-16,1 0 17,-25 24 140</inkml:trace>
  <inkml:trace contextRef="#ctx0" brushRef="#br0" timeOffset="189832.5076">7813 8979 0,'0'25'109,"0"25"-109,0-25 16,0 24-16,0 1 16,0-1-16,0 1 15,0 0-15,0-1 16,25 1-16,-25-1 15,0 1 1,0-25-16,0 24 16,0-24-16</inkml:trace>
  <inkml:trace contextRef="#ctx0" brushRef="#br0" timeOffset="190864.2637">8235 9128 0,'0'0'0,"-25"0"78,25 25-62,-24 0 0,24 0-16,0 24 15,0-24-15,0 25 16,0-26-16,24 26 16,-24-25-16,0 0 15,25-1-15,0 1 16,0 0-16,0-25 15,-1 0-15,1 0 16,0 0-16,0-25 16,0-24-16,-1 24 15,1-25-15,0 1 16,-25-1-16,0 0 16,0 1-16,-25-1 15,0 25-15,25 1 16,-24-1-1,-26 25-15,25 0 16,0 25-16,1-1 16,-26 1-16,25 0 15,0 0-15,25 0 16,-24-1-16</inkml:trace>
  <inkml:trace contextRef="#ctx0" brushRef="#br0" timeOffset="194256.1135">10840 9203 0,'0'-25'0,"0"50"31,0-1-15,0 26-16,0-25 15,0 24-15,0 1 16,0-25-16,0 24 16,0-24-16</inkml:trace>
  <inkml:trace contextRef="#ctx0" brushRef="#br0" timeOffset="194935.1988">11013 9178 0,'0'0'0,"25"0"31,-25 25 16,25-25-47,-25 24 16,0 1-16,0 25 15,-25-25-15,25 24 16,0-24-16,-25 25 16,0-26-16,25 1 15,-24 0-15,-1-25 16,0 0-16,0-25 15,25 0 1,0 1-16,0-1 16,25-25-16,-25 25 15,25 1-15,0-1 16,-1 25-16,1 0 16,0 0-16,25 25 15,-26-1-15,1 1 16,25 0-1,-25 25-15,0-26 16,-1 1-16,1 0 16,-25-50-1,0 0 1,-25-24-16,25-26 16,0 1-16,0 0 15,-24 24-15,48 0 16,-24 1-16,0 24 15</inkml:trace>
  <inkml:trace contextRef="#ctx0" brushRef="#br0" timeOffset="195432.3656">11385 9153 0,'0'0'16,"25"-25"-16,0 25 16,0 0 15,-25 25-15,0 0-16,0 24 15,-25 1-15,25-25 16,-25 24-16,25 1 15,0 0-15,0-26 16,0 1-16,0 0 16,0 0-16,25 0 15,0-25 1,0-25-16,-1 25 16,1-25-16,-25 0 15,25 0-15,0-24 16,0 24-16,-25-25 15,0 26-15,0-26 16,0 25-16,-25 25 16,0 25-1,25 0 1,-25 0-16,25 24 16,25-24-16,0 0 15,0 0-15,-1-1 16,26-24-16,-25 0 15,24-24 1</inkml:trace>
  <inkml:trace contextRef="#ctx0" brushRef="#br0" timeOffset="198488.0905">12526 9351 0,'0'0'0,"-24"-24"16,-1 24 0,0 0-1,25-25-15,0 0 16,25 25 0,-25-25-16,49 0 15,-24 1-15,0 24 16,0 0-16,0-25 15,-1 25-15,1 0 16,0 25-16,0-1 16,-50 1-1,25 0-15,-25 25 16,0-1-16,-24-24 16,24 25-16,0-26 15,25 26-15,-25-25 16,50 0-16,0-25 15,0 0 1,24 0 0,-24 0-16,25-25 15,-25 0-15,-1 25 16,26-25-16</inkml:trace>
  <inkml:trace contextRef="#ctx0" brushRef="#br0" timeOffset="204608.0888">7169 9178 0,'24'0'0,"-24"-25"15,0 50 32,0 0-31,0-1 15,0 26-31,0-25 16,0 24-16,0 1 15,0 24-15,-24-24 16,24 24-16,0-24 16,0 24-16,-25-24 15,25 0-15,0-1 16,0 1-16,0-1 16,0 1-16,0-25 15,0 0-15,0 0 16,25-1-1,-1-24 1,26-24 0,-25 24-1,24-25-15,26 25 16,-26-25-16,51 0 16,-26 25-16,0-25 15,26 25-15,-1-25 16,-25 25-16,26-24 15,-1 24-15,0 0 16,0 0-16,0-25 16,1 25-1,-1 0-15,-25-25 16,1 25-16,-1-25 16,-24 25-16,-1-25 15,1 25-15,-25 0 16,0-24-16,-1 24 15,-48 0 17,24 24-32,-25-24 15,0 0 1</inkml:trace>
  <inkml:trace contextRef="#ctx0" brushRef="#br0" timeOffset="205552.0852">6176 9500 0,'0'0'0,"0"-25"15,0 1 1,0-1-16,0 0 15,25 25 17,-25 50-17,0-26-15,25 51 16,-25-26-16,25 26 16,-25-1-16,0 1 15,25-1-15,-50 0 16,25 1-16,0-25 15,0-1-15</inkml:trace>
  <inkml:trace contextRef="#ctx0" brushRef="#br0" timeOffset="206104.1269">6424 9500 0,'0'0'0,"0"-25"15,25 25-15,-25-24 16,0 48 15,0 1-15,-25 0-1,25 25 1,0-26-16,25 26 16,-25 0-16,0-1 15,0-24-15,25 25 16,-25-1-16,25 1 16,0-25-16,-1 24 15,1-24-15,0 25 16,0-25-16,24-1 15,-24-24-15,0 0 16,0 0-16,0-24 16,-1-1-16,1 0 15,-25 0-15,0-25 16,0 1-16,-25 24 16,1 0-16,-1 0 15,0 25-15,0 0 16,0 0-16,1 25 15,-26 25-15,50-25 16,-25 24-16,25-24 16,0 25-16,25-25 15,-25-1 1</inkml:trace>
  <inkml:trace contextRef="#ctx0" brushRef="#br0" timeOffset="210568.345">8037 10517 0,'-25'-25'47,"0"25"-16,25 25-15,-25-25-1,25 25 1,0 0-1,-25-25-15,25 25 16,0-1-16,-24 1 16,24 0-16,0 25 15,0-26-15,0 1 16,0 25-16,0-25 16,0 24-16,0-24 15,24 25-15,-24-26 16,25 26-16,0-25 15,0 0-15,0-1 16,0 1-16,-1 0 16,26-25-16,-25 0 15,24 25-15,-24-50 16,0 25-16,0 0 16,24 0-16,-24-25 15,0 0-15,-25 1 16,25-26-16,-25 25 15,0-24-15,0-26 16,0 26-16,-25-1 16,0-24-1,0 24-15,1 25 16,-1-24-16,-25 24 16,25 25-16,1 0 15,-1 0-15,0 25 16,0-1-16,0 1 15,25 0-15,0 0 16,0 0-16</inkml:trace>
  <inkml:trace contextRef="#ctx0" brushRef="#br0" timeOffset="211400.3233">10790 10616 0,'0'0'0,"0"-24"15,0 48 17,0 1-17,25 0-15,-25 0 16,0 24-16,0-24 16,0 25-16,0-1 15,0-24-15</inkml:trace>
  <inkml:trace contextRef="#ctx0" brushRef="#br0" timeOffset="212144.3563">11088 10616 0,'0'-24'15,"24"24"48,-24 24-63,0 1 31,0 0-31,0 0 0,0 0 16,-24-1-1,24 1-15,-25 0 16,25 0 0,-25 0-16,0-25 15,0 0 1,25-25 0,0 0-16,-24 25 15,48-50-15,-24 26 16,0-1-16,25 0 15,0 0-15,-25 0 16,25 25-16,0-24 16,-1 48-16,1-24 15,0 25-15,0 0 16,0 25-16,0-1 16,-25 1-16,24-25 15,-24 24-15,25-24 16,-25-50-1,0-24 1,0-1-16,0-24 16,0-26-16,25 26 15,-25 0-15,0 24 16,0 0-16,25 50 16,-25-24-1,0 48-15</inkml:trace>
  <inkml:trace contextRef="#ctx0" brushRef="#br0" timeOffset="212752.1477">11559 10691 0,'0'-25'16,"0"0"-16,25 0 15,0 1 1,-1 24 0,1 0-1,-25 24-15,0 1 16,0 0-16,-25 25 15,1-26-15,-1 26 16,0 0 0,0-26-16,0 26 0,25-25 15,-24 0 1,24-1-16,0 1 16,0 0-16,24-25 15,1 0 1,25 0-16,-25-25 15,24 25-15,-24-25 16,25 1-16,-26-1 16,1 0-16,0 0 15,0 0-15,-25-24 16,0 24-16,-25 0 16,0 0-1,0 25 1,25 25-16,-24-25 15,48 25-15,-24 0 16,25 0-16,0-1 16,0-24-16,24 25 15,-24-25-15,25 0 16,24-25-16,-24 1 16</inkml:trace>
  <inkml:trace contextRef="#ctx0" brushRef="#br0" timeOffset="214984.3607">12551 10691 0,'25'0'0,"-25"-25"15,0 0 1,-25 50 31,25 0-47,0 0 15,0 24-15,-25 1 16,25-1-16,0 1 16,0 0-16,0 24 15,0-49-15,0 24 16</inkml:trace>
  <inkml:trace contextRef="#ctx0" brushRef="#br0" timeOffset="215511.6874">12824 10740 0,'0'0'0,"0"-24"16,25 24-16,-25-25 15,-25 25 17,25 25-17,-25-25-15,25 49 16,-25-24-16,1 0 16,24 24-16,0-24 15,-25 25-15,50-25 16,-25-1-16,24 1 15,-24 0-15,25-25 16,0 25-16,25-25 16,-26 0-16,1-25 15,0 0-15,0 0 16,0 1-16,-1-26 16,-24 0-16,0 26 15,0-26-15,0 25 16,-24-24-16,-1 49 15,0-25-15,0 25 16,0 0 0,1 0-16,-1 25 15,0-25-15,0 24 16,0 1 0,50 0-16</inkml:trace>
  <inkml:trace contextRef="#ctx0" brushRef="#br0" timeOffset="216608.3449">13419 10864 0,'25'0'62,"25"-24"-46,-25 24-16,-1 0 16,26 0-16,0-25 15,-26 25-15,26 0 16,0 0-16,-26-25 15,1 25-15,0 25 16,0-50-16,0 25 16,-25 25-16,24-50 15,1 25 1,0 0 46,-50-25 95,0 0-110,1 25-32,24-24-15,-25-1 16,0 0-1,0 0 17,25 50 30,25 0-62,-50-25 16,25 25-16,0-1 15,0 1-15,0 0 16,-25 0-16,25 0 16,0-1-1,0 1 1,25-25 0,0-25-16,0 1 15,0 24 1,-25-25-16,24 25 15,-24-25-15,25 25 16,0-25 0,0 25 15</inkml:trace>
  <inkml:trace contextRef="#ctx0" brushRef="#br0" timeOffset="217472.3757">14312 10914 0,'0'25'16,"0"0"15,0-1-15,25-48 15,-25-1-16,25 0-15,0 0 16,-25 0-16,25-24 16,-1-1-16,1 25 15,0-24-15,-25-1 16,25 25-16,-25-24 16,25 24-16,-25 0 15,24 0-15,-24 1 16,25 48 15,0 1-15,-25 0-16,25 25 15,-25-26-15,25 26 16,-1-25-16,-24 24 16,25 1-16,-25 0 15,25-26-15,-25 26 16,25-25-16,-25 0 15,0-1 1,-25-24 15</inkml:trace>
  <inkml:trace contextRef="#ctx0" brushRef="#br0" timeOffset="217896.3526">14436 10765 0,'0'0'0,"25"0"47,0 0-32,0 0 1,24 0-16,-24 0 16,0 0-16,0 0 15,0 0 1,-1 0-16,1 0 62,-25 25-15</inkml:trace>
  <inkml:trace contextRef="#ctx0" brushRef="#br0" timeOffset="221631.4938">13419 9277 0,'-24'0'31,"24"25"63,24-25-94,1 0 16,0 0-1,25 0-15,-1 0 16,-24 0-16,25 0 16,-1 0-16,-24 0 15,0 0-15,0 0 16,-1 0-16,1 0 16,0 0-1,0 0 16,0 0 16,-50-25 141,0 0-157,0 0 0,0 1 1,25-1-17,-24 25-15,24-25 16,-25 25-1,25 25 48,-25 0-63,25-1 16,0 26-16,0-25 15,0 0-15,0-1 16,0 1-16,25-25 15,-25 25-15,25-50 16,-1 25-16,1 0 16,0-25-16,0 1 15,-25-1-15,25 25 16,-25-25-16,24 25 16,-24-25-16</inkml:trace>
  <inkml:trace contextRef="#ctx0" brushRef="#br0" timeOffset="222424.1421">14362 9302 0,'0'0'0,"-25"0"15,0-25-15,25 0 16,0 0 0,25 1-1,0-1 1,0 25-16,-25-25 15,25 0-15,-1 25 16,1 0-16,0-25 16,0 25-16,0 0 15,-1 0-15,1 0 16,-25 25-16,0 0 31,0 0-31,-25 0 16,25 24-16,-24-24 15,-1 25-15,0-26 16,0 26-16,0-25 16,1 0-16,-1-1 15,25 1-15,0 0 16,0 0-16,25-25 16,-1 25-1,1-25-15,0-25 16,0 25-16,0 0 15,-1-25 1,1 25-16,0 0 16,0 0-1,-25-25-15,25 25 16,-1 0 15</inkml:trace>
  <inkml:trace contextRef="#ctx0" brushRef="#br0" timeOffset="227736.5691">4242 14932 0,'0'0'0,"0"-24"15,-25-1-15,25 0 16,25 25 31,-25 25-47,24 0 15,-24-1-15,25 1 16,0 25-16,-25-25 16,25 24-16,-25 1 15,25-1-15,-25 1 16,0 0-16,0-26 15,0 26-15,0-25 16,0 0-16,-25 0 16,0-25 15,25-25-15,0 0-16,0-25 15,-25 1-15,25-1 16,0 0-16,25-24 15,-25 24-15,0 1 16,25 24 0,-25-25-16,25 26 15,-1 24 1,1 0 0,-25 24-16,25 26 15,0-25-15,-25 0 16,25-1-16,-1 1 15,1-25-15,0 0 16,0-25-16,0 25 16,-25-24-16,24-1 15,1 0-15,0 0 16,0 0 0,0 25-1,-25 25 1,0 0-16,0 25 15,0 24-15,0-24 16,-25 24-16,25 25 16,0-24-16,0-26 15,0 1-15,25-25 16</inkml:trace>
  <inkml:trace contextRef="#ctx0" brushRef="#br0" timeOffset="228160.1395">4961 15156 0,'0'0'0,"0"-25"15,-25 0-15,25 0 16,0 50 31,0 0-47,0 24 15,0 1-15,0-25 16,0 24-16,0-24 16,25 25-16,-25-25 15,25 0 1,0-25 0,-1-25-16,1 0 15,0 0-15,0-25 16,-25 1-16,0-1 15,0 1-15,-25-1 16,0 0-16,0 26 16,1-1-16,-1 25 15,-25 0 1,25 25-16,1 24 0,-1-24 16,25 25-1,0-1-15,0-24 16,25 25-16</inkml:trace>
  <inkml:trace contextRef="#ctx0" brushRef="#br0" timeOffset="228599.9936">5407 15007 0,'0'0'0,"0"25"16,-24-1-16,24 1 15,0 25-15,0-1 16,24 1-16,1 0 16,0-1-1,0 1-15,0-25 16,-1 0-16,26-1 16,-25-48-16,24 24 15,-24-25-15,0-25 16,25 0-16,-26-24 15,-24 24-15,25 1 16,-25-1-16,25 25 16,-25 1-16,0-1 15</inkml:trace>
  <inkml:trace contextRef="#ctx0" brushRef="#br0" timeOffset="233040.1988">7069 14883 0,'-24'0'15,"-1"25"1,0-25-16,25 24 15,-25 1-15,25 25 16,-25-1-16,25 26 16,0-26-16,0 26 15,0-26-15,25 26 16,-25-25-16,25-1 16,0 1-16,24-25 15,-24-1-15,25-24 16,-25 0-16</inkml:trace>
  <inkml:trace contextRef="#ctx0" brushRef="#br0" timeOffset="233560.3648">7441 15131 0,'0'0'0,"-24"-25"0,-1 25 16,0 0-1,25-25 1,0 0-16,25 1 16,24-1-1,-24 0-15,25 0 16,-25 0-16,24 25 16,-24-24-16,0 48 15,0 1-15,-25 0 16,0 0-16,-25 24 15,0 1-15,0 24 16,0-24 0,1 0-16,-26-1 0,50-24 15,-25 25 1,50-25-16,0-1 16,0-24-1,24 0-15,1-24 16,-25 24-16,24 0 15,-24-25-15,25 25 16</inkml:trace>
  <inkml:trace contextRef="#ctx0" brushRef="#br0" timeOffset="234384.6383">8062 14982 0,'24'0'47,"-24"25"62,-24 0-93,24-1 0,0 1-16,-25 25 15,25-25-15,0 24 16,0-24-16,0 0 16,0 24-1,0-24-15,0 0 16,25 25-16,-25-25 15,0-1-15,24-24 16,1 25-16,0-25 16,0 0-1,0-25-15,-1 1 16,-24-1-16,25 0 16,-25 0-16,0-25 15,0 26-15,-25-1 16,1 0-16,-1 25 15,0 0 1,0 25-16,0-25 16,25 25-16,-24-1 15,24 1-15,0 0 16,0 0 0,24-25-16</inkml:trace>
  <inkml:trace contextRef="#ctx0" brushRef="#br0" timeOffset="235240.3474">8558 15131 0,'-25'-25'62,"25"50"-46,-25-25-1,25 25 1,-25-1 0,25 1-16,0 0 15,-25 0-15,25 0 16,0-1-16,0 1 16,0 0-1,25 0-15,-25 0 16,0 0-16,25-25 15,-25 24-15,25-24 16,0 25-16,-1-25 16,1 0-1,0-25-15,0 25 16,0-24-16</inkml:trace>
  <inkml:trace contextRef="#ctx0" brushRef="#br0" timeOffset="235400.0089">8657 15056 0,'0'0'0,"-25"0"0,0 0 15,0 25-15,25 0 16,-24-25-16,24 25 16,-25 0-16,50-1 15</inkml:trace>
  <inkml:trace contextRef="#ctx0" brushRef="#br0" timeOffset="236207.9999">9004 15106 0,'0'0'0,"0"-25"16,0 0 15,0 50 31,-25-25-46,25 25-16,0 0 16,-25 0-16,25-1 15,0 1-15,0 0 16,-24 0-16,24 0 16,0-1-16,0 26 15,0-25-15,24 0 16,-24 0-16,0-1 15,25 1 1,0 0 0,0-25-16,0 25 15,0-25-15,-1 0 16,1 0 0,0 0-16,0-25 15,0 25-15,-1-25 16,1 0-1,-25 1-15,0-1 16,0 0 0,-25 0-16,25 0 15,-24 25-15,-1-25 16,0 25-16,0-24 16,0 24-1,1 24-15,-1-24 16,0 0-16,0 0 15,0 25-15,25 0 16,-25 0 0</inkml:trace>
  <inkml:trace contextRef="#ctx0" brushRef="#br0" timeOffset="237024.0026">8607 15106 0,'0'-25'15,"25"25"32,0 0-16,0 25-15,-1 0 0,1 0-1,-25-1-15,25 1 16,-25 0 0,0 0-16,25 0 15,-25-1 1,0 1-16,0 0 15,-25 0-15,25 0 16,-25 0 0,0-1-16,1-24 15,-1 25-15,0 0 16,0-25 0</inkml:trace>
  <inkml:trace contextRef="#ctx0" brushRef="#br0" timeOffset="238000.2947">9500 15453 0,'25'-24'47,"-25"48"62,0-48-47,25 24-46,0 0 0,-1 0 15,-24 24 0,0 1-15,-24-25-1,-1 0 48,50-25-47</inkml:trace>
  <inkml:trace contextRef="#ctx0" brushRef="#br0" timeOffset="238951.7234">9872 15156 0,'0'0'0,"0"-25"16,0 0 0,0 0-1,0 50 1,0 0-16,0 0 16,0-1-16,0 26 15,0 0-15,0-1 16,0 1-16,0-25 15,0 24-15,0 1 16,0-25-16,0 0 16</inkml:trace>
  <inkml:trace contextRef="#ctx0" brushRef="#br0" timeOffset="239432.3871">10145 15230 0,'0'0'0,"0"-25"15,25 25-15,-25-25 16,-25 25 31,25 25-47,0 0 15,-25 0 1,25 24-16,0-24 16,0 0-16,0 25 15,0-25-15,0-1 16,0 1-16,25-25 16,-25 25-16,25-25 15,0 0 1,-25-25-16,25 25 15,-1-49-15,1 24 16,-25-25-16,25 0 16,-25 26-16,0-26 15,-25 25-15,25 0 16,-25 25-16,1 0 16,-1 0-16,25 25 15,-25 0-15,25 0 16,0 24-16,0-24 15,25 0 1</inkml:trace>
  <inkml:trace contextRef="#ctx0" brushRef="#br0" timeOffset="239744.4801">10542 15230 0,'0'0'0,"0"-25"15,25 0 1,0 1 0,-1 24-1,1 0 1,-25 24-16,0 1 15,0 25-15,0-1 16,0 1-16,0 25 16,-25-26-16,25 26 15,0-26-15,0 1 16,0-1-16</inkml:trace>
  <inkml:trace contextRef="#ctx0" brushRef="#br0" timeOffset="240504.2355">10964 15230 0,'0'0'0,"0"-25"0,0 0 16,0 1 0,-25 24-1,25 24 1,0 1 0,-25-25-16,25 25 15,0 0-15,0 0 16,0-1-1,25-24-15,-25 25 16,25-25-16,-1 0 16,1 0-16,0 0 15,0 0-15,0 0 16,-1 0 0,1 0-16,0 0 15,0 25 1,-25 0-16,0 0 15,0 24 1,-25-24 0,25 0-16,-25 0 15,0 0-15,25-1 16,-24-24-16,-26 0 16,25-24-16</inkml:trace>
  <inkml:trace contextRef="#ctx0" brushRef="#br0" timeOffset="240624.3233">10988 15255 0,'0'0'0,"25"-25"0,0-25 16,25 26-16,-26-1 15,26 0-15,-25 25 16,25 0-16,-1-25 16</inkml:trace>
  <inkml:trace contextRef="#ctx0" brushRef="#br0" timeOffset="241240.36">11757 15106 0,'0'-25'0,"-24"25"31,-1 25-16,0 0 1,0 0-16,-24-1 16,24 1-16,0 25 15,0-1-15,0-24 16,1 25-16,24 0 16,0-26-16,0 26 15,0-25-15,0 0 16,24-1-16,1 1 15,0 0-15,0-25 16,24 0-16,-24-25 16,25 0-16,-25 1 15,-1-1-15,-24 0 16,25 0-16,-25-24 16,-25 24-1,25 0-15,-24 0 16,-1 25-16,0 0 15,-25 25-15,26-25 16,-1 25-16,0 0 16,0-1-16,0 1 15,25 0-15,0 0 16,25 0-16</inkml:trace>
  <inkml:trace contextRef="#ctx0" brushRef="#br0" timeOffset="241824.417">12129 15304 0,'-24'-24'15,"-1"24"1,25-25-1,25 0 17,-1 0-17,1 0-15,0 25 16,0-24-16,25 24 16,-26 0-16,1 0 15,0 0-15,0 0 16,-25 24-16,25 1 15,-50 0-15,25 0 16,-25 0-16,25 24 16,-50-24-16,26 25 15,-1-25-15,0-1 16,25 26-16,-25-50 16,25 25-16,0 0 15,25-25-15,25-25 16,-26 25-1,26-25 1,-25 0-16,49 0 16</inkml:trace>
  <inkml:trace contextRef="#ctx0" brushRef="#br0" timeOffset="242448.3633">12750 15180 0,'0'-24'16,"0"-1"-1,0 0 17,0 50-1,-25 0-15,0-1-1,25 1 1,0 0-1,25 0 1,0-25 15,-25 25-31,24-25 16,1 0 0,0 0-16,-25 24 15,25-24-15,0 25 16,-1 0 15,-24 0-31,0 0 16,0 0-1,-24-1 1,24 1-16,-25 0 16,0-25-16,25 25 15,-25 0-15,0-25 16,1 24-16,-1-24 15,0 0-15,0-24 16,0-1 0</inkml:trace>
  <inkml:trace contextRef="#ctx0" brushRef="#br0" timeOffset="242608.3927">12700 15156 0,'0'0'0,"25"0"0,0-25 15,-1 25-15,26 0 16,0-25-16,-1 25 16,1 0-16,-25 0 15,24 0-15,-24 0 16</inkml:trace>
  <inkml:trace contextRef="#ctx0" brushRef="#br0" timeOffset="242968.6287">13196 14932 0,'0'0'15,"0"-24"-15,25 24 16,0 0-16,0 0 15,-1 24-15,26-24 16,-25 25-16,24 25 16,-24-1-16,0 1 15,0 0-15,0 24 16,-25-24-16,0 24 16,0 1-16,0-26 15,-25 26-15,-25-26 16,25 1-16,-24-1 15,-1 1-15,1 0 16,-1-26-16,0 1 16,1 0-16,24 0 15</inkml:trace>
  <inkml:trace contextRef="#ctx0" brushRef="#br0" timeOffset="243768.3038">13816 15553 0,'0'0'0,"0"-25"0,0 0 16,-25 50 15,25 0-31,-24 24 16,24 1-16,0-1 15,0 1-15,0 0 16,0-1-16,24 1 16,-24-1-16,0 1 15</inkml:trace>
  <inkml:trace contextRef="#ctx0" brushRef="#br0" timeOffset="244208.3303">14039 15751 0,'0'-25'0,"-24"25"15,24 25 17,0 0-17,-25 0-15,25-1 16,0 1-16,25 25 16,-25-25-16,24-1 15,-24 1 1,25-25-16,0 0 15,0 0-15,-25-25 16,25 1-16,-25-1 16,24 0-16,-24-25 15,0 26-15,0-26 16,-24 0-16,24 26 16,-25-1-1,0 25-15,0 0 16,0 0-16,25 25 15,0-1 1,0 1-16,25 0 16,0 0-16</inkml:trace>
  <inkml:trace contextRef="#ctx0" brushRef="#br0" timeOffset="244760.0148">15230 15701 0,'25'0'31,"0"-24"-15,-1 24-1,1 0-15,0 0 16,0-25-16,25 25 16,-26 0-16,1 0 15,0 0-15,0 0 16,0-25-16,-1 25 16</inkml:trace>
  <inkml:trace contextRef="#ctx0" brushRef="#br0" timeOffset="244992.3925">15255 15503 0,'0'0'0,"25"0"31,24 0-31,-24-25 16,25 25-16,-25 0 15,24 0-15,1 0 16,-25 0-16</inkml:trace>
  <inkml:trace contextRef="#ctx0" brushRef="#br0" timeOffset="246416.3985">17413 15081 0,'0'-25'78,"-25"25"-31,0 0-31,0 0-1,25 25-15,-24-25 16,-26 25-16,25 25 16,0-1-16,25 1 15,-24-1-15,24 26 16,0-25-16,0 24 15,24-24-15,-24-1 16,25 1-16,0-1 16,0 1-16,0-25 15,-1 0-15,1-1 16,0 1-16,0-25 16,0 25-16,-1-25 15,1 0-15,0 0 16</inkml:trace>
  <inkml:trace contextRef="#ctx0" brushRef="#br0" timeOffset="252056.0616">17934 15677 0,'25'0'31,"-25"-25"-15,24 0 0,-24 0-16,0 0 15,25-24-15,-25-1 16,0 1-16,25-1 15,-25 0 1,25 1-16,-25-1 16,0 25-16,0 0 15,25 1-15,-25-1 16,0 0 0,0 50-1,24 0-15,-24-1 16,25 1-16,0 25 15,-25-1-15,50 1 16,-26 25-16,1-26 16,0 1-16,0-1 15,0 1-15,-1 0 16,1-26-16,-25 26 16,25-25-16,-25 0 15,0-1-15,25-24 16,-50 25-16</inkml:trace>
  <inkml:trace contextRef="#ctx0" brushRef="#br0" timeOffset="252311.8863">18083 15577 0,'0'0'0,"0"-24"15,24 24-15,1 0 16,0-25-16,0 25 16,0 0-16,-1 0 15,1 0-15,0 0 16,0 0-16,0 0 15,-1 0-15,1 0 16</inkml:trace>
  <inkml:trace contextRef="#ctx0" brushRef="#br0" timeOffset="253248.3863">18926 15379 0,'-25'0'16,"0"0"-1,25-25 32,-24 25-47,24-25 47,24 0-31,-24 1-1,25 24-15,-25-25 16,25 0-16,0 0 16,24 0-16,-24 1 15,25 24-15,-25-25 16,-1 25-16,1-25 16,0 50-16,0-25 15,0 0-15,-25 25 16,24-1-16,-24 1 15,-24 0-15,-1 25 16,0-26-16,0 26 16,0-25-16,-24 25 15,-1-26-15,1 26 16,24-25 0,0 0-16,0 24 15,25-24 1,25-25-16,-25 25 15,50-25-15,-26 0 16,1 0-16,25-25 16,-25 25-16,24 0 15,-24 0-15,25-25 16,-1 25-16,-24 0 16</inkml:trace>
  <inkml:trace contextRef="#ctx0" brushRef="#br0" timeOffset="253656.0523">19596 15329 0,'0'-25'0,"0"1"16,0-1-16,0 0 16,0 0-1,0 50 16,25 0-15,-25 24-16,0-24 16,0 25-16,0-25 15,0 24-15,0 1 16,-25 0-16,25-1 16,0 1-16,0-25 15,0-1-15,0 1 16</inkml:trace>
  <inkml:trace contextRef="#ctx0" brushRef="#br0" timeOffset="253944.01">19571 15304 0,'25'-24'15,"0"24"-15,-1 0 16,1-25-16,0 25 16,25 0-16,-26 0 15,1 0-15,0 0 16,0 0-16,0 0 15</inkml:trace>
  <inkml:trace contextRef="#ctx0" brushRef="#br0" timeOffset="254200.3687">19596 15429 0,'0'0'16,"-25"0"-16,50 0 16,0 0-1,-1 0-15,1 0 16,0 0-16,0 0 16,0-25-1,-1 25-15,1 0 16,25 0-16,-25 0 15,-1 0 1,1 0-16,-25 25 16</inkml:trace>
  <inkml:trace contextRef="#ctx0" brushRef="#br0" timeOffset="254416.0601">19670 15677 0,'0'0'0,"-25"0"0,25 24 16,25-24-16,0 0 15,0 0 1,0 0-16,24 0 16,1-24-16,-1 24 15,1-25-15,0 25 16,24-25-16</inkml:trace>
  <inkml:trace contextRef="#ctx0" brushRef="#br0" timeOffset="255088.0924">20315 15677 0,'0'-25'16,"0"0"0,25 25-1,0-25-15,-1 25 31,-24-25-31,25 25 16,-25 25 0,0 0-1,-25 0 1,25 0 0,-24-25-1,24-25 16,0 0-15,24 25 0,1 0 15,-25 25-15,-25 0-1,1-25 16</inkml:trace>
</inkml:ink>
</file>

<file path=ppt/ink/ink1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2:58:32.505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20786 15304 0,'0'-24'16,"0"48"31,25-24-16,0 0 32,-25-24-48,0-1 1,0 0 0,0 0-1,25 25-15,-25-25 16,0 1 15,0-1 16,0 0 47,0 50 62,25 0-125,-25-1-15,0 26-16,24-25 15,-24 0-15,0 24 16,25-24-16,-25 25 16,0-25-16,0-1 15,0 1-15,0 0 16,25 0-16,-25 0 16,0-1-16,0 1 31,0 0 0,25 0 32,-25 0-32,0-1 31</inkml:trace>
  <inkml:trace contextRef="#ctx0" brushRef="#br0" timeOffset="2591.3394">21307 15652 0,'0'0'0,"0"25"16,-25-25-1,25 24 16,25-24 48,-25-24-64,0-1 16,0 0-15,0 0 0,25 0-16,-25 1 15,0-1-15,0 0 16,0 0-16,25 0 16,-25 1-16,0-1 15,0 0-15,0 0 16,0 0-16,25 0 15,-25 1-15,0-1 16,0 0 0,24 0-1,-24 0 1,0 1 0,25-1 30,0 0 1,-50 25 141,25 25-110,0 0 0,25-1-62,-25 26-16,25-25 15,-25 0-15,25-1 16,-25 1-16,24 25 16,1-25-16,-25 0 15,25-25-15,-25 24 16,25 1-16,0 0 15,-25 0 17,24-25-32,-24 25 31,25-25-31,-25 24 62,-25 1-15</inkml:trace>
  <inkml:trace contextRef="#ctx0" brushRef="#br0" timeOffset="3351.5807">21357 15478 0,'-25'0'47,"25"-25"-15,25 25-1,0 0-16,-25-24 1,24 24-16,1 0 16,0 0-16,0-25 15,0 25 1,-1 0-16,1 0 16,-25 25-1,25-25 1,-25 24 46,-25-24-62</inkml:trace>
  <inkml:trace contextRef="#ctx0" brushRef="#br0" timeOffset="4071.1147">22002 15156 0,'0'-25'47,"25"25"-16,-1 0-31,1 0 16,0 25 0,0-25-16,0 24 15,-1 1-15,1 0 16,0 0-16,0 0 15,0 24-15,-1-24 16,-24 25-16,0-25 16,0 24-16,-24-24 15,24 25-15,-25-1 16,0-24-16,0 25 16,0-26-16,1 1 15,-26 0-15,25 0 16,0 0-16,1-25 15,-1 0 1,50-25 0</inkml:trace>
  <inkml:trace contextRef="#ctx0" brushRef="#br0" timeOffset="8175.5385">22572 15404 0,'0'-25'16,"0"0"31,0 50 0,0 0-16,0 0-31,0-1 16,0 1-16,0 25 15,0-25-15,0-1 16,0 1-16,0 0 16,0 25-16,0-26 31,0 1-31,0 0 15</inkml:trace>
  <inkml:trace contextRef="#ctx0" brushRef="#br0" timeOffset="9343.8607">22845 15404 0,'25'-25'16,"-50"25"77,25 25-77,0 0 0,-25-25-16,25 24 15,0 1-15,0 0 16,-24-25-16,24 25 15,0 0-15,0-1 16,0 1-16,0 0 16,24-25-16,-24 25 15,0 0-15,0-1 16,25-24-16,-25 25 16,25 0-1,0-25 1,0 25-1,-1-25 1,1 0 0,0-25-1,0 25 1,-25-25-16,25 25 16,-25-25-1,24 25 1,-24-24-1,0-1 1,0 0 0,-24 0-1,24 0 1,-25 25 0,0 25-1,0 0 1,0-25-16,25 25 15,-24 0-15,-1-1 16,25 1 0,25-25 15</inkml:trace>
</inkml:ink>
</file>

<file path=ppt/ink/ink1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2:59:12.561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10418 3646 0,'0'0'0,"-25"-25"15,25 1 1,0-1-16,0 0 16,0 0-16,0 0 15,0 1-15,0-1 16,0 0-1,0 0 1,-25 50 0,25 25-1,0-26 1,0 26 0,0 0-16,0-1 15,-24 1-15,24 0 16,0-1-16,-25-24 15,25 0-15,0 0 16,-25-50 0,25 0-16,0-25 15,0 1-15,-25-1 16,50-24-16,-25 24 16,0 0-16,0 1 15,25-1-15,-25 1 16,25 24-16,-1 0 15,-24 0-15,25 25 16,0 0-16,25 25 16,-26 0-16,26 24 15,0 1-15,-26 24 16,26-24-16,-25 24 16,0 1-16,-1-25 15,1-1-15,0 1 16,-25-25-16,25-1 15,-25 1-15,0 0 16,25-25 0,-25-25-16,0 0 15,0-24 1,0-1-16,0-24 16,0-1-16,-25 1 15,25-25-15,-50-1 16,25 1-16,-49 25 15,24-1-15,-24 26 16,0-1-16,-1 25 16,26 25-16,-26 0 15,50 0-15,-24 25 16,24 0-16,25 0 16,25-25-16,24 25 15,1-1-15,49-24 16,0 0-16,25-24 15,0 24-15,-24 24 16,24-24-16</inkml:trace>
  <inkml:trace contextRef="#ctx0" brushRef="#br0" timeOffset="375.7492">11336 3175 0,'0'0'0,"-25"0"0,0 25 16,-24-25-16,-1 0 15,25 25 1,-25 24-16,1 1 16,24-1-16,-25 1 15,26 24-15,24 1 16,-25-1-16,25 1 16,25-26-16,-1 1 15,-24-25-15,50 0 16,-25-25-16,24 0 15,1-25-15,-25-25 16,25-24-16,-1-1 16,1-24-16,-50-25 15,25 25-15,-50 0 16,25-1-16,0 51 16,-25-1-16,0 50 15,-24 0-15,24 25 16,-25 25-16,25-1 15,0 26-15,25-26 16,0 26-16</inkml:trace>
  <inkml:trace contextRef="#ctx0" brushRef="#br0" timeOffset="871.4978">11807 3299 0,'0'0'0,"-25"0"0,25-25 15,-25 0-15,1 50 47,24 0-31,-25 25-16,0-1 15,25 26-15,-25-26 16,25 1-16,0-25 16,25 24-16,0 1 15,0-25-15,49-25 16,-24 25-16,24-25 15,-24-25-15,24 25 16,-24-25-16,24-25 16,-24 25-1,-25-24-15,-1-1 16,1-24-16,0-1 16,-50 1-16,25 24 15,-25 1-15,25-1 16,-24 25-16,24 1 15,0 48 1</inkml:trace>
  <inkml:trace contextRef="#ctx0" brushRef="#br0" timeOffset="1624.3853">12750 3125 0,'0'0'0,"-25"-24"16,0 24-1,-25 0-15,26 0 16,-1 24-16,0 1 16,0-25-16,25 25 15,-25 0-15,25 0 31,25-25-15,0 0 0,0-25-16,0 25 15,-1-25 1,1 25 0,0 0-1,-25-25-15,25 25 16,0 0-1,-50 0 1,0 25 0,0 0-16,-24 0 15,24-1-15,-25 26 16,25-25-16,25 24 16,-24 1-16,24-25 15,24 0-15,-24-1 16,0 1-16,25 0 15,-25 0-15,0 0 16,0-1-16,25 1 16,0-25-16,0 25 15,-1-25-15,26 0 16,-25 0-16,24-25 16,1-24-1,0-1-15,-26 0 16,1-49-16,0-25 15,0 25-15,-25-50 16,0 25-16,0 25 16,25-25-16,-25 49 15,0-24-15,0 50 16,0-1-16,-25 25 16,25 50-1,-25 25-15,25 24 16,-25 25-16,25 25 15,-25 0-15,25 25 16,0-25-16</inkml:trace>
  <inkml:trace contextRef="#ctx0" brushRef="#br0" timeOffset="2103.1738">13221 3349 0,'0'0'0,"0"-25"0,-25 0 16,25 0-16,-25 0 16,0 1-1,1 24 1,24 24-16,-25 1 16,25 25-16,-25-1 15,25 1-15,-25 24 16,25 1-16,0-26 15,25 26-15,0-25 16,0-1-16,-1-24 16,26-25-16,0 0 15,-1-25-15,-24 0 16,25-24-16,-1-1 16,-24 0-16,25-24 15,-50 24-15,25-24 16,-25 0-16,0 24 15,0 0-15,0 1 16,-25 24-16,25 0 16,-25 0-16,0 25 15,0 25 1,25 0-16,0 0 16,-24 0-16,48-25 15,-24 24-15,0 1 16,0 0-1</inkml:trace>
  <inkml:trace contextRef="#ctx0" brushRef="#br0" timeOffset="2504.3291">13841 3200 0,'25'0'16,"-50"-25"-16,0 0 31,0 25-31,1 0 16,-26 25-16,25-25 15,0 25-15,-24 24 16,24-24-16,25 25 16,0-1-16,0 26 15,0-26-15,25 1 16,0 0 0,24-26-16,1 26 15,-25-25-15,24-25 16,1 0-16,-1 0 15,-24-25-15,0 0 16,-25-24-16,0 24 16</inkml:trace>
  <inkml:trace contextRef="#ctx0" brushRef="#br0" timeOffset="2631.3276">13841 3522 0,'0'0'0,"-50"-25"16,1 50-16,24-25 16,0 0-16,25-25 15,25 25 1,25-24-16,-1 24 15,1-25-15,-25 0 16,24 0-16,-24 0 16</inkml:trace>
  <inkml:trace contextRef="#ctx0" brushRef="#br0" timeOffset="3096.0562">12576 3497 0,'0'0'0,"25"0"16,-25-24 0,25 24-16,-1-25 15,1 0-15,25 0 16,-25 25-1</inkml:trace>
  <inkml:trace contextRef="#ctx0" brushRef="#br0" timeOffset="5959.3543">6276 5755 0,'0'0'0,"0"-25"15,-25 0-15,25 0 16,0 0-16,25 1 16,-25-1-1,0 0-15,0 0 16,0 0-1,0 50 32,0 0-47,24 25 16,-24-1-16,0 1 16,25-1-16,-25 1 15,0 0-15,25-1 16,-25 1-16,0 0 15,0-1-15,25-24 16,-25 25 0,0-26-1,0 1-15,0 0 16,0 0 0,-25-25 15,0 0-31,25-25 15,-25 25-15,1 0 16,48 0 15,1 0-15,0 0-16,0 0 16,0 0-16,-1 0 15,1 0-15</inkml:trace>
  <inkml:trace contextRef="#ctx0" brushRef="#br0" timeOffset="6104.0272">6697 6251 0,'0'0'0,"0"-25"0,25 0 31</inkml:trace>
  <inkml:trace contextRef="#ctx0" brushRef="#br0" timeOffset="23504.0182">7689 5804 0,'0'0'0,"25"0"15,-50 25 1,25 0 0,0 25-16,0-26 15,-24 26-15,24 0 16,0-26-16,-25 26 16,25-25-16,0 0 15,0-50 1,0 0-1,0-25-15,25 26 16,-25-51-16,0 26 16,24-26-16,-24-24 15,0 24-15,25-24 16,-25 0-16,0 0 16,0 0-16,-25-1 15,1 26-15,-26 0 16,25-1-16,-24 50 15,-26-24-15,26 49 16,-1 0-16,0 0 16,1 49-16,-1-24 15,25 25-15,25 24 16,0-24 0,0-1-16,25 1 15,25 0-15,-1-1 16,26-24-16,-1 0 15,1-25-15,-1 25 16,0-25-16,1 0 16</inkml:trace>
  <inkml:trace contextRef="#ctx0" brushRef="#br0" timeOffset="24192.0032">8012 5655 0,'0'0'0,"0"-24"16,25 24 15,-25 24-15,-25 1-1,25 25-15,-25-1 16,0 1-16,0 0 15,1-1-15,-1 1 16,0 0 0,0-26-16,25 1 15,0 0-15,-25-25 16,50-25 0,0 0-1,0 1 1,0-1-16,-1 0 15,1 0-15,0 25 16,0-25-16,0 1 16,0 24-16,-25-25 15,24 0 1,-24 0-16,-24 25 16,24-25-16,0 0 15,-25 1-15,0-1 16,25 0-1,-25 25-15,25-25 16,0 0 0,25 25-1,0 0 1,0-24-16,-1 24 16,1 0-16,0-25 15,0 0-15,-25 0 16,0-24-1,0-1-15,-25 0 16,25 1-16,0-1 16,-25 25-16,25 1 15,0-1-15,25 0 16,-25 0-16,25 25 16,0 25-16,-1-25 15</inkml:trace>
  <inkml:trace contextRef="#ctx0" brushRef="#br0" timeOffset="24680.0714">8384 5829 0,'0'0'0,"0"25"16,0 0 0,25 0-1,0-1 1,-1-24-1,1 25-15,0-50 16,0 25 0,0-24-16,-25-1 15,24 0-15,-24 0 16,25 0-16,-50-24 16,25 24-16,-24-25 15,-26 25-15,25-24 16,-24 24-16,-1 0 15,25 0-15,0 25 16,25-24-16,25 24 31,25 24-31,-1-24 16,1 0-16,0 25 16</inkml:trace>
  <inkml:trace contextRef="#ctx0" brushRef="#br0" timeOffset="25271.3282">8830 5606 0,'0'-25'0,"0"0"31,0 50-16,0 0 1,0 0-16,-24-1 16,24 26-16,-25-25 15,25 24-15,-25 1 16,25-25-16,0 25 16,-25-26-16,25 1 15,0 0-15,0 0 16,25-25 15,-25-25-31,25 25 16,-25-25-16,25 0 15,-1 25-15,1-24 16,0-1-16,-25 0 16,25 0-16,0 0 15,-25 0-15,24 1 16,1-26-1,-25 25-15,0 0 16,25 1-16,-25-1 16,0 0-16,25 25 15,-25 25 17,0 0-32,0 24 15,25 1-15,-25-25 16,25 49-16,-25-49 15,24 25-15,-24-1 16,25-24-16,-25 0 16</inkml:trace>
  <inkml:trace contextRef="#ctx0" brushRef="#br0" timeOffset="25423.3451">9153 5383 0,'0'0'0,"0"-50"0,0 25 16,0 0-16,25 1 15,0 24 1</inkml:trace>
  <inkml:trace contextRef="#ctx0" brushRef="#br0" timeOffset="26144.8869">9277 5755 0,'0'0'0,"25"-25"16,0 0-1,-25 50 17,0 0-17,0 24-15,0-24 16,0 25-16,-25-25 16,25-1-16,0 1 15,-25 0 1,25-50-1,0 0-15,0 1 16,0-1 0,0-25-16,25 25 0,-25 0 15,25 1 1,-25-1-16,24 0 16,-24 0-16,25 25 15,0 25 1,0-25-16,-25 25 15,25-25-15,-1 25 16,-24 24-16,25-24 16,-25 0-16,25 0 15,-25 0-15,0-1 16,0 1 0,25-50-1,-25 1 1,-25-26-1,25 0-15,-25 1 16,25-1-16,-25 0 16,1 1-16,-26 24 15,25 0-15,0 0 16,-24 25-16,24 0 16,25 25 15,25-25-16,24 0-15,1 0 16,24-25-16,1 25 16,-1-24-16,1 24 15</inkml:trace>
  <inkml:trace contextRef="#ctx0" brushRef="#br0" timeOffset="26816.0403">10344 5680 0,'-25'-25'31,"25"1"-15,0-1-1,25 25-15,-1-25 16,1 25-16,0 0 16,0 0-16,0 0 15,-25 25-15,24 0 16,-48-1-16,24 1 16,-25 25-16,25-25 15,-25-25-15,25 24 16,25-24-1,0 0 1,-1 0-16,1-24 16,0 24-16,25 0 15,-26 0-15,1 0 16,0 24-16,0-24 16,0 25-16,-1 0 15,-24 0 1,-24 0-16,-1 0 15,0-1-15,0 1 16,-24-25-16,-1 25 16,0-25-1,26 0-15,-26 0 16,25 0-16,0-25 16,-24 25-16,49-25 15</inkml:trace>
  <inkml:trace contextRef="#ctx0" brushRef="#br0" timeOffset="27911.7676">11633 5631 0,'0'0'0,"25"0"16,-25-25-16,25 50 62,-25-1-46,0 1-1,0 0-15,0 0 16,-25 0-16,25-1 16,-25-24-1,25 25-15,-24-50 32,-1 1-17,25-1-15,0 0 16,0 0-16,25 0 15,-25 1-15,24-1 16,-24 0-16,25 0 16,0 25-1,0 0-15,0 0 16,-25 25 0,24-25-16,1 25 15,0 0 1,0-25-16,0 24 15,-1-24 17,1-24-32,0 24 15,0 0 1,0 24 0,-1 1-1,-24 0-15,25 0 16,-25 24-16,25-24 15,-25 25-15,0-25 16,-25 24-16,25-24 16,0 0-16,-25-25 15,25 25-15,-24-25 16</inkml:trace>
  <inkml:trace contextRef="#ctx0" brushRef="#br0" timeOffset="28087.7833">11931 5383 0,'0'0'15,"0"-25"-15,25-25 0,0 25 16,-1 1 0,26 24-16,-25-25 15,24 25-15,-24 0 16</inkml:trace>
  <inkml:trace contextRef="#ctx0" brushRef="#br0" timeOffset="28464.0412">12378 5879 0,'0'0'0,"0"25"15,24-25 1,-24-25 0,25 0-1,-25 0-15,25-25 16,-25 26-16,0-26 15,-25 0-15,25 1 16,-25 24-16,-24 0 16,24 0-16,0 25 15,0 0-15,-24 25 16,24 25 0,0-25-16,25 24 15,0 1-15,0-1 16,25 1-16</inkml:trace>
  <inkml:trace contextRef="#ctx0" brushRef="#br0" timeOffset="29255.9635">12874 5556 0,'0'0'0,"0"-25"16,0 1-1,24 24-15,-24-25 16,0 50 0,25-1-16,-25 1 15,0 0-15,0 25 16,0-26-16,-25 1 15,25 25-15,-24-50 16,24 25-16,-25-25 16,0 0-1,25-25 1,0 0-16,0 0 16,25 0-16,-25-24 15,25 24-15,-1 0 16,1 0-16,0 1 15,0-1-15,0 25 16,-1 0 0,1 25-16,0-1 15,0 1-15,-25 25 16,25-25-16,-25 24 16,0 1-16,0-25 15,-25 24-15,25-24 16,0 0-16,0 0 15,0-50 17,25 25-32,-25-25 15,0 0-15,24-24 16,-24-1-16,25 0 16,-25 1-16,0-26 15,0 26-15,0-1 16,-25 1-1,25-1-15,-24 25 16,-26 0-16,0 1 16,26 24-16,-26 0 15,25 0-15,0 0 16,1 24-16,24 1 16,24 0-16,1-25 15,0 25-15,0 0 16,24-25-16,1 0 15,0 24-15,-1-24 16,-24 0-16,0 0 16</inkml:trace>
  <inkml:trace contextRef="#ctx0" brushRef="#br0" timeOffset="29416.6868">13146 5854 0,'0'0'0,"-24"50"16,24-1-16,-25 1 15,25-1-15,0 1 16,-25-25-16,25 24 16,0-24-16,0 0 15,-25 0 1</inkml:trace>
  <inkml:trace contextRef="#ctx0" brushRef="#br0" timeOffset="29879.9914">13419 5457 0,'0'0'0,"0"-25"0,25 25 15,-25-25-15,25 25 32,-25 25-17,0 0-15,0 0 16,0 24-16,0 1 16,-25 0-16,0-1 15,1-24-15,-1 25 16,0-26-16,25 1 15,-25-25-15,25-49 32,0 24-17,25-25-15,0 1 16,0-1-16,24 0 16,1 26-16,-25-1 15,24 0-15,1 25 16,-25 0-16,24 25 15,-49 0-15,25-1 16,0 26-16,-50 0 16</inkml:trace>
  <inkml:trace contextRef="#ctx0" brushRef="#br0" timeOffset="30576.2654">13816 5556 0,'0'0'16,"25"-25"-16,-25 1 0,25-1 15,0 25 1,-25 25-1,24-25-15,-24 24 16,0 1-16,0 25 16,0-25-16,-24 24 15,24-24-15,-25 25 16,25-26-16,-25 1 16,50-50 15,-25 1-31,25-1 15,-1-25-15,1 25 16,0-24-16,0 24 16,0-25-16,24 50 15,-24-24-15,0-1 16,0 50 0,-25 24-1,0-24-15,0 25 16,-25-26-16,0 26 15,0 0-15,0-26 16,25 1-16,-24-25 16,48 0-1,-24-25-15,25 1 16,0-1-16,0 0 16,0-25-1,-1 26-15,1-1 16,0 0-16,0 25 15,0 0-15,-1 0 16,-24 25-16,0 24 16,0-24-16,-24 25 15,24-1-15,-25 1 16,25 0-16,-25-1 16,25-24-16,0 0 15,0 0-15</inkml:trace>
  <inkml:trace contextRef="#ctx0" brushRef="#br0" timeOffset="30920.0541">14635 5581 0,'0'0'16,"-25"-25"-16,25 0 0,-25 1 15,25 48 32,-25-24-47,25 25 16,-24 0-16,24 25 16,-25-26-16,25 26 15,0-25-15,-25 24 16,25 1-16,0 0 15,0-25-15,25-1 16,-25 1-16,25 0 16,-25 0-16,24-25 15,1-25-15,0 0 16</inkml:trace>
  <inkml:trace contextRef="#ctx0" brushRef="#br0" timeOffset="31048.02">14560 5829 0,'0'0'0,"25"-25"31,0 25-31,25-25 16,-1 25-16,1-24 15,24-1-15,-24 25 16,24-25-16</inkml:trace>
  <inkml:trace contextRef="#ctx0" brushRef="#br0" timeOffset="36640.3193">15776 5655 0,'0'0'0,"0"-24"0,0 48 31,-25 1-15,25 25-16,-25-1 15,25 1-15,-25 0 16,25-1-16,-24 1 16,24-25-16</inkml:trace>
  <inkml:trace contextRef="#ctx0" brushRef="#br0" timeOffset="37151.722">15999 5581 0,'0'0'0,"0"-25"16,25 25-16,-25 25 16,-25 0-1,25 0-15,0 24 16,-25 1-16,0-1 15,25-24-15,-24 25 16,-1 0-16,25-26 16,0 1-16,0 0 15,25-25-15,-1 0 16,1 0-16,25-25 16,-25 25-16,24 0 15,-24 0-15,0-25 16,0 25-16,-1 0 15,1 0 1,-25-24 0,0-1-1,0 0-15,0-25 16,0-24-16,0-25 16,-25-1-16,25 1 15,25 0 1,-25 0-16,0 24 15,0 26-15,0-1 16,-25 25-16,25 1 16,-24 24-16,-1 0 15,0 0-15</inkml:trace>
  <inkml:trace contextRef="#ctx0" brushRef="#br0" timeOffset="37287.7648">15974 5060 0,'0'0'0,"-25"0"0,-24 0 15,-1-25-15,25 25 16,1-24-16,-1-1 15,50 0-15,-1 0 16,1 0-16,25 25 16,-1-24-16,26 48 15,-26 1-15,26 0 16</inkml:trace>
  <inkml:trace contextRef="#ctx0" brushRef="#br0" timeOffset="37736.0098">16396 5556 0,'0'0'15,"0"25"17,-25-25-17,25 25 1,0 0-16,-25-1 15,25 1-15,-25 0 16,25 0-16,0 0 16,0-1-16,25-24 15,0 0-15,25 0 16,-25 0-16,24-24 16,1 24-16,-1-25 15,1 25-15,-25 0 16,0 0-16,-1 25 15,-24-1 1,-24-24 0,-1 25-16,0-25 15,0 0-15,0-25 16,1-24-16,24-1 16,-25 1-16,50-26 15,-1 26-15,1-1 16,0 0-16,0 26 15,0-1 1</inkml:trace>
  <inkml:trace contextRef="#ctx0" brushRef="#br0" timeOffset="38384.0176">16966 5631 0,'25'0'62,"-25"24"-62,0 1 16,25 0-1,-25 0-15,25 0 16,0-1-16,-25 1 16,24 0-16,-24 0 15,25 0 1,-25 0 0,25-25-16,-25-25 46,0 0-30,0 0-16,0 0 16,0 0-16,25-24 15,-50 24-15,25 0 16,0-24-16,0 24 16,-25 0-16,0 0 15,1 25-15,-1-25 16,0 50-16,-25-25 15,26 0-15,-1 25 16,0-25-16,0 25 16</inkml:trace>
  <inkml:trace contextRef="#ctx0" brushRef="#br0" timeOffset="38527.7712">17165 5259 0,'0'0'0,"25"-50"0,-25 25 16,0 0 0,24 25-16,-24 25 15</inkml:trace>
  <inkml:trace contextRef="#ctx0" brushRef="#br0" timeOffset="38759.8978">17264 5606 0,'0'0'0,"25"0"16,0 0 0,-1 0-16,1 25 15,-25-1 1,0 26-16,0 0 15,0-1-15,-25 1 16,25 24 0,0-24-16</inkml:trace>
  <inkml:trace contextRef="#ctx0" brushRef="#br0" timeOffset="39184.238">17512 5631 0,'0'0'0,"25"-25"16,0 0-16,-25 0 16,0 0-1,0 50-15,0 0 16,0 0 0,0 0-16,0-1 15,0 1-15,0 0 16,0 0-16,25-25 15,-25 25-15,24-25 16,1 0-16,0 0 16,25 24-16,-26-24 15,1 0-15,-25 25 16,25 0-16,-25 0 16,-25 0-1,0 0-15,25-1 16,-24-24-1,24-24-15,-25-1 0,25 0 16,0-25 0,25 1-16,-1-26 15,1 26-15,0-1 16,25 0-16,-26 26 16,1-1-16</inkml:trace>
  <inkml:trace contextRef="#ctx0" brushRef="#br0" timeOffset="39560.0326">18033 5829 0,'0'0'0,"0"25"0,0 0 15,25 0 1,0-25 15,-1-25-15,1 0-1,0 0-15,-25 0 16,25-24 0,-25-1-16,0 0 15,-25 1-15,25 24 16,0-25-16,-25 50 15,0 0-15,-24 0 16,24 25-16,-25 0 16,26 25-16,-1-1 15,0 1-15,25-25 16,-25 24-16,25 1 16,25-25-16</inkml:trace>
  <inkml:trace contextRef="#ctx0" brushRef="#br0" timeOffset="39840.0275">18430 5507 0,'0'0'0,"0"24"31,0 1-31,0 25 16,-25-1 0,25 26-16,-25-26 15,25 26-15,-25-1 16,25-24-16</inkml:trace>
  <inkml:trace contextRef="#ctx0" brushRef="#br0" timeOffset="41326.9798">18331 6003 0,'24'-25'31,"1"0"-15,0 0-16,0 1 15,0 24-15,-1-25 16,1 0-16,0 0 16,0 25-16,-25-25 15,25 25-15,0 0 16,-1 25 0,1-25-1,-25 25-15,0 0 31,25 0-31,-25-1 16,0 1 0,0 0-16,-25-25 15,25 25-15,0 0 32,-25-25-1,25-25-31,0 0 15,-24 0-15,24 0 16,24-24-16,-24-1 16,0 0-16,25 1 15,-25-26-15,25 26 16,0-1-16,0 25 16,-25 1-16,0-1 15,24 0-15</inkml:trace>
  <inkml:trace contextRef="#ctx0" brushRef="#br0" timeOffset="41624.0185">19050 5581 0,'0'0'0,"0"25"32,0 0-32,-25 24 15,25 1-15,-25-1 16,1 1-16,24 0 15,-25-1-15,0 1 16,25-25-16</inkml:trace>
  <inkml:trace contextRef="#ctx0" brushRef="#br0" timeOffset="42263.9688">19298 5631 0,'0'0'0,"25"-25"0,-25 0 16,25 25-16,-25 25 47,0 0-32,-25-1-15,25 26 16,-25 0-16,25-26 16,-25 26-16,0-25 15,25 0-15,-24 0 16,24-1-16,-25-24 16,50-24-1,-25-1-15,0-25 16,24 25-16,1-24 15,-25 24-15,25-25 16,-25 25-16,25 25 16,-25-24-16,25 24 31,-25 24-31,24-24 16,-24 25-16,0 0 31,25-25-31,0-25 31,0 25-31,-25-25 16,25 25-16,-1-24 15,1 24 1,0 0 0,-25 24-16,0 1 15,0 0-15,0 0 16,-25 24-16,25-24 15,-25 25-15,25-25 16,-24 0-16,24-1 16,-25-24-16</inkml:trace>
  <inkml:trace contextRef="#ctx0" brushRef="#br0" timeOffset="42440.0645">19621 5507 0,'0'0'0,"0"-25"16,0-25-16,0 25 16,0 1-16,0-1 15,24 0-15,1 0 16,0 0 0,0 1-1</inkml:trace>
  <inkml:trace contextRef="#ctx0" brushRef="#br0" timeOffset="43064.1576">19943 5606 0,'25'0'15,"-25"-25"-15,25 25 32,-25 25-17,0 0 1,-25-1-16,25 1 15,-25 0-15,25 0 16,-25 24-16,0-24 16,-24 0-1,24 0-15,0 0 16,0 0-16,1-25 16,-1 0-1,25-25 1,25 25-16,-25-25 15,0 0-15,24 25 16,1-25 0,0 50-1,0-25-15,0 0 16,-1 25-16,1 0 16,0-25-16,0 25 15,0-1 1,-1-48-16,1 24 15,0-25-15,0-25 16,0 0-16,24 26 16,-24-26-16,0 0 15,0 1-15,-25 24 16,24 0-16,-24 0 16</inkml:trace>
  <inkml:trace contextRef="#ctx0" brushRef="#br0" timeOffset="43680.3089">20662 5507 0,'0'0'0,"0"-25"0,0 50 16,0-1-1,0 1-15,0 25 16,0-1-16,0 1 16,0 0-16,0-1 15,0 1-15,0-25 16,0 0-16,0-1 16</inkml:trace>
  <inkml:trace contextRef="#ctx0" brushRef="#br0" timeOffset="43840.0632">20786 5581 0,'0'0'0,"25"-50"0,0 50 31,-25 25-31,0 0 16,-25 25-16,25 24 15,-25-24-15,25 24 16,-24 1-16</inkml:trace>
  <inkml:trace contextRef="#ctx0" brushRef="#br0" timeOffset="44431.9584">21034 5606 0,'0'0'0,"25"-25"0,0 0 16,0 0 0,-25 50-16,0 0 15,0 0-15,-25 24 16,0 1-1,0 0-15,1-1 16,-26-24-16,25 25 16,0-25-16,1-25 15,-1 24-15,25-48 16,0-1 0,0 0-16,25-25 15,-1 25-15,26 1 16,-25 24-16,24-25 15,1 25-15,0-25 16,-1 25-16,1 25 16,-1-25-16,-24 25 15,0-25-15,0 0 16,0 0-16,-50-25 31,25 0-15,-25 0-16,-25 0 15,26 1-15,-26 24 16,25-25-16,-24 25 16,24 0-16,0 25 15,0-25-15,0 24 16,50 1 0</inkml:trace>
  <inkml:trace contextRef="#ctx0" brushRef="#br0" timeOffset="44672.0309">21555 5631 0,'0'0'0,"25"-25"16,0 25 0,-25 25-1,0-1 1,-25 1-16,0 25 15,25-25-15,-25-1 16,25 1-16,0 0 16,-24 0-16,48-25 15,-24-25 1</inkml:trace>
  <inkml:trace contextRef="#ctx0" brushRef="#br0" timeOffset="45031.7525">21903 5606 0,'0'0'0,"0"-25"16,24 25-1,1 0 1,-25 25-16,0 0 16,0 24-1,0-24-15,-25 25 16,25-26-16,-24 26 15,24-25-15,-25 0 16,25 0-16,-25-1 16,25-48-1</inkml:trace>
  <inkml:trace contextRef="#ctx0" brushRef="#br0" timeOffset="45183.9399">21977 5730 0,'0'0'0,"25"-25"0,24 0 16,-24 0-16,0 25 15,0-24 1,0 24-16,-25 24 16,24-24-16,1 25 15,-25 0-15,25 25 16,-25-1-16,-25 1 16,25 0-16</inkml:trace>
  <inkml:trace contextRef="#ctx0" brushRef="#br0" timeOffset="45791.6832">22597 5581 0,'0'0'16,"25"-25"-16,0 0 16,-25 1-1,24 48-15,-24 1 16,0 0 0,-24 0-1,24 24-15,-25-24 16,0 25-16,0-1 15,-24-24-15,24 0 16,0-25-16,0 25 16,0-50-16,1 0 15,48-24 1,-24 24-16,25-25 16,0 25-16,25 1 15,-26-1-15,1 0 16,25 25-16,-25 0 15,24 25-15,-24 0 16,0-1-16,0 1 16,0 25-16,-25-25 15,24-1-15,-24-48 32,25-26-17,-25 0-15,25-24 16,-25-25-16,25 0 15,0-1 1,-1 26-16,1 0 0,0 24 16,0 0-1,0 26-15,-25-1 16</inkml:trace>
  <inkml:trace contextRef="#ctx0" brushRef="#br0" timeOffset="46768.204">23118 5531 0,'0'-24'15,"25"-1"1,-25 50 15,-25-1-31,25 1 16,0 25-16,0-25 15,-25-1-15,25 26 16,-25-25 0,50-25-1,0 0 17,0-25-32,0 0 15,24 25-15,-24-25 16,25 25-16,-1 0 15,1-24-15,-1 48 16,-24-24-16,0 25 16,0 0-16,-25 0 15,0 0-15,-25-1 16,0 1-16,25 0 16,-25 0-16,25-50 31,0 0-31,0-24 15,25-1-15,0-49 16,0 24-16,0-49 16,-25 50-16,0-25 15,0 24-15,-25 1 16,25 49-16,-50 0 16,25 1-16,1 48 15,-1-24-15,0 50 16,25-25-16,0 24 15,25-24 1,24 25-16,1-1 0,0 1 16,-26-25-1</inkml:trace>
  <inkml:trace contextRef="#ctx0" brushRef="#br0" timeOffset="47744.278">23862 5482 0,'0'25'31,"0"-50"63,25 25-79,-50 25 16,0-25-15,0 24-16,1 1 16,-1 0-16,0 25 15,25-26-15,0 1 16,0 0-16,25 0 16,-25 0-16,25-25 15,-1 24-15,-24 1 16,25-25-1,0 0 17,0 0-17,-25-25-15,25 1 16,0 24-16,-1-25 16,1 0-16,0 0 15,0 0-15,0 1 16,-1-26-16,1 25 15,0 0-15,0 1 16,0-1-16,24 0 16,-24 25-16,0-25 15,24 25-15,-24 0 16,0 0 0,0 25-16,-25 0 15,0 0-15,-25-1 16,0 26-16,0 0 15,-24-26-15,24 26 16,0-25-16,-24 0 16,24-1-16,0 1 15,0-25-15,25 25 16,-25-50-16,50 25 31,-25-25-31,25 25 16,0 0-16,24 0 15,-24 25-15,25-25 16,-1 0-16,-24 0 16,25 25-16,-25-50 15,-1 25-15,1-25 16,0 1-16,0-1 16,0-25-16,-1 1 15,-24-1-15,25-49 16,0 24-16,0 1 15,-25 0-15,25 24 16</inkml:trace>
  <inkml:trace contextRef="#ctx0" brushRef="#br0" timeOffset="48695.778">8905 7441 0,'0'0'0,"25"0"16,-25 25-16,0 25 15,-25-1-15,25 26 16,-25-1-16,0 1 16,0-1-16,25 0 15</inkml:trace>
  <inkml:trace contextRef="#ctx0" brushRef="#br0" timeOffset="49319.8514">9029 7491 0,'0'0'0,"25"-25"16,0 50 15,-25 25-15,-25-26 0,25 26-16,0 0 15,-25-1-15,25 1 16,-25-1-16,25 1 15,-25-25-15,25 24 16,0-24-16,-25 0 16,50 0-1,0-25 1,-25-25 0,25 25-16,-25-25 15,25 25-15,-25-25 16,25 25-1,-25-24-15,24-1 0,-24 0 16,0 0 0,25-24-16,-25 24 15,0 0-15,-25-25 16,25 26-16,0-1 16,-24 0-16,24 0 15,-25 25-15,25-25 16,25 1 15,-1 24-15,1 0-1,0-25-15,0 0 16,24 0-16,-24-24 16,-25-1-16,25 0 15</inkml:trace>
  <inkml:trace contextRef="#ctx0" brushRef="#br0" timeOffset="49479.998">9128 6772 0,'0'0'0,"-25"0"16,1 49-1,24-24-15,0 50 16,0-1-16,0 0 15,0 26-15</inkml:trace>
  <inkml:trace contextRef="#ctx0" brushRef="#br0" timeOffset="50008.113">9351 7590 0,'0'0'0,"0"-25"0,0 1 16,25-1-16,-25 50 46,-25 24-46,25-24 16,0 25-16,0-26 16,0 26-1,0-25-15,25 0 16,0-25-16,0 24 16,0-48-16,24 24 15,1 0-15,-1-25 16,1 25-16,-25 0 15,24 0-15,-24 0 16,0 25 0,-50-1-16,25 1 15,-25 0 1,1-25-16,-1 0 16,0-25-16,25 0 15,0 1-15,0-26 16,0 25-16,25-24 15,-25-26-15,25 50 16,-1-24-16,1-1 16</inkml:trace>
  <inkml:trace contextRef="#ctx0" brushRef="#br0" timeOffset="63151.7609">12328 7441 0,'0'0'0,"0"-24"0,25-1 16,-25 0-16,25 0 16,-25 0-16,24 25 15,-24 50 1,-24 0-1,24-1-15,0 50 16,-25-24-16,25 24 16,0-25-16,0 26 15,0-26-15</inkml:trace>
  <inkml:trace contextRef="#ctx0" brushRef="#br0" timeOffset="63975.9714">12874 7516 0,'0'-25'16,"-25"25"0,25-25-1,0 0-15,-25 25 16,25-24-16,0-1 16,-25 25-16,0 0 15,1 0 1,-1 25-16,0-1 15,0 1-15,0 50 16,1-26-16,24 1 16,-25-1-1,50 1-15,-25-25 16,24 0-16,1-25 16,0 0-16,0-25 15,0-25-15,-1 1 16,1-1-16,25-24 15,-25 24-15,-1 0 16,1 26-16,-25-1 16,25 0-16,-25 50 15,0 24 1,0-24-16,0 50 16,0-1-16,0 0 15,-25 26-15,25-26 16,0 0-16,0 1 15</inkml:trace>
  <inkml:trace contextRef="#ctx0" brushRef="#br0" timeOffset="64671.4383">13246 7590 0,'0'0'0,"0"25"15,-25-25-15,0 0 32,0-25-32,25 0 15,0 1 1,25-1-16,0-25 15,0 25-15,24 1 16,1-1-16,0 0 16,-1 0-16,-24 25 15,0 25-15,-25 0 16,0 24-16,-25 1 16,-25 24-16,1 1 15,-1-1-15,1-24 16,24 24-16,0-24 15,25-1-15,0-24 16,25 0-16,24-25 16,26 0-16,-1 0 15,-24-25-15,24 25 16,-24-25-16</inkml:trace>
  <inkml:trace contextRef="#ctx0" brushRef="#br0" timeOffset="68167.8487">15131 7640 0,'0'0'0,"-25"0"16,0 0 0,50 0 15,0 0-31,24 0 15,1 0-15,24 0 16,26 0-16,-26 0 16,25 0-16,1 25 15,-1-25-15,-25 0 16,1 0-16,-1 24 16,-24-24-16,-1 0 15,-24 0-15,0 25 16,0-50-16,-1 25 15,-24-24 1,-24-1 0,-1 0-16,-25 25 15,25-25-15,-24 0 16,24 1-16,0 24 16,25-25-16,0 0 15,25 25 1,25 0-1,-26 25-15,26-25 16,-25 25-16,0 24 16,-25 1-16,24-1 15,-24 1-15,-24 0 16,24-1-16</inkml:trace>
  <inkml:trace contextRef="#ctx0" brushRef="#br0" timeOffset="68607.9822">17611 7243 0,'0'0'0,"0"-25"16,25 25-16,-25-25 15,0 50-15,0 0 16,25 25-16,-25-1 16,0 26-16,0-1 15,0 25-15,0-24 16,0-1-16,0 25 15,0-49-15</inkml:trace>
  <inkml:trace contextRef="#ctx0" brushRef="#br0" timeOffset="69200.0186">18331 7441 0,'0'-24'0,"24"-1"15,-24 0 1,0 0 0,-24 0-16,24 1 15,-25-1-15,0 0 16,0 25-16,-24 0 16,24 0-16,-50 25 15,26 24-15,-1 1 16,25 0-16,-24-1 15,49 1-15,-25-1 16,25-24-16,25 25 16,24-25-1,-24-50-15,25 0 16,-1-25-16,1-24 16,0 0-16,-1 24 15,1-24-15,-1 24 16,-24 0-16,0 26 15,0 24 1,0 0-16,-25 24 16,0 26-16,0 24 15,-25-24-15,25 49 16,-25-24-16,25 24 16,-25-25-16,25 1 15,-25-1-15</inkml:trace>
  <inkml:trace contextRef="#ctx0" brushRef="#br0" timeOffset="69600.0159">18703 7516 0,'0'0'0,"-25"-25"0,25 0 16,-25 0-16,50-24 15,-25 24-15,50 0 16,-26 0-16,51 1 16,-26 24-1,1 0-15,0 0 16,-26 0-16,1 24 15,-50 26-15,1 0 16,-26-1-16,0 26 16,1-1-16,-1-24 15,1 24-15,24-24 16,25-1-16,0-24 16,25 0-16,24 0 15,1-50-15,-1 25 16,26-25-16,-26-25 15</inkml:trace>
  <inkml:trace contextRef="#ctx0" brushRef="#br0" timeOffset="70039.9951">19323 7714 0,'0'0'0,"25"-25"16,-1 1-16,1-1 15,0 25 1,0 0 0,0 0-16,-1 25 15,-24-1 1,-24 1 0,24 0-16,0 0 15,-25-25-15,25 25 16,-25-25-16,0 0 31,25-25-31,-25 25 16,50-25-1,-25 0 1</inkml:trace>
  <inkml:trace contextRef="#ctx0" brushRef="#br0" timeOffset="70424.0298">20042 7144 0,'0'0'0,"25"0"0,-25-25 15,0 50 1,0 0-16,0 49 15,0 0-15,0 1 16,0 24-16,-25 0 16,25 0-16,25 1 15,-25-26-15,0-24 16,0-1 0</inkml:trace>
  <inkml:trace contextRef="#ctx0" brushRef="#br0" timeOffset="70943.618">20538 7541 0,'0'0'0,"0"-25"16,25 0-16,-25 0 15,0 0-15,25 1 16,-25-26-16,0 25 15,-25 0-15,25 1 16,-25 24-16,0 0 16,1 0-16,-26 0 15,25 24-15,0 26 16,-24 0-16,24-1 16,25 1-16,-25-1 15,25 1-15,-25 0 16,50-26-16,0-24 15,0-24 1,0-1 0,-1-25-16,26-24 15,-25-1-15,24 1 16,1 24-16,-25 1 16,24-1-16,-24 50 15,-25-25-15,25 50 16,-25 0-16,0 25 15,-25 24-15,0 0 16,25 1-16,-24 24 16,-1-25-16,0 26 15,0-26-15,25-24 16,-25-1-16,25-24 16,25-25-16</inkml:trace>
  <inkml:trace contextRef="#ctx0" brushRef="#br0" timeOffset="71319.9674">20960 7441 0,'0'0'0,"-25"-24"0,25-1 0,0 0 16,25 0-1,-25 0-15,25 25 16,24-24-16,-24-1 16,50 25-16,-26-25 15,1 25-15,-25 0 16,-1 25-16,1-25 16,-50 49-16,-24-24 15,-1 50-15,-24-1 16,-1 0-16,1 1 15,24-1-15,1 1 16,49-26-16,0 1 16,49-25-16,1-1 15,24 1-15,1-25 16,-1 0-16,-24-25 16,-1 1-16,1-1 15</inkml:trace>
  <inkml:trace contextRef="#ctx0" brushRef="#br0" timeOffset="76168.3407">6350 10195 0,'0'0'0,"25"-25"0,-25-25 16,25 26-16,24-1 15,1 0-15,-1 0 16,-24 0-16,25 25 16,-25 0-16,-1 25 15,-24 0-15,0 25 16,-24 24-16,-26 0 16,25 1-16,-24-26 15,-1 26-15,25-26 16,0 1-1,1 0-15,48-26 16,1-24-16,25 0 16,-1 25-16,1-50 15,0 25-15,-1 0 16,1 0-16</inkml:trace>
  <inkml:trace contextRef="#ctx0" brushRef="#br0" timeOffset="76407.3536">7020 10616 0,'25'0'15</inkml:trace>
  <inkml:trace contextRef="#ctx0" brushRef="#br0" timeOffset="115480.0567">21084 9723 0,'0'0'0,"0"-24"15,0-1-15,0 0 16,-25 0 0,0 25-1,-24 0 1,24 25-16,-25 0 15,1 24-15,-1 26 16,25-1-16,-24 25 16,24 26-16,0-26 15,0 0-15,25-25 16,25 1-16,0-26 16,25 1-16,-1-25 15,1-25-15,24 0 16,-24-50-16,24 1 15,-24-1-15,-1-24 16,-24-1-16,-25 1 16,0-1-16,-25 26 15,1 24-15,-26 0 16,25 25 0,-24 25-16,-1 0 15,25 24-15,0 1 16,1 24-16,24-24 15,24 0-15</inkml:trace>
  <inkml:trace contextRef="#ctx0" brushRef="#br0" timeOffset="115880.342">21679 9922 0,'0'0'0,"0"-25"16,-25 0-16,1 25 16,-1 25-16,-25 0 15,25 49-15,-24 1 16,24-1-16,0 25 16,0-24-16,1-1 15,24-24-15,0-1 16,24-24-16,1 0 15,0-25-15,0 0 16,24-50-16,1 1 16,-25-26-1,0 1-15,-1-25 16,-24 24-16,25 1 16,-50-1-16,25 51 15,-24-1-15,-1 0 16,-25 50-16,25 0 15,1 24-15,-1-24 16,25 25-16,0-1 16</inkml:trace>
  <inkml:trace contextRef="#ctx0" brushRef="#br0" timeOffset="116087.8781">22002 9897 0,'0'0'0,"0"-25"16,0 50 0,-25 0-16,25 49 15,0-24-15,0 24 16,-25 26-16,25-1 16,0-25-16,-25 25 15,1 1-15,24-26 16</inkml:trace>
  <inkml:trace contextRef="#ctx0" brushRef="#br0" timeOffset="116671.6787">22721 10071 0,'0'0'0,"-25"0"0,25-25 16,0 0 0,-25 0-16,1 0 15,24 1-15,-50-1 16,25 25 0,0 0-16,-24 25 15,24-1-15,-25 26 16,26 25-16,-1-26 15,25 26-15,-25-26 16,50-24-16,0 25 16,-1-50-16,1 0 15,0-25-15,25 0 16,-1-25-16,1 1 16,-25-26-16,24 26 15,-24 24-15,0 0 16,0 0-16,-25 50 15,25 0-15,-25 25 16,-25 24-16,25 0 16,0 26-16,-25-1 15,0 0-15,25 0 16,-25 0-16</inkml:trace>
  <inkml:trace contextRef="#ctx0" brushRef="#br0" timeOffset="122736.1122">21158 9401 0,'-24'0'16,"48"0"155,-24-25-171,25 0 16,0 1 15,0 24-15,0 0-16,-25-25 16,24 25-16,1 0 15,-25-25 1,25 25-16,0 0 15,-25 25 1,25-25 0,-1 0-1,-24 25-15,25-25 16,0 0 0,-25 24-16,25-24 15,-25 25 1,25-25-16,-1 25 31,1-25 0,-25 25-31,0 0 32,25-25-32,-25 24 15,25 1 1,-25 0-1,0 0 17,25-25-17,-25 25-15,0-1 32,0 1-17,24-25 1,-24 25-1,0 0 17,0 0-1,25-25 94,-50 0 47,25-25-157,-24 25 1,24-25 0,-25 25-1,0-25 1,0 0 0,0 25-1,1-24 1,-1 24-1,50 0 32,-1 0-31,26 24 0,-25-24-16,0 0 15,-1 0-15,1-24 16,0 24-16,0 0 15,0 0 1,-25 24 15,-25 1-15,25 0 0,-25-25-16,25 25 15,0 0-15,0-1 16,-25 1-16,25 0 31</inkml:trace>
  <inkml:trace contextRef="#ctx0" brushRef="#br0" timeOffset="127840.0492">24036 10567 0,'0'0'0,"-25"-25"15,50 0 32,-25 50-47,25-25 16,24 0-1,-24 0-15,49 0 16,1 0-16,-1 0 16,25 0-16,1-25 15,-26 25-15,0 0 16,-24 0-16,0 0 15,-1 0-15,-24 0 16,0 0-16,-50 25 31,0-25-15,0 0-16,1 0 16,-1 0-16,0-25 15,0 25-15,25-25 16,0 1-1,25-1-15,0 25 16,0 0-16,-1 0 16,1 0-1,0 0-15,-25 25 16,25-1-16,-50 1 16,25 0-16,-25 0 15,0 24-15,1 1 16,-1 0-16</inkml:trace>
  <inkml:trace contextRef="#ctx0" brushRef="#br0" timeOffset="128592.3188">26516 10145 0,'0'0'0,"0"-25"15,-25 25-15,1 0 16,-1 0 0,0 25-16,0 0 15,-24 25-15,-1-1 16,25 1-16,-24 24 15,-1-24-15,25 24 16,0 1-16,25-1 16,-24-24-16,48-1 15,-24-24-15,50 25 16,-25-50 0,24 24-16,1-48 15,24-1-15,-24 0 16,0 0-16,-1-24 15,-24-1-15,0 0 16,-25 1-16,0 24 16,-25 0-16,-25 25 15,26 0-15,-26 25 16,0 0-16,1 0 16,-1-1-16,25 26 15,1-25-15,24 24 16,0-24-16</inkml:trace>
  <inkml:trace contextRef="#ctx0" brushRef="#br0" timeOffset="128920.0272">26888 10269 0,'0'0'0,"0"25"31,-25 0-31,25 24 15,0 1-15,-24 24 16,-1-24-16,25 24 16,-25 1-16,25 24 15,-25-25-15,50 1 16,-25-26-16</inkml:trace>
  <inkml:trace contextRef="#ctx0" brushRef="#br0" timeOffset="129488.3664">27360 10567 0,'0'0'0,"0"-25"0,0 0 16,0 0-16,-25 1 16,25-1-16,0 0 15,-25 0-15,0 25 16,0-25-16,1 50 16,-1-25-16,0 25 15,0 0-15,0 24 16,1-24-16,-1 25 15,0-25-15,25 24 16,0-24-16,0 0 16,25-25-16,0 0 15,-1 0-15,1-25 16,25-25-16,-1 1 16,1-1-16,0 1 15,-1 24-15,1-25 16,-25 25-16,-1 25 15,1 25 1,-25 25-16,-25-1 16,25 26-16,-24-1 15,-1 25-15,0-24 16,0 24 0,0-25-16,25-24 15,-24 0-15,24-1 16,0-24-16,0 0 15,24-25 1</inkml:trace>
  <inkml:trace contextRef="#ctx0" brushRef="#br0" timeOffset="141920.0796">21903 12204 0,'0'0'0,"-25"0"31,0-25-15,0 25 0,0 25-16,1 0 15,-1 0 1,0-1-16,0 26 16,25 24-16,0 1 15,-25-1-15,50-24 16,-25 24-16,0-24 15,25-25-15,0-1 16,24-24 0,1 0-16,0-24 15,-1-26-15,1-24 16,-1-1-16,-24 1 16,-25-25-16,25 24 15,-25 1-15,-25 24 16,25 0-16,-25 50 15,1 0-15,-1 25 16,0 0-16,0 50 16,0-26-16,1 26 15,24-1-15,0 0 16,24-24-16</inkml:trace>
  <inkml:trace contextRef="#ctx0" brushRef="#br0" timeOffset="142344.0853">22572 12229 0,'0'0'0,"-25"0"0,1 0 15,-1 0-15,0 25 16,0-1-1,0 1-15,1 25 16,-1-1-16,25 1 16,-25 0-16,25-1 15,25 1-15,-25-25 16,0-1-16,25-24 16,-1 0-16,26-24 15,-25-1-15,24-25 16,-24 1-16,0-1 15,0 0-15,-25-24 16,0 24-16,-25 1 16,25-1-16,-25 25 15,-24 25-15,24 0 16,-25 25-16,25 0 16,25 0-16,-24 24 15,24-24-15,24 25 16,1-25-16</inkml:trace>
  <inkml:trace contextRef="#ctx0" brushRef="#br0" timeOffset="142758.9603">22895 12179 0,'0'0'0,"0"-25"16,0 50 15,0 0-15,0 25-16,0 24 16,0-24-16,0 24 15,0-24-15,0 24 16,0-24-16,0-1 15,0 1-15,0-25 16</inkml:trace>
  <inkml:trace contextRef="#ctx0" brushRef="#br0" timeOffset="144352.0939">20910 12254 0,'0'0'0,"0"24"47,25 1-47,25 0 16,-1 25-16,26-1 16,-26 1-16,26-25 15,-26 24-15,1 1 16,-25-1-16,0-24 15</inkml:trace>
  <inkml:trace contextRef="#ctx0" brushRef="#br0" timeOffset="144584.0461">21332 12254 0,'0'0'0,"-25"-25"0,0 25 16,-24 25-16,-1-1 15,1 26-15,-1 0 16,-24 24-16,-1 0 16,26 1-16,-26-1 15,1 1-15,24-1 16</inkml:trace>
  <inkml:trace contextRef="#ctx0" brushRef="#br0" timeOffset="144863.3603">20092 12328 0,'0'0'0,"25"25"16,-1-25-16,1 25 16,25 24-16,-1-24 15,1 0-15,24 24 16,-24-24-16,0 25 15,-26-25-15,26-1 16</inkml:trace>
  <inkml:trace contextRef="#ctx0" brushRef="#br0" timeOffset="145160.0839">20489 12254 0,'0'0'16,"24"0"-1,-48 24-15,24 1 16,-25 0-1,0 25-15,0-1 16,-24 26-16,-1-1 16,0 0-16,1-24 15,-1 24-15,1 1 16</inkml:trace>
  <inkml:trace contextRef="#ctx0" brushRef="#br0" timeOffset="145863.7598">19422 12353 0,'0'0'0,"0"25"47,25-25-47,-25 24 16,25 1-16,24 0 16,-24 0-16,25 24 15,-1-24-15,1 25 16,0-25-16,-1 24 15,-24-24-15,0 0 16</inkml:trace>
  <inkml:trace contextRef="#ctx0" brushRef="#br0" timeOffset="146072.1129">19745 12378 0,'0'0'0,"-25"-25"16,0 25 0,0 25-16,0 24 15,1 1-15,-1 24 16,0 1-16,0-1 16,25 0-16,-25 1 15</inkml:trace>
  <inkml:trace contextRef="#ctx0" brushRef="#br0" timeOffset="146887.7335">21729 12328 0,'0'0'15,"0"-25"-15,25 25 47,24 0-47,1 25 16,0 0-16,-1-25 16,26 49-16,-1-24 15,0 0-15,-24 0 16,0 0-16,-1-1 15,1 1-15,-25 0 16,-1-25-16,1 25 16</inkml:trace>
  <inkml:trace contextRef="#ctx0" brushRef="#br0" timeOffset="147144.0992">21853 12700 0,'0'0'16,"0"-25"-16,50-24 0,-1 24 16,1-25-16,24 1 15,1-1-15,-1 0 16,0 1-1,-24 24-15,0 0 16,-1-24-16,-24 24 16,-25 0-1</inkml:trace>
  <inkml:trace contextRef="#ctx0" brushRef="#br0" timeOffset="148310.9587">20513 12105 0,'0'0'0,"0"-25"78,0 0-62,25 25-16,-25-25 15,0 0-15,0 1 16,25-1 0,-25 0-16,0 0 15,25 25 1,-25-25-16,25 1 16,-1-1-16,1 25 15,0-25-15,-25 0 16,25 0-16,0 1 15,24-1-15,-24 0 16,0 25-16,0-25 16,0 0-16,24 25 15,-24-24-15,0 24 16,24 0-16,-24 0 16,0-25-16,0 25 15,24 0-15,-24 0 16,25 25-1,-25-25-15,-1 0 16,26 0-16,-25 0 16,0 0-16,-1 24 15,1-24-15,0 0 16,0 0 0,0 25 15,-1 0-16,1-25 17,-25 25-32,0-50 31</inkml:trace>
  <inkml:trace contextRef="#ctx0" brushRef="#br0" timeOffset="149088.0725">21233 12055 0,'0'-25'62,"25"25"-62,-25-25 16,24 25-1,1 0 1,0 0-16,25 0 16,-26-24-16,26 24 15,-25 0-15,24 0 16,-24 0-16,25-25 15,-1 25-15,1 0 16,-25 0-16,25 0 16,-26-25-1,1 25-15,0 0 16,0 0-16,0 25 16,-25 0 15,24-25-31,-24 24 15,0 1 1,25 0 15,-50-25 47,25-25-62,0 0 15,-24 25 32</inkml:trace>
  <inkml:trace contextRef="#ctx0" brushRef="#br0" timeOffset="170335.7831">8210 10244 0,'0'0'0,"0"-24"16,-24-1-1,24 0-15,0 0 16,-25 0-1,25 1 1,0 48 15,0 26-15,0 0-16,0-1 16,0 26-16,0-26 15,0 26-15,0-26 16</inkml:trace>
  <inkml:trace contextRef="#ctx0" brushRef="#br0" timeOffset="170647.3564">8334 10021 0,'25'-25'16,"-50"50"-16,50-75 0,-25 75 15,0 0-15,0 0 16,-25 25-16,25-1 15,0 26-15,0-26 16,0 26-16,0-26 16,0 1-16,25-25 15</inkml:trace>
  <inkml:trace contextRef="#ctx0" brushRef="#br0" timeOffset="170928.0368">8508 10120 0,'0'0'16,"0"25"-1,25 0-15,-25 25 16,0-1-16,25 1 16,-1 24-16,1-24 15,0-25-15,0-1 16,0 1-16,-1-25 15,1-25-15,0-24 16,0-26-16,-25-24 16,0-25-16,0 0 15,0 0-15,-25 0 16,25 25-16,-25 49 16</inkml:trace>
  <inkml:trace contextRef="#ctx0" brushRef="#br0" timeOffset="171799.6727">8979 10344 0,'0'0'0,"0"-25"15,0-25-15,0 1 16,25-1-16,-25 0 15,25 26-15,-25-1 16,25 25-16,-25-25 16,0 50-16,0 0 15,0 24-15,0 1 16,0-1-16,-25 1 16,25 0-1,0-1-15,-25-24 16,25 0-16,-25 0 15,25-50 1,0 0-16,-25-25 16,50 1-16,-25 24 15,0-25-15,25 1 16,0 24 0,0 25-1,0 25-15,24 0 16,-24-1-16,0 26 15,0-25-15,-1 24 16,1-24-16,0 0 16,0-50-1,-25-24 1,0-1-16,0 0 16,-25-24-16,25 0 15,-25-1-15,-24 25 16,24 1-16,0 49 15,-25 0-15,26 25 16,-26-1-16,25 26 16,0 25-1,0-1-15,1 0 16,24 1-16,24-1 16</inkml:trace>
  <inkml:trace contextRef="#ctx0" brushRef="#br0" timeOffset="175351.9633">9500 10145 0,'0'0'0,"-25"0"16,25-25 0,0 1-1,0-1-15,25 25 16,0 0 0,-25 25-1,25-1-15,0 1 16,-1 25-16,26-1 15,-25 1-15,0 0 16,-1-26-16,-24 26 16,25-25-16,-25 0 15,-25-25-15,1 0 16,-1 0-16,-25-25 16,1 0-16,-26-25 15,26 26-15,-1-1 16,0 0-16,26 25 15</inkml:trace>
  <inkml:trace contextRef="#ctx0" brushRef="#br0" timeOffset="177039.9961">10195 10170 0,'0'0'0,"0"-25"15,0 0 1,25 50 15,-25 0-15,0 0-16,24 24 15,-24-24-15,25 25 16,0-25-16,-25-1 16,25 26-1,-25-25-15,25-25 16,-25 25-16,24-25 16,-24 24-16,25-24 15,-25-24 1,0-1-16,0 0 15,0 0-15,-25-24 16,25 24-16,0-25 16,-24 1-16,-1-1 15,0 25-15,0 0 16,-24 1-16,24-1 16,-25 0-16,25 25 15,1-25 1,48 0-1,1 0 1,25 25-16,-1 0 16,-24 0-16,25 0 15,-1 25-15,-24 0 16</inkml:trace>
  <inkml:trace contextRef="#ctx0" brushRef="#br0" timeOffset="177278.9368">10567 10220 0,'0'0'0,"-25"-50"15,50 25-15,-25 0 16,0-24-16,25 24 16,-1 25-16,-24-25 15,25 25-15,0 25 16,0 0-16,0 0 15,-25 24-15,0 26 16,0-26-16,-25 26 16,25-26-16,0 1 15,-25-25-15</inkml:trace>
  <inkml:trace contextRef="#ctx0" brushRef="#br0" timeOffset="177696.0161">10889 10170 0,'0'0'16,"25"-50"-16,0 26 0,0-1 16,-25 0-16,0 50 31,0 0-31,-25 24 16,25 1-1,-25-25-15,25 24 16,0 1-16,-25-25 15,50-1-15,-25 1 16,25-25-16,0 0 16,-1 0-16,26-25 15,0 25-15,-26-24 16,26-1-16,0 25 16,-25 0-16,24 0 15,-49 25-15,0-1 16,0 1-1,-25 0-15,1-25 16,-1 0-16,0 0 16,0-50-16,25 26 15,0-26-15,0 0 16,25-24-16,0 24 16,0 1-16,24 24 15</inkml:trace>
  <inkml:trace contextRef="#ctx0" brushRef="#br0" timeOffset="178120.0022">11857 10046 0,'0'0'0,"0"-25"32,0 50-1,24 0-31,-24 0 16,0 24-16,0 1 15,-24-1-15,24 1 16,-25 24-16,25-24 15,-25 0 1,25-1-16</inkml:trace>
  <inkml:trace contextRef="#ctx0" brushRef="#br0" timeOffset="178639.8033">12105 10170 0,'0'0'0,"0"-25"15,-25 25 1,25 25 0,-25 0-1,25 0-15,-25 24 16,25-24 0,0 25-16,0-26 15,0 1-15,25 0 16,-25 0-16,25 0 15,0-25 1,24-25-16,-24 0 16,0-25-16,0 1 15,0-1-15,-1 1 16,1-26-16,-25 26 16,0 24-16,0 0 15,-25 0-15,1 25 16,-1 25-16,0 0 15,25 0-15,-25 24 16,25-24-16,0 0 16,0 0-16</inkml:trace>
  <inkml:trace contextRef="#ctx0" brushRef="#br0" timeOffset="179216.0693">12725 10319 0,'0'0'0,"25"25"47,-1-25-32,26 0-15,0 0 16,24 0-16,-24 0 16,24 24-16,-24-24 15,-1 0-15,1 0 16,0 0-16,-26 25 15,1-25-15,0 0 16,0-25-16,-25 1 31,-25 24-15,25-25-16,-25 25 16,0-25-16,25 0 31,25 0-16,0 1-15,0 24 16,0-25-16,-1 25 16,1-25-16,0 50 15,-25 0 1,-25 24-16,25 1 16,-25-1-16,1 1 15,24-25-15,-25 24 16,25-24-16</inkml:trace>
  <inkml:trace contextRef="#ctx0" brushRef="#br0" timeOffset="179751.9989">14064 10170 0,'-25'0'16,"25"-25"-16,-24 25 15,24-25-15,0 1 32,24-1-17,1 25-15,25-25 16,-25 25-16,24-25 16,-24 25-16,0 0 15,0 25-15,-1-25 16,-24 50-16,0-26 15,-24 26-15,-26 0 16,25-1-16,-24 1 16,24-1-16,25 1 15,0-25-15,0 0 16,25-1-16,24-24 16,-24 0-16,25 0 15,-1-24-15,-24 24 16,25-25-16,-25 0 15,-1 25-15,-24-25 16,25 25 0</inkml:trace>
  <inkml:trace contextRef="#ctx0" brushRef="#br0" timeOffset="183975.9003">11733 11088 0,'0'-25'0,"0"0"16,24 50 15,-24 24-15,0 1-16,0 0 16,-24-1-16,24 26 15,-25-1-15,25 1 16,-25-26-16,0 1 15</inkml:trace>
  <inkml:trace contextRef="#ctx0" brushRef="#br0" timeOffset="184408.042">11931 11162 0,'0'0'0,"-25"0"0,25-25 16,-25 50-1,25 0 1,-24 0-16,24 24 16,-25 1-16,25-25 15,25 24-15,-25-24 16,0 25-16,24-25 15,1-25-15,0 24 16,0-48-16,0 24 16,-1-25-16,1-25 15,25 25-15,-25-24 16,-25-26-16,24 26 16,-24 24-16,0-25 15,-24 25-15,-1 25 16,0 25-1,0 0-15,0 0 16,1 0-16,24 0 16,24-1-16,1 1 15,0 0 1</inkml:trace>
  <inkml:trace contextRef="#ctx0" brushRef="#br0" timeOffset="184895.7954">12576 11286 0,'-25'0'15,"50"0"16,0 25-15,0-50-16,24 25 16,1 0-16,24 0 15,1 0-15,-26 0 16,26-25-16,-26 25 16,1 0-16,-1 0 15,-24-24-15,0 24 16,0 0-16,-50 0 31,0-25-31,0 25 16,1-25-1,48 0 17,1 25-17,0 0-15,0 25 16,0 0-1,-25 24-15,0-24 16,0 25-16,-25-1 16,25 1-16,0 0 15</inkml:trace>
  <inkml:trace contextRef="#ctx0" brushRef="#br0" timeOffset="196392.4061">13965 11137 0,'0'-25'15,"25"1"1,-25-1-1,0 0 1,-25 0 0,0 0-1,-24 25 1,-1 25-16,0-25 16,26 25-16,-26-25 15,25 25-15,0-25 16,25 25-16,0-1 15,25 1 1,0 0-16,25 0 16,-1 0-16,1 0 15,24-25-15,-49 24 16,25 1-16,-26-25 16,26 25-16,-50 0 15,25 0-15,-25-1 16,0 1-16,-25 0 15,0 0 1,25 0-16,-25-25 16,1 0-16,-1-25 15,25 0 1,0 0-16,25 0 16,-1-24-16,1-1 15,0 25-15,0 1 16,0-26-16,-1 25 15,1 0 1,-25 0-16,25 25 16</inkml:trace>
  <inkml:trace contextRef="#ctx0" brushRef="#br0" timeOffset="197487.7411">11633 12551 0,'0'-25'0,"25"1"16,-25-1-1,0 0 1,-25 75 15,25-26-15,-24 26 0,24 0-16,-25 24 15,0-24-15,25-1 16,-25 26-16,25-51 15,25 26-15</inkml:trace>
  <inkml:trace contextRef="#ctx0" brushRef="#br0" timeOffset="197895.73">11881 12576 0,'0'0'0,"-24"-25"16,24 0 0,-25 50-1,0 0 1,25 0-16,0 24 16,-25 1-16,25-25 15,0 24-15,25-24 16,-25 25-16,0-25 15,25-1-15,0-24 16,-1 0 0,1-24-1,0-1-15,0-25 16,0 1-16,-1-26 16,-24 26-16,0-1 15,0 25-15,0 0 16,-24 1-16,-1 48 15,0-24-15,0 25 16,25 0-16,0 25 16,0-26-16,25 1 15</inkml:trace>
  <inkml:trace contextRef="#ctx0" brushRef="#br0" timeOffset="198392.0169">12551 12700 0,'-25'0'16,"50"-25"0,0 25 15,0 0-16,24 25-15,-24-25 16,25 0-16,24 0 16,-24 0-16,24 0 15,1 0-15,-26 25 16,26-25-16,-26 0 16,-24 0-16,0 0 15,0 0-15,0 0 16,-50 0-1,0-25 1,0 25-16,0-25 16,25 0-16,-25 25 15,25-24-15,25-1 16,0 25-16,0-25 16,0 25-16,0 0 15,-1 25-15,1-25 16,-25 25-16,25 24 15,-25-24-15,0 25 16,-25 24-16,25-24 16,-25-1-16</inkml:trace>
  <inkml:trace contextRef="#ctx0" brushRef="#br0" timeOffset="199887.3583">14039 12328 0,'0'0'0,"0"-25"16,0 0-16,0 1 15,0-1 1,0 50 0,0-1-16,-24 26 15,24 24-15,0-24 16,-25 24-16,25 1 15,0-1-15,0 1 16,0-26-16,0 1 16,0-1-16</inkml:trace>
  <inkml:trace contextRef="#ctx0" brushRef="#br0" timeOffset="200319.9669">14287 12378 0,'0'0'0,"0"-25"16,0-25-16,0 25 15,0 1-15,0-1 16,0 50 0,-24-1-1,24 1-15,-25 0 16,25 25-16,-25 24 15,25-24 1,0-1-16,0 26 16,25-26-16,-25 1 15,25-25-15,-1-1 16,26 1-16,-25-25 16,0 25-16,0-50 15,-1 25-15,1-25 16,0 1-16,-25-1 15,0 0-15,-25-25 16,0 26 0,-24 24-16,24 24 15,0-24-15,0 25 16,0 0-16,25 25 16,-24-26-16,48-24 15</inkml:trace>
  <inkml:trace contextRef="#ctx0" brushRef="#br0" timeOffset="202279.8081">9475 11286 0,'0'0'0,"0"-25"0,0 50 46,-24-25-46,24 25 16,0 25-16,-25-50 16,50 24-16,-25 1 15,24-25 1,1-25-16,-25 1 16,25-1-16,-25 0 15,25 0-15,0 0 16,-25 50 15,-25 0-15,25 25-16,0-26 15,0 26-15</inkml:trace>
  <inkml:trace contextRef="#ctx0" brushRef="#br0" timeOffset="202471.8003">9723 11460 0,'0'0'16,"50"-50"-16,0 25 0,24 1 16,-24-1-16,49 0 15,-25 0-15,26 25 16,-1 0-16,25 0 16,-25 0-1,0 0-15,0 0 16,-24 25-16,-1-25 15</inkml:trace>
  <inkml:trace contextRef="#ctx0" brushRef="#br0" timeOffset="203183.7288">8037 11559 0,'0'-25'15,"0"0"1,49 1 15,-24 24-31,25 0 16,-1-25-16,51 25 15,-26 0-15,25 0 16,0-25-16,1 25 16,-1-25-16</inkml:trace>
  <inkml:trace contextRef="#ctx0" brushRef="#br0" timeOffset="204023.7909">9575 12551 0,'0'0'15,"0"-25"-15,0 1 16,0 48-16,-25-24 15,0 25-15,25 0 16,-25-25-16,0 25 16,25 0-1,25-25 1,-25-25 0,25 0-16,0 0 15,0 0-15,-25 1 16,24-1-16,-24 0 15,25 50 17,0 0-17,0-1 1,0-24 0,-1 25-16,26-25 15,0 0-15,-1 0 16,26 0-16,24 0 15,0 0-15,0 25 16,-24-50-16,24 50 16,-25-25-16,1 0 15</inkml:trace>
  <inkml:trace contextRef="#ctx0" brushRef="#br0" timeOffset="204319.8039">8409 12824 0,'0'0'0,"-50"0"0,1 25 16,24-50-16,50 25 15,49 0 1,25-25-16,25 25 16,0-25-16,25 25 15</inkml:trace>
  <inkml:trace contextRef="#ctx0" brushRef="#br0" timeOffset="461511.7711">14337 3299 0,'0'0'0,"0"-25"0,-25 25 16,25-25-16,25 25 16,-25-24-16,0 48 46,25 1-30,-25 0-16,-25 25 16,25-1-16,0 1 15,-25-25-15,25 24 16,0-24-16,0 0 16,0 0-16,0-50 15,25 0 1,-25 0-16,25 0 15,0-24-15,24-1 16,-24 25-16,0-24 16,25 24-16,-26 25 15,26 0-15,-25 0 16,0 25 0,-1 0-16,-24 24 15,0 1-15,0-1 16,0 26-16,0-26 15,-24 1-15,24 0 16,-25-1-16,25-24 16,0 0-16</inkml:trace>
  <inkml:trace contextRef="#ctx0" brushRef="#br0" timeOffset="462127.7528">14858 3051 0,'-25'-25'16,"0"0"-1,1 1 1,-1-1-16,0 0 15,-25 0-15,26 0 16,-1 1-16,-25-1 16,25 0-16,25 0 15,-24 25-15,24-25 16,-25 25-16,50 0 16,-1 0-1,1 25 1,0-25-16,0 25 15,0 0-15,-1 0 16,1-1-16,0 1 16,0 0-16,0 0 15,-1 0-15,-24-1 16,25-24 0,-25-24-1,25 24-15,-25-25 16,0-25-1,25 1-15,-25-1 16,25 0-16,-25-24 16</inkml:trace>
  <inkml:trace contextRef="#ctx0" brushRef="#br0" timeOffset="462263.4323">15032 2282 0,'0'0'0,"24"-25"0,-48 25 31,24 50-31,0-25 16,0 24-16,0 26 16,0-26-16</inkml:trace>
  <inkml:trace contextRef="#ctx0" brushRef="#br0" timeOffset="463103.8388">15503 3373 0,'0'0'0,"0"-24"16,25-1 0,-25 0-1,0 0-15,0 0 16,25 1-16,-25-1 15,0 0-15,24 0 16,-24 0-16,0 1 16,0-1-1,25 50 17,-25-1-17,0 26 1,25-25-16,-25 24 15,0-24-15,0 25 16,0-1-16,0 1 16,0 0-16,0-1 15,0 26-15,0-26 16,0-24-16,0 25 16,0-1-16,0-24 15,0 0-15,0 0 16,0 0-16,0-1 15,-25 1 1,0-25 0,1 0-1,-1 0 1,50 0 15,24-25-31,1 25 16,-1-24-1,1 24-15</inkml:trace>
  <inkml:trace contextRef="#ctx0" brushRef="#br0" timeOffset="465287.7824">10220 4514 0,'24'0'62,"1"0"-46,0 0-1,0-24 1,0 24-16,24 0 16,1 0-16,-1 0 15,1 0-15,0 0 16,-1 0-16,26 0 16,-26 0-16,1 0 15,-1 0-15,1 24 16,0-24-16,-1 0 15,1 0-15,-1 0 16,1 0-16,-25 0 16,25 0-16,-1 0 15,1 0-15,-1 0 16,1 0-16,24 0 16,-24-24-16,0 24 15,-1 0-15,1 0 16,-1 0-16,1 0 15,0 0-15,-1 0 16,1 0-16,-1 0 16,1 0-16,-25 0 15,24 0-15,1 0 16,-25 0-16,25 0 16,-1 0-1,1 0-15,-1 0 16,1 0-16,0-25 15,-1 25-15,26 0 16,-26 0-16,1 0 16,-1 0-16,1 0 15,0 0-15,-1 0 16,1 0-16,-1-25 16,-24 25-16,25 0 15,-1 0-15,1 0 16,0-25-16,-1 25 15,1 0-15,0 0 16,-1 0-16,1 0 16,-1 0-16,1-25 15,24 25-15,-24 0 16,0 0-16,-1 0 16,1 0-16,-1-24 15,1 24-15,0 0 16,-26 0-16,26 0 15,-25 0-15,0 0 16,24 0-16,-24 0 16,25 0-1,-1 0-15,-24 0 16,25 0-16,-1-25 16,1 25-16,0 0 15,-1 0-15,1 0 16,-1 0-16,1 0 15,0 0-15,-1-25 16,1 25-16,-1 0 16,1 0-16,0 0 15,-1 0-15,-24 0 16,25 0-16,-26 0 16,1 0-16,25 0 15,-25 0-15,-1 0 16,26 0-16,-25 0 15,25 0-15,-26 0 16,26 0-16,-25 0 16,24 0-16,-24 0 15,25 0-15,-25 0 16,-1 0-16,1 0 16,0 0-16,0 0 15,0 0-15,-1 0 16,1 0-1,0 0 1,0 0 0,-25-25-1,25 25-15,-1 25 47,-24-50 31</inkml:trace>
  <inkml:trace contextRef="#ctx0" brushRef="#br0" timeOffset="714807.5964">6648 14560 0,'-25'0'15,"0"0"1,0 0 15,50 0 0,-25-24-15,25-1 0,0 25-1,24-25-15,-24 25 16,0-25-16,0 25 15,-1 25-15,-24 0 16,0 0 0,0-1-16,-24 1 15,24 0-15,-25 0 16,0 0-16,25-1 16,-25 1-16,50-25 46,0-25-30,0 25-16,24 0 16,-24 0-16,0 0 15,0 25-15,0-25 16,-1 25-16,-24 0 16,25 0-16,-50-1 15,25 1-15,-24 25 16,-1-25-16,0-1 15,-25 1-15,1 0 16,-1 0-16,0 0 16,26-25-1,-26 0-15,25 24 16,0-24-16,25-24 16</inkml:trace>
  <inkml:trace contextRef="#ctx0" brushRef="#br0" timeOffset="715160.1466">7169 14808 0,'0'0'0,"24"0"15,1 0 17,-25 25-32,0 0 15,0 0 1,-25 0-16,25-1 31,0-48 16</inkml:trace>
  <inkml:trace contextRef="#ctx0" brushRef="#br0" timeOffset="718944.1512">8880 14560 0,'0'0'0,"0"-24"16,0-1 0,0 50 15,0-1-31,25 1 16,-25 0-16,0 25 15,0-1-15,0-24 16,-25 25-16,25-26 15,0 1-15,0-50 47,25-24-31,-25 24-16,25-25 16,-25 26-16,24-1 15,1 0-15,0 0 16,0 25-16,0-25 15,0 50-15,-1-25 16,1 25-16,-25 0 16,25 24-16,-25-24 15,25 25-15,-25-1 16,0 1-16,-25 0 16,25-1-16,0-24 15</inkml:trace>
  <inkml:trace contextRef="#ctx0" brushRef="#br0" timeOffset="719775.7592">9327 14585 0,'24'0'16,"-24"-25"-16,25 25 15,-25-24 1,25 24-1,0 0 1,0 24 15,-25 1-15,24 0-16,-24 0 16,0 0-1,0-1-15,-24 26 16,24-25-16,0 0 15,-25-1-15,25 1 16,0 0-16,-25 0 16,0-25-1,25 25 1,-25-50-16,1 25 0,-1-25 31,0 0-15,25 0-16,-25 1 15,25-1-15,0 0 16,0 0-16,0 0 16,25 1-16,0-1 15,-25 0-15,25 0 16,-1 25-16,1 0 16,0 0-16,0 0 15,24 25-15,-24-25 16,0 25-16,0 24 15,0-24-15,-1 0 16,1 25-16,0-26 16,0 1-16,-25 0 15,25-50 1,-25 0 0,0-24-16,0-26 15,0 26-15,0-26 16,0 1-16,0 0 15,24 24-15,-24 0 16,0 25-16,0 1 16,25 24-1</inkml:trace>
  <inkml:trace contextRef="#ctx0" brushRef="#br0" timeOffset="721408.1895">9947 14660 0,'0'0'0,"0"-25"16,24 25 0,-24-25-16,0 0 31,-24 25 16,24 25-32,0 0-15,0 0 16,0-1-16,0 1 16,0 0-16,0 0 15,24-25-15,-24 25 16,0-1-1,25-24 1,0 0 0,-25-24-1,25 24-15,0 0 16,0 0 0,-1 0-16,1 0 15,0 0 1,0 0-16,-25 24 15,25-24-15,-1 25 16,-24 0-16,25-25 16,-25 25-16,25 0 15,-25-1 1,0 1-16,-25-25 16,25 25-16,-25-25 15,1-25 1,24 0-16,-25 25 15,25-49 1,-25 24-16,25 0 16,0-24-16,-25 24 15,25-25-15,25 25 16,-25 1-16,0-1 16,25 0-16,-25 0 15,0 0 1,0 1 15,-25-1-15,25 0-1,-25 0-15,0-24 16,1 24-16,-26 0 16,25 0-16,0 0 15,0 0-15,1 25 16,48 25 15,1-25-31,0 25 16,0 0-16,0 0 15,0 0 1</inkml:trace>
  <inkml:trace contextRef="#ctx0" brushRef="#br0" timeOffset="723295.5661">10492 14684 0,'0'0'0,"25"-24"78,0 24 63,-25-25-16,25 25-94,0 0 204,-50 0-188,0 0-32,0 0-15,0 25 16,1-25-16,-1 24 15,0-24-15,25 25 16,-25 0-16,25 0 16,25-25-1,0 0-15,0 0 16,-1 25-16,1-25 16,0 0-1,-25 24-15,0 1 16,-25 0-1,50 0-15,-25 0 16,25-1 0,0-24-1,-1 0-15,1 0 16,0 0-16,0 0 16,0-24-16,-1-1 15,1 0 1,-25 0-16,0 0 15,0 1-15,0-1 16,25 25 0,-25-25-16,0 0 15,25 0 1,-25 1-16,25-1 16,-1 25-1,-24-25 1,25 25-16,0 0 15,-25 25-15,25-25 16,0 0 0,-1 25-16,-24-1 15,25-24-15,-25 25 16,0 0-16,25 0 16,-50 0-16,25-1 15,0 1-15,-25 0 16,25 0-16,-24 0 15,-1-1-15,0-24 16,0 25-16,0-25 16,1 0-1,48-25 1,1 1 0,0-1-1,0 25-15,-25-25 16,25 25-1,-1 0-15,1 0 16,0 0-16,0 25 16,0-25-16,-1 0 15,1 25-15,0-25 16,0 0 0,-25-25-16,25 25 15,0-25 1,-1 0-1,1 0-15,0 1 16,-25-1-16,0 0 16,25 0-16,-50 0 15,25 1 1</inkml:trace>
  <inkml:trace contextRef="#ctx0" brushRef="#br0" timeOffset="724287.99">12105 14635 0,'0'0'0,"0"-25"0,24 25 16,1 0 31,-50 0-47,25 25 15,0 0-15,-24-1 16,-1 1-1,-25 25-15,25-1 16,-24 1-16,-1-25 16,25 24-16,1-24 15,-1 0-15,0-25 16,50 25-16,0-25 16,-1 0-1,26 0-15,0-25 16,-1 0-16,1 25 15,-1 0-15,1-25 16,0 25-16,-25-24 16,-1 48-16,1-24 15,0 0-15,0-24 16</inkml:trace>
  <inkml:trace contextRef="#ctx0" brushRef="#br0" timeOffset="724535.9907">12278 14684 0,'-24'0'16,"24"-24"-16,0 48 15,-25-24 1,25 25-1,0 0-15,0 25 16,-25-1-16,25 1 16,0-1-16,-25 1 15,25 24-15,-25-24 16</inkml:trace>
  <inkml:trace contextRef="#ctx0" brushRef="#br0" timeOffset="725679.8237">12874 14734 0,'24'0'15,"-24"-25"32,0 50 47,-24-25-79,24 25-15,0 0 16,-25-1-16,25 26 16,0-25-16,-25 24 15,25-24-15,0 0 16,0 0-16,25 0 16,-25-1-1,0 1-15,25-25 16,-1 0-16,1 0 15,0-25-15,0 1 16,0-1-16,24-25 16,-24 1-16,0-1 15,0 0-15,-25 1 16,24-1-16,-24 25 16,25 1-16,-25-1 15,-25 0-15,25 50 16,-24-25-1,24 25-15,0 24 16,-25 1-16,25-25 16,25 24-16,-25 26 15,0-26-15,24-24 16,-24 25-16,25-26 16</inkml:trace>
  <inkml:trace contextRef="#ctx0" brushRef="#br0" timeOffset="726543.708">13395 14784 0,'0'-25'0,"24"0"16,-24 0 0,25 25 15,-25 25-31,-25 25 15,25-26-15,-24 26 16,24-25-16,-25 24 16,25-24-16,-25 0 15,0 0-15,25 0 16,-25-25-16,25-25 16,-24 25-1,24-25-15,24 0 16,-24 0-1,25 1-15,0-1 16,0 25 0,0 0-16,24-25 15,-24 50-15,0-25 16,0 0-16,-1 25 16,1-1-1,0 1-15,0 0 16,0 0-1,-25 0 17,0-50 15,0 0-32,0 0-15,-25 0 16,25 1-1,0-1-15,-25 0 16,25 0-16,0 0 16,-25 1-16,0-1 15,1 0 17,-1 25-32,0 0 15,0 0-15,0 0 16,-24 25-16,24-25 15,0 25-15,0-25 16,1 24-16,-1-24 16,25 25-16</inkml:trace>
  <inkml:trace contextRef="#ctx0" brushRef="#br0" timeOffset="726807.9233">13618 14536 0,'25'24'47,"24"-24"-31,-24 0-1,25-24-15,-1 24 16,-24-25-16,25 0 16,-1 0-16</inkml:trace>
  <inkml:trace contextRef="#ctx0" brushRef="#br0" timeOffset="727319.963">13841 14957 0,'0'0'0,"-25"25"15,25 0-15,0 0 16,0-1 0,0-48-1,0-1 1,25 0-16,-25-25 16,25 26-16,0-26 15,-25 0-15,24 26 16,1-1-16,0 0 15,25 0-15,-26 0 16,1 25-16,0 0 16,0 25-16,24 0 15,-24 0-15,-25 24 16,25 1-16,-25 24 16,0-24-16,0 24 15</inkml:trace>
</inkml:ink>
</file>

<file path=ppt/ink/ink1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1:59:20.8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19546 3448 0,'-25'25'16,"25"-50"-1,-25 25 16,25-25-15,-24 25 0,-1-25-1,0 0-15,0 25 16,25-24-16,-25-1 16,1 25-16,-1-25 15,0 0-15,0 25 16,0-25-16,1 25 15,24-24 1,-25 24 0,50 0-1,-1 0 1,1 0 0,25 0-16,-1 0 15,1 0-15,0 24 16,-26-24-16,26 0 15,0 25-15,-25-25 16,-1 0-16,1 25 16,0-25-16,-25 25 15,25 0-15,-25-1 16,0 1-16,-25 0 16,0 25-16,0-1 15,1 1-15,-26-1 16,0 26-16,1-25 15,-1 24-15,25-24 16,-24-1-16,24 1 16,0-25-16,25-1 15,-25 1-15</inkml:trace>
  <inkml:trace contextRef="#ctx0" brushRef="#br0" timeOffset="192.1609">19422 3721 0,'0'0'0,"25"0"0,0-25 16,24 25-16,1 0 15,0-25-15,24 25 16,0-25-16,26 25 15</inkml:trace>
  <inkml:trace contextRef="#ctx0" brushRef="#br0" timeOffset="2303.7456">20117 3497 0,'0'0'0,"24"-24"0,-24-1 16,25 0-16,-25 0 15,25 0-15,-25 1 16,25 24-16,-25-25 15,-25 25 1,0 25 0,0-1-16,1 1 15,-26 0-15,25 25 16,0-26-16,1 1 16,24 0-1,0 0-15,24-25 16,1 25-16,25-25 15,-25 0-15,24-25 16,1 25-16,-1 0 16,1 0-16,-25 25 15,0-25-15,-1 0 16,1 24-16,-25 1 16,0 0-1,0 25-15,-25-25 16,25-1-16,-24 1 15,-1 25-15,-25-25 16,25-1-16,-24 1 16,-1-25-16,1 25 15,-1-25-15,25 0 16,-24 0-16,24 0 16,0-25-16,0 25 15,0-25-15,25 1 16</inkml:trace>
  <inkml:trace contextRef="#ctx0" brushRef="#br0" timeOffset="2543.7997">20389 3249 0,'0'0'0,"50"0"15,-25 0-15,24 0 16,-24-24-16,25 24 16,-1 0-16,26 0 15,-25 0-15</inkml:trace>
  <inkml:trace contextRef="#ctx0" brushRef="#br0" timeOffset="3207.9592">20985 3423 0,'0'-25'15,"0"0"17,25 25-32,-1-24 15,1-1-15,25 25 16,-1 0-16,1 0 16,0 0-16,-26 0 15,1 25-15,0-1 16,-25 1-16,0 0 15,-25 25-15,0-1 16,-24-24-16,-1 25 16,1-26-16,24 1 15,0 0-15,0-25 16,25 25-16,25-50 16,25 25-1,-1 0 1,1 0-16,24-25 15,-24 50-15,-1-25 16,1 25-16,-25 0 16,0 0-16,-25-1 15,0 26-15,-50 0 16,25-1-16,-24-24 16,-26 25-16,26-26 15,-1 1-15,0 0 16,1-25-16,24 25 15,0-25-15,0 0 16</inkml:trace>
  <inkml:trace contextRef="#ctx0" brushRef="#br0" timeOffset="3839.7217">22225 3324 0,'0'-25'32,"-25"25"-17,0 25 17,1-25-17,-1 25-15,-25-1 16,25 26-16,-24-25 15,24 24-15,-25 1 16,26 0-16,-1-1 16,0 1-16,25 0 15,0-1-15,0 1 16,25-25-16,0 24 16,24-24-16,1-25 15,-1 25-15,26-25 16,-26 0-16,1-25 15,24 0-15,-24 0 16,0 1 0,-26-26-16,1 0 15,0 26-15,0-26 16,-50 25-16,0-25 16,0 50-16,-24 0 15,24 0-15,-25 0 16,1 0-16,-1 25 15,25 0-15,-24 0 16,24 0-16</inkml:trace>
  <inkml:trace contextRef="#ctx0" brushRef="#br0" timeOffset="7519.9827">18678 2927 0,'0'0'0,"-25"25"16,0 0-16,1 24 15,-26 1-15,25-1 16,-25 26-16,1-1 15,24 1-15,0-1 16,0 0-16,1 1 16,48-1-16,1 1 15,0-26-15,25 26 16,24-1-16,25 1 16</inkml:trace>
  <inkml:trace contextRef="#ctx0" brushRef="#br0" timeOffset="8591.5503">22969 3125 0,'0'-24'15,"25"24"-15,0 0 16,0 24-16,-1-24 16,1 50-16,25-25 15,-50 24-15,25 26 16,-50-26-16,0 26 16,0-1-16,-49 1 15,24-1-15,-24 1 16,24-1-16,1-24 15,-1-1-15,25-24 16,25 0-16</inkml:trace>
  <inkml:trace contextRef="#ctx0" brushRef="#br0" timeOffset="8999.9148">23416 3572 0,'0'0'0,"0"25"31,-25-1-31,25 1 16,-25 25-16,25 0 16,0-1-16,0 1 15,-25-1-15</inkml:trace>
  <inkml:trace contextRef="#ctx0" brushRef="#br0" timeOffset="9375.7752">23614 3696 0,'0'0'0,"-25"0"16,25 25 15,-25 0-31,25-1 16,0 1-16,25 0 15,-25 0-15,0 0 16,25-25-16,0-25 16,0 0-1,-1 0-15,1-24 16,0 24-16,-25-25 15,0 25-15,0 0 16,0 1-16,-25 24 16,0 0-16,1 0 15,-1 0-15</inkml:trace>
  <inkml:trace contextRef="#ctx0" brushRef="#br0" timeOffset="12758.9537">19348 4514 0,'-25'0'16,"25"-24"0,-25 24 31,50-25-47,0 0 15,-1 0 1,1 0-16,25 25 15,-1-24-15,1 24 16,-25 0-16,25 0 16,-26 24-16,-24 1 15,0 25-15,-24-25 16,-1 24-16,0 1 16,-25-1-16,25-24 15,1 25-15,-1-25 16,0-25-16,50 24 15,0-24 1,24 0-16,1 0 16,0 0-16,-1 0 15,1 25-15,-1-25 16,-24 25-16,0-25 16,0 25-16,-50 25 15,25-26 1,-50 1-16,26 25 15,-26-25-15,0-1 0,-24 1 16,24 0 0,1 0-16,-1-25 15,25-25-15,0 25 16</inkml:trace>
  <inkml:trace contextRef="#ctx0" brushRef="#br0" timeOffset="13720.3298">20290 4539 0,'0'0'0,"0"-25"15,0 1-15,0-1 16,25 0-1,-25 0-15,25 0 16,-25 1 0,25 24-16,-25-25 15,-25 50 1,25-1 0,-25 1-16,0 0 15,25 25-15,-25-26 16,1 26-16,24-25 15,0 0-15,0-1 16,24 1 0,1-25-1,25 0-15,-25 0 16,-1 0-16,26 25 16,-25-25-16,0 0 15,-1 25-15,1-25 16,0 25-16,0-1 15,-25 1-15,0 0 16,0 0-16,-25 0 16,25 0-16,-25 24 15,0-24-15,1 0 16,-1 0-16,0-25 16,-25 24-16,26 1 15,-1-25-15,-25 0 16,25 0-1,1 0-15,-1-25 16,0 1-16,0-1 16</inkml:trace>
  <inkml:trace contextRef="#ctx0" brushRef="#br0" timeOffset="13903.8054">20389 4390 0,'0'0'0,"25"-24"16,25-1-16,-1 25 16,-24-25-16,25 25 15,-1 0-15,1 25 16,0-25-16,-1 25 16,1-25-16</inkml:trace>
  <inkml:trace contextRef="#ctx0" brushRef="#br0" timeOffset="14432.0208">21208 4663 0,'0'0'0,"-25"-25"15,25 1-15,25-1 16,-25 0-16,25 0 16,0 0-16,24 25 15,1-24-15,-1-1 16,-24 25-16,25 0 16,-25 0-16,-1 25 15,-24-1-15,0 26 16,-24 0-16,-1-1 15,-25 1-15,-24 24 16,24 1-16,1-26 16,-1 1-1,25 0-15,25-26 16,0 26-16,50-25 16,-1-25-16,1 25 15,24-25-15,1 0 16,-1-25-16</inkml:trace>
  <inkml:trace contextRef="#ctx0" brushRef="#br0" timeOffset="15159.2991">22200 4688 0,'0'0'0,"0"-25"0,-25 25 16,25-25-1,-24 25 1,24-24-16,0-1 16,0 0-16,-25 0 15,25 0-15,0 1 16,-25-1-16,25 0 16,0 0-1,25 25 16,0 25-15,-1-25-16,26 25 16,-25-25-16,24 25 15,1-25-15,0 24 16,-26 1-16,26 0 16,-25-25-16,-25 25 15,25 0 1,-25-1-16,-25 26 15,0-25-15,0 24 16,-24 1-16,-1 0 16,0-1-16,1 1 15,-1 24-15,1-24 16,24 0-16,0-1 16,0-24-16,0 0 15</inkml:trace>
  <inkml:trace contextRef="#ctx0" brushRef="#br0" timeOffset="15344.0183">22076 4986 0,'0'0'0,"25"0"15,0 0-15,0-25 16,24 25-16,1 0 15,-25 0-15,49 0 16,-24-25 0</inkml:trace>
  <inkml:trace contextRef="#ctx0" brushRef="#br0" timeOffset="16087.3821">22820 4366 0,'0'0'0,"25"0"16,0 24 0,0 1-16,0 0 15,-1 25-15,1-1 16,0 26-16,0-26 16,-25 26-1,0-1-15,-25 1 16,0-1-16,0 0 15,-24 1-15,-1-26 16,1 1-16</inkml:trace>
  <inkml:trace contextRef="#ctx0" brushRef="#br0" timeOffset="16815.9812">18777 4390 0,'0'0'0,"-49"25"0,-26 25 15,1-1-15,-1 26 16,1-1-16,24 25 16,1-24-16,49 24 15,24-24-15,26-1 16,24 0-16,51 1 15</inkml:trace>
  <inkml:trace contextRef="#ctx0" brushRef="#br0" timeOffset="18344.057">23242 5060 0,'0'0'0,"0"-25"15,-25 50 17,0-25-32,1 50 15,-1-25-15,25 24 16,-25 1-16,0-1 15,25 1-15,0 0 16,0-26-16</inkml:trace>
  <inkml:trace contextRef="#ctx0" brushRef="#br0" timeOffset="18742.9556">23440 5159 0,'-24'0'0,"-1"25"16,0-25-1,0 25-15,0 0 16,25 0-16,-24 24 15,24-24-15,0 0 16,24-25 0,-24 25-16,25-50 15,0 25-15,0-25 16,-25 0-16,25 0 16,-1-24-16,1 24 15,-25-25-15,0 26 16,0-1-16,-25 0 15,1 0 1,-1 25 0,0 0-16,0 25 15</inkml:trace>
  <inkml:trace contextRef="#ctx0" brushRef="#br0" timeOffset="19143.9562">23837 4341 0,'25'0'15,"0"0"1,25 0-16,-1 0 16,1 0-16,24 0 15,25 0-15,-49 0 16,24-25-16,-24 25 16</inkml:trace>
  <inkml:trace contextRef="#ctx0" brushRef="#br0" timeOffset="19415.5694">24135 4192 0,'0'0'0,"-25"25"0,0 0 16,25-1-1,-24 26-15,-1 0 16,25-1-16,0 1 16,0-1-16,0 26 15,0-1-15</inkml:trace>
  <inkml:trace contextRef="#ctx0" brushRef="#br0" timeOffset="21119.8205">19447 5531 0,'25'0'31,"-1"0"1,1 0-1,0 0-15,0 0-16,0 0 15,24 0-15,-24-24 16,25 24-16,-1 0 15,1 0-15,24 0 16,-24 0-16,0 0 16,24 0-16,-24 0 15,-1 0-15,-24 0 16,25 0-16,-1 0 16,-24 0-16,25 0 15,-1 0-15,-24 0 16,25 0-16,-1 0 15,-24-25-15,25 25 16,-1 0-16,-24 0 16,25 0-16,-25 0 15,24 0-15,-24 0 16,25 0-16,-26 0 16,26-25-16,0 25 15,-1 25-15,1-25 16,-1 0-16,1 0 15,0 0 1,-1 0-16,1-25 16,-1 25-16,1 0 15,0 0-15,-26 0 16,26 25-16,-25-25 16,24 0-16,-24 0 15,0 0-15,25 0 16,-25 0-16,-1 0 15,1 0-15,25 0 16,-25 0-16,-1 0 16,26 0-16,-25 25 15,24-25-15,-24 0 16,0 0-16,25 0 16,-26 0-16,1 0 15,0 0-15,0 0 16,0 0-1,-1 0-15,1 0 16,0 0 0,0 0-1,0 0-15,-1 0 16,1 0 15,-25-25 47</inkml:trace>
  <inkml:trace contextRef="#ctx0" brushRef="#br0" timeOffset="149534.9614">18653 6226 0,'25'-25'63,"-25"0"-47,25 1-16,-25-1 15,25 0 1,-25 0-16,24 0 15,-24 1 1,25 24 0,0 24 15,-25 26-15,0 0-16,0-1 15,0 26-15,0-26 16,0 26-16,0-26 15,0 26-15,0-26 16,0 1-16,0-25 16,25 24-16,-25-24 15,25 0-15,-25 0 16,24-25 0</inkml:trace>
  <inkml:trace contextRef="#ctx0" brushRef="#br0" timeOffset="155911.3038">19521 6176 0,'0'-24'125,"25"-1"-110,-25 0 1,25 25-1,-25-25-15,0 0 16,25 25 0,-25-24-16,0-1 31,0 50 0,0-1-31,0 1 16,0 25-16,0-1 15,0 1-15,0 0 16,0 24-16,0-24 16,0-1-1,0 1-15,0-1 16,0-24-16,0 0 16,25 0-16,-25 0 15,0-1 48,0-48-16</inkml:trace>
  <inkml:trace contextRef="#ctx0" brushRef="#br0" timeOffset="158535.9681">20439 6127 0,'0'0'0,"0"-25"16,-25 25-16,0 0 31,25 25-16,-24 0 1,24 24 0,-25-24-16,25 25 15,0-1-15,0 1 16,-25-1-16,50 1 16,-25 0-16,0-1 15,25 1-15,-25-1 16,24-24-16,1 0 15,0 0-15,0 0 16,0-25-16,24 0 16,-24-25-16,0 0 15,24 0 1,-24 0-16,0-24 16,0-1-16,0 1 15,0-1-15,-25 0 16,0-24-16,0 0 15,0 24-15,-25 0 16,0 26-16,0-1 16,0 0-16,0 25 15,1 0-15,-1 25 16,0 24-16,0-24 16,25 0-16,25 25 15</inkml:trace>
  <inkml:trace contextRef="#ctx0" brushRef="#br0" timeOffset="160352.2835">21481 6003 0,'0'0'0,"-25"0"16,0 0-1,0 0 1,25 25-1,-24 24-15,-1 1 16,0-1-16,0 26 16,0-1-16,1 1 15,24-1-15,-25-24 16,50 24-16,-25-24 16,24-1-16,1 1 15,25-25-15,-25-1 16,24-24-16,-24 0 15,25 0-15,-26-24 16,26-26-16,-25 25 16,0-24-16,-1-1 15,-24 0-15,0 1 16,-24 24-16,-1 0 16,0 0-16,-25 25 15,1 0-15,-1 25 16,25 0-16,-24 0 15,49 0-15,0 24 16,25-24-16,-1-25 16</inkml:trace>
  <inkml:trace contextRef="#ctx0" brushRef="#br0" timeOffset="161047.9097">22051 6201 0,'0'0'0,"-24"0"16,-1 0-16,0 0 16,25-25-1,25 1 1,0-1-16,24 0 16,1 0-16,-1 0 15,1 25-15,0 0 16,-1 0-16,-24 25 15,-25 0-15,0 25 16,-25-1-16,0 1 16,1-1-16,-1-24 15,0 0-15,25 0 16,0 0-16,50-25 16,-1-25-16,26 25 15,-1-25-15,0 25 16,1 0-16,-1 0 15,-24 0-15,-25 0 16,-25 25-16,0 24 16,-25 1-16,0 0 15,-25-1-15,1 1 16,-26-1-16,26 1 16,-1 0-1,1-26-15,-1 26 16</inkml:trace>
  <inkml:trace contextRef="#ctx0" brushRef="#br0" timeOffset="162599.963">18430 7317 0,'0'-24'16,"25"24"-1,-1-25 16,1 25-15,0 0 0,-25-25-1,25 25-15,0 0 16,0 0-16,-1 0 16,1 0-16,0 0 15,25-25-15,-1 25 16,1 0-16,24-25 15,-24 25-15,24 0 16,1 0-16,-1-24 16,0 24-16,1 0 15,-1-25-15,1 25 16,-26 0-16,26 0 16,-26-25-1,26 25-15,-1 0 16,-24 0-16,24 0 15,1 0-15,-1-25 16,-24 25-16,24 0 16,0 0-16,-24-25 15,24 25-15,1 0 16,-26-24-16,1 24 16,24 0-16,-24 0 15,0-25-15,-1 25 16,1 0-16,24 0 15,-24-25-15,24 25 16,1 0-16,-1 0 16,-24-25-16,24 25 15,-24 0-15,24 0 16,-24 0-16,24-25 16,-24 25-16,-1 0 15,1 0-15,25 0 16,-26 0-16,1 0 15,-1-24-15,26 24 16,-26 0-16,26 0 16,-26 0-16,1 0 15,0 0 1,-1 0-16,1-25 16,-1 25-16,1 0 15,-25 0-15,24 0 16,1 0-16,-25 0 15,24 0-15,-24 0 16,0 0-16,25 0 16,-25 0-16,-1 0 15,1 0 1,0 0 0,-50-25 46,0 25-46</inkml:trace>
  <inkml:trace contextRef="#ctx0" brushRef="#br0" timeOffset="164239.7733">19174 7392 0,'0'0'0,"25"0"31,0 0 0,-1 0-15,1-25-16,0 25 16,0 0-16,0 0 15,-1 0-15,1 0 16,25 0-16,-25 0 16,24 0-16,-24 0 15,25 0-15,-25 0 16,24 0-16,1 0 15,-1 0-15,-24 0 16,25 0-16,-1 0 16,1 0-16,-25-25 15,24 25-15,1 0 16,0 0-16,-1-25 16,1 25-16,-1 0 15,1 0-15,-25 0 16,24 0-16,-24 0 15,25 0-15,-25 0 16,24 0 0,-24 0-16,25 0 15,-26 0-15,26 0 16,0 0-16,-25 0 16,24 0-16,1-24 15,-1 24-15,1 0 16,0 0-16,-1 0 15,1 0-15,24 0 16,-24-25-16,-1 25 16,1 0-16,0 0 15,-1 0-15,26-25 16,-26 25-16,-24 0 16,25 0-16,-1 0 15,1-25-15,0 25 16,-1 0-16,1 0 15,-1 0-15,26 0 16,-26-25-16,1 25 16,0 0-16,24 0 15,-24 0-15,-1-24 16,26 24-16,-26 0 16,1 0-1,-1-25-15,1 25 0,0 0 16,-26 0-1,26 0-15,0-25 16,-25 25-16,24 0 16,-24 0-16,0 0 15,24 0-15,-49-25 16,25 25-16,0 0 16,0 0-16,0 0 15,-25 25 1,24-25-1,1 0 1,-50-25 15</inkml:trace>
  <inkml:trace contextRef="#ctx0" brushRef="#br0" timeOffset="165383.9803">19918 6697 0,'25'25'47,"-25"0"-31,0 0-1,-25-1-15,0 26 16,1 0-16</inkml:trace>
  <inkml:trace contextRef="#ctx0" brushRef="#br0" timeOffset="249240.4137">27087 2356 0,'0'0'0,"0"-24"16,-25 24-16,25-25 15,0 0-15,-25 25 16,0-25-16,0 0 15,1 25 1,-1 25-16,0-25 16,-25 25-16,26 25 15,-26-1-15,25 1 16,0 24-16,1-24 16,-1 24-16,25 1 15,0-1 1,25-24-16,-1-1 15,1 1-15,25-25 16,-25-25-16,24 25 16,-24-50-16,25 0 15,-26 0-15,26-24 16,-25-1-16,-25 0 16,0 1-16,0 24 15,-25 0-15,0 0 16,0 25-16,-24 0 15,-1 25-15,1 25 16,24-25-16,0 24 16,25-24-16,0 0 15</inkml:trace>
  <inkml:trace contextRef="#ctx0" brushRef="#br0" timeOffset="249551.9754">27409 2505 0,'25'0'32,"25"0"-32,-26 0 15,26 0-15,0 0 16,24 0-16,-24 25 16,-1-25-16,1 0 15,-1 0-15,-24 0 16</inkml:trace>
  <inkml:trace contextRef="#ctx0" brushRef="#br0" timeOffset="249840.1167">27732 2332 0,'0'24'16,"0"1"0,-25 25-16,25-1 15,0 1-15,0 24 16,0-24-16,0 25 15,25-26-15,-25 1 16,24-1-16</inkml:trace>
  <inkml:trace contextRef="#ctx0" brushRef="#br0" timeOffset="250455.9678">28277 2505 0,'0'-25'31,"-24"25"-15,24-24-16,0-1 15,-25 0-15,0-25 16,0 26-1,0-1 1,25 0-16,-24 25 16,24-25-16,24 25 47,1 0-47,0 25 15,0-25-15,0 25 16,24-25-16,-24 25 15,25-25-15,-26 24 16,1 1-16,-25 25 16,25-25-16,-25-1 15,-25 26 1,25 0-16,-25-1 16,1 26-16,-1-26 15,0 1-15,0 0 16,0-26-16,1 26 15,24-25-15,-25-25 16</inkml:trace>
  <inkml:trace contextRef="#ctx0" brushRef="#br0" timeOffset="250655.8462">28203 2679 0,'0'0'0,"25"0"0,0-25 16,-1 25-16,26 25 15,0-25-15,-1 0 16,1 0-16,-1 0 16,26 0-16</inkml:trace>
  <inkml:trace contextRef="#ctx0" brushRef="#br0" timeOffset="250959.7757">28947 2580 0,'25'0'0,"0"0"15,24 0 1,-24 0-16,25 24 16,-1-24-16,-24 0 15,25 0-15,-25 0 16,-1 0-16,-24-24 15,25 24-15</inkml:trace>
  <inkml:trace contextRef="#ctx0" brushRef="#br0" timeOffset="251135.7242">29046 2406 0,'0'0'0,"25"0"16,0 0-16,0-25 16,24 25-16,-24 0 15,25 0-15,-1 0 16,1 25-16</inkml:trace>
  <inkml:trace contextRef="#ctx0" brushRef="#br0" timeOffset="251384.2906">30088 2183 0,'0'0'0,"25"0"16,-25 25-16,0 24 15,0 1-15,0-1 16,-25 26-16,25-1 16,0 1-16,0-1 15,25 1 1,-25-26-16</inkml:trace>
  <inkml:trace contextRef="#ctx0" brushRef="#br0" timeOffset="251912.3629">30485 2282 0,'0'0'0,"-25"-25"15,50 25 1,-25-25 0,50 25-16,-26 0 15,26 0-15,0 0 16,-26 0-16,26 25 15,-25-25 1,-25 25-16,-25 25 16,0-26-16,0 1 15,-24 0-15,24 0 16,0 0-16,25-1 16,25-24-16,0 0 15,0 25-15,24-25 16,1 0-16,-1 0 15,1 25-15,-25-25 16,0 25-16,-1 0 16,-48-1-16,-26 26 15,0-25-15,-24 25 16,24-26-16,-24 1 16,24 0-16,1 0 15</inkml:trace>
  <inkml:trace contextRef="#ctx0" brushRef="#br0" timeOffset="252727.9772">30336 3125 0,'0'0'0,"-25"0"15,1-24-15,-1 24 16,74 0 15,-24 0-31,25-25 16,-1 25-16,1 0 15,0 0-15,-26 0 16,1-25-16,-25 50 16,-25-25-1,-24 25-15,-1-1 16,1 1-16,24 0 15,-25 0-15,50 0 16,25-1 0,25-24-16,24 0 15,0-24-15,1 24 16,-26 0-16,-24 0 16,0 0-16,-50 0 15,-24 24 1,24 1-16,0-25 15,25 25 1,50-25 0,-1-25-16</inkml:trace>
</inkml:ink>
</file>

<file path=ppt/ink/ink1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2:06:30.196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23639 2604 0,'0'-24'31,"0"-1"0,0 50 63,0-1-94,0 26 16,0 0-16,0 24 15,0 1-15,0-1 16,0 0-16,-25 1 16,25-1-16,25 1 15,-25-26-15,0 1 16,0-25-16,0-1 15,0 1-15</inkml:trace>
  <inkml:trace contextRef="#ctx0" brushRef="#br0" timeOffset="863.8022">24408 2704 0,'0'0'0,"-25"-25"32,0 25-17,25-25 1,-25 25-16,1 25 16,-1-25-16,0 25 15,0 0-15,0-1 16,1 1-16,-1 25 15,0-1-15,0 26 16,25-26-16,0 26 16,0-26-16,0 1 15,25 0-15,0-26 16,0 1-16,24-25 16,1 0-1,-1-25-15,-24 25 16,25-24-16,-1-26 15,1 0-15,-25 1 16,0-1-16,-1-24 16,-24 24-16,0-24 15,-24 24-15,-1 1 16,0 24-16,-25 0 16,26 0-16,-26 25 15,0 0-15,1 25 16,-1 0-16,25 0 15,25-1-15,0 1 16,0 0-16</inkml:trace>
  <inkml:trace contextRef="#ctx0" brushRef="#br0" timeOffset="1520.0041">25152 2654 0,'0'0'0,"25"0"16,-25-25-16,-25 50 31,25 0-15,0 25-16,0-1 15,0 1-15,25 24 16,-25-24-16,0 24 15,25-24-15,-25 24 16,0-24-16,0-25 16,24 24-16,1-24 15</inkml:trace>
  <inkml:trace contextRef="#ctx0" brushRef="#br0" timeOffset="2279.1372">25822 2629 0,'0'0'0,"0"-25"32,24 25-17,-24 25 32,0 0-47,0 25 16,25-1-16,-25 1 15,0 0-15,0-1 16,25 1-16,-25-1 16,0 1-16,0 0 15,0-1-15,0-24 16,25 0-16,-25 0 15,0-1-15,0 1 16,25 0 0</inkml:trace>
  <inkml:trace contextRef="#ctx0" brushRef="#br0" timeOffset="4231.6149">23713 3894 0,'0'-24'15,"0"-1"1,0 0-1,0 50 17,0 0-32,0-1 15,0 26-15,0 0 16,0 24-16,0 0 16,0-24-16,0 24 15,0-24-15,0 0 16,0-1-16,0 1 15,25-25-15</inkml:trace>
  <inkml:trace contextRef="#ctx0" brushRef="#br0" timeOffset="5031.7427">24507 3994 0,'25'-25'0,"-25"0"15,0 0 1,0 0-16,-25 25 15,25-24-15,-25 24 16,0 0 0,1 0-16,-26 24 15,25 1-15,0 25 16,-24-1-16,49 1 16,-25 24-16,25-24 15,0 24-15,25-24 16,0 0-16,24-1 15,-24-24-15,25 0 16,-1 0-16,-24-25 16,25-25-16,-1 0 15,-24 0-15,25-24 16,-26-1-16,1 0 16,-25-24-16,0 0 15,0-1-15,-49 26 16,24-1-16,-25 0 15,1 26-15,-1 24 16,0 0-16,1 24 16,-1 26-1,25-25-15,25 0 16,0 24-16</inkml:trace>
  <inkml:trace contextRef="#ctx0" brushRef="#br0" timeOffset="5791.7918">25251 3944 0,'0'-25'16,"-25"0"15,1 25 0,24 25-15,-25 0-16,0 0 16,25 24-16,-25-24 15,25 25-15,-25 24 16,25-24-16,0-1 16,0 1-16,25-25 15,0 24-15,-25-24 16,25 0-16,0 0 15,24-25-15,-24 0 16,0 0-16,24-25 16,-24 0-16,25 0 15,-25-24-15,-1-1 16,1 1-16,0-26 16,-25 1-16,25 24 15,-50-24 1,25 49-16,-25-25 15,-24 26-15,24 24 16,-25 24-16,1 1 16,-1 0-16,0 0 15,26 24-15,24-24 16,0 0-16,24 0 16</inkml:trace>
  <inkml:trace contextRef="#ctx0" brushRef="#br0" timeOffset="6479.164">26070 3919 0,'0'-25'0,"25"25"16,-25-24-1,-25-1 17,25 50-1,0-1-15,0 1-1,0 0-15,0 25 16,0-26-16,0 51 15,0-26-15,0 1 16,0 24 0,0-24-16,0 0 15,0-1-15,0 1 16,0-1-16,0-24 16,0 0-16,0 0 15,0 0-15,0-50 47</inkml:trace>
  <inkml:trace contextRef="#ctx0" brushRef="#br0" timeOffset="7831.9217">23118 2456 0,'-25'24'0,"0"-24"16,1 25-16,-26 25 15,25-1-15,0 26 16,1-1-16,-1 1 16,25-1-16,0 1 15,25-1-15,24 0 16,1-24-16</inkml:trace>
  <inkml:trace contextRef="#ctx0" brushRef="#br0" timeOffset="8607.6054">26194 2406 0,'0'0'0,"25"0"15,-1 0-15,1 0 16,25 0-16,-1 25 16,1 0-16,24-1 15,-24 26-15,0 24 16,-26-24-16,-24 25 16,25-1-16,-50 0 15,1 1-15,-1-1 16,-25-24-16,1 24 15,-1-24-15,25-25 16</inkml:trace>
  <inkml:trace contextRef="#ctx0" brushRef="#br0" timeOffset="9135.2072">26863 2902 0,'0'0'0,"-24"-25"16,24 1-1,24 24 1,1-25-16,0 25 16,0-25-16,24 25 15,-24 0 1,0 0-16,-25 25 16,0 0-16,-25-1 15,25 26-15,-25-25 16,1 24-16,24-24 15,0 25-15,24-50 16,1 0-16,25 0 16,0-25-16,24 0 15</inkml:trace>
  <inkml:trace contextRef="#ctx0" brushRef="#br0" timeOffset="10039.6447">23217 3721 0,'0'0'0,"-25"25"15,-24-1 1,24 1-16,-25 50 15,26-1-15,-26 0 16,25 1-16,25 24 16,0-25-1,25 26-15,25-26 16,24 0-16,0-24 16</inkml:trace>
  <inkml:trace contextRef="#ctx0" brushRef="#br0" timeOffset="10791.945">26516 3944 0,'0'0'0,"0"25"16,25-25-16,25 25 0,-26-1 15,26 26 1,-25-25-16,24 24 15,-49 26-15,25-26 16,-50 26-16,1-26 16,-26 26-16,25-26 15,-24 1-15,-1 0 16,25-26-16,0-24 16</inkml:trace>
  <inkml:trace contextRef="#ctx0" brushRef="#br0" timeOffset="11903.7897">26863 4465 0,'0'0'0,"-24"0"15,48 0 1,-24-25-16,25 25 16,0-25-16,0 25 15,0 0-15,-1-25 16,1 50-16,-25 0 16,-25 0-1,1 0-15,-1 24 16,0-24-16,0 0 15,0 24-15,25-24 16,25 0-16,0-25 16,25 0-16,-26 0 15,26-25-15,0 0 16</inkml:trace>
  <inkml:trace contextRef="#ctx0" brushRef="#br0" timeOffset="12375.8656">27136 3671 0,'25'0'16,"25"0"-1,-25 25 1,24-25-16,1-25 15,24 25 1,-24 0-16,24 0 16,-49-25-16</inkml:trace>
  <inkml:trace contextRef="#ctx0" brushRef="#br0" timeOffset="12655.7896">27459 3448 0,'0'0'0,"-25"25"16,0-1-1,25 1-15,0 25 16,0-1-16,0 1 16,0 25-16,25-26 15,0 26-15,-25-1 16</inkml:trace>
  <inkml:trace contextRef="#ctx0" brushRef="#br0" timeOffset="14399.1773">23639 5011 0,'0'-25'16,"25"25"31,-1 0-47,1 0 15,0 0-15,0 0 16,0 0-16,-1 0 16,26 0-16,-25 0 15,25-25-15,-1 25 16,1 0-16,-1 0 16,26-25-1,-26 25-15,1 0 16,0 0-16,-1 0 15,1 0-15,-1 0 16,-24 0-16,0 0 16,25 0-16,-26-25 15,1 25-15,0 0 16,0 0-16,0 0 16,24 0-16,-24 0 15,0 0-15,0 0 16,24 0-16,-24 0 15,0-24-15,25 24 16,-1 0-16,-24 0 16,25 0-16,-26 0 15,26 0-15,-25 0 16,24 0-16,1 0 16,-25 0-16,24 0 15,-24 0-15,25 0 16,-25 0-16,-1 0 15,1 0-15,0 0 16,0 0-16,0 0 16,-1 0-1,1 0-15,0 0 16,0 0-16,0 0 16,-1 0-16,1 0 15,25 0-15,-25 0 16,-1 0-16,1 0 15,0 0-15,0 0 16,0 0-16,0 0 16,-1 0-1,1 0-15,-25-25 16,25 25-16,0 0 31,0 0 0,-25 25 48,24-25-33</inkml:trace>
  <inkml:trace contextRef="#ctx0" brushRef="#br0" timeOffset="32023.6297">23812 6548 0,'25'-24'31,"0"24"16,0 0-16,0 0-15,0 0-1,-1 0-15,1 0 16,0 0-16,25 0 16,-26 0-16,1 0 15,25 0-15,-1-25 16,-24 25-1,25 0-15,-25 0 16,24 0-16,-24 0 16,25 0-16,-26 0 15,26 0-15,-25 0 16,0 0-16,-1 0 16,26 0-16,-25 0 15,0 0-15,24 0 16,-24 0-16,0 0 15,24 0-15,-24 0 16,0 0-16,0 0 16,0-25-16,24 25 15,-24 0-15,0 0 16,0 0-16,0 0 16,-1 0-16,1 0 15,0 0-15,0 0 16,0 0-16,-1 0 15,1 0-15,0 0 16,0 0-16,0 0 16,-1 0-16,26 0 15,-25 0-15,24 0 16,1-25-16,-25 25 16,24 0-16,1 0 15,0 0 1,-1 0-16,-24 0 15,25 0-15,-1 0 16,1 0-16,-25 0 16,24-25-16,-24 25 15,25 0-15,-25 0 16,-1 0-16,1 0 16,25 0-16,-25 0 15,-1 0-15,1 0 16,0 0-16,0 0 15,0-24-15,24 24 16,-24 0-16,0 0 16,24 0-16,-24 0 15,0 0-15,0 0 16,0 0-16,-1 0 16,1 0-16,0 0 15,0 0 1,-50 0 46</inkml:trace>
  <inkml:trace contextRef="#ctx0" brushRef="#br0" timeOffset="33887.1925">23837 6697 0,'25'0'16,"0"0"15,0 0-15,0 0 0,-1 0-1,1 0 1,0 0-1,0 0-15,0 0 16,-1 0-16,1 0 16,0 0-1,0 0-15,0 0 16,-1 0-16,1 0 16,0 0-16,0 0 15,-25-25-15,25 25 16,24 0-16,-24 0 15,0 0 1,0 0-16,-1 0 16,1 0-1,0 0-15,0 0 16,0 0 0,-1 0-16,1-24 15,0 24-15,0 0 16,0 0-16,-1 0 15,1 0-15,0 0 16,0 0 0,0 0-16,-1 0 15,1 0-15,0 0 16,0 0 0,0 0-16,0 0 15,-1-25-15,1 25 16,0 0-16,0 0 15,0 0-15,-1 0 16,1 0 0,0 0-16,0 0 15,0 0-15,-1 0 16,1 0-16,0 0 16,0 0-16,0 0 15,24 0-15,-24 0 16,25 0-1,-26 0-15,26 0 0,-25 0 16,24 0 0,-24 0-16,25 0 15,-25 0-15,24 0 16,-24 0-16,25 0 16,-26 0-16,1 0 15,0 0-15,0 0 16,0 0-16,0 0 15,-1 0-15,1 0 16,0 0-16,0-25 16,24 25-16,-24 0 15,0 0 1,0 0-16,0 0 16,-1 0-16,1 0 15,25 0-15,-25 0 16,-1 0-16,1 0 15,0 0-15,25 0 16,-26 0-16,1 0 16,0 0-1,0 0-15,0 0 16,-1 0 0,1 0-1,0 0 16,0 0 1,0 0-17,-1 0 17</inkml:trace>
  <inkml:trace contextRef="#ctx0" brushRef="#br0" timeOffset="224431.1597">25971 5383 0,'-25'0'141,"0"0"-110,0 24 16,0 1-32,0 0 17,25 0-17,-24-25-15,24 25 16,-25-1-1,25 1 1,0 0 0,-25-25-1,25 25 1,0 0 0,0-1-1,0 1 1,0 0-1,0 0 17,25 0-1,-25-1-15,25 1 15,-25 0 0,24 0-15,1 0-1,0 0 17,0-25-17,0 0 1,-25 24-1,25-24-15,-1 0 16,1 0 0,-25 25-1,25-25-15,0 0 16,0 0 15,-1 0-15,-24-25-1,25 25 1,0-24 0,0 24-1,0-25 1,-25 0 0,24 25-16,1-25 15,-25 0 1,25 25-1,-25-25 1,0 1-16,25 24 16,-25-25-16,0 0 15,25 25 1,-25-25 0,0 0-1,0 1 1,0-1-1,-25 25 1,25-25-16,0 0 31,-25 0 1,25 1-1,-25 24-31,25-25 15,-25 25 1,25-25 0,-24 25-1,24-25-15,-25 25 16,25-25 0,-25 25-1,0 0 1,25-24-1,-25 24 1,1 0 0,-1 0-1,0 0 1,25 24-16,-25-24 16,0 0-1,1 0 16,24 25 1,-25-25-32</inkml:trace>
  <inkml:trace contextRef="#ctx0" brushRef="#br0" timeOffset="225598.8363">29567 3696 0,'25'0'94,"-25"25"-94,0 49 16,25 1-16,0 24 15,-1 50-15</inkml:trace>
  <inkml:trace contextRef="#ctx0" brushRef="#br0" timeOffset="263663.4973">25202 5333 0,'0'-25'47,"-25"25"62,25 25-109,-25-25 31,25 25-15,-25-25-16,25 25 15,-25-25 1,25 24-16,0 1 16,-24 0-1,24 0-15,-25 0 16,25-1 0,0 1-1,-25 0-15,25 0 16,0 0-1,0-1 1,0 1 0,0 0-16,0 0 31,25-25-31,-25 25 16,0-1-1,25 1-15,-1-25 16,-24 25-1,25-25-15,-25 25 16,25-25-16,0 0 16,-25 25-16,25-25 15,-1 0 1,1 25 0,0-25-16,-25-25 15,25 25-15,0 0 16,-1 0-1,-24-25-15,25 25 16,0-25-16,0 0 16,-25 0-1,25 1-15,-25-1 16,24 0 0,-24 0-16,0 0 15,0 1 1,0-1-1,0 0-15,0 0 32,0 0-17,0 1 1,0-1 0,-24 0-1,24 0 1,0 0-1,-25 25-15,25-24 16,-25-1 0,0 25-1,0 0 1,1 0 0,-1 0-1,0 0-15,0 0 16,0 25-16,1-25 15,-1 0 1,0 0-16,25 24 16,-25-24-1,25 25 1</inkml:trace>
  <inkml:trace contextRef="#ctx0" brushRef="#br0" timeOffset="266231.3675">30262 3621 0,'0'-24'15,"25"48"-15,-25 1 16,0 25-16,0 24 15,0 26-15,0-1 16</inkml:trace>
  <inkml:trace contextRef="#ctx0" brushRef="#br0" timeOffset="267374.7994">29344 4118 0,'0'0'0,"0"-25"46,25 0-30,0 0-16,-1 0 16,26 1-16,-25-1 15,24 0-15,-24 0 16,25 0-16,-25 1 16,-1-1-16,26 0 15,-25 0-15,0 0 31,-1 25-31</inkml:trace>
  <inkml:trace contextRef="#ctx0" brushRef="#br0" timeOffset="267815.4479">29319 3820 0,'0'-25'32,"25"25"-32,0 25 15,0-25 1,-1 25-16,1 0 16,0-1-1,0 1-15,0 0 16,24 0-16,-24-25 15,25 25-15,-26-25 16,26 24-16,-25-24 16,0 0-16,-1 25 15,1-25 1,-25 25 0,-25-25-1</inkml:trace>
  <inkml:trace contextRef="#ctx0" brushRef="#br0" timeOffset="297255.8037">24408 5407 0,'0'-24'16,"0"-1"31,0 0-16,25 25-16,-25-25 1,0 0 31,24 25 0,-24 25 78,0 0-110,0 0-15,25 0 16,-25 24-16,0-24 16,0 25-16,0-26 15,0 26 1,0-25-16,0 24 16,0-24-16,0 0 15,0 0-15,0 0 16,0-1-1,0 1 1,0 0 15,0 0 1,0 0 30,25-25 110,-25 25-110,25-1 32,-25 1 31,0 0 16,0 0-16,-25 0 172</inkml:trace>
  <inkml:trace contextRef="#ctx0" brushRef="#br0" timeOffset="326584.038">23713 5457 0,'0'0'0,"0"-25"94,-25 25-31,1 0-1,24 25-46,-25-25-1,25 25 17,-25-25-32,25 25 15,-25-25 1,25 24-16,-25 1 31,25 0-15,-24-25-16,24 25 15,-25-25 1,25 25-16,-25-1 31,25 1-15,0 0-1,-25-25-15,25 25 16,0 0 0,0-1-1,0 1 1,0 0 15,0 0-15,25-25-1,-25 25 1,0 0 0,25-25-16,-25 24 15,25-24 1,-25 25-16,24 0 31,1 0 0,0-25 1,-25 25-17,25-25-15,0 0 32,-1 0-1,-24-25-16,25 25-15,0 0 32,0-25-17,0 25 1,-1-25 15,1 0-15,-25 1-1,25 24 1,-25-25 0,25 25-1,-25-25-15,25 0 32,-25 0-17,25 0 1,-25 1-1,0-1 17,24 0-17,-24 0 1,0 0 15,0 1-15,0-1 15,0 0-15,-24 25-1,24-25 1,-25 0 15,0 1 0,0-1 16,0 25-31,0 0 15,1-25-15,-1 25 15,0 0 16,25 25-16,-25-25-15</inkml:trace>
  <inkml:trace contextRef="#ctx0" brushRef="#br0" timeOffset="328119.6191">30386 3696 0,'-25'-25'47,"25"50"-47,-25-25 16,25 25-1,-25 0-15,1-1 16,24 1-16,-25 0 15,0-25-15,0 25 16,25 0-16,-25-25 16</inkml:trace>
  <inkml:trace contextRef="#ctx0" brushRef="#br0" timeOffset="328295.6411">30113 3746 0,'0'0'0,"25"0"15,-1 0 1,1 0-16,0 24 16,0 1-16,0 0 15,0 0-15,-1 0 16,26-25-16,-25 24 16</inkml:trace>
  <inkml:trace contextRef="#ctx0" brushRef="#br0" timeOffset="328560.047">30956 3572 0,'0'0'0,"25"0"0,-25-25 16,25 25-16,0 25 16,-25 0-1,0 24-15,-25 1 16,25 24-16,0 1 16,0-1-16,0 25 15</inkml:trace>
  <inkml:trace contextRef="#ctx0" brushRef="#br0" timeOffset="332255.8059">22969 5383 0,'0'-25'172,"0"50"16,0-1-173,0 1 1,0 0 0,0 0 15,0 0-15,0-1-1,0 1 1,-25 0 15,25 0-15,0 0 15,0-1-15,0 1-1,0 0 16,0 0-15,-24-25 0,24 25-1,0-1 1,0 1 0,0 0-1,0 0 16,0 0-15,0 0 15,0-1 1,0 1-17,0 0 16,0 0 1,0 0-1,0-1 31,0 1 17,0 0-1,0 0 31,-25-25-78,25 25 126,-25-50-79</inkml:trace>
  <inkml:trace contextRef="#ctx0" brushRef="#br0" timeOffset="334086.8045">22820 6499 0,'0'-25'31,"25"25"16,0 0 0,0 0-32,0 0 1,-1-25 0,1 25-1,0 0 1,0 0-1,0 0 1,-1 0 0,1 0-1,0 0-15,0 0 16,0 0 0,-1 0-1,1 0-15,0 0 16,0 0-1,0 0-15,-1 0 16,1 0 0,0 0-1,0 0-15,0 0 16,-1 0 15,1 0-15,0 0-1,0 0 1,-25 25 0,25-25-16,-1 0 15,1 0 1,0 0 0,0 0-16,0 0 15,-1 0 1,-24-25-16,25 25 15,0 0-15,0 0 16,0 0 0,-1 0-1,1 0 1,0 0-16,0 0 16,0 0-1,0 0 1,-1 0-1,1 0 1,0 0-16,0 0 16,0 0 15,-1 0 0</inkml:trace>
  <inkml:trace contextRef="#ctx0" brushRef="#br0" timeOffset="335447.6232">22746 6722 0,'0'0'0,"25"0"15,0 0 17,-25-25-17,24 25 1,1 0 0,0 0-1,0 0 1,0 0-1,-1 0-15,1 0 16,0 0 0,25 0-16,-26 0 15,1-25-15,0 25 16,0 0-16,24 0 16,-24 0-16,0 0 15,0 0-15,24 0 16,-24 0-16,0 0 15,0 0-15,0 0 16,-1 0 0,1 0-16,0 0 15,0 0 1,0 0 0,-1 0-1,1 0-15,0 0 16,0 0-1,0 0-15,-1 0 16,1 0 0,0 0-16,0 0 15,0 0 1,-1 0-16,1 0 16,0 0-1,0 0-15,0 0 16,0 25-1,-1-25 1,1 0 0,0 0-1,0 0-15,0 0 16,-1 25 0,1-25-1,0 0-15,0 0 16,0 0-1,-1 0-15,1 0 16,0 0 0,0 0-1,0 0 1,-50-25 31</inkml:trace>
  <inkml:trace contextRef="#ctx0" brushRef="#br0" timeOffset="336287.5326">23341 6499 0,'25'0'0,"0"0"47,0 25-31,-1-25-1,1 0 1,0 0-16,0 0 16,0 0-16,-1 0 15,1-25-15,25 25 16,-25 0-16,-1 0 16,26 0-16,-25 0 15,0 0-15,24-25 16,-24 50-16,0-25 15,0 0 1,0 0-16,-1 0 16,1 0-1,0 0-15,0 0 16,0 0-16</inkml:trace>
  <inkml:trace contextRef="#ctx0" brushRef="#br0" timeOffset="395040.2554">17190 3200 0,'0'-25'172,"24"25"-141,-24-25 1656,0 50-1624,0 0-47,0 0-1,25-1-15,-25 1 16,0 0-16,0 0 15,0 0-15,0 24 16,0-24-16,0 0 16,0 0-1,0-1-15,0 1 16,25 0 0,-25 0-1,0 0 16,0-1-15,0 1 15,0 0 1,0 0-1,0 0 0,0 0 16,-25-25 78,25-25-125,-25 25 16</inkml:trace>
  <inkml:trace contextRef="#ctx0" brushRef="#br0" timeOffset="401504.2427">17611 3150 0,'0'-25'31,"25"25"0,-25 25 141,0 0-140,0 0-32,0 0 15,-25-1 1,25 1-16,0 0 15,0 0 1,0 0 0,0-1-1,0 1 1,0 0 0,25 0-1,-25 0 1,0-1-1,0 1 17,0 0-17,0 0 17,0 0-1,0-1 0,0 1 0,0 0 16,0 0-16,0 0 16,0 0 16,0-1-1,-25-24 48</inkml:trace>
  <inkml:trace contextRef="#ctx0" brushRef="#br0" timeOffset="403462.8055">17611 4316 0,'0'25'94,"0"0"-79,0-1 1,0 1-16,0 0 16,0 25-16,25-26 15,-25 1-15,0 25 16,0-25-16,0-1 15,0 1-15,0 0 16,0 0 0,0 0-1,0-1 1,25-24-16</inkml:trace>
  <inkml:trace contextRef="#ctx0" brushRef="#br0" timeOffset="404000.2139">17711 4068 0,'0'0'0,"24"0"62,-24-25-62,25 25 16,0 25-16,0-25 16,0 0-16,24-25 15,1 25-15,-25 0 16,24 0-16,1 0 15,-25 0-15,-1 0 16,1 0-16,0 0 16</inkml:trace>
  <inkml:trace contextRef="#ctx0" brushRef="#br0" timeOffset="404359.6494">17934 3944 0,'-25'0'31,"50"25"-15,-25 0-1,0-1-15,0 26 16,0-25-16,25 0 15,-25 24 1,0 1-16</inkml:trace>
  <inkml:trace contextRef="#ctx0" brushRef="#br0" timeOffset="406430.806">16793 4961 0,'0'-25'78,"25"25"-63,-25 25-15,24-25 16,1 0 0,0-25-1,0 25-15,0 0 16,-1 0-16,1 0 16,0 0-16,25 0 15,-26 0-15,1-25 16,25 25-16,-25 0 15,-1 0-15,1 0 16,0 0-16,0 0 16,0 0-16,-1 0 15,1 0-15,0 0 16,0 0 0,0 0-1,-1 0-15,1 0 16,0 0-1,0 0-15,0 0 16,0 0 0,-1 0-1,1 0-15,0 0 16,0 0-16,0 0 16,-25 25-16,24-25 15,1 0-15,0 0 16,0 0-1,0 0-15,-1 0 16,1-25 0,0 25-16,0 0 15,0 0-15,-1 0 16,1 0-16,0 0 16,0 0-1,0 0 1,-1 0-1,1 0 1,0 0 0,0 0 31,-50 0 78</inkml:trace>
  <inkml:trace contextRef="#ctx0" brushRef="#br0" timeOffset="415512.0393">17661 5234 0,'0'-25'31,"-25"25"31,0 0-30,1 0-17,24 25 1,-25-25-1,25 25-15,-25-1 16,25 1 0,0 0-16,0 0 15,-25 0-15,25-1 16,0 1-16,0 0 16,0 0-16,-25 0 15,25-1-15,0 26 16,25-25-16,-25 0 15,0-1-15,0 1 16,25 0-16,0 0 16,0-25-1,-1 25 1,1-50-16,0 25 16,0-25-1,0 0-15,-1-24 16,-24 24-1,0 0-15,25-25 16,-25 1 0,0 24-16,-25-25 15,25 26-15,0-26 16,-24 25-16,24 0 16,-25 1-16,0-1 15,0 25-15,0 0 16,1 0-1,-1 0 1,25 25-16,0-1 31</inkml:trace>
  <inkml:trace contextRef="#ctx0" brushRef="#br0" timeOffset="415943.7296">19273 4167 0,'-25'-25'16,"25"1"0,-24 48 15,48 1-31,-24 25 16,0-1-16,0 1 15,0 24-15</inkml:trace>
  <inkml:trace contextRef="#ctx0" brushRef="#br0" timeOffset="418103.5442">16346 5978 0,'25'0'109,"0"0"-93,0 0 0,0 0-1,-1 0-15,1 0 16,25 0-16,-25 0 16,24-25-16,-24 25 15,25 0-15,-26 0 16,26 0-16,-25-25 15,24 25-15,1 0 16,-25 0-16,0 0 16,-1 0-16,1 0 15,0 0-15,0 0 16,0 0-16,-1 0 16,1 0-16,0 0 15,0 0-15,0 0 16,-1 0-16,1 0 15,0 0-15,0 0 32,0 0-32,-1 0 15,1 0-15,0 0 16,0 0-16,0 0 16,-1 0-16,1 0 15,0 0-15,0 0 16,0 0-1,0 0-15,-1 0 16,1 0-16,25 0 16,-25-24-16,-1 24 15,1 0-15,0 0 16,25 0-16,-26 0 16,1 0-16,0 0 15,25 0-15,-26 0 16,26 0-16,-25 0 15,0 0-15,24 0 16,-24 0-16,0 0 16,0 0-16,-1 0 15,1 0-15,0 0 16,0 0-16,-25 24 16,25-24-1,-1 0 1,-24-24-16,25 24 15,0 0 32,-50 0 281</inkml:trace>
  <inkml:trace contextRef="#ctx0" brushRef="#br0" timeOffset="419879.5584">17214 4316 0,'-24'0'78,"-1"25"-47,0-25-15,0 25 15,25-1-15,-25-24-16,25 25 15,-24 0 1,24 0-16,0 0 16,0-1-1,0 1 1,0 0-16,0 0 15,0 0 1,0-1-16,0 1 16,24 0-16,-24 0 15,25 0 1,0-1 0,0-24-16,-25 25 15,25-25-15,-1 0 16,1 0-1,0 0 1,0-25 0,0 1-1,-25-1 1,0 0 0,24 0-1,-24 0-15,0 1 16,0-1-1,0 0-15,0 0 16,0 0-16,0 1 16,-24-1-16,24 0 15,-25 0-15,0 0 16,0 1 0,0 24-16,1 0 15,-1 0 1</inkml:trace>
  <inkml:trace contextRef="#ctx0" brushRef="#br0" timeOffset="426520.0675">17165 5283 0,'0'-24'110,"-25"24"-95,0 24 17,0-24-1,1 25-16,24 0 1,-25 0 0,25 0-1,0-1 1,-25 1 0,25 0-1,0 0-15,-25-25 16,25 25-16,0-1 15,0 1 1,0 0 0,0 0-1,0 0 1,25-25 0,-25 24-16,25 1 15,0 0 1,-1-25-1,1 0 1,-25 25-16,25-25 16,-25-25-16,25 25 15,0 0-15,-1-25 16,1 0 0,0 1-1,-25-1 1,0 0-1,0 0 1,0 0 0,0 1-16,-25-1 15,25 0-15,0 0 16,0 0-16,-25 1 16,1-1-1,24 0-15,-25 25 16,0-25-16,0 25 15,0 0 1,1 25 0,-1-25-1,25 25-15</inkml:trace>
  <inkml:trace contextRef="#ctx0" brushRef="#br0" timeOffset="428214.8063">16644 5308 0,'0'-25'0,"-25"25"31,25 25 94,0 0-94,0 0 0,0 0-15,0-1-16,0 26 16,0-25-16,0 0 15,0-1-15,0 1 16,0 0-16,0 0 15,0 0-15,0-1 16,0 1 0,25 0-1,-25 0 1,0 0 15,0-1 32,0 1 280</inkml:trace>
</inkml:ink>
</file>

<file path=ppt/ink/ink1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2:16:50.459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7367 4986 0,'0'0'0,"-25"0"16,50 0 0,-50 0-1,25-25-15,0 50 141,25 24-126,-25-24 1,0 25-16,0-1 16,0 26-16,0-26 15,0 26-15,0-26 16,25 1-16,-25 0 16,0-1-1,0 1-15,0-25 16,0-1-16,0 1 15,0 0-15,0 0 16</inkml:trace>
  <inkml:trace contextRef="#ctx0" brushRef="#br0" timeOffset="817.0519">7739 5085 0,'25'0'47,"-50"0"-1,25 25-46,0 0 16,-25-1 0,25 26-16,0-25 15,0 24-15,-25-24 16,50 25-16,-25-1 16,0-24-16,25 25 15,-25-25-15,25-1 16,0 1-16,-1 0 15,1 0-15,0-25 16,0 0-16,0 0 16,-1 0-16,1-25 15,0 0-15,0 0 16,0 1-16,0-1 16,-1-25-16,-24 1 15,25 24-15,-50-25 16,25 1-16,0-1 15,-24 0-15,-1 1 16,-25 24-16,25 0 16,-24 0-1,24 25-15,-25 0 16,1 25-16,24 0 16,-25 0-16,25 0 15,1-1-15,24 1 16,0 0-16</inkml:trace>
  <inkml:trace contextRef="#ctx0" brushRef="#br0" timeOffset="1480.002">8508 5110 0,'-25'-25'31,"25"0"-16,0 50 32,0 0-47,25 0 16,-25 49-16,0-24 16,25-1-16,-25 26 15,0-26 1,25 1-16,-25-1 15,0 1-15,0-25 16,0 0-16</inkml:trace>
  <inkml:trace contextRef="#ctx0" brushRef="#br0" timeOffset="2960.3577">8930 5085 0,'0'-25'47,"24"50"31,-24 0-63,25 0-15,-25-1 16,0 26-16,0 0 16,25-1-16,-25-24 15,0 25 1,0-1-16,25 1 16,-25-25-16,0-1 15,0 1-15,0 0 16,25 0-16,-25 0 15,0-1 17</inkml:trace>
  <inkml:trace contextRef="#ctx0" brushRef="#br0" timeOffset="7367.9994">6896 5060 0,'0'-25'62,"0"50"79,0 0-126,0 0 1,0 0-16,25-1 16,-25 26-16,0-25 15,0 0-15,0 24 16,24-24-16,-24 0 16,0 0-16,0-1 15,0 1-15,0 0 16,0 0-16,25-25 15,-25 25-15,0-1 16,0 1 15,0 0 1,0 0-17,0 0 16,0-1 1,0 1-1,0 0 0,0 0 0,0 0 141</inkml:trace>
  <inkml:trace contextRef="#ctx0" brushRef="#br0" timeOffset="14592.7707">6623 4887 0,'0'24'16,"-25"-24"-1,0 25-15,0 0 16,1 25 0,-1-26-16,25 26 15,-25 0-15,25-1 16,0 26-16,0-26 16,25 26-16,-25-1 15,25 0-15,-1-24 16,1 24-16,0 1 15,25-26-15,-1 1 16</inkml:trace>
  <inkml:trace contextRef="#ctx0" brushRef="#br0" timeOffset="15488.9495">9277 4911 0,'0'0'0,"25"0"16,-25 25-1,25 0-15,24 0 16,-24 0-16,0-1 16,24 26-16,-24 0 15,0-1-15,-25 1 16,25-1-16,-25 26 16,-25-26-16,25 1 15,-25 0 1,0-1-16,1 1 15,-1-1-15,0-24 16,25 0-16,-25 0 16</inkml:trace>
  <inkml:trace contextRef="#ctx0" brushRef="#br0" timeOffset="17809.4096">1935 6598 0,'0'25'63,"25"-25"-48,-1 0 1,1 0-16,-25 25 15,25-25-15,0-25 16,0 25-16,-1 0 16,1 0-16,0 0 15,-25-25-15,0 0 16,25 0-16,-50 1 16,25-1-16,-25-25 15,0 25-15,1 1 16,-26 24-16,25-25 15,0 25-15,1 0 16,-1-25-16,50 25 47,-1 0-31,1 0-16,0 0 15,25 0-15,-1 0 16</inkml:trace>
  <inkml:trace contextRef="#ctx0" brushRef="#br0" timeOffset="18360.0019">2406 6350 0,'-25'0'16,"25"25"31,0 0-32,25-1-15,-25 1 16,0 0-16,0 25 16,0-26-16,0 1 15,0 0-15,0 0 16,0 0-16,0-1 15,25-24 17,-25-24-17,25-1 1,-1 0-16,-24 0 16,25 0-16,-25 1 15,25-26-15,-25 25 16,25 0-1,-50 1-15,25-1 16,25 25 31,-25 25-47,0-1 16,25 1-1,-25 25-15,24-25 16,-24-1-16,0 1 15,25 0-15,-25 0 16,0 0-16</inkml:trace>
  <inkml:trace contextRef="#ctx0" brushRef="#br0" timeOffset="18512.3562">2580 6152 0,'0'0'0,"24"-25"16,-24 0-16,0 0 16</inkml:trace>
  <inkml:trace contextRef="#ctx0" brushRef="#br0" timeOffset="19208.32">2828 6400 0,'0'0'16,"25"-25"-16,-50 50 47,25-1-47,0 1 16,0 25-16,-25-25 15,25 24-15,0-24 16,-25 0-16,0-50 31,25 0-15,0 0-16,0 1 15,0-1-15,25 0 16,-25 0-16,0 0 16,25 25-1,0 25 1,0-25-1,-1 25-15,1 0 16,0 0-16,0-1 16,0-24-16,-1 25 15,1-25-15,-25 25 16,25-25 0,-25-25-1,0 0-15,-25-24 16,25 24-16,-25-25 15,1 1 1,-1 24-16,-25 0 16,25 0-16,1 1 15,-1 24-15,0-25 16,50 50 15,0-25-31,-1 0 16,26 0-16,0-25 15,-1 25-15</inkml:trace>
  <inkml:trace contextRef="#ctx0" brushRef="#br0" timeOffset="20633.3724">3621 6499 0,'0'0'0,"-24"0"47,24-25 15,24 25-62,1 0 16,0 0-1,0 0-15,0 0 16,24 0-16,1 0 16,24 0-16,-24-25 15,24 25-15,-24 0 16,24-25-16,1 25 15,-1 0-15,-24-24 16,-1 24-16,26 0 16,-26 0-16,-24 0 15,25-25-15,-25 50 16,-1-25-16,1 0 16,0 0-16,0 0 15,0 0 16,-25 24-15,-25-48 109,0 24-125,0 0 16,0 0-16,1 0 15,-1 0-15,0 0 16,25-25-16,-25 25 16,50-25-16,0 25 15,0-25 1,-1 50-16,1-25 15,0 0-15,0 25 16,0-25-16,-25 25 16,0-1-16,0 1 15,0 0-15</inkml:trace>
  <inkml:trace contextRef="#ctx0" brushRef="#br0" timeOffset="21905.0661">6424 6226 0,'-24'0'0,"24"-25"15,-25 25 1,0 25-16,0-25 15,0 25-15,25 24 16,-24 1-16,24 0 16,0-1-16,0 26 15,24-26-15,1 1 16,25 24-16,-1-49 16</inkml:trace>
  <inkml:trace contextRef="#ctx0" brushRef="#br0" timeOffset="22688.8388">9426 6052 0,'0'-24'16,"25"24"-1,-1 24-15,1-24 16,0 25-16,0 0 16,0 25-16,-1-1 15,-24 1-15,0 24 16,0 1-16,-24-26 16,-1 26-16,-25-26 15,25 1-15,-24-25 16</inkml:trace>
  <inkml:trace contextRef="#ctx0" brushRef="#br0" timeOffset="23865.0301">9872 5829 0,'0'0'0,"0"-25"16,25 25 0,0-25-1,24 25-15,1 0 16,0-24-16,24 24 15,1 0-15,24 0 16,-25 0-16,-24 0 16,-1 0-16</inkml:trace>
  <inkml:trace contextRef="#ctx0" brushRef="#br0" timeOffset="24152.4023">10244 5581 0,'0'0'16,"0"50"-1,0-26 1,0 51 0,-24-26-16,24 26 15,0 24-15,0 0 16,0-24-16,-25 24 16</inkml:trace>
  <inkml:trace contextRef="#ctx0" brushRef="#br0" timeOffset="25808.8525">6548 7144 0,'0'-25'16,"0"0"15,25 25-15,-25-25 15,25 25-16,-25-24 1,25 24 0,0 0 31,-1 0-1,1-25-46,0 50 16,0-25 0,24 0-16,-24 0 15,25 0-15,0 0 16,-1 0-16,-24 0 16,25 0-16,24 0 15,-24 0-15,-1-25 16,26 25-16,-26 0 15,1 0-15,24-25 16,-24 25-16,-1 0 16,-24 0-16,25 0 15,-1 0-15,-24 0 16,25 0-16,-25 0 16,24 0-16,-24 0 15,25 0-15,-26 0 16,1 0-16,25 0 15,-25 0-15,24 0 16,-24 0-16,25 0 16,-1 0-16,1-25 15,0 25-15,-1 0 16,1 0-16,-1 0 16,1-25-16,0 25 15,-1 0 1,1 0-16,-1 0 15,1 0-15,0 0 16,-26 0-16,26 0 16,0 0-16,-1-24 15,1 24-15,0 0 16,-1 0-16,1 0 16,-1-25-16,26 25 15,-26 0-15,1-25 16,0 25-16,-1 0 15,1 0-15,-1 0 16,1 0-16,0-25 16,-26 25-16,1 0 15,25 0-15,-25 0 16,-1 0 0,1 0-1,-50-25 126</inkml:trace>
  <inkml:trace contextRef="#ctx0" brushRef="#br0" timeOffset="31521.115">4217 5978 0,'25'25'94,"-25"0"-78,24-1-16,-24 1 15,25 0-15,-25 0 16,25 0-16,0-1 15,-25 1 1,25-25-16,-1 0 31,-24-25 1,0 1-17,0-1 1,0 0-16,-24 0 15,24 0 1,0 1-16,-25-1 16,25 0-16,-25 25 15,0-25-15,-24 0 16,24 25-16,0 0 16,0-24-1,0 24-15,1 0 16,24 24-16,-25-24 15,50 0 1,-25-24-16,24 24 16,1 0-16,0 0 15,0-25-15,0 25 16,-1 0-16</inkml:trace>
  <inkml:trace contextRef="#ctx0" brushRef="#br0" timeOffset="31801.0128">4465 5904 0,'0'0'0,"0"-25"15,25 25 1,-25-25-1,24 25-15,1 25 16,-25 0 0,0-1-1,0 26-15,25-25 16,-25 24-16,0 1 16,0 0-16,0-26 15,0 1-15</inkml:trace>
  <inkml:trace contextRef="#ctx0" brushRef="#br0" timeOffset="32280.3404">4663 5953 0,'0'0'0,"25"0"0,-25-25 15,0 1-15,0-1 16,0 50 15,-25-1-15,25 1-16,0 0 15,0 0-15,25 0 16,-25-1 0,0 1-16,25-25 15,0 0 1,-1 0-16,1 0 15,0 0 1,0 0 0,0 0-16,0 0 15,-25 25 1,-25 0 15,0-25-15,0-25-16,0 25 15,0-25 1,25 0-16,0 1 16,0-1-16,0 0 15,0 0-15,25 0 16,-25 1-16</inkml:trace>
  <inkml:trace contextRef="#ctx0" brushRef="#br0" timeOffset="34136.398">4490 6300 0,'0'25'62,"-25"-25"-15,25-25-47,-25 25 16,0 0-16,0 0 15,1 0 1,24 25 15,-25-25-31,50 0 16,-25 25-1,24-25 1</inkml:trace>
  <inkml:trace contextRef="#ctx0" brushRef="#br0" timeOffset="37169.067">5482 5804 0,'25'-25'16,"-25"50"-1,24-25-15,1 25 31,0-25-31,-25 50 16,25-25-16,-25 24 16,0-24-16,0 25 15,0-1-15,0 1 16,-25-25-16,25-1 16,-25 1-16,0-25 15</inkml:trace>
  <inkml:trace contextRef="#ctx0" brushRef="#br0" timeOffset="39072.1871">6176 5879 0,'25'-25'31,"0"25"-15,0 25-1,0-25 1,24 0-16,-24 0 16,25 25-16,-26-25 15,26 24-15,-25-24 16,24 0-16,-24 25 15,25-25-15,-25 25 16,-1-25-16,1 25 16,0-25-16,0 25 15,0-1-15,-1-24 16,-24 25-16,25 0 16,-25 0-16,25-25 15,-25 25-15,25-1 16,0 1-1,-25 0-15,25 0 0,-1 0 32,-24-1-32,25 1 15,-25 0 1,25-25-16,-25 25 16,25-25-16,-25 25 15,25-1 16,-25 1 32,0 0-16,24-25-32,-48-25 110,24 0-109,0 1 0,0-1-16,0 0 15,0 0 1,0 0-16,0 1 16,0-1-16,0 0 15,0 0 1,0 50 203,-25-25-204,25 25-15,0 0 16,-25-1-16,0 1 15,25 0-15,-25 0 16,1-25-16,24 25 16,-25-1-1,50-24 17,-25-24-32,24 24 15,1 0 1,0 0-16,0 0 15,0 0 1,-1 0-16,1 0 16,0 0 15,-25 24-15,-25-24 15</inkml:trace>
  <inkml:trace contextRef="#ctx0" brushRef="#br0" timeOffset="53401.3589">5060 6003 0,'0'0'0,"-25"0"31,25-25-16,-24 25 17,24-25-17,0 50 32,0 0-31,24 0-1,-24-1-15,0 1 16,0 0 0,0 0-1,0-50 17,-24 0-17,24 0 1,0 1-1,24-1-15,-24 0 16,0 0 0,0 0-1,25 25 1,0 0 15,-25 25-31,25-25 16,-25 25-16,25 0 15,-1-25 1,-24 25-16,25-1 16,-25 1-16,25-25 15,-25 25-15,25 0 16,-25-50 15,-25 25-15,25-25-16,0 0 15,0 1-15,-25-1 16,25 0-16,-25 0 16,1 0-16,24 1 15,-25-1-15,0 0 16,0 0-16,0 0 16,1 25-16,-1-25 15,0 25-15,0 0 16,50 0 31,0-24-32,0 24-15,-1 0 16,26 0-16</inkml:trace>
  <inkml:trace contextRef="#ctx0" brushRef="#br0" timeOffset="54057.3962">5283 5904 0,'-24'0'15,"-1"24"63,25 1-46,-25-25-32,25 25 15,0 0-15,0 0 16,25-25-16,-25 24 15,0 1 1,25 0 0,-25 0-1,24-25-15,-24-25 16,25 25-16,0-25 16,-25 0-16,0 1 15,25-26-15,-25 25 16,-25-24-16,25 24 15,-25 0-15,25 0 16,-25 0-16,1 25 16,-1 0-16,0 0 15,25 25-15,-25 0 16,25 0-16,-25 0 16,25-1-16,25 1 15,-25 0-15</inkml:trace>
  <inkml:trace contextRef="#ctx0" brushRef="#br0" timeOffset="196368.8292">15056 10021 0,'0'0'0,"0"-50"15,0 26 1,0-1-16,-24 25 16,24-25-16,-25 25 15,25 25 1,-25 0-16,0-1 15,0 1-15,1 25 16,-1-25 0,25 0-16,0-1 15,0 1-15,25 0 16,-1-25-16,1 0 16,0 0-16,0 0 15,24 0-15,-24 0 16,25-25-16,-25 25 15,24 0-15,-24 25 16,0-25-16,-25 25 16,25 0-16,-25 24 15,24-24-15,-48 25 16,24-1-16,-25 1 16,25-25-16,-25 24 15,-25-24-15,26 25 16,-1-26-16,0-24 15,-25 25-15,26-25 16,-26-25-16,25 25 16,0-24-16</inkml:trace>
  <inkml:trace contextRef="#ctx0" brushRef="#br0" timeOffset="196568.2783">15156 9947 0,'0'0'0,"24"-25"15,26 0-15,0 0 16,-1 0-16,-24 1 16,25 24-16,-25 0 15,24 0-15,-24 0 16,25 0-16</inkml:trace>
  <inkml:trace contextRef="#ctx0" brushRef="#br0" timeOffset="197089.9757">16123 9847 0,'0'0'16,"-25"0"-16,25-24 0,0-1 31,-25 25-15,1 25 0,-1-1-1,-25 1-15,25 25 16,-24-1-16,24 1 15,-25 25-15,26-1 16,-1-24-16,25 24 16,0 0-16,0-24 15,25 0-15,-1-26 16,1 1-16,25 0 16,-1 0-16,1-25 15,0-25-15,24 0 16,-49 0-16,24 1 15,-24-1-15,0-25 16,-25 1-16,0-1 16,0 25-16,-25 0 15,-24 1-15,-26 24 16,26 24-16,-51 1 16,26 25-16,24-1 15,1-24 1,24 25-16,25-1 0,50-49 15,-1 25 1</inkml:trace>
  <inkml:trace contextRef="#ctx0" brushRef="#br0" timeOffset="197600.8579">17090 10170 0,'0'0'0,"-24"0"0,-1 0 16,0 0-16,50 0 31,0 0-31,24 0 16,1 0-16,24 0 15,1 0-15,-1 0 16,0 0-16,1 25 16,-1-50-16,26 25 15,-26 0-15,0 0 16,-24 0-16,0 0 16,-26-25-16,-48 25 31,-26-25-16,0 25-15,26-24 16,-26 24-16,25-25 16,0 0-16,50 0 15,0 0-15,0 25 16,49-25-16,-24 25 16,-1-24-16,1 48 15,0-24-15,-26 25 16,-24 25-16,-24 0 15,-1 24-15,-25-24 16,-24 24-16</inkml:trace>
  <inkml:trace contextRef="#ctx0" brushRef="#br0" timeOffset="202489.0032">19075 9699 0,'-25'24'15,"0"1"1,25 0-16,0 25 16,-25 24-1,25 0-15,25 1 16,-25 24-16,0-24 15,0-1-15,25-24 16,-25 24-16,0-49 16,25 0-16</inkml:trace>
  <inkml:trace contextRef="#ctx0" brushRef="#br0" timeOffset="202769.1526">19496 9674 0,'0'0'0,"0"-25"16,0 50 15,0 24-31,0 1 16,0 24-16,0 26 15,0-26-15,25 25 16,-25 1-16,0-26 16,0 0-16,0-24 15,25 0 1,-25-1-16</inkml:trace>
  <inkml:trace contextRef="#ctx0" brushRef="#br0" timeOffset="203033.5461">19893 9649 0,'0'0'0,"25"0"16,-25 25-16,25 0 15,-25 24-15,0 1 16,-25 24-16,25 25 16,0-24-16,0 24 15,0-24-15,25 24 16,-25-25-16,0-24 16</inkml:trace>
  <inkml:trace contextRef="#ctx0" brushRef="#br0" timeOffset="203697.4655">20489 9897 0,'0'0'0,"0"-25"0,0 0 16,-25 1-16,25-1 16,-25 25-16,25-25 15,-25 25 1,0 25-16,1 0 15,-1 24-15,0 26 16,0-1-16,25 1 16,0-1-16,25 0 15,-25-24-15,25 24 16,24-49-16,-24 0 16,25 0-16,-1-50 15,1 0-15,-25-24 16,0-26-16,-1 1 15,-24-25-15,0-1 16,0 26-16,0-1 16,-24 26-16,-1 24 15,-25 0-15,25 50 16,-24 0-16,24 24 16,-25 1-16,50 24 15,-24 1-15,48-25 16,-24 24-16</inkml:trace>
  <inkml:trace contextRef="#ctx0" brushRef="#br0" timeOffset="204257.0772">21233 9947 0,'0'0'0,"-25"-25"0,25 0 16,-25 0-16,25 0 15,-25 1-15,-24 24 16,24 0-16,-25 24 16,1 1-16,24 25 15,-25-1-15,26 26 16,-1-1-16,0 1 16,25-1-16,0 1 15,25-26-15,0 1 16,24-25-16,1-25 15,-1-25-15,1-25 16,0 1 0,-1-26-16,-24-24 15,0 0-15,-25 24 16,0-24-16,-25 49 16,0 1-16,0 24 15,-24 50-15,-1 0 16,1-1-16,-1 51 15,25-1-15,0 1 16,25 24-16,0-49 16,25 24-16,25-24 15,-1-26-15</inkml:trace>
  <inkml:trace contextRef="#ctx0" brushRef="#br0" timeOffset="204625.0297">21779 9922 0,'0'0'16,"-25"-25"-16,0 25 0,0 0 16,0 25-1,0 0-15,1 24 16,-1 1-16,25 24 15,25 1-15,-25-26 16,49 1-16,-24 0 16,0-26-16,25 1 15,-1-50-15,-24 1 16,25-1-16,-26-50 16,1 1-16,-25 0 15,0-26-15,-25 51 16,1-1-16,-1 0 15,-25 50-15,1 0 16,-1 25-16,-25 0 16,26 25-16,-1-1 15</inkml:trace>
  <inkml:trace contextRef="#ctx0" brushRef="#br0" timeOffset="206856.2551">19869 10840 0,'0'-25'47,"24"25"16,-24 25-63,0-1 15,-24 1-15,24 0 16,0 0-16,0 0 16,0-1-16,24 1 15,-24 0 1,25-25 31,0-25-32,0 0-15,0 25 16,-1-24 0,1 24-16,0 0 15,25 0-15,-26-25 16,26 25-16,0 0 16,-1 0-16,1 0 15,24 0-15,-24 0 16,-1 0-16,26 0 15,-26 0-15,1 0 16,0 0-16,-1 0 16,1 0-16,0 0 15,-1 0-15,26 0 16,-26 0-16,1 0 16,-1 0-16,1 0 15,0 0-15,-1 0 16,-24 0-16,25 0 15,-26 0-15,1 25 16,0-25-16,25 0 16,-26 0-16,1-25 15,0 50-15,0-25 16,0-25 0,-1 25-16,1 0 0,0 0 15,0 0 1,0 0-1,0 25-15,-1-25 16,1 0-16,0 0 16,0 0-16,0 0 15,-1 0 1,1 0 0,0 0-1,0 0 16,-25-25 63,0 0-78,0 0-1,25 0 1,-25 1-16,24-1 16,-24 0-1,0 0 17</inkml:trace>
  <inkml:trace contextRef="#ctx0" brushRef="#br0" timeOffset="227832.0115">19571 10914 0,'0'-25'0,"0"0"32,25 25-32,-25-24 15,-25 48 95,25 1-110,0 0 15,0 0-15,-25 0 16,25-1-16,-25 1 16,25 25-16,0-25 15,-25-1-15,25 1 16,0 0-1,25-25 48,-25-25-63,25 25 16,0 0-1,-25-25 1,25 25-16,0 0 15,-1-24 1,1 24 0,0 0-16,0 0 15,0 0-15,-1 0 16,1 0-16,25 0 16,-25 0-16,24 0 15,-24 0-15,25 0 16,-1 0-16,-24 0 15,25 0-15,-1 0 16,1 0-16,-1 0 16,1 24-16,0-24 15,-1 0-15,1 0 16,-25 0-16,24 25 16,1-25-16,-25 0 15,24 0-15,-24 0 16,25 25-16,-25-25 15,24 0-15,-24 0 16,25 0-16,-1 0 16,-24 0-16,25 25 15,-1-25-15,-24 0 16,25 0 0,-1 0-16,-24 0 15,25 0-15,-26 0 16,26 0-16,-25 0 15,24 0-15,-24 0 16,0 0-16,25 0 16,-26 0-16,1 0 15,0 0-15,0 0 16,0 0-16,-1 0 16,1 0-1,0 0-15,0 0 16,0 0-1,0 0 1,-1 0 0,1 0-1,-25 25 1,25-25-16,0 0 16,0 0-1,-1 0 1,-24-25-1,25 25 17,-25-25 46,0 0-63,25 0 1,-25 1-16,0-1 16,25 0-16,-25 0 15,0 0-15,0 1 16,25-1-16,-25 0 16,0 0-16,24 0 15,-24 1 1,25 24-16,-25-25 15,0 0 17,0 50 61,0 0-77,-25-1 0,25 1-1,0 0 1,-24 0-16,24 0 16,-25-1-16,25 1 15,-25 0-15,25 0 16,0 0-16,-25-25 15,25 24-15,-25-24 16,25 25-16,-24 0 16,24 0 15,-25-25-15,25 25-16,0 0 31,-25-25-16,25 24 1,-25-24 0,25 25 31,-25-25-47,25-25 15,-24 25 1,-1 0-1,0-24 1,0 24 0,0 0-16,0 0 15,1 0-15,-1 0 16,-25 24-16,25-24 16,-24 0-16,-26 0 15,26 0-15,-26 0 16,26 0-16,-26 0 15,1 0-15,0 0 16,24 0-16,0 0 16,1-24-16,-1 24 15,1 0-15,-1 0 16,25-25-16,0 25 16,-24 0-16,24 0 15,0-25-15,-25 25 16,26 0-1,-1 0-15,0-25 16,0 25-16,0 0 16,1 0-16,-26 0 15,25 0-15,0 0 16,1 0 0,-1 0-16,0 0 15,0 0 1,0 0-16,1 25 15,-1-25 1,0 0-16,0 0 16,0 0-16,1 25 15,-1-25-15,0 0 16,0 0-16,0 0 16,1 0-1,-1 0-15,0 0 16,0 0-1,0 0 1,1 0 15,-1 0-15,0 0 0,0 0 15,0 0 31,25-25-46,-24 25 0,24-25-1,0 0 1,-25 0-16,25 1 15,0-1 1,-25 0-16,25 0 16,0 0-16,0 1 15,0-1-15,0 0 16,0 0 0,0 0-1,-25 25 32,25 25-31,-25 0-1,25 25 1,0-26-16,0 1 16,-25 0-16,25 0 15,0 0 1,25-25-16</inkml:trace>
  <inkml:trace contextRef="#ctx0" brushRef="#br0" timeOffset="336889.0282">11286 7541 0,'0'0'0,"0"24"15,-25 1-15,1-25 16,-1 25-16,25 0 16,-25 0-16,0-25 15,25 24-15,-25-24 16,25-24 0,-25 24-1,25-50-15,25 25 16,-25 0-16,0-24 15,25 24-15,0-25 16,0 26-16,0-1 16,-1 0-16,1 25 15,0 0 1,-25 25-16,25 0 16,-25 24-16,25-24 15,-1 25-15,-24-1 16,25 1-16,0-1 15,-25 1-15,25-25 16,-25 0-16,0-1 16,25-24-16,-25-24 31,0-1-31,24 0 16,-24 0-16,-24-24 15,24-1-15,0 25 16,-25-49-16,0 24 15,0 1-15,-24-1 16,-1 25-16,0 0 16,1 1-16,-1-1 15,0 25 1,26 0-16,-1 0 16,0 0-16,25 25 15,25-1-15,0 1 16,24 0-1,-24-25-15,25 0 16,-25-25-16,-1 0 16,26 1-16,-25-26 15,-25-24-15,0-1 16</inkml:trace>
  <inkml:trace contextRef="#ctx0" brushRef="#br0" timeOffset="337025.1392">11286 6697 0,'0'0'0,"0"-49"16,0-1-16,0 25 15,0 0-15,25 25 16,0 25 0,-25 25-1,0-1-15,25 1 16,-25 24-16</inkml:trace>
  <inkml:trace contextRef="#ctx0" brushRef="#br0" timeOffset="337305.0229">11633 7268 0,'0'0'0,"25"0"15,0-25-15,25 25 16,-1 0-16,1 25 15,-25 0-15,24-1 16,-24 1-16,0 25 16,-25-1-16,0 26 15,-25-26-15,-25 1 16,1 24-16,-1-24 16,-24 0-16,-1-1 15,26-49-15</inkml:trace>
  <inkml:trace contextRef="#ctx0" brushRef="#br0" timeOffset="338033.0402">12898 7169 0,'0'0'0,"0"-25"0,25 0 15,-25 0 1,0 50-1,0 0-15,0 24 16,-25 26-16,25-26 16,0 26-16,-24-1 15,24 1-15,0-1 16,-25-24-16,25 24 16</inkml:trace>
  <inkml:trace contextRef="#ctx0" brushRef="#br0" timeOffset="339312.9758">13246 7218 0,'0'0'0,"0"-25"16,-25 25 15,0 0-15,0 25-1,0-25-15,25 25 16,-24 25-16,-1-26 15,25 26 1,-25 0-16,25-1 16,25 1-16,-25-25 15,0 24-15,25-24 16,-1-25-16,1 25 16,0-25-16,0 0 15,0-25-15,0 0 16,24 0-16,-24-24 15,0-1-15,0 1 16,-25-26-16,0 26 16,0-1-16,-25 25 15,0 0-15,0 1 16,-24 24-16,24 24 16,0 1-16,0 25 15,0-25-15,25 24 16</inkml:trace>
  <inkml:trace contextRef="#ctx0" brushRef="#br0" timeOffset="339993.0228">13593 7541 0,'-25'-25'31,"50"25"63,-25 25-94,0-1 47,0-48 0,25 24-32,0-25 1,-1 25 0,-24 25 15,-24-1-15,24 1-1,-25-25 16,25-25-31,0 1 16,25-1 0</inkml:trace>
  <inkml:trace contextRef="#ctx0" brushRef="#br0" timeOffset="340873.0262">14064 7193 0,'0'-24'0,"25"24"16,-25-25-1,0 0 1,0 50 0,0 0-1,0-1-15,-25 26 16,25 0-16,0-1 15,0 1-15,0-1 16,-25 1-16,25 0 16,0-1-16,0 1 15</inkml:trace>
  <inkml:trace contextRef="#ctx0" brushRef="#br0" timeOffset="342873.0301">15230 7342 0,'0'0'0,"0"-25"16,-25 25 0,25-24-16,25-1 15,-25 0-15,0 0 16,25 25 0,-25-25-16,25 50 15,-50-25 1,25 25-16,0 25 15,0-26-15,-25 1 16,25 25-16,0-25 16,-25-1-16,50 1 15,0 0 1,0-25-16,-1 0 16,1-25-16,25 25 15,0 0-15,-26-25 16,26 25-16,-25 0 15,24 0-15,-24 0 16,0 0 0,-25 25-1,-25 0 1,0-25-16,1 25 16,-1-25-16,0-25 15,0 25-15,0-50 16,25 1-16,0-1 15,0 1-15,25-1 16,0 25-16,0-24 16,0 24-16,-1 25 15</inkml:trace>
  <inkml:trace contextRef="#ctx0" brushRef="#br0" timeOffset="343135.6407">15900 7417 0,'0'0'15,"0"24"1,-25-24-1,0 25 1,0-25 0,1 0-1</inkml:trace>
  <inkml:trace contextRef="#ctx0" brushRef="#br0" timeOffset="387992.3841">14486 7392 0,'25'0'0,"-25"-25"16,25 25-1,-25-25-15,24 0 16,-24 1 0,0-1-1,0 0 1,0 0-1,-24 25 1,-1-25-16,0 50 16,0-25-1,-24 0-15,24 0 16,0 25-16,0-25 16,0 25-16,0 0 15,1-1 1,48 1-1,-24 0 1,25-25 0,0 0-16,0 25 15,0-25-15,24 0 16,-24 0-16,0 25 16,0-25-16,0 24 15,-1 1-15,1-25 16,-25 25-16,0 0 15,25-25-15,-25 25 16,-25-1-16,25 1 16,0 0-1,-25-25-15,25 25 16,-24 0-16,-1-25 16,0 0-16,0 24 15,25-48-15,-25 24 16,1-25-16,24 0 15,0 0 1,24-24-16,-24 24 16,25 0-16,0 0 15,-25-24-15,25 24 16,0 0-16,-1 0 16,1 0-1,-25 50 32</inkml:trace>
  <inkml:trace contextRef="#ctx0" brushRef="#br0" timeOffset="674009.0388">10988 4490 0,'-24'0'16,"24"-25"-1,-25 0 1,25 0 0,-25 0 15,25 50 16,0 25-32,-25-25-15,25 24 16,0 1-16,0-1 16,-25-24-16,25 0 15,-24 0-15,24-50 31,24 0-31,-24 0 16,0-24-16,25 24 16,0-25-16,-25 26 15,25-26-15,0 25 16,-1 25-16,-24-25 16,25 25-16,0 25 15,0-25 1,0 25-16,-25 25 15,24-26-15,1 1 16,-25 25-16,25-25 16,0 24-16,-25-24 15,0 0 1,25 0-16,-25-1 16,0-48-1,0-26 1,0 25-16,0-24 15,0-26-15,-25 26 16,0-26-16,0 1 16,0 24-16,1 1 15,-26 24-15,25 0 16,-24 25-16,24 0 16,-25 0-16,50 25 15,-25-25-15,25 25 16,0-1-16,25-24 15,0 25-15,25-25 16,-1 25-16,26-25 16,-26 0-16,26 0 15,-26 0-15</inkml:trace>
  <inkml:trace contextRef="#ctx0" brushRef="#br0" timeOffset="674457.0416">11559 4341 0,'0'0'0,"-25"0"0,0 0 16,1 0 0,-1 0-1,0 0 1,0 25-1,25-1-15,-25 1 16,1 0-16,24 0 16,0 24-16,0-24 15,0 25-15,0-25 16,0-1-16,24 1 16,-24 0-16,25-25 15,0 0-15,0-25 16,0 0-16,-1-49 15,1 24-15,-25-24 16,0 0-16,0 24 16,-25 0-16,1 26 15,-1-1-15,0 50 16,-25-25-16,26 49 16,-26-24-1,25 25-15,25-1 16,0 1-16,0-25 15,25 24-15</inkml:trace>
  <inkml:trace contextRef="#ctx0" brushRef="#br0" timeOffset="675232.8394">11782 4415 0,'-25'0'16,"25"-25"15,0 1-31,0-1 16,25 0-16,0 0 16,0 25-1,0 25 16,-50 0-31,25 0 16,-25 24-16,0 1 16,0-1-16,1 1 15,-1 0-15,0-26 16,0 1-16,25 0 16,0 0-16,0 0 15,25-25 1,0 0-16,0-25 15,24 25 1,1 0-16,-25 0 16,24 0-16,-24-25 15,25 25-15,-26-25 16,1 0-16,0 1 16,-25-26-16,25 25 15,-25-24-15,0-1 16,0 0-16,0 26 15,0-1-15,0 0 16,0 0 0</inkml:trace>
  <inkml:trace contextRef="#ctx0" brushRef="#br0" timeOffset="675824.7405">12254 4366 0,'24'24'46,"-24"-48"-46,25 24 16,0 0 0,-25-25-1,25 25-15,-50 0 47,0 25-47,0-25 16,1 24-16,-1 1 15,0 0-15,0 0 16,0 0-16,25-1 16,0 1-1,25-25-15,-25 25 16,25-25-16,0 0 16,0 0-16,-1 25 15,-24 0 1,0-1-1,-24-24-15,24 25 16,0 0-16,24 0 16,-24 0-1,25-25 1,0 0-16,0 0 16,0 0-16,-25-25 15,24-25-15,1 25 16,0-24-16,-25-26 15</inkml:trace>
  <inkml:trace contextRef="#ctx0" brushRef="#br0" timeOffset="675977.1352">12502 4093 0,'0'0'0,"0"-50"16,0 25-16,-25 1 16,25-1-16,0 50 15,0 24 1,0-24-1,0 49-15,0-24 16,0 24-16</inkml:trace>
  <inkml:trace contextRef="#ctx0" brushRef="#br0" timeOffset="676489.2566">12750 4415 0,'0'0'0,"-25"0"0,25-25 16,-25 25-1,25-24-15,-25 24 16,0 24-1,1 1 1,-1 0-16,25 25 16,-25-1-16,25-24 15,0 25-15,0-1 16,0 1-16,25-25 16,-25 24-16,25-24 15,-1-25-15,26 0 16,-25-25-1,0 0-15,-1-24 16,1 24-16,0-25 16,0 1-16,-25-1 15,0 1-15,-25 24 16,0 0-16,-24 0 16,24 25-16,-25 0 15,1 25 1,24 0-16,-25 0 15,25 24-15,25 1 16,0-1-16,0 1 16,25-25-16</inkml:trace>
  <inkml:trace contextRef="#ctx0" brushRef="#br0" timeOffset="676945.1214">13196 4440 0,'-25'-25'16,"25"0"-1,-25 25 1,1 0 0,-1 0-1,0 0-15,0 25 16,0-25-16,1 50 15,-1-25-15,0-1 16,25 26-16,0-25 16,0 24-16,0-24 15,25 0-15,-25 25 16,49-50-16,-24 24 16,0 1-16,0-25 15,0-25 1,-25 1-16</inkml:trace>
  <inkml:trace contextRef="#ctx0" brushRef="#br0" timeOffset="677081.0366">13097 4614 0,'0'0'0,"0"-25"16,-25 0-16,25 0 15,25 0 17,0 25-17,24-24-15,-24 48 16,0-24-16,0 0 15</inkml:trace>
  <inkml:trace contextRef="#ctx0" brushRef="#br0" timeOffset="677553.1126">13395 4440 0,'0'0'0,"24"-25"16,-24 0-16,0 1 15,25 24 1,-25-25-16,25 50 16,-25-1-1,0 26 1,0 0-16,-25-1 15,25 1-15,-25-1 16,25 1-16,-24-25 16,24 0-16,0-50 15,0 0 1,24 0-16,1-24 16,0 24-16,0-25 15,0 25 1,-1 1-16,1-1 15,0 25-15,0 0 16,0 25 0,-1-1-16,-24 26 15,25 0-15,-25-26 16,0 26-16,0 0 16,0-1-16,0-24 15,0 0-15</inkml:trace>
  <inkml:trace contextRef="#ctx0" brushRef="#br0" timeOffset="677936.9736">13667 4316 0,'0'0'0,"0"-25"15,-24 0-15,-1 1 16,0-1-16,0 0 16,0 0-16,25 0 15,-24 25-15,24-24 16,-25 24-16,50 24 31,-1 1-15,1 0-16,0 0 15,0 0-15,0-1 16,-1 1 0,1-25-16,-25-25 15,0 1-15,0-1 16</inkml:trace>
  <inkml:trace contextRef="#ctx0" brushRef="#br0" timeOffset="678057.4195">13742 3944 0,'0'0'0,"0"-50"16,25 26-16,-25-1 15,0 0-15,24 25 16,-24 25 0,0 24-16,-24 1 15,24 0-15</inkml:trace>
  <inkml:trace contextRef="#ctx0" brushRef="#br0" timeOffset="678816.8974">14039 4415 0,'-24'0'15,"24"-25"1,-25 25 0,50 0-16,-25-24 15,24-1 1,1 25-16,0 0 16,0-25-16,0 50 15,-1-25-15,1 25 16,-25-1-16,25 1 15,-25 25-15,0-25 16,-25 24-16,25-24 16,0 0-1,25-25 1,-25-25-16,25 25 16,0 0-16,-1-25 15,1 25-15,25 0 16,-25 0-16,0 0 15,-25 25-15,24 0 16,-24 0-16,-24 24 16,24-24-16,-25 0 15,0 24 1,-25-24-16,25 0 16,-24-25-16,24 0 15,0 0-15,0 0 16,1-25-16</inkml:trace>
  <inkml:trace contextRef="#ctx0" brushRef="#br0" timeOffset="679897.0364">14858 4390 0,'0'0'0,"0"-24"16,25-1-1,0 0 1,-1 25 0,1 0-16,0 0 15,0 25-15,0 0 16,-1-1-16,-24 1 15,25 0-15,-25 25 16,25-26-16,-25 26 16,-25-25-1,25 24-15,0-24 16,-25 0-16,1 0 16,-1-50 15,25 0-31,-25 0 15,50-24-15,-25-1 16,0 25-16,25-24 16,-25-1-16,24 25 15,1 1-15,-25-1 16,0 0-16</inkml:trace>
  <inkml:trace contextRef="#ctx0" brushRef="#br0" timeOffset="680201.0566">15106 3969 0,'-25'0'0,"25"25"31,0-1-15,-25 1-16,50 0 15,-25 0-15,25 0 16,0-25-16,0 0 16,24-25-16,-24 0 15,25-25-15,-1-24 16,1 0-16,-25-1 15</inkml:trace>
  <inkml:trace contextRef="#ctx0" brushRef="#br0" timeOffset="680968.3651">15354 4366 0,'25'-25'16,"-50"25"-1,25-25 1,-25 50 15,0 24-15,1-24-1,-1 25-15,0-1 16,25 1-16,0 0 16,-25-1-16,50 1 15,-25-1 1,25-24-16,0 0 16,-1-25-16,1 25 15,0-50-15,0 25 16,0-25-16,0 0 15,-1-24-15,1-1 16,-25 1-16,25-1 16,-50 0-16,25-24 15,-25 24-15,1 26 16,-1-1-16,-25 0 16,0 25-16,26 25 15,-26 0-15,25 24 16,0 1-16,25 24 15,25-24-15,0-1 16</inkml:trace>
  <inkml:trace contextRef="#ctx0" brushRef="#br0" timeOffset="681385.0434">15776 4390 0,'-25'0'0,"25"25"16,25-25 31,-25-25-47,25 1 16,-1 24-16,1-25 15,0 25 1,-25 25-1,0 24-15,0 1 16,0 24-16,0 1 16,0-1-16,0 0 15,25 1-15</inkml:trace>
  <inkml:trace contextRef="#ctx0" brushRef="#br0" timeOffset="683817.3933">11460 5110 0,'-25'0'15,"25"-25"1,25 50 78,0-25-79,-1 0-15,26 0 16,0 0-16,-26 0 16,51 0-16,-26 0 15,1 0-15,0 0 16,-1 0-16,1 0 16,-1 0-16,1 0 15,0 0-15,-1 0 16,-24 0-16,25 0 15,-25 0-15,24 0 16,-24 0-16,25 0 16,-26 0-16,26 0 15,0 0-15,-1 0 16,1 0-16,24 0 16,-24-25-16,-1 25 15,1 0-15,0 0 16,24 0-1,-49 0-15,24 0 16,1 0-16,0 0 16,-1 0-16,-24 0 15,25-25-15,-1 25 16,1 0-16,0 0 16,-1 0-16,1 0 15,-1 0-15,1 0 16,0 0-16,-1 0 15,1-25-15,-25 25 16,24 0-16,1 0 16,-1 0-16,1-24 15,0 24-15,-26 0 16,26 0-16,0 0 16,-26 0-16,26 0 15,-25 0-15,0 0 16,24 0-16,-24 0 15,0-25-15,25 25 16,-1 25-16,1-25 16,-1 0-16,1 0 15,0 0-15,-1 0 16,1 0 0,24 0-16,-24 24 0,-1-24 15,1 0 1,-25 0-16,24 0 15,1 0-15,0 0 16,-26 0-16,26-24 16,0 24-16,-26 0 15,1 0-15,25-25 16,-25 25-16,0 0 16,-1 0-16,1 0 15,0 0-15,0 0 16,0 0-16,-1 0 15,1 0-15,0 0 16,0 0-16,0 0 16,-1 0-16,1 0 15,0 0-15,0 0 16,0 0-16,-1 0 16,1 0-16,0 0 15,0 0 1,0 0-1,-1 0 17,-48 0 46</inkml:trace>
</inkml:ink>
</file>

<file path=ppt/ink/ink1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2:44:03.412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5011 6796 0,'0'0'0,"-25"0"32,0 0-17,0 0 1,0-24-1,25-1 1,0 0 0,25-25-16,25 26 15,-1-26-15,1 25 16,24 25-16,1-25 16,-1 25-16,-24 25 15,-1 0-15,-24 25 16,-50-1-16,1 26 15,-1-1-15,0 1 16,-25-26-16,26 1 16,-1-1-16,0-24 15,50-25 1,0 0 0,49-25-16,-24 25 15,24-24-15,0 24 16,1-25-16,-1 50 15,-24-25-15,-1 49 16,-24-24-16,-25 25 16,-25-1-16,-24 26 15,-1-26-15,-24 26 16,-25-26-16,-1 26 16,1-51-16,0 1 15,25 0-15,-1-25 16,50-25-16,25 0 15</inkml:trace>
  <inkml:trace contextRef="#ctx0" brushRef="#br0" timeOffset="800.1976">6176 6896 0,'-49'-25'32,"24"25"-32,0-25 0,0 0 15,1 0-15,-1 1 16,-25-1-16,25 0 16,1 25-16,-26-25 15,25 0 1,0 1-1,50-1 17,25 25-32,-25 0 15,49 0-15,-24 0 16,24 0-16,0 25 16,1-25-16,-1 0 15,1 0-15,-1 24 16,-49-24-16,24 0 15,-24 0-15,0 25 16,0-25-16,-25 25 16,-25 0-1,25 0 1,-25-1-16,0 1 16,1 25-16,-26 0 15,0 24-15,1 0 16,-1 1-16,1-1 15,24 1-15,-25-1 16,25 0-16,1-24 16,-1 0-1,0-1-15</inkml:trace>
  <inkml:trace contextRef="#ctx0" brushRef="#br0" timeOffset="1024.0001">6201 7342 0,'0'0'0,"25"0"16,0-25-1,0 25 1,24 0-1,1 0-15,-1 0 16,26 0-16</inkml:trace>
  <inkml:trace contextRef="#ctx0" brushRef="#br0" timeOffset="2424.0823">6945 6772 0,'0'0'0,"0"-25"16,0 0-1,0 0-15,0 0 16,0 1-16,0-1 15,0 0 1,0 50-16,0 24 16,-24-24-1,24 50-15,-25-26 16,0 1-16,25 0 16,-25-1-16,25 1 15,0-25-15,0-1 16,25-24-16,0 0 31,0-24-31,-1 24 16,1-25-16,0 0 15,0 25-15,24-25 16,-24 25-16,0 25 16,0-25-16,0 25 15,-1-25-15,1 25 16,-25 24-16,25-24 15,-25 0-15,0 24 16,-25-24-16,25 25 16,-25-25-16,25-1 15,-24 26-15,-1-25 16,0 0-16,0-25 16,0 24-16,1 1 15,-1-25-15,0 0 16,0 0-16,0 0 15,1 0-15,-1 0 16,0 0-16,0-25 16,0 1-16,25-1 15</inkml:trace>
  <inkml:trace contextRef="#ctx0" brushRef="#br0" timeOffset="2640.1585">6871 6747 0,'0'0'0,"25"-25"16,0 0-16,24 0 15,26 1-15,-1-1 16,25 0-16,0 25 15,1 0-15,-26 0 16</inkml:trace>
  <inkml:trace contextRef="#ctx0" brushRef="#br0" timeOffset="3447.8399">4390 6499 0,'0'0'0,"-49"25"0,-1 49 16,-24-24-16,-1 49 15,1 25-15,24 0 16,26 0-16,-1 25 16,25 0-16,49-25 15,26 0-15,-1-25 16,50 0 0</inkml:trace>
  <inkml:trace contextRef="#ctx0" brushRef="#br0" timeOffset="4168.1659">7764 6623 0,'0'0'0,"49"-25"0,-24 25 16,25 0-16,-25 25 15,24 0-15,1 24 16,-25 26-16,0-1 16,-1 25-16,1 1 15,-50 24-15,25-25 16,-24 0-16,-26-25 15,25 26 1,-25-26-16,26-24 16,-1-1-16,0-24 15</inkml:trace>
  <inkml:trace contextRef="#ctx0" brushRef="#br0" timeOffset="4799.9974">8682 7417 0,'0'-25'0,"0"0"31,-25 0-15,0 25-16,0 0 16,0 0-16,-24 0 15,-1 0-15,25 25 16,1-25-16,-1 25 16,25 0-16,25-1 15,24-24 1,1 25-16,-1-25 15,1 25-15,0-25 16,-1 25-16,-24 0 16,0-25-16,0 24 15,-25 1-15,-25 0 16,25 25-16,-50-26 16,25 1-16,1-25 15,-1 0-15,0-25 16,0 1-16,50-26 15,-25 0-15,50 1 16,-26-1-16,26 1 16,-25-1-1,0 25-15</inkml:trace>
  <inkml:trace contextRef="#ctx0" brushRef="#br0" timeOffset="5903.2787">5358 8434 0,'0'0'0,"0"-25"16,25 0-16,-50 50 31,0 24-15,-25 26-16,-24-1 15,24 1-15,-24-1 16,24 25-16,1-24 16,-1-26-16,1 26 15,24-26 1,25-24-16,-25 0 16,50 0-16,0 0 15,-1-25-15,26 0 16,24-25-16,1 25 15,24-25-15,-25 25 16,1-25-16,24 25 16</inkml:trace>
  <inkml:trace contextRef="#ctx0" brushRef="#br0" timeOffset="6231.8175">5457 8582 0,'0'0'0,"0"-24"0,-25 24 0,25 24 31,-25 26-31,25 0 16,0 24-16,25 25 15,-25 0-15,0 26 16,0-1-16,25 0 16,-25-25-16,0 25 15,25-25-15,-25-25 16</inkml:trace>
  <inkml:trace contextRef="#ctx0" brushRef="#br0" timeOffset="6823.3711">6052 8855 0,'0'-25'16,"0"50"-16,-24-50 0,24 1 16,-25 24-16,25-25 15,0 0-15,25-25 16,24 26-16,1-26 15,24 0-15,1 1 16,-1 24-16,0-25 16,-24 50-16,0-24 15,-26 48-15,-24 26 16,-24 0-16,-26 24 16,-24 25-16,-1 0 15,26-24-15,-1 24 16,0-24-16,26-26 15,24 1-15,24-1 16,1-24-16,50-25 16,-26 0-1,26 0-15,-1-25 16,0 1-16,-24-1 16</inkml:trace>
  <inkml:trace contextRef="#ctx0" brushRef="#br0" timeOffset="7200.0099">7069 8682 0,'0'0'0,"0"-25"15,0 0-15,25 0 16,-25 0-16,25-24 16,0 24-16,0 0 15,-1 50 1,-24 25-1,0 24 1,25 0-16,-25 1 16,0 24-16,25 0 15,0 1-15,0-1 16,-1 0-16,1-49 16</inkml:trace>
  <inkml:trace contextRef="#ctx0" brushRef="#br0" timeOffset="7920.1234">4390 8508 0,'0'0'0,"-24"74"0,-51 1 15,26 49-15,-26 0 16,50 0-16,-24 25 15,49 0-15,25-25 16,24-25-16,1 25 16,49-50-16,25 1 15</inkml:trace>
  <inkml:trace contextRef="#ctx0" brushRef="#br0" timeOffset="8512.2376">7714 8384 0,'0'0'0,"50"0"0,-1 25 16,1 24-16,0 1 15,-26 0-15,1 49 16,-25-25-16,0 25 16,-25 25-16,1-24 15,-1-1 1,-25 25-16,1-50 15,-1 26-15,0-51 16</inkml:trace>
  <inkml:trace contextRef="#ctx0" brushRef="#br0" timeOffset="9232.1908">8508 9153 0,'-50'-50'31,"26"50"-31,-1-24 16,-25 24-16,1 0 16,-1 0-16,0 0 15,1 0-15,24 24 16,25 1-16,25 0 15,0 0 1,49 0-16,0-1 16,1 1-16,-1 0 15,1 0-15,-1 0 16,-24-1-16,-26 1 16,1 0-16,0 25 15,-25-26-15,0 1 16,-25 25-16,0-25 15,1-1 1,-1-24-16,0 0 16,0 0-16,0-24 15,25-1-15,-24-25 16,24 1-16,24-26 16,-24 26-16,25-26 15,0 26-15,-25-1 16</inkml:trace>
  <inkml:trace contextRef="#ctx0" brushRef="#br0" timeOffset="9743.6015">8855 8359 0,'0'0'0,"0"-25"15,50 25-15,-1 0 16,1-24-16,25 24 16,24 0-16,25-25 15,-25 25-15,25 0 16,-25-25-16</inkml:trace>
  <inkml:trace contextRef="#ctx0" brushRef="#br0" timeOffset="10008.6251">9575 7987 0,'0'0'0,"-25"25"16,25 25-16,0-1 15,0 50-15,0 1 16,25-1-16,-25 25 15,24 0-15</inkml:trace>
  <inkml:trace contextRef="#ctx0" brushRef="#br0" timeOffset="11726.9965">9426 8310 0,'25'0'63,"-25"-25"-47,24 25 15,1-25-16,0 25-15,0 0 16,0 0-16,-1 0 16,26 0-16,-25 0 15,24 0-15,1 0 16,0 0-16,-1-25 16,1 25-16,-1 0 15,1 0-15,0-25 16,-25 25-16,-1 0 15,1 0 1,0 0 15</inkml:trace>
  <inkml:trace contextRef="#ctx0" brushRef="#br0" timeOffset="14071.7565">4043 10195 0,'25'0'0,"-25"25"47,25-25-31,0 0-1,-1 0 1,1 0-1,0 0-15,0 0 16,0-25 0,-1 25-16,1 0 15,25 0-15,-25 0 16,24 0-16,1 0 16,-1-25-16,26 25 15,-26 0-15,1 0 16,0 0-16,-1 0 15,-24 0-15,25 0 16,-1 0-16,-24 0 16,25 0-16,-25 0 15,24 0-15,-24 0 16,25 0-16,-26 0 16,1 0-16,25 25 15,-25-25-15,-1 0 16,26 0-16,-25 0 15,0 0-15,24 0 16,-24 0-16,25 0 16,-1 25-16,-24-50 15,25 25-15,-1 0 16,-24 0-16,25 0 16,-26 0-16,26 0 15,-25 0-15,25 0 16,-26 0-16,26 0 15,-25 0 1,24 0-16,-24 25 16,0-25-16,25 0 15,-26 0-15,1 0 16,25 0-16,-25 0 16,24 0-16,1 0 15,-25 0-15,24 0 16,1 0-16,-1 0 15,1-25-15,-25 25 16,24 0-16,-24 0 16,25 0-16,-25 0 15,24 0-15,1 0 16,-25-25-16,24 25 16,-24 0-16,25 0 15,-1-25-15,1 25 16,-25 0-16,24 0 15,1 0-15,0 0 16,-1-25-16,1 25 16,-1 0-16,1 0 15,0 0-15,-1-24 16,1 24-16,-25 0 16,24 0-1,-24 0-15,25 0 16,-26 0-16,26 0 15,-25-25-15,0 25 16,-1 0-16,1 0 16,0 0-16,0 0 15,0 0 1,0 0 15,-1 0-15,1 0 15,0 0 16,0 0 312,-25-25-343</inkml:trace>
  <inkml:trace contextRef="#ctx0" brushRef="#br0" timeOffset="41984.2392">7342 10691 0,'0'0'0,"0"-25"16,-25 25 202,1 0-139,24 25-64,-25-25 1,0 0 15,25 25-15,-25-25-1,0 0 1,25 24 0,-24-24 15,24 25-16,-25-25 1,0 25 15,0 0 1,25 0-1,-25-25-31,25 24 15,-24 1 1,24 0 15,-25-25-31,25 25 16,0 0 0,-25-25-16,25 24 15,-25 1 1,25 0-1,-25 0 17,25 0-17,0-1 1,0 1 0,0 0-1,0 0 1,-24 0-1,48-25-15,-24 25 16,0-1 0,0 1-16,0 0 15,0 0 1,0 0 0,0-1-1,0 1-15,0 0 16,25-25-16,-25 25 15,0 0-15,25-25 16,-25 24-16,0 1 16,25-25-16,-25 25 15,25 0 1,-25 0-16,24-25 16,1 24-16,-25 1 15,25-25-15,0 25 16,-25 0-16,25-25 15,-1 0 1,1 25-16,0-1 16,0-24-1,0 0-15,-1 0 16,1 25-16,0-50 16,0 25-16,0 0 15,-1 0-15,1-24 16,0 24-16,0-25 15,0 0 1,-1 25-16,-24-25 16,25 0-16,0 1 15,-25-1 1,25 25 0,-25-25-16,0 0 15,0 0 1,0 1-1,-25 24-15,25-25 16,0 0 0,-25 25-16,25-25 15,-25 0 1,1 25 15,24-24-15,-25 24-1,0-25 1,0 25 0,25-25-1,-25 25-15,1 0 16,-1 0 0,0 0-1,0 0 1,0 0-1,1 0 1,-1 0 0,0 0-1,25 25 1,-25-25 0,0 0-1,25 25 1,-24-25-16,-1 0 31,25 24-31,-25-24 31,25 25-15,0 0 0,-25-25-1,25 25 1,0 0-1,0-1 17,-25-24 46</inkml:trace>
  <inkml:trace contextRef="#ctx0" brushRef="#br0" timeOffset="44640.0042">3969 12551 0,'25'0'94,"-1"0"-78,1 0 15,0 0-16,0 0 1,0 0 0,-1 0-1,1 0-15,0 0 16,0 0 0,0 0-16,-1 0 15,1 0 1,0 0-16,0 0 15,-25 25-15,25-50 16,-1 25-16,1 0 16,0 0-1,0 0 1,0 0-16,-1 0 16,1 0-1,0 0-15,0 0 16,0 0-1,-1 0 1,1 0-16,0 0 16,0 0-1,-25 25-15,25-25 16,-1 0-16,1 0 16,0 0-1,0 0-15,0 0 16,0 0-16,-25-25 15,24 25-15,1 0 16,0 0-16,0 0 16,0 0-1,-1 0-15,1 0 16,0 0-16,0 0 16,0 0-16,-1 0 15,1 0-15,0 0 16,0 0-16,0 0 15,-1 0-15,26 0 16,-25-25-16,24 25 16,-24 0-1,0 0-15,0 0 16,24 0-16,-24 0 16,0 0-16,0 0 15,0 0-15,-1 0 16,1 0-16,0-24 15,0 24-15,0 0 16,-1 0-16,1 0 16,0 0-16,0 0 15,0 0-15,0 0 16,-1-25-16,1 25 16,0 0-16,0 0 15,0 0-15,-1-25 16,1 25-16,0 0 15,25 0-15,-26 0 16,1 0-16,0 0 16,25 0-16,-26 0 15,1-25-15,25 25 16,-25 0-16,-1 0 16,1 0-16,0 0 15,25 0-15,-26 0 16,1 0-16,0 0 15,0-25 1,0 50-16,-1-50 16,1 25-16,0 0 15,0 0-15,0 0 16,-1 0-16,1 0 16,0 0-16,25 0 15,-25 0-15,-1 0 16,1 0-16,25 0 15,-25 0-15,-1 0 16,26 0-16,-25 0 16,0 0-16,24-24 15,1 24-15,-25 0 16,24 0-16,1 0 16,-25 0-16,24 0 15,-24 0-15,25 0 16,-1 0-16,-24 0 15,0 0-15,24 0 16,-24 0-16,0 0 16,25-25-16,-26 25 15,1 0-15,25 0 16,-25 0-16,-1 0 16,1 0-16,0 0 15,0 0 1,0 0-16,0 0 15,-1 0-15,1 0 16,0 0 0,0 0 15,-50 0 47</inkml:trace>
  <inkml:trace contextRef="#ctx0" brushRef="#br0" timeOffset="46752.2294">4192 12750 0,'-25'0'15,"50"0"79,0 0-78,0 0-16,-1 0 15,1 0-15,25 0 16,-25 0-16,-1 0 15,26 0-15,0 0 16,-26 0-16,26 0 16,-25 0-16,24 0 15,-24 0-15,25 0 16,-25 0-16,-1 0 16,26-25-16,-25 25 15,0 0-15,0 0 16,-1 0-16,26 0 15,-25 0-15,24-25 16,-24 25-16,25 0 16,-1 0-1,-24 0-15,25 0 16,-25 0-16,24 0 16,-24-25-16,0 25 15,24 0-15,-24 0 16,25 0-16,-25 0 15,-1 0-15,26-25 16,-25 25-16,0 0 16,24 0-16,-24 0 15,0 0-15,0 0 16,24 0-16,-24 0 16,0 0-16,25 0 15,-26 0-15,26-24 16,-25 24-16,24 0 15,-24 0-15,0 0 16,25 0-16,-26 0 16,26 0-16,-25 0 15,24 0-15,1 0 16,-25 0-16,24 0 16,-24 0-16,25 0 15,-1 0-15,-24 0 16,25 0-16,-25 0 15,24 0 1,-24 0-16,25 0 16,-26 0-16,1-25 15,25 25-15,-25 0 16,0 0-16,24 0 16,-24 0-16,0-25 15,24 25-15,-24 0 16,25 0-16,-25 0 15,24-25-15,1 25 16,-1 0-16,1 0 16,-25-25-16,24 25 15,1 0-15,0 0 16,-26 0-16,26 0 16,0 0-16,-26 0 15,26-24-15,-25 24 16,24 0-16,-24 0 15,25 0-15,-25 0 16,-1 0-16,26 0 16,-25 0-16,0 0 15,0-25-15,-1 25 16,1 0-16,0 0 16,0 0-1,0-25-15,-1 25 16,1 0-16,0 0 15,0 0 1,0 0-16,-1 0 16,1 0-16,0 0 15,0 0 1,0-25-16,-25 50 16,24-25-16,1 0 15,0 0 1,-25-25-1,25 25 1,-25 25 0,0-50 77</inkml:trace>
  <inkml:trace contextRef="#ctx0" brushRef="#br0" timeOffset="52752.3275">11410 6796 0,'0'25'16,"0"-50"46,-25 25-46,1-24 15,-1 24 0,25-25-31,-25 25 16,0-25 0,0 25-1,25-25 1,-24 25-16,-1 0 15,25-25 1,0 50 15,25-25-15,-1 0-16,1 25 16,25-25-16,-25 0 15,-1 25-15,26-25 16,-25 0-16,0 25 15,-25-1-15,0 1 16,0 0-16,0 25 16,-25-25-16,0 24 15,-25 1-15,26-1 16,-1 1-16,0-25 16,0 0-16,25-1 15,0 1-15,-25-25 16,25 25-16,0-50 15</inkml:trace>
  <inkml:trace contextRef="#ctx0" brushRef="#br0" timeOffset="52952.0116">11212 6970 0,'0'0'0,"25"0"0,-25 25 15,24-25-15,1 0 16,25 0-16,-25 25 16,24-25-16,1 0 15,-1 25-15,1-25 16,0 0-16,-1 0 16</inkml:trace>
  <inkml:trace contextRef="#ctx0" brushRef="#br0" timeOffset="53288.4576">11807 6921 0,'0'0'0,"25"0"62,0 24-62,-1-24 16,1 0-16,0 0 15,25 25-15,-26-25 16,1 0-16,0 25 16,0-25-16</inkml:trace>
  <inkml:trace contextRef="#ctx0" brushRef="#br0" timeOffset="53751.9294">11956 6796 0,'0'0'0,"-25"25"31,25 0-15,0 0-16,-25 25 16,25-26-16,0 26 15,0-25-15,0 24 16,0 1-16,0-25 15</inkml:trace>
  <inkml:trace contextRef="#ctx0" brushRef="#br0" timeOffset="54263.9227">12204 6921 0,'0'0'0,"0"-25"15,0 0 1,25 0 0,0 0-1,-1 0 1,1 25-16,0 0 15,0 0 1,0 25-16,-1 25 16,-48-25-1,24 24-15,-25 1 16,25-25-16,-25 24 16,25-24-16,-25 25 15,50-50-15,-25 25 16,25-1-16,0-24 15,-1-24-15,1 24 16</inkml:trace>
  <inkml:trace contextRef="#ctx0" brushRef="#br0" timeOffset="54782.9995">12650 6970 0,'25'-25'32,"0"25"-32,25 0 15,-26-24 1,26 24-16,-25 0 15,0 0-15,24 0 16,-24 0-16</inkml:trace>
  <inkml:trace contextRef="#ctx0" brushRef="#br0" timeOffset="54992.2385">12700 6846 0,'0'0'0,"25"0"32,24 0-32,-24 0 15,25 25-15,-1-25 16,1-25-16</inkml:trace>
  <inkml:trace contextRef="#ctx0" brushRef="#br0" timeOffset="55928.2785">13692 6821 0,'0'0'0,"0"-25"16,-25 25-16,25-24 15,-24 24-15,-1 0 16,0 0-16,0 0 15,0 0-15,1 0 16,-1 24-16,0 1 16,0 0-16,0 0 15,1 25-15,24-26 16,0 26-16,24-25 16,-24 0-16,25-1 15,0-24-15,0 0 16,0-24-16,-1-1 15,1 0-15,0 0 16,0-24-16,-25 24 16,25 0-16,-1 0 15,-24 0 1,25 0 0,-25 50-1,0 25 1,0-25-16,-25 24 15,25 1-15,0 24 16,0-24-16,-24 0 16,24 24-16,0-24 15,0-26-15</inkml:trace>
  <inkml:trace contextRef="#ctx0" brushRef="#br0" timeOffset="60567.9261">11534 7962 0,'0'-25'16</inkml:trace>
  <inkml:trace contextRef="#ctx0" brushRef="#br0" timeOffset="61246.9998">11534 7937 0,'0'-24'0,"0"-1"31,0 0 94</inkml:trace>
  <inkml:trace contextRef="#ctx0" brushRef="#br0" timeOffset="65744.261">11559 7863 0,'0'0'0,"25"0"16,-25-25-16,25 0 15,-25 1 1,24 24 15,-24 24-31,0 1 16,-24-25-16,24 25 16,0 0-16,0 0 15,-25-1 1,25 1-1,0-50 1,0 1-16,0-1 16,25 0-1,-25 0-15,24 0 16,1 1-16,0 24 31,0 0-31,0 24 16,-1 1-1,1 0 1,0 0-16,-25 0 16,0-1-16,25 1 15,-25-50 32,0 1-31,0-1-16,0 0 15,-25-25-15,25 26 16,-25-26-16,0 25 16,1 25-16,-26-25 15,25 25-15,-24 0 16,-1 25-16,25 0 16,0-25-16,25 25 15,-24 0-15,48-1 16,-24 1-16</inkml:trace>
  <inkml:trace contextRef="#ctx0" brushRef="#br0" timeOffset="66096.1723">11956 7789 0,'0'0'0,"25"0"31,-25 24-31,0 1 16,0 25-16,24-25 16,-24-1-16,0 26 15,25-25-15,-25 0 16,25-25-1,-25-25 1,0 0-16,0 0 16,0-24-16,0 24 15,0-25-15,0 25 16,0 1 0</inkml:trace>
  <inkml:trace contextRef="#ctx0" brushRef="#br0" timeOffset="66678.947">12229 7863 0,'0'0'0,"25"-25"15,-1 0 1,1 1-1,-25 48 1,25-24 0,-25 25-16,-25 0 15,25 0-15,0 0 16,-25-1-16,25 1 16,-24 0-1,-1-25-15,0 25 16,25-50-1,-25 0 1,50 25-16,-25-25 16,0 1-16,25-1 15,-25 0-15,25 0 16,-25 0-16,24 1 16,1 24-16,0 0 15,0 24 1,0 1-16,-1-25 15,-24 25-15,25 25 16,0-26-16,-25 1 16,0 0-16,0 0 15,-25 0-15</inkml:trace>
  <inkml:trace contextRef="#ctx0" brushRef="#br0" timeOffset="66823.8979">12353 7640 0,'0'0'16,"0"-50"-16,0 25 0,0 1 16,25 24-1,-25-25-15,24 25 16,1 25-16</inkml:trace>
  <inkml:trace contextRef="#ctx0" brushRef="#br0" timeOffset="67248.01">12601 8012 0,'0'0'0,"25"-25"47,-25 0-31,0 0-1,0 1-15,0-26 16,-25 25-16,25 0 15,-25 25 1,0-24-16,0 24 16,1 0-16,-1 24 15,0-24-15,25 25 16,-25 25-16,25-25 16,0-1-16,0 26 15,25-25-15,0 0 16,0-25-16,-1 25 15</inkml:trace>
  <inkml:trace contextRef="#ctx0" brushRef="#br0" timeOffset="67576.0709">12898 7863 0,'0'-25'0,"-24"25"15,24 25-15,-25 0 16,25 0 0,-25-1-16,25 1 15,0 0-15,0 0 16,0 0-16,0 0 16,0-1 15,25-48-31,0 24 15,-1-25 1,1 0-16,0 25 16,0-25-16,0 0 15,-1 0-15,1 1 16,0 24-16,0-25 16</inkml:trace>
  <inkml:trace contextRef="#ctx0" brushRef="#br0" timeOffset="68423.9916">12030 7838 0,'-25'-25'16,"50"1"0,-25-1-1,25 25-15,-25-25 16,0 50-1,-25 0 1,0 24 0,1-24-16,-1 0 15,25 24-15,-25-24 16,25 0 0,25 0-1,0-25 1,-25-25-16,24 25 15,1 0-15,0 0 16,-25-25-16,25 25 16,-25-25-16,25 1 15</inkml:trace>
  <inkml:trace contextRef="#ctx0" brushRef="#br0" timeOffset="69504.3292">13568 7813 0,'0'-24'15,"0"-1"1,0 0-1,-25 0 1,25 0 0,-24 25-1,-1 0-15,0 25 16,0-25 0,25 25-16,0 0 15,0 0 1,25-25-1,-25 24-15,25 1 16,0-25-16,24 0 16,1 25-16,-1-25 15,1 0-15,0 25 16,-26-25-16,26 25 16,-25-25-16,-25 24 15,25-24-15,-50 25 16,25 0-16,-25 0 15,-25 0-15,26-25 16,-26 0-16,25 0 16,0 0-16,25-25 15,-24 0-15,48 0 16,1-24 0,0 24-16,0-25 15,24 1-15,-24 24 16,25 0-16,-25-25 15,-1 50-15</inkml:trace>
  <inkml:trace contextRef="#ctx0" brushRef="#br0" timeOffset="70256.2606">14436 7714 0,'25'25'47,"0"0"-32,0 0 1,-25-1-16,25 1 16,-1 0-16,-24 0 15,25 0-15,0-1 32,-25-48-17,-25-1 16,25 0-31,0 0 16,0-24-16,0-1 16,0 25-16,-25-24 15,25 24-15,-24 0 16,24 0-16,-25 25 16,0 0-16,0 0 15,0 25-15,25 0 16,-24 0-16,24-1 15</inkml:trace>
  <inkml:trace contextRef="#ctx0" brushRef="#br0" timeOffset="70496.0022">14908 7665 0,'-25'0'47</inkml:trace>
  <inkml:trace contextRef="#ctx0" brushRef="#br0" timeOffset="70631.8023">14883 7838 0,'0'0'0,"25"0"0,-1 0 15,1-25 16</inkml:trace>
  <inkml:trace contextRef="#ctx0" brushRef="#br0" timeOffset="71336.496">15131 7962 0,'0'0'0,"0"-25"16,0 1 0,0-1-16,0-25 15,25 1-15,-25-26 16,0 1-16,24-1 15,-24 1-15,25 0 16,-25-1-16,25 1 16,-25 24-16,25 1 15,-25-1-15,25 0 16,-25 26-16,0-1 16,24 0-16,1 50 15,-25 0 1,25-1-16,-25 26 15,25 0-15,-25 24 16,0 0-16,0-24 16,0 24-16,0 1 15,-25-26-15,25 1 16,-25 0-16,0-1 16,1-24-16,24 0 15,-25 0-15,0-25 16,25-25-1,0 0 1,25 0 0,-25-24-16,0 24 15,25 0-15,-1 0 16,-24-24-16,25 24 16,0 0-16,25 25 15,-50-25-15,25 0 16,-1 25-16,1 0 15,0 0-15,-25 25 16,25-25-16,-25 25 16,25 0-16,-25 0 15,0-1-15,24 26 16,-24-25-16,0 0 16,0-1-16</inkml:trace>
  <inkml:trace contextRef="#ctx0" brushRef="#br0" timeOffset="71480.48">15825 7516 0,'0'0'0,"25"0"0,-25-25 16,25 25-16,0-25 16,0 25 15</inkml:trace>
  <inkml:trace contextRef="#ctx0" brushRef="#br0" timeOffset="72704.0014">11857 8706 0,'0'0'0</inkml:trace>
  <inkml:trace contextRef="#ctx0" brushRef="#br0" timeOffset="73208.2708">11881 8682 0,'0'0'0,"0"-25"32,0 0-17,0 0 1,-24 0-16,-1 25 15,25-24 1,-25 24-16,0 24 16,0-24-16,1 25 15,24 0-15,-25 0 16,25 24-16,-25 1 16,50-25-16,-25 24 15,0-24-15,25 0 16,-1 0-1,1-50-15,0 0 16,0 0-16,0 1 16,-1-26-16,1 0 15,-25 1-15,25-1 16,0 25-16,-25-24 16,25 24-1,-25 50 1,0 0-16,0 24 15,-25 1 1,25-1-16,25 1 16,-25 24-16,0 1 15,0-26-15,24 26 16,-24-25-16,0-26 16,0 26-16</inkml:trace>
  <inkml:trace contextRef="#ctx0" brushRef="#br0" timeOffset="73480.1533">12254 8781 0,'24'0'0,"1"0"31,0 0-31,25 0 16,-26 25-16,26-25 16,0 0-1,-1 0-15,-24 24 16</inkml:trace>
  <inkml:trace contextRef="#ctx0" brushRef="#br0" timeOffset="74024.246">12998 8756 0,'-50'-50'16,"25"50"-16,-24 0 15,-1 0-15,0 0 16,1 0-16,-1 0 15,50 25-15,-25-25 16,50 25-16,0-25 16,25 0-1,-1 25-15,26-25 16,-26 25-16,1-25 16,-1 24-16,-24-24 15,0 25-15,0 0 16,-25 0-16,0 0 15,-25-1 1,25 1-16,-25 0 16,0-25-16,1 25 15,-1-25-15,0 0 16,25-25-16,0 0 16,0 0-16,0-24 15,25 24-15,0-25 16,-1 26-16,1-1 15,0 0-15,0 0 16,-25 0-16</inkml:trace>
  <inkml:trace contextRef="#ctx0" brushRef="#br0" timeOffset="74334.9982">13320 8830 0,'25'-24'31,"0"24"-31,0 0 16,-1 0-16,26 0 16,-25-25-16,24 25 15,-24 0-15,0 0 16,-25 25-16</inkml:trace>
  <inkml:trace contextRef="#ctx0" brushRef="#br0" timeOffset="74496.0005">13370 8781 0,'0'-25'0,"25"0"16,-1 25 0,1-25-1,25 25-15,-1-24 0,1-1 16,0 25-1</inkml:trace>
  <inkml:trace contextRef="#ctx0" brushRef="#br0" timeOffset="75480.1477">14337 8657 0,'0'-25'47,"0"0"-31,0 0-1,0 1 1,0-1-1,0 0 1,0 50 15,25 0-31,-25-1 16,0 26 0,25 24-16,-25-24 15,25 24-15,-1 1 16</inkml:trace>
  <inkml:trace contextRef="#ctx0" brushRef="#br0" timeOffset="79736.1843">15156 8582 0,'0'0'0,"24"-24"0,-24 48 47,0 26-47,-24-25 16,24 24-16,0-24 15,0 25-15,0-25 16,0-1-16,24-48 31,-24-26-15,25 25-16,0-24 15,0-1-15,0 0 16,-25 26-16,24-1 16,1 25-16,0 25 15,0-1 1,-25 1-16,25 25 16,-25-1-16,25 1 15,-1 0-15,-24-26 16</inkml:trace>
  <inkml:trace contextRef="#ctx0" brushRef="#br0" timeOffset="80167.9893">15701 8632 0,'0'0'0,"0"-25"15,0 0-15,25 25 16,-25-24-16,25 24 31,-25 24-15,0 1-16,-25 25 16,0-25-16,1 24 15,-1-24-15,0 0 16,-25 0-16,26-1 15,-1-24-15,0 0 16,0-24-16,25-1 16,0 0-16,25-25 15,0 1-15,0 24 16,-1-25-16,26 26 16,0-1-16,-26 25 15,26-25-15,0 50 16,-26 0-1,1-1-15,0 26 16,-25 0-16,0-1 16,0 1-16,0-1 15</inkml:trace>
  <inkml:trace contextRef="#ctx0" brushRef="#br0" timeOffset="80456.3988">16272 8508 0,'0'0'0,"25"-25"0,-1 0 15,-24 50 1,0 0 0,0 25-16,0 24 15,0 0-15,0 26 16,0-26-16,-24 25 16</inkml:trace>
  <inkml:trace contextRef="#ctx0" brushRef="#br0" timeOffset="83303.8318">6226 10864 0,'0'-24'0,"-25"-1"16,25 0-1,0 0 1,0 0-1,0 1 1,0 48 15,0 1-15,0 25-16,0-1 16,0 26-16,25-26 15,-25 26-15,0-1 16,0-24-16,0 24 15,25-24-15,-25 0 16,0-26-16,0 26 16,0-25-16,0 24 15,0-24-15,0 0 16,0 0 0,0 0-1,0-1 1,0 1 15,0 0 32</inkml:trace>
  <inkml:trace contextRef="#ctx0" brushRef="#br0" timeOffset="86631.8998">16272 9227 0,'0'-24'31,"0"48"47,0 26-78,0-25 16,0 24-16,0-24 16,0 0-16,25 0 15,-1-25-15,1-25 16,50-49-16,-1-1 15,1-24-15</inkml:trace>
  <inkml:trace contextRef="#ctx0" brushRef="#br0" timeOffset="98792.0387">5383 10790 0,'0'0'0,"-25"0"63,25-25-63,-25 25 31,25 25-31,-25-25 16,0 0-1,1 0 1,-1 25-16,0-25 15,25 25 1,-25-1-16,0-24 16,25 25-16,-24 0 15,-1 0-15,25 24 16,-25-24-16,25 0 16,-25 0-16,25 0 15,0-1-15,-25 1 16,25 0-16,0 0 15,0 0-15,0 0 16,0-1 0,0 1-16,0 0 15,25 0-15,-25 0 16,0-1-16,0 1 16,25 0-16,-25 0 15,25 0-15,0-1 16,-1 1-16,1 0 15,0-25-15,25 25 16,-26-25-16,26 0 16,-25 0-16,0 25 15,24-25-15,-24-25 16,0 25-16,0 0 16,-1 0-1,1-25 1,0 25-16,-25-25 15,25 25-15,0-25 16,-25 1-16,24-1 16,1 0-16,-25-25 15,25 26-15,-25-1 16,0 0-16,25 0 16,-25 0-16,-25 1 15,25-1-15,0-25 16,0 25-16,-25 0 15,25 1-15,-25-1 16,1 0-16,-1-25 16,25 26-16,-50-1 15,25 25-15,1-25 16,-1 25-16,0-25 16,0 25-16,0 0 15,1 0-15,-1 0 16,0 0-16,25 25 15,-25-25-15,0 0 16,1 25 0,-1 0-16</inkml:trace>
  <inkml:trace contextRef="#ctx0" brushRef="#br0" timeOffset="106543.3435">3696 10740 0,'0'0'15,"-50"50"-15,1 24 0,24 1 16,-25 24 0,25 0-16,25 1 0,-24 24 15,48-25 1,1 25-16,25-25 15,24 0-15,26-24 16,24 24-16,0-25 16,49 1-16,-24-1 15</inkml:trace>
  <inkml:trace contextRef="#ctx0" brushRef="#br0" timeOffset="107319.4251">8434 10716 0,'0'0'0,"24"-25"16,-24 0-1,25 25-15,25-25 16,-25 25-16,24 25 16,1 0-16,24 0 15,-24 49-15,-25-24 16,24 24-16,-49 25 15,25-24-15,-50 24 16,0 0-16,1 0 16,-26 1-16,-24-1 15,24-25-15,-24 1 16,24-51-16</inkml:trace>
  <inkml:trace contextRef="#ctx0" brushRef="#br0" timeOffset="108175.5247">9103 11633 0,'25'0'31,"-25"-24"-31,0-1 16,-25 25-1,25-25-15,-24 0 16,-1 25-1,-25 0-15,25 0 16,0 0-16,1 25 16,-1-25-16,0 25 15,25 0-15,25-1 16,0 1-16,-1 0 16,26-25-16,0 25 15,-1 0-15,1-1 16,0 1-16,-26 0 15,26 0-15,-25 0 16,0-1-16,-25 1 16,0 0-16,-25 0 15,0 0-15,0-1 16,0-24-16,1 25 16,-1-50-16,-25 1 15,50-1-15,-25 0 16,25 0-16,25-24 15,0-1-15,0 0 16,24 1-16,1-1 16,0 1-1,24-1-15</inkml:trace>
  <inkml:trace contextRef="#ctx0" brushRef="#br0" timeOffset="125663.201">4490 10790 0,'0'-25'31,"0"0"0,0 50 157,24 0-172,-24 0-16,0 0 15,0-1-15,0 1 16,0 0-16,0 0 15,0 0-15,25-1 16,-25 1-16,0 0 16,0 0-1,0 0-15,0-1 0,0 1 32,0 0-32,25 0 15,-25 0-15,0 0 16,0-1-1,0 1 1,0 0 0,0 0-1,25-25-15,-25 25 16,0-1-16,0 1 16,0 0-1,0 0 1,0 0-1,0-1 1,0 1 0,0 0-1,0 0 1,25-25 0,-25 25-1,0-1 1,0 1 15,0 0-15,0 0 15,0 0-15,0-1 15,24-24 47,-24 25-62,0 0 46,0 0 32,-24-25-79,24 25 32</inkml:trace>
  <inkml:trace contextRef="#ctx0" brushRef="#br0" timeOffset="358720.2227">23292 6672 0,'-25'0'0,"25"-24"16,-25 24-1,0-25 1,0 25-1,1 0 1,-1 0 0,0 0-1,-25 25-15,26-25 16,-1 24-16,-25 1 16,25 0-16,-24 25 15,-1-26-15,25 26 16,-24 0-16,24-1 15,0 1-15,0 0 16,0-1-16,1 1 16,-1 24-16,0 1 15,25-26-15,0 26 16,0-26-16,0 26 16,0-26-16,25 1 15,0-1 1,-1 1-16,1-25 15,0 0-15,25-1 16,-25-24-16,-1 0 16,26-24-16,-25 24 15,24-50-15,-24 25 16,25-24-16,-25-1 16,-25 0-16,24-24 15,-24 24-15,0 1 16,-24-1-16,24 1 15,-25 24-15,0 0 16,-25 25-16,1 25 16,-1 0-16,1 24 15,-1 1-15,0 24 16,25-24-16,25 24 16,0-24-16,25-1 15</inkml:trace>
  <inkml:trace contextRef="#ctx0" brushRef="#br0" timeOffset="359536.0344">23788 6846 0,'0'0'0,"24"-25"0,-24 0 15,0 1-15,25-1 16,-25 0-16,25-25 15,0 26 1,-25-1 0,0 50-1,-25 24 1,0 1-16,-24 24 16,-1 26-16,-24-26 15,-1 50-15,1-25 16,-1 0-16,1-24 15,24-1-15,26 1 16,-1-26-16,25-24 16,49 0-16,1-25 15,24 0-15,1 0 16,-1 0-16,25-25 16,1 25-1,-26 0-15,1-25 16,-1 50-16,0-25 15,-24 0-15,-25 0 16,24 25-16,-24-25 16</inkml:trace>
  <inkml:trace contextRef="#ctx0" brushRef="#br0" timeOffset="359863.9714">23986 6821 0,'0'0'16,"-25"-25"-16,25 50 15,0 0 1,0 50-16,0-26 16,0 50-1,0 1-15,0-1 16,0 0-16,0 0 16,0 0-16,0 1 15,0-26-15,0-24 16,25-1-16</inkml:trace>
  <inkml:trace contextRef="#ctx0" brushRef="#br0" timeOffset="360912.0164">24954 6672 0,'0'0'0,"0"-24"16,0-1-1,-25 25 32,0 25-16,0-25-31,0 24 16,0 1-16,1 0 16,-1 25-16,0-1 15,0 1-15,0 0 16,1-1-16,-1 26 16,0-26-16,0 26 15,0-26-15,25 26 16,0-26-16,0 1 15,0-1-15,0 26 16,0-26-16,25 1 16,-25 0-16,25-1 15,0 1-15,24-1 16,-24-24-16,25 0 16,-25-25-16,24 0 15,-24 0-15,25-25 16,-25 0-16,-1 1 15,1-26-15,0 0 16,0 1-16,-25-1 16,0-24-1,0-1-15,-25 1 16,0 24-16,0 1 16,-24 24-16,-1 25 15,0 0-15,-24 25 16,24 24-16,1 26 15,-1-26-15,50 26 16,-25-1-16,50-24 16,0 24-16</inkml:trace>
  <inkml:trace contextRef="#ctx0" brushRef="#br0" timeOffset="361904.0153">25648 6871 0,'-25'0'0,"25"-25"16,0 0-1,0 0-15,25 1 16,25-26-16,-1 25 16,1 0-16,-1 1 15,1-1-15,0 25 16,-1 0-16,1 25 16,-25-1-16,-25 26 15,0 0-15,0-1 16,-25 26-16,0-26 15,-24 26-15,-1-26 16,25 1-16,-25 0 16,26-26-16,-1 1 15,50-25 1,-1-25-16,26 25 16,0-24-16,24 24 15,1 0-15,-1 0 16,0 24-16,1 1 15,-1 0-15,-24 25 16,-25-1-16,-1 1 16,1-1-16,-50 26 15,1-26 1,-26 1-16,0 0 16,-24-1-16,-25-24 15,-25 0-15,25 0 16,-26-25-16,51 0 15,0 0-15,-1-25 16,50 25-16,1 0 16</inkml:trace>
  <inkml:trace contextRef="#ctx0" brushRef="#br0" timeOffset="363016.1413">22175 6449 0,'0'0'0,"-24"0"0,-1 0 15,0 0-15,-25 0 16,26 25-16,-26 25 16,0-1-16,1 26 15,-26-1-15,26 50 16,-1-25-16,25 25 16,0 0-16,1 0 15,24 0-15,24 0 16,1-24-16,50 24 15,-1-25-15,25-25 16</inkml:trace>
  <inkml:trace contextRef="#ctx0" brushRef="#br0" timeOffset="363792.0168">26938 6548 0,'0'0'0,"25"0"16,-1-24-1,1 48-15,25-24 16,-25 25-16,24 25 16,26-1-16,-26 1 15,1 24-15,24 1 16,-49 24-16,25 0 16,-25-24-16,-25 24 15,0 0-15,-25 0 16,0 1-16,0-26 15,-24 25-15,-1-24 16,0-1-16,1-24 16,-1-1-16</inkml:trace>
  <inkml:trace contextRef="#ctx0" brushRef="#br0" timeOffset="364512.0369">27657 7640 0,'0'0'0,"0"-25"15,25 0 1,-50 0-16,25 1 16,0-1-16,-25 0 15,1 25-15,-26 0 16,25-25-16,0 50 15,-24-25-15,24 25 16,25 0 0,25-1-16,0 1 15,24 0-15,-24 0 16,25 0-16,-1-1 16,1 1-16,-25-25 15,24 25-15,-24 0 16,-25 0-1,-25-1 1,0 1-16,1-25 16,-1 0-16,0 25 15,0-50-15,0 0 16,25 1-16,25-1 16,0-25-16,0 1 15,24 24 1,1-25-16,-25 1 15,24 24-15,-24 0 16</inkml:trace>
  <inkml:trace contextRef="#ctx0" brushRef="#br0" timeOffset="366815.2084">22547 9575 0,'0'0'0,"0"-25"15,-24 25-15,24-25 16,0 0-16,-25 0 15,50 1-15,-25-1 16,0-25-16,0 25 16,24-24-16,-24 24 15,25-25-15,0 26 16,0-1-16,0-25 16,-1 25-16,1 1 15,0-1-15,0 0 16,0 0-16,0 25 15,-1-25-15,1 25 16,0 0 0,0 25-16,0-25 15,-1 25-15,1 0 16,-25 0-16,25 24 16,-25-24-16,0 25 15,0-1 1,-25 1-16,0-1 15,25 1-15,-49 0 16,24-1-16,0 1 16,-24-1-16,-1 1 15,0 0-15,25-1 16,-24 1-16,-1-1 16,1 1-16,24-25 15,0 0-15,0 24 16,25-24-1,0 0-15,25 0 16,0-25 0,24 25-16,1-50 15,-25 25-15,24 0 16,1 0-16,25 0 16,-26-25-16,-24 25 15,25 0-15,-1 0 16,-24 0-16,0 0 15,0 0 1,-25 25 31</inkml:trace>
  <inkml:trace contextRef="#ctx0" brushRef="#br0" timeOffset="367680.0271">23738 9351 0,'0'0'0,"0"-24"16,-25 24-16,25-25 15,-25 25 1,50-25-16,-25 0 16,25-24-16,0 24 15,0-25-15,24 25 16,1 1-16,0-1 16,-1 0-16,1 25 15,-1 0-15,-24 25 16,0 0-16,0 24 15,-50 1-15,25-1 16,-25 26-16,-24-26 16,-1 26-16,25-26 15,-24 1-15,24 0 16,0-26-16,50-24 31,24 0-15,1-24-16,0 24 15,24 0-15,0-25 16,1 25-16,-26 25 16,1-25-16,0 24 15,-1 26-15,-49-25 16,25 24-16,-25-24 16,0 25-16,-25-1 15,-24 1-15,-26 0 16,1-1-16,-1 1 15,-24 0-15,0-1 16,25-24-16,-1 0 16,25-25-16,26 0 15,24-25-15</inkml:trace>
  <inkml:trace contextRef="#ctx0" brushRef="#br0" timeOffset="368679.6248">25078 9327 0,'0'0'0,"0"-25"15,0 0-15,0 0 16,0-24-16,24-1 16,-24 25-16,25-24 15,-25 24-15,0 0 16,25 0-16,-25 0 16,0 50-1,0 0 1,0 25-16,0-1 15,0 26-15,0-1 16,0 0-16,25 1 16,-25-1-16,0 1 15,0-26-15,0 26 16,0-26-16,0 26 16,0-26-16,0 1 15,0-1 1,0-24-16,25 25 15,-25-25-15,0 0 16,0-1 0,0 1-16,-25-25 31,25 25-31,-25-25 16,25-25-1,-25 25-15,0 0 16,1-25-1,48 25 1,1 0 0,25-24-16,-25 24 15,24 0-15</inkml:trace>
  <inkml:trace contextRef="#ctx0" brushRef="#br0" timeOffset="369887.0125">26119 9277 0,'0'-25'31,"-24"0"0,24 1-15,-25 24 0,25-25-1,-25 0-15,25 0 16,-25 25-16,0-25 15,1 1 1,-1-1 0,50 25-1,-25 25 1,24-25-16,1 0 16,0 0-16,25 0 15,-26 0-15,51 0 16,-26 0-16,1 0 15,0 0-15,-1 0 16,-24 0-16,25 0 16,-26 0-16,1 0 15,0 24 1,-25 1 0,0 0-1,-25 0-15,25 24 16,-25-24-16,25 25 15,-49-1-15,24 26 16,-25-1-16,26 1 16,-26-1-16,0 0 15,26 1 1,-26-1-16,25 1 16,0-26-16,-24 26 15,24-26-15,25 1 16,-25 0-16,25-26 15,-25 1-15</inkml:trace>
  <inkml:trace contextRef="#ctx0" brushRef="#br0" timeOffset="370152.1546">26144 9773 0,'0'0'15,"25"0"-15,0-25 0,0 25 16,-1 0-1,26 25-15,-25-25 16,24 0-16,-24 25 16</inkml:trace>
  <inkml:trace contextRef="#ctx0" brushRef="#br0" timeOffset="371104.0183">22076 8806 0,'0'0'0,"-25"-25"0,1 25 16,-1 0 0,-25 0-16,25 0 15,1 25-15,-26-1 16,0 26-16,26 24 15,-1 1-15,0 24 16,0 25-16,25 0 16,0 0-16,0 25 15,0-25-15,25 25 16,0-25-16,24 0 16,1-25-16,0 0 15,24-24-15</inkml:trace>
  <inkml:trace contextRef="#ctx0" brushRef="#br0" timeOffset="371968.0158">26987 8979 0,'0'0'0,"25"0"15,-25-25-15,25 1 16,0 24 0,0 0-16,24 0 15,-24 24 1,25 26-16,-1-25 16,-24 49-16,25-24 15,-25 24-15,-25 26 16,24-1-16,-48 0 15,24-25-15,-25 50 16,0-24-16,0-1 16,0 0-16,-24-24 15,24 24-15,0-50 16,0 26-16,1-26 16,-1 1-16,0-25 15</inkml:trace>
  <inkml:trace contextRef="#ctx0" brushRef="#br0" timeOffset="373744.0252">22324 11013 0,'25'0'16,"-25"-25"-1,25 25 1,0 0-16,-1 0 16,1 0-1,0 0-15,0 0 16,24 0-16,-24 0 16,25 0-16,-25 0 15,24 0-15,-24 0 16,25 0-16,-1 0 15,1 0-15,0 0 16,-1 25-16,1-25 16,-1 0-16,1 0 15,0 0-15,-1 25 16,26-25-16,-26 0 16,1 0-16,24 0 15,-24 0-15,-1 0 16,1 0-16,0 0 15,24 0 1,-49 0-16,49-25 16,-24 25-16,-25 0 15,49 0-15,-49 0 16,49-25-16,-24 25 16,0 0-16,24 0 15,-24-24-15,24 24 16,-24 0-16,24 0 15,-24-25-15,-1 25 16,1 0-16,-1 0 16,1 0-16,0 0 15,-1 0-15,1 0 16,0-25-16,-1 25 16,1 0-16,-1 0 15,1 0-15,24-25 16,-24 25-16,0 0 15,24 25-15,-24-25 16,-1 0-16,26-25 16,-26 25-16,1 0 15,-1 0-15,26 0 16,-26 0 0,1 0-16,0 0 0,-1 0 15,26 0 1,-26 0-16,1 0 15,0 0-15,24 0 16,-24 0-16,24 0 16,-24 0-16,-1 25 15,1-25-15,-1 0 16,1 0-16,0 0 16,-1 0-16,-24 0 15,25 0-15,-26 0 16,1 0-16,0 0 15,0 0-15,0 0 16,-1 0 0,1 0 15,-50 0 16</inkml:trace>
  <inkml:trace contextRef="#ctx0" brushRef="#br0" timeOffset="418384.0177">27632 10269 0,'25'-25'0,"-25"1"47,-25 24-31,1 0 0,-26 0-16,25 0 15,0 0-15,-24 24 16,24-24-16,0 0 15,50 0 17,-25 25-32,50-25 15,-26 0-15,26 0 16,0 0-16,-1 0 16,1 25-16,-25-25 15,-1 25-15,1-25 16,0 25-16,-25-1 15,0 1-15,-25 0 16,25 0-16,-25 0 16,1-1-16,-1 1 15,0-25-15,0 0 16,25-25 0,0 1-16,25-1 15,-25-25-15,25 25 16,24-24-16,-24 24 15,25 0-15</inkml:trace>
  <inkml:trace contextRef="#ctx0" brushRef="#br0" timeOffset="430591.0164">25971 11683 0,'0'25'15,"-25"-25"48,0-25-16,25 0-32,25 0 1,-25 1-16,0-1 16,0 0-16,0 0 15,25 0-15,-1 1 16,1-1-1,0 0-15,0 0 16,0 0-16,-1 1 16,26 24-16,-25-25 15,0 25-15,24 0 16,-24 0-16,0 0 16,0 0-16,-1 25 15,1-25-15,0 24 16,0-24-16,0 25 15,-1 0-15,-24 0 16,25 0-16,-25-1 16,25 1-1,-25 0 1,0 0-16,0 0 16,0-1-16,-25 1 15,25 0-15,0 0 16,-25 0-16,25-1 15,-24 1-15,-1 0 16,0 0-16,0 24 16,-24-24-16,24 0 15,0 25-15,-25-26 16,26 1-16,-1 25 16,-25-25-16,25-1 15,1 1-15,-1 0 16,0 0-16,0 0 15,0-25-15,25 25 16,-24-25-16,24 24 16,24-24 15,1 0-15,0 0-16,0 0 15,0 0-15,24 0 16,1 0-1,-25 25-15,24-25 16,1 0-16,-1 0 16,-24-25-16,25 25 15,-25 0-15,24 0 16,-24 0-16,0 0 16,0 0-1,-1 0 1,1 0 15,0 0 0,0 0 1,-25 25-1,25-25-16,-1 0 32,-24-25-31,0 50 78,-24 0-47</inkml:trace>
  <inkml:trace contextRef="#ctx0" brushRef="#br0" timeOffset="431544.078">29642 8607 0,'-25'0'15,"25"-25"1,-25 1-16,25-26 16,0 25-1,25 0 1,-25 50-1,0 25 1,25 24-16,-1 25 16,1 1-16,0 48 15</inkml:trace>
  <inkml:trace contextRef="#ctx0" brushRef="#br0" timeOffset="442423.7221">21134 13320 0,'-25'0'32,"50"0"124,-1 0-140,1 0-1,0 0-15,0-25 16,0 25-16,24 0 15,1 0-15,-1 0 16,-24 0-16,25 0 16,-1 0-16,-24 0 15,25 0-15,-25 0 16,-1 0-16,26 0 16,-25 0-16,0 0 15,24 0-15,-24-24 16,0 24-16,25 0 15,-26 0-15,1 0 16,25 0-16,-25-25 16,-1 25-16,1 0 15,25 0-15,-25 0 16,24 0-16,-24-25 16,25 25-1,-1 0-15,1 0 16,-25 0-16,24 0 15,1 0-15,-25 0 16,24 0-16,-24 0 16,25 0-16,-1-25 15,-24 25-15,25 0 16,-1 0-16,1 0 16,0 0-16,-1-25 15,1 25-15,-1 0 16,26 0-16,-26 0 15,1 0-15,0-25 16,-1 25-16,1 0 16,-1 0-16,1 0 15,-25 0-15,24 0 16,1 0-16,0 0 16,-26 0-16,26-24 15,0 24-15,-1 0 16,1 0-16,0 0 15,24-25-15,-24 25 16,24 0-16,-24 0 16,-1 0-1,26 0-15,-26 0 16,26-25-16,-26 25 16,1 0-16,-1 0 15,26 0-15,-26-25 16,1 25-16,0 0 15,-1 0-15,26 0 16,-26-25-16,1 25 16,0 0-16,-1 0 15,26-24-15,-26 24 16,26 0-16,-26 0 16,26 0-16,-1 0 15,-24 0-15,24 0 16,-24 0-16,24 0 15,-24 0-15,24 0 16,-24 0-16,-1 0 16,1 0-16,0 0 15,-1 0-15,1 0 16,-1 0-16,1 0 16,0 0-16,24-25 15,-24 25-15,-1 0 16,26 0-16,-26 0 15,26 0 1,-26-25-16,26 25 16,-1 0-16,-24 0 15,24 0-15,-24-25 16,-1 25-16,26 0 16,-26 0-16,1 0 15,24-25-15,-24 25 16,24 0-16,-24 0 15,24 0-15,-24 0 16,0-24-16,-26 24 16,26 0-16,-25 0 15,0 0 1,-1 0 15,-24 24-15,-24-24 46</inkml:trace>
  <inkml:trace contextRef="#ctx0" brushRef="#br0" timeOffset="444663.7303">21233 13543 0,'0'-24'31,"25"24"-15,-25-25 0,24 25-1,1 0 1,0 0 0,0 0-16,0 0 15,-1 0-15,26 0 16,-25 0-16,24 0 15,1 0-15,0 0 16,-1 0-16,-24 0 16,25 0-16,-1 0 15,1 0-15,-25 0 16,24 0 0,1 0-16,-25 0 0,24 0 15,1 0 1,0 0-16,-1 0 15,1 0-15,24 0 16,-24 0-16,-1 0 16,1 0-16,0 0 15,-1 0-15,1 0 16,-1 0-16,1 0 16,0 0-16,-25 0 15,24 0-15,-24 0 16,25 0-16,-26 0 15,26-25-15,0 25 16,-26 0-16,26 0 16,-25-25-16,24 25 15,1 0-15,-25 0 16,24 0-16,1 0 16,24-25-16,-24 25 15,0 0-15,-1 0 16,1 0-16,-1-24 15,1 24-15,-25 0 16,24 0-16,1 0 16,0 0-16,-1 0 15,1-25 1,0 25-16,-1 0 16,1 0-16,-1-25 15,1 25-15,0 0 16,24 0-16,-24 0 15,-1-25-15,1 25 16,-1 0-16,26-25 16,-26 25-16,1 0 15,0 0-15,-26-24 16,26 24-16,0 0 16,-1 0-16,-24-25 15,25 25-15,-25 0 16,24 0-16,1 0 15,-1-25-15,1 25 16,0 0-16,-1 0 16,1 0-16,-1-25 15,1 25-15,0 0 16,-1 0-16,1-25 16,-1 25-16,-24 0 15,25 0 1,-1 0-16,1 0 0,0 0 15,-25-25 1,24 25-16,1 0 16,-1 0-16,1 0 15,0 0-15,-1 0 16,1 0-16,-1 0 16,1 0-16,0 0 15,-1 0-15,1 0 16,-1 0-16,1 0 15,0 0-15,-1 0 16,1 0-16,-1 0 16,1 0-16,-25 0 15,24 0-15,1 0 16,-25 0-16,25 0 16,-26 0-16,26 0 15,-25 0-15,24 0 16,-24 0-16,25 0 15,-25 0-15,24 0 16,-24 0-16,25 0 16,-26 0-16,1 0 15,25 0-15,-25 0 16,-1 0-16,1 0 16,0 0-16,0 0 15,0 0 1,-1 0-16,1 0 15,0 0-15,0 0 16,0 0 0,-1 0-1,1 0 63,-50 0-46</inkml:trace>
  <inkml:trace contextRef="#ctx0" brushRef="#br0" timeOffset="452687.0154">29443 8954 0,'-25'0'32,"25"25"-17,-24-25 17,24-25 14,0 1-30,24 24-16,1-25 16,0-25-16,0 25 15,0 1-15,24-26 16,1 25-16,-25 0 16,24 1-16,-24-1 15,25 0-15,-26 0 16,1 0-1,0 25-15,-50 0 47</inkml:trace>
  <inkml:trace contextRef="#ctx0" brushRef="#br0" timeOffset="452967.8349">29418 8657 0,'0'0'0,"25"0"16,-25 25-1,25-25-15,0 0 16,24 24-16,1 1 16,-25 0-16,24 0 15,-24 0-15,25-1 16,-25-24-16,-1 25 16,-24 0-16,25-25 15</inkml:trace>
  <inkml:trace contextRef="#ctx0" brushRef="#br0" timeOffset="461952.0216">25078 11410 0,'0'-25'47,"-25"25"-15,0 0-1,0 0-16,0 25 1,1-25 0,24 25-16,-25 0 15,0 0-15,0-25 16,25 24-16,-25 1 16,0 0-16,1 0 15,24 24-15,-25-24 16,25 0-16,0 0 15,-25 24 1,25-24-16,0 0 16,-25 25-16,25-26 15,0 26-15,0-25 16,25 0-16,-25 24 16,0-24-16,0 0 15,25 0-15,-25-1 16,0 1-16,25 0 15,-25 0-15,0 0 16,24-25-16,1 25 16,-25-1-16,25-24 15,-25 25-15,25-25 16,0 25-16,0 0 16,-1-25-16,1 25 15,0-25 1,0 0-16,0 24 15,-1-48 1,1 24-16,0 0 16,0-25-1,0 25-15,-1-25 16,1 0 0,0 25-16,0-25 0,-25 1 15,25 24 1,-1-25-16,1 0 15,-25 0-15,25 0 16,-25 0-16,25 1 16,-25-1-16,0 0 15,25 0-15,-25 0 16,24 1-16,-24-1 16,0 0-16,25 0 15,-25 0 1,0 1-16,0-1 15,0 0 1,0 0-16,0 0 16,0 1-1,0-1-15,-25 0 16,25 0 0,-24 0-16,24 1 15,-25-1 1,0 0-1,25 0-15,-25 0 16,0 1 0,1 24-16,24-25 15,-25 25 1,0 0-16,0 0 16,0-25-16,-24 50 15,24-25-15,-25 0 16,26 0-16,-26 0 15,25 25-15,0-25 16,1 0-16,-1 24 16,0-24-16,50 25 31,0-25-15</inkml:trace>
  <inkml:trace contextRef="#ctx0" brushRef="#br0" timeOffset="462728.495">30584 8558 0,'0'0'0,"-25"-25"0,25 50 31,0 24-31,-24 50 16,24 25-16,0 50 15,24 25-15</inkml:trace>
  <inkml:trace contextRef="#ctx0" brushRef="#br0" timeOffset="492311.7719">30361 9054 0,'-25'0'16,"50"-25"171,0-25-187,24 25 16,1-24-16,24-1 16,-24-24-16,24 24 15,1 1-15,-26-1 16</inkml:trace>
  <inkml:trace contextRef="#ctx0" brushRef="#br0" timeOffset="492759.8826">30386 8781 0,'0'-25'15,"0"0"1,25 25 0,-1 25-16,1 0 15,0 0-15,25 24 16,-1-24-16,-24 25 15,25-26-15</inkml:trace>
  <inkml:trace contextRef="#ctx0" brushRef="#br0" timeOffset="496752.0211">23912 11559 0,'25'0'16,"-25"-25"15</inkml:trace>
  <inkml:trace contextRef="#ctx0" brushRef="#br0" timeOffset="497887.085">23937 11534 0,'0'-25'16,"-25"1"31,0 24-16,0 0-16,25 24 1,-25-24-16,0 0 16,25 25-1,-24 0-15,-1-25 16,0 25 0,25 0-16,-25-25 15,25 24-15,-25 1 16,1 0-1,24 0 1,0 0-16,-25-1 16,25 1-1,0 0-15,-25 0 16,25 0-16,0-1 16,-25 1-1,25 0-15,0 0 16,0 0-16,0-1 15,0 1 1,0 0-16,25 0 16,-25 0-16,0 24 15,0-24-15,0 0 16,25 0-16,-25 0 16,0-1-16,25-24 15,-25 25-15,24 0 16,1 0-16,0 0 15,0-25 1,-25 24-16,25-24 16,-1 0-16,1 25 15,0-25-15,0 0 16,0 25 0,0-25-16,-1-25 15,1 25 1,0 0-16,25-25 15,-26 25-15,1-24 16,0-1-16,0 0 16,0 0-16,-1 0 15,1 1-15,0-1 16,0 0-16,0 25 16,-25-25-16,24 0 15,-24 0-15,25-24 16,-25 24-16,0 0 15,25 0-15,-25 1 16,0-26-16,0 25 16,0 0-16,0 1 15,0-1-15,0-25 16,-25 25-16,25 1 16,0-1-16,-25 0 15,25-25-15,-24 26 16,-1-1-16,0 0 15,-25 25-15,26-25 16,-26 0-16,25 25 16,-24 0-16,24 0 15,-25 0 1,25 0-16,1 25 16,-1 0-16,0 0 15,25 0 1,0-1-16,0 26 15,25-25-15</inkml:trace>
  <inkml:trace contextRef="#ctx0" brushRef="#br0" timeOffset="498832.0325">31179 8434 0,'0'0'0,"0"-25"15,0 50 1,0-1-16,25 26 16,-25 0-1,0 49-15,25 0 16,-25 0-16,25 25 16,0 0-16</inkml:trace>
  <inkml:trace contextRef="#ctx0" brushRef="#br0" timeOffset="510167.8482">22746 11609 0,'0'0'0,"0"-25"31,0 50 94,0-1-125,25 26 16,-25-25-16,0 24 15,25 26-15,-25-26 16,0 1-16,0 0 16,0-1-16,0 1 15,24-1-15,-24-24 16,0 25-16,0-25 16,0 24-16,0-24 15,0 0-15,0 0 16,0 0-16,0-1 15,0 1-15,0 0 16,0 0 15,25-25 172,-25-25-46</inkml:trace>
  <inkml:trace contextRef="#ctx0" brushRef="#br0" timeOffset="511863.7378">31055 8706 0,'0'0'0,"25"-24"0,0 24 31,0 0-15,0 24 0,-1 1-16,1 0 15,25 0 1,-25-25-16,0 25 16,24-1-16,-24-24 15,0 25-15,0 0 16,-1-25-16</inkml:trace>
  <inkml:trace contextRef="#ctx0" brushRef="#br0" timeOffset="512055.8752">31055 9079 0,'0'0'0,"0"-25"16,25 25-16,0-25 15,25-25-15,-26 25 16,26-24-16,-25 24 16,25-25-16,-26 26 15,26-26-15</inkml:trace>
  <inkml:trace contextRef="#ctx0" brushRef="#br0" timeOffset="512784.0228">31973 8657 0,'0'0'0,"25"-25"16,-25 0-16,0 0 16,0 1-1,0 48 1,0 1-16,-25 50 15,25-1-15,0 0 16,0 50-16,0 1 16</inkml:trace>
  <inkml:trace contextRef="#ctx0" brushRef="#br0" timeOffset="514624.0271">21605 11683 0,'0'-25'46,"25"25"48,-25-25-78</inkml:trace>
  <inkml:trace contextRef="#ctx0" brushRef="#br0" timeOffset="515319.7932">21630 11633 0,'0'-24'31,"24"24"-15,1-25 31,-25 50-16,0-1-15,0 1-1,0 25-15,-25-1 16,25 1-16,0 0 16,0 24-16,0 0 15,0-24-15,0 0 16,0 24-16,0-24 15,0-1-15,25 1 16,-25-25-16,0 24 16,0-24-16,0 0 15,0 0-15,0 0 16,0-1 0,0 1-1,0 0 32,25-25 31</inkml:trace>
  <inkml:trace contextRef="#ctx0" brushRef="#br0" timeOffset="518528.0233">20786 11261 0,'-24'0'16,"-1"0"-1,-25 0 1,25 0-16,-24 25 16,-1 25-16,0-1 15,1 51-15,-1-1 16,25 0-16,25 25 16,0 25-16,25-25 15,25 0 1,24 0-16,1 0 15,74-25-15,-1 0 16,51-24-16,24-1 16</inkml:trace>
  <inkml:trace contextRef="#ctx0" brushRef="#br0" timeOffset="519359.8432">27459 11385 0,'0'-24'16,"25"-1"-16,24 25 15,-24 0-15,25 0 16,-1 25-16,1-1 15,-1 26-15,-24 0 16,0 24-16,0 0 16,-25 1-16,0 24 15,-50 0-15,25 0 16,-49-24-16,0 24 16,24-24-16,-24-26 15,-1 26-15,26-51 16</inkml:trace>
  <inkml:trace contextRef="#ctx0" brushRef="#br0" timeOffset="520015.4042">28079 12030 0,'0'0'0,"0"-25"31,0 1-31,-25 24 16,25-25-16,-25 0 15,0 0-15,1 25 16,-1 0-16,0 0 15,0 0 1,25 25-16,25 0 16,0 0-1,0 24 1,-1-24-16,26 0 16,-25 0-16,0-1 15,24 1-15,-24 0 16,-25 0-16,25 0 15,-25 0-15,-25-1 16,25 1-16,-25-25 16,1 25-16,-1-25 15,0 0-15,0-25 16,25 0 0,0-24-16,25 24 15,0-25-15,0 1 16,24 24-16,-24-25 15,25 1-15,-26 24 16</inkml:trace>
  <inkml:trace contextRef="#ctx0" brushRef="#br0" timeOffset="522727.2654">31824 8930 0,'0'0'0,"25"0"46,-25-25-30,25 25-16,25-25 16,-26 0-16,26 0 15,0 25-15,-26-24 16,26-1-16,-25 0 16,0 0-1</inkml:trace>
  <inkml:trace contextRef="#ctx0" brushRef="#br0" timeOffset="522944.0234">31973 8706 0,'-25'25'16,"50"-25"-16,-25 25 15,25 0 1,0 0-16,0 24 16,-1-24-16,1 0 15,25 24-15,-1-24 16,26 25-16</inkml:trace>
</inkml:ink>
</file>

<file path=ppt/ink/ink1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2:54:43.644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7119 6722 0,'0'0'0,"0"-25"31,0 0 0,-25 25 47,0 0-46,1 0-17,-1 25 1,0-25 0,0 25-16,0-25 15,1 25-15,-1 0 16,0-1-16,0 1 15,-25 25-15,26-25 16,-1 0-16,0 24 16,0-24-16,25 25 15,-25-26-15,25 26 16,0-25-16,-24 24 16,24-24-16,24 25 15,-24-25-15,0 24 16,25-24-16,0 0 15,0 24-15,0-24 16,-1 0-16,1 0 16,0-25-1,0 25-15,25-25 16,-26 0-16,26 0 16,-25 0-16,24 0 15,-24 0-15,0-25 16,25 25-16,-26 0 15,1-25-15,0 25 16,0-25-16,0 25 16,-25-25-16,24 1 15,1 24-15,-25-25 16,25 25-16,-25-25 16,25 25-1,-25-25-15,0 0 31,0 1-15,-25-1-16,25 0 16,-25 0-1,0 25-15,1-25 16,-26 1-16,25 24 16,-24-25-16,-1 25 15,25 0-15,-24 25 16,-1-25-16,0 24 15,1 1-15,-1 25 16,25-25 0,0-1-16,1 26 15,-1-25-15,25 0 16,0-1-16,0 1 16,25-25-16,-25 25 15,24-25-15,1 25 16</inkml:trace>
  <inkml:trace contextRef="#ctx0" brushRef="#br0" timeOffset="1319.8663">7789 6846 0,'-25'0'16,"0"0"15,25-25-15,0 0-1,0 1 1,25-1-16,0 25 15,-1-25 1,26 0-16,0 0 16,-26 1-16,26-1 15,0 25-15,-1 0 16,1 0-16,0 25 16,-26-1-16,1 1 15,-25 25-15,0-1 16,-25 1-16,25 0 15,-49-1-15,24 1 16,-25 0-16,26-1 16,-1-24-16,0 0 15,0 0 1,50-25 0,0 0-1,0-25-15,-1 25 16,26 0-16,-25 25 15,24-25-15,-24 0 16,25 24-16,-25 1 16,-1 0-16,-24 0 15,0 24-15,0-24 16,-24 25-16,-1-25 16,0 24-1,0-24-15,-24 0 16,-1 0-16,0-25 15,1 24-15,-1-48 16,25 24-16,0-25 16,1 25-16,-1-25 15,25 0-15</inkml:trace>
  <inkml:trace contextRef="#ctx0" brushRef="#br0" timeOffset="2519.6002">8855 6846 0,'0'-25'16,"0"0"-1,0 1-15,0-1 16,25 0-16,-25 0 16,0 0-1,-25 50 16,0 25-15,1-25-16,-1 49 16,0-49-16,25 25 15,-25-1-15,25 1 16,0-25-16,0-1 16,25-24-16,0 0 15,0 0 1,-1-24-16,1 24 15,25-25-15,-25 25 16,-1-25-16,1 25 16,25 25-16,-25-25 15,0 0-15,-25 25 16,24-25-16,1 24 16,-25 1-16,25 25 15,-25-25-15,0-1 16,-25 1-16,25 25 15,0-25-15,-25-1 16,1 26-16,-1-25 16,-25 0-16,25-1 15,0 1-15,-24-25 16,24 25-16,-25-25 16,26 0-16,-1 0 15,0-25-15,0 25 16,0-25-16,25 1 15</inkml:trace>
  <inkml:trace contextRef="#ctx0" brushRef="#br0" timeOffset="2807.1114">8806 6747 0,'0'0'0,"0"-25"16,24 0 0,1 25-1,25 0-15,-1 0 16,1-25-16,0 25 15,24 0-15,-24 0 16,24 0-16,25 25 16,-24-25-16</inkml:trace>
  <inkml:trace contextRef="#ctx0" brushRef="#br0" timeOffset="3455.3672">9624 7417 0,'0'-25'16,"25"0"15,0 25 0,-50 0 0,25 25-15,-25 0 0,0-25 30,25-25-30,-24 25 0,24-25-16</inkml:trace>
  <inkml:trace contextRef="#ctx0" brushRef="#br0" timeOffset="4487.5857">10443 6747 0,'0'0'0,"25"-25"15,-1 0-15,-24 0 16,25 1-16,-50 48 31,1 1-15,-1 50-16,-25-26 15,-24 26-15,24-1 16,1 1-16,-1-1 16,25 0-16,0-24 15,1 0-15,24-26 16,0 1-16,24 0 15,1 0-15,0-25 16,25 0-16,24 0 16,0 0-16,1 0 15,-1 0-15,1 0 16,-26 0-16,26 0 16,-26 0-16,-24 0 15</inkml:trace>
  <inkml:trace contextRef="#ctx0" brushRef="#br0" timeOffset="4807.0713">10592 6772 0,'0'0'0,"0"-25"15,-25 25 1,25 25 0,0 24-16,0 26 15,-25-1-15,50 1 16,-25 24-16,0 0 15,0 0-15,0-24 16,25 24-16,-25-50 16,0 26-16</inkml:trace>
  <inkml:trace contextRef="#ctx0" brushRef="#br0" timeOffset="5503.404">11212 7069 0,'0'0'0,"-25"0"15,25-24-15,-25-1 16,25 0-16,-25 0 16,25 0-16,0 1 15,25-26-15,-25 25 16,25 0 0,25 0-16,-26 1 0,26-1 15,0 0 1,24 0-16,-24 25 15,-1-25-15,-24 50 16,25-25-16,-50 25 16,0 0-16,0 24 15,-25 26-15,-25-25 16,1 24-16,-26 0 16,26 1-16,-1-1 15,0 1-15,26-26 16,24 1-16,0-25 15,49-1-15,1 1 16,24-25-16,1 0 16,24 0-16,-25 0 15,1-25-15,-1 25 16,-24 0-16,-1-24 16,-24 24-16,0 0 15,0 0-15</inkml:trace>
  <inkml:trace contextRef="#ctx0" brushRef="#br0" timeOffset="7775.4373">6945 8285 0,'0'0'0,"-24"0"15,-1 0 1,0 0 0,25-25-16,0 0 31,25 0-31,24 1 15,-24 24-15,25-25 16,-25 25-16,24 0 16,-24 25-16,0-1 15,0 1-15,-25 25 16,0-25-16,-25 24 16,25 26-16,-25-26 15,0-24-15,0 25 16,1-26-16,-1 1 15,25 0-15,25-50 32,-1 25-32,26-25 15,0 25 1,24 0-16,-24-24 16,24 24-16,-24 24 15,-1-24-15,1 25 16,-25 25-16,-1-25 15,1 24-15,-50 1 16,1-1-16,-1 1 16,-25 0-16,-24-1 15,-25 1-15,24-25 16,-24 24-16,25-24 16,-1-25-16,1 25 15,24-25-15,0 0 16,26 0-16,24-25 15,0 0-15</inkml:trace>
  <inkml:trace contextRef="#ctx0" brushRef="#br0" timeOffset="8447.6786">8186 8384 0,'0'-25'0,"24"0"16,-24 1-16,25-1 15,-25 50 17,-25-1-17,1 1 1,-1 25-16,-25 24 15,1-24-15,-1 24 16,0 1-16,1-1 16,-1-24-16,0-1 15,26-24-15,-1 25 16,25-26-16,25-24 16,-1 0-16,1 0 15,25 0-15,-1 0 16,1 0-16,25-24 15,-26 48-15,1-24 16,24 0-16,-24 0 16,24 25-16,-24-25 15,-1 0-15</inkml:trace>
  <inkml:trace contextRef="#ctx0" brushRef="#br0" timeOffset="8743.5836">8235 8458 0,'0'0'0,"0"-24"16,0-1-16,0 50 31,25 24-15,-25 1-16,0 24 15,25 1-15,-25 24 16,0-25-16,25 25 16,-25 1-16,24-1 15,-24-25-15</inkml:trace>
  <inkml:trace contextRef="#ctx0" brushRef="#br0" timeOffset="9847.587">8905 8409 0,'0'0'0,"0"-25"15,0 0-15,0 0 16,0 1-16,0-1 16,0 0-1,0 50 1,-25 0 0,25-1-16,-25 26 15,25 0-15,-25-1 16,1 1-16,24-25 15,-25 24-15,25-24 16,0 0 0,25-50-16,-1 25 15,1 0 1,0-25-16,0 0 16,0 25-16,24-24 15,1 24-15,-25 0 16,24 0-16,-24 0 15,25 24-15,-25-24 16,-25 25-16,24 0 16,-24 25-16,25-26 15,-25 1-15,-25 0 16,25 25-16,-24-26 16,24 1-16,-25 25 15,0-25-15,0-1 16,0 1-16,1-25 15,-1 25-15,-25-25 16,25 0-16,0 0 16,-24 0-16,24-25 15,-25 0-15,26 25 16,-1-24-16,0-1 16</inkml:trace>
  <inkml:trace contextRef="#ctx0" brushRef="#br0" timeOffset="10135.5832">8855 8260 0,'0'0'0,"25"0"16,0 0-1,24 25 1,-24-25-16,25 25 16,24-25-16,-24 0 15,24 24-15,1-24 16,-1 0-16</inkml:trace>
  <inkml:trace contextRef="#ctx0" brushRef="#br0" timeOffset="10863.4097">9773 9004 0,'0'0'0,"-25"0"0,25-25 31,25 0-15,0 1 15,0 24-16,-25 24 32,-25 1-31,25 0-16,-25-25 16,50 0 15,0-25-16,-1 25 1,-24-25 0,0 50-1,-24-25 1,-1 0 0,0 0-1</inkml:trace>
  <inkml:trace contextRef="#ctx0" brushRef="#br0" timeOffset="11886.9385">10344 8409 0,'0'-25'46,"-25"25"-30,25-25-16,-25 0 16,0 1-1,0 24 1,1-25-16,-1 0 16,0 25-16,0-25 15,0 0-15,1 25 16,48 0 15,1 0-31,25 25 16,-1-25-16,26 0 15,-1 0-15,1 0 16,-1 25-16,0-25 16,-24 0-16,0 0 15,-1 25-15,-24 0 16,-25-1-1,-25 1-15,0 25 16,1-1-16,-1 1 16,-25 24-16,25-24 15,-24 24-15,24 1 16,-25-26-16,26 1 16,-1 0-16,0-1 15,25-24-15,-25 0 16</inkml:trace>
  <inkml:trace contextRef="#ctx0" brushRef="#br0" timeOffset="12087.1206">10319 8657 0,'0'0'0,"25"0"15,-1 0-15,26-25 16,24 25-16,-24 0 16,49 0-16,-24 0 15,-1 0-15,0 0 16,-24 25-16</inkml:trace>
  <inkml:trace contextRef="#ctx0" brushRef="#br0" timeOffset="12983.589">11509 8260 0,'-24'0'0,"-1"0"16,0 0 0,0 0-16,0 25 15,1-25-15,-1 25 16,0 24-16,0 1 16,25-1-16,-25 1 15,25 24-15,-24 1 16,48-1-16,-24 1 15,25-26-15,0 26 16,25-26-16,-26 1 16,26-25-16,0 0 15,-1-1-15,-24-24 16,25 0-16,-1-24 16,-24-1-16,0 0 15,-25 0-15,0-25 16,0 1-16,-25-1 15,0 25 1,0 1-16,1-1 16,-26 25-16,25 0 15,-24 0-15,24 25 16,0 24-16,0-24 16,0 0-16,25 0 15</inkml:trace>
  <inkml:trace contextRef="#ctx0" brushRef="#br0" timeOffset="14063.9366">6449 6424 0,'0'0'0,"-25"0"16,-24 0-16,-1 25 15,1 0-15,-1 25 16,-24-1-16,24 50 16,0 1-16,1-1 15,24 0-15,25 25 16,0-25-16,25 1 15,0-1-15,24-25 16,26 25-16,24-24 16,-25-26-16,25 1 15</inkml:trace>
  <inkml:trace contextRef="#ctx0" brushRef="#br0" timeOffset="15071.5678">12427 6548 0,'0'0'0,"-25"0"16,25-24-16,25 24 31,0 0-15,0 24-16,24 1 15,1 0-15,-25 25 16,24-1-16,1 26 16,-25-1-16,-25 1 15,0-1-15,-25 25 16,-25-24-16,1 24 15,-26-25-15,26 1 16,-1-1-16,-24-24 16,49-1-16,0-24 15,0 0-15</inkml:trace>
  <inkml:trace contextRef="#ctx0" brushRef="#br0" timeOffset="15887.3151">12973 7367 0,'0'0'0,"25"0"0,-25-25 16,0 0 15,-25 25-31,25-24 16,-25-1-1,0 25-15,0 0 16,1 0-16,-26 25 15,25-25-15,0 24 16,1 1-16,-1 0 16,50 0-16,-25 0 15,49-1-15,1 1 16,-25 0-16,49 0 16,-49 0-16,24-25 15,-24 24-15,0-24 16,-25 25-16,0 0 15,-25 0 1,0-25-16,1 0 16,-1 0-1,25-25-15,0 0 16,0 0-16,0-24 16,25 24-16,-1-25 15,1 26-15,0-1 16,0 0-1</inkml:trace>
  <inkml:trace contextRef="#ctx0" brushRef="#br0" timeOffset="16871.5855">6722 8235 0,'0'0'0,"-25"-25"16,-24 25-16,24 0 15,-25 25-15,-24-25 16,24 50-16,-24-1 15,-1 26-15,26-1 16,-26 25-16,51 1 16,-26 24-16,50-25 15,0 0-15,25 0 16,24 1-16,1-26 16,24 0-16,26 1 15,-1-26-15</inkml:trace>
  <inkml:trace contextRef="#ctx0" brushRef="#br0" timeOffset="17703.5967">12080 8409 0,'0'0'0,"25"-25"0,-1 0 16,1 25 0,25 25-16,-25-25 15,24 25 1,1 24-16,-25 1 16,0 0-16,-1 24 15,-24 0-15,0 1 16,-24-1-16,-1 1 15,0-1-15,-25 1 16,1 24-16,-1-50 16,0 26-16,26-26 15,-26-24-15,50 0 16</inkml:trace>
  <inkml:trace contextRef="#ctx0" brushRef="#br0" timeOffset="18311.5921">12551 9153 0,'0'-25'0,"25"0"15,-50 1 1,25-1-16,-25 25 16,1-25-16,-1 25 15,-25 0-15,25 0 16,1 0-16,-1 0 16,25 25-16,25 0 15,-1-1 1,26 1-16,0 0 15,-1-25-15,26 25 16,-26 0-16,-24-1 16,25 1-16,-50 0 15,24 0-15,-48 0 16,-1-1-16,0 1 16,0-25-1,-24 25-15,24-25 16,0-25-16,25 0 15,0 1-15,25-26 16,24 0-16,1-24 16,0 24-16,24-24 15</inkml:trace>
  <inkml:trace contextRef="#ctx0" brushRef="#br0" timeOffset="20518.5794">6375 10220 0,'0'0'0,"25"0"62,-1 0-46,26 0-16,0 0 15,-1 0 1,1-25-16,-1 25 16,26 0-16,-26 0 15,26 0-15,-1 0 16,1 0-16,-1-25 15,1 25-15,-1 0 16,0-25-16,1 25 16,-1 0-16,1 0 15,-26-25-15,1 25 16,24 0-16,-24 0 16,-1 0-16,1-24 15,0 24-15,-1 0 16,-24 0-16,25 0 15,-1 0-15,-24 0 16,0 0-16,25 0 16,-1 0-16,1 0 15,-1 0-15,1 0 16,0 0-16,-1 0 16,26 0-16,-26 0 15,1 0-15,-1 0 16,26-25-16,-26 25 15,1 0 1,24 0-16,-24-25 0,0 25 16,24 0-1,-24 0-15,-1 0 16,26 0-16,-26 0 16,1 0-16,24 0 15,-24 0-15,0-25 16,24 25-16,-24 0 15,-1 0-15,26 0 16,-26 0-16,1 0 16,-1 0-16,1 0 15,25 0-15,-26 0 16,1 0-16,-1 0 16,1 0-16,24 0 15,-24 0-15,0 0 16,24 0-16,-24 0 15,24 0-15,-24 0 16,-1-25-16,26 25 16,-26 0-16,1 0 15,-1 0-15,1 0 16,0 0-16,-26 0 16,26 0-16,0 0 15,-1 0 1,1 0-16,0 0 15,-1 0-15,1 0 16,24-25-16,-24 25 16,-1 0-16,1 0 15,0 0-15,-1 0 16,1 0-16,-1 0 16,1 0-16,0 0 15,-26 0-15,26 0 16,0 0-16,-26 0 15,1 0-15,0 0 16,0 0-16,0 0 16,0 0-16,-1 0 15,1 0 1,-25 25 0,25-25 15</inkml:trace>
  <inkml:trace contextRef="#ctx0" brushRef="#br0" timeOffset="22471.5864">4887 12328 0,'24'-25'16,"1"25"15,0 0-15,0 0-16,0 0 15,-1 0-15,26 0 16,0 0-16,-1 0 16,26 0-16,-26 0 15,26 0 1,-26 0-16,26-25 16,-1 25-16,0 0 15,1 0-15,-1-24 16,1 24-16,24 0 15,-25 0-15,1 0 16,-1 0-16,1 0 16,-1 0-16,-24 0 15,24 0-15,-24 0 16,-1 0-16,26 0 16,-26 0-16,1 0 15,-1 0-15,26-25 16,-25 25-16,-1 0 15,1 0-15,24 0 16,-24 0-16,24 0 16,-24 0-16,24 0 15,1 0-15,-26 0 16,26 0-16,-1 0 16,0 0-16,1 0 15,-1 0 1,1 0-16,-1 0 15,1 0-15,-1 0 16,0 0-16,1-25 16,-1 25-16,25 0 15,-24 0-15,-1 0 16,25-25-16,-24 25 16,-1 0-16,-24 0 15,24 0-15,1 0 16,-26 0-16,26-25 15,-1 25-15,1 0 16,-1 0-16,25 0 16,-24 0-16,-1 0 15,25-25-15,-24 25 16,-1 0-16,25 0 16,-24-24-16,-1 24 15,1 0-15,24-25 16,-25 25-16,25 0 15,1-25-15,-26 25 16,25-25-16,-24 25 16,-1-25-16,0 25 15,26-24-15,-51 24 16,26 0-16,-1-25 16,1 25-16,-26 0 15,26 0 1,-1-25-16,0 25 15,1 0-15,-1-25 16,1 25-16,-26 0 16,26-25-16,-26 25 15,1 0-15,-1 0 16,1-24-16,25 24 16,-26 0-16,1 0 15,-1 0-15,26-25 16,-26 25-16,1 0 15,0 0-15,-1 0 16,-24 0-16,0 0 16,0 0-16,-50 0 47</inkml:trace>
  <inkml:trace contextRef="#ctx0" brushRef="#br0" timeOffset="24814.5789">5135 12526 0,'-25'25'16,"0"-25"-16,0 0 16,25-25 31,25 25-16,0 0-16,0 0-15,24 0 16,1-24-16,-1 24 16,1 0-16,0 0 15,-1-25 1,26 25-16,-26 0 16,26 0-16,-1-25 15,-24 25-15,24 0 16,-24 0-16,24 0 15,-24 0-15,24 25 16,-24-25-16,24 0 16,-24 25-16,24-25 15,-24 0-15,-1 24 16,1-24-16,24 0 16,-24 25-16,0-25 15,24 0-15,-24 0 16,-1 0-16,26 0 15,-26 0-15,26 0 16,-26-25-16,26 25 16,-1 0-16,1 0 15,-1 0-15,0 0 16,1 0-16,-26 0 16,26 0-16,-1 0 15,-24 0-15,24 0 16,-24 0-1,-1-24-15,26 24 16,-25 0-16,24 0 16,-24 0-16,24 0 15,0-25-15,1 25 16,-26 0-16,26-25 16,-1 25-16,-24-25 15,24 25-15,-24 0 16,-1-25-16,1 25 15,0-24-15,-26 24 16,26 0-16,-25 0 16,25 0-16,-26-25 15,1 25-15,0 0 16,25 0-16,-26 0 16,1 0-16,25 0 15,-1 0-15,1 0 16,0-25-16,-1 25 15,1 0-15,24 0 16,-24 0-16,24-25 16,-24 25-16,24 0 15,-24 0-15,24 0 16,-24 0-16,24-25 16,-24 25-16,24 0 15,1 0 1,-1 0-16,1-24 15,-1 24-15,0 0 16,-24 0-16,24 0 16,1 0-16,-26 0 15,26 0-15,-26 0 16,1 0-16,0 0 16,-1 0-16,26 0 15,-26 0-15,1 0 16,0 0-16,-1 0 15,26 0-15,-26 0 16,1 0-16,-1 0 16,1 0-16,0 0 15,-26 0-15,26 0 16,0 0-16,-26 0 16,26 0-16,-25 0 15,24 0-15,1-25 16,0 25-16,-26 0 15,26 0-15,0 0 16,-1-25-16,-24 25 16,25 0-1,-25 0-15,24-25 16,1 25-16,-1 0 16,-24 0-16,25-25 15,-25 25-15,-1 0 16,1 0-16,0 0 15,0 0-15,0 0 16,-1 0 15,1 0 32,0 0-16</inkml:trace>
  <inkml:trace contextRef="#ctx0" brushRef="#br0" timeOffset="46502.7885">9624 7441 0,'0'25'0,"-25"-25"16,25-25 15,0 1 0,0-1-15,25 25-16,-25-25 16,25 25 31,0 25-32,-50-25 1,25 25-16,0-1 15,-25 1 1,0-25 0,25 25-16,0-50 15,0 0 1,0 1 0,25 24-1,-25-25 1,25 25-1,-25-25-15,25 50 16,0-25 0,-25 25-1,0-1 1,-25 1 0,25 0-1,-25-25-15,0 0 16,25-25-1,25 0 1,-25 1 0,25-1-1,-25 50 17,0-1-17</inkml:trace>
  <inkml:trace contextRef="#ctx0" brushRef="#br0" timeOffset="63382.9134">11534 10517 0,'-25'0'94,"1"0"-47,-1 0 0,25 25-32,-25-25-15,0 25 31,0-25-15,25 25 0,-24-25-1,24 24 1,-25-24 0,25 25-1,-25-25-15,25 25 16,-25 0-1,25 0 1,0-1 15,-25-24-31,25 25 16,0 0-16,0 0 16,0 0-1,-24-1 1,24 1-1,24 0 1,-24 0 0,0 0-16,25-1 15,-25 1 1,25 0 15,-25 0-15,25 0-16,-25-1 15,25 1 1,-25 0 0,24-25-16,-24 25 15,25-25 1,-25 25-16,25-25 16,-25 25-16,25-25 15,0 24 16,-1-24-15,1 0 0,-25 25-16,25-25 15,0 0 1,0 0-16,-1 0 16,1 0-16,0 0 15,0 0 1,0 0-16,-25-25 15,24 25-15,1 0 16,0-24 0,0-1-1,0 0 1,-1 0 0,1 0-1,-25 0 1,0 1-1,25-1-15,-25 0 16,25 25 0,-25-25-16,0 0 15,25 1 1,-25-1 0,0 0-16,0 0 31,0 0-16,0 1 1,0-1 0,0 0-1,0 0 1,0 0 15,-25 25-31,25-24 16,0-1 15,-25 25-31,25-25 16,-25 25-1,25-25 1,-25 25 0,1-25-1,-1 25 16,25-24-15,-25 24 0,0 0-1,25-25-15,-25 25 16,1 0 0,-1 0 15,0 0-16,0 0 1,0 0-16,1 0 16,-1 0-1,0 0 17,0 0-17,0 0 1,1 0-1,-1 0 17,25 25-17,-25-25 1,0 24 0</inkml:trace>
  <inkml:trace contextRef="#ctx0" brushRef="#br0" timeOffset="64080.0756">14089 8582 0,'0'0'0,"0"-24"15,0 48 32,0 51-47,0-26 16,0 51-16,25-1 15,0 25-15,-1 25 16</inkml:trace>
  <inkml:trace contextRef="#ctx0" brushRef="#br0" timeOffset="108031.6223">12526 2282 0,'0'0'0,"0"-50"0,0 26 16,0-1-16,0-25 15,0 25 1,-24 50 0,24 25-1,0-1-15,0 26 16,0-1-16,-25 1 15,25-1-15,25-24 16</inkml:trace>
  <inkml:trace contextRef="#ctx0" brushRef="#br0" timeOffset="108423.587">12650 2381 0,'0'0'0,"25"-25"0,0 1 16,0-1-16,0-25 15,-1 25 1,1 1-16,25-1 15,-25 0-15,-1 25 16,1 0-16,0 25 16,-25 0-16,-25-1 15,25 26-15,-49 24 16,24-24-16,-25 0 16,25-1-16,1 1 15,-1-25-15,50-1 16,-1 1-16,1-25 15,25 0-15,24 0 16,1-25-16,-26 1 16</inkml:trace>
  <inkml:trace contextRef="#ctx0" brushRef="#br0" timeOffset="108631.6092">13271 2381 0,'0'0'16,"24"-25"-1,1 25 1,25 0 0,-25-24-16,24 24 15,26 0-15,-26 24 16,26-24-16</inkml:trace>
  <inkml:trace contextRef="#ctx0" brushRef="#br0" timeOffset="109175.5853">14015 2381 0,'0'0'0,"0"-25"15,0 1 1,24-1-16,-24 0 16,-24-25-16,24 26 15,0-1-15,-25 25 16,-25-25-16,25 25 15,1 0 1,-1 0-16,25 25 16,0 0-16,25-25 15,-1 24-15,26 1 16,0 0-16,24 0 16,-24 0-16,-1-25 15,1 24-15,-1 1 16,-24 0-16,0 0 15,0 0-15,-25-1 16,0 1-16,-25 0 16,0-25-16,0 25 15,1-25-15,-26 0 16,25-25-16,0 0 16,25-24-16,-24 24 15,48-25-15,-24 1 16,25 24-16,25 0 15,-25 0-15,24 0 16,-24 25-16,25 0 16</inkml:trace>
  <inkml:trace contextRef="#ctx0" brushRef="#br0" timeOffset="109447.595">14585 2431 0,'25'-25'32,"0"25"-32,24 0 15,1 0-15,24-25 16,-24 25-16,24 0 15,-24 0-15,0 0 16,-26 0-16,1 0 16,-74 0-1</inkml:trace>
  <inkml:trace contextRef="#ctx0" brushRef="#br0" timeOffset="109583.5343">14585 2307 0,'0'0'0,"-25"-25"0,25 0 15,25 0 1,0 1-16,49 24 16,1-25-16,-1 25 15,25 0 1,-24 0-16</inkml:trace>
  <inkml:trace contextRef="#ctx0" brushRef="#br0" timeOffset="109863.5499">15701 2133 0,'0'0'0,"-24"0"16,-1-25-16,0 50 16,-25-25-16,1 25 15,24 25-15,-25-26 16,26 26-16,24-25 15,0 0-15,0-1 16,24 1-16,26 0 16,0 0-16,-1-25 15,26 0-15,-26 0 16,26-25-16,-26 25 16,1 0-16,-1-25 15</inkml:trace>
  <inkml:trace contextRef="#ctx0" brushRef="#br0" timeOffset="110007.5872">15999 2183 0,'0'0'0,"-25"0"0,0 0 15,1 0-15,-1 25 16,0 24-16,0 1 16,25 24-16,-25 1 15,1 24-15,24 0 16,0 0-16</inkml:trace>
  <inkml:trace contextRef="#ctx0" brushRef="#br0" timeOffset="112439.5942">10567 10542 0,'0'-25'16,"25"0"-1,-25 1 1,24 24-1,-24-25-15,25 25 16,-25-25 15,0 50-15,-25-25-16,25 25 16,-24 24-16,-26 1 15,25-1 1,-49 26-16,24-1 15,1 25-15,-1-24 16,0-1-16,26-24 16,-1 24-16,0-49 15,0 25-15,25-25 16,25-25-16,-25 24 16,25-24-16,0 0 15,24-24-15,1 24 16,-1-25-16,1 25 15,24-25-15,-24 25 16,0 0-16,-1 0 16,1 0-16,-1 25 15</inkml:trace>
  <inkml:trace contextRef="#ctx0" brushRef="#br0" timeOffset="112863.4025">10542 10567 0,'0'0'0,"0"-25"15,25 50 17,-25 24-17,25 1-15,-1 0 16,1 24-16,-25-24 15,25 24-15,0 0 16,0 1-16,-25-1 16,24-24-16,-24 0 15,0-1-15,25-24 16,-25 25-16,0-26 16,-25 1-1</inkml:trace>
  <inkml:trace contextRef="#ctx0" brushRef="#br0" timeOffset="114039.5945">10914 11137 0,'0'25'109,"-25"-25"-93,0 25-1,1-25 1,-1 25 0,-25-25-16,25 0 15,-24 25-15,-1-25 16,1 0-16,-1 0 15,0 0-15,1 0 16,24 0-16</inkml:trace>
  <inkml:trace contextRef="#ctx0" brushRef="#br0" timeOffset="116559.2647">14015 9103 0,'0'0'0,"-25"0"15,50-24 17,-1-1-17,1 0-15,0 0 16,25-25-16,-26 26 16,26-1-16,-25-25 15,0 25-15,-1 1 16,1-1-16,-25 0 15,-25 25 17,1 0-17</inkml:trace>
  <inkml:trace contextRef="#ctx0" brushRef="#br0" timeOffset="116799.4742">13915 8806 0,'25'0'0,"0"0"15,0-25-15,24 25 16,1 0-16,0 0 15,-1 25-15,-24-25 16,25 24-16,-1-24 16</inkml:trace>
  <inkml:trace contextRef="#ctx0" brushRef="#br0" timeOffset="117151.5893">14808 8582 0,'0'0'0,"0"25"47,25 25-32,-25-1-15,0 26 16,0 24-16,0 25 15,0-25-15</inkml:trace>
  <inkml:trace contextRef="#ctx0" brushRef="#br0" timeOffset="120198.7865">9823 11088 0,'-25'-25'32,"0"50"61,0-1-61,0-24-17,1 0 17,48-24-32,-24-1 15,25 0 1,0 0-1,0 25 1,-25 25-16,0 0 16,0 0-1,0-1-15,-25 1 16,25 0-16,-25 0 16,0-25-1,25-25 1,-24 25-16,24-25 15,24 0 1,-24 1-16,0-1 16,25 0-16,0 25 15,-25-25 1,25 25-16,-25 25 16,0 0-1,0 0-15,0-1 16,-25 1-16,0 0 15,0 0 1,1-25 0,24-25-16,0 0 15,24 0 1,-24 1-16,25-1 16,0 0-16,0 0 15,-25 50 1,25-25-16,-50 25 15,25 0 1,-25-1 0,25 1-16</inkml:trace>
  <inkml:trace contextRef="#ctx0" brushRef="#br0" timeOffset="181383.5926">12700 3373 0,'0'-24'16,"0"-1"-16,-25 25 15,25-25-15,0 0 16,0 50 15,-25 25-15,25-1-16,0 26 16,-24-26-16,24 26 15,0-1-15,-25-24 16,25-1-16</inkml:trace>
  <inkml:trace contextRef="#ctx0" brushRef="#br0" timeOffset="181710.7668">12948 3324 0,'0'0'0,"25"0"0,-25-25 16,0 50 15,0 0-31,0 24 15,-25 1-15,25 24 16,-25-24-16,0 24 16,25-24-16,0 0 15,0-1-15,0 1 16,25-25-16</inkml:trace>
  <inkml:trace contextRef="#ctx0" brushRef="#br0" timeOffset="182047.381">13395 3547 0,'0'-25'32,"24"25"-32,1 0 15,0 0-15,25 0 16,-26 0-16,51 0 15,-26 0-15,1 0 16,0 0-16,-1 0 16</inkml:trace>
  <inkml:trace contextRef="#ctx0" brushRef="#br0" timeOffset="182791.5911">14238 3423 0,'0'0'0,"0"-25"31,25 25-15,-25-25-1,0 1-15,-25-1 16,25 0 0,-25 25-16,0 0 15,0 0-15,1 0 16,-1 0-16,0 0 16,25 25-1,0 0 1,25-25-16,0 24 15,-1-24-15,1 25 16,25 0-16,-25 0 16,24 0-16,-24-1 15,0 1 1,25 0-16,-26 0 16,1 0-16,-25-1 15,0 26-15,0-25 16,0 25-16,-25-26 15,1 1-15,-26 0 16,25 0-16,0-25 16,0 0-16,1-25 15,-1 25-15,0-25 16,25-24-16,0 24 16,25-25-16,0 0 15,-1 1-15,1-26 16,0 26-16,25 24 15,-25-25-15,-1 26 16,1-1-16</inkml:trace>
  <inkml:trace contextRef="#ctx0" brushRef="#br0" timeOffset="183551.5005">15056 3746 0,'0'0'0,"25"0"16,0 0 0,0-25-16,0 25 15,24 0-15,1 0 16,-25 0-16,24 0 15,1 0-15,-25 0 16,0 0-16</inkml:trace>
  <inkml:trace contextRef="#ctx0" brushRef="#br0" timeOffset="183735.5897">15056 3646 0,'0'0'0,"-24"0"16,24-25 0,24 25-16,1 0 15,0 0-15,25 0 16,-1-24-16,26 24 16,-1 0-16,1 0 15</inkml:trace>
  <inkml:trace contextRef="#ctx0" brushRef="#br0" timeOffset="184335.3969">16049 3522 0,'0'0'0,"-25"0"16,0 0-1,0 0 1,0 0-16,1 0 16,24-25-1,24 25 1,1-24 0,25 24-16,-1 0 15,1-25-15,0 50 16,-1-25-16,-49 24 15,25 1-15,-50 0 16,25 25-16,-25-26 16,1 26-16,-1-25 15,25 0-15,25 0 16,-1-25-16,1 0 16,25-25-16,-1 25 15,-24 0 1,0-25-16,0 50 15,-50 0 1,0 24-16,-24-24 16,-1 25-16,0-1 15,1 1-15,-1-1 16,1-24-16</inkml:trace>
  <inkml:trace contextRef="#ctx0" brushRef="#br0" timeOffset="186015.4193">14610 8731 0,'0'-25'16,"0"1"125,25 24-126,0 0 1,-1 24-16,26 1 15,0 0 1,-1 0-16,1 24 16,-1-24-16,1 0 15,0 25-15,-26-26 16,26 1-16,-50 0 16,25 0-16,0-25 15,-50 0 16</inkml:trace>
  <inkml:trace contextRef="#ctx0" brushRef="#br0" timeOffset="186383.2116">14684 9103 0,'-24'25'0,"-1"-25"15,25-25 1,25 25 0,-1-24-16,1-26 15,25 25 1,-1-25-16,1 1 15,0-1-15,24 1 16,-24-26-16,-26 26 16,26 24-16,-25-25 15,0 25-15,-25 1 16,24-1-16,-24 0 16,0 50-1</inkml:trace>
  <inkml:trace contextRef="#ctx0" brushRef="#br0" timeOffset="189574.9535">8830 10716 0,'0'0'0,"0"-25"16,-24 25 0,48-25 15,-24 0-31,25 0 16,0 1-16,0 24 15,0-25-15,-1 25 16,1 0-16,0 0 15,0 25-15,0 24 16,-25-24 0,0 0-16,0 24 15,-25-24-15,25 25 16,-25-25-16,25-1 16,-25 1-1,25 0 1,-25-25-16,50 0 31,0 0-15,0 0-1,0 0-15,24 0 16,-24 0-16,0 25 16,0-25-16,0 25 15,-25-1-15,24 1 16,-24 0-16,0 0 15,-24 24-15,24-24 16,-25 0-16,0 0 16,0 0-16,0 0 15,-24-1-15,-1 1 16,25 0-16,-24-25 16,24 25-16,-25-25 15,25 0 1,1 25-16,-1-25 31,0 24-15,50-48 15</inkml:trace>
  <inkml:trace contextRef="#ctx0" brushRef="#br0" timeOffset="190559.0778">15776 8533 0,'0'0'0,"0"-25"15,0 50 1,-25 24-1,25 26-15,0-1 16,25 25 0,-25 25-16,0 25 15</inkml:trace>
  <inkml:trace contextRef="#ctx0" brushRef="#br0" timeOffset="203415.5978">12898 4316 0,'0'-25'15,"-24"25"1,24-25 0,-25 25-16,0 0 15,0 0-15,-24 0 16,-1 0-16,0 25 15,26-25-15,-26 25 16,25-25-16,25 25 16,0 0-16,0-1 15,25-24-15,25 25 16,-1 0-16,1 0 16,-1-25-16,1 25 15,-25-25 1,24 24-16,-24 1 15,-25 0-15,0 0 16,-25 0 0,1-1-16,-1-24 15,0 25-15,0-50 16,0 1-16,1-1 16,24-25-16,24 25 15,1-24-15,0 24 16,0 0-16,24 0 15,-24 1-15,25-1 16,-25 25-16</inkml:trace>
  <inkml:trace contextRef="#ctx0" brushRef="#br0" timeOffset="203655.5901">13246 4539 0,'25'-25'0,"-1"25"16,1-24-1,25 24 1,-25-25-16,-1 25 15,1 0-15,25 0 16</inkml:trace>
  <inkml:trace contextRef="#ctx0" brushRef="#br0" timeOffset="204207.4235">14015 4440 0,'-25'-25'0,"0"0"15,25 1 1,-25 24-16,-24-25 16,24 25-16,0 0 15,0 0-15,0 0 16,25 25 0,25-1-1,0 1-15,0-25 16,24 25-16,-24 0 15,25 0-15,-25-1 16,-1 1-16,-24 0 16,0 0-16,0 0 15,0-1-15,0 1 16,-24 0-16,-1-25 16,25 25-16,-25-25 15,0-25-15,25 0 16,0 0-16,0 1 15,25-1-15,-25 0 16,25-25-16,24 26 16,-24-1-16,0 0 15,0 25-15,24-25 16</inkml:trace>
  <inkml:trace contextRef="#ctx0" brushRef="#br0" timeOffset="204495.4443">14560 4614 0,'25'-25'16,"0"25"-16,0 0 16,0 0-16,24 0 15,1-25-15,-25 25 16,-1 0-16,26 0 16,-25 0-1</inkml:trace>
  <inkml:trace contextRef="#ctx0" brushRef="#br0" timeOffset="204663.5926">14660 4465 0,'0'0'0,"0"-25"0,24 25 31,1-25-31,0 25 16,25 0-16,-1 0 15,-24 0-15,25 0 16,-1 0-16</inkml:trace>
  <inkml:trace contextRef="#ctx0" brushRef="#br0" timeOffset="205071.6574">15453 4490 0,'-24'-25'0,"24"50"16,-25-25-16,0 0 15,0 24 1,0 1-16,0 0 16,1 0-16,-1 0 15,25-1-15,0 1 16,0 25-16,0-25 15,25-1 1,-1-24-16,1 0 16,25 0-1,-25-24-15,0-1 16,-1-25-16,1 25 16,0-24-16,-25 24 15,25-25-15,-25 26 16,0-1-16,-25 0 15,0 0 1,0 50-16,1-25 16,-1 25-16,0-25 15,25 25-15</inkml:trace>
  <inkml:trace contextRef="#ctx0" brushRef="#br0" timeOffset="205735.7863">16371 4440 0,'25'-25'15,"-25"50"1,0 0-1,-25 0-15,25 24 16,-25-24-16,25 25 16,-25-26-16,25 26 15,0-25 1,-24-25-16,48 0 16,1-25-1,0-25-15,0 26 16,25-26-16,-26 25 15,1-24-15,0 24 16,0 25-16,0-25 16,-25 50-1,0 0 1,0-1-16,0 26 16,-25-25-16,25 24 15</inkml:trace>
  <inkml:trace contextRef="#ctx0" brushRef="#br0" timeOffset="206103.5906">16818 4490 0,'0'0'15,"24"0"-15,-24-25 0,25 25 16,-25-25-16,25 50 15,-50 0 1,25-1 0,-25 1-16,1 0 15,-1 0-15,0 0 16,0-1-16,-24 1 16,24-25-1,25-25-15,0 1 16,25-1-16,-1 0 15,1 0-15,0 0 16,25 1-16,-26 24 16,1-25-16,0 25 15,0 25-15,0-25 16,-25 49-16,0-24 16,0 25-16</inkml:trace>
  <inkml:trace contextRef="#ctx0" brushRef="#br0" timeOffset="206391.5926">17388 4440 0,'25'-25'15,"0"0"-15,-25 50 16,0 25 0,-25-1-1,0 1-15,0 24 16,25 1-16,-25-1 15</inkml:trace>
  <inkml:trace contextRef="#ctx0" brushRef="#br0" timeOffset="207838.8322">15478 9029 0,'0'0'0,"25"-25"47,0 0-47,24 0 15,1-24-15,24-1 16,1 1-16,-1-1 15,1 0-15,-26 1 16,1-1-16,-1 25 16,-49-24-16,0 24 15,-24 25 1,-26 0-16</inkml:trace>
  <inkml:trace contextRef="#ctx0" brushRef="#br0" timeOffset="208047.7323">15701 8607 0,'25'0'16,"0"25"0,0-25-16,24 25 15,-24 0-15,25-1 16,-1 26-16,1-25 15,-25 0-15,24-1 16,-24 1-16,0-25 16</inkml:trace>
  <inkml:trace contextRef="#ctx0" brushRef="#br0" timeOffset="210183.6071">8136 10592 0,'-25'0'15,"25"-25"17,-25 25-32,25 25 15,-24-25 1,-1 0-16,25 24 16,-25 1-16,0 0 15,0 0-15,0 24 16,1-24-16,-1 25 15,0-1-15,0 1 16,25 0-16,-25-1 16,25-24-16,0 25 15,-24-1-15,48-24 16,-24 25-16,0-25 16,25-1-16,-25 1 15,25 0-15,0 0 16,0-25-16,-1 25 15,1-25 1,0 0-16,0 0 16,0 0-16,0-25 15,-1 25-15,1-25 16,0 0-16,0 0 16,0 1-16,-1-26 15,1 25-15,-25 0 16,25-24-16,-25 24 15,0 0-15,0 0 16,0-24-16,0 24 16,0-25-16,0 1 15,-25-1-15,25 0 16,-25 1-16,25 24 16,-24-25-16,-26 26 15,25 24-15,-24 0 16,-1 0-16,25 24 15,-25 1-15,26 0 16,-1 0-16,0 0 16,25-1-16</inkml:trace>
  <inkml:trace contextRef="#ctx0" brushRef="#br0" timeOffset="211039.4529">16818 8434 0,'0'0'0,"0"-25"16,0 50 0,0-1-1,-25 26-15,0 24 16,25 26-16,-25 24 15,25 0-15,0 0 16,0 25-16</inkml:trace>
  <inkml:trace contextRef="#ctx0" brushRef="#br0" timeOffset="222503.7968">12799 5159 0,'-25'-24'16,"25"48"31,0 1-32,0 0 1,25 25-16,-50-26 16,25 26-16,0 0 15,0-1-15,0-24 16</inkml:trace>
  <inkml:trace contextRef="#ctx0" brushRef="#br0" timeOffset="223399.5949">12973 5259 0,'0'-25'15,"0"0"48,-25 50-16,0 0-32,25-1 1,-25 26 0,25-25-16,25 0 15,-25-1-15,0 1 16,25 0-16,0-25 16,-25 25-16,25-25 15,-1-25 1,1 0-16,0 0 15,0 1-15,0-1 16,-25-25-16,0 25 16,24-24-16,-48 24 15,24 0-15,0 0 16,-25 25-16,0 0 16,25 25-1,-25 0-15,25 0 16,0 0-16,0-1 15</inkml:trace>
  <inkml:trace contextRef="#ctx0" brushRef="#br0" timeOffset="223807.4888">13395 5308 0,'0'0'0,"24"25"32,1-25-17,0 0-15,0 0 16,0 0-16,-1 0 15,26 0-15,-25 0 16,0 0-16,-1 0 16,1 0-16</inkml:trace>
  <inkml:trace contextRef="#ctx0" brushRef="#br0" timeOffset="224575.5963">13965 5234 0,'0'0'0,"25"-25"31,-25 0-15,0 0 0,-25 25-16,0 0 15,0 0 1,1 25-16,-1-25 16,25 25-16,-25-25 15,50 25-15,-25 0 16,49-1-16,-24 1 15,25-25-15,-25 25 16,-1 0-16,26-25 16,-50 25-16,25-25 15,-25 24-15,0 1 16,-25 0 0,0-25-1,0-25 1,25 0-1,25 1-15,0-1 16,0 0-16,0 0 16,-1 0-1,1 1-15,0 24 16</inkml:trace>
  <inkml:trace contextRef="#ctx0" brushRef="#br0" timeOffset="224854.5921">14560 5333 0,'25'25'32,"0"-25"-32,0 0 15,0 0 1,-1 0-16</inkml:trace>
  <inkml:trace contextRef="#ctx0" brushRef="#br0" timeOffset="225023.7157">14585 5283 0,'0'-24'32,"25"24"-17,0 0 1,0-25-16,-1 25 15,26 0-15</inkml:trace>
  <inkml:trace contextRef="#ctx0" brushRef="#br0" timeOffset="225383.5996">15131 5333 0,'0'0'0,"0"-25"0,0 0 15,25 1 1,-1 24-16,1-25 16,25 25-16,-25-25 15,-1 25 1,1 0-16,0 25 15,-25 0 1,-25 24-16,-24 1 16,24-1-16,0 1 15,0-25-15,25 0 16,25-1-16,0-24 16,49 0-16,-24-24 15,24 24-15,-24-25 16,0 0-16</inkml:trace>
  <inkml:trace contextRef="#ctx0" brushRef="#br0" timeOffset="227615.4168">16321 5234 0,'0'0'0,"0"-25"16,25 50 15,-50 0-31,25-1 15,0 26-15,0 0 16,-24-1-16,24-24 16,0 0-16,-25 0 15,25-1-15,25-48 16,-25-1 0,24 0-16,1-25 15,0 1-15,25-1 16,-25 25-16,-1 1 15,1-1-15,0 0 16,0 25-16,-25 25 16,25 0-1,-50 24 1,25 1-16,0-1 16,-25 1-16,25-25 15,-25 24-15</inkml:trace>
  <inkml:trace contextRef="#ctx0" brushRef="#br0" timeOffset="227951.4101">16718 5407 0,'0'0'0,"0"-24"16,25 24-16,0-25 16,-25 0-16,25 25 15,-25 25 1,-25-25-16,25 25 15,-25-1-15,0 26 16,-24-25-16,24 0 16,0-1-16,0 1 15,1-25-15,24-25 16,24 1 0,1-1-16,25-25 15,-25 25-15,24 1 16,1-1-16,-25 0 15,-1 25 1,1 0-16,0 25 16,-25 0-16,25-1 15,-50 1-15,25 25 16</inkml:trace>
  <inkml:trace contextRef="#ctx0" brushRef="#br0" timeOffset="228151.5933">17264 5358 0,'0'0'0,"25"-25"0,-25 50 31,0 24-31,-25 1 16,0 0-16,0 24 15,1 0-15</inkml:trace>
  <inkml:trace contextRef="#ctx0" brushRef="#br0" timeOffset="229199.4384">16446 8979 0,'-25'25'15,"25"-50"32,25 25-16,-1-25 1,1 1-17,25-1-15,-1 25 16,1-25-16,0 0 16,-1 0-16,1 1 15,-1-1-15,1 0 16,0 0-16,-26 0 15,1 1-15,0 24 16,0-25-16,-25 0 47</inkml:trace>
  <inkml:trace contextRef="#ctx0" brushRef="#br0" timeOffset="229487.3641">16644 8632 0,'0'0'0,"25"0"15,0 0-15,-1 25 16,26-25-16,0 25 15,-1 24-15,-24-24 16,25 25-16,-26-1 16,1 1-16,0-25 15,-25 24-15,25-24 16,-25 0-16,0 0 16</inkml:trace>
  <inkml:trace contextRef="#ctx0" brushRef="#br0" timeOffset="231327.4052">6846 10790 0,'0'25'15,"-25"-50"1,25 0 15,0 0 0,0 1-15,25-1 0,0 0-16,0 0 15,0 0-15,-1 1 16,26-1-16,-25 25 16,0-25-16,-1 25 15,1 0-15,0 25 16,0-25-16,-25 25 15,25-1-15,-25 1 16,0 0-16,-25 25 16,25-1-16,-25 1 15,0-1-15,0 1 16,-24 24-16,-1-24 16,25 0-16,1-1 15,-26 1-15,50-25 16,-25 24-16,25-24 15,25 0 1,0-25 0,24 0-16,-24 0 15,0 0-15,25-25 16,-26 25-16,26 0 16,-25 0-16,24-25 15,-24 25 1,25 0-16,-1 0 15,-24 0-15,25 0 16,-25 0-16,-1 0 16,1 0-16,-50 0 31</inkml:trace>
  <inkml:trace contextRef="#ctx0" brushRef="#br0" timeOffset="232623.0392">6201 10616 0,'0'-24'31,"0"48"63,0 1-79,-25 0 1,25 25-16,0-1 16,0 1-16,0-1 15,-24 1-15,24 24 16,0-24-16,0 24 16,0-24-16,0 0 15,0-1-15,0-24 16,24 25-16,-24-25 15,0-1-15,0 1 32,0-50 155</inkml:trace>
  <inkml:trace contextRef="#ctx0" brushRef="#br0" timeOffset="273223.06">22523 7169 0,'-25'0'15,"0"0"32,0 0 0,25-25-16,-25 25-15,25-25-1,0 0 1,25 0 0,-25 1-16,25-1 15,0 0-15,0 0 16,-1 0-16,1 1 16,25-1-16,-25 0 15,-1 25-15,26-25 16,-25 25-16,0 0 15,24 0-15,-24 0 16,0 25-16,0-25 16,0 0-16,-1 25 15,1-25-15,-25 25 16,25-25-16,-25 24 16,25 1-16,-50 0 15,25 0 1,-25 0-16,25-1 15,-25 26 1,1-25-16,-1 0 16,0 24-16,-25-24 15,26 0-15,-26 24 16,0 1-16,25-25 16,-24 0-16,-1 24 15,25-24-15,1 0 16,-1 0-16,0-1 15,25 1-15,-25-25 16,25 25-16,25-25 16,0 0-1,0 0-15,-1 0 16,1 0-16,25 0 16,-25 0-16,24-25 15,1 25-15,0 0 16,-26 0-16,26-25 15,-25 25-15,0 0 16,-1 0-16,1 0 16,-25 25-1,0-50 17</inkml:trace>
  <inkml:trace contextRef="#ctx0" brushRef="#br0" timeOffset="274159.5878">23540 7069 0,'-25'0'15,"0"0"1,0 0 0,0 0-1,1 0 1,24-24 0,0-1-1,24 0-15,1 0 16,25 0-16,-25 1 15,24 24-15,1-25 16,-25 25-16,24 0 16,-24 0-16,25 25 15,-26-25-15,1 24 16,-25 26-16,0-25 16,0 24-16,-25 1 15,25-25-15,-24 24 16,-1-24-16,0 0 15,0 0 1,50-50 15,0 25-15,24 0-16,-24 0 16,25 0-16,0 0 15,-26 25-15,26-25 16,-25 25-16,0-1 15,-25 1-15,0 25 16,0-25-16,-25 24 16,0-24-16,0 25 15,-24-26-15,24 1 16,-25 0-16,25 0 16,-24-25-16,-1 0 15,0 0-15,1 0 16,-26 0-16,26 0 15,-26-25-15,26 25 16</inkml:trace>
  <inkml:trace contextRef="#ctx0" brushRef="#br0" timeOffset="275319.5963">24631 6945 0,'0'0'15,"25"-24"-15,-25-1 0,0 0 16,0 0-1,25 0 1,-50 50 0,25 0-1,-25 25 1,0-1-16,0 1 16,1-1-16,-1 1 15,25-25-15,0 0 16,0-1-16,25-24 31,-1 0-31,1-24 16,25 24-16,-25-25 15,24 25-15,1 0 16,-25 0-16,-1 25 16,26-25-16,-25 24 15,0 1-15,0 0 16,-25 0-16,24 0 15,-24-1-15,0 26 16,-24-25-16,24 0 16,-25-1-16,0 26 15,0-25-15,0-25 16,0 25-16,-24-1 16,-1 1-16,25-25 15,-24 0 1,-1 0-16,1 0 15,24 0-15,0 0 16,0 0-16,0-25 16,25 1-16,-24 24 15,48-25-15</inkml:trace>
  <inkml:trace contextRef="#ctx0" brushRef="#br0" timeOffset="275823.3389">24681 6896 0,'-25'-25'15,"50"50"32,-1-25-31,1 0-16,0 0 15,25 0-15,-1 0 16,1-25-16,0 25 16,24 0-16,-24 0 15,-26 0-15,26-25 16,-25 25-16,0 0 15,-1 0-15,-24 25 32</inkml:trace>
  <inkml:trace contextRef="#ctx0" brushRef="#br0" timeOffset="289623.6015">20563 3671 0,'0'0'0,"-25"0"15,25 25 1,-25-25-1,1-25 17,24 0-1,0 0-15,24 25-1,1-24-15,0-1 16,25 0-1,-26 25-15,1 0 16,0-25-16,0 25 16,0 25-1,0 0 1,-25 0-16,-25-1 16,25 1-16,-25 25 15,-25 0-15,25 24 16,-24-24-16,24-1 15,-25 1-15,50-25 16,-24-1-16,24 1 16,0 0-16,0 0 15,24-25 1,1 0-16,25-25 16,-25 25-16,24-25 15,1 0-15,-25 1 16</inkml:trace>
  <inkml:trace contextRef="#ctx0" brushRef="#br0" timeOffset="290223.4142">20935 3646 0,'0'0'0,"-25"0"0,1-25 31,48 1 1,1 24-32,-25-25 15,25 25-15,25 0 16,-26 0-16,1 0 16,0 0-16,-25 25 15,25-1-15,-50 1 16,25 25-16,-25-25 15,25 24-15,-25-24 16,1 0-16,24 0 16,24-25 15,1 0-31,25 0 16,-25 0-16,24 0 15,1 0-15,-25 25 16,-1-25-16,-24 24 15,25 1-15,-50 0 16,1 25-16,-1-26 16,-25 1-16,25 0 15,-24 0-15,24 0 16,-25-25-16,26 0 16</inkml:trace>
  <inkml:trace contextRef="#ctx0" brushRef="#br0" timeOffset="291079.5964">21456 3746 0,'0'-25'16,"-25"25"-16,25-25 15,25 0-15,-25 0 16,0 0 0,25 1-1,-50 24 17,25 24-32,0 1 15,-25 0 1,25 0-16,0 0 15,0 0-15,0-1 16,0 1 0,25-25-1,0 0 1,0 0-16,-1 0 16,1 0-1,0 0-15,0 0 16,-25 25-16,25 0 31,-25 0-15,0-1-16,0 1 15,-25 0-15,25 0 16,-25 0 0,25-1-16,-25 1 15,0 0-15,1 0 16,-1-25-1,0 0 1,25 25-16,-25-25 16,0-25-16,1 25 15,-1-25 1</inkml:trace>
  <inkml:trace contextRef="#ctx0" brushRef="#br0" timeOffset="291263.3907">21406 3671 0,'0'0'15,"25"-25"-15,0 25 0,0 0 32,0 0-32,24 0 15,-24-25-15,25 25 16,-26 0-16,26 0 15</inkml:trace>
  <inkml:trace contextRef="#ctx0" brushRef="#br0" timeOffset="291791.4878">21803 4068 0,'0'0'0,"0"-25"47,25 0-47,-25 1 16,25-1-16,0-25 15,0 25 1,-1-24-16,-24-1 16,25 1-16,0 24 15,-25-25-15,25 25 16,-25 0-16,25 25 15,-25-24-15,24 48 32,1 1-17,-25 25-15,25-25 16,0 24-16,-25 1 16,25 0-16,-25-1 15,24 1-15,1-25 16,-25 24-16,25-24 15,-25 0-15,25-25 16,-25 25-16</inkml:trace>
  <inkml:trace contextRef="#ctx0" brushRef="#br0" timeOffset="291999.434">21903 3969 0,'24'0'31,"26"0"-15,-25 0-16,24 0 15,1 0-15,0 0 16</inkml:trace>
  <inkml:trace contextRef="#ctx0" brushRef="#br0" timeOffset="292967.5996">20985 4961 0,'0'0'15,"-25"0"1,0 0-16,0 0 16,50 0 30,0 0-46,25-25 16,-1 25-16,26 0 16,24 0-16,0 0 15,-25-25-15,26 25 16,-26 0-16,-24 0 16,-1-24-16,1 24 15,-25 0-15,-25 24 16,-50-24-1,25 25 1,-49-25-16,-1 0 16,1 25-16,-25-25 15,0 0-15,24 25 16,1-25-16,24 0 16,1 0-16,49 25 15,24-50 1,1 25-16,50 0 15,-1 0 1,0 0-16,-24 0 16,24 0-16,-24 0 15,0 0-15,-1 0 16,1 0-16,-25-25 16</inkml:trace>
  <inkml:trace contextRef="#ctx0" brushRef="#br0" timeOffset="294646.8012">25450 7565 0,'0'0'0,"-25"0"0,25 25 15,0 0 1,0 0 0,25-25-1,-25 25 1,0-50-1,24 0-15,-24 0 16,25 0-16,0-24 16,0-1-16,0 1 15,-1-1-15,1-24 16,0 24-16,-25-24 16,25 24-16,0 0 15,-25 1-15,24-1 16,1 25-16,-25 1 15,25-1-15,-25 0 16,25 0 0,-25 50-1,25 0 1,-25 0-16,24-1 16,-24 26-16,25 0 15,0-1-15,-25 1 16,25-1-16,-25 26 15,25-26-15,0 1 16,-25-25-16,24 24 16,1 1-16,-25-25 15,25 0 1,-25-1-16,0 1 16,25 0-16,-25 0 15,0 0-15,25-25 16,-50 24-1</inkml:trace>
  <inkml:trace contextRef="#ctx0" brushRef="#br0" timeOffset="295110.5919">25648 7367 0,'0'25'47,"25"-25"-47,0 0 15,-1 0 1,1-25-16,25 25 15,-25 0-15,24-25 16,-24 25-16,0-25 16,0 25-16,0 0 15,-1 0 1,-24 25 0</inkml:trace>
  <inkml:trace contextRef="#ctx0" brushRef="#br0" timeOffset="300591.366">22572 8508 0,'-25'0'16,"1"0"15,24-25 0,0 0-15,0 1-16,24-1 16,1 0-16,0 0 15,25 0-15,-26 25 16,26-24-16,-25 24 16,25 0-16,-26 24 15,1 1 1,0 0-16,-25 25 15,-25-26-15,25 26 16,-25 0-16,1-1 16,-1 1-16,25-25 15,-25-1-15,0-24 16,25 25-16,25-25 31,0-25-31,0 25 16,24 0-16,-24 0 15,25 0-15,-1 0 16,-24 25-16,0 0 16,0 0-16,-1 0 15,-24-1-15,0 26 16,-24-25-16,-1 24 16,0 1-16,0-25 15,-24 25-15,-1-26 16,0 1-16,1-25 15,-1 25-15,0-50 16,1 25-16,-1-25 16,25 25-1,1-24-15,24-1 16,0 0-16</inkml:trace>
  <inkml:trace contextRef="#ctx0" brushRef="#br0" timeOffset="303919.4214">24606 8558 0,'-25'0'31,"25"-25"-15,-24 0-1,24 0-15,-25 0 16,0 1 0,0-1-16,0 0 15,1 25-15,-1-25 16,0 25-16,0-25 15,50 25 17,0 0-32,0 0 15,-1 0-15,26 0 16,0 0-16,24 25 16,-24-25-16,-1 0 15,1 0-15,-25 0 16,-1 0-16,1 0 15,0 25-15,-25 0 16,0 0 0,-25-1-16,25 26 15,-25-25-15,1 24 16,-1 26-16,0-26 16,0 1-16,0 0 15,1 24-15,24-24 16,-25-1-1,0 1-15,25 0 16,0-26-16,0 1 16</inkml:trace>
  <inkml:trace contextRef="#ctx0" brushRef="#br0" timeOffset="304127.596">24581 8855 0,'25'0'0,"0"-25"15,0 25 1,24 0-16,1 0 16,0-24-16,-1 24 15,1 0-15,-25-25 16</inkml:trace>
  <inkml:trace contextRef="#ctx0" brushRef="#br0" timeOffset="305071.4548">25648 8582 0,'0'-24'16,"25"-1"0,-25-25-16,25 25 15,-25 1-15,24-1 16,1 25 0,-25 25-1,0 24-15,0 26 16,25-1-16,-25 25 15,25 0-15,-25 1 16,25-1-16,-25 0 16,24-24-16,-24-1 15,0 0-15</inkml:trace>
  <inkml:trace contextRef="#ctx0" brushRef="#br0" timeOffset="306023.5635">22076 6722 0,'0'0'0,"-25"0"0,1-25 0,-26 25 31,25 0-31,-24 25 16,-1 25-16,-24-1 15,24 26-15,-25 24 16,26 0-16,24 25 16,0 0-16,50-25 15,0 25-15,24-24 16,1-26-16,49 0 15,25-24-15</inkml:trace>
  <inkml:trace contextRef="#ctx0" brushRef="#br0" timeOffset="306735.6543">26591 6623 0,'24'-25'15,"1"50"1,0-25-16,25 25 16,-26-1-16,26 26 15,0 24-15,-26-24 16,26 49-16,-25-24 15,-25-1-15,0 25 16,-25-24-16,25-1 16,-50 1-16,26-1 15,-1-24-15,-25-1 16,25 1-16,-24-25 16,24-25-16,0 24 15</inkml:trace>
  <inkml:trace contextRef="#ctx0" brushRef="#br0" timeOffset="307143.6097">27136 7268 0,'0'0'0,"0"25"47,0-1-47,0 26 16,0 0-16,0-1 15,0 1-15,0-1 16,0 1-16,0 0 15</inkml:trace>
  <inkml:trace contextRef="#ctx0" brushRef="#br0" timeOffset="307639.5994">27360 7268 0,'0'0'0,"-25"0"47,25 25-47,0-1 15,-25 1 1,25 25-16,0-25 16,-25-1-16,25 26 15,0-25-15,0 0 16,25-1-16,-25 1 16,0 0-16,25 0 15,0 0-15,-1-25 16,1 24-1,-25-48-15,25 24 16,0 0-16,-25-25 16,25 0-16,-25 0 31,0 0-31,0 1 16,-25-1-16,0 0 15,0 25 1,0 25-16,1-25 15</inkml:trace>
  <inkml:trace contextRef="#ctx0" brushRef="#br0" timeOffset="308718.5927">21977 8409 0,'0'0'0,"-25"0"16,0 0 15,1 25-15,-1-1-1,0 26-15,0 24 16,0 1-16,25 24 15,-24 0-15,24-24 16,24 24-16,1 0 16,0 0-16,25-24 15,24 24-15,25-49 16,0-1-16,1 1 16</inkml:trace>
  <inkml:trace contextRef="#ctx0" brushRef="#br0" timeOffset="309543.5973">26169 8384 0,'25'0'15,"0"0"1,24 0-1,-24 0-15,25 25 16,24 0-16,-24-1 16,-1 26-16,1 0 15,-1-1-15,1 26 16,-25-1-16,-25 0 16,0 1-16,0 24 15,-25 0-15,0 1 16,0-1-16,-24-25 15,-1 25-15,25-49 16,-24 0-16</inkml:trace>
  <inkml:trace contextRef="#ctx0" brushRef="#br0" timeOffset="311111.601">27136 9054 0,'0'0'0,"0"-25"0,0 50 31,0 0-15,0-1-16,0 26 16,-24 0-16,24-1 15,0 26-15,0-1 16,0-24-16,0-1 16,0 1-16,0-1 15</inkml:trace>
  <inkml:trace contextRef="#ctx0" brushRef="#br0" timeOffset="311598.9696">27360 9178 0,'0'25'15,"-25"-25"1,25 24 0,-25 1-16,25 0 15,0 0-15,0 0 16,-25-1-16,25 1 15,0 25-15,25-25 16,-25-1-16,0 1 16,25 0-16,-25 0 15,25-25-15,-1 0 16,1 0-16,25 0 16,-25 0-16,-1-25 15,1 25-15,-25-25 16,0 0-1,-25 25 1,1 0 0,-1 0-16,0 0 15,0 25 1,0 0 0,1-25-16</inkml:trace>
  <inkml:trace contextRef="#ctx0" brushRef="#br0" timeOffset="318775.1593">23540 8434 0,'-25'0'47,"25"24"63,0 1-95,25 0 1,-25 0-16,0 0 16,0-1-16,24 26 15,-24-25-15,0 0 16,0-1-16,25 1 15,-25 0-15,0 0 16,25 0 0,-25-1-16,0 1 15,0 0 1,0 0-16,25-25 16,-25 25-16,0-1 15,0 1 1,0 0-1,0 0 1,0 0 0,0 0 15,25-25-15,-50 24-16,25 1 31,0 0 16,0 0-16,0-50 16,0 0-32</inkml:trace>
  <inkml:trace contextRef="#ctx0" brushRef="#br0" timeOffset="320790.5948">23540 8483 0,'0'0'0,"24"0"94,-24-25-78,25 25-16,0 0 15,0-24-15,0 24 16,-1 0-16,1 0 16,25 0-16,-25 0 15,-1 0-15,1 0 16,25 0-16,-25 24 16,0-24-1,-1 25-15,1-25 16,-25 25-16,0 0 15,25-25-15,-25 25 16,0-1 0,0 1-1,-25 0 1,25 0-16,0 0 16,-25-25-1,1 24-15,24 1 16,-25-25-16,0 25 15,0 0-15,0-25 16,0 25-16,1-25 16,-1 0-16,0 24 15,0-24-15,0 0 16,1 0 0,-1 25 15,0-25 0,0 0 16,50 0 47,0-25-63,0 25-15,-1-24-1,1 24 1,0 0-16,-25-25 15,25 25-15,0 0 16,-1 0-16,1 0 16,0 0-16,0 0 15,0 0-15,0 0 16,-1 0 0,1 25-1,0-25-15,0 0 16,-25 24-1,25-24-15,-1 25 32,1 0-17,-25 0 17,0 0-17,25-25 1,-25 24-1,-25-24 1,25 25-16,0 0 16,-25 0 15,25 0-15,-24 0-1,24-1 1,-25-24-16,25 25 15,-25-25 1,25 25 0,-25-25-16,25 25 15,-25-25 1,1 0-16,24 25 16,-25-25-16,0 24 15,0-24 1,0 0-1,25 25-15,-25-25 16,1 0 0,-1 0-1,0 0 1,0 0 15,0 0-15,1 0-1</inkml:trace>
  <inkml:trace contextRef="#ctx0" brushRef="#br0" timeOffset="331095.5986">22175 9947 0,'-24'-25'15,"-1"25"1,50 0 78,-1 0-79,1 0 1,0 25-16,0-25 15,0 0-15,-1 0 16,1 0-16,0 0 16,0 0-16,0 24 15,-1-24-15,1 0 16,0 0-16,0 0 16,0 0-16,-1 0 15,1 0-15,0 0 16,0 0-16,0 0 15,-1 0 1,1 25-16,0-25 16,0 0-16,0 0 15,0 0 1,-1 0-16,1 0 16,0 0-16,0 0 15,0 0-15,-1 0 16,1 0-16,0 0 15,0 0 1,0 0-16,-1 0 16,1 0-16,0 0 15,25 0-15,-26-25 16,26 25-16,-25 0 16,24 0-16,-24 0 15,25-24-15,-25 24 16,-1 0-16,1 0 15,0 0-15,0 0 16,24 0-16,-24 0 16,0 0-16,0 0 15,0 0-15,24 0 16,-24 0-16,0 0 16,24 0-16,-24 0 15,25-25-15,-25 25 16,0 0-16,24 0 15,-24 0-15,0 0 16,24-25-16,-24 25 16,0 0-16,25 0 15,-26 0-15,1 0 16,25 0-16,-25 0 16,24 0-1,1 0-15,-1 0 16,-24 0-16,25 0 15,-1 0-15,-24 0 16,25 0-16,-25 0 16,24 0-16,-24 0 15,25 0-15,-26 0 16,26 0-16,-25 0 16,25-25-16,-26 25 15,26 0-15,-25 25 16,24-25-16,-24 0 15,25 0-15,-1-25 16,1 25-16,0 0 16,-1 0-16,1 0 15,-1 0-15,-24 0 16,25 0-16,-1 0 16,-24 0-16,25 0 15,-25 0-15,-1 0 16,26 0-16,-25 0 15,0 0-15,24 0 16,-24 0-16,0 0 16,0 0-1,24 0-15,-24 0 16,0 25-16,0-25 16,0 0-16,-1 0 15,1 0-15,25 0 16,-25 0-16,-1 0 15,26-25-15,-25 25 16,0 0 0,-1 0-16,1 0 15,0 0-15,0 0 16,0 0 0,-1 0-16,1 0 31,0 0-16,0 0 17,0 0-1,-1 0 16,1 0 78,-25 25-110,-25-25 48,25 25-47</inkml:trace>
  <inkml:trace contextRef="#ctx0" brushRef="#br0" timeOffset="334383.6101">20265 12402 0,'0'-24'47,"25"24"-32,0 0 1,0 0-16,0 0 16,-1 0-1,1 0 1,25 0-16,-25 0 15,24 0-15,1 0 16,-1 0-16,1 0 16,0 0-16,-1 0 15,26 0-15,-26 0 16,26 0-16,-1-25 16,-24 25-16,24 0 15,1 0-15,-26 0 16,26-25-16,-26 25 15,1 0-15,24 0 16,-24 0-16,-25-25 16,24 25-16,1 0 15,0 0-15,-26 0 16,26-25-16,-25 25 16,24 0-16,1 0 15,-25-24-15,24 24 16,1 0-16,0 0 15,-1 0-15,26-25 16,-26 25-16,1 0 16,-1 0-16,26-25 15,-26 25 1,1 0-16,0-25 16,-1 25-16,-24 0 15,25 0-15,-1-25 16,1 25-16,0 0 15,-1 0-15,1 0 16,-1 0-16,26 0 16,-26-25-16,1 25 15,0 0-15,24 0 16,-24 0-16,-1 0 16,26 0-16,-26 0 15,1 0-15,-1 0 16,1 0-16,0 0 15,-1 0-15,26 0 16,-26 0-16,1 0 16,0 0-16,-1 0 15,1 0-15,-1 0 16,26 25-16,-26-25 16,1 0-16,24 0 15,-24 0-15,24 0 16,1 0-1,-26 0-15,26 0 16,-1 0-16,1 0 16,-26 0-16,26 0 15,24-25-15,-25 25 16,26 0-16,-26 0 16,25 0-16,0 0 15,1 0-15,-26 0 16,25-24-16,1 24 15,-26 0-15,25 0 16,0 0-16,1 0 16,-26 0-16,25 0 15,0 0-15,-24 0 16,-1 0-16,1 0 16,-1 0-16,-24 24 15,24-24-15,-24 0 16,-1 0-16,1 0 15,0 0-15,-26 0 16,26 0-16,0 0 16,-26-24-16,26 24 15,-25 0-15,24 0 16,-24 0-16,25 0 16,-1-25-16,-24 25 15,25 0 1,-25 0-16,-1 0 15,1 0-15,0-25 16,0 25 0,0 0 15,-50 25 0,0-25-31,0 0 16,0 0-16</inkml:trace>
  <inkml:trace contextRef="#ctx0" brushRef="#br0" timeOffset="336895.3631">20439 12576 0,'0'0'0,"25"0"31,0 0-15,-1 0 0,1 0-1,0 0 1,0-25-16,0 25 15,-1 0-15,26 0 16,-25 0-16,0 0 16,24 25-16,-24-25 15,0 0 1,25 0-16,-26 0 16,26 25-16,-25-25 15,24 0-15,1 0 16,0 0-16,24 0 15,-24 0-15,-1 0 16,1 0-16,-1-25 16,1 25-16,0 0 15,-26 0-15,26 0 16,0 0-16,-26-25 16,26 25-16,0 0 15,-25 0-15,24 0 16,1 0-16,-25 0 15,24-25-15,1 25 16,-1 0-16,1 0 16,0 0-16,24 0 15,0 0-15,-24-24 16,24 24-16,1 0 16,-26 0-16,26-25 15,-26 25-15,26 0 16,-25 0-1,24 0-15,-24-25 16,-1 25-16,1 0 16,-1 0-16,26-25 15,-26 25-15,1 0 16,0 0-16,-1 0 16,1 0-16,-1 0 15,-24 0-15,25 0 16,-1 0-16,1-25 15,0 25-15,-1 0 16,-24 0-16,25 0 16,-1-24-16,-24 24 15,25 0-15,-25 0 16,24 0-16,1 0 16,-1-25-16,1 25 15,0 0-15,24 0 16,-24 0-16,-1-25 15,26 25-15,-26 0 16,1 0-16,24-25 16,-24 25-16,-1 0 15,1 0-15,0 0 16,-1 0-16,1 0 16,0 0-16,-1 0 15,26 0 1,-26 0-16,1 0 15,-1 0-15,1 0 16,24 0-16,-24 0 16,0 0-16,-1 25 15,1-50-15,-1 25 16,1 25-16,0-25 16,-1 0-16,-24 0 15,25-25-15,-1 25 16,1 25-16,-25-25 15,24-25-15,-24 25 16,25 0-16,-1 0 16,-24 0-16,25 0 15,-25 0-15,24 0 16,-24 0-16,25-25 16,-26 25-16,26 0 15,0 0-15,-1 0 16,1 0-16,-25-24 15,24 24-15,1 0 16,-25 0 0,-1 0-16,1 0 0,0 0 15,0 0 1,0 0-16,-1 0 16,1 0-16,0 0 15,0 0-15,-25-25 16,0 50-16,25-25 15,-1 0 17,1 0-17,0 0 1,0 0 15,0 0 0,0 24 63,-50-24-63</inkml:trace>
  <inkml:trace contextRef="#ctx0" brushRef="#br0" timeOffset="338239.7548">27558 12278 0,'-25'0'32,"0"0"14,1 0-14,-1 25-17,0-25 17,0 0-17,0 0 1,1 0-1,-1 0 1,0 0 0,0 0-16,0 0 15,1 0-15,-1 25 16,0-25-16,0 0 16,0 0-1,1 0-15</inkml:trace>
  <inkml:trace contextRef="#ctx0" brushRef="#br0" timeOffset="357471.8391">19496 719 0,'25'-24'16,"-25"-1"15,0 0 16,-25 25 0,1 0-31,-1 25-16,0-25 15,25 25-15,-25-25 16,0 24-16,1 1 31,48-25-31,1 0 31,0 0-31,0 0 16,0 25-16,-1-25 16,1 0-1,0 0-15,0 25 16,0-25-16,0 25 15,-25-1-15,0 1 16,24 0-16,-48 0 16,24 24-16,-25-49 15,25 25-15,-25 0 16,0-25-16,0 25 16,0-50-1,25 0 1,0-24-16,0 24 15,25-25-15,-25 25 16,25-24-16,0-1 16,0 25-16,24-24 15,-24 24-15,0 25 16,0-25-16,0 25 16</inkml:trace>
  <inkml:trace contextRef="#ctx0" brushRef="#br0" timeOffset="358374.5958">20588 719 0,'0'0'0,"-25"-24"47,0 24-16,25-25-31,-25 50 15,1-25-15,-1 0 16,-25 0-16,25 0 16,1 24-16,-1-24 15,0 25-15,25 0 16,0 0-16,-25 0 16,50-1-16,-25 1 15,0 0-15,25-25 16,-25 25-16,25-25 15,-1 0-15,-24-25 16,25 25-16,25-25 16,-25 0-16,-1-24 15,1 24-15,0 0 16,0 0-16,-25 1 16,25 24-16,-25-25 15,0 50 16,0-1-31,0 1 16,-25 0-16,25 25 16,-25-1-16,25 1 15,0-1-15,-25 1 16,25 0-16,0-1 16,0-24-16,0 0 15,0 0-15</inkml:trace>
  <inkml:trace contextRef="#ctx0" brushRef="#br0" timeOffset="359559.6012">21307 967 0,'25'-24'78,"-25"-1"-62,25 0-16,-25 0 16,25 0-16,-25-24 15,24 24-15,1-25 16,-25 1-16,25 24 16,-25 0-16,25 0 15,-25 1-15,0-1 16,25 25-16,-25-25 15,0 50 1,24-25 0,-24 25-16,0-1 15,25 1-15,-25 25 16,25-25-16,-25 24 16,25 1-16,-25-1 15,25-24-15,-25 25 16,24-25-16,1-1 15,-25 1-15,25 0 16,-25 0 0</inkml:trace>
  <inkml:trace contextRef="#ctx0" brushRef="#br0" timeOffset="359839.8663">21406 843 0,'0'0'0,"0"-24"15,25 24-15,0 0 16,0 0 0,0 0-16,24 0 15,-24 24-15,25-24 16,-26 0-16</inkml:trace>
  <inkml:trace contextRef="#ctx0" brushRef="#br0" timeOffset="360383.8225">22349 670 0,'-25'-50'31,"25"25"-15,0 50 15,0 0-31,-25 0 16,25 24-16,0 1 15,0 24-15,0-24 16,-24 0-16</inkml:trace>
  <inkml:trace contextRef="#ctx0" brushRef="#br0" timeOffset="360831.7205">22349 719 0,'0'0'0,"0"-24"0,0-26 16,0 25-16,0 0 15,25 1-15,-25-1 16,25 25-16,-1-25 16,26 25-1,-25 0-15,24 0 16,-24 0-16,0 25 16,0 0-16,-25-1 15,0 1-15,0 25 16,-25-1-16,-25-24 15,26 25-15,-1-25 16,-25-1-16,25 1 16,1 0-16,-1-25 15,50 0 1,-1 0-16,1 0 16,25 0-16,-25 0 15,24 0-15,-24 25 16,0-25-16,-25 25 15,0-1-15,-25 1 16,-25 0 0,26 0-16,-26 0 15,0-25-15,1 0 16</inkml:trace>
  <inkml:trace contextRef="#ctx0" brushRef="#br0" timeOffset="361583.7435">23292 695 0,'0'0'0,"0"-25"15,24 25-15,-24-25 16,25 25-1,0-25-15,0 0 16,-25 1 0,-25 24-1,25-25 1,-25 25-16,-24 25 16,-1-1-16,25 1 15,-24 25-15,-1-1 16,25 1-16,0 0 15,25 24-15,0-49 16,50 24-16,0-24 16,-1 0-1,26-25-15,-1-25 16,0 25-16</inkml:trace>
  <inkml:trace contextRef="#ctx0" brushRef="#br0" timeOffset="362439.8356">24011 595 0,'0'25'47,"0"0"-31,0 0-16,0 24 15,0-24-15,0 25 16,0-1-16,0 1 16,0-25-16,0 24 15</inkml:trace>
  <inkml:trace contextRef="#ctx0" brushRef="#br0" timeOffset="362790.5963">23986 719 0,'0'0'0,"0"-49"0,25 24 15,-25-25 1,25 26-16,-25-1 16,25 25-16,-1-25 15,1 25-15,0 25 16,0 0-16,0-1 15,-1 1-15,1 25 16,0-1-16,-25 1 16,25-25-16,-25 24 15,-25 1-15,25-25 16,-25 24-16,0-24 16,-24 0-16,24-25 15,-25 25-15,26-25 16,-1 0-16,0 0 15,0 0-15,0-25 16</inkml:trace>
  <inkml:trace contextRef="#ctx0" brushRef="#br0" timeOffset="363383.6024">24730 645 0,'0'-25'16,"25"25"-1,-25-25 1,0 50 31,-25 0-32,25 25-15,0-26 16,0 26-16,0 0 16,0-1-16,-25-24 15,25 0-15,0 0 16,0-1-16</inkml:trace>
  <inkml:trace contextRef="#ctx0" brushRef="#br0" timeOffset="363647.6823">24705 620 0,'0'0'16,"25"0"-16,0 0 15,-25-25-15,25 25 16,0 0-16,-1 0 16,26 0-16,-25 0 15,0 25-15,0-25 16,-1 0-1,-24 25-15</inkml:trace>
  <inkml:trace contextRef="#ctx0" brushRef="#br0" timeOffset="363895.8346">24705 819 0,'0'0'0,"25"0"16,0 0-1,0 0-15,0 0 16,24-25-16,-24 25 16,0 0-16,0-25 15,0 25-15,-25 25 16,24-25-16,-48 0 15</inkml:trace>
  <inkml:trace contextRef="#ctx0" brushRef="#br0" timeOffset="364111.8507">24705 1042 0,'0'0'0,"25"0"31,0 0-31,0 0 16,0 0-16,-1 0 15,1 0-15,0 0 16,0-25-16,0 25 16,24 0-16,-24 0 15</inkml:trace>
  <inkml:trace contextRef="#ctx0" brushRef="#br0" timeOffset="364559.5067">25425 620 0,'0'-25'16,"-25"25"-16,25-24 16,0 48 31,0 1-47,0 0 15,0 0-15,25 24 16,-25-24-16,-25 25 15,25-1-15,0 1 16,0-25-16,-25 24 16,25-24-1</inkml:trace>
  <inkml:trace contextRef="#ctx0" brushRef="#br0" timeOffset="364903.6056">25400 695 0,'0'-25'31,"25"25"-31,0 0 16,-1 0-16,1 0 16,25 0-16,-25 0 15,-1 0-15,1 0 16,0 0-16,0 0 15,-25 25 1</inkml:trace>
  <inkml:trace contextRef="#ctx0" brushRef="#br0" timeOffset="365079.2078">25499 819 0,'0'-25'15,"25"25"-15,0 0 16,0 0 0,-1 0-1,1 0-15,0 0 16</inkml:trace>
  <inkml:trace contextRef="#ctx0" brushRef="#br0" timeOffset="366183.8508">25425 645 0,'-25'-25'63,"50"25"-1,0 0-46,-1 0-16,26 0 15,-25 0-15,0 0 16,-1 0-16,26 0 16,-25 0-1,0 0 1,-1 0 0,1 0 46,-50 0-46</inkml:trace>
  <inkml:trace contextRef="#ctx0" brushRef="#br0" timeOffset="366752.2088">25450 819 0,'0'0'0,"-25"0"32,50 0 46,-1 0-63,1 0 1,0 0 0,0 0-16,0 0 15,-1 0 1</inkml:trace>
  <inkml:trace contextRef="#ctx0" brushRef="#br0" timeOffset="368175.4553">17934 918 0,'-25'0'0,"0"0"15,25-25 17,0 0-1,25 25-16,-25-25 1,25 25-16,0 0 16,-1 0 15,-24 25-31,-24-25 16,24 25-16,-25 0 15,0 0 1,0-50 15,50 25-15</inkml:trace>
  <inkml:trace contextRef="#ctx0" brushRef="#br0" timeOffset="368583.5991">18455 893 0,'0'-25'16,"0"50"46,0 0-46,-25-25-1,0-25 17,25 0-1</inkml:trace>
  <inkml:trace contextRef="#ctx0" brushRef="#br0" timeOffset="368927.4938">18852 843 0,'0'0'0,"24"0"16,-24-24 0,25-1-1,0 50 17,-50-1-17,25 1 1,-25 0-16,1 0 31,-1-25-15</inkml:trace>
  <inkml:trace contextRef="#ctx0" brushRef="#br0" timeOffset="371231.7993">21382 1315 0,'0'-25'32,"0"0"-1,-25 50 16,25 24-32,0-24-15,0 25 16,0-25-16,0 24 16,0-24-1</inkml:trace>
  <inkml:trace contextRef="#ctx0" brushRef="#br0" timeOffset="371815.8585">21580 1339 0,'-25'25'62,"0"0"-31,25 0-31,0 0 16,0-1 0,0 1-16,0 0 15,25-25 1,-25 25-1,25-25-15,0 0 16,-25-25 0,25 25-16,-1-25 15,1 25-15,-25-25 16,25 1-16,-25-1 16,0 0-16,-25 0 15,25 0 1,-25 25-16,1 0 15,-1 0 1,0 25-16,0 0 16,25 0-1</inkml:trace>
  <inkml:trace contextRef="#ctx0" brushRef="#br0" timeOffset="372535.8273">22324 1315 0,'-25'0'47,"25"24"-15,0 1-32,0 0 15,0 0-15,0 0 16,0-1-16,25 26 15,-25-25-15,0 0 16</inkml:trace>
  <inkml:trace contextRef="#ctx0" brushRef="#br0" timeOffset="372919.8337">22448 1315 0,'0'24'79,"25"-24"-64,-25 25-15,0 0 16,0 0-1,0 0-15,0-1 16,0 26-16,0-25 16</inkml:trace>
  <inkml:trace contextRef="#ctx0" brushRef="#br0" timeOffset="373703.5986">23192 1290 0,'0'0'0,"-24"25"47,24-1-47,0 1 16,0 0-16,-25 25 15,25-26-15,0 26 16</inkml:trace>
  <inkml:trace contextRef="#ctx0" brushRef="#br0" timeOffset="374191.8306">23292 1414 0,'0'0'0,"24"-25"15,-24 0 1,25 25-1,0-25-15,0 25 16,0 0-16,-1-24 16,1 48-1,-25 1 1,0 0-16,-25 25 16,25-26-16,-24 1 15,-1 25-15,0-25 16,25-1-16,0 1 15,25-25 1,0 0 0,24-25-16,-24 1 15</inkml:trace>
  <inkml:trace contextRef="#ctx0" brushRef="#br0" timeOffset="374687.4692">23961 1339 0,'0'0'0,"0"25"31,0 0-15,0 0-1,0 24-15,0-24 16,0 25-16,0-25 16,0 24-16,25-24 15</inkml:trace>
  <inkml:trace contextRef="#ctx0" brushRef="#br0" timeOffset="375279.7995">24061 1414 0,'0'-25'31,"0"0"-15,24 25-1,1-25-15,0 25 16,0 0 0,0 0-16,-1 0 15,-24 25 1,0 0-16,0 0 16,-24 0-1,24-1-15,-25 1 16,50-25 15,-1-25-15,1 25-16,0 0 15,0 0 1,-25 25-16,0 0 31,0 0-31,-25 0 16,0-1-16,0 1 15,1 0-15,-1-25 16</inkml:trace>
  <inkml:trace contextRef="#ctx0" brushRef="#br0" timeOffset="376463.6669">24681 1364 0,'0'0'0,"0"-25"31,0 50 0,0 0-15,0 25 0,0-26-16,0 1 15,0 25-15,0-25 16,0 24-16</inkml:trace>
  <inkml:trace contextRef="#ctx0" brushRef="#br0" timeOffset="376886.5959">24854 1364 0,'-25'25'16,"1"0"-1,-1 0 1,25-1-16,0 1 15,0 0 1,25-25 0,-25 25-16,24-25 15,1 0-15,0 0 16,0 0-16,0-25 16,24 25-16,-24 0 15,0-25-15,0 25 16</inkml:trace>
  <inkml:trace contextRef="#ctx0" brushRef="#br0" timeOffset="377231.2335">24954 1389 0,'0'0'0,"0"25"63,0 0-48,24 24-15,-24-24 16,0 0 0,-24 24-16,24-24 15</inkml:trace>
  <inkml:trace contextRef="#ctx0" brushRef="#br0" timeOffset="377951.3714">25375 1364 0,'0'0'0,"25"0"15,-25-25 1,25 25-16,-25-24 16,0 48 30,0 1-30,0 0-16,0 0 16,0 0-16,0 24 15,0-24-15,0 25 16</inkml:trace>
  <inkml:trace contextRef="#ctx0" brushRef="#br0" timeOffset="379087.397">25598 1439 0,'0'0'0,"25"-25"31,-25 0 0,0 0-31,0 0 31,0 1-15,-25 48 31,25 1-47,-24 0 15,24 0 1,0 0 0,24-25-1,1 0 1,0 0-16,0-25 16,0 25-1,-1 0 1,-24 25-1,0-1 1,0 1 0,0 0-1,0 0 1,-24-25 0,24 25-16,-25-25 15,25 24 1,-25-24-16,0 25 15,0-25-15,1 25 16,-1-25 0,0 0-1,25-25 1</inkml:trace>
  <inkml:trace contextRef="#ctx0" brushRef="#br0" timeOffset="379423.8651">25598 1339 0,'25'-24'15,"0"24"1,25-25-1,-26 25-15,26 0 16,0 0-16,-26 0 16</inkml:trace>
  <inkml:trace contextRef="#ctx0" brushRef="#br0" timeOffset="421622.5985">25648 10666 0,'25'0'15,"-50"0"173,25 25-173,0 0 1,0-1 0,0 1-1,0 0-15,0 0 16,0 0 0,0-1-16,0 1 15,0 0 1,0 0-16,0 0 15,0-1-15,0 1 16,0 0-16,0 0 16,0 0-1,0-1-15,0 1 16,0 0 0,0 0-1,0 0-15,0 0 16,0-1-1,0 1 1,0 0 15,25-25-31,-25 25 16,0 0 0,0-1-1,0 1 32,0 0-31,-25-25-1,25 25-15,0 0 16</inkml:trace>
  <inkml:trace contextRef="#ctx0" brushRef="#br0" timeOffset="422895.514">25722 10790 0,'-24'0'16,"-1"0"-1,0 0 17,25-25-1,25 0-15,24 1-1,-24-1-15,0 0 16,25 0-16,-1 25 15,1-25-15,0 25 16,-1 0-16,1 0 16,-1 0-16,-24 25 15,25 0-15,-25 0 16,-25 0-16,24-1 16,-24 26-16,-24-25 15,24 24-15,-25-24 16,0 25-1,0-1-15,-24-24 16,24 0-16,-25 0 16,25 0-16,-24-25 15,-1 24-15,25-24 16,0 0-16,-24 0 16,24 0-1,25-24-15,0-1 16,25 25-1,0-25-15,-1 25 16,26-25-16,-25 25 16,25 0-16,-1 0 15,-24 0-15,25 25 16,-26-25-16,1 25 16,0-25-16,0 25 15,-25-1-15,0 1 16,25 0-16,-50 0 15,25 0-15,0 0 16,0-1 0,-25 1-16,0 0 0,25 0 15,-25 0 1,1-1-16,-1 1 16,-25-25-16,25 25 15,-24 0-15,-1 0 16,25-25-16,-24 24 15,-1-24-15,25 0 16,0 0-16,1 0 16,-1-24-16,0 24 15,0 0-15,25-25 16,-25 25 0,50 0 124</inkml:trace>
  <inkml:trace contextRef="#ctx0" brushRef="#br0" timeOffset="483495.604">24879 10592 0,'0'-25'32,"25"50"15,-25-1-16,25 1-31,-25 0 15,0 0 1,25 0-16,-25-1 16,0 1-16,0 0 15,0 0 1,24-25 15,-48-25-15,24 0-1,0 0 1,0 1-16,-25 24 16,25-25-16,-25 0 15,0 0 1,0 0 0,0 25-1,1 0-15,-1-24 16,0 24-16,0 0 15,0 0 1,1 24-16,-1-24 16,0 0-16,-25 25 15,26-25-15,-1 25 16,0 0-16,-25-25 16,26 25-16,24-1 15,-25 1-15,0-25 16,0 25-16,25 0 15,-25 0-15,25 24 16,0-24-16,-24 0 16,24 0-16,24 24 15,-24-24-15,0 0 16,25 0-16,-25 24 16,25-24-16,-25 0 15,25 0-15,0 0 16,-1-25-16,1 24 15,0 1-15,0-25 16,0 25-16,-1-25 16,1 0-16,0 0 15,0 0-15,0 25 16,-1-25 0,1 0-16,0 0 15,0 0-15,0 25 16,-1-25-16,1 0 15,0 0 1,0-25-16,0 25 16,0 0-16,-1-25 15,1 25 1,0-25 46,-25 50 32</inkml:trace>
  <inkml:trace contextRef="#ctx0" brushRef="#br0" timeOffset="501927.6305">23490 10492 0,'0'-24'31,"25"24"0,-50 0 16,25 24-31,0 1-1,-25 25-15,25-1 16,0 1-16,0 0 15,0 24-15,-25 0 16,25-24-16,0 24 16,0-24-16,0 0 15,25-1-15,-25 1 16,0 0-16,0-26 16,0 1-16,0 0 15,0 0-15,0 0 16,0-1 15,-25-48-15</inkml:trace>
  <inkml:trace contextRef="#ctx0" brushRef="#br0" timeOffset="502879.3366">23416 10691 0,'0'-25'94,"24"25"-63,-24-25 16,25 25-32,-25-25 17,25 25-1,-25-24 47,-25 24-31,25-25-16,25 25 32,0 0-48,0 0-15,-1 25 16,1-25-16,25 0 16,-25 0-16,24 0 15,-24-25-15,25 25 16,-26 0-16,26 0 15,-25 0-15,0 0 16,0 0 0</inkml:trace>
  <inkml:trace contextRef="#ctx0" brushRef="#br0" timeOffset="503503.0024">23465 11013 0,'0'-25'47,"25"25"-32,0 0-15,0 0 16,24 0-16,-24 0 15,25-24-15,-26 24 16,26 0-16,-25 0 16,0 0-16,-1 0 15,1 0-15,0 0 16,0 24 0</inkml:trace>
  <inkml:trace contextRef="#ctx0" brushRef="#br0" timeOffset="504423.6066">23465 11410 0,'25'0'79,"0"0"-79,0 0 15,-1-25-15,26 25 16,-25 0-16,24 0 15,1-24-15,-25 24 16,24 0-16,-24 0 16,0 0-16,0 0 15,0 0-15,0 24 16,-1-24 0,1 0 77,-25 25-15,0 0 63,-25-25-125</inkml:trace>
  <inkml:trace contextRef="#ctx0" brushRef="#br0" timeOffset="510807.6152">22572 10616 0,'-25'0'16,"25"-24"15,25 24-31,-25-25 16,0 0-1,0 0-15,25 25 16,-25-25-16,0 1 31,0 48-15,0 1 0,0 25-16,-25-25 15,25 24-15,0 1 16,-25 24-16,25-24 15,-24 24-15,-1-24 16,0-1-16,0 1 16,0-25-16,1 0 15,24-1-15,-25-24 16,25-24-16,0-26 16,25 25-1,-25 0-15,24 1 16,-24-1-16,25 25 15,0-25-15,0 25 16,0 0 0,-1 0-16,26 0 15,-25 25-15,24 0 16,-24-1-16,0 1 16,0 25-16,0-25 15,0 24-15,-25-24 16,24 25-16,-24-25 15,0 24-15,-24-24 16,24 0-16,-25 24 16,25-24-16,-50 0 15,25 0-15,0-25 16,-24 25-16,-1-25 16,1 24-16,-1-24 15,0 0-15,1 0 16,-1 0-16,1 0 15,24-24-15,0 24 16,25-25-16,0 0 16</inkml:trace>
  <inkml:trace contextRef="#ctx0" brushRef="#br0" timeOffset="511551.4651">22523 10592 0,'0'0'0,"0"-25"47,24 25-16,1 0-15,0 0 0,25 0-16,-1 0 15,-24 0-15,50-25 16,-26 25-16,1-25 15,-1 25-15,1 0 16,-25 0-16,0-25 16,-1 50-16,1-25 15,0 0 1,-25 25 46,-25-25-46</inkml:trace>
  <inkml:trace contextRef="#ctx0" brushRef="#br0" timeOffset="538487.5893">21754 10492 0,'0'0'0,"0"-24"15,-25 24 1,25-25-16,-25 50 16,0-25-1,-24 24-15,24 26 16,-25 0-16,25 24 15,-24 25-15,24-24 16,-25 24-16,50 0 16,-24 0-16,48 1 15,1-26-15,0 0 16,25-24-16,-1 0 16,26-1-16,24-24 15</inkml:trace>
  <inkml:trace contextRef="#ctx0" brushRef="#br0" timeOffset="539415.6092">26789 10567 0,'0'0'0,"0"-25"0,25 25 0,0 0 15,-1 0 1,26 0-16,0 25 15,-26 0-15,26-1 16,-25 1-16,25 25 16,-26-1-16,1 26 15,-25-1-15,0-24 16,-25 49-16,-24-25 16,24 1-16,-25-1 15,1-24-15,-26 24 16,26-24-16,-1-25 15,25 0-15,0-1 16,1-24-16</inkml:trace>
  <inkml:trace contextRef="#ctx0" brushRef="#br0" timeOffset="539903.4062">27409 11063 0,'0'-25'16,"0"50"-1,-25 0 1,25 24-16,0-24 16,0 50-16,0-26 15,0 1-15,0-1 16,0 1-1,0-25-15,0 24 16</inkml:trace>
  <inkml:trace contextRef="#ctx0" brushRef="#br0" timeOffset="540551.6075">27682 11112 0,'0'-24'31,"-25"24"16,25 24-31,-25-24-1,25 25-15,0 0 16,-24 0-16,24 0 16,0 0-16,-25-1 15,25 1-15,25 0 16,-25 0-16,0 0 16,24-1-16,-24 1 15,25-25-15,0 0 16,0 25-16,0-50 15,-1 25 1,1-25 0,-25 1-1,25 24-15,-50-25 16,25 0 0,-25 25-16,25-25 15,-24 25-15,-1 0 16,0 0-1,25 25-15,0 0 16,-25-25 0,25 49-16</inkml:trace>
</inkml:ink>
</file>

<file path=ppt/ink/ink1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3:04:42.851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16470 5035 0,'25'0'62,"-25"25"-62,0 0 16,25-25-16,-25 25 15,25 0-15,-25-1 16,0 1-16,25-25 16,-25 25-16,24-25 15,-24 25-15,0 0 16,25-25 0,-50 0-1,25-25 1,-24 0-1,-1 0-15,25 0 16,-25 25-16,-25-24 16,26 24-16,-26-25 15,0 25-15,1 0 16,-1 25-16,0-25 16,1 24-16,-1 1 15,1 0-15,-1 0 16,0 24-16,1-24 15,24 25 1,-25 24-16,50-24 16,-24-1-16,48 1 15,-24 0-15,25-1 16,25 1-16,-1-25 16,26-1-16,-26 1 15,51-25-15,-26 0 16,0 0-16,1-25 15,-1 1-15,1-1 16,-1 0-16,-24 0 16,24 0-16,-49 1 15,25 24-15,-26-25 16,1 25-16,0-25 16,0 25-1,-25-25 16</inkml:trace>
  <inkml:trace contextRef="#ctx0" brushRef="#br0" timeOffset="2856.6575">17835 5135 0,'-25'-25'15,"0"0"1,0 0 15,0 0-15,1 25-1,-1 0 1,0 0 0,0 25-16,0-25 15,1 25 1,-1 0-16,0 0 15,0-1-15,0 1 16,25 0-16,-25 25 16,1-26-16,24 26 15,0 0-15,-25-26 16,25 26-16,25 0 16,-25-26-16,0 1 15,24 0-15,1 0 16,-25 0-16,25-25 15,0 24 1,0-24-16,0 0 16,-1 0-16,1-24 15,0 24-15,0-25 16,0 0-16,-25 0 16,24 0-16,1-24 15,-25 24-15,25-25 16,-25 26-16,25-26 15,-25 25-15,0 0 16,0-24-16,0 24 16,0 0-16,0 0 15,0 1 1,0-1 0,0 0 15,0 50 63,25-25-79,-25 25 1,0-1-1,0 1 1,0 0 0,24 0-16,-24 0 15,0-1 1,0 1-16,25 0 16,-25 0-16,0 0 15,0-1 1,0 1-16,25 0 15,-25 0 1,0 0-16,0-1 16,0 1-1,0 0 1,0 0 0,0 0-16,0-1 15,0 1 1,-25 0-1,25 0 1,0 0-16,-25-1 31,25 1-15,-24 0 15,24 0-15,0 0-1,-25-25 1,25 25-16,-25-25 16,25 24-1,-25-24 1,25 25-16,-25-25 16,1 25-1,-1-25 1,0 0-1,0 0-15,25 25 16,-25-25-16,1 0 16,-1 0-1,0 0 1,25-25 0,-25 25-1,0 0 1,0 0-1,1 0 1,-1 0 0,0 0 15</inkml:trace>
  <inkml:trace contextRef="#ctx0" brushRef="#br0" timeOffset="4600.6721">18752 5159 0,'0'-24'15,"-24"24"-15,24-25 16,24 25-1,-24 49 32,0-24-31,0 50-16,0-26 16,0 26-16,0-1 15,0 0-15,0 1 16,0-1-16,0 1 15,0-26-15,25 1 16,-25-25-16,25 0 16</inkml:trace>
  <inkml:trace contextRef="#ctx0" brushRef="#br0" timeOffset="5327.7973">18728 5209 0,'0'0'0,"0"-25"31,24 0-15,1 1-16,25-1 15,-1 25-15,1-25 16,0 25-16,-1 0 16,26 25-16,-26-25 15,1 25 1,-1-25-16,26 24 15,-26 1-15,-24 25 16,25-25-16,-25-1 16,24 26-16,-49 0 15,25-26-15,0 26 16,-25-25-16,0 24 16,-25 1-16,25-25 15,-25 24-15,0-24 16,1 25-16,-1-25 15,-25 24-15,25-24 16,-24 0-16,-1 0 16,1 0-16,-1-1 15,0-24-15,26 0 16,-26 25-16,0-50 16,1 25-16,24 0 15,0 0-15,0 0 16,1-24-16,-1 24 15</inkml:trace>
  <inkml:trace contextRef="#ctx0" brushRef="#br0" timeOffset="6680.8034">20538 5184 0,'-25'0'31,"1"25"-15,-1 0 0,0 0-1,0-1-15,0 1 16,25 25-16,-24-1 15,24 1-15,-25 0 16,25-26-16,0 26 16,0 0-16,25-1 15,-25 1 1,24-25-16,1-1 16,0 1-16,0 0 15,0 0-15,-1 0 16,1-25-16,25 0 15,-25 0-15,-1 0 16,26 0-16,-25-25 16,0 25-16,0-25 15,-25 0-15,24 0 16,1 1-16,-25-26 16,25 25-16,-25-24 15,0-1-15,-25-24 16,25 24-16,0 0 15,-25 1-15,25-1 16,-24 25-16,-1 1 16,0-26-16,0 50 15,0-25-15,-24 25 16,24-25-16,-25 25 16,25 0-16,1 0 15,-1 0 1,25 25-16,-25-25 0</inkml:trace>
  <inkml:trace contextRef="#ctx0" brushRef="#br0" timeOffset="10248.5805">16098 7218 0,'0'0'0,"-25"0"31,1 0 0,-1 0-15,25-25-1,-25 25 1,25-24-16,0-1 16,0 0-1,0 0-15,25-24 16,0 24-16,-25 0 15,49 0 1,-24-24-16,0 24 16,24 0-16,-24 25 15,25-25-15,-25 25 16,24-25-16,-24 25 16,0 0-16,0 0 15,0 25-15,-1-25 16,1 0-16,0 25 15,-25 0-15,25 0 16,-25-1-16,0 1 16,0 0-16,0 0 15,-25 0-15,25-1 16,-25 1-16,0 25 16,1-25-16,-1 24 15,-25-24-15,25 25 16,-24-26-16,24 26 15,-25-25-15,1 24 16,-1-24-16,0 25 16,26-25-16,-1 24 15,0-24-15,0 0 16,0 0-16,25-1 16,0 1-1,-24-25-15,48 25 16,-24 0-1,25-25-15,0 0 16,0 25-16,0-25 16,-1 0-16,26-25 15,0 25-15,-1 0 16,-24 0-16,25-25 16,-1 25-16,-24 0 15,0 0-15,0 0 16,0 0-16,-1 0 15,-24-25-15,25 25 16,-25 25-16</inkml:trace>
  <inkml:trace contextRef="#ctx0" brushRef="#br0" timeOffset="11856.8079">17487 6995 0,'0'-25'31,"0"0"1,0 1-1,25 24-31,-50 0 78,25 24-78,0 1 16,-25 0-16,25 25 15,-24-1-15,-1 1 16,25-25-16,-25 24 15,25-24-15,-25 25 16,25-26 0,25 1-1,-25-50-15,25 1 16,0 24 0,-1-25-16,1 0 15,0 25 1,0-25-16,25 25 15,-26 0-15,1 0 16,0 0-16,0 25 16,0 0-1,-1 0-15,-24-1 16,25 1-16,-25 0 16,25 0-16,-25 0 15,-25-1-15,25 26 16,0-25-16,-25 0 15,25-1 1,-24-24-16,-1 25 16,0 0-16,0 0 15,-24-25-15,24 0 16,0 0-16,-25 25 16,1-25-16,24-25 15,0 50-15,-25-25 16,26 0-16,-1 0 15,0 0-15,0-25 16,25 0 15</inkml:trace>
  <inkml:trace contextRef="#ctx0" brushRef="#br0" timeOffset="12417.2681">17462 6970 0,'-24'0'16,"24"-25"-16,24 1 62,1 48-46,0-24-16,0 0 15,0 25-15,24-25 16,1 0-16,0 25 16,-26-25-1,26 25-15,0-25 16,-1 0-16,-24 0 16,25 25-16,-26-25 15,1 0 1</inkml:trace>
  <inkml:trace contextRef="#ctx0" brushRef="#br0" timeOffset="13456.8008">18901 7069 0,'25'0'16,"-50"0"62,25-24-78,-25-1 15,1 0 1,-1 0-16,0 25 16,0-25-16,25 1 15,-25 24-15,1 0 16,48 0 15,1 0-31,0 0 16,25 24-16,-1-24 15,1 0-15,24 0 16,1 0-16,-1 25 16,0-25-16,-24 0 15,0 0-15,-26 0 16,1 0-16,-25 25 15,0 0 1,-25-25-16,25 49 16,-49-24-1,24 25-15,0 24 16,-24-24-16,-1 24 16,25 1-16,-24-26 15,-1 26-15,25-26 16,0 26-16,1-51 15,-1 26-15,25-25 16,-25-25-16</inkml:trace>
  <inkml:trace contextRef="#ctx0" brushRef="#br0" timeOffset="13664.799">18876 7392 0,'0'0'0,"25"-25"16,0 25-16,25 0 15,24 0-15,-24 0 16,24 0-16,0 0 16,1 25-16,-1-25 15,-24 0-15</inkml:trace>
  <inkml:trace contextRef="#ctx0" brushRef="#br0" timeOffset="14464.7982">20489 7045 0,'24'-25'15,"-24"0"-15,0 0 16,0 0-1,0 50 1,0 0 0,0 0-16,0 24 15,0 1 1,0 0-16,0 24 16,0-24-16,0 24 15,0 0-15,0-24 16,0 0-16,0 24 15,0-24-15,0-26 16,25 1-16,-25 0 16</inkml:trace>
  <inkml:trace contextRef="#ctx0" brushRef="#br0" timeOffset="14904.2205">20439 6995 0,'0'0'0,"25"0"16,0-25-1,-1 25 1,1 0-16,25-25 15,-25 25-15,24 0 16,1 0-16,0 0 16,-26 0-16,26 0 15,-25 0-15,24 25 16,-24-25 0</inkml:trace>
  <inkml:trace contextRef="#ctx0" brushRef="#br0" timeOffset="15464.6108">20513 7367 0,'25'0'47,"0"-25"15,0 25-62,0 0 16,-1-25-1,26 25-15,-25 0 16,25-24-16,-26 24 16,26 0-16,-25 0 15,0 0-15,-1 0 16,1 0-1</inkml:trace>
  <inkml:trace contextRef="#ctx0" brushRef="#br0" timeOffset="16720.8011">15577 4837 0,'-24'0'16,"-1"0"-1,0 0 1,0 25-1,0-25 1,1 25-16,-1-1 16,0 26-16,0 0 15,0-1-15,0 1 16,25 49-16,-24-25 16,24 1-16,-25 24 15,50-25 1,-25 26-16,24-26 15,26 0-15,0 1 16,-1-1-16,1 1 16,24-26-16</inkml:trace>
  <inkml:trace contextRef="#ctx0" brushRef="#br0" timeOffset="17577.1963">21158 4911 0,'25'0'16,"-25"-24"0,50 48-16,-25-24 15,24 25-15,1 0 16,-1 0-16,26 24 15,-26 1-15,1 0 16,-25 24-16,0-24 16,-1 24-16,1 0 15,-50 1-15,25 24 16,-24-25-16,-26 1 16,25-1-16,-24-24 15,-1 24-15,0-49 16,1 25-16,24-25 15,-25-25-15,50-25 16</inkml:trace>
  <inkml:trace contextRef="#ctx0" brushRef="#br0" timeOffset="18360.6182">22051 5407 0,'0'0'0,"25"-24"0,-25-1 16,-25 50 15,25-1-31,-24 26 16,-1 0-16,25-1 15,0 26-15,-25-26 16,25 26-16,0-26 16,-25 26-16,25-50 15</inkml:trace>
  <inkml:trace contextRef="#ctx0" brushRef="#br0" timeOffset="18992.8014">22275 5531 0,'-25'0'47,"25"25"-16,-25 0 0,25 0-31,0 0 16,0-1-16,-25 1 16,25 25-16,0-25 15,0-1-15,0 1 16,0 0-16,25 0 16,-25 0-16,25-25 15,-25 25-15,25-25 16,-1 0-16,1 24 15,-25-48-15,25 24 16,0 0-16,0 0 16,-25-25-16,24 25 15,1-25-15,0 0 16,-25 0 0,0 0-1,-25 25 1,0 25-1,1-25 1,-1 0-16,0 0 16,0 0-16,25 25 15,-25-25-15</inkml:trace>
  <inkml:trace contextRef="#ctx0" brushRef="#br0" timeOffset="19504.9956">22299 5358 0,'-24'25'32,"24"-1"-32,-25 1 15,25 0-15,-25 25 16,25-26-16</inkml:trace>
  <inkml:trace contextRef="#ctx0" brushRef="#br0" timeOffset="20464.8032">15627 6821 0,'0'0'0,"-25"-25"15,0 25 17,1 25-32,-26 25 15,25 0 1,-24 49-16,-1-25 16,25 50-16,0-25 15,25 25-15,0 0 16,25 0-16,25-24 15,-1-1-15,51-25 16,-1 1-16,25-26 16</inkml:trace>
  <inkml:trace contextRef="#ctx0" brushRef="#br0" timeOffset="21496.6433">21382 6871 0,'24'0'16,"1"0"0,0 0-16,0 25 15,0 24-15,24-24 16,1 25-16,-25 24 16,-1-24-16,1 24 15,-25 1-15,0 24 16,-25-25-16,1 1 15,-1 24-15,-25-25 16,-24 1-16,24-1 16,1-24-16,-1-26 15,0 1-15,26-25 16</inkml:trace>
  <inkml:trace contextRef="#ctx0" brushRef="#br0" timeOffset="22080.9761">21977 7317 0,'0'0'0,"0"-24"15,0-1-15,25 0 16,-25 0 0,25 25-1,-50 25 1,25 0 0,0 49-16,-25-24 0,25 24 15,0 1 1,0-26-16,0 26 15,0-1-15,0-24 16,-25-1-16</inkml:trace>
  <inkml:trace contextRef="#ctx0" brushRef="#br0" timeOffset="22736.285">22275 7367 0,'0'0'0,"0"-25"47,-25 25-32,0 25 32,0 0-31,0 24-1,25-24-15,0 0 16,-24 25-16,24-26 16,0 26-16,24-25 15,-24 24-15,25-24 16,-25 0-16,25 0 15,0 0-15,0-25 16,-1 0-16,1 0 16,0 0-16,0-25 15,0 0-15,-1 0 16,1 25-16,0-25 16,-25 1-16,0-1 15,0 0-15,-25 25 16,0 0-16,1 0 15,-1 0 1,0 25 0,0-25-16,25 25 15,0-1-15</inkml:trace>
  <inkml:trace contextRef="#ctx0" brushRef="#br0" timeOffset="24727.65">16049 8458 0,'0'0'0,"24"0"31,1-24-31,-25 48 16,25-24-16,0 0 16,24 0-16,-24-24 15,25 24-15,-1 0 16,1 0-16,-25 0 15,25 0-15,-1 0 16,1 0-16,-1 0 16,1 0-16,0 0 15,24 0-15,-24 0 16,-1 0-16,1 24 16,-1-24-1,1 0-15,0 0 16,-1 0-16,1 0 15,-1 0-15,1 0 16,-25 0-16,24 0 16,1 0-16,0 0 15,-1 0-15,1 0 16,0 0-16,-1 0 16,1 0-16,-1-24 15,1 24-15,24 0 16,-24 0-16,24 0 15,-24 0-15,0 0 16,24-25-16,-24 25 16,-1 0-16,26 0 15,-26 0-15,1 0 16,-1 0-16,26 0 16,-25 0-16,-1 0 15,26 0-15,-26 0 16,26 0-16,-1 0 15,-24-25-15,24 25 16,0 0-16,-24 0 16,24 0-16,-24 0 15,24 0 1,-24 0-16,0-25 16,24 25-16,-24-25 15,24 25-15,-24-24 16,24 24-16,-24-25 15,24 25-15,-24 0 16,-1-25-16,1 25 16,0 0-16,-1 0 15,1 0-15,-1-25 16,1 25-16,0 0 16,-1 0-16,1 0 15,-1 0-15,1-25 16,0 25-16,-1 0 15,26 0-15,-26 0 16,1-24-16,24 24 16,-24 0-16,0 0 15,-1 0-15,1 0 16,-1 0-16,1 24 16,-25-24-16,24 0 15,-24 0-15,0 0 31,0 0-15,-50 0 0</inkml:trace>
  <inkml:trace contextRef="#ctx0" brushRef="#br0" timeOffset="26840.6307">15056 10914 0,'0'0'0,"0"25"31,25-25 0,0-25-15,0 25-1,0 0 1,24 0-16,-24 0 16,25 0-16,-1 0 15,1 0-15,0 0 16,-1-25-16,1 25 15,24 0-15,-24 0 16,24-25-16,1 25 16,-26 0-16,26 0 15,-26 0-15,1-24 16,-1 24-16,1 0 16,0 0-16,-1 0 15,-24 0-15,25-25 16,-26 25-16,26 0 15,0 0-15,-1 0 16,1 0-16,0-25 16,-1 25-16,26 0 15,-26 0-15,26-25 16,-26 25 0,26 0-16,-26 0 15,26-25-15,-26 25 16,1 0-16,-1 0 15,26 0-15,-26 0 16,1 0-16,0-24 16,24 24-16,-24 0 15,24 0-15,-24 0 16,24 0-16,-24 0 16,24 0-16,1 0 15,-26 0-15,26-25 16,-1 25-16,-24 0 15,24 0-15,0 0 16,-24 0-16,0-25 16,-1 25-16,1 0 15,24 0-15,-24 0 16,0 0-16,-1 0 16,1 0-16,-1 0 15,26 0-15,-26 0 16,1 0-16,24 0 15,-24-25-15,0 25 16,24 0-16,-24 0 16,-1 0-16,1 0 15,24 0 1,-24 0-16,24-25 16,-24 25-16,24 0 15,-24 0-15,24-24 16,1 24-16,-1 0 15,25 0-15,-24 0 16,-1-25-16,25 25 16,-24 0-16,24 0 15,-25 0-15,1-25 16,24 25-16,0 0 16,-24 0-16,24 0 15,0-25-15,-24 25 16,24 0-16,-25 0 15,25-25-15,-24 25 16,-1 0-16,1 0 16,-1 0-16,-24 0 15,24 0-15,1 0 16,-26-24-16,26 24 16,-26 0-16,1 0 15,-1 0-15,1 0 16,-25 0-1,0 0-15,-1 0 16,1 0 0,0 0 15,0 0 0</inkml:trace>
  <inkml:trace contextRef="#ctx0" brushRef="#br0" timeOffset="29128.9411">15304 11088 0,'0'-25'15,"25"25"48,-25-25-47,25 25-1,0 0-15,0 0 16,0 0-16,-1-25 15,26 25-15,-25 0 16,24 0-16,-24 0 16,25 0-16,-1 0 15,26 25-15,-26-25 16,1 0-16,24 0 16,-24 0-16,24 0 15,-24 0-15,0 0 16,-1 0-16,1 0 15,-1 0-15,1-25 16,25 25-16,-26 0 16,1 0-16,24 0 15,-24-25-15,24 25 16,1 0-16,-26 0 16,26 0-16,-26 0 15,26 0 1,-26 0-16,1 0 15,-1 0-15,1 25 16,24-25-16,-24 0 16,0 0-16,24 0 15,-24 0-15,-1 0 16,1 0-16,24 0 16,-24 0-16,0 0 15,24 0-15,-24-25 16,24 25-16,0 0 15,-24-24-15,0 24 16,-1 0-16,1 0 16,-1-25-16,-24 25 15,25 0-15,-25 0 16,-1-25-16,26 25 16,-25 0-16,25 0 15,-26 0-15,26 0 16,-25-25-16,24 25 15,-24 0-15,25 0 16,-1 0-16,1-25 16,0 25-16,-1 0 15,26 0 1,-26 0-16,1-24 16,-1 24-16,26 0 15,-26 0-15,1 0 16,0 0-16,-1-25 15,26 25-15,-26 0 16,1 0-16,0 0 16,-1 0-16,26 0 15,-26-25-15,1 25 16,24 0-16,-24 0 16,-1 0-16,26-25 15,-26 25-15,1 0 16,0 0-16,-1-25 15,1 25-15,-1 0 16,1 0-16,0 0 16,-1 0-16,1 0 15,0 0-15,-26 0 16,26 0-16,0 0 16,-1 0-16,1 0 15,-1 0-15,1 0 16,0 0-1,-1 0-15,1-24 16,-1 24-16,1 0 16,0 0-16,-1 0 15,1 0-15,-1 0 16,1 0-16,-25-25 16,24 25-16,1 0 15,-25 0-15,0 0 16,0 0-16,-1 0 15,26 0-15,-25 0 16,0 0-16,-1 0 16,1 0-16,0 0 15,0 0-15,0 0 16,-1 0-16,1 0 16,0 0-16,0 0 15,0 0-15,-1-25 16,1 25-16,0 0 15,0 0-15,0 0 16,-1 0-16,1 0 16,0 0-1,0 0 1,0 0 0,-25 25 46,-25-25-46,50 0-1,-50 0 1,50 0-16</inkml:trace>
  <inkml:trace contextRef="#ctx0" brushRef="#br0" timeOffset="74159.8008">16321 992 0,'0'0'0,"0"-25"0,25 1 16,0-1 15,0 25-15,0 0 0,-50 25-1,25-1 1,-25-24-1,25 25 1,-25-25 0,25-25-16,-25 25 15,25-24 1,25 24 15</inkml:trace>
  <inkml:trace contextRef="#ctx0" brushRef="#br0" timeOffset="74704.5163">16619 967 0,'25'-24'31,"0"48"-15,0-24 15,-50 25-15,0-25 30</inkml:trace>
  <inkml:trace contextRef="#ctx0" brushRef="#br0" timeOffset="75008.8036">16991 943 0,'25'0'15,"-25"-25"-15,0 50 16,-25-1 15,0 1-15,1-25-1,-1 25-15,0-25 16</inkml:trace>
  <inkml:trace contextRef="#ctx0" brushRef="#br0" timeOffset="75736.8405">17661 868 0,'0'0'0,"0"-25"15,0 1 1,-25 24-16,25-25 16,-25 25-16,25-25 15,-49 25-15,24 0 16,0 0-16,0 0 15,0 0-15,1 25 16,24 0 0,0-1-1,24-24-15,-24 25 16,25 0-16,0-25 16,0 25-16,0 0 15,0-25-15,24 24 16,-24 1-16,0 0 15,0 0 1,-25 0 0,-25-1-16,0-24 15,0 25-15,0-25 16,1 0-16,-1 0 16,0 0-16,0 0 15,25-25-15,0 1 16,25-26-16,0 25 15,24-24 1,-24 24-16,25-25 16,-25 25-16,24 1 15,-24 24-15</inkml:trace>
  <inkml:trace contextRef="#ctx0" brushRef="#br0" timeOffset="76840.6246">18703 794 0,'0'0'0,"-25"-25"31,0 25 1,0 0-32,1 0 15,-1 0-15,0 25 16,0-25-16,-25 25 15,26-1-15,-1 26 16,0-25-16,25 0 16,-25-1-16,25 1 15,25-25-15,-25 25 16,25-25-16,0-25 16,-1 0-1,26 1-15,-25-1 16,25 0-16,-26 0 15,1-24 1,25 24-16,-25 0 16,-1 0-1,-24 50 1,-24 25 0,24-26-16,0 26 15,-25-25-15,25 24 16,-25 26-16,0-26 15,25 1-15,-25-25 16,25 24-16,0-24 16</inkml:trace>
  <inkml:trace contextRef="#ctx0" brushRef="#br0" timeOffset="77912.6446">19496 1042 0,'0'25'0,"-24"-25"15,48 0 32,-24-25-31,0 0-16,25 0 15,-25 0 1,25 1-16,-25-1 16,25-25-16,0 1 15,0 24-15,-25-25 16,24 25-16,-24 1 16,25 24-16,-25-25 15,25 50 16,-25-1-31,0 26 16,0-25-16,0 24 16,25 1-16,-25 0 15,0-1-15,0-24 16,25 25-16,-25-26 16,0 1-16,24-25 15,-24 25-15</inkml:trace>
  <inkml:trace contextRef="#ctx0" brushRef="#br0" timeOffset="78112.0957">19571 868 0,'25'25'15,"0"-25"1,-1 0-16,1 25 16,25-25-16,-25 0 15,24 0-15</inkml:trace>
  <inkml:trace contextRef="#ctx0" brushRef="#br0" timeOffset="78648.6358">20439 794 0,'0'0'0,"0"-25"15,0 0-15,25 25 47,-25 25-47,25 0 16,-25 0-16,0 24 15,0-24-15,0 25 16,0-1-16,0-24 16,-25 25-16</inkml:trace>
  <inkml:trace contextRef="#ctx0" brushRef="#br0" timeOffset="79064.932">20563 794 0,'0'0'0,"0"-25"0,0 0 16,25 0-16,-25 1 15,25 24-15,-1 0 16,1 0-16,0 24 15,0 1 1,-25 0-16,-25 0 16,25 24-16,-25-24 15,0 25-15,1-25 16,-1-25-16,25 24 16,0 1-1,25-25 1,24 0-16,-24 0 15,0 0-15,0 0 16,0 0-16,-25 25 16,24 0-16,-48-25 15,24 25-15,-25-1 16,0 1-16,-25-25 16,1 25-1,-1-25-15,0 0 16,26 0-16,-26-25 15,25 25-15</inkml:trace>
  <inkml:trace contextRef="#ctx0" brushRef="#br0" timeOffset="80008.6155">21679 695 0,'25'24'78,"-25"1"-62,0 0 0,25 0-16,-25 0 15,0-1-15,25-24 16,-25 25-16,0-50 47,-25 1-32,0-1-15,0 25 16,-24-25-16,24 25 16,-25 0-16,1 25 15,-1-25-15,25 25 16,0 24-16,1-24 15,24 25-15,0-1 16,24-24-16,1 0 16,0 0-16,25-1 15,24-24-15,-24-24 16,49-1 0</inkml:trace>
  <inkml:trace contextRef="#ctx0" brushRef="#br0" timeOffset="80656.1739">22498 695 0,'0'0'0,"0"-25"16,0 50 15,0-1-15,0 1-16,-25 0 15,25 25-15,0-1 16,-25-24-16,25 25 16,0-26-16,-25 26 15</inkml:trace>
  <inkml:trace contextRef="#ctx0" brushRef="#br0" timeOffset="80992.807">22473 744 0,'0'0'0,"25"-25"0,-25 1 16,25-1-16,-1 25 15,1-25-15,25 25 16,-25 0-16,24 25 16,-24-25-16,25 25 15,-50 24-15,25-24 16,-25 25-16,0-26 16,0 26-16,-25-25 15,-25 24-15,0-24 16,1 0-16,-1 0 15,1 0-15,-1-25 16,0 24-16,26-48 16,-1 24-16,0-25 15</inkml:trace>
  <inkml:trace contextRef="#ctx0" brushRef="#br0" timeOffset="81689.1361">23440 744 0,'0'0'0,"0"-25"31,0 50 0,25-25-15,-25 25-16,0 0 15,0 0-15,25-1 16,-25 1-16,0 25 16,0-25-16,0-1 15,0 26-15,0-25 16,-25 0-16,25-1 15</inkml:trace>
  <inkml:trace contextRef="#ctx0" brushRef="#br0" timeOffset="81976.6052">23490 695 0,'0'0'0,"25"0"31,0 0-31,-1 0 16,1 0-16,0 0 15,25 24-15,-26-24 16,1 0-16,0 0 16</inkml:trace>
  <inkml:trace contextRef="#ctx0" brushRef="#br0" timeOffset="82256.825">23490 893 0,'25'0'16,"0"0"-1,-1 0 1,1 0 0,25 0-16,-25-25 15,-1 25-15,1 0 16,0 0-16</inkml:trace>
  <inkml:trace contextRef="#ctx0" brushRef="#br0" timeOffset="82528.8029">23440 1067 0,'0'0'0,"0"24"15,-24-24-15,48 0 16,1 0 0,0 0-16,0-24 15,24 24-15,-24 0 16,25-25-16,-25 25 16,24 0-16,-24-25 15</inkml:trace>
  <inkml:trace contextRef="#ctx0" brushRef="#br0" timeOffset="83224.4345">24457 769 0,'0'-25'16,"0"0"-1,0 50 32,0 25-31,0-25-16,0-1 15,0 26-15,25-25 16,-25 24-16,0-24 16,0 0-16</inkml:trace>
  <inkml:trace contextRef="#ctx0" brushRef="#br0" timeOffset="83528.5859">24507 695 0,'25'-25'31,"0"25"-31,-1 0 16,26 25-1,-25-25-15,24 0 16,-24 0-16,0 0 16,25 0-16</inkml:trace>
  <inkml:trace contextRef="#ctx0" brushRef="#br0" timeOffset="83816.8412">24433 843 0,'24'0'32,"1"0"-32,0 0 15,25 0-15,-1-24 16,1 24-16,-1 0 15,1 0-15</inkml:trace>
  <inkml:trace contextRef="#ctx0" brushRef="#br0" timeOffset="85616.8037">19596 1463 0,'0'0'0,"0"-24"15,0-1 1,0 0-16,0 0 31,0 50-15,-25 0-1,25 24-15,0-24 16,-25 25-16,25-1 16,0-24-16,-25 25 15,50-25-15</inkml:trace>
  <inkml:trace contextRef="#ctx0" brushRef="#br0" timeOffset="86008.6012">19720 1488 0,'-25'25'46,"25"0"-46,0 0 16,0 24-16,0-24 16,0 0-16,0 0 15,25-25 1,-25 25-16,25-50 16,-1 0-1,-24 0-15,25 0 16,-25-24-16,0 24 15,0 0-15,0 0 16,-25 25-16,1 0 16,-1 25-1,0 0 17</inkml:trace>
  <inkml:trace contextRef="#ctx0" brushRef="#br0" timeOffset="86632.347">20439 1414 0,'0'0'0,"0"25"47,0-1-32,0 1-15,0 0 16,0 25-16,0-26 16,0 26-16,25 0 15,-25-25-15,0-1 16</inkml:trace>
  <inkml:trace contextRef="#ctx0" brushRef="#br0" timeOffset="86880.8037">20588 1414 0,'25'0'0,"-50"0"16,25 25-1,0-1-15,0 1 16,0 25-16,0-25 16,0 24-16,25-24 15,-25 25-15,0-1 16,24-24-16</inkml:trace>
  <inkml:trace contextRef="#ctx0" brushRef="#br0" timeOffset="87503.8538">21530 1339 0,'-24'25'15,"24"0"1,0 0-16,0 0 16,-25 24-16,25 1 15,25-25-15,-25 24 16,0 1-16</inkml:trace>
  <inkml:trace contextRef="#ctx0" brushRef="#br0" timeOffset="87936.8109">21630 1513 0,'0'0'0,"-25"0"15,50-25 1,-1 0 0,1 25-1,0-24-15,0 24 16,0 0-1,0 24 1,-50 1-16,25 0 16,-25 0-16,0 24 15,0-24-15,0 25 16,1-25-16,24 0 16,24-25-16,1 24 15,0-24-15,25 0 16,-25 0-16,24-24 15</inkml:trace>
  <inkml:trace contextRef="#ctx0" brushRef="#br0" timeOffset="88480.8161">22423 1439 0,'0'0'0,"0"-25"16,-24 50 15,24-1-31,0 1 15,0 0-15,0 25 16,0-26-16,0 26 16,0-25-16,0 25 15</inkml:trace>
  <inkml:trace contextRef="#ctx0" brushRef="#br0" timeOffset="88969.0351">22597 1513 0,'0'0'0,"0"-25"31,25 0-15,0 25 0,-1 0-1,-24 25-15,0 0 16,0 0 0,-24 0-16,-1-1 15,25 1-15,-25 0 16,50-25-1,0 0 1,-1 0 0,1 0-16,0 0 15,0 25-15,0-25 16,-25 25 0,0 0-1,-25-1-15,0 1 16,0 0-16,0-25 15,1 25-15,-1-25 16,0 25-16,0-25 16</inkml:trace>
  <inkml:trace contextRef="#ctx0" brushRef="#br0" timeOffset="89592.5242">23440 1414 0,'0'0'0,"0"-25"16,0 50 15,-24 0-31,24-1 16,0 26-16,0-25 15,0 24-15,0 1 16,0 0-16,0-1 16</inkml:trace>
  <inkml:trace contextRef="#ctx0" brushRef="#br0" timeOffset="90000.804">23763 1463 0,'0'0'0,"-25"0"16,0 0 0,0 25-16,1 0 15,-26 0-15,25 24 16,0-24-16,1 0 16,24 0-16,-25 0 15,25 0-15,25-25 16,24 0-1,-24 0-15,0 0 16,24 0-16,-24-25 16,25 25-16,-25 0 15,-1 0-15,1-25 16</inkml:trace>
  <inkml:trace contextRef="#ctx0" brushRef="#br0" timeOffset="90256.8043">23812 1488 0,'0'0'0,"-24"25"47,24 0-47,0 0 16,0 24-16,-25-24 15,25 25-15,-25-1 16,25 1-16</inkml:trace>
  <inkml:trace contextRef="#ctx0" brushRef="#br0" timeOffset="90816.628">24557 1439 0,'0'0'0,"0"-25"0,-25 25 31,25 25-15,-25 24-16,25 1 15,-25-1-15,25 1 16,0 0-16,0-25 15,0 24-15</inkml:trace>
  <inkml:trace contextRef="#ctx0" brushRef="#br0" timeOffset="91696.8122">24681 1612 0,'-25'-25'15,"25"1"1,0-1 0,0 0-1,0 0 1,0 0-16,25 25 15,-25-24-15,0-1 16,-25 50 15,25-1-15,0 1 0,0 0-1,25 0-15,-1 0 31,1-25-31,0 0 16,0 0 0,0 0-16,-25 24 15,24-24-15,-24 25 32,0 0-17,-24 0 1,24 0-16,-25-25 15,25 25-15,-25-25 16,25 24-16,-25-24 16,0 25-1,1-25 1,-1 0-16,0-25 31,25 1-15,0-1 15</inkml:trace>
  <inkml:trace contextRef="#ctx0" brushRef="#br0" timeOffset="91968.0997">24829 1389 0,'25'0'31,"0"0"-16,25 0 1,-25 0-16,24 0 16</inkml:trace>
  <inkml:trace contextRef="#ctx0" brushRef="#br0" timeOffset="93432.8124">24730 1439 0,'0'-25'15,"0"50"48,0-50-47,0 50-1,-25-50 1,50 25 93,0 0-109,0 0 16,0 0-16,24 0 15</inkml:trace>
  <inkml:trace contextRef="#ctx0" brushRef="#br0" timeOffset="96800.8051">22597 6548 0,'0'0'0,"25"0"31,0 0-31,24 0 16,26 0-16,-1 0 16,1 0-16,24 0 15,0 0-15,-25 0 16,1 0-16</inkml:trace>
  <inkml:trace contextRef="#ctx0" brushRef="#br0" timeOffset="97016.6104">23168 6226 0,'0'0'16,"-25"25"-16,25 49 0,0 1 15,-25 24-15,0 0 16,0 50-16,1 0 16</inkml:trace>
  <inkml:trace contextRef="#ctx0" brushRef="#br0" timeOffset="98455.7018">20613 9004 0,'-25'0'16,"25"25"15,0 0-31,0 0 15,0-1-15,0 26 16,0 0-16,-25-1 16,25 26-16,0-26 15,0 26 1,0-1-16,0-24 16,-25 24-16,25-24 15,0-1-15,0 1 16,0-1-16,0-24 15,0 0-15</inkml:trace>
  <inkml:trace contextRef="#ctx0" brushRef="#br0" timeOffset="99096.4901">20563 9079 0,'0'-25'16,"25"25"0,0 0-1,-1 0-15,1 0 16,25 0-16,-25 0 16,24-25-16,26 25 15,-26 0 1,1 0-16,0 0 15,-1 0-15,1 0 16,-25 0-16,-1 0 16</inkml:trace>
  <inkml:trace contextRef="#ctx0" brushRef="#br0" timeOffset="99999.8017">20563 9475 0,'-25'0'31,"50"0"47,0 0-62,0 0-16,-1 0 15,26 0-15,-25 0 16,25-24-16,-1 24 16,1 0-16,-25-25 15,24 25-15,-24 0 16,0 0-16,0 0 16,-1 0-1,-48 25-15,24-1 63</inkml:trace>
  <inkml:trace contextRef="#ctx0" brushRef="#br0" timeOffset="105184.8039">22523 2257 0,'0'-25'16,"-25"25"-1,25 25 110,0 0-109,25 0 0,-25 0-16,0-1 15,0 1-15,0 0 16,0 0-1,0 0-15,24-25 16,-24 24-16,0 1 16,0 0 15,0 0 16,25-25-16,-50 0 407,25-25-423,-24 25 1,24-25-1,-25 25 1,25-25-16,-25 25 16,0 0-1,25-24-15,-25 24 47,50 0 0,0 0-31,0 0-16,0 0 15,-1 0 1,1 0-16,0 0 16,0 0-1,0 0 48,-50 0-48,25 24-15,0 1 32,-25 0-32,25 0 15,-25-25 1,25 25-16</inkml:trace>
  <inkml:trace contextRef="#ctx0" brushRef="#br0" timeOffset="109432.638">25202 4638 0,'0'0'0,"-25"0"15,0 0-15,0 0 16,0-24-16,1 24 15,-1-25-15,25 0 16,0 0-16,25 0 16,24 1-16,1-1 15,24-25-15,1 50 16,-1-25-16,-24 25 16,-1 0-16,1 0 15,-50 50-15,-25 0 16,-25-1-16,-24 1 15,0 24-15,-1 1 16,1-1-16,24-24 16,1-1-1,24-24-15,25 25 16,49-25 0,1-25-16,24 0 15,1 0-15,-1-25 16,1 25-16,-26-25 15</inkml:trace>
  <inkml:trace contextRef="#ctx0" brushRef="#br0" timeOffset="111048.9369">27608 4440 0,'0'0'0,"0"-25"0,0 0 15,-25 25 1,0 50 0,0 0-1,0 24-15,1 0 16,-1 26-16,0-26 16,25 25-16,-25-24 15,25-1 1,0 1-16</inkml:trace>
  <inkml:trace contextRef="#ctx0" brushRef="#br0" timeOffset="111624.9307">27905 4465 0,'0'0'16,"0"-25"-16,0 0 15,-25 25 1,1 25 15,-1 25-31,0-1 16,0 1-16,-24 24 16,49 1-16,-25-26 15,25 26-15,0-26 16,25 26-16,-1-50 15,26 24-15,-25-24 16,24-25-16,1 25 16,-25-50-16,0 25 15,-1-25-15,1 0 16,0 1-16,-25-26 16,0 25-16,-25-24 15,0 24-15,1 0 16,-1 25-16,-25 25 15,1-25-15,24 25 16,-25 24-16,50-24 16,-25 0-16,50 0 15,-25 24-15,25-49 16</inkml:trace>
  <inkml:trace contextRef="#ctx0" brushRef="#br0" timeOffset="112215.8015">28749 4862 0,'0'0'0,"-25"0"16,50 0 15,-1 0-15,26 0-16,0-25 15,-1 25-15,1 0 16,-1 0-16,-24 0 15,0 0-15,0 0 16</inkml:trace>
  <inkml:trace contextRef="#ctx0" brushRef="#br0" timeOffset="112400.8125">28773 4762 0,'0'-24'16,"25"24"0,0 0-16,25-25 15,-1 25 1,-24 0-16,25 25 16,-1-25-16,-24 0 15</inkml:trace>
  <inkml:trace contextRef="#ctx0" brushRef="#br0" timeOffset="128577.1395">25921 4490 0,'-25'0'63,"0"0"-16,25 24-32,-25 1-15,1 0 16,-1 25 0,25-26-16,-25 1 15,25 0-15,-25 0 16,25 0-16,0 24 16,0-24-16,0 0 15,0 0-15,0 0 16,25-1-16,0 1 15,0-25 1,-1 25 0,1-25-16,0 0 15,0-25 1,0 25 0,0 0-16,-25-25 15,24 25-15,-24-24 16,25-1-16,0 0 15,-25 0-15,0 0 16,25-24-16,-25-1 16,0 25-16,0-24 15,0-1-15,-25 25 16,0 0-16,0 25 16,1 0-16,-1 0 15,0 0-15,0 0 16,0 25-16,25 0 31</inkml:trace>
  <inkml:trace contextRef="#ctx0" brushRef="#br0" timeOffset="129192.6373">26516 4688 0,'-25'0'15,"50"0"17,0 0-32,0 0 15,0 0 1,24 0-16,-24 0 15,25 0-15,-26-25 16,26 25-16,-25 0 16,24 0-16,-24-25 15,0 25-15,0 0 16,0 0 15</inkml:trace>
  <inkml:trace contextRef="#ctx0" brushRef="#br0" timeOffset="131625.2146">30063 4440 0,'0'0'0,"25"-25"0,-25 0 16,25 25-16,-25-24 16,-25 48 15,0-24-31,0 50 15,1-25-15,-26 24 16,0 26-16,-24-26 16,0 26-16,24-1 15,0-24-15,1 0 16,24-1-16,0-24 16,25 0-16,25 0 15,0-1-15,24-24 16,26 0-16,-1 0 15,-24 0-15,24 0 16,-24-24-16,-1 24 16,1 0-16,-25 0 15,0 0-15,-1 0 16</inkml:trace>
  <inkml:trace contextRef="#ctx0" brushRef="#br0" timeOffset="131960.4625">30088 4539 0,'0'0'0,"0"-25"16,0 1-16,0 48 16,0 1-1,0 25-15,-25 24 16,25 1-16,-25-1 16,25 1-16,-24 24 15,24-25-15,0-24 16,-25 24-16,25-24 15,0-1-15,0-24 16,0 0-16</inkml:trace>
  <inkml:trace contextRef="#ctx0" brushRef="#br0" timeOffset="134032.806">31179 4415 0,'-24'0'16,"24"25"-1,-25 0 1,25 24-1,-25-24-15,25 25 16,-25-1-16,25 1 16,-25 0-16,1-26 15,24 1-15,-25 0 16,25-50 0,0 0-16,25 1 15,-1-26-15,26 0 16,-25 1-16,24-1 15,-24 25-15,25 1 16,-25-1-16,0 25 16,-1 0-16,1 0 15,-25 49-15,0-24 16,-25 50-16,1-26 16,24 1-1,-25-1-15</inkml:trace>
  <inkml:trace contextRef="#ctx0" brushRef="#br0" timeOffset="134440.648">31527 4490 0,'0'0'0,"25"-25"15,-1 25-15,-24-25 16,25 25-16,0 0 16,-25 25-16,0 0 15,0-1-15,0 26 16,-50-25-16,26 24 16,-26 1-16,25 0 15,-24-26-15,-1 1 16,25-25-16,0-25 15,50 1 1,0-26-16,25 0 16,-1 1-16,1-1 15,-1 25 1,1 1-16,0 24 16,-1-25-16,-24 50 15,-25-1-15,0 26 16,-25 24-16,0-24 15,-24 24-15</inkml:trace>
  <inkml:trace contextRef="#ctx0" brushRef="#br0" timeOffset="135673.0294">32494 4440 0,'0'-25'0,"0"50"31,0 25-15,0 24-16,0 0 15,-25 26-15,25-1 16</inkml:trace>
  <inkml:trace contextRef="#ctx0" brushRef="#br0" timeOffset="137888.8097">19124 8979 0,'0'0'0,"0"-25"0,25 1 15,0 24-15,-25-25 16,25 25-16,-25-25 16,0 50 15,-25 0-15,0 24-1,-24 1-15,-1 24 16,0 1-1,-24 24-15,0-25 16,24 26-16,-24-26 16,24 0-16,0-24 15,26 0-15,-1-1 16,25-24-16,0 0 16,0 0-16,25-25 15,-1 24-15,1-24 16,25 0-16,-1 0 15,1 0-15,24 0 16,-24 0-16,0 25 16,-1-25-16,26 0 15,-26 0-15,1 0 16,-1 0-16,-24 0 16</inkml:trace>
  <inkml:trace contextRef="#ctx0" brushRef="#br0" timeOffset="138808.6639">19100 9153 0,'0'-25'16,"0"0"15,24 25 47,-24 25-62,0 0-16,0 0 15,0 24-15,0 26 16,0-26-16,0 26 15,0-1-15,0 1 16,0-1-16,0-24 16,0 24-16,0-24 15,0-1-15,0-24 16,0 25-16,0-26 16,0 1-16,0 0 15,0 0 1</inkml:trace>
  <inkml:trace contextRef="#ctx0" brushRef="#br0" timeOffset="144457.2842">25078 7466 0,'0'0'0,"-25"0"32,25-25-17,0 1 1,-25 24 0,50 0 390,-25 24 375</inkml:trace>
  <inkml:trace contextRef="#ctx0" brushRef="#br0" timeOffset="151536.8108">25053 7293 0,'25'0'16,"-25"-25"15,0 50 203,0-1-234,24 26 16,-24 24-16,0 26 16,0-1-16,0 50 15,0-25-15</inkml:trace>
  <inkml:trace contextRef="#ctx0" brushRef="#br0" timeOffset="196073.4734">24854 7888 0,'0'-25'156,"25"25"-141,0-25-15,0-24 16,24-1-16,26 0 16,-26 1-16,26-1 15,-26 25-15,1-24 16,0 24 0,-1 0-16,-24 0 0,0 25 15,-25-24 1,0 48-1,-25-24-15</inkml:trace>
  <inkml:trace contextRef="#ctx0" brushRef="#br0" timeOffset="196409.2737">24829 7516 0,'0'0'0,"25"25"47,25-25-47,0 24 15,-1 1-15,26 0 16,-1 0-16,-24 0 15,-1-1-15,1 1 16,-25 0-16,-1 0 16,1 0-1,0-25-15,-25 24 16,25-24-16,-25-24 31</inkml:trace>
  <inkml:trace contextRef="#ctx0" brushRef="#br0" timeOffset="198033.261">17512 9128 0,'0'-25'0,"0"1"46,0 48 1,0 26-31,25-25 0,-25 24-16,0 26 15,0-26-15,0 26 16,-25-26-16,25 26 15,0-26-15,0 26 16,-25-26-16,25 1 16,0 0-16,-25-26 15,25 26-15,0-25 16</inkml:trace>
  <inkml:trace contextRef="#ctx0" brushRef="#br0" timeOffset="198568.5194">17537 9153 0,'-25'0'32,"50"-25"-1,0 25-16,0 0-15,-1 0 16,26 0-16,0-25 16,-1 25-16,1 0 15,-1-24-15,1 24 16,24 0-16,-24 0 16,-25 0-16,0 0 15,24 0-15,-24 24 16</inkml:trace>
  <inkml:trace contextRef="#ctx0" brushRef="#br0" timeOffset="199311.8059">17537 9500 0,'25'0'62,"0"0"-46,-1-25 0,1 25-16,25 0 15,-25 0-15,24-24 16,1 24-16,-25 0 15,-1-25-15,1 25 16,0 0-16,0 0 16,0 0-1</inkml:trace>
  <inkml:trace contextRef="#ctx0" brushRef="#br0" timeOffset="210136.593">16073 9128 0,'0'0'0,"-24"0"31,24 25-15,-25 25-1,25-1-15,0 1 16,-25 49-16,25-25 15,-25 1-15,25 24 16,0-25-16,-25 1 16,25-26-16,25 1 15,-25 0-15,0-26 16,0 1-16</inkml:trace>
  <inkml:trace contextRef="#ctx0" brushRef="#br0" timeOffset="210488.7052">15999 9351 0,'25'0'16,"0"-24"0,-1 24-16,1 0 15,25-25-15,-25 25 16,49-25-16,-24 0 15,-1 25-15,1 0 16,0-25-16,-1 25 16,-24 25-16,0-25 15,0 0-15</inkml:trace>
  <inkml:trace contextRef="#ctx0" brushRef="#br0" timeOffset="210903.8028">16073 9674 0,'0'-25'31,"25"25"-15,0 0-16,25-25 16,-26 0-16,51 25 15,-26-24-15,1 24 16,25 0-16,-26-25 16,1 25-16,-1 0 15</inkml:trace>
  <inkml:trace contextRef="#ctx0" brushRef="#br0" timeOffset="211352.6602">15875 10021 0,'0'0'0,"0"25"0,-25-25 16,50 25-1,0-25 1,24 0-16,26-25 16,-1 25-16,-24-25 15,24 25-15,1-25 16,-1 25-16,-24-25 15,-1 25-15,1 0 16,-25 0-16,0 0 16,-1 25-1</inkml:trace>
  <inkml:trace contextRef="#ctx0" brushRef="#br0" timeOffset="212816.2201">15032 8682 0,'0'0'0,"-75"24"16,1 1-16,-1 50 16,1-1-16,0 25 15,-1 25-15,26 25 16,24 0-16,25 0 16,0 0-16,49-1 15,26 1-15,24-25 16,0-24-16,25-1 15,0 0-15</inkml:trace>
  <inkml:trace contextRef="#ctx0" brushRef="#br0" timeOffset="213672.6448">22250 8806 0,'0'0'0,"0"-25"16,-25 25-16,50 0 16,-25-25-16,49 50 15,-24-25-15,25 25 16,-1 24-16,-24 1 15,25 24-15,-25 1 16,-25 24-16,0 0 16,-25 0-16,-25 25 15,1-24-15,-1 24 16,-24-25-16,-1 0 16,1-25-16,-1 1 15,26-25-15,-1-1 16</inkml:trace>
  <inkml:trace contextRef="#ctx0" brushRef="#br0" timeOffset="214272.8725">22721 9599 0,'0'0'0,"0"-24"16,25 24 15,-25 24-31,-25 1 16,25 25-16,0 24 15,-25-24-15,25 24 16,0-24-16,0 24 16,-25-24-16</inkml:trace>
  <inkml:trace contextRef="#ctx0" brushRef="#br0" timeOffset="214719.8053">22944 9649 0,'0'-25'0,"25"0"16,-50 25 15,25 25-31,0 0 16,0 0-16,-24 24 16,24 1-16,-25 0 15,25-1-15,0 1 16,25-1-16,-25 1 15,24-25-15,1 0 16,0 0-16,0-25 16,0 0-16,24-25 15,-24 25-15,0-25 16,-25 0-16,0 0 16,0 0-16,-25 1 15,0-1-15,0 25 16,1 0-16,-26 0 15,25 25 1,0-1-16,25 1 16</inkml:trace>
  <inkml:trace contextRef="#ctx0" brushRef="#br0" timeOffset="245689.2454">2580 6722 0,'0'0'0,"24"-50"16,-24 26-16,0-1 15,0 0-15,-24 50 32,24 0-32,-25 24 15,0 1-15,25 24 16,-25-24-16,0-25 16,1 24-16,24-24 15,-25-25 1,25-25-16,25-24 15,-25-1-15,0 0 16,24 1-16,1-1 16,0 25-16,0 25 31,0 0-31,-1 50 16,1 0-16,0-1 15,25 26-15,-25-26 16,-1 26-16,1-26 15,0-24-15,0 25 16,0-25-16,-1-50 16,-24 0-1,25-25-15,-50-24 16,25 0-16,-24-26 16,-1 1-16,-25 0 15,1 0-15,-1 24 16,0 26-16,-24 24 15,24 0-15,1 25 16,-1 0 0,25 25-16,0-25 15,50 25-15,0-1 16,25-24-16,24 25 16,25-25-16,-24 0 15,49 0-15,-25 25 16,25-25-16,-25 0 15</inkml:trace>
  <inkml:trace contextRef="#ctx0" brushRef="#br0" timeOffset="246032.8153">3299 6499 0,'-50'25'16,"100"-50"-16,-149 50 0,24-1 0,26 1 15,-1 0-15,1 25 16,24-1-16,0 1 15,25 24-15,0 1 16,25-26-16,0 1 16,-1 0-16,26-26 15,0 1-15,24-25 16,0-49-16,-24-1 16,0 0-16,-1-49 15,-24 0-15,-25 0 16,0-1-16,-25 26 15,0 0-15,-49 49 16,24 25-16,-24 25 16,0 24-16,-1 1 15,26 49-15,24-25 16,0 1 0,50-1-16,0-24 15,49 0-15</inkml:trace>
  <inkml:trace contextRef="#ctx0" brushRef="#br0" timeOffset="246472.8414">3795 6499 0,'0'0'0,"-25"-25"15,50 25 1,-25-25-16,0 50 16,0 0-1,0 24-15,-25 1 16,1 0-16,-26 24 16,25-24-16,0 24 15,0-24-15,1-1 16,24 1-16,0-25 15,24-25-15,26 0 16,0 0-16,-1 0 16,26-25-16,-1 25 15,-24-25 1,24 0-16,-24 1 16,-1-1-16,-24 0 15,0-25-15,-25 1 16,0-26-16,-25 26 15,25-1-15,-25 0 16,25 1-16,0 24 16,0 0-16</inkml:trace>
  <inkml:trace contextRef="#ctx0" brushRef="#br0" timeOffset="247232.8222">4539 6524 0,'0'-25'16,"0"0"15,25 25-15,-25-25-16,25 25 94,-50 0-48,25 25-46,-25 0 16,0 0-16,-24-1 16,24 26-16,0-25 15,0 0-15,50-1 16,0-24-16,0 0 16,24 0-16,-24 0 15,25 0-15,-25 0 16,-25 25-16,0 0 15,0 0-15,-25 0 16,0 24-16,0 1 16,25-25-16,0 24 15,0 1-15,25-25 16,25 0-16,-26-25 16,26 24-1,0-48-15,-1 24 16,-24-50-16,25 25 15,-25-49-15,-1-1 16,-24 1-16,0-25 16,0-1-16,0 1 15,0 0-15,-24 0 16,24 0-16,0 24 16,-25 1-16,25 24 15,0 25-15,-25 1 16,25 48-16,0 1 15,0 25-15,0 24 16,0 25-16,25 1 16,-25-1-16,25 25 15</inkml:trace>
  <inkml:trace contextRef="#ctx0" brushRef="#br0" timeOffset="247704.7559">5358 6672 0,'0'0'0,"-25"-24"15,25-1-15,-25 0 16,0 0-16,1 0 16,-1 25-16,0 0 15,25 25-15,-25 0 16,0 0-16,25 49 15,-24-24-15,24 24 16,0 1-16,24-1 16,-24 1-16,25-26 15,25 1-15,-25-1 16,24-49-16,1 0 16,-1 0-16,-24-24 15,25-26-15,-25-24 16,-1 24-16,1-24 15,-25-1-15,0 25 16,0-24-16,-25 0 16,1 24-16,-1 0 15,0 26-15,-25 24 16,26 0-16,-26 49 16,0 1-16,26-1 15,24 1-15,0 24 16,24 1-16,26-25 15,0-1 1,24 1-16</inkml:trace>
  <inkml:trace contextRef="#ctx0" brushRef="#br0" timeOffset="247999.8085">6003 6648 0,'0'0'0,"-25"-25"0,-25 25 16,1-25-16,24 25 16,-25 0-16,25-25 15,1 50-15,-1 0 16,0 0 0,25-1-16,0 1 15,25 25-15,0-1 16,-1 1-16,1 0 15,25-1-15,0 1 16,-1 0-16,1-26 16,-1 26-16,-24-50 15,0 0-15</inkml:trace>
  <inkml:trace contextRef="#ctx0" brushRef="#br0" timeOffset="248136.7066">5978 6945 0,'0'0'0,"-25"0"15,0-24-15,25-1 32,50 25-32,-25 0 15,24 0-15,1-25 16,24 25-16,1-25 16</inkml:trace>
  <inkml:trace contextRef="#ctx0" brushRef="#br0" timeOffset="249224.6216">6548 6648 0,'0'0'0,"25"-25"16,-25 0-16,25 0 15,-25 0-15,25 1 16,0 24-16,-1 24 16,-24 26-1,25 0-15,-25 24 16,0-24-16,0 24 16,-25 1-1,1-1-15,24-24 16,-25-26-16,50-73 31,-25-1-31,24 1 16,1-26-16,25 25 15,-25 1-15,24-1 16,-24 25-16,0 1 16,25 24-16,-26 24 15,26 1-15,-25 0 16,0 25-16,-25 24 15,24-24-15,1 24 16,-25-24-16,0-1 16,0 1-16</inkml:trace>
  <inkml:trace contextRef="#ctx0" brushRef="#br0" timeOffset="249568.8143">6821 6176 0,'0'0'0,"-49"-49"15,24-1-15,0 25 16,0 1-16,25-1 15,25 25-15,0 0 16,0 25-16,24-1 16,1 26-16,-25 0 15,24-1-15,1 1 16,-25-1-16,0 1 16,-1-25-16,1 0 15,0-1-15,-25-48 16,0-1-1,0-50-15</inkml:trace>
  <inkml:trace contextRef="#ctx0" brushRef="#br0" timeOffset="249704.661">7069 5779 0,'0'0'16,"0"-74"-16,0 0 0,0 24 16,0 25-16,25 0 15,-25 50 1,0 0-16,0 25 15,0 49 1,0-25-16</inkml:trace>
  <inkml:trace contextRef="#ctx0" brushRef="#br0" timeOffset="250385.0536">7813 6623 0,'0'0'0,"-24"-25"0,-1 25 16,25-25-16,0 0 15,-25 25-15,50-24 16,-25-1-16,25 25 16,24-25-16,1 25 15,-1 0-15,1 0 16,0 25-16,-25 24 16,-1-24-16,-24 25 15,-24-1-15,-1 1 16,0 0-16,-25-1 15,25-24-15,1 0 16,-1-25-16,50 0 16,-1 0-1,51-25-15,-25 0 16,24 25-16,0 0 16,1 0-16,-26 25 15,-24 0-15,-25 0 16,-25 24-16,-24 1 15,-1 0-15,-24-1 16,-25 1-16,-1-1 16,1-24-16,25 0 15,24-25 1,0 0-16,26 0 16</inkml:trace>
  <inkml:trace contextRef="#ctx0" brushRef="#br0" timeOffset="250961.0041">9079 6573 0,'0'0'0,"24"0"16,-24-25-16,25 25 15,0-24-15,0 24 16,0 0-16,-1 0 16,1 0-16,25 24 15,-25 1-15,-1 0 16,26 25-16,-25-1 15,-25 1-15,0-1 16,0 1-16,0 0 16,-25-25-16,25-1 15,-25 1-15,0-25 16,1-25-16,24 1 16,-25-26-16,25 0 15,-25-24-15,25 24 16,0 1-16,0-1 15,0 0-15,25 1 16,-25-1-16</inkml:trace>
  <inkml:trace contextRef="#ctx0" brushRef="#br0" timeOffset="251144.8125">9376 6127 0,'25'25'32,"25"-25"-17,-1-25-15,1 25 16,24-25-16,1 0 16,-26 0-16</inkml:trace>
  <inkml:trace contextRef="#ctx0" brushRef="#br0" timeOffset="251624.5824">9897 6598 0,'-25'0'15,"25"-25"1,-25 25-16,1 0 16,-1 0-1,0 0-15,0 25 16,0 0-16,1 24 16,-1 1-16,25 0 15,0 24-15,0 1 16,0-26-16,25 1 15,-1-1-15,26-24 16,-25-25-16,24 0 16,1-49-16,-25 24 15,24-50-15,-24 26 16,0-26-16,-25-24 16,0 25-16,-25 24 15,0 0-15,-24 26 16,-1 24-16,1 0 15,-26 49-15,1 1 16,24-1-16,25 26 16,25-1-16,0-24 15,50 0-15,24-1 16</inkml:trace>
  <inkml:trace contextRef="#ctx0" brushRef="#br0" timeOffset="252208.0665">10815 6648 0,'0'0'0,"-25"0"0,0 0 15,0 0-15,1 0 16,-1-25-16,25 0 16,25 0-1,24 0-15,1 1 16,24-1-16,-24 0 16,24 25-1,-24 0-15,-1 0 16,-24 25-16,0 24 15,-50 1-15,0 24 16,-24 1-16,-26-1 16,1 26-16,24-26 15,-24-24-15,49-1 16,0 1-16,25-25 16,25-1-16,25-24 15,-1 0-15,26-24 16,-26 24-16,26-25 15,-26 0-15,1 0 16,0 25-16</inkml:trace>
  <inkml:trace contextRef="#ctx0" brushRef="#br0" timeOffset="254832.8096">7119 9599 0,'0'0'0,"-25"0"0,0 0 31,25 25-16,0 0-15,0 25 16,0-26 0,25 1-16,0-25 15,0 25-15,0-25 16,-1 25-16,1-50 16,0 0-1,-25-24-15,25 24 16,-50-25-16,25 1 15,-25-26 1,0 26-16,-24 24 16,24-25-16,0 25 15,-24 25-15,24-24 16,0 24 0,25-25-16,0 50 15,25-25 1,24-25-16,1 25 15,24 25-15,-24-25 16,24 0-16</inkml:trace>
  <inkml:trace contextRef="#ctx0" brushRef="#br0" timeOffset="255336.7037">7665 9376 0,'0'0'0,"0"-25"0,0 50 47,0 0-47,-25 25 16,25-26-16,0 51 16,-25-26-1,25 1-15,0 0 16,0-1-16,0-24 15,0 0-15,25 0 16,0-25 0,-1-25-16,1 25 15,0-25-15,0 0 16,0-24-16,-1 24 16,1-25-16,0 25 15,-25-24-15,25-1 16,-25 25-16,25-24 15,-25 24-15,-25 0 16,0 25 15,25 25-31,0 25 16,0-26-16,25 26 16,-25 0-16,25 24 15,-1-24-15,1-1 16,-25 1-16,25-1 15,-25-24-15,25-25 32</inkml:trace>
  <inkml:trace contextRef="#ctx0" brushRef="#br0" timeOffset="255496.6609">7937 9103 0,'0'0'0,"0"-49"0,0 24 15,0 0-15,0 0 16,0 0-16,25 25 16,-25-24-16,25 24 15,0 24 1</inkml:trace>
  <inkml:trace contextRef="#ctx0" brushRef="#br0" timeOffset="256344.8112">8210 9376 0,'0'0'0,"0"-25"16,25 25 0,0 25-1,-25 0 1,25 25-16,-25-1 16,0 1-16,-25 24 15,25-24-15,-25-1 16,0-24-16,1 0 15,24 0-15,-25-25 16,0-25-16,25 0 16,0-24-16,0 24 15,0-25-15,0 25 16,25-24 0,0 24-16,-1 25 15,26 0 1,-25 0-16,24 25 15,-24 0-15,25 24 16,-1-24-16,-24 25 16,0-26-16,0 1 15,-25 0-15,25 0 16,-1 0 0,-24-50-16,0 0 15,0-25 1,0 26-16,0-51 15,-24 26-15,-1-26 16,0 26-16,0-26 16,-24 26-16,24 24 15,-25 0-15,25 0 16,1 25-16,-1 0 16,0 0-16,25 25 15,25 0 1,0 0-16,24-1 15,1-24-15,24 0 16,-24 25-16,24-50 16</inkml:trace>
  <inkml:trace contextRef="#ctx0" brushRef="#br0" timeOffset="258568.1816">10021 9525 0,'0'0'0,"0"-25"47,25 0-32,-25 1-15,0-26 16,25 0-16,0 1 15,-1-1-15,1 1 16,0-1-16,25 0 16,-26 1-16,26-26 15,24 26-15,-24-1 16,24-24-16,1 24 16,-1-24-16,1 24 15,-1-24-15,0 24 16,1 0-16,-1-24 15,1 24-15,-1 1 16,1-1-16,-1 25 16,0-24-16,1-1 15,-1 25-15,25-24 16,-49-1-16,24 25 16,1 0-1,-1-24-15,-24 24 16,24 0-16,-24 0 15,-1-24-15,26 24 16,-25 25-16,-1-25 16,1 0-16,-1 1 15,1 24-15,0-25 16,24 0-16,-24 0 16,24 25-16,-24-25 15,24 25-15,0 0 16,-24-24-16,24 24 15,-24 0-15,24 0 16,-24 0-16,0-25 16,24 25-16,-24 0 15,24 0-15,-24 0 16,-1 0-16,26 0 16,-26 0-16,1 0 15,24 0-15,-24 0 16,0 0-16,-1 0 15,1 0-15,-1 0 16,1 0-16,-25 0 16,0 0-1,24 0-15,-24 0 16,0 0-16,0 0 16,-1 0-16,1 0 15,0 0-15,25 0 16,-25 0-16,-1 0 15,1 0-15,0 0 16,0 0-16,0 0 16,-1 0-16,1 25 15,25-25-15,-25 0 16,-1 0-16,26 0 16,-25 0-16,0 0 15,24 0-15,-24 0 16,0 0-1,0 0 204,-50 0-125,0 0 47,0 0-126,0 0 1,1 0-1,-1-25-15,0 25 16,0 0-16,0 0 16,1-25-16,-1 25 15,0 0-15,0-25 16,0 25-16,1 0 16,24-25-1,-25 25 1,50 25 46,-1 0-30,-24 0-17,25 0-15,-25-1 16,0 1-16,25 0 15,-25 0-15,0 0 16,0-1-16,0 1 16,0 0-16,0 0 31,0-50-15,25 25-1,0-25 1,-1 0-16,1 1 15,0 24-15,0-25 16,0 0-16,24 25 16,-24-25-16,0 25 15,0-25-15,-1 25 16,1-24 0,0 24-16,0 0 15,0 0 1</inkml:trace>
  <inkml:trace contextRef="#ctx0" brushRef="#br0" timeOffset="259537.0389">11509 8558 0,'0'0'0,"25"24"62,-25 1-46,25 0-16,-25 25 16,25-26-16,0 1 15,-1 0-15,-24 0 16,25-25-16,-25 25 15,25-25 1,-25-25 0,0 0-1,0 0 1,-25 0-16,25 1 16,-25-26-16,1 25 15,-1 0-15,-25 1 16,1-1-16,24 0 15,0 25-15,0-25 16,0 25-16,50-25 31,0 25-31,0 0 16,24-24-16,-24 24 16,25 0-16,-1 0 15,1 0-15</inkml:trace>
  <inkml:trace contextRef="#ctx0" brushRef="#br0" timeOffset="259760.8208">11857 8508 0,'0'0'0,"0"-25"0,0 0 31,24 50 0,1 0-15,-25 0-16,25 24 15,-25 1-15,0-25 16,0 24-16,0 1 16</inkml:trace>
  <inkml:trace contextRef="#ctx0" brushRef="#br0" timeOffset="260176.8135">12105 8458 0,'0'0'0,"0"-24"0,0-1 16,0 0 0,24 50 15,-48 0-31,24-1 15,0 1-15,0 0 16,0 0-16,24 0 16,-24-1-16,25-24 15,0 25-15,0-25 16,0 0 0,24 0-16,-24 0 15,0 0-15,0 0 16,0 0-16,-25 25 15,-25-25 1,25 25-16,-25-25 16,0-25-16,0 0 15,1 0-15,-1-24 16,0-1-16,25 1 16,0-1-16,0 25 15,0 0-15,0 1 16,0 48-16</inkml:trace>
  <inkml:trace contextRef="#ctx0" brushRef="#br0" timeOffset="260800.8123">11857 9054 0,'0'-25'16,"-25"25"-16,25-25 15,0 50 48,0 0-63,0 0 15,0-1-15,0 1 16,0 0-16,0 0 16,-25 0-16,25-1 15,-25-24 1,0-24 0,1-1-16,24 0 15,-25 0-15,-25 0 16,25 25-1,1-24-15,-1-1 16,0 25-16,0 25 16,0-25-16,1 24 15,-1 1-15,0 0 16,25 0-16,0 0 16,25-25-16,0 0 15,24 0-15,26-25 16,-26 0-16</inkml:trace>
  <inkml:trace contextRef="#ctx0" brushRef="#br0" timeOffset="261440.8272">12725 8210 0,'0'-24'15,"0"-1"-15,0 0 32,0 50-1,0 0-15,0-1-16,0 26 15,0 0-15,25-1 16,-25 1-16,0-1 15,0 1-15</inkml:trace>
  <inkml:trace contextRef="#ctx0" brushRef="#br0" timeOffset="262017.1275">12973 8111 0,'-25'25'78,"0"0"-62,25 0 0,0 24-16,-25-24 15,25 25-15,0-26 16,25 1-16,-25 25 15,25-25-15,0-1 16,0 1-16,-1 0 16,1-25-16,0 25 15,0-50-15,0 25 16,-25-25-16,24 25 16,-24-25-16,25 1 15,-25-1-15,-25 0 16,25 0-16,-24 0 15,-1 25 1,0 0-16,0 0 16,25 25-16,-25 0 15,25 0-15,0 0 16,0-1 0,0 1-16</inkml:trace>
  <inkml:trace contextRef="#ctx0" brushRef="#br0" timeOffset="396816.8296">13990 13891 0,'0'-25'0,"0"0"15,0 75 17,0-26-17,0 51-15,-25-26 16,25 26-16,0-1 15,-25-24-15,25 24 16,-25-24-16,25-25 16,-24 0-16,-1-50 15,25-25 1,0 0-16,0-24 16,0 0-16,0-1 15,25-24-15,-25 25 16,24-1-16,1 1 15,0 24-15,0 1 16,0 24-16,-1 0 16,1 25-16,25 25 15,-25 0 1,-1 24-16,26 1 16,-25 24-16,0 1 15,-1-26-15,1 26 16,0-1-16,-25-24 15,25-1-15,-25 1 16,25-25-16,-25-1 16,0 1-1,25-25-15,-25-25 16,24 1 0,-24-1-16,0 0 15,0-25-15,0 26 16,0-1-16,25-25 15,-25 25-15,0 1 16,0-1-16,0 0 16,0 0-16,0 0 15,0 1-15,0-1 16,-25 0 0,25 0-16,0 0 15,0 1-15,0-1 16,-24 25-16,24-25 15,-25 0 1,25 0-16,-25 1 16,0-1-16,0-25 15,-24 25-15,-1 1 16,-24-1-16,-1 0 16,1 25-16,-1 0 15,1 25-15,0 0 16,24-1-16,25 1 15,0 25-15</inkml:trace>
  <inkml:trace contextRef="#ctx0" brushRef="#br0" timeOffset="397072.7736">14114 13568 0,'0'0'16,"25"0"-16,-25-25 0,49-24 16,-24 24-1,25-25-15,-1 1 16,1-1-16,0 1 15,-26-1-15,1 0 16</inkml:trace>
  <inkml:trace contextRef="#ctx0" brushRef="#br0" timeOffset="397304.9562">14238 12675 0,'0'-25'0,"0"75"32,0 0-32,0-1 15,-25 50-15,25 1 16,0 24-16</inkml:trace>
  <inkml:trace contextRef="#ctx0" brushRef="#br0" timeOffset="397968.8242">14957 13841 0,'-25'0'0,"25"-25"31,-24 0-31,24 1 16,24-1-16,-24-25 16,0 25-16,25 1 15,-25-1-15,0 0 16,25 0-16,-25 50 16,25-25-1,-25 50-15,25-1 16,-1 1-16,1 24 15,-25-24-15,0 24 16,0 1-16,0-1 16,-25-24-16,1-1 15,-1-24-15,0 0 16,-25-50-16,1 0 16,-1 0-16,1-24 15,-1-1-15,0 1 16,26-1-16,-26 25 15,25 25-15,0 0 16,25 25 0</inkml:trace>
  <inkml:trace contextRef="#ctx0" brushRef="#br0" timeOffset="398592.8198">16123 13816 0,'0'-49'31,"0"-1"-31,25 0 0,-25 1 16,25-1-16,-1 1 15,-24-1-15,25 0 16,0 75 0,-50 25-1,25 24-15,0 25 16,-25 25-16,25 0 15,-24 0-15,24 0 16,24-24-16,-24-26 16</inkml:trace>
  <inkml:trace contextRef="#ctx0" brushRef="#br0" timeOffset="398976.8187">16396 13866 0,'25'0'16,"0"-25"-1,-25 0-15,24 0 16,1-24-16,-25-1 16,25 1-16,0 24 15,-25-25-15,25 1 16,-25 24-16,24 0 16,-24 50-1,0 0-15,0 24 16,0 26-16,-24-1 15,24 25-15,0 25 16,0-25-16,0 25 16,24-24-16</inkml:trace>
  <inkml:trace contextRef="#ctx0" brushRef="#br0" timeOffset="399704.9681">16867 14188 0,'0'-25'15,"25"25"-15,-25-24 16,25-1 0,0 25-1,-25 25 1,0-1-1,-25 1 1,25 0-16,0 0 16,-25-25-16,25-25 47,0 0-16,0 0-16,0 1 1</inkml:trace>
  <inkml:trace contextRef="#ctx0" brushRef="#br0" timeOffset="400624.8169">17537 13568 0,'0'0'0,"-25"0"15,25-25-15,-25 1 31,25 48-31,-25-24 16,25 25-16,-24-25 16,-1 50-1,0-1-15,0 1 16,0 0-16,25 24 16,-24 0-16,24 1 15,0-1-15,0-24 16,24-1-16,1 1 15,0-25-15,0 0 16,24-1-16,-24-48 16,25-1-16,-25 0 15,0-25-15,24-24 16,-24 0-16,-25-1 16,25-24-16,-50 25 15,25-1-15,-25 26 16,-24 24-16,24 0 15,-25 50-15,25 0 16,-24-1-16,24 26 16,0 0-16,25-1 15,25 1-15,0-1 16</inkml:trace>
  <inkml:trace contextRef="#ctx0" brushRef="#br0" timeOffset="401328.8203">18107 13767 0,'0'0'0,"-24"0"0,-26 0 15,25 0-15,0-25 16,1 25-16,24-25 16,0 0-16,24 0 15,26 1-15,0-1 16,24 0-16,-24 25 16,-1 0-1,1 25-15,-1-25 16,-24 25-16,-25 24 15,0 1-15,0-25 16,-25 24-16,1-24 16,-1 25-16,0-26 15,0-24-15,25 25 16,25-25 0,0 0-16,24-25 15,1 25-15,24 0 16,-24 0-16,0 0 15,-25 25-15,-1 0 16,-24 0-16,0 0 16,-24 24-16,-1 26 15,-25-26-15,-24 1 16,-1-1-16,1 1 16,-25-25-16,-1 0 15,26-25-15,0 0 16,24-25-16,25-25 15,0 25-15,25-24 16</inkml:trace>
  <inkml:trace contextRef="#ctx0" brushRef="#br0" timeOffset="402656.8208">19621 13816 0,'-25'25'16,"0"-25"0,25 25-1,-25-25 1,25-25-16,-25 25 15,25-25-15,0 0 16,25 1 0,-25-1-16,25 0 15,0 0 1,-25 50 0,25 0-16,-25 0 15,-25 24-15,25 1 16,0-1-16,-25 26 15,25-26-15,-25 26 16,25-26-16,-25 1 16,25-25-16,0 0 15,25-50 17,0 0-32,0 0 15,0 0-15,-1-24 16,1 24-16,0-25 15,25 50-15,-26-24 16,26-1-16,0 25 16,-1 0-16,1 25 15,-1-25-15,-24 24 16,25 1-16,-25 0 16,-1 25-16,-24-26 15,0 1-15,-24 0 16,-1-25-16,0 0 15,0 0-15,0-25 16,1-24-16,-1-26 16,25 26-16,0-26 15,25 1-15,-1-1 16,1 26-16,0-1 16,0 25-16,0 1 15</inkml:trace>
  <inkml:trace contextRef="#ctx0" brushRef="#br0" timeOffset="403056.0119">20389 14139 0,'0'0'0,"25"0"0,-25-25 15,25 25 1,-50 0 15,25 25-15,-25-1 0,25 1-16,-24-25 15,24 25 1</inkml:trace>
  <inkml:trace contextRef="#ctx0" brushRef="#br0" timeOffset="426367.815">2604 7689 0,'0'-24'16,"-24"24"15,48 0 63,1 0-79,0 0-15,0 0 16,0 0-16,0-25 16,24 25-16,-24 0 15,25-25-15,-26 25 16,26 0-16,-25 0 15,0 0-15,24 0 16,-24-25 0,25 25-16,-1 0 15,1 0-15,-1 0 16,1 0-16,0-25 16,24 25-16,-24 0 15,-1 0-15,-24 0 16,25-24-1,-26 24-15,26 0 16,-25 0-16,25 0 16,-26 0-16,1 0 15,25 0-15,-25 0 16,-1 0-16,1-25 16,0 25-16,0 0 15,24 0-15,-24 0 16,0 0-16,0 0 15,24 0-15,-24 0 16,25 0-16,-25 0 16,24 0-16,-24 0 15,25 0-15,-26 0 16,26 0-16,0 0 16,-1 0-16,1 0 15,-25 0-15,24 0 16,1 0-16,-1 0 15,-24 0-15,25 0 16,0 0-16,-26 0 16,26 0-16,0 0 15,-26 0-15,26 0 16,0-25-16,-1 25 16,1 0-1,-25 0-15,24 0 16,-24 0-16,25 0 15,-26 0-15,1 0 16,0 0-16,25 0 16,-26 0-16,1 0 15,25 0-15,-25 0 16,24 0-16,1 0 16,-25 0-16,24 0 15,-24 0-15,25 0 16,-1 0-16,-24 0 15,25 0-15,-25 0 16,24 0-16,-24 0 16,25 0-16,-1 0 15,1 0-15,-25 0 16,24 0-16,1 0 16,-1 0-16,1 0 15,0 0-15,-1 0 16,1 0-16,-1 0 15,1 0-15,0 0 16,-1 0-16,1 0 16,0 0-1,-26 0-15,26 0 16,0 0-16,-1 0 16,1 0-16,24 0 15,-24 0-15,24 0 16,-24 0-16,-1 0 15,26 25-15,-26-25 16,1 0-16,0 0 16,-1 0-16,1 0 15,24 0-15,-49 0 16,49 0-16,-24 0 16,0 0-16,-1 0 15,1 0-15,0 0 16,24 0-16,0 0 15,-24 0-15,24 0 16,1 0-16,-26-25 16,26 25-16,-26 0 15,1 0-15,0 0 16,24 0-16,-24 0 16,-1 0-16,1 0 15,0 0-15,-1 0 16,1 0-16,-1 0 15,1 0 1,0 0-16,-1 0 16,26-25-16,-26 25 15,1 0-15,-1 0 16,26 0-16,-26 0 16,1 0-16,-25 0 15,24 0-15,1 0 16,0 0-16,-26 0 15,26 0-15,-25 0 16,25 0-16,-26 0 16,26 0-16,-25 0 15,24 0-15,-24 0 16,25 0-16,-25 0 16,-1 0-16,1 0 15,25 25-15,-25-25 16,-1 0-16,1 0 15,0-25-15,0 25 16,24 0-16,-24 0 16,0 0-16,0 0 15,0 0-15,-1 0 16,1 0 0,0 0-1,0 0 1,0 0-16,-1 0 15,1 0 1,0 0-16,0 0 31,0 0 16,-1 0 47,1 0-78,0 0 62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1:28:35.240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11013 8037 0,'25'0'31,"-25"-25"-15,25 25 124,0 0-124,-1 0 0,1 0-16,0 0 15,0 0-15,0 0 16,0 0-16,-1 0 15,1 0 17,-50 25-1,1-25-15,-1 0-1,0-25 1,0 25-16,-25 0 15,26 0-15,-1 0 16,0 0-16,0 0 16,0 0-16,1 25 15,48-25 17,1 0-17,0 0-15,0 0 16,0 0-16,-1 0 15,1 0-15,0 0 16,0 0-16,0 0 16,0 0-1,-1 0 17</inkml:trace>
  <inkml:trace contextRef="#ctx0" brushRef="#br0" timeOffset="1055.8438">12948 8086 0,'0'-24'31,"25"24"0,0 0-31,-1 0 16,1 0-1,25 0 1,-25 0-16,-1 0 16,1 0-16,0 0 15,0 0-15,0 0 16,-25-25 31,-25 25-47,0 0 15,0 0-15,0 0 16,1 25-16,-1-25 16,0 0-16,50 0 31,-25 24-31,25-24 16,-1 0-16,1 0 15,-25-24-15,25 24 16,0 0-16,0-25 15</inkml:trace>
  <inkml:trace contextRef="#ctx0" brushRef="#br0" timeOffset="15976.4981">12055 9277 0,'25'0'47,"-25"25"-47</inkml:trace>
  <inkml:trace contextRef="#ctx0" brushRef="#br0" timeOffset="17951.8889">12129 9302 0,'-24'25'47,"48"-25"15,1 0-46,-25-25-1,25 50-15,0-25 16,0 0 0,0 0-1,-1 0 1,1 0-16,0 0 16,0 0-1,0 0-15,-1 0 16,1 0-16,0 0 31,0 0-31,0 0 16,24 0-16,-24 0 15,0 0-15,0 0 16,-1 0-16,26 0 16,-25 0-16,0 0 15,-1 0 1,1 0-16,0 0 15,0 0-15,0 0 16,-1 0-16,1 24 16,0-24-16,0 0 15,0 0-15,-1 0 16,1 0-16,0 0 16,0 0-16,0 0 15,-1 0-15,1 0 16,0 0-16,0 0 15,0 0-15,0-24 16,-1 24-16,1 0 16,0 0-1,0 0 1,-50 0 46,0 0-46,0 0 0,1 0-1,-1 0 1,0 0-16,0 0 16,0 0-16,0 0 15,-24 0-15,24 0 16,0 0-16,-24 0 15,24 0-15,-25 0 16,1 0-16,-1 0 16,0 0-16,1 0 15,24 0-15,-25 0 16,1 0-16,24 0 16,-25 0-16,26 0 15,-1 0-15,0 0 16,-25 0-16,26 0 15,-1 0-15,25-25 16,-25 50 0,0-25-16,0 0 0,1 0 15,-1 0 1,0 0 0,0 0-1,0 0 1,0 0 15,1 0 0,-1 0 94,50 0 16,-1-25-125,1 25-16,25 0 15,-25 0-15,24 0 16,1 0-16,0 0 15,-1 0-15,1 0 16,-1 0-16,-24 0 16,25 0-16,-1 0 15,-24 0-15,25 0 16,-25 0-16,24 25 16,-24-25-16,0 0 15,0 0-15,-1 0 16,1 0-16,0 0 15,0 0-15,0 0 16,-1 0 0,1 0-1,-25 24 1,25-24-16,-25-24 16,25 24-16,0 0 31,-1 0 0,1 0-15,0 0 46,-25 24-46,25-24 15,-25-24-15</inkml:trace>
  <inkml:trace contextRef="#ctx0" brushRef="#br0" timeOffset="19351.9891">13072 6598 0,'25'0'15,"0"0"1,-1 0 0,1 0-16,0-25 15,0 25-15,0 0 16,0 0-16,-1 0 15,-48 0 17,24 25-17,-25-25-15,-25 0 16,25 25-16,-24 0 16,24-25-16,0 0 15,0 24-15,25 1 31,25-25-31,0 0 16,0-25 0,-1 25-1</inkml:trace>
  <inkml:trace contextRef="#ctx0" brushRef="#br0" timeOffset="178272.3101">24259 14337 0,'0'25'31,"0"0"-16,0 0-15,0-1 16,-25 1-16,25 25 16,-25-25-16,1 24 15,-1-24-15,25 25 16,-25-26-16,0 1 16,25 0-16,-25-25 15,25 25-15</inkml:trace>
  <inkml:trace contextRef="#ctx0" brushRef="#br0" timeOffset="178767.5543">24482 14362 0,'25'0'16,"-50"25"30,25 0-46,-25-1 16,25 26-16,-24-25 16,24 24-16,-25 1 15,0-25-15,0 0 16,25 24-16,-25-24 16,25 0-1</inkml:trace>
  <inkml:trace contextRef="#ctx0" brushRef="#br0" timeOffset="179103.5579">24656 14387 0,'0'0'0,"25"0"0,-25 25 47,0-1-47,0 1 15,-25 0-15,25 25 16,-25-26-16,25 1 15,-25 0-15,25 25 16,-25-26-16,25 1 31,0 0-31</inkml:trace>
  <inkml:trace contextRef="#ctx0" brushRef="#br0" timeOffset="179407.5671">24829 14337 0,'0'0'0,"25"0"16,-25 25-1,-25 0 1,25 0-16,0-1 16,0 26-16,-24-25 15,24 24-15,-25-24 16,25 25-16,-25-25 16,25-1-16,0 1 15</inkml:trace>
  <inkml:trace contextRef="#ctx0" brushRef="#br0" timeOffset="179712.2386">25003 14337 0,'25'0'15,"-25"25"-15,-25 0 16,25 0 0,0-1-16,-25 26 15,25-25-15,0 24 16,-24-24-16,24 25 15,-25-25-15,25 24 16,0-24-16,-25-25 16,25 25-16</inkml:trace>
  <inkml:trace contextRef="#ctx0" brushRef="#br0" timeOffset="180015.1675">25202 14337 0,'0'0'0,"0"25"16,0 0-1,0 0-15,-25-1 16,25 1-16,0 25 16,-25-1-16,25-24 15,-25 25-15,25-25 16,-25-1-16,25 1 16,0 0-16</inkml:trace>
  <inkml:trace contextRef="#ctx0" brushRef="#br0" timeOffset="180312.2106">25375 14362 0,'0'25'32,"0"0"-32,0-1 15,-25 1-15,25 25 16,0-1-16,-24-24 16,24 25-16,-25-25 15,0-1-15,25 1 16,0 0-16,-25 0 15,50-50 1</inkml:trace>
  <inkml:trace contextRef="#ctx0" brushRef="#br0" timeOffset="180535.8971">25598 14387 0,'0'0'0,"25"-25"16,-25 50 0,0 0-16,-25-1 15,25 26-15,0 0 16,-24-1-16,-1 1 16,0-1-16,0 1 15,25 24-15,-25-24 16,1-25-16</inkml:trace>
  <inkml:trace contextRef="#ctx0" brushRef="#br0" timeOffset="184543.9674">24259 14089 0,'0'25'16,"-25"-25"-16,0 25 62,50-25-15,-25-25-47,25 25 16,0-25-1,0 25 1,-25-25-16,24 25 16,1 0-16,-25-25 15,25 25-15,0 0 16,0 0 0,-1-24-16,1 24 15,0 0 1,0 24-1,0-24 1,-1 0 0,-24 25-1,25-25-15,0 25 32,0-25-17,0 25 1,-1-25-1,1 0 1,0 0 15,0 0-15,0-25 0,-1 25-1,-24-25 1,25 25-1,0 0 1,-25-25-16,25 1 16,-25-1 15,25 25-31,-25-25 16,25 0 15,-25 0 0,-25 50 47,25 0-62,0 0 15,0 0-15,0-1-1,25 1 32,-1-25-31,1 0-1,0 0 1,0-25 0,0 25-1,-1 0-15,1 0 16,0-24 0,0 24-16,0 0 15,-1 0-15,1 0 16,0-25-16,25 50 15,-26-25-15,1 0 16,0 0 0,0 24-16,0-24 15,-1 25-15,1 0 16,-25 0 0,0 0-1,25-25-15,-25 24 16,-25-24-16</inkml:trace>
  <inkml:trace contextRef="#ctx0" brushRef="#br0" timeOffset="185008.0413">25226 13370 0,'0'0'0,"0"-25"16,25 25 15,-25 25-15,0 0-16,-25 24 15,25-24-15,0 25 16,0-26-16,0 26 16,0-25-16</inkml:trace>
  <inkml:trace contextRef="#ctx0" brushRef="#br0" timeOffset="185888.3928">25425 13494 0,'0'0'0,"25"0"16,-25-25-16,24 0 15,-24 0 1,25 1 0,0 24-1,-50 0 1,0 24-1,1 1 1,24 0 0,-25-25-1,25 25 1,25-25-16,-25 25 16,24-25-1,-24 24 1,25-24-16,0 25 15,0-25 17,-25 25-32,25-25 15,-25 25-15,-25 0 32,0-1-1,0-24-16,25 25 1,-25-25-16,1 0 16,-1 0-1,0-25 1,0 25 0,0 0-1</inkml:trace>
  <inkml:trace contextRef="#ctx0" brushRef="#br0" timeOffset="186135.9239">25598 13370 0,'25'0'0,"0"25"15,0-25-15,0 0 16,-1 0-16,1 24 16,0-24-16,0 0 15</inkml:trace>
  <inkml:trace contextRef="#ctx0" brushRef="#br0" timeOffset="194727.5469">24085 16173 0,'0'0'0,"0"-25"16,0 50 15,25-25-31,0 0 16,0-25-16,0 25 15,-1 0-15,1 0 16,0 0 0,0 0-1,-50 0 1,0 0-1,0 0 1,-24 0-16,24 0 16,-25 0-16,1 0 15,24 25-15,0-25 16,0 0 0,50 0-1,0 0 1,0 0-16,0 0 15,-1 0-15,1 0 16,0 0-16,0 0 16,0 0-1,-50 0 1,0 0 0,-25 24-16,26-24 15,-26 0-15,25 0 16,25 25-16,25 0 31,0-25-31,24 0 16,-24-25-16,0 25 15</inkml:trace>
</inkml:ink>
</file>

<file path=ppt/ink/ink20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3:26:07.22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4911 7937 0,'0'-24'15,"25"24"1,-25-25-1,0 50 110,0 24-125,0-24 16,0 50-16,0-26 16,0 50-16,0-24 15,-25-1-15,25 1 16,0 24-16,0-50 16,0 26-16,0-26 15,-24 1-15,24 0 16,0-26-16,0 1 15,0 0-15,0 0 16,0-50 31</inkml:trace>
  <inkml:trace contextRef="#ctx0" brushRef="#br0" timeOffset="1136.0337">5581 7962 0,'0'0'0,"0"-25"16,0 1 15,0-1-15,0 50 62,25-1-78,-25 26 15,0 0-15,0-1 16,-25 1-16,25 24 16,0 1-16,0-1 15,0 1-15,0-1 16,0-24-16,0 24 16,0-24-16,0-26 15,0 26-15,0 0 16,0-26-16,0 1 15,25 0-15,-25 0 16,0 0 0,0-1 15</inkml:trace>
  <inkml:trace contextRef="#ctx0" brushRef="#br0" timeOffset="3031.7795">6325 7987 0,'0'-25'0,"0"50"32,-25-25-32,25 25 15,-24 0 1,24 24-16,0-24 16,0 25-16,-25-25 15,25 24-15,0 26 16,0-26-16,0 1 15,0 24-15,0-24 16,25-1-16,-25 26 16,24-26-16,-24 1 15,25-25-15,0 24 16,0-24-16,0 0 16,-1 0-1,1 0-15,25-1 16,-25-24-16,-1 0 15,1 0-15,0 0 16,25 0-16,-26 0 16,1-24-16,-25-1 15,25 0-15,0 0 16,0 0-16,-25-24 16,0 24-16,24-25 15,-24 1-15,0 24 16,25-25-16,-25 1 15,0-1-15,0 25 16,0-24-16,0-1 16,0 1-16,0-1 15,-25 25-15,25-24 16,-24-1-16,24 0 16,-25 26-16,0-26 15,25 25-15,-25 0 16,0 0-16,-24 25 15,24-24-15,0 24 16,-24 0-16,24 0 16,0 0-16,0 0 15,0 24 1,1-24-16,24 25 31</inkml:trace>
  <inkml:trace contextRef="#ctx0" brushRef="#br0" timeOffset="4918.9821">7689 7913 0,'25'0'31,"-25"24"-15,25 26-16,-25 0 15,0-1-15,0 26 16,0-26-16,0 51 15,0-26-15,0 0 16,0 1-16,0-1 16,0 1-16,0-26 15,0 1-15,0-1 16,0 1-16,0-25 16,0 0-1</inkml:trace>
  <inkml:trace contextRef="#ctx0" brushRef="#br0" timeOffset="5903.4863">8458 7987 0,'0'-25'15,"25"50"126,-25 0-125,0 25-16,25-1 15,-25 1-15,0 24 16,0-24-16,25 24 16,-25 1-16,0-1 15,0 0-15,25-24 16,-25 24-16,0-24 15,0 0-15,0-1 16,0-24-16,0 0 16,0 0-16,24-1 15,-24 1 1,-24-25 0</inkml:trace>
  <inkml:trace contextRef="#ctx0" brushRef="#br0" timeOffset="7016.2875">9500 8012 0,'0'0'0,"-25"-25"15,25 0-15,-24 0 16,24 1 0,-25 24-1,0 0-15,0 24 16,0-24 0,1 25-1,-26 0-15,25 25 16,0-25-16,1 24 15,24 1-15,-25 24 16,25-24-16,-25 24 16,25 1-16,0-26 15,25 26-15,-25-1 16,25-24-16,-1-1 16,1-24-16,25 0 15,-1 0-15,1-25 16,0 0-16,-1 0 15,26-25-15,-51 0 16,26 0-16,0 0 16,-1-24-16,-24-26 15,0 26-15,0-26 16,-25 1-16,24 0 16,-48-1-16,-1 1 15,0-1-15,0 26 16,-24-1-16,-26 25 15,26 25-15,-1-25 16,-24 50-16,49-25 16,-25 50-1,25-25-15,1 24 16,24-24-16,24 25 16</inkml:trace>
  <inkml:trace contextRef="#ctx0" brushRef="#br0" timeOffset="7935.9835">10666 7913 0,'0'0'16,"25"0"-16,-25-25 0,0 0 31,0 50 16,0 24-47,0 1 16,0 0-16,0 24 15,25 1-15,-25 24 16,0-25-16,0 1 16,24-1-16,-24-24 15,0 24-15,25-24 16,-25-1-16,0 1 15,0-25-15,25-1 16,-25 1-16,0 0 16,0-50 62,-25 25-78</inkml:trace>
  <inkml:trace contextRef="#ctx0" brushRef="#br0" timeOffset="11975.849">4862 9723 0,'0'0'0,"0"-24"47,25 24-47,-25 24 47,0 26-32,0 0-15,0-1 16,0 50-16,-25-24 16,25 24-16,0 0 15,0-24-15,0 24 16,0-25-16,0-24 15,25 24-15,-25-49 16,0 0-16,24 0 16</inkml:trace>
  <inkml:trace contextRef="#ctx0" brushRef="#br0" timeOffset="12783.1798">5531 9847 0,'0'0'0,"0"-24"16,-24-1 0,-1 25 15,0 0-15,0 25-16,0-1 15,1 26-15,-1-25 16,0 49-16,0-24 15,0 24-15,25 1 16,0-26-16,0 26 16,25-1-16,0-24 15,0 24-15,0-49 16,-1 25-16,26-26 16,-25 26-16,24-50 15,1 25-15,-25-25 16,24 0-16,-24-25 15,0 0-15,25 0 16,-26 1-16,1-26 16,0 0-16,-25 1 15,25-1-15,-25-24 16,0 24-16,0-24 16,0-1-1,-25 1-15,25-1 16,-25 26-16,0-1 15,1 1-15,-1 24 16,-25 0-16,25 25 16,-24 0-16,24 0 15,0 25-15,0 0 16,1-25-16,24 24 16,0 1-16,-25 0 15</inkml:trace>
  <inkml:trace contextRef="#ctx0" brushRef="#br0" timeOffset="14231.8311">6548 9897 0,'0'-25'0,"25"25"15,-25-25 1,25 50 46,-25 0-46,0 49-16,0-24 16,25 25-16,-25 24 15,0-25-15,0 1 16,0 24-16,0-25 15,0-24-15,25 24 16,-25-24-16,0-25 16,0-1-16</inkml:trace>
  <inkml:trace contextRef="#ctx0" brushRef="#br0" timeOffset="14847.3104">7417 9823 0,'0'0'0,"24"-25"15,-24 0 1,25 25-1,-25 25 1,0 0-16,25 24 16,-25 26-16,0-1 15,0 1-15,25-1 16,-25 25-16,0-24 16,25 24-16,-25-25 15,0 1-15,24-26 16,-24 26-16,0-26 15,0-24-15,0 0 16,0 0-16</inkml:trace>
  <inkml:trace contextRef="#ctx0" brushRef="#br0" timeOffset="16615.3276">8458 9798 0,'0'-25'0,"0"50"62,0 0-46,0-1-16,0 26 16,0 0-16,0 24 15,0-24-15,0 24 16,25 1-16,-25-1 15,0 0-15,0-24 16,25 24-16,-25-24 16,0 0-16,0-26 15,0 26-15,0-25 16,25 0-16,-25-1 16,0 1-1,0-50 63</inkml:trace>
  <inkml:trace contextRef="#ctx0" brushRef="#br0" timeOffset="18191.1885">9500 9748 0,'25'-25'16,"-25"50"15,0 0-15,25 25-16,-25-1 15,0 1-15,0 24 16,25 26-16,-25-26 16,0 25-16,-25 0 15,25-24-15,0 24 16,0-25-16,0 1 16,0-26-16,0 1 15,25 0-15</inkml:trace>
  <inkml:trace contextRef="#ctx0" brushRef="#br0" timeOffset="19151.1885">10666 9922 0,'0'0'0,"0"-25"16,-25 0-1,0 25 1,1-25 0,-1 50-16,0-25 15,0 25 1,0 0-16,1 24 15,-1-24-15,0 25 16,0 24-16,0-24 16,25 24-16,-24 1 15,24-1-15,0-24 16,0 24-16,0 1 16,24-26-16,1 1 15,0-1-15,0 1 16,24-25-16,1 0 15,24-25-15,-24 0 16,0-25-16,-1 0 16,1 0-16,-1-24 15,1 24 1,-25-50-16,0 26 16,-1-26-16,-24 1 15,25 0-15,-50-26 16,25 26-16,-24 0 15,-1-1-15,-25 25 16,1 1-16,24 24 16,-50 0-16,26 25 15,-1 0-15,25 0 16,-24 0-16,24 25 16</inkml:trace>
  <inkml:trace contextRef="#ctx0" brushRef="#br0" timeOffset="45335.8344">11435 9351 0,'0'25'16,"-25"-25"15,25-25 16,25 25 15,0 0-46,24 0-16,1-24 15,0 24-15,-1 0 16,26 0-16,-1 0 16,-24 0-1,-1 0-15,26 0 16,-26 0-16,1 0 16,-25 0-16,24 0 15,-24 24-15,0-24 16,0 0-16,0 0 15,-1 0 1,1 0 0,-25-24 15,25 48-15</inkml:trace>
  <inkml:trace contextRef="#ctx0" brushRef="#br0" timeOffset="166831.1969">4638 11534 0,'0'-25'16,"25"25"0,0 0 77,0 0-77,0 0-16,-1 0 16,1 0-1,25 0-15,-25 0 16,0 0-16,24 0 16,-24 0-16,25 0 15,-26 0-15,26 0 16,-25 0-16,24 0 15,1 0-15,0 0 16,-1 0-16,1 0 16,-1 0-16,26 0 15,-26 0-15,1 0 16,-25 0-16,24 0 16,1-24-16,0 24 15,-26 0-15,26 0 16,0 0-16,-25 0 15,24 0-15,-24 0 16,25 0-16,-1 0 16,-24 0-1,25 0-15,-1 0 16,-24 0-16,25 24 16,-1-24-16,1 0 15,-25 0-15,24 0 16,1 0-16,-1 0 15,1 0-15,0 25 16,-1-25-16,-24 0 16,25 0-16,-1 0 15,1 0-15,-25 25 16,24-25-16,1 0 16,-25 0-16,24 0 15,1 0-15,0 0 16,-1 25-16,26-25 15,-1 0-15,-24 0 16,24 0-16,0 0 16,-24-25-16,24 25 15,-24 0-15,24 0 16,-24 0-16,24 0 16,-24 0-16,0 0 15,24 0-15,-24-25 16,-1 25-1,26 0-15,-1 0 16,-24 0-16,24 0 16,1 0-16,-1 0 15,-24 0-15,24-25 16,0 25-16,1 0 16,-26 0-16,26 0 15,-1-24-15,-24 24 16,24 0-16,1 0 15,-1 0-15,1-25 16,24 25-16,-25 0 16,1 0-16,-1 0 15,0-25-15,1 25 16,-1 0-16,1 0 16,-1 0-16,25 0 15,-24 0-15,24 0 16,0 0-16,-24-25 15,24 25-15,-25 0 16,25 0-16,-24 0 16,24 0-16,-25 0 15,26 0-15,-26 0 16,1 0-16,24 0 16,-50 0-1,26 0-15,-26 0 16,1 25-16,0-25 15,-1 0-15,-24 0 16,0 0-16,0 0 16,-1 0-1,1 0 32,-25 25-16,-25-25-31</inkml:trace>
  <inkml:trace contextRef="#ctx0" brushRef="#br0" timeOffset="170143.9976">4415 13717 0,'-25'0'0,"50"0"31,0 0-15,0 0 0,0 0-16,-1 0 15,1 25-15,25-25 16,-1 0-16,1 0 16,0 0-16,-1 0 15,1 0-15,24 0 16,1 0-16,-1 0 15,1 0 1,-1 0-16,-24 25 16,24-25-16,0 0 15,1 0-15,-26 0 16,26 0-16,-26 0 16,26 0-16,-26 0 15,26 0-15,-25 0 16,-1-25-16,1 25 15,24 0-15,-24 0 16,-1-25-16,26 25 16,-1 0-16,-24 0 15,24-25-15,-24 25 16,24 0-16,-24-25 16,24 25-16,-24 0 15,-1 0-15,-24 25 16,25-25-16,0 0 15,-1 0-15,1 0 16,-1 0-16,1 0 16,24 0-16,-24 0 15,24 0-15,1 0 16,-1 0 0,1 0-16,-1 0 15,0 0-15,26 0 16,-26 0-16,0 0 15,1 0-15,24 0 16,0 0-16,-24 0 16,24 0-16,0 0 15,0 0-15,-24 0 16,24 0-16,-25 0 16,26 0-16,-26 0 15,25 25-15,1-25 16,-26 0-16,25 0 15,0 0-15,1 0 16,-1 0-16,0 0 16,0 0-16,0-25 15,1 25-15,-1 0 16,0 0-16,0-25 16,1 25-16,-1 0 15,0 0-15,0-24 16,-24 24-16,24 0 15,0-25-15,0 25 16,1 0-16,-1-25 16,0 25-16,0 0 15,0-25 1,-24 25-16,24 0 16,-25 0-16,1 25 15,-1-25-15,-24 0 16,-1 0-16,1 0 15,0 0-15,-1 25 16,-24-25-16,0 0 16,-50 0 15,0-25-15</inkml:trace>
  <inkml:trace contextRef="#ctx0" brushRef="#br0" timeOffset="172263.7703">4564 13965 0,'25'0'31,"0"0"-15,-1 0-1,1 0 1,0 0 0,0 0-1,0 0-15,-1 0 16,26 0-16,-25 0 16,25 25-16,-26-25 15,26 0-15,0 0 16,-1 0-16,1 0 15,24 0-15,-24 0 16,-1 0-16,1-25 16,0 25-16,-1 0 15,1 0-15,-1 0 16,1 0-16,0 0 16,-1 0-16,1-25 15,-1 25-15,1 0 16,0 0-16,-1 0 15,1 0-15,0 0 16,-1 0-16,1 0 16,-1 0-16,1 0 15,0 0-15,24 0 16,-24 0-16,-1 0 16,26 0-16,-26 0 15,1 0-15,-1 0 16,1 0-1,0 0-15,24 0 16,-24 0-16,-1 0 16,1-25-16,24 25 15,-24 0-15,24 0 16,-24 0-16,24 0 16,-24 0-16,24 0 15,1 0-15,-26 0 16,1 25-16,0-25 15,24 0-15,-24 0 16,-1 0-16,1 0 16,-1 0-16,26 0 15,-25 0-15,-1 0 16,1 0-16,24 0 16,-24 0-16,-1 25 15,26-25-15,-26 0 16,26 0-16,-1 0 15,-24 0-15,24 0 16,-24 0-16,24 0 16,-24 0-16,24 0 15,-24 0-15,0 25 16,24-25 0,-24 0-16,24 0 15,-24 0-15,24 25 16,-24-25-16,24 0 15,-24 0-15,24 0 16,-24 0-16,24 0 16,-24 0-16,-1 0 15,1 0-15,-1 0 16,26 0-16,-25-25 16,-1 25-16,1 0 15,-1 0-15,1-25 16,0 25-16,24 0 15,-24 0-15,-1 0 16,1 0-16,24 0 16,-24-25-16,-1 25 15,1 0-15,0 0 16,-1 0-16,1-25 16,-25 25-16,24 0 15,1 0-15,-25-24 16,-1 24-16,26 0 15,-25 0-15,0 0 16,0-25-16,-1 25 16,1 0-16,0 0 15,0 0 1,0 0-16,-1 0 16,1 0-16,0 0 15,0 0-15,0 0 16,-1 0-1,1 0-15,0 0 16,0 0 0,0 0-16,-1 0 15,1 0 1,0 0 15,-25 25 0,25-25 1</inkml:trace>
  <inkml:trace contextRef="#ctx0" brushRef="#br0" timeOffset="177095.7315">10691 12080 0,'25'-25'31,"-25"50"172,0 0-187,0-1 0,0 1-1,0 0 1,0 0-1,0 0 1,0 0 0,0-1-1,0 1 1,0 0 0,0 0 15,0 0-16,0-1 1,0 1 0,0 0-1,24-25 1,-24 25 0,0 0-1,0-1 1,0 1-1,0 0 1,0 0 15,0 0-15,0-1 0,0 1-16,0 0 15,0 0 1,0 0-1,0-1 1,0 1 0,0 0-1,0 0 1,25-25-16,-25 25 16,0-1-1,0 1 1,0 0-1,0 0 1,0 0 0,0-1 15,0 1-15,0 0 15,0 0 0,0 0 0,0-1 1</inkml:trace>
  <inkml:trace contextRef="#ctx0" brushRef="#br0" timeOffset="182327.799">8632 7565 0,'25'-24'125,"0"-1"-109,-1 0-1,1 0 1,0 25 0,0-25-1,0 25 1,-25-24-16,24 24 15,1 0-15,0 0 32,0 0-17,0 0-15,-1 0 16,1 0 0,-25 24-1,25-24-15,0 0 16,0 0-1,0 0 1,-25 25 0,24-25-1,1 0 1,-25 25 0,25-25-1,-25 25 1,25-25-1,-25 25-15,25-1 32,-25 1-17,0 0 1,24-25 0,-24 25 15,0 0 0,0-1 16,25-24-47,-25-24 78,0-1-62,0 0 15,0 0-15,0 0-1,0 1 1,0-1-1,25 50 48,0-1-47,-25 1-1,0 0 1,0 0-1,0 0-15,0-1 16,-25-24 0,25 25-1,-25-50 1,0 25 0,25-24-1,-24 24 16,24-25-15</inkml:trace>
  <inkml:trace contextRef="#ctx0" brushRef="#br0" timeOffset="183551.2014">9351 7317 0,'-24'-24'0,"-1"-1"47,50 0-32,-25 0 1,24 0 0,1 1 15,0 24-31,0-25 16,0 25-1,-1 0 1,1 0-1,0 0 1,0 25 0,0-1-1,-25 1 1,0 0 0,0 0-1,0 0 1,0-1-16,-25 1 15,25 0 1,-25 0 0,0 0-1,0-25-15,25 24 16,-24 1-16,-1 0 16,0 0 15,50-25 0,0 0-15,-1 0-1,1 0 1,0 0-16,0 0 16,0 0-16,-1 0 15,1 0 1,0 0-1,0 0 1</inkml:trace>
  <inkml:trace contextRef="#ctx0" brushRef="#br0" timeOffset="187230.9657">8434 7466 0,'-25'0'63,"0"0"-17,0 0 1,25 25-31,-25-25 0,1 25 30,-1 0-14,25-1 15,0 1-1,0 0-14,0 0 15,0 0-16,25-25 0,-25 24-15,24-24-1,1 0 1,-25 25 0,25-25-1,-25 25 16,25-50 1,0 25-1,-25-25-15,24 25-16,1 0 31,-25-24-16,25 24 17,-25-25-1,25 25 0,-25-25-31,0 0 47,0 0 47,-25 25-63,25-24-15,0-1 46,-25 25-46,0-25 46,1 25 63,24 25-31,-25-25 47</inkml:trace>
  <inkml:trace contextRef="#ctx0" brushRef="#br0" timeOffset="224750.9957">9475 12005 0,'0'-24'16,"-24"24"46,48 24 110,-24 1-156,0 0-1,0 0 17,0 0-17,25-25 1,-25 24 15,0 1-15,0 0 15,0 0 0,25 0 1,-50-25-32,25 25 15,0-1 1,25-24-1,-25 25 1,0 0 15,0 0-15,0 0 15,0-1-15,0 1 15,0 0-15,0 0 15,0 0-15,0-1 15,0 1-16,25-25 1,-25 25-16,0 0 16,0 0-1,0-1 17,0 1-17,0 0 1,0 0-1,0 0 1,0-1-16,0 1 16,0 0-1,0 0 1,0 0 0,0-1-1,0 1 1,0 0-1,0 0 17,0 0-1,0-1-15,0 1 15,-25-25-31,25 25 15,0 0 17,0 0-1,0-1 63,0 1 46</inkml:trace>
  <inkml:trace contextRef="#ctx0" brushRef="#br0" timeOffset="259719.7649">7689 7466 0,'0'-25'156,"25"25"-140,-25-24-1,25 24 1,-25-25-16,0 0 15,25 25 1,-25-25 0,25 25-16,-25-25 15,24 25 1,-24-24-16,25 24 16,-25-25-1,25 25 1,-25-25-16,25 25 15,0-25 1,-1 0 15,1 25-15,0-24 0,0 24-1,0 0 16,-25 24-31,25-24 16,-1 0 15,1 0-15,-25 25 0,25-25-16,0 0 15,0 25 16,-1-25-15,-24 25 15,25-25-31,0 0 32,-25 25-32,25-25 31,-25 24-31,25-24 15,-25-24 142,0-1-142,-25 25 1,25-25-16,0 0 16,0 0-1,0 1 1,25 24 46,-25 24-46,0 1 0,24-25-16,-24 25 15,25 0 1,-25 0-1,0-1 1,-25-24 0,1 25 15,-1-25 0,0 0-15,0 0-1</inkml:trace>
  <inkml:trace contextRef="#ctx0" brushRef="#br0" timeOffset="260936.0063">8310 6921 0,'0'0'0,"0"-25"15,0 0 17,24 25-17,-24-25 1,25 0 15,0 0-15,0 25 15,-25-24-15,25 24-1,-1 0 1,1 0-1,0 24 1,0-24 15,-25 25-31,0 0 16,0 0 0,-25-25-1,25 25 1,-25-25-1,25 25-15,-25-1 16,25 1 0,-24-25-1,-1 25-15,0 0 16,25 0 15,-25-25-31,25 24 16,25-24 15,0 0-15,24 0-1,-24 0 1,0-24-16,0 24 16,0 0-1,-1 0 1,1 0-1,0 0 1,-25 24 0,25-24-1,-25-24 32,-25 24-31</inkml:trace>
  <inkml:trace contextRef="#ctx0" brushRef="#br0" timeOffset="262247.9967">7615 7119 0,'0'0'0,"-25"0"78,0 0-47,25 25-15,-24-25-1,24 25 1,-25-1 0,25 1-1,-25-25 1,25 25-16,0 0 31,0 0-15,25-1 15,0 1-15,-1-25-1,1 25 1,-25-50-1,25 25 1,0 0 0,-25-25-1,25 25-15,-25-24 16,0-1 0,0 0-16,0 0 15,-25 25-15,25-25 16,0 1-16,-25-1 15,25 0 1,-25 25-16,0 0 16,25 25-1,-24-25-15</inkml:trace>
  <inkml:trace contextRef="#ctx0" brushRef="#br0" timeOffset="309888.1958">8483 12105 0,'0'24'250,"0"1"-234,0 0 0,0 0-1,0 0 1,0 0 15,0-1-15,25-24-1,-25 25 17,0 0-32,0 0 31,0 0-15,0-1-1,0 1 1,0 0-1,0 0 1,0 0 15,0-1-15,0 1 0,0 0-1,0 0 1,0 0-1,0-1 17,25 1-17,-25 0 1,0 0 15,0 0-15,0-1 15,0 1-15,0 0-1,0 0 1,0 0 0,0-1 15,0 1 0,0 0 0,0 0 1,0 0 14,0-1-30,0 1 47,0 0-32,0 0 0,0 0 141</inkml:trace>
  <inkml:trace contextRef="#ctx0" brushRef="#br0" timeOffset="343584.0059">6449 7441 0,'-25'0'141,"25"25"-110,0-50 250,0 1-234,25-1-15,-25 0 14,0 0-14,25 25-17,-25-25 1,0 1 31,25 24-47,-25-25 31,25 25 63,-25-25-79,24 25 79,-24-25 31,0 50 828,25-50-890,0 25 62,-25 25 250,-25-25-344</inkml:trace>
  <inkml:trace contextRef="#ctx0" brushRef="#br0" timeOffset="347840.2082">5581 7392 0,'25'0'15,"-25"-25"141,25 25-140,-1 0 15,-24-25-15,25 25 15,-25-25-15,25 25-1,0 0 32,0-24-15,-1 24 14,1 0 1,0 0-15,0 24 30,0-24-31,0 0 16,-1 0 0,1 0 16,-25 25-48,25-25 16,0 0 1,-25 25 15,25-25-32,-1 0 16,-24 25 1,25-25-17,0 0 17,-25 25-17,25-25 16,0 0 1,-25 24-32,24-24 31,1 25 16,0 0 0,0-25 0,-25 25-32,25 0 32,-1-25 0,-24 24-47,25 1 47,-25 0 0,25-25-16,-25 25 31,0-50 126,-25 25-172,0-25 15,1 0 16,24 1-16,-25 24-15,25-25-1,-25 0 16,25 0 1,0 0 15,-25 25-32,25-24 32,0-1 0,0 0 0,-25 25 47,25-25-63,25 25 188,-25 25-204,0 0 1,0 0 15,0-1-15,0 1-1,0 0 1,0 0-16,0 0 31,0-1-15,0 1 78,25-25-79,0 0 1,0 0-1,-1 0 1,1 0 0,0 0-1,0 0 17,0 0 61,-50 0 1</inkml:trace>
  <inkml:trace contextRef="#ctx0" brushRef="#br0" timeOffset="350311.8918">5507 7045 0,'-25'0'16,"0"0"15,0 0 47,25 24-62,-25 1-1,1 0 17,-1 0-1,25 0 0,0-1-15,25-24-1,-25 25-15,0 0 16,24 0 15,-24 0-15,25-25-16,-25 24 15,25-24 1,0 0 15,0 0-15,-1 0 0,1-24-1,0 24 1,-25-25-1,25 25-15,-25-25 32,25 25-32,-25-25 15,0 0 1,0 1 0,-25 24-16,25-25 15,0 0 1,-25 0-1,25 0 1,-25 25-16,25-24 16,-25 24-16,1 0 15,-1 0 1,0 0 0,25 24-16,-25 1 15,25 0 1</inkml:trace>
  <inkml:trace contextRef="#ctx0" brushRef="#br0" timeOffset="352558.9985">6400 7417 0,'24'0'31,"-24"-25"-31,0 0 62,25 25-30,-25-25-17,25 25 17,-25-25-17,25 25 16,-25-24-15,25 24 15,-25-25-15,24 25 0,1 0 15,0 25 31,-25-1-15,0 1-31,0 0 15,-25 0 0,25 0 1,-25-1-17,25 1 1,-24-25-1,24 25 1,0 0 0,-25-25-1,25 25 1,0-1 15,0 1 32,25-25-32,-1 0 16,1 0-32,0 0 1,0 0 15,0 0-15,-1 0 15,1 0 79</inkml:trace>
  <inkml:trace contextRef="#ctx0" brushRef="#br0" timeOffset="357782.9989">6896 7392 0,'-25'0'16,"50"0"93,-25-25-93,0 0 30,0 0-30,25 25 0,-25-24-1,0-1 17,24 25-1,-24-25-16,25 0 17,0 0-1,0 25 0,-25-24-31,25 24 16,-1-25 15,1 25 0,0 0 1,0-25-1,0 25-16,-1 0 1,1 0 0,0 0 15,0 0-15,0 0 15,-1 0-16,1 0 1,0 25 0,-25-50-1,0 50-15,25-25 16,0 0 0,-1 0 77,-48 0-46,24-25-16,-25 25-31,25-25 16,-25 25 0,25-25-16,-25 1 15,25-1 17,25 50 46,-25-1-63,25-24 1,-25 25-16,0 0 31,0 0-15,-25-25-16,0 0 15,25 25 1,-25-25-16,1 0 31</inkml:trace>
  <inkml:trace contextRef="#ctx0" brushRef="#br0" timeOffset="359688.2144">7541 6772 0,'-25'0'31,"25"-25"63,0 0-63,0 0 0,25 25-31,-25-25 16,24 25 0,-24-24-1,25 24 1,0 0-1,0 0 1,0 0 15,-25 24-15,24-24 0,-24 25-1,0 0 1,0 0 15,-24 0-31,24-1 16,0 1-1,-25 0-15,0 0 16,25 0 0,-25-25-16,25 25 15,0-1 1,25-24 31,-25-24-32,25 24-15,0 0 16,-1 0-16,1 0 16,0 0-1,0 0 1,-25-25-16,25 25 15,-50 0 110</inkml:trace>
  <inkml:trace contextRef="#ctx0" brushRef="#br0" timeOffset="361656.7106">6499 6796 0,'25'0'78,"-25"25"219,0 0-281,0 0-1,24 0-15,-24 0 16,0-1 0,0 1-1,0 0 1,0 0 15,0 0 16,25-25-16,-25 24-31</inkml:trace>
  <inkml:trace contextRef="#ctx0" brushRef="#br0" timeOffset="385855.1634">7615 12055 0,'0'-25'16,"0"50"140,0 0-125,0 0-15,-25-1-1,25 1-15,0 0 16,0 0-16,0 0 16,0 0-16,0 24 15,0-24-15,0 0 16,0 0-16,-25-1 15,25 1-15,0 0 16,0 0-16,0 0 16,25-25-16,-25 24 15,0 1-15,0 0 16,0 0 0,0 0-16,0-1 15,0 1 1,0 0-16,0 0 15,0 0 1,25-25 0,-25 24-16,-25-24 15,25 25-15,0 0 16,0 0 15,0 0-15,0-1-1,0 1 17,0 0-17,0 0 17,0 0-1,0-1 0,0 1 0,0 0 47,0 0-31,0 0 63,0-50 15</inkml:trace>
  <inkml:trace contextRef="#ctx0" brushRef="#br0" timeOffset="420935.0023">6400 12005 0,'0'-24'94,"-25"24"-94,25 24 16,-25-24-1,25 25 1,-25 0-16,0 0 16,1 0-1,-1-1-15,25 1 16,-25 0-16,25 0 16,0 0-16,-25 24 15,25-24-15,0 0 16,0 0-16,0 0 15,0-1-15,0 1 16,0 25-16,0-25 16,0-1-16,0 1 15,25 0-15,-25 0 16,25 0 0,-25-1-16,25 1 15,-25 0 1,24 0-16,1 0 15,0-1 1,-25 1-16,25-25 16,0 25-1,-1 0 1,1-25-16,0 25 16,0-25-1,0 0-15,-1 24 16,1-24-1,0 0-15,0 25 16,0-25 0,-1-25-16,1 25 15,0-24 1,0-1 0,-25 0-1,25 0 1,-25 0-1,24 1-15,-24-1 16,0 0-16,0 0 16,25 0-16,-25 1 15,0-26-15,0 25 16,0 0-16,0 1 16,0-1-1,0 0 1,0 0-16,0 0 15,0 1-15,0-1 16,0 0 0,0 0-1,0 0 1,-25 1-16,25-1 16,0 0-1,-24 0 1,24 0-1,-25 25-15,25-25 16,-25 25 0,25-24-1,0-1 1,-25 25-16,25-25 16,-25 25-1,25-25 1,-24 25 15,-1-25-15,0 25-1,0 0 17,25-24-17,-25 24 1,1 0-1,-1 0 17,0 0-1,25 24 0,-25-24 0</inkml:trace>
  <inkml:trace contextRef="#ctx0" brushRef="#br0" timeOffset="425863.0016">5531 12030 0,'0'0'0,"0"25"0,-24-25 16,24 25-16,-25 0 31,0-1-15,25 1-16,-25 0 16,25 0-1,-25 0-15,1 0 16,24-1-1,-25 1 1,25 0-16,-25 0 16,25 0-16,-25-25 15,25 24-15,0 1 16,-25 0-16,25 0 16,25 0-1,-25-1 1,0 1-16,0 0 15,0 0-15,0 0 16,25-1-16,-25 1 16,0 0-16,0 0 15,25 0-15,-25-1 16,25-24-16,-25 25 16,24 0-16,1 0 15,0 0 1,0-25-1,0 24-15,-1-24 16,1 25-16,0-25 16,0 0-16,0 0 15,-1 0-15,1 0 16,0 0-16,0 0 16,0 0-16,-1 0 15,1-25-15,0 25 16,0-24-1,-25-1-15,25 0 16,-25 0-16,0 0 16,25 1-16,-25-26 15,0 25-15,0 0 16,0-24-16,0 24 16,0 0-16,-25 0 15,25-24-15,0 24 16,0 0-16,-25 0 15,25-24-15,0 24 16,-25 0-16,25 0 16,-25 1-1,25-1-15,0 0 16,-25 0-16,25 0 16,0 0-1,-24 1 1,24-1-16,0 0 15,-25 25 1,25-25-16,-25 25 16,25-25-1,-25 25 1,0 0 0,1 25-1,-1-25 1,0 0-1</inkml:trace>
  <inkml:trace contextRef="#ctx0" brushRef="#br0" timeOffset="427999.0029">4638 11956 0,'0'0'0,"0"25"16,-24-25-16,-1 0 15,0 24-15,0-24 16,0 25-16,1-25 16,-1 25-1,0 0-15,0-25 16,0 25-16,25-1 16,-24 1-16,-1 0 15,0 0-15,0 0 16,0 0-16,1-1 15,-1 1 1,0 0-16,25 0 16,-25 0-16,25 24 15,-25-24-15,25 0 16,0 0-16,0-1 16,0 1-16,25 0 15,-25 0-15,25 24 16,-25-24-16,25 0 15,0 0-15,-1 0 16,1-1-16,0 1 16,0 0-16,0 0 15,-1 0-15,1-1 16,25 1-16,-25-25 16,24 0-16,-24 25 15,0-25-15,24 0 16,-24 0-16,25-25 15,-25 25-15,24 0 16,-24-25-16,0 1 16,0-1-16,0 25 15,-25-25-15,24 0 16,1 0-16,-25 1 16,25-26-1,-25 25-15,0 0 16,25-24-16,-25 24 15,0 0-15,0-24 16,0 24-16,0-25 16,0 25-16,0 1 15,0-1-15,0-25 16,-25 25 0,25 1-16,0-1 15,0 0-15,-25 0 16,25 0-16,0 0 15,-25 25-15,25-24 16,-24-1 0,-1 0-16,0 0 15,0 0 1,0 25 0,0 0-1,1-24 1,-1 24-1,0 0 1,25 24 0,-25-24-1</inkml:trace>
</inkml:ink>
</file>

<file path=ppt/ink/ink2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3:35:44.660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5829 5978 0,'0'0'0,"-25"0"31,0 0 0,25 25-15,-24-25-1,-1 0 1,0 25-16,25-1 16,-25-24-16,0 25 15,1 0-15,-1 0 16,0 24-16,0-24 15,0 0-15,1 0 16,-1 24-16,0-24 16,0 25-1,0-25-15,1 24 16,-1-24-16,25 25 16,-25-26-16,25 26 15,-25 0-15,25-26 16,0 26-16,-25 0 15,50-26-15,-25 26 16,25-25-16,-25 25 16,25-26-16,0 26 15,24-25-15,-24 0 16,25-1-16,-26 1 16,26 0-16,0-25 15,-1 0-15,-24 25 16,25-50-16,-1 25 15,-24 0-15,0-25 16,25 0-16,-50 1 16,24-1-16,1 0 15,-25-25-15,25 26 16,-25-1-16,0-25 16,-25 25-16,25 0 15,0-24-15,-25 24 16,1 0-16,24 0 15,-50 25 1,25-24-16,0-1 16,-24 25-16,-1 0 15,0 25-15,1-25 16,-1 24-16,1 1 16,-1 0-16,25 0 15,0 0-15,1 24 16,24-24-16,24 0 15</inkml:trace>
  <inkml:trace contextRef="#ctx0" brushRef="#br0" timeOffset="1350.9404">6474 6350 0,'0'0'0,"0"-25"47,-25 0-16,0 1-15,25-1 0,-24 25-1,-1-25-15,25 0 16,-25 0-1,0 25-15,0-24 16,1 24-16,-1-25 16,0 0-1,0 25 17,50-25-17,0 25 1,0 0-16,-1 0 15,26 0-15,0 0 16,-1 0-16,1-25 16,-1 25-16,26 0 15,-26 0-15,1 0 16,0-24-16,-26 24 16,26 0-16,-25 0 15,0 0 1,0 24-1,-1 1 1,-24 0 0,0 0-16,0 0 15,0 24 1,0-24-16,-24 0 16,-1 24-1,0 1-15,-25 0 16,25-1-16,-24 26 15,-1-26-15,-24 26 16,24-26-16,1 26 16,-1-1-16,0-24 15,1-1-15,24 1 16,0 0-16,0-26 16,1 1-16,24 0 15</inkml:trace>
  <inkml:trace contextRef="#ctx0" brushRef="#br0" timeOffset="1607.7405">6449 6722 0,'0'0'0,"25"-25"0,0 25 15,24-25-15,-24 25 16,25 0-16,-1 0 16,1 0-16,24 0 15,-24 0-15,25 25 16</inkml:trace>
  <inkml:trace contextRef="#ctx0" brushRef="#br0" timeOffset="2856.1279">7466 6176 0,'0'-24'15,"0"-1"1,0 0 0,25 25-16,-50 0 31,25 25-15,-25 24-16,1 1 15,-1 0-15,0-1 16,0 1-16,0-1 15,1 1-15,-1-25 16,25 0-16,0-1 16,25-48-1,-1 24 1,1-25-16,0 25 16,25-25-16,-1 0 15,1 25-15,-1 0 16,-24 0-16,25 0 15,-1 0-15,1 25 16,0 0-16,-26 0 16,1-1-16,0 1 15,-25 0-15,0 25 16,0-26-16,-25 26 16,25-25-16,-25 24 15,1 1-15,-26-25 16,25 0-16,0 24 15,-24-24-15,-1 0 16,1 0-16,-1-25 16,0 0-16,1 25 15,-1-25-15,1-25 16,24 25-16,0-25 16,0 25-16,0-25 15,25 0-15</inkml:trace>
  <inkml:trace contextRef="#ctx0" brushRef="#br0" timeOffset="3327.9964">7417 6127 0,'24'0'31,"1"0"-31,25-25 16,-1 25-16,1 0 16,0 0-16,-1 0 15,1-25-15,24 25 16,-24 25-16,-1-25 16</inkml:trace>
  <inkml:trace contextRef="#ctx0" brushRef="#br0" timeOffset="4287.9999">8384 6276 0,'0'0'0,"-25"0"0,0 0 16,1 0-16,-1 0 15,0-25 1,0 25-16,25-25 16,0 0-16,25 25 15,0-25-15,0 1 16,24-1-16,1 0 15,24 0 1,1 0-16,-1 25 16,-24 0-16,-1 0 15,1 25-15,-1 0 16,-49 0-16,25 24 16,-50 1-16,1 0 15,-1 24-15,-25-24 16,1-1-16,-1 1 15,0-25-15,1-1 16,24 1-16,25 0 16,50-25-1,-26-25 1,26 25-16,24 0 16,-24-25-16,24 25 15,-24 25-15,24-25 16,-24 0-16,0 25 15,-1 0-15,1 0 16,-50-1-16,25 1 16,-50 0-16,25 0 15,-50 24-15,26-24 16,-51 25 0,1-25-16,-1 0 15,-24 24-15,0-24 16,24 0-16,-24-25 15,50 0-15,-26 25 16,26-50-16,24 25 16,0 0-16</inkml:trace>
  <inkml:trace contextRef="#ctx0" brushRef="#br0" timeOffset="7407.996">5457 8136 0,'0'0'0,"0"-25"0,25 0 31,-25 1-15,-25 48 31,25 1-32,-25 25-15,25-1 16,-25 1-16,1 0 15,-1-1-15,0 1 16,0-1-16,0-24 16,1 0-16,-1 0 15,25-50 1,25 25-16,-25-25 16,24 0-16,-24 1 15,25-1-15,0 0 16,0 25-1,0-25-15,-1 25 16,1 0-16,0 0 16,0 0-16,24 25 15,-24 0-15,25-25 16,-25 25-16,-1-1 16,1 26-1,0-25-15,0 0 16,-25 24-16,0-24 15,0 25-15,0-26 16,0 1-16,-25 25 16,25-25-16,-25-1 15,-24 1-15,24 0 16,-25 0-16,-24 0 16,24-25-16,-24 24 15,24-24-15,1 0 16,-1 0-16,25 0 15,-24-24-15,24 24 16,25-25 0</inkml:trace>
  <inkml:trace contextRef="#ctx0" brushRef="#br0" timeOffset="8103.3746">5457 8086 0,'0'0'0,"0"-24"16,25 24 46,0 0-46,-1 0 0,26 0-16,-25 0 15,24 0-15,-24-25 16,25 25-16,-25 0 15,-1 0-15,1 0 16,0 0-16,0 25 16,0-25-1,0 0 32</inkml:trace>
  <inkml:trace contextRef="#ctx0" brushRef="#br0" timeOffset="9391.9985">6375 8285 0,'-25'0'31,"25"-25"-31,-25 25 15,0-25 1,1 0 0,-1 25-16,0-24 15,0 24-15,0-25 16,1 25-16,24-25 16,-25 25-1,50 0 1,-1 0-16,1 0 15,0 0-15,25 0 16,-1 0-16,26 0 16,-26 0-16,26 0 15,-26-25-15,1 25 16,-1 0-16,-24 0 16,0 0-1,0 25-15,-25 0 31,-25 0-15,0-1-16,0 26 16,1 0-16,-1-1 15,-25 1-15,25-1 16,-24 26-16,24-26 16,-25 26-16,26-26 15,-26 1-15,25 0 16,25-26-16,-25 1 15,1 0-15,24 0 16</inkml:trace>
  <inkml:trace contextRef="#ctx0" brushRef="#br0" timeOffset="9719.8378">6276 8582 0,'0'0'0,"24"0"0,1-24 16,0 24 0,0 0-16,0-25 15,24 25-15,1 0 16,-1 0-16,1 0 16,-25 0-16,24 25 15</inkml:trace>
  <inkml:trace contextRef="#ctx0" brushRef="#br0" timeOffset="11440.0075">7218 8235 0,'-25'0'16,"25"-25"-16,-24 25 16,24-24-1,24-1 1,1 0-16,25 25 16,-1-25-16,1 0 15,0 25-15,-1 0 16,1 25-16,-1-25 15,-24 50-15,-25-25 16,0 24-16,0 1 16,-25-1-16,-24 1 15,24 0-15,-25-1 16,1-24-16,24 0 16,25 0-1,-25-25-15,50 0 16,0 0-1,0-25-15,24 25 16,26 25-16,-26-25 16,26 0-16,-26 24 15,1 1-15,-1 0 16,-24 0-16,0 0 16,0 24-16,-50-24 15,25 25-15,-50-1 16,1-24-16,-26 25 15,1-26-15,0 26 16,-26-50-16,26 25 16,0-25-16,24 0 15,25-25-15,0 0 16</inkml:trace>
  <inkml:trace contextRef="#ctx0" brushRef="#br0" timeOffset="12576.227">8855 8086 0,'0'0'0,"0"-24"32,-25 24-17,1 0 32,-1 0-47,0 24 0,0 1 16,0 0-1,-24 0-15,-1 24 16,25 1-16,-24 0 16,-1-1-16,25 26 15,1-1-15,-1-24 16,25 24-16,-25 0 16,25-24-16,0 24 15,25-24-15,0 0 16,-1-26-16,1 26 15,0-25-15,25-25 16,-1 25-16,-24-50 16,25 25-16,-1-25 15,1 0-15,-25-24 16,24 24-16,-49-25 16,25 25-16,-25-24 15,0-1-15,-25 25 16,0 1-16,1-1 15,-26 25-15,0 0 16,1 25-16,-1-25 16,1 24-16,24 1 15,25 0 1,-25 0-16,25 0 16</inkml:trace>
  <inkml:trace contextRef="#ctx0" brushRef="#br0" timeOffset="13551.9104">4986 5804 0,'0'0'0,"-25"0"16,-25 25-16,26 0 15,-26 25-15,0 24 16,1 0-16,24 26 16,-25-1-16,25 0 15,25 0-15,-24-24 16,24 24-16,24 0 15,-24 0-15,25-24 16,0 24-16,0-25 16,0 1-1,-1-26-15</inkml:trace>
  <inkml:trace contextRef="#ctx0" brushRef="#br0" timeOffset="14584.1725">9500 5904 0,'0'0'0,"25"0"31,0 24-31,0-24 16,24 50-16,1-25 15,-1 24-15,1 1 16,0 24-16,-26-24 16,1 0-16,0 24 15,-25-24-15,0 24 16,-25 0-16,0 1 15,-24-1-15,-1 1 16,1-1-16,-1-24 16,-24-1-16,24 1 15,0 0 1,26-26-16,-26 1 16,25 0-16</inkml:trace>
  <inkml:trace contextRef="#ctx0" brushRef="#br0" timeOffset="15864.4671">10096 6722 0,'0'0'0,"-25"0"16,0 0-16,0 0 15,0 0 1,25 25-16,-25-25 15,25 25 1,25-25-16,0 24 16,0 1-16,0 0 15,0-25-15,-1 25 16,1 0-16,0 0 16,0 24-16,0-24 15,-25 0-15,0 0 16,0-1-16,0 1 15,-25 0-15,25 0 16,-25-25-16,0 0 16,25-25-16,0 0 15,-25 0-15,50 1 16,-25-26-16,25 0 16,-25 26-16,25-26 15,24 25-15,-24 0 16</inkml:trace>
  <inkml:trace contextRef="#ctx0" brushRef="#br0" timeOffset="17071.9721">4837 8111 0,'0'-25'0,"-25"25"15,0 0-15,0-24 16,1 48 0,-1-24-16,0 25 15,-25 25-15,26-1 16,24 26-16,-25-1 15,0 25-15,25 25 16,25-24-16,0-1 16,-1 0-16,26 0 15,0 1-15,24-26 16,1 0-16</inkml:trace>
  <inkml:trace contextRef="#ctx0" brushRef="#br0" timeOffset="17927.7761">9277 8186 0,'0'0'0,"25"0"15,0-25-15,-1 25 16,1 0-16,0 0 16,0 25-16,24-1 15,1 26-15,0-25 16,-26 24-16,1 26 16,0-1-16,0-24 15,-50 49-15,0-25 16,-24 1-16,-1-1 15,-24 1 1,24-26-16,0 1 16,1 0-16,24-26 15</inkml:trace>
  <inkml:trace contextRef="#ctx0" brushRef="#br0" timeOffset="18672.0156">9922 8781 0,'0'-25'16,"-25"0"0,0 0-1,0 25 1,1 0-16,-1 0 15,0 0-15,0 0 16,0 0-16,25 25 16,-24-25-16,24 25 15,24-25-15,1 25 16,0 0-16,0-1 16,24-24-16,1 25 15,0-25-15,-26 25 16,26-25-16,-25 25 15,0 0-15,0-25 16,-1 24-16,-24 1 16,25-25-16,-50 25 15,25 0 1,-24-25-16,-1 25 16,0-25-16,0 0 15,0-25 1,25 0-16,-25 0 15,50-24-15,-25-1 16,25 25-16,0-24 16,-25-1-16,25 0 15</inkml:trace>
  <inkml:trace contextRef="#ctx0" brushRef="#br0" timeOffset="19336.3919">10393 7640 0,'0'0'0,"-25"0"16,1 0-16,48 0 31,1 0-31,0 0 16,49 0-16,1 0 16,24-25-1,0 25-15,0 0 16,1-25-16,-1 25 15,-25-25-15,1 25 16,-1 0-16,-24-24 16,-25 24-16,-1 0 15,1 0 1</inkml:trace>
  <inkml:trace contextRef="#ctx0" brushRef="#br0" timeOffset="42560.1938">4936 9773 0,'0'-25'47,"25"25"62,0 0-93,0 0 0,-1-25-1,1 25-15,0 0 16,0 0-16,0 0 15,-1 0-15,26 0 16,-25 0-16,0 0 16,-1 0-16,1 0 15,0 0-15,0 0 16,0 0-16,-1 0 16,1 0-1,0 0-15,0 0 16,0 0-16,-1 0 15,1 0-15,0 0 16,0 0-16,0 0 16,-1 0-16,1 0 15,0 0-15,0 0 16,0 0-16,-1 0 16,1 0-16,0 0 15,25 0-15,-25 0 16,-1 0-16,1 0 15,0 0-15,0 0 16,0 0-16,-1 0 16,26 0-1,-25 0-15,0 0 16,-1 0-16,1 0 16,0 0-16,0 0 15,0 0-15,-1 0 16,26 0-16,-25 0 15,0 0-15,-1 0 16,1 0-16,0 0 16,25-24-16,-26 24 15,1 0-15,0 0 16,25 0-16,-26 0 16,1 0-16,0 0 15,25 0-15,-26 0 16,1 0-16,0 0 15,25-25-15,-25 25 16,-1 0-16,1 0 16,25 0-16,-25 0 15,-1 0-15,1 0 16,0 0-16,0 0 16,0 0-16,24 0 15,-24 0-15,0 0 16,24 0-1,-24-25-15,25 25 16,-25 0-16,24 0 16,1 0-16,-25 0 15,24 0-15,-24-25 16,0 25-16,24 0 16,-24 0-16,0 0 15,25-25-15,-26 25 16,1 0-16,0 0 15,0 0-15,0 0 16,-1 0-16,1 0 16,0 0-16,25-24 15,-25 24-15,-1 0 16,1 0-16,25 0 16,-25 0-16,-1 0 15,26 0-15,-25 0 16,0 0-16,24 0 15,-24 0-15,25 0 16,-26-25-16,1 25 16,0 0-16,0 0 15,24 0-15,-24 0 16,0 0 0,0 0-16,0 0 15,-1 0-15,1 0 16,0 0-16,0 0 15,0 0-15,24 0 16,-24 0-16,0 0 16,0 0-16,-1 0 15,1 0 1,0 0-16,0 25 16,0-50-1,0 25-15,-1 0 16,1 0-16,0 0 15,0 0 1,0 0 0,-1 0-16,1 0 15,0 0 1,0 0 0,0 0-1,-1 0 16,-48 0 32</inkml:trace>
  <inkml:trace contextRef="#ctx0" brushRef="#br0" timeOffset="45696.0138">4812 11906 0,'25'0'141,"0"0"-63,0 0-62,-1 0-1,1 0 1,25 0 0,-25 0-16,-1 0 15,26 0-15,-25 0 16,24 0-16,-24 0 15,25 0-15,-25 0 16,24 0-16,-24 0 16,25 0-16,-26 0 15,26 0-15,-25 0 16,24-25-16,-24 25 16,25 0-16,-25 0 15,-1 0-15,26 0 16,-25 0-16,0 0 15,24-24-15,-24 24 16,0 24-16,0-48 16,24 48-16,-24-24 15,0 0-15,25 0 16,-26 0-16,26-24 16,0 48-16,-1-24 15,1-24-15,-25 24 16,24 0-1,1 0-15,-1 0 16,1 0-16,0 0 16,-26 0-16,26-25 15,0 25-15,-26 0 16,26 0-16,0-25 16,-26 25-16,26 0 15,0 0-15,-25-25 16,24 25-16,-24 0 15,0 0-15,24 0 16,-24 0-16,0 0 16,25 0-16,-1 0 15,-24 0-15,25 0 16,-26 0-16,26 0 16,0 0-16,-26 0 15,26 0-15,0 0 16,-26 0-16,26 0 15,-25 0-15,24 0 16,1 0-16,-25 0 16,24-25-16,1 25 15,-25 0-15,24 0 16,-24 0-16,25 0 16,0 0-1,-26 0-15,1 0 16,25 0-16,-1 0 15,-24-24-15,25 24 16,-25 0-16,24 0 16,1 0-16,-1 0 15,1 0-15,-25 0 16,24 0-16,1 0 16,0 0-16,-26 0 15,26 0-15,-25 0 16,24 0-16,-24-25 15,25 25-15,-25 0 16,24 0-16,-24 0 16,0 0-16,25 0 15,-26 0-15,1 0 16,0 0-16,0-25 16,0 25-16,-1 0 15,1 0 1,0 0-16,0 0 15,0 0-15,-1 0 16,1 0-16,0 0 16,0 0-1,0 0 1,-1 0-16,1 0 16,0 0-1,0 0 1,0 0-16,-1 0 15,-48 0 48</inkml:trace>
  <inkml:trace contextRef="#ctx0" brushRef="#br0" timeOffset="48398.9961">4862 12055 0,'25'0'109,"-25"25"-93,24-25-16,1 0 15,0 0 1,0 0-16,0 0 16,-1 0-16,26 0 15,-25 0-15,0 0 16,24 0-1,-24 0-15,0-25 16,24 25-16,-24 0 16,0 0-16,0 0 15,0 0-15,-1 0 16,26 0-16,-25 0 16,0 0-16,-1 0 15,1 0-15,0 0 16,0 0-16,0 0 15,-1 0-15,26 0 16,-25 0-16,0 0 16,-1 0-16,1 0 15,0 0-15,0 0 16,0 0-16,24 0 16,-24 0-16,0 0 15,0 0-15,0 0 16,24 0-16,-24 0 15,0 0-15,0 0 16,-1 0-16,1 0 16,0 0-16,25 0 15,-26 0-15,1 0 16,25 0-16,-25 0 16,-1 0-16,1 0 15,25 0 1,-25 0-16,-1 0 15,1 0-15,25 0 16,-25 0-16,-1 0 16,26 0-16,-25 0 15,0 0-15,24 0 16,-24 0-16,0 0 16,25 0-16,-26 0 15,1 0-15,25 0 16,-25-25-16,24 25 15,-24 0-15,25 0 16,-26 0-16,1-25 16,0 25-16,25 0 15,-26 0-15,1 0 16,0 0-16,25 0 16,-26 0-16,1 0 15,0 0-15,0-24 16,0 24-16,-1 0 15,1 0-15,25 0 16,-25 0 0,-1 0-16,1 0 15,25 0-15,-25 0 16,-1 0-16,1 0 16,0 0-16,25 0 15,-26-25-15,1 25 16,0 0-16,0 0 15,0 0-15,0 0 16,24 0-16,-24 0 16,0 0-16,0-25 15,-1 25-15,1 0 16,0 0-16,25 0 16,-26 0-16,1 0 15,25 0-15,-25 0 16,24 0-16,-24 0 15,25 0-15,-26-25 16,1 25-16,25 0 16,-25 0-16,-1 0 15,1 0-15,0 0 16,0 0-16,24 0 16,-24 0-16,0 0 15,0 0-15,0 0 16,-1 0-16,1 0 15,0 0 1,0 0 0,0 0-16,0 0 15,-1 0 1,1 0-16,0 0 16,0 0-1,0 0 1,-1 0-16,1 0 15,0 0 1,0 0 0,0 0 15,-1-25-15,1 25 15,0 0 0,0 0 0,0 0 16,-1 0-16,1 0 63</inkml:trace>
  <inkml:trace contextRef="#ctx0" brushRef="#br0" timeOffset="61584.0167">7739 5779 0,'0'-24'187,"25"24"-171,-25-25 0,25 0 15,-25 0-15,24 25 15,-24-25-31,25 25 31,-25-24-15,25 24 15,-25-25-15,25 25-1,0-25 1,-1 25-1,1-25 17,0 25-17,0 0 1,0 0 15,0 0-15,-1 0-1,1 25 1,0-25 0,0 0-1,0 0 1,-1 0 0,-24 25-16,25-25 15,0 0 16,-25 25-15,25-25 0,0 24-1,-1-24 17,-24 25-32,25-25 15,0 0 1,-25 25-1,25-25 1,-25 25 0,25-25-1,-25 25 1,24-25 0,1 24 15,0-24 0,-25 25-15,25-25 46,-50 0 141,25-25-187,0 1 0,0-1 15,0 0-16,-25 25 1,25-25 0,0 0 31,0 1-16,0-1 63,-25 50 156,25-1-204,-24-24-30,24 25 0,-25-25-16,25 25 15,-25-25 1,25 25 0,-25 0-1,0-25 63,50 0 16,0 0-63,0 0-15,0 0 0,-1 0-1,1 0 16,-25 24-15,25-24 15,-50 0 126</inkml:trace>
  <inkml:trace contextRef="#ctx0" brushRef="#br0" timeOffset="64647.1892">8607 5159 0,'-25'0'47,"25"-24"-32,-24 24 1,24 24-16,-25-24 31,0 0-31,0 25 16,0 0-1,1-25 1,24 25 0,-25-25-1,25 25-15,25-1 31,-1-24 1,-24 25-32,25-25 15,0 0-15,0 25 16,0-25 0,-1 0-1,1 0-15,-25 25 16,25-25-16,0 25 15,0-1 17,-25 1-17,24-25 1,-24 25 0,-24-25-1,24 25 16,-25-25-31,0 0 32,0 0-32,25 25 15,-25-25-15,1 0 16,24-25 0,-25 25-16,0 0 31,25-25-16,25 25 1,-25-25-16,0 0 16,25 1-1,-25-1-15,24 0 16,1 0 0,-25 0-16,25 1 15,0-1 1,-25 0-1,25 25-15,-25-25 32,24 25-1,-48 0 31,24 25-46</inkml:trace>
  <inkml:trace contextRef="#ctx0" brushRef="#br0" timeOffset="67303.828">7491 5507 0,'0'0'0,"25"0"31,-50 24 63,25 1-78,-25 0-16,0 0 15,1 0-15,-1-1 16,0 1 0,25 0-16,0 0 15,25-25 17,0 0-17,-1 0 1,1 0-1,0 0-15,0 0 16,0 0-16,-1 0 16,1 0-16,0 25 15</inkml:trace>
  <inkml:trace contextRef="#ctx0" brushRef="#br0" timeOffset="68200.0794">7565 5606 0,'-24'0'16,"24"-25"0,0 50 155,0 0-155,0-1 0,0 1-16,0 0 15,0 0-15,0 0 16,0-1 0,0 1-1,-25-25 1,50 25 62,-50-25-16,50 0-15,-25-25-15</inkml:trace>
  <inkml:trace contextRef="#ctx0" brushRef="#br0" timeOffset="74240.0108">10220 4961 0,'0'-25'0,"24"25"31,-24-25-15,-24 25-1,24-24 1,-25 24 0,0 0-1,0 24-15,0-24 16,1 25-16,-1 0 15,0-25 1,0 25-16,25 0 16,25-1 15,0-24-31,0 0 16,-1 0-16,1 0 15,0 0-15,0 0 16,0 0-16,-1 0 15,1 25-15,0-25 16,0 0-16,0 25 16,-1 0-1,-24 0 1,-24-25 0,-1 0-1,0 0 1,0 0-16,25-25 15,-25 25-15,1-25 16,24 0-16,0 0 16,0 1-1,0-1 1,24 0 0,1 25-16,-25-25 15,25 25-15,0 0 16,0 0-16</inkml:trace>
  <inkml:trace contextRef="#ctx0" brushRef="#br0" timeOffset="74543.2033">10418 5011 0,'25'0'0,"0"-25"32,-1 25-32,26 0 15,0 0-15,-26 0 16,26-25-16,0 25 15,-1 0-15,-24 0 16,25 0-16,-26 0 16</inkml:trace>
  <inkml:trace contextRef="#ctx0" brushRef="#br0" timeOffset="74887.8487">10716 4837 0,'-25'0'47,"50"25"-47,-25 0 16,0-1-1,-25 1-15,25 25 16,0-25-16,0 24 15,-25-24 1</inkml:trace>
  <inkml:trace contextRef="#ctx0" brushRef="#br0" timeOffset="75495.4177">10939 4936 0,'0'-25'16,"25"1"31,-1 24-31,1 0-1,0 0-15,0 0 16,0 0-1,-25 24-15,0 1 16,0 0 0,0 0-16,-25 0 15,25-1 1,25-24 15,-1 0-31,1 0 16,0 0-16,0 0 15,0 25 1,-25 0 0,-25 0-1,0-25-15,0 25 16,0-1-16,1 1 16,-1-25-16,0 25 15,0-25-15</inkml:trace>
  <inkml:trace contextRef="#ctx0" brushRef="#br0" timeOffset="75846.9964">11410 5011 0,'25'0'16,"0"0"-1,0 0-15,-1 0 16,1-25-16,25 25 16,-25 0-16,-1 0 15,1 0-15,0 0 16,0 25 0</inkml:trace>
  <inkml:trace contextRef="#ctx0" brushRef="#br0" timeOffset="76056.7915">11435 4887 0,'0'0'0,"25"0"46,0 0-46,-1 0 16,26 0-16,0 0 16,-1 0-16,1 0 15,-1 0-15</inkml:trace>
  <inkml:trace contextRef="#ctx0" brushRef="#br0" timeOffset="76519.8167">12080 4862 0,'25'0'15,"-25"-25"-15,0 50 63,0 0-63,0-1 16,0 1-16,0 25 15,0-25-15,0 24 16,0-24-16,0 0 15,0 0-15,-25-1 16</inkml:trace>
  <inkml:trace contextRef="#ctx0" brushRef="#br0" timeOffset="76943.1945">12278 4787 0,'25'0'78,"-25"25"-62,25 0-1,-25 0-15,0 24 31,0-24-31,0 0 16,0 0-16,0 0 16,0-1-16,0 1 15,0 0-15</inkml:trace>
  <inkml:trace contextRef="#ctx0" brushRef="#br0" timeOffset="93328.0015">12105 5333 0,'0'-25'62,"-25"25"1,0 0-1,50 0-15,0 0-31,-1 0-1,1 0-15,25 0 16,-25 0-1,0 0-15,-1 0 16,-48 25 0,-1-25 15,0 0-31,0 25 16,0-25-1,0 0 1,25 25-16,-24-25 15,48 0 1,1 0 0,0 0-1,0 0 1,0-25 0</inkml:trace>
  <inkml:trace contextRef="#ctx0" brushRef="#br0" timeOffset="96751.0002">12080 5407 0,'0'25'47,"0"0"15,0 0-46,-25-25-1,25 25 1,-25-25-16,25 24 16,-25-24-16,25 25 15,-24-25-15,-1 0 16,25 25-16,-25-25 15,0 0-15,25 25 16,-25-25-16,1 0 16,-1 25-1,0-25-15,0 0 16,0 0 0,1 0-16,-1 24 15,0-24-15,0 0 16,0 0-1,1 0-15,-1 0 16,0 0 0,0 0-16,0 0 15,1 0 1,-1 0 0,0 0-1,0 0-15,0 0 16,1 0-1,-1-24-15,0 24 16,0 0 0,0 0-16,1 0 15,-1-25 1,0 25 0,0 0-1,0-25-15,0 25 16,1 0-1,-1 0-15,25-25 16,-25 25-16,0 0 16,0 0-16,1 0 15,-1-25-15,0 25 16,0 0 0,0 0-16,1 0 15,24-24-15,-25 24 16,0 0-16,0 0 15,0 0 1,1 0-16,-1 0 16,0 0-16,0 0 15,0-25 1,-24 25-16,24 0 16,0 0-16,0 0 15,-24 0-15,24 0 16,0 0-16,0 0 15,1 0-15,-1 0 16,0 0 0,0 0-16,0 0 15,1 0-15,-1 0 16,0 0 0,0 0-1,0 0 1,1 0-16,-1 0 15,0 0 1,0 0 0,0 0-16,0 0 15,1 25-15,-1-25 16,0 0-16,0 0 16,0 0-16,1 0 15,-1 0 1,0 0-16,0 0 0,0 0 31,1 0-15,-1 0-16,0 0 15,0 24 1,0-24 0,1 0-16,-1 0 15,0 0 1,0 0-16,0 0 15,1 0-15,-1 0 16,0 0-16,0 0 16,0 25-16,1-25 15,-1 0-15,0 0 16,0 0-16,0 0 16,1 0-16,24 25 15,-25-25-15,0 0 31,0 0-15,25 25 0,-25-25-1,1 0 1,24 25-16,-25-25 31,25 24-15,-25-24-1,25 25 1,-25-25 0,25 25-1,-25-25-15,25 25 32,-25-25-32,25 25 31,-24-25-31,24 24 15,-25-24 1,25 25 15,0 0 1,-25-25-17,25 25 32,0 0 16,0 0 30,0-1 64,-25-24 108,25-24-249,0-1 31,-25 25-32,25-25 1,0 0 15,-24 0 16,48 25 78,1 0-109,0 0-1,0 0 1,-25 25-16,25-25 16,-1 0-16,1 0 15,0 0 1,0 0 15,-25 25 32,-25-25-48,25 25 1,-25-25-1,25 25-15,-25-25 16,25 24 0,-24-24-16,24 25 62,24-50-46</inkml:trace>
  <inkml:trace contextRef="#ctx0" brushRef="#br0" timeOffset="105095.5124">8533 10294 0,'0'-25'0,"-25"25"16,25-25 15,0 1 0,0-1-15,0 0 0,-25 25-1,25-25 1,0 0 0,0 50 62,0 0-78,0 0 15,0 0-15,0 24 16,-25 1-16,25-1 16,0 1-16,-24-25 15,24 24-15,-25 1 16,25-25-16,0 0 15,-25-1-15,25 1 16,0-50 62,25 1-62,-25-1-1,25 25-15,-1-25 16,1 0-16,0 0 16,0 25-16,0-24 15,-1 24-15,1-25 16,0 25-16,25 0 16,-26 0-16,1 0 15,0 0-15,0 25 16,0-25-16,-1 24 15,1-24-15,-25 25 16,25 0-16,0-25 16,-25 25-16,25 0 15,-25-1-15,24 1 16,-24 0-16,0 0 16,25 0-16,-25-1 15,-25 1-15,25 25 16,0-25-16,0-1 15,-24 1 1,24 0-16,-25 25 16,25-26-16,-25 1 15,0 0-15,0 0 16,1-25-16,-1 25 16,-25-1-16,1 1 15,-1-25-15,0 0 16,1 25-16,-1-25 15,1 0-15,24 0 16,-25 0-16,25-25 16,1 25-16,24-25 15,-25 1-15,25-1 16,0 0 0,25 0-1</inkml:trace>
  <inkml:trace contextRef="#ctx0" brushRef="#br0" timeOffset="106008.3352">8558 10244 0,'0'0'0,"-25"0"16,25-24-1,0-1 16,0 0 16,0 0 0,25 25-31,-1-25 15,1 25-15,0 0-16,25 0 15,-1 0-15,1-24 16,-1 24-16,1 0 16,0 0-16,-1 0 15,1-25-15,0 25 16,-26 0-16,26 0 15,-25 0 1,0 0 0,-1 25-1</inkml:trace>
  <inkml:trace contextRef="#ctx0" brushRef="#br0" timeOffset="152952.6587">7565 10170 0,'0'-25'16,"0"0"15,0 1 78,0 48 32,0 1-110,0 0-15,0 0-16,0 0 15,0-1 1,0 1 0,0 0-1,0 0 17,0 0-17,0-1 1,0 1-1,0 0 1,0 0 0,-24-25-16,24 25 15,0-1 1,0 1 0,0 0 15,0 0-16,0 0 1,0-1 0,0 1-1,0 0 1,0 0 0,0 0-1,0-1 1,24 1-1,-24 0 1,0 0 0,0 0-1,0-1 1,0 1 0,0 0-1,0 0 1,0 0-1,0-1 1,0 1 0,0 0 15,0 0-15,0 0 15,0-1-16,0 1 1,0 0 15,0 0 1,0 0-17,0 0 32,0-1 62,0-48-46</inkml:trace>
  <inkml:trace contextRef="#ctx0" brushRef="#br0" timeOffset="153768.6387">7516 10195 0,'0'0'0,"0"-25"32,0 50 30,-25-25-46,25 25-16,-25-25 15,25 24-15,-25 1 16,25 0 0,-24-25-16,48 0 15,1-25 17,-25 0-32,0 1 15,25-1-15,-25 0 16,25 25-16,-25-25 15,25 0 1</inkml:trace>
  <inkml:trace contextRef="#ctx0" brushRef="#br0" timeOffset="162463.003">6449 10120 0,'0'0'0,"-25"0"110,1 25-79,-1-25-15,0 0-1,25 25 1,-25-25-16,25 25 16,-25-25-16,1 25 15,-1-1 1,0 1-16,0 0 15,25 0 1,-25 0-16,25-1 16,-24 1-1,24 0 1,0 0 0,-25-25-16,25 25 15,0-1 1,0 1-16,-25-25 15,25 25-15,0 0 16,0 0 0,25-1-1,-25 1-15,0 0 16,0 0 0,25 0-1,-25-1 1,0 1-1,0 0-15,24-25 16,-24 25-16,0 0 16,0-1-1,25 1-15,-25 0 16,0 0 0,25-25-16,-25 25 15,25-1 1,0 1 15,-25 0-15,24-25-16,1 25 15,0 0 1,0-25 0,0 24-1,-1-24 1,1 25-16,0-25 15,0 0 1,-25 25-16,25-25 16,-1 0-1,1 0-15,0 0 16,0 0 0,0 0-1,-1 0 1,-24-25-16,25 25 15,-25-25 1,25 25-16,0-24 16,-25-1-1,25 25 1,-25-25-16,0 0 16,24 25-16,-24-25 15,0 1 1,25-1-16,-25 0 15,0 0-15,0 0 16,25 1-16,-25-1 16,0 0-16,0 0 15,0 0 1,25 1-16,-25-1 16,0 0-16,0 0 15,0 0-15,0 1 16,0-1-16,0 0 15,0 0 1,0 0-16,0 1 16,0-1-1,0 0 1,0 0-16,0 0 16,0 1-1,0-1 1,-25 25-1,25-25-15,0 0 16,0 0 15,-25 1-15,25-1 0,-25 25-1,25-25-15,-24 25 16,24-25-1,-25 25 1,25-25 0,-25 25-1,0-24 1,0 24 0,1 0-1,-1 0 16,25-25-15,-25 50 0,25-50-16,-25 25 15,25 25 1,-25-25 0,1 0-1,-1 0 1,0 24 15,0-24 47,0 25-15,25 0 62,0 0 172</inkml:trace>
  <inkml:trace contextRef="#ctx0" brushRef="#br0" timeOffset="165903.2017">5482 10319 0,'0'-25'62,"0"0"1,0 50 62,0 0-94,0 0 0,0-1-15,0 1 15,0 0-31,0 0 16,0 0-1,0-1 1,0 1 0,0 0-1,0 0 1,0 0 15,25-25-31,-25 24 16,0 1-1,0 0 1,0 0-16,0 0 16,0-1-1,0 1 1,0 0 0,0 0-16,0 0 15,0-1 1,0 1-16,24-25 15,-24 25-15,0 0 16,0 0-16,0-1 16,0 1-1,0 0-15,0 0 16,0 0 0,0-1-1,0 1-15,0 0 16,0 0-1,0 0 1,0 0-16,0-1 16,0 1 15,0 0-15,0 0 15,0 0 250</inkml:trace>
  <inkml:trace contextRef="#ctx0" brushRef="#br0" timeOffset="208760.0033">4738 10195 0,'0'0'0,"0"-25"16,-25 25 0,25-25-16,-25 25 15,0 25 1,0-25-1,1 50-15,-26-1 16,25 1-16,0 24 16,-24 1-16,49 24 15,-25 0-15,25 25 16,0 0-16,0-25 16,25 0-16,0 1 15,24-26-15,1 1 16,-1-1-16,26-24 15,24-26-15</inkml:trace>
  <inkml:trace contextRef="#ctx0" brushRef="#br0" timeOffset="209744.016">9624 10244 0,'-25'-24'0,"25"-1"16,25 0-1,0 25 1,25 25 0,-1-25-16,1 25 15,24 24-15,-24-24 16,-1 25-16,1-1 15,-25 26-15,25-26 16,-50 26-16,24-26 16,-48 26-16,24-26 15,-25 26-15,-25-1 16,0-24-16,1 24 16,-1-24-16,-24-1 15,24-24-15,1 0 16,-1 0-16</inkml:trace>
  <inkml:trace contextRef="#ctx0" brushRef="#br0" timeOffset="211015.8595">10368 10988 0,'0'0'0,"0"-24"16,25-1 0,-25 0-16,0 0 15,0 0 1,-25 25-16,1 0 16,-1 0-1,0 25 1,0-25-16,0 25 15,25 0-15,-24 0 16,24-1-16,0 1 16,24 0-16,-24 0 15,50 0-15,-25-25 16,0 24-16,24-24 16,1 0-16,-1 0 15,-24 25-15,0-25 16,0 0-16,-25 25 15,-25-25 1,25 25-16,-25 0 16,-24 0-16,24-25 15,0 24-15,0-24 16,25-24-16,-25 24 16,50-25-16,-25-25 15,25 25-15,0-24 16,24-1-16,1 0 15,-25 1-15,24-1 16</inkml:trace>
  <inkml:trace contextRef="#ctx0" brushRef="#br0" timeOffset="279847.8408">20687 5854 0,'0'-25'31,"0"0"0,0 0 16,0 1-16,0 48 94,0 1-109,0 0-16,0 0 16,0 0-16,0 0 15,-25-1-15,25 1 16,0 0-16,-25 25 16,25-26-16,0 1 15,0 0-15,-24 0 16,24 0-1,0-50 32,24 0-31,-24 0 0,25 0-1,0 1 1,0 24-16,0-25 15,0 25-15,-1-25 16,1 25 0,0 0-16,25 25 15,-26-25-15,26 0 16,-25 0-16,24 25 16,-24-1-16,0-24 15,0 25-15,-25 0 16,0 0-16,25 24 15,-25-24-15,-25 0 16,25 0-16,0 0 16,-25-1-16,0 1 15,25 25-15,-25-25 16,1-1-16,-1 1 16,0-25-16,-25 25 15,26 0-15,-26 0 16,25-25-16,-24 24 15,24-24-15,-25 0 16,25 0-16,-24 0 16,24 0-16,0-24 15,0 24-15,25-25 16,-25 0-16,50 0 16,-25 0-1</inkml:trace>
  <inkml:trace contextRef="#ctx0" brushRef="#br0" timeOffset="280832.0128">20662 5804 0,'-25'0'31,"50"-25"47,0 50-62,0-25-1,0-25 1,0 25-16,-1 0 16,26 0-1,-25 0-15,0 0 16,24 0-16,-24 0 16,0 0-16,0 0 15,-1 0-15,1 0 16,0 0-1,0 25 32,0-25-31,-1 0 15,1 0-15,0 0 46,-50 0-30</inkml:trace>
  <inkml:trace contextRef="#ctx0" brushRef="#br0" timeOffset="282183.5806">21630 5928 0,'-25'0'16,"0"0"31,25-24-16,0-1-15,25 25-16,0-25 15,-1 0-15,26 0 16,-25 25-16,25-25 16,-1 25-16,-24 0 15,25 25-15,-26-25 16,1 25-16,-25 25 16,0-25-16,0 24 15,-25 1-15,1-1 16,-1-24-1,-25 25-15,25-25 16,1-1-16,24 1 16,-25-25-16,50-25 31,-1 25-15,1-24-16,0 24 15,25-25-15,-26 25 16,26 0-16,0 25 15,-1-1-15,-24 1 16,0 0-16,0 25 16,-1-26-16,-24 26 15,-24 0-15,24-26 16,-25 26-16,-25-25 16,25 0-16,-24-1 15,-1 1-15,1 0 16,-26-25-16,26-25 15,-1 25-15,0 0 16,1-25-16,24 1 16,25-1-1</inkml:trace>
  <inkml:trace contextRef="#ctx0" brushRef="#br0" timeOffset="283295.6144">22870 5755 0,'0'-25'62,"0"50"-46,-25-25 0,25 24-16,-25-24 15,1 25-15,-1 0 16,0 0-16,25 0 16,-25 24-16,0-24 15,0 25-15,1-1 16,24-24-1,-25 25-15,25-1 16,-25 1-16,25 0 16,0-1-16,0-24 15,0 25-15,0-26 16,25 26-16,-25-25 16,25 0-16,-1-1 15,1-24-15,0 25 16,0 0-16,0-25 15,0 25-15,-1-25 16,26 0-16,-25 0 16,0 0-16,-1 0 15,1-25-15,0 25 16,0-25-16,-25 0 16,25 1-16,-25-1 15,24 0-15,-24 0 16,0-24-16,0 24 15,0 0-15,0-25 16,0 26-16,-24-1 16,-1 0-16,0 0 15,0 25-15,0-25 16,1 25-16,-1 0 16,-25 0-1,25 25-15,1-25 16,-1 25-16,0 0 15,0 0-15,25-1 16,0 26-16,0-25 16,0 0-16,0-1 15</inkml:trace>
  <inkml:trace contextRef="#ctx0" brushRef="#br0" timeOffset="284391.8935">23937 5730 0,'0'0'0,"0"-25"16,0 50 31,-25 0-47,0 24 15,0 1-15,0 0 16,-24 24-16,-1 0 16,-24 1-16,24-1 15,0-24 1,26 24-16,-1-24 15,0-1-15,0-24 16,25 25-16,0-25 16,25-1-1,25-24-15,-26 0 16,26 0-16,24 0 16,-24-24-16,0 24 15,24 0-15,-24 0 16,-1 0-16,-24 0 15,25 0-15,-25 0 16</inkml:trace>
  <inkml:trace contextRef="#ctx0" brushRef="#br0" timeOffset="284911.2068">24011 5804 0,'0'0'0,"0"-25"46,-25 50-30,25 0-16,0 0 16,0 25-16,0-1 15,0 1-15,0 24 16,0 1-16,0-1 16,0-24-16,0 24 15,0-24-15,0-1 16,0 1-16,0-1 15,0 1 1,25-25-16,-25 0 16</inkml:trace>
  <inkml:trace contextRef="#ctx0" brushRef="#br0" timeOffset="286592.0099">20241 5655 0,'0'0'0,"-25"0"0,0 0 16,-25 0-16,26 0 16,-26 0-16,25 25 15,-24 0-15,-1 0 16,25 24-16,0 1 15,-24 25-15,49 24 16,-25-25-16,25 25 16,25 1-16,0-26 15,-1 25 1,51-24-16,-1-1 16,25-24-16,1-1 15</inkml:trace>
  <inkml:trace contextRef="#ctx0" brushRef="#br0" timeOffset="287351.8506">24433 5655 0,'0'-24'16,"24"24"0,1 0-1,0 0-15,25 24 16,-1 1-16,1 0 16,-1 25-1,1-1-15,-25 26 16,0-26-16,-1 26 15,-24-1-15,0 25 16,-24-24-16,-1-1 16,0 1-16,0-1 15,-24 0-15,-1-24 16,25 0-16,-24-1 16,24-24-16,-25-25 15,25 0-15</inkml:trace>
  <inkml:trace contextRef="#ctx0" brushRef="#br0" timeOffset="288087.8793">25177 6325 0,'0'0'0,"0"-25"15,0 1 1,-25-1-1,0 25 1,0 0-16,1 0 16,-26 0-16,25 25 15,0-25 1,25 24-16,0 1 16,25 0-16,-25 0 15,25-25-15,25 25 16,-26-1-16,1 1 15,0-25 1,0 25-16,0-25 16,-1 25-16,1-25 15,-25 25-15,0-1 16,0 1 0,-25-25-1,1 0-15,-1 25 16,0-25-1,0-25-15,25 0 16,0 1 0,25-1-16,0-25 15,0 25-15,-1-24 16,1 24-16,0 0 16,25-24-16</inkml:trace>
  <inkml:trace contextRef="#ctx0" brushRef="#br0" timeOffset="290343.8424">20737 7466 0,'0'0'0,"0"-25"0,25 1 31,-25 48 16,-25 1-47,25 0 16,-25 25-16,0-1 15,-25 26-15,1-26 16,-1 50-16,1-24 16,-1-1-16,0 1 15,1-1-15,-1-24 16,25-1 0,1 1-16,-1-25 15,0 0-15,25-1 16,25-24-16,-25 25 15,25-50-15,-1 25 16,26 0-16,0-24 16,-1 24-16,26 0 15,-26-25-15,26 25 16,-26 0-16,1 0 16,0 25-16,-26-25 15</inkml:trace>
  <inkml:trace contextRef="#ctx0" brushRef="#br0" timeOffset="290743.763">20762 7640 0,'0'0'0,"0"-25"15,0 50 1,0 24-1,0-24 1,0 50-16,0-26 16,-25 26-16,25-1 15,0 1-15,0-1 16,0 0-16,-25-24 16,25 24-16,0-24 15,0 0-15,25-1 16</inkml:trace>
  <inkml:trace contextRef="#ctx0" brushRef="#br0" timeOffset="291655.9265">21580 7665 0,'0'24'31,"0"-48"0,-25 24-15,25-25 0,0 0-16,-25 0 15,25 0-15,-24 1 16,-1 24-16,0-25 16,0 0-16,0 0 15,50 25 16,0 25-15,25-25-16,-1 0 16,1 25-16,24-25 15,-24 0-15,24 25 16,-24-25-16,0 0 16,-1 24-16,-24-24 15,0 0-15,0 0 16,-25 25-1,0 0 1,-25 0 0,0 0-1,0-1-15,-24 26 16,24 0-16,-25 24 16,25 0-16,-24-24 15,24 25-15,0-26 16,0 26-16,0-26 15,1-24-15,24 25 16,0-26-16,-25-24 16</inkml:trace>
  <inkml:trace contextRef="#ctx0" brushRef="#br0" timeOffset="291879.8201">21530 8012 0,'25'0'16,"0"0"0,25-25-16,-1 25 15,1 0-15,24 0 16,-24-25-16,24 25 15</inkml:trace>
  <inkml:trace contextRef="#ctx0" brushRef="#br0" timeOffset="293135.0076">22771 7615 0,'0'0'0,"0"-25"16,0 0-1,0 1-15,0-1 16,25 0-16,-25 0 16,-25 25-1,25 25 1,-25 0-16,0 24 15,0 1-15,0 0 16,1-1-16,24 1 16,-25-25-16,25 24 15,0-24-15,0 0 16,25-50 0,-1 25-1,1 0-15,0-25 16,0 0-16,25 25 15,-26 0 1,26 0-16,-25 0 16,0 0-16,-1 25 15,1 0-15,0-25 16,-25 25-16,25 24 16,-25-24-16,0 0 15,-25 25-15,25-25 16,-25-1-16,0 1 15,25 0-15,-49 0 16,24 0-16,0-1 16,0 1-16,-24-25 15,24 25-15,0-25 16,-25 0-16,26 0 16,-1 0-16,0 0 15,0 0-15,0-25 16,1 25-16,24-25 15</inkml:trace>
  <inkml:trace contextRef="#ctx0" brushRef="#br0" timeOffset="293599.0073">22771 7491 0,'25'0'63,"-1"0"-63,26 25 15,-25-25 1,24 0 0,1 0-16,0 0 0,24 0 15,-24 0 1,-1 0-16,-24 0 16,0 0-16,0 0 15</inkml:trace>
  <inkml:trace contextRef="#ctx0" brushRef="#br0" timeOffset="294696.149">23937 7516 0,'-25'0'0,"0"0"31,0 0-16,0 0 1,0 25 0,1-25-1,-1 24-15,0 1 16,0 25-16,0-25 16,1 24-16,24 1 15,-25-1-15,0 1 16,0 0-16,25-1 15,-25 1-15,25-25 16,0 24-16,-24 1 16,48-25-16,-24 0 15,25 24-15,25-24 16,-25 0 0,-1-25-16,1 0 15,25 0-15,-25 0 16,24-25-16,-24 25 15,0-25-15,0 25 16,0-25-16,-1 1 16,-24-1-16,0 0 15,25 25 1,-25-25-16,-25 0 16,25-24-16,-24 24 15,-1 0-15,0 0 16,-25 0-1,25 25-15,1 25 16,-1-25-16,-25 25 16,25 25-16,1-25 15,24-1-15,0 1 16</inkml:trace>
  <inkml:trace contextRef="#ctx0" brushRef="#br0" timeOffset="295383.8361">24780 7317 0,'25'0'15,"-25"25"-15,24 0 16,1-25-16,0 50 16,0-26-1,0 26-15,0 0 16,-1-1-16,-24 26 15,25-1-15,-25-24 16,0 24-16,0 0 16,-25 1-16,25-1 15,-24-24-15,-1 24 16,-25 1-16,0-26 16,1 1-16,-1 0 15,1-1-15,-1 1 16,0-50-16,26 25 15,-1-50-15</inkml:trace>
  <inkml:trace contextRef="#ctx0" brushRef="#br0" timeOffset="296104.1171">25276 8136 0,'0'0'0,"-25"0"0,0 0 16,1-25-16,-1 25 15,0 0-15,0 0 16,0 0-16,1 25 16,48 0-1,-24 0 1,25-25-16,0 24 15,0 1 1,0 0-16,-1-25 16,1 25-16,0 0 15,0-25-15,0 24 16,-1 1-16,-24 0 16,0 0-1,-24 0 1,-1-25-1,0 0-15,0 0 16,0 0-16,25-25 16,-24 0-16,48 0 15,-24 0-15,0 1 16,25-1-16,0 0 16,0-25-16,0 26 15,-1-1-15</inkml:trace>
  <inkml:trace contextRef="#ctx0" brushRef="#br0" timeOffset="297136.0121">19918 7441 0,'-25'0'16,"1"0"-16,-1 0 15,0 25-15,0 0 16,-24 0-16,24 24 16,0 26-16,0-1 15,0 1-15,25-1 16,0 0-16,-24 1 16,48 24-16,-24-24 15,25-1-15,0 0 16,25 1-16,-1-26 15,50 1-15</inkml:trace>
  <inkml:trace contextRef="#ctx0" brushRef="#br0" timeOffset="298911.2147">20489 8979 0,'0'0'0,"24"0"16,1 0-1,0 0 1,0 0 0,0 0-16,-1 0 15,1 0-15,25-25 16,-25 25-16,0 0 15,24 0-15,-24-24 16,25 24-16,-26 0 16,26 0-16,0 0 15,-26 0-15,26-25 16,0 25 0,-1 0-16,1 0 15,-25 0-15,24 0 16,1 0-16,-25 0 15,24 0-15,-24 0 16,25 0-16,-1-25 16,1 25-16,-25 0 15,24 0-15,1 0 16,0 0-16,-26-25 16,26 25-16,-25 25 15,24-25-15,1 0 16,-25 0-16,24-25 15,1 25-15,0 0 16,-1 0-16,1 0 16,-1 0-16,1-25 15,0 25-15,-1 0 16,1 0-16,-25 0 16,24 0-16,1 0 15,-25 0-15,24 0 16,-24 0-16,25 0 15,-25 0-15,24 0 16,-24 0-16,25 0 16,-1 0-16,-24 0 15,25 0 1,-1 0-16,-24 0 16,25 0-16,-26 0 15,26 0-15,-25 0 16,24 0-16,1-24 15,-25 24-15,24 0 16,-24 0-16,25 0 16,-1 0-16,-24 0 15,25 0-15,-25 0 16,24 0-16,-24 0 16,0 0-16,24 0 15,-24-25-15,0 25 16,25 0-16,-25 0 15,-1 0-15,1 0 16,0 0-16,0 0 16,0 0-16,-1 0 15,1 0-15,0 0 16,0 0-16,0 0 16,-1 0 15,1 0-16</inkml:trace>
  <inkml:trace contextRef="#ctx0" brushRef="#br0" timeOffset="300696.165">20216 11237 0,'25'0'46,"-25"-25"-30,24 25-16,1 0 16,0 0-1,25 0-15,-26 0 16,1 0-16,25 0 16,-1 0-16,1 0 15,24 0-15,-24 0 16,0 0-16,24 0 15,1 0-15,-1 0 16,0 0-16,1 0 16,-1-25-16,25 25 15,-24 0-15,-1 0 16,1 0-16,-26 0 16,26-25-1,-1 25-15,1 0 16,-26 0-16,26 0 15,-26 0-15,26 0 16,-1 0-16,0-25 16,26 25-16,-26 0 15,25 0-15,-24-25 16,24 25-16,-25 0 16,26 0-16,-26-24 15,0 24-15,26 0 16,-1 0-16,0 24 15,0-24-15,0-24 16,-24 24-16,24 0 16,-25 0-16,26 0 15,-51 0-15,26 0 16,-26 0-16,1 0 16,0 0-16,-26 0 15,1 0-15,0 0 16,0 0-16,0 0 15,-1 0 17,1 0-1,-25 24-31,25-24 47,-50 0 31,25-24-78</inkml:trace>
  <inkml:trace contextRef="#ctx0" brushRef="#br0" timeOffset="302535.8258">20365 11063 0,'24'0'63,"1"0"-32,0 0-15,0 0-16,0 0 15,-1 0-15,26 0 16,0 0-16,-1 0 16,1 0-1,0 0-15,-1 0 16,1 0-16,24 0 16,-24 0-16,24 0 15,-24 0-15,24-25 16,-24 25-16,-1 0 15,26 0-15,-26-25 16,1 25-16,0-25 16,24 25-16,-24 0 15,-1 0-15,-24-24 16,25 24-16,-1 0 16,1 0-16,0-25 15,-26 25-15,26 0 16,0-25-16,-1 25 15,1 0-15,-1 0 16,26 0-16,-26 0 16,26-25-16,-26 25 15,26 0-15,-26 0 16,1 0-16,0 0 16,24 0-16,-24 0 15,-1 0-15,1 0 16,0 0-16,-1-25 15,1 25 1,-1 0-16,1 0 16,0 0-16,-1 0 15,-24 0-15,25 0 16,-1 0-16,1 0 16,-25 0-16,24 0 15,-24 0-15,25 0 16,-26 0-16,26 0 15,-25 0-15,0 0 16,24 0-16,-24 0 16,0 0-16,0 0 15,-1 0-15,1 0 16,0 0-16,0 0 16,0 0-16,0 0 15,-1 0-15,1 0 16,0 0-16,0 0 15,0 0-15,-1 0 16,1 0 0,25 0-16,-25 0 15,-1 0-15,1-24 16,0 24 0,0 0-16,-25 24 15,25-24-15,-1 0 16,-24-24-16,25 48 15,0-24 1,0 0 0,0 0-1,-1 0 1,1 0 0,0 0 15,0 0 94,0 0-78</inkml:trace>
  <inkml:trace contextRef="#ctx0" brushRef="#br0" timeOffset="332023.357">22944 5259 0,'0'0'0,"0"24"15,0 1 79,25-25 78,0-25-141,0 1 0,0 24-15,-1-25 0,1 25-1,0-25 1,0 25 15,0 0-15,-1 0-1,1 0 1,0 0-16,0 0 16,0 0-1,-1-25 1,1 25-16,0 25 15,0-50 1,0 25 0,-1 0-1,1 25 1,0-25 0,0 0-1,0 0 16,-25 25-31,24-25 32,1 0-17,-25 25 1,25-25 0,0 24 15,0-24-16,-25 25 1,24-25 0,-24 25-1,25-25 1,-25 25 0,25-25-1,-25 25-15,25-1 31,-25 1 1,0 0-1,25-25-31,-25 25 31,24-25-15,-24-25 203,0 0-188,0 0 0,0 1-15,0-1 15,0 0-15,0 0 15,0 0 172,0 50 141,-24-25-313,24 25 94,-25-25-109,25 25-1,-25 0 1,0-1 15,0 1 16,50-25 94,0 25-110,-25-50-31,25 25 47,-25 25 31</inkml:trace>
  <inkml:trace contextRef="#ctx0" brushRef="#br0" timeOffset="333536.1856">23961 5011 0,'0'-25'47,"-24"0"15,-1 25-46,0 0 0,25 25-1,-25-25-15,0 0 16,0 25-1,1-25 17,24 24-17,24-24 17,-24 25-17,25-25-15,0 0 31,0 0-15,0 0 0,0 25-16,-1-25 15,1 0 1,-25 25 0,25 0-1,-25-1 1,0 1-1,0 0 17,-25 0-17,25 0 17,-25-25-32,1 0 31,24 24-31,-25-24 15,0 0 1,0 0 15,25-24-15,0-1 15,0 0-15,0 0-1,25 25 1,-25-25 0,25 25-16,-25-24 15,25 24 1,-25-25 0,24 25-1,-24-25 1,25 25-16,-25-25 31,25 25-31,-25-25 31,0 1 1,0-1-1,-25 25 0,25-25-15</inkml:trace>
  <inkml:trace contextRef="#ctx0" brushRef="#br0" timeOffset="335575.8493">22671 5209 0,'0'-25'16,"0"0"15,0 1 16,0 48 0,-24 1-31,24 0-1,-25 0 1,25 0 0,25-1 30,-1-24-30,-24-24-16,25 24 16,0 24-1,0-24 1,0 0 0,-25 25-16,25-25 15,-25 25-15,0 0 16,24-25-1,-48 25-15,24-1 16,0 1 0,-25-25-1,25 25 1,-25-25 0,0 0-1,0 0 1,0 0-1,1 0 1,-1 0 0,0 0 15,25-25-31</inkml:trace>
  <inkml:trace contextRef="#ctx0" brushRef="#br0" timeOffset="336127.009">22622 5159 0,'25'0'47,"-1"0"-15,1 0-17,0 0 1,0 0-1,0 0 17,0 0-1</inkml:trace>
  <inkml:trace contextRef="#ctx0" brushRef="#br0" timeOffset="337712.0273">25474 4887 0,'0'0'0,"25"0"31,-25-25-16,-25 25 17,25-25-32,-24 25 31,-1 0-31,0 0 16,0 25-16,0-25 15,1 25 1,-1-25-16,25 24 15,-25 1 1,50 0 0,0-25-1,-25 25 1,24-25-16,26 0 16,-25 25-16,0-25 15,-1 0-15,26 24 16,-25 1-1,0-25-15,-25 25 16,24-25 0,-24 25-16,-24 0 15,-1-25 1,0 24 0,0-48-1,0 24-15,1 0 16,24-25-16,-25 0 15,25 0-15,0 0 16,25 1-16,-1-1 16,1 0-1,-25 0-15,25 25 16,-25-25-16,25 25 16,0 0-16</inkml:trace>
  <inkml:trace contextRef="#ctx0" brushRef="#br0" timeOffset="338048.0151">25772 4986 0,'25'0'31,"0"0"-31,-1 0 16,1 0-16,25-25 15,-25 25-15,0 0 16,24 0-16,-24 0 16,0 0-16,0 0 15</inkml:trace>
  <inkml:trace contextRef="#ctx0" brushRef="#br0" timeOffset="338352.0141">25971 4837 0,'24'0'32,"-24"25"-32,0 0 15,0-1-15,0 1 16,-24 25-16,24-1 16,0 1-16,0 0 15,0-26-15</inkml:trace>
  <inkml:trace contextRef="#ctx0" brushRef="#br0" timeOffset="338728.2068">26392 4862 0,'0'0'16,"25"-25"-16,-50 50 47,25 0-32,-49-1-15,24 26 16,0-25-16,0 24 15,0-24-15,25 0 16,0 0-16,0 0 16,25-25-1,25 0-15,-1 0 16,-24-25-16,25 25 16,-1 0-16,1-25 15,-25 25-15</inkml:trace>
  <inkml:trace contextRef="#ctx0" brushRef="#br0" timeOffset="338976.2163">26491 4911 0,'0'25'47,"0"0"-47,0 25 15,0-26-15,-24 26 16,24-25-16,0 24 16,0 1-16,0-25 15,0 0-15</inkml:trace>
  <inkml:trace contextRef="#ctx0" brushRef="#br0" timeOffset="339335.8007">26814 5060 0,'25'0'32,"-1"0"-17,1 0 1,0 0-1,0 0-15,0 0 16,-1 0-16,1 0 16,0 0-16</inkml:trace>
  <inkml:trace contextRef="#ctx0" brushRef="#br0" timeOffset="339568.0198">26789 4961 0,'25'0'15,"0"0"1,-1 0-16,1 0 15,25 0-15,-25 0 16,-1 0-16,1 0 16,0 0-1,0 0-15,0-25 16,0 25-16</inkml:trace>
  <inkml:trace contextRef="#ctx0" brushRef="#br0" timeOffset="340800.013">27583 4887 0,'0'0'0,"-25"0"78,25 24-78,0 1 15,0 0 1,0 0-16,0 0 16,0-1-16,0 1 15,0 0-15,0 25 16,0-26-16,0 1 15,0 0 1,0 0 0,25-50-1</inkml:trace>
  <inkml:trace contextRef="#ctx0" brushRef="#br0" timeOffset="341719.3595">27856 5011 0,'-25'0'16,"0"0"15,25-25 0,25 25-15,-25-25-16,25 25 15,-1-25-15,1 0 16,0 25-16,0-24 16,0 24-1,-1-25-15,1 50 16,-25-1 0,0 1-1,-25 0 1,1 25-16,-1-26 15,0 1-15,0 25 16,-24-25 0,24-1-16,0 1 15,25 0-15,-25-25 16,25 25-16,25-25 16,0 0-1,0 0 1,-1 0-16,1-25 15,0 25-15,0 0 16,0 0 0,-1 0-1,1 0 1,0 0 0</inkml:trace>
  <inkml:trace contextRef="#ctx0" brushRef="#br0" timeOffset="347998.973">28352 5060 0,'-25'0'31,"50"0"157,0 0-173,-1 0-15,1 0 16,0 0-16,0 0 16,0 0-1,-1 0-15,1 0 16,0 0 0,0 0 15,0 0 0,-1 0 0,1-25 47,-50 25 32</inkml:trace>
  <inkml:trace contextRef="#ctx0" brushRef="#br0" timeOffset="349623.8523">29220 4837 0,'0'-25'78,"-25"50"-31,0-25-16,25 25-15,-24-25-1,24 25 1,-25-25-16,25 24 15,-25 1 1,25 0 0,-25 0-1,25 0-15,0-1 16,-25 1 0,25 0-1,0 0 1,0 0-1,25-25-15,-25 24 16,0 1 0,25-25-16,0 25 15,0-25 1,-1 0 0,1 0-1,0-25 1,0 25-1,0-25 1,-25 1 0,24 24-1,-24-25 1,25 25-16,-25-25 16,0 0-1,-25 25 1,25-25-1,-24 25 1,-1 0-16,0 25 31,0-25-31,0 0 16,1 0 0,24 25-16,-25-25 15,25 25 1,25-25-1</inkml:trace>
  <inkml:trace contextRef="#ctx0" brushRef="#br0" timeOffset="352055.8165">29865 5135 0,'-25'0'0,"50"0"63,-25-25-47,25 25-1,-1 0-15,1 0 16,0 0-16,0 0 15,0 0-15,-1 0 16,1 0 0,0 0-16,0 0 15</inkml:trace>
  <inkml:trace contextRef="#ctx0" brushRef="#br0" timeOffset="352352.0239">29890 5035 0,'24'-24'15,"1"24"1,0 0-16,25 0 16,-26 0-16,26 0 15,-25-25-15</inkml:trace>
  <inkml:trace contextRef="#ctx0" brushRef="#br0" timeOffset="359592.0122">30758 4837 0,'0'0'0,"-25"0"15,0 0 63,0 0-46,1 25-1,-1-25-31,0 25 15,25-1 1,-25-24-16,25 25 16,-25 0-16,1 0 15,24 0 1,0-1-16,-25-24 16,25 25-1,0 0-15,0 0 16,0 0-1,0-1-15,25-24 16,-25 25-16,24 0 16,1 0 15,0-25-15,0 0-1,0 0 1,-1 0-1,1-25-15,0 25 32,-25-25-17,25 25-15,-25-25 16,0 1 0,-25 24 15,25-25-31,-25 25 15,0 0 1,1 0 15,-1 25-31,0-25 16,25 24 0,-25-24-1</inkml:trace>
  <inkml:trace contextRef="#ctx0" brushRef="#br0" timeOffset="362152.1827">23862 9376 0,'0'-25'16,"-25"25"15,0 25 16,1-25-16,-1 25-15,0 0 0,0 0-1,0-1 1,25 1-1,-24-25-15,24 25 16,-25 0-16,25 0 16,-25-1-1,0 1 1,25 0-16,0 0 16,0 0-1,-25-1-15,25 1 16,0 0-1,0 0-15,0 0 16,-24-1-16,48 1 16,-24 0-16,0 0 15,0 0-15,0-1 16,0 1-16,25 0 31,-25 0-31,0 0 16,25 0-1,-25-1-15,25-24 16,-25 25-16,25-25 16,-1 25-16,1 0 15,0-25 1,0 25-16,0-25 16,-1 0-1,1 24-15,0-24 16,0 0-16,0 0 15,-25-24-15,25 24 16,-1 0-16,1 0 16,-25-25-16,25 25 15,0-25 1,0 25 0,-25-25-16,24 25 15,-24-25-15,0 1 16,25 24-16,-25-25 15,0 0-15,0 0 16,0 0 15,0 0-15,0 1 0,0-1-1,-25 25-15,25-25 16,0 0-1,-24 25 1,24-25-16,-25 25 16,25-24 15,-25 24-31,0 0 16,0 0-1,1 0 1,-1 0-1,0 0-15,0 0 16,25 24 0,-25-24-16,0 0 15,25 25 1,-24-25-16,-1 25 16,0 0 15,0 0-16,0-1 17,1-24-17,24 25 1,0 0 15,0 0 0,-25-25-31,25 25 32,25-25 46,-1 0-47</inkml:trace>
  <inkml:trace contextRef="#ctx0" brushRef="#br0" timeOffset="368999.7851">22796 9351 0,'-25'0'47,"25"25"-47,-25-25 32,25 25-17,-25-25 1,25 25-1,-25-25 1,25 25-16,-25-1 16,25 1-1,-24 0 1,24 0-16,-25 0 16,25-1-1,-25 1-15,25 0 16,0 0-1,0 0 1,0-1-16,0 1 16,0 0-16,0 25 31,0-26-15,0 1-16,0 0 15,25 0-15,-25 0 16,0-1-16,0 1 15,0 0-15,25 0 16,-25 0-16,24-25 16,-24 25-16,0-1 15,25-24-15,-25 25 16,0 0-16,25-25 16,-25 25-16,25 0 15,0-1 1,0-24-1,-25 25-15,24-25 16,1 0-16,0 0 16,0 0-1,0-25 1,-1 25-16,1 0 16,-25-24-16,25 24 15,0-25-15,0 0 16,-1 0-16,-24 0 15,25 1 1,0-1-16,-25 0 16,25 0-16,-25 0 15,25 0-15,-1 1 16,-24-1 0,0 0-16,0 0 15,25 0-15,-25 1 16,0-1-16,0 0 15,0 0-15,25 0 16,-25 1-16,-25 24 16,50-25-16,-25 0 15,0 0-15,-25 0 16,25 1 0,0-1-1,0 0-15,-25 25 16,25-25-1,-24 25-15,24-25 16,-25 25 0,25-24-1,-25 24-15,25-25 16,-25 25 0,25-25-1,-25 25-15,1-25 16,-1 25 15,0 25-15,0-25 15,0 0-15,1 0 15,-1 0 0,0 0 63,0 0 312</inkml:trace>
  <inkml:trace contextRef="#ctx0" brushRef="#br0" timeOffset="426543.0133">20935 5457 0,'0'-25'156,"25"0"-140,-25 1 15,25 24-15,-25-25-16,25 0 15,-1 0 1,1 25 0,0-25-1,0 25 1,0-24-16,-1 24 16,1 0-1,0 0-15,-25-25 16,25 25-16,0 0 15,-1 0 1,1 0-16,0 0 16,0 0-1,0 0 1,-1 0-16,1 0 16,0 0-1,0 0 1,0 0-16,-1 0 15,1 0 1,0 25 0,0-25-1,0 0 17,-25 24-32,24-24 15,1 0 1,-25 25-1,25-25 1,-25 25 0,25-25-16,-25 25 15,25 0 1,-25-1 15,25-24-31,-25 25 16,0 0 15,24-25-15,-24 25-1,0 0 17,25-1-1,-25 1 0,0 0 0,0-50 79,0 0-95,0 1 1,25 24 0,-25-25-16,0 0 15,0 0-15,0 0 16,0 1-1,0-1 1,0 50 62,25-1-62,-25 1-16,0 0 15,0 0 1,0 0 0,-25-1-16,25 1 31,-25-25-15,0-25-1,1 25 1,-1 0-1</inkml:trace>
  <inkml:trace contextRef="#ctx0" brushRef="#br0" timeOffset="428303.2183">21878 4986 0,'0'-25'0,"25"25"32,-50 0-17,25-25 1,-25 25 15,0 0-15,0 0 15,1 25-15,-1-25-1,0 25 16,50-25-15,0 0 15,-25 25-15,24-25 0,1 0-1,0 24 1,0-24-16,0 25 15,-1-25 1,-24 25 0,25-25-16,-25 25 15,25-25 1,-25 25-16,0-1 31,-25-24-15,25 25-1,-25-25 17,25 25-17,-24-25 1,-1 0 0,0 0 15,0 0-16,25-25 32,-25 25-47,50 0 16,-25-25 0,0 1 15,25 24-31,-25-25 15,0 0 1,25 25-16,-25-25 16,25 0-16,-25 1 15,24 24 1,-24-25 0,25 25-16,-25-25 15,25 25 16</inkml:trace>
  <inkml:trace contextRef="#ctx0" brushRef="#br0" timeOffset="429815.8236">20687 5209 0,'0'0'0,"0"-25"16,25 25 0,-25-25-1,0 50 63,-25-25-78,25 25 16,-25 0-16,25 0 16,-25-1-16,1 1 15,24 0 1,-25-25 0,50 0-1,-1 25 1,1-25-16,0 0 15,0 0-15,0 0 16,0 0-16,-1 0 16,1 0-16,0 0 15</inkml:trace>
  <inkml:trace contextRef="#ctx0" brushRef="#br0" timeOffset="430215.8375">20762 5209 0,'0'0'0,"24"0"32,-24 25 30,0 0-46,0-1-16,0 1 15,25 0-15,-50 25 16,25-26 0,0 26-16,0 0 15</inkml:trace>
  <inkml:trace contextRef="#ctx0" brushRef="#br0" timeOffset="438656.0216">26690 6176 0,'0'0'0,"25"0"0,-1-24 32,-24-1-1,-24 25-31,-1 0 16,0 0-1,-25 0-15,26 0 16,-26 25-16,25-25 15,-24 24-15,49 1 16,0 0 0,24-25-16,1 25 15,25-25-15,-25 0 16,24 25-16,1-25 16,-1 0-16,-24 0 15,25 24-15,-25-24 16,-25 25-16,0 0 15,24-25-15,-48 25 16,24 0-16,-25-1 16,0 1-16,0 0 15,0-25 1,25-25-16,0 0 16,0 1-16,0-26 15,25 25-15,-25-24 16,25-1-16,0 25 15,0-24-15,-1 24 16,1 25 0</inkml:trace>
  <inkml:trace contextRef="#ctx0" brushRef="#br0" timeOffset="439024.0489">27236 6251 0,'24'-25'31,"1"25"-31,0-25 16,25 25-16,-1 0 15,1-25-15,24 25 16,-24 0-16,-25 0 15,24 0-15,-24 0 16,0 0-16</inkml:trace>
  <inkml:trace contextRef="#ctx0" brushRef="#br0" timeOffset="439440.0193">27484 6028 0,'0'-25'16,"0"50"15,0-1-16,0 1-15,-25 25 16,25-1-16,-25 1 16,25 0-16,0-1 15,-25 1-15,50-1 16</inkml:trace>
  <inkml:trace contextRef="#ctx0" brushRef="#br0" timeOffset="441632.0194">28029 6052 0,'0'0'0,"0"-24"16,25-1 15,0 0-15,0 25-16,0-25 16,-1 25-1,-24 25 1,0 0-16,0 0 15,-24-1-15,24 1 16,-25 0-16,0 0 16,0 0-16,25-1 15,-25-24-15,25 25 16,25-50-16,0 25 16,0 0-16,0-24 15,24 24-15,-24 0 16,25 0-16,-26 24 15,-24 1 1,0 0 0,0 25-16,-24-26 0,-1 26 15,0-25 1,0 0-16,0-1 16,1-24-16,-1 25 15,0-25-15,0 25 16,25-50-1</inkml:trace>
  <inkml:trace contextRef="#ctx0" brushRef="#br0" timeOffset="442368.0262">28848 6400 0,'25'0'32,"-1"0"-32,1 0 15,0 0-15,25 0 16,-26 0-16,26-25 16,-25 25-16,0 0 15,0 0-15,-1 0 16</inkml:trace>
  <inkml:trace contextRef="#ctx0" brushRef="#br0" timeOffset="442568.1886">28922 6300 0,'0'0'15,"25"0"-15,0 0 16,0 0 0,24 0-16,-24 0 15,0 0 1,25 0-16</inkml:trace>
  <inkml:trace contextRef="#ctx0" brushRef="#br0" timeOffset="444024.0769">29790 6127 0,'0'-25'15,"25"25"1,-25-25-16,0 50 31,0 0-31,-25 24 16,25 1-16,0 0 15,0 24-15,0-24 16,0-1-16</inkml:trace>
  <inkml:trace contextRef="#ctx0" brushRef="#br0" timeOffset="444744.2137">29964 6201 0,'0'-25'15,"0"1"1,25 24-1,-25-25-15,0 0 32,0 50-1,-25 0-31,25 24 16,0-24-16,0 25 15,0-1-15,0 26 16,25-26-16</inkml:trace>
  <inkml:trace contextRef="#ctx0" brushRef="#br0" timeOffset="446896.0172">30361 6300 0,'0'0'0,"-25"0"16,50 0 31,0 0-31,0 0-1,-1 0 1,1 0-16,0 0 15,0 0-15,0 0 16,-1 0-16,1 0 16,0 0-1,0 0-15,0 0 32</inkml:trace>
  <inkml:trace contextRef="#ctx0" brushRef="#br0" timeOffset="447792.0228">31179 6176 0,'-24'0'47,"24"-24"-31,-25 24-1,0-25 1,25 0-16,-25 25 15,0-25-15,25 0 16,-24 25-16,24-24 16,-25 24-16,50 0 62,-1 0-62,1-25 16,0 25-16,25 0 15,-26 0-15,26 0 16,-25 25-16,0-25 16,0 0-16,-1 24 15,1 1-15,-25 0 16,0 0-16,-25 24 16,1 1-16,-1 0 15,0-1-15,0 1 16,0-1-16,0 1 15,1 0-15,-1-26 16,25 1-16,-25-25 16,25 25-16</inkml:trace>
  <inkml:trace contextRef="#ctx0" brushRef="#br0" timeOffset="448024.1966">31155 6325 0,'24'0'16,"1"0"0,0 0-16,0 0 15,25 0-15,-26 0 16,1 0-16,25 0 15,-25 0-15,-1 0 16,1-25-16</inkml:trace>
  <inkml:trace contextRef="#ctx0" brushRef="#br0" timeOffset="449696.0173">31750 6350 0,'-25'0'16,"50"0"47,0 0-48,-25-25 1,25 25-16,-1 0 15,26 0-15,-25 0 16,0 0-16,-1 0 16,1 0-16,0 0 15,0 0-15</inkml:trace>
  <inkml:trace contextRef="#ctx0" brushRef="#br0" timeOffset="449911.8827">31775 6251 0,'0'0'16,"-25"0"-16,0 25 16,50-25-1,0 0 1,0 0-16,24 0 15,-24 0 1,25-25-16,-1 0 16,1 25-16</inkml:trace>
  <inkml:trace contextRef="#ctx0" brushRef="#br0" timeOffset="451111.6235">32420 6201 0,'0'0'0,"25"0"0,-25-25 16,24 25-1,-48 0 17,-1 25-17,0-25-15,0 25 16,0 0-16,1 0 15,-1-1-15,25 1 16,0 0-16,0 0 16,25-25-1,-1 0-15,26 0 16,0 0-16,-26 0 16,26 0-16,-25 0 15,0-25-15,-1 25 16</inkml:trace>
  <inkml:trace contextRef="#ctx0" brushRef="#br0" timeOffset="451320.1965">32618 6226 0,'0'0'0,"-25"25"15,1-25-15,-1 25 16,25 24-16,-25-24 16,25 25-16,-25-1 15,25-24-15,0 25 16,-25-1-16</inkml:trace>
  <inkml:trace contextRef="#ctx0" brushRef="#br0" timeOffset="453144.4658">21754 9475 0,'0'-24'16,"25"-1"-1,-25 0 1,24 0-1,-24 0 17,0 50-1,-24-25-31,24 50 16,-25-25-16,-25 24 15,25 26 1,-24-26-16,-1 26 15,0-1-15,1-24 16,-1 24-16,1-24 16,24-1-16,0 1 15,0 0-15,0-26 16,25 1-16,0 0 16,25 0-1,0-25 1,0 0-1,0 0-15,24 0 16,1 0-16,24 0 16,-24 0-16,24-25 15,-24 25-15,0 0 16,24 0-16,-24 0 16,-26 0-16,26 0 15,-25 0-15,0 0 16,-1 0-16,-24-25 31</inkml:trace>
  <inkml:trace contextRef="#ctx0" brushRef="#br0" timeOffset="453799.0176">21803 9649 0,'0'0'0,"0"-25"16,0 50 62,0 0-78,0 0 15,0 24-15,0 1 16,0-1-16,0 26 16,0-1-16,0-24 15,0 24-15,0-24 16,0 0-16,25-1 15,-25-24-15,0 25 16,0-26-16,0 1 16,0 0-1,25-25 63,-25-25-62</inkml:trace>
  <inkml:trace contextRef="#ctx0" brushRef="#br0" timeOffset="459783.8308">20588 9351 0,'-25'0'0,"0"0"46,25 25-30,-25-25 0,25 25-1,0 0-15,-24-25 16,24 25-16,0-1 16,0 1-16,-25 0 15,25 0 1,-25 0-16,25-1 15,-25 26-15,25-25 16,-25 0-16,25-1 16,0 1-16,-24 25 15,24-25-15,0-1 16,0 26-16,0-25 16,0 0-16,0-1 15,0 26-15,0-25 16,0 0-16,24 0 15,-24 24-15,0-24 16,25 0-16,0 0 16,0-1-1,-25 1-15,25 0 16,-1-25-16,1 0 16,0 25-16,0-25 15,0 0-15,-1 0 16,1 0-16,0-25 15,0 25-15,0 0 16,0 0-16,-1-25 16,1 0-16,0 1 15,0-1-15,0 0 16,-1 0 0,1 0-1,-25 1-15,25-1 16,-25 0-16,0 0 15,25 0-15,-25 0 16,0 1-16,25-1 16,-25-25-16,0 25 15,0 1-15,0-1 16,-25-25-16,25 25 16,0 1-16,0-1 15,-25 0-15,25 0 16,0 0-16,-25 1 15,25-1-15,0 0 16,-25 0-16,25 0 16,-24 1-1,-1-1 1,25 0 0,-25 25-16,0 0 15,25-25-15,-25 25 16,25-25-16,-24 25 15,-1 0 1,25-24 0,-25 48-16,0-24 0,0 0 31,0 0-15,1 0-1,-1 0 16,25 25-31,-25-25 32,25 25 77</inkml:trace>
  <inkml:trace contextRef="#ctx0" brushRef="#br0" timeOffset="509504.0208">19844 9327 0,'-25'-25'78,"0"25"-46,0 25-17,1-1 1,-1 1-16,0 25 16,0-1-16,0 1 15,1 0-15,24 24 16,-25 0-16,25-24 15,0 24-15,0 1 16,25-1-16,-1 1 16,1-26-16,0 26 15,0-26-15,24 1 16,1-25-16,0 24 16,-1-24-16,1 25 15,-1-25-15,26 24 16,-26-24-16,1 0 15</inkml:trace>
  <inkml:trace contextRef="#ctx0" brushRef="#br0" timeOffset="510423.8838">24656 9376 0,'0'0'0,"-25"0"15,25-25 1,25 1-16,0 24 31,24 0-31,-24 0 16,25 24-16,-1 1 15,1 0-15,0 25 16,-1-1-16,-24-24 16,0 49-16,0-24 15,-25 0-15,0-1 16,0 26-16,-25-26 16,0 26-16,-25-1 15,26-24-15,-26 24 16,0-24-16,1-1 15,24-24-15,0 0 16,0 0-16,0 0 16,25-1-16</inkml:trace>
  <inkml:trace contextRef="#ctx0" brushRef="#br0" timeOffset="511175.257">25152 10145 0,'0'0'0,"0"-25"0,0 1 16,0-1-1,0 0 1,-25 25 15,0 0-31,1 0 16,-1 0-16,25 25 15,-25-25-15,25 25 16,0-1-16,0 1 16,25 0-16,0 0 15,-1 0-15,26-25 16,-25 24-16,24 1 15,-24 0-15,25 0 16,-25-25-16,-25 25 16,24-1-16,-48 1 15,-1 0 1,0 0-16,0-25 16,0 0-16,1 0 15,-1-25 1,25 0-16,0 0 15,0 1-15,25-26 16,24 0-16,-24 26 16,0-26-16,24 25 15</inkml:trace>
</inkml:ink>
</file>

<file path=ppt/ink/ink2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4-05T13:44:46.948"/>
    </inkml:context>
    <inkml:brush xml:id="br0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4341 5928 0,'0'25'32,"-25"-25"30,0 0-46,0 0 15,25-25-31,-24 25 16,-1 0-16,0 0 15,0-24-15,0 24 16,1-25-16,-1 25 16,0-25-16,0 0 15,25 0 16,25 25-31,0 0 16,0-25-16,49 25 16,-24 0-16,49 0 15,-25 0-15,1-24 16,-1 24-16,0 0 16,1 0-16,-26 0 15,-24 0-15,0 24 16,0-24-1,0 25-15,-50-25 16,25 50-16,-25-25 16,0 24-16,0 1 15,-24 0-15,-1 24 16,25 0-16,-49 1 16,24-1-1,1 1-15,24-1 16,-25 0-16,26-24 15,-1 0-15,0-1 16,0-24-16,25 0 16</inkml:trace>
  <inkml:trace contextRef="#ctx0" brushRef="#br0" timeOffset="304.0087">4316 6300 0,'0'-24'16,"25"24"-1,0 0 1,-1 0 0,26 0-16,0 0 15,-1 0 1,1 0-16,24 0 16,-24 0-16,-1 24 15</inkml:trace>
  <inkml:trace contextRef="#ctx0" brushRef="#br0" timeOffset="1271.1517">5556 6028 0,'0'24'16,"0"-48"46,-25-1-46,25 0 0,-24 0-16,-1 0 15,25-24-15,-25 24 16,0 0 0,0 0-1,1 0-15,-1 1 16,25-1-16,-25 25 15,25-25-15,25 25 16,0 0-16,-1 0 16,1 25-16,25-25 15,24 25-15,-24-25 16,24 24-16,1 1 16,-1 0-16,1-25 15,-26 25-15,1 0 16,-1 0-16,-24-1 15,0-24-15,0 25 16,-25 0-16,0 0 16,0 24-16,-25-24 15,0 25-15,0-1 16,-24 1-16,-1 0 16,1-1-16,-1 26 15,-25-26-15,26 1 16,-1-1-16,1 26 15,24-26-15,-25 1 16,25-25 0,1 24-1,-1-24-15</inkml:trace>
  <inkml:trace contextRef="#ctx0" brushRef="#br0" timeOffset="1535.352">5631 6400 0,'0'0'0,"24"-25"15,1 25-15,25-25 16,-1 25-16,1 0 16,0 0-16,-1 0 15,26 0-15,-1 0 16,25 0-16</inkml:trace>
  <inkml:trace contextRef="#ctx0" brushRef="#br0" timeOffset="2622.9977">6573 6548 0,'0'0'0,"25"-24"47,-25-1-32,25 0-15,0 0 16,-1-24-16,1-26 15,0 26-15,0-26 16,24 1-16,-24 24 16,0-24-16,25 24 15,-25 1-15,-1-1 16,1 0-16,0 25 16,-25 1-16,25 24 15,-25 24 1,25 26-1,-25 0-15,0 24 16,24-24-16,-24 49 16,25-25-16,-25 1 15,25-1-15,0 1 16,0-26-16,-25 1 16,24-1-16,1-24 15,0 0-15,-25 0 16,25 0-16,-25-1 15,25-24 1</inkml:trace>
  <inkml:trace contextRef="#ctx0" brushRef="#br0" timeOffset="3063.6446">6772 6300 0,'0'0'0,"0"-24"16,24 24 15,1 0 1,0 0-17,0 0 1,0 0-1,0 0-15,-1 0 16,1 0-16,0 0 16,0-25-16,0 25 15,-1 0 17,-24 25-32</inkml:trace>
  <inkml:trace contextRef="#ctx0" brushRef="#br0" timeOffset="3791.5565">7813 5928 0,'0'0'0,"0"-24"0,0-1 16,0 0 15,25 25-31,-50-25 31,25 50 1,0 25-17,0-26 1,0 26-16,-24 24 15,24-24-15,-25 24 16,25 1-16,0-1 16,0 1-16,0-26 15,0 26-15,0-51 16,0 26-16,25-25 16</inkml:trace>
  <inkml:trace contextRef="#ctx0" brushRef="#br0" timeOffset="4192.0004">7789 5904 0,'0'0'0,"24"0"46,1 0-46,0 0 16,0 0-16,24 0 16,-24 24-16,25-24 15,0 0-15,-1 0 16,1 0-16,-1-24 16,-24 24-16,25 0 15,-25 0-15</inkml:trace>
  <inkml:trace contextRef="#ctx0" brushRef="#br0" timeOffset="4535.7542">7764 6325 0,'25'0'0,"-1"-25"15,1 25-15,0 0 16,25-24-16,-26 24 15,26 0-15,0-25 16,-1 25-16,1 0 16,0-25-16,-26 25 15,26 0-15,-25 0 16</inkml:trace>
  <inkml:trace contextRef="#ctx0" brushRef="#br0" timeOffset="5159.792">7739 6697 0,'0'0'0,"25"0"78,0 0-78,-1 0 15,26 0 1,-25 0-16,24 0 16,-24 0-16,25-25 15,0 25-15,-1 0 16,1 0-16,-25 0 16,-1-24-16,1 24 15,0 0-15,0 0 16,0 0-1,-1 0 17</inkml:trace>
  <inkml:trace contextRef="#ctx0" brushRef="#br0" timeOffset="7040.0091">3770 5556 0,'0'0'0,"-24"25"16,-1-25-16,0 25 15,0-25-15,0 49 16,-24-24-16,-1 25 16,0 24-1,1-24-15,24 49 16,-25 0-16,26 1 15,-1-1-15,50 25 16,-25-25-16,49 0 16,1-24-1,49 24-15,0-25 16,25 1-16,25-1 16</inkml:trace>
  <inkml:trace contextRef="#ctx0" brushRef="#br0" timeOffset="7904.0017">8855 5730 0,'0'0'0,"0"-25"16,25 25 0,0 25-16,24 0 15,1-1-15,0 1 16,-1 25-16,1 24 16,0-24-16,-26 24 15,-24 26-15,-24-26 16,-1 25-16,-25 0 15,-24-24-15,-1-1 16,26 1-16,-26-1 16,1-24-16,24-1 15,25-24-15,1-25 16</inkml:trace>
  <inkml:trace contextRef="#ctx0" brushRef="#br0" timeOffset="8344.0573">9451 6102 0,'0'0'0,"0"-25"15,0 50 1,-25 0-16,25 24 16,0 1-16,-25 24 15,25 1-15,0-1 16,0 1-16,0-26 15,0 26-15</inkml:trace>
  <inkml:trace contextRef="#ctx0" brushRef="#br0" timeOffset="8840.3228">9773 6127 0,'0'0'0,"0"-25"16,-25 25-1,0 25 1,25 0-1,-24 24-15,-1 1 16,25-1-16,0 1 16,-25 24-16,25-24 15,0 0-15,0-1 16,0 1-16,25-25 16,-25-1-16,25 1 15,-1 0-15,1-25 16,0 0-1,0 0-15,-25-25 16,25 0-16,-25 1 16,0-1-16,0 0 15,0 0-15,0 0 16,-25 25-16,25-24 16,-25 24-1,0 0-15,25 24 16,-25-24-16,25 25 15</inkml:trace>
  <inkml:trace contextRef="#ctx0" brushRef="#br0" timeOffset="11800.1077">4217 7913 0,'0'-25'0,"0"0"32,0 0-32,0 0 15,0 1 1,0-1-16,0 0 15,0 0 1,0 0-16,25 25 16,-25-24-1,0 48 1,-25 1-16,25 25 16,0-1-16,-25 1 15,0 0-15,0 24 16,1-24-16,-1-1 15,0 1-15,0-25 16,0 0-16,25-1 16,0-48-1,25 24-15,0-25 16,0 0-16,0 0 16,-1 0-16,1 1 15,25 24-15,-1 0 16,1 0-16,0 0 15,-26 24 1,26 1-16,0 0 16,-1 0-16,-24 0 15,0-1-15,-25 26 16,25-25-16,-25 24 16,0-24-16,-25 25 15,0-25-15,0 24 16,-24-24-16,-1 0 15,0-25-15,1 25 16,-1-25 0,1 0-16,-1 0 15,0 0-15,26-25 16,-1 0-16,0 0 16,25 0-16</inkml:trace>
  <inkml:trace contextRef="#ctx0" brushRef="#br0" timeOffset="12280.1317">4266 7764 0,'-24'-25'0,"-1"25"32,50 0-1,-1 0-15,1 0-16,25 0 15,-1 0-15,26 0 16,-26 0-16,1 0 15,0 0-15,-1 0 16,1 0-16,-25 0 16,24 0-1,-24 0-15,-25 25 16,25-25-16</inkml:trace>
  <inkml:trace contextRef="#ctx0" brushRef="#br0" timeOffset="12912.0047">5556 7739 0,'0'0'0,"0"-25"0,-25 25 15,25 25 1,0 0-1,25 24-15,-50 1 16,25 24-16,0 1 16,-24-1-16,-1 1 15,0-1-15,0 1 16,-24-26-16</inkml:trace>
  <inkml:trace contextRef="#ctx0" brushRef="#br0" timeOffset="13528.1014">5531 7913 0,'0'0'0,"-24"-25"16,24 0-16,0-25 16,0 26-16,24-26 15,1 25-15,25 0 16,-25 1-16,24-1 16,1 25-16,-25 25 15,24-25-15,-49 49 16,25 1-16,-25-1 15,-25 1-15,0 24 16,-24-24 0,24 0-16,0-1 0,0-24 15,1 0 1,-1 0-16,50-25 31,-1 0-31,1-25 16,25 25-16,-1 0 15,1-25-15,0 25 16,24 25-16,-49-25 16,25 25-16,-26-25 15,1 25-15,-50-1 16,25 26-16,-24-25 16,-26 24-16,25-24 15,-24 0-15,-26 0 16,25 0-16,1-25 15,-1 0-15,1 0 16,-1 0-16,25-25 16,0 25-16,1-25 15,24 0-15,-25 25 16</inkml:trace>
  <inkml:trace contextRef="#ctx0" brushRef="#br0" timeOffset="14471.8221">6995 7689 0,'0'0'0,"-25"25"0,0-25 15,1 0-15,-26 25 16,25 0 0,0 24-16,0 1 15,1 0-15,24-1 16,-25 1-16,25 24 15,-25-24-15,50 0 16,-25 24-16,25-24 16,-1-26-16,1 26 15,25-25 1,-25-25-16,24 25 16,-24-50-16,25 25 15,-1-25-15,-24-25 16,25 26-16,-25-26 15,-1 0-15,1-24 16,-25 0-16,0 24 16,0-49-16,0 49 15,-25-24-15,25 24 16,-49 0-16,24 26 16,-25 24-16,26 0 15,-26 24-15,0 1 16,26 25-16,-1 24 15,0-24-15</inkml:trace>
  <inkml:trace contextRef="#ctx0" brushRef="#br0" timeOffset="15176.1558">7888 7739 0,'0'0'0,"0"-25"15,25 0 1,-25 1 0,-25 48-1,25 1 1,0 25-16,0-1 15,0 1-15,-25 24 16,25 1-16,-25-1 16,25 1-16,-25-1 15,25-24-15,0-1 16,0 1-16,0-25 16,0 0-16</inkml:trace>
  <inkml:trace contextRef="#ctx0" brushRef="#br0" timeOffset="15544.0565">7813 7739 0,'0'0'0,"0"-25"16,-24 25-16,24-25 15,24 25-15,1-24 16,0 24-1,0 0-15,24 0 16,-24 0-16,25 0 16,0 0-16,-1 24 15,-24-24-15,25 0 16,-26 25 0</inkml:trace>
  <inkml:trace contextRef="#ctx0" brushRef="#br0" timeOffset="15832.1425">7714 8037 0,'0'0'0,"25"25"15,0-50 1,24 25-16,1 0 16,0 0-16,-1 0 15,26 0-15,-1 0 16,-24 0-16</inkml:trace>
  <inkml:trace contextRef="#ctx0" brushRef="#br0" timeOffset="16359.8464">8979 7541 0,'0'-25'16,"25"50"-16,0-25 31,0 24-31,-25 1 15,25 25-15,-25-1 16,24 1-16,-24 24 16,0 1-16,0 24 15,-24-24 1,-1 24-16,-25-25 16,-24 1-16,24-1 15,-24 0-15,-26 1 16,1-50-16,25-1 15,-1 1-15,1-50 16,49 25-16</inkml:trace>
  <inkml:trace contextRef="#ctx0" brushRef="#br0" timeOffset="16856.0927">9277 8062 0,'0'0'0,"0"-25"0,0 50 47,0 24-47,-25 1 15,25-1-15,0 26 16,0 24-16,-25-25 15,25 26-15,0-26 16</inkml:trace>
  <inkml:trace contextRef="#ctx0" brushRef="#br0" timeOffset="17335.8383">9649 8086 0,'0'0'0,"-25"-24"15,0 48 16,25 1-15,-24 25-16,-1-1 16,0 1-16,25 0 15,0 24-15,-25-24 16,50-1-16,-25 1 16,0-25-16,25-1 15,0 1-15,-1-25 16,1 0-16,0-25 15,0 1-15,-25-1 16,25 0-16,-25 0 16,24 0-1,-24 1-15,-24-1 16,24 0-16,-25 25 16,0 0-16,0 0 15,0 0-15,1 25 16,24 0-16,-25-25 15</inkml:trace>
  <inkml:trace contextRef="#ctx0" brushRef="#br0" timeOffset="18279.821">3721 7565 0,'0'0'0,"-25"0"16,0 0-16,0 0 15,0 25-15,-24 25 16,-1-1-16,1 26 16,-1-1-16,25 25 15,-24 1-15,24-1 16,25 25-16,0-25 15,0 0-15,25 1 16,24-26-16,-24-24 16,25-1-16,-1 1 15,1-25 1,24-25-16</inkml:trace>
  <inkml:trace contextRef="#ctx0" brushRef="#br0" timeOffset="27079.8291">10418 7268 0,'0'0'0,"-25"0"16,0 0-1,1 0 1,48 25 62,26-50-78,24 25 16,1 0-1,24 0-15,0-25 16,0 25-16,1-25 15,-26 25-15,0-25 16,1 25-16,-25 0 16,-26 0-16,1 0 15,-25 25-15,0 0 16</inkml:trace>
  <inkml:trace contextRef="#ctx0" brushRef="#br0" timeOffset="28775.7992">3820 9426 0,'0'-25'15,"25"25"17,0 0-17,-1 0-15,1 0 16,0 0-16,0 0 15,24 25-15,-24-25 16,25 0-16,-1 0 16,26 0-16,-26 0 15,26 0-15,-1 0 16,1-25-16,-26 25 16,26 0-16,-26 0 15,1 0-15,-1 0 16,1 0-16,0 0 15,-1 0-15,1 0 16,0 0-16,-1-25 16,1 25-16,24 0 15,-24 0-15,-1 0 16,1 0-16,0 0 16,-26 0-16,26 0 15,-25 25-15,24-25 16,-24 0-16,25 0 15,-1 0-15,1 0 16,0 0-16,-1 0 16,1 0-16,0-25 15,-1 25 1,1 0-16,-1 0 16,1 0-16,0 0 15,-1 0-15,26 0 16,-26 0-16,26 0 15,-26-25-15,26 25 16,-1 0-16,-24 0 16,24 0-16,-24-24 15,24 24-15,-24 0 16,24-25-16,-24 25 16,-1 0-16,26 0 15,-1 0-15,1 0 16,-1-25-16,0 25 15,1 0-15,-1 0 16,-24-25-16,24 25 16,-24 0-16,24 0 15,-24 0-15,-1 0 16,26 0-16,-25 0 16,24 0-16,-24 0 15,24-25-15,0 25 16,-24 0-16,24 0 15,-24 0 1,0 0-16,-1 0 16,1 0-16,-25 0 15,24 0-15,-24 0 16,0 0-16,0 0 16,24 0-16,-24 0 15,0 0-15,0 0 16,-1 0-1,-24-24-15,25 24 16,-50 0 15</inkml:trace>
  <inkml:trace contextRef="#ctx0" brushRef="#br0" timeOffset="30624.0035">3894 11857 0,'0'-25'16,"25"25"15,0-25-15,0 25-16,24 0 15,-24 0 1,50-25-16,-26 25 15,1 0-15,24 0 16,1 0-16,-26 0 16,26 0-16,-1 0 15,-24 0-15,24 0 16,-24 0 0,24 0-16,-24 0 15,-1 0-15,1 0 16,0 0-16,24 0 15,-24 0-15,24 0 16,-24 0-16,24 0 16,-24-25-16,24 25 15,-24 0-15,24 0 16,-24 0-16,-1-24 16,1 24-16,-1 0 15,1 0-15,0 0 16,24 0-16,-24 0 15,-1 0-15,26-25 16,-26 25-16,26 0 16,-1 0-16,1 0 15,-26 0-15,26 0 16,-26 0-16,26 0 16,-26 0-16,1 0 15,24 0-15,-24 0 16,24 0-16,-24-25 15,0 25-15,24 0 16,0 0-16,1-25 16,-26 25-1,26 0-15,-26 0 16,1-25-16,0 25 16,-1 0-16,26 0 15,-26 0-15,1 0 16,-1 0-16,-24 0 15,25 0-15,-1 0 16,1 0-16,0 0 16,-1 0-16,-24 0 15,25 0-15,-1 0 16,1 0-16,0 0 16,-1 0-16,26 0 15,-26 0-15,-24 0 16,25 0-16,-26 0 15,26 0-15,-25 0 16,0 0-16,-1 25 16,1-50-1,-25 50 1,25-25-16,-50 0 78,0 0-62,25-25-16</inkml:trace>
  <inkml:trace contextRef="#ctx0" brushRef="#br0" timeOffset="32807.7952">3845 12055 0,'0'-25'16,"25"25"-1,-1-25 1,1 25-16,0-24 16,0 24-16,0 0 15,-1-25-15,26 25 16,0 0-16,-26 0 15,26 0-15,24 0 16,-24 0-16,0 0 16,-1 0-16,1 0 15,-1 0-15,1 0 16,0-25-16,-1 25 16,1 0-16,-1 0 15,1 0-15,0-25 16,-1 25-16,1 0 15,0 0 1,-1 0-16,1 0 16,-1 0-16,1 0 15,0 0-15,-1 0 16,1 0-16,24 0 16,-49 0-16,25 0 15,-1 0-15,1 0 16,-1 0-16,1 0 15,0-25-15,-1 25 16,1 0-16,0 0 16,-1 0-16,1-24 15,-25 24-15,24 0 16,1 0-16,-1 0 16,-24 0-16,25 0 15,-1 0-15,1 0 16,0 0-16,-1 0 15,1 0-15,-1 0 16,1 0-16,0 0 16,-1 0-16,1 0 15,-1 0-15,-24 0 16,25 0-16,0 0 16,-26 0-1,1 0-15,25 0 16,-25 0-16,24 0 15,-24 0-15,0 0 16,24 0-16,-24 0 16,0-25-16,25 25 15,-1 0-15,1 0 16,-25 0-16,24 0 16,1 0-16,-25 0 15,-1 0-15,26 0 16,-25 0-16,0 0 15,-1 0-15,1 0 16,0 0-16,0 0 16,24 0-16,-24-25 15,0 50-15,0-25 16,0 0 0,-1 0-16,1 0 15,0 0 1,0 0-16,0 0 15,0 0-15,-1 0 16,1 0 0,0 0-16,0 0 15,0 0 1,-1 0 0,1 0-1,0 0 1,0 0-1,0 0 17,-1 0-17,1 0 1,0 0 15,0 0-31,0 0 16,-1 0-16,1 0 15,0 0-15,0 0 16,0 0-16,-1 0 16,1 0-1,0 0 1,0 0 0,0 0 15,-1 0 16,1 0-32,0 0 17,0 0 30</inkml:trace>
  <inkml:trace contextRef="#ctx0" brushRef="#br0" timeOffset="37808.0036">13221 1091 0,'0'0'0,"0"-24"31,0-1-15,-25 25-16,25-25 16,-25 25-16,0 0 15,1 0-15,-26 0 16,0 25-16,26-25 16,-1 25-16,-25-1 15,50 1-15,0 0 16,25 0-1,0 0 1,24-1-16,1 1 16,0 0-16,-1 0 15,1 0-15,0-1 16,-26 1-16,1 0 16,-25 0-16,0 0 15,-25-1-15,1 1 16,-1 0-16,-25-25 15,25 0-15,0 0 16,1-25-16,24-24 16,24 24-16,1-25 15,0 1-15,25 24 16,-25-25-16,24 25 16,1 1-16,-25-1 15</inkml:trace>
  <inkml:trace contextRef="#ctx0" brushRef="#br0" timeOffset="38559.502">14188 1166 0,'0'0'0,"0"-25"31,25 0-15,-25 0-1,0 1 16,-25 24-15,25-25-16,-25 25 31,1 25-31,-26-1 16,25 1 0,0 0-16,1 25 15,24-26-15,-25 26 16,25-25-16,0 0 15,0-1-15,25-24 16,-1 25-16,1-50 16,0 25-16,0-24 15,0-1-15,-1 0 16,1-25-16,0 26 16,0-1-16,0 0 15,-1 0 1,1 50 15,-25 0-15,0 0-16,0 24 15,0 1-15,0-1 16,-25 26-16,25-26 16,0 26-16,-24-26 15</inkml:trace>
  <inkml:trace contextRef="#ctx0" brushRef="#br0" timeOffset="39760.0004">15056 1439 0,'0'0'0,"0"24"16,-24-24-1,48-24 17,-24-1-17,25 0-15,0-25 16,0 26-16,0-26 16,-25 25-16,24-24 15,1 24-15,0 0 16,-25 0-1,25 0-15,-25 1 16,25-1 0,-1 25 15,-24 25-15,25-1-16,-25 1 15,25 0-15,0 25 16,-25-1-16,25 1 15,-25-1-15,25 1 16,-25 0-16,0-26 16,0 1-16,0 0 15</inkml:trace>
  <inkml:trace contextRef="#ctx0" brushRef="#br0" timeOffset="40008.0015">15081 1265 0,'0'0'0,"25"0"15,0-25 1,0 25-16,-1 0 15,26 25-15,-25-25 16,24 0-16,1 0 16,-25 25-16,25-25 15</inkml:trace>
  <inkml:trace contextRef="#ctx0" brushRef="#br0" timeOffset="40576.0036">16247 1067 0,'0'0'0,"0"-25"15,25 50 17,-25-1-17,0 1-15,0 25 16,25-1-16,-25 1 16,0 0-16,-25 24 15,25-24 1,0-1-16</inkml:trace>
  <inkml:trace contextRef="#ctx0" brushRef="#br0" timeOffset="41047.8015">16272 1141 0,'0'0'0,"25"-25"0,-1 0 16,1 1-1,0 24-15,0-25 16,0 25-16,0 25 16,-1-1-1,-24 1-15,0 0 16,-24 0-16,-1 24 15,0-24-15,25 0 16,-25-25-16,25 25 16,25 0-1,0-25-15,0 0 16,-1 0-16,26 24 16,-25-24-1,24 0-15,-24 25 16,0 0-16,0 0 15,-25 0-15,0-1 16,-25 1-16,0 0 16,0 0-16,-24 0 15,24-1-15,-25-24 16,26 0-16,-26 0 16,50-24-16</inkml:trace>
  <inkml:trace contextRef="#ctx0" brushRef="#br0" timeOffset="41880.0707">17363 1067 0,'25'0'0,"-25"24"31,0 1-15,25 0-16,-25 0 16,0 0-16,25-1 15,-25 1 1,24-25-16,-24-25 31,0 1-15,0-1-1,0 0-15,-24 0 16,-1 25 0,0 0-16,-25 0 15,26 25-15,-1 0 16,0 24-16,0-24 16,25 25-16,-25-1 15,50 1-15,-25 0 16,25-26-16,0 1 15,24 0-15,-24-25 16,50 0-16,-26-25 16,26-24-16</inkml:trace>
  <inkml:trace contextRef="#ctx0" brushRef="#br0" timeOffset="42432.0127">18157 1042 0,'0'0'0,"0"25"32,0 24-17,0-24-15,0 25 16,0-1-16,0 1 16,-25-1-16,25 1 15</inkml:trace>
  <inkml:trace contextRef="#ctx0" brushRef="#br0" timeOffset="42848.1888">18132 1116 0,'0'0'0,"25"-25"0,0 25 15,0-24-15,-1 24 16,26 0-16,-25 0 16,24 0-16,1 0 15,-25 24-15,0 1 16,-1 0-16,1 0 15,0 0-15,-25-1 16,0 1-16,0 0 16,-25 25-16,25-26 15,-25 1-15,1 0 16,-26 0-16,0 0 16,1-25-16,24 24 15,-25-24-15,1 0 16,24-24-16,0 24 15,0-25-15</inkml:trace>
  <inkml:trace contextRef="#ctx0" brushRef="#br0" timeOffset="43400.3654">19174 1091 0,'0'-24'0,"-25"24"31,25 24-15,-25 1-16,25 0 15,0 25-15,-24-26 16,24 26-16,-25 0 16,25-1-16,0-24 15,-25 25-15,25-26 16</inkml:trace>
  <inkml:trace contextRef="#ctx0" brushRef="#br0" timeOffset="43703.8365">19174 1042 0,'25'0'0,"-25"-25"16,25 50-1,-1-25-15,1 0 16,0 0-16,0 0 16,0 0-16,24 0 15,-24 25-15</inkml:trace>
  <inkml:trace contextRef="#ctx0" brushRef="#br0" timeOffset="43960.0488">19050 1191 0,'0'0'16,"0"24"-16,25-24 31,0 0-31,-1 0 16,1 0-1,0 0-15,25 0 16,-26 0-16,26 0 15</inkml:trace>
  <inkml:trace contextRef="#ctx0" brushRef="#br0" timeOffset="44512.0065">19794 1042 0,'0'0'0,"-25"25"78,25-1-78,0 1 16,0 0-16,0 25 15,0-26-15,0 26 16,0-25-16,0 24 16,0-24-16,0 0 15</inkml:trace>
  <inkml:trace contextRef="#ctx0" brushRef="#br0" timeOffset="45895.8361">19075 1439 0,'-25'0'32,"0"0"-32,50 0 31,0 0-16,0 0-15,-1 0 16,1 0-16,0 0 16,25 0-16,-26 0 15,26 0 1</inkml:trace>
  <inkml:trace contextRef="#ctx0" brushRef="#br0" timeOffset="46599.9946">19794 1116 0,'25'0'31,"0"0"-31,0 0 16,-1 0-1,1 0-15,0 0 16,25 25-16,-26-25 15,1 0 1</inkml:trace>
  <inkml:trace contextRef="#ctx0" brushRef="#br0" timeOffset="46935.8684">19769 1240 0,'0'0'0,"25"0"16,0-25-16,0 25 16,0 0-1,24 0-15,-24 25 16,0-25-16,24 0 16,-24 0-1,25 0-15</inkml:trace>
  <inkml:trace contextRef="#ctx0" brushRef="#br0" timeOffset="48598.9978">15255 1836 0,'0'-25'0,"0"0"16,25 25-16,-25-25 16,-25 75 31,25-25-47,-25 24 15,0 1 1,25-1-16,-25 1 0,25 0 15,0-1 1</inkml:trace>
  <inkml:trace contextRef="#ctx0" brushRef="#br0" timeOffset="48991.9578">15404 1910 0,'0'0'0,"0"-25"16,0 50-1,-25 0 1,25 0 0,0-1-16,0 1 15,0 0-15,0 0 16,0 0-16,25-1 15,-25 1-15,25-25 16,-1 0-16,26 0 16,-25-25-16,0 25 15,-1-24-15,1-1 16,-25 0-16,0-25 16,0 26-1,0-1-15,-25 0 16,1 25-16,-1 0 15,0 0-15,0 25 16,0-25-16,25 25 16</inkml:trace>
  <inkml:trace contextRef="#ctx0" brushRef="#br0" timeOffset="49584.0025">16520 1836 0,'-25'-25'15,"25"50"17,0-1-17,0 1-15,0 25 16,-25-25-16,25 24 16,0 1-16,0-25 15,0 24-15,0-24 16,-24 0-16</inkml:trace>
  <inkml:trace contextRef="#ctx0" brushRef="#br0" timeOffset="49783.8888">16619 1860 0,'0'0'0,"25"0"16,-50 25 15,25 0-31,0 25 16,-25-26-16,25 26 15,0 0-15,0-1 16,-24 1-16</inkml:trace>
  <inkml:trace contextRef="#ctx0" brushRef="#br0" timeOffset="50312.1442">17338 1786 0,'0'0'0,"-24"25"31,24 0-15,0-1-16,-25 26 15,25-25 1,0 24-16,-25 1 16,25 0-16,0-1 15,0 1-15</inkml:trace>
  <inkml:trace contextRef="#ctx0" brushRef="#br0" timeOffset="50744.1231">17413 1910 0,'0'0'16,"0"-25"-16,25 25 16,-1-25 15,1 25-16,0 0-15,0 0 16,0 25-16,0-25 16,-50 25-1,25 0-15,-25 24 16,0-24-16,0 0 16,0 0-16,1 24 15,-1-49-15,25 25 16,0 0-16,25 0 15,-1-25-15,1 0 16,0 0-16,25-25 16</inkml:trace>
  <inkml:trace contextRef="#ctx0" brushRef="#br0" timeOffset="51312.0058">18207 1860 0,'24'25'47,"-24"0"-47,-24 0 16,24 0-16,0 24 16,0 1-16,0-1 15,-25-24-15</inkml:trace>
  <inkml:trace contextRef="#ctx0" brushRef="#br0" timeOffset="51816.0559">18405 1910 0,'0'0'0,"25"0"0,-25-25 16,25 25 0,-1 0-1,1 0-15,0 0 16,-25 25-16,0 0 31,-25 0-31,25-1 16,-25 1-16,1-25 15,24 25-15,-25-25 16,50 0-16,-1 0 16,1 0-1,25 0-15,0 0 16,-26 25-16,26-25 15,-25 0-15,-25 25 16,0-1 0,-25 1-16,0 0 15,-24 0-15,24 0 16,0-25-16,-25 24 16,25-24-16,1 0 15</inkml:trace>
  <inkml:trace contextRef="#ctx0" brushRef="#br0" timeOffset="52263.7198">19050 1885 0,'0'-25'15,"25"50"1,-25 0-1,0 0-15,0 0 16,-25 24-16,25 1 16,0-1-16,-25 1 15</inkml:trace>
  <inkml:trace contextRef="#ctx0" brushRef="#br0" timeOffset="52679.8209">19348 1885 0,'0'0'0,"24"0"16,-24-25-16,-24 50 31,-1 0-15,0-25-16,-25 25 15,26 0-15,-1-1 16,25 1-1,-25 0-15,50 0 16,0-25 0,-25 25-16,49-25 15,-24 0-15,25 0 16,-26 0-16,1-25 16,0 25-16,0 0 15</inkml:trace>
  <inkml:trace contextRef="#ctx0" brushRef="#br0" timeOffset="52912.0079">19447 1935 0,'0'0'0,"-25"25"46,25-1-30,0 1-16,-25 0 16,25 0-16,0 24 15,-25-24-15,25 25 16,0-25-16</inkml:trace>
  <inkml:trace contextRef="#ctx0" brushRef="#br0" timeOffset="53344.1892">19869 1836 0,'-25'-25'31,"25"50"1,0-1-32,-25 1 15,25 0-15,0 25 16,0-26-16,0 26 15,0 0-15</inkml:trace>
  <inkml:trace contextRef="#ctx0" brushRef="#br0" timeOffset="54167.6288">20017 1910 0,'-24'0'16,"24"-25"-1,0 0 17,0 1-17,-25 24 16,25 24-15,-25-24 0,25 25-16,0 0 31,25-25-15,-25 25-1,25-25-15,-1 0 16,1 0-16,0 0 15,0 0-15,0 0 16,-1 25-16,-24-1 31,-24 1-15,24 0 0,-25-25-1,25 25-15,-25-25 16,0 25-16,0-25 15,25 24-15,-24-24 16,-1 0 0,0 0-1,0 0 1</inkml:trace>
  <inkml:trace contextRef="#ctx0" brushRef="#br0" timeOffset="54391.7663">20067 1811 0,'0'0'0,"25"25"31,0-25-15,-1 0-16,1 0 16,25 0-16,-25 24 15,24-24-15</inkml:trace>
  <inkml:trace contextRef="#ctx0" brushRef="#br0" timeOffset="63494.8452">7094 5482 0,'0'-25'344,"25"25"-328,-25-25 31,25 25-1,-25-25-46,25 1 32,-1 24-1,-24-25-31,25 25 31,-25-25-15,25 25-1,0 0 1,-25-25 0,25 25-1,-1 0 1,1 0 15,0-25-15,0 25-1,0 0 1,-1 0 0,1 0-1,0 0 1,0 0 0,0 0-1,-1 0 1,1 0-1,0 0 1,-25 25 0,25-25-1,0 0 1,-1 25 0,1-25-1,0 0 1,0 0 15,0 25 0,-1-25-15,1 0 15,-25 25-31,25-25 16,-25 24 15,25-24-15,-25 25 15,25-25-15,-25 25-1,24-25 16,-24 25-15,0 0 15,0-1 1,25-24-17,-25 25 16,0 0 16,25-25 0,-25 25 0,0-50 156,0 0-172,0 0-15,0 1 0,0-1-1,0 0 1,0 0 0,0 0 15,25 1 47,-25-1 16,-25 50 109,0-1-188,0 1 1,1 0 0,-1 0-1,0-25-15,0 25 16,0-1 93,50-24 1,0 0-79,0 0-15,0 25 15,-1-25-16,1 0 95</inkml:trace>
  <inkml:trace contextRef="#ctx0" brushRef="#br0" timeOffset="65127.83">8136 5110 0,'0'-25'62,"0"50"17,0 0-64,0-1-15,0 26 16,0-25-16,0 0 15,0 24-15,0-24 16,-25 0-16,25 0 16,0-1-16</inkml:trace>
  <inkml:trace contextRef="#ctx0" brushRef="#br0" timeOffset="66455.3951">8359 5110 0,'0'0'0,"0"25"141,-25-25-126,25 24-15,-24 1 16,24 0-1,0 0 1,-25 0-16,25-1 16,0 1-1,-25-25-15,25 25 16,25-25 0,-25 25-16,0 0 15,0-1 16,0 1-15,25-25 0,-1 25-1,1-25 17,0 25-17,0-25 1,0 0 15,-1 0-15,-24-25-1,25 25 1,-25-25 0,25 25-1,-25-25 16,0 1-15,-25 24 0,25-25 15,-25 25-15,1 0-1,-1 0 1,0 0 15,0 0-15,25 25 15,-25-25-31,25 24 16,-24 1-1</inkml:trace>
  <inkml:trace contextRef="#ctx0" brushRef="#br0" timeOffset="68128.0027">10368 5011 0,'0'0'0,"0"-25"15,-24 50 32,24-1-31,0 1-16,0 25 15,0-1-15,-25 26 16,25-26-16,25 1 16,-25 0-16</inkml:trace>
  <inkml:trace contextRef="#ctx0" brushRef="#br0" timeOffset="68832.0086">10666 5011 0,'-25'0'93,"0"24"-77,25 1 0,-24-25-16,-1 25 15,0 25-15,0-26 16,25 1-1,-25 0-15,25 25 16,0-26-16,0 1 16,0 0-16,25 0 15,-25 0-15,25-25 16,0 24-16,0-24 16,-1 0-16,1 0 15,0-24-15,0 24 16,0-25-1,-25 0-15,24 0 16,-48 0 0,24 1-16,-25 24 15,0 0 1,0 24 0,0 1-1,25 25-15,-24-25 16,24-1-16</inkml:trace>
  <inkml:trace contextRef="#ctx0" brushRef="#br0" timeOffset="74823.7428">10964 5209 0,'0'0'0,"24"0"16,1 0 0,25 0-1,-25-25-15,24 25 16,-24 25-16,25-25 16,-1 0-16,-24 0 15,0 0-15</inkml:trace>
  <inkml:trace contextRef="#ctx0" brushRef="#br0" timeOffset="75136.0034">11187 5060 0,'25'0'31,"-25"25"-15,0 0-16,0 0 15,0-1-15,0 26 16,0 0-16,-25-1 16,25 1-16,0-25 15</inkml:trace>
  <inkml:trace contextRef="#ctx0" brushRef="#br0" timeOffset="75536.0043">11658 5035 0,'0'0'0,"25"-24"15,-25 48 16,-25 1-15,25 0-16,-25 25 16,1-1-16,24 1 15,-25-1-15,0 1 16,25 0-16</inkml:trace>
  <inkml:trace contextRef="#ctx0" brushRef="#br0" timeOffset="76135.7545">11931 5060 0,'0'0'0,"25"0"0,-25-25 15,25 25-15,-50 0 32,0 25-17,0 0-15,0 0 16,1 0-16,-1-1 16,0 26-16,0-25 15,50 0 1,0-1-16,0-24 15,-1 0-15,26 0 16,0 0-16,-26 0 16,26-24-16,-25 24 15</inkml:trace>
  <inkml:trace contextRef="#ctx0" brushRef="#br0" timeOffset="76407.8271">12030 5085 0,'0'0'0,"0"25"16,-25-25-16,25 25 15,0-1-15,0 1 16,0 0-16,-24 25 16,24-26-16,0 26 15,0 0-15,0-26 16,24 1-16</inkml:trace>
  <inkml:trace contextRef="#ctx0" brushRef="#br0" timeOffset="76839.724">12452 5234 0,'25'0'31,"0"0"-15,24 0-1,-24 0-15,0 0 16,0 0-16,-1 0 16,1 0-16,0 25 15,0-25-15,0 0 16</inkml:trace>
  <inkml:trace contextRef="#ctx0" brushRef="#br0" timeOffset="77023.9945">12477 5135 0,'0'0'0,"-25"0"16,50 0-1,24 0 1,1 0 0,0 0-16,-1 0 15,1 0-15,-1 0 16</inkml:trace>
  <inkml:trace contextRef="#ctx0" brushRef="#br0" timeOffset="81120.0113">13271 5085 0,'24'-25'141,"1"0"-110,0 25-15,-25-24-16,25 24 15,0 0-15,-1 0 16,1 0 0,0 24-1,-25 1 1,0 0-1,-25 0-15,0-25 16,1 25-16,-1-1 16,0-24 15,50 0 0,-25 25-31,25-25 16,-1 0-16,1 0 15,0 25-15,0-25 16,0 25 0,-25 0-1,0-1 1,-25 1-16,0-25 16,0 25-16,0 0 15,1-25-15,-1 25 16,0-25-16,0 0 15,0-25-15,25 0 32</inkml:trace>
  <inkml:trace contextRef="#ctx0" brushRef="#br0" timeOffset="81968.015">13816 5085 0,'-25'0'63,"1"0"-32,-1 0-15,25 25-1,-25-25 1,25 25-16,0-1 16,-25-24-16,25 25 15,0 0-15,0 0 16,25 0-1,-25-1-15,25 1 16,0 0 0,-1-25-1,1 0-15,0 0 16,0 0-16,0 0 16,-1 0-1,1-25-15,0 0 31,-25 1-15,25-1-16,-25 0 16,0-25-16,-25 26 15,25-1-15,0 0 16,0 0-16,-25 25 16,25-25-1,-25 50 1,1-25-16,-1 25 15,0-25-15</inkml:trace>
  <inkml:trace contextRef="#ctx0" brushRef="#br0" timeOffset="83255.8063">14362 5209 0,'25'0'78,"0"0"-63,-1 0 1,1 0-16,0 0 16,0 0-1,0 0-15,-1 0 16,1 0 0,0 0 15,0-25 0</inkml:trace>
  <inkml:trace contextRef="#ctx0" brushRef="#br0" timeOffset="83888.0027">14982 5035 0,'0'-24'16,"25"24"-16,-25-25 15,-25 50 48,25-1-63,0 1 16,0 0-16,-25 0 15,25 24-15,-25-24 16,25 25-16,0-25 15,0-1-15,-24 1 16,24 0-16,0 0 16,0 0-1</inkml:trace>
  <inkml:trace contextRef="#ctx0" brushRef="#br0" timeOffset="84335.001">14982 5035 0,'-25'0'32,"50"0"-1,-25-24-16,25 24-15,0 0 16,-1 0-16,1 0 16,25 0-16,-25 0 15,-1-25 1,1 25-16,0 0 16,0 0-1</inkml:trace>
  <inkml:trace contextRef="#ctx0" brushRef="#br0" timeOffset="84791.832">14957 5159 0,'25'0'16,"0"0"15,0 0-15,-1 0-1,1 0 1,0 0-16,0 0 15,0 0-15,-1 0 16,1 0 0</inkml:trace>
  <inkml:trace contextRef="#ctx0" brushRef="#br0" timeOffset="85735.5799">15751 5234 0,'25'0'78,"0"0"-62,-1 0 0,1 0-16,0 0 15,0 0-15,24 0 16,-24 0-16,0-25 15,0 25-15,0 0 16</inkml:trace>
  <inkml:trace contextRef="#ctx0" brushRef="#br0" timeOffset="85984.0112">15726 5159 0,'25'0'47,"0"0"-47,0 0 16,-1-24-16,1 24 15,25 0-15,-1 0 16,-24 0-16</inkml:trace>
  <inkml:trace contextRef="#ctx0" brushRef="#br0" timeOffset="87104.0054">16520 5035 0,'0'0'0,"0"-24"16,0-1-1,0 0 17,0 50-1,0 0-15,-25-1-16,25 1 15,0 25-15,0-1 16,-25 1-16,25-25 15,0 24-15,-24-24 16</inkml:trace>
  <inkml:trace contextRef="#ctx0" brushRef="#br0" timeOffset="88056.1042">16694 5110 0,'0'0'0,"0"-25"16,0 0-1,0 0 17,0 50 15,-25-25-47,25 25 15,-25-25-15,25 25 16,-25 0-16,25-1 15,0 1 17,25-25-17,0 0 1,0 0-16,-1 0 16,1 0-16,0 0 15,0 0 1,0 25-1,-1 0 1,-24 0 0,0-1-1,-24 1 1,24 0-16,-25-25 16,25 25-1,-25-25 1,0 25-16,0-25 15,1 0 1,-1 0 0,0 0-16,0 0 15,25-25 1,-25 25-16,1-25 31</inkml:trace>
  <inkml:trace contextRef="#ctx0" brushRef="#br0" timeOffset="88408.0581">16694 5035 0,'0'-24'31,"24"24"-31,1 0 15,0 0-15,0 0 16,0 0-16,-1 0 16,26 0-16,-25 0 15,24 0-15,-24 0 16,0 0-16</inkml:trace>
  <inkml:trace contextRef="#ctx0" brushRef="#br0" timeOffset="89575.3609">17289 5234 0,'25'0'47,"-1"-25"-47,26 25 15,-25 0 1,0 0-16,-1 0 16,1 0-16,0 0 15,0-25-15</inkml:trace>
  <inkml:trace contextRef="#ctx0" brushRef="#br0" timeOffset="89824.0058">17338 5110 0,'-24'25'16,"48"-25"-1,1 0 17,0 0-32,0 0 15,0 0-15,24 0 16</inkml:trace>
  <inkml:trace contextRef="#ctx0" brushRef="#br0" timeOffset="90159">17735 5035 0,'0'0'0,"25"25"62,-25 0-46,0 0-16,-25 0 15,25 24-15,25-24 16,-25 0-16,-25 0 16,25-1-16,0 26 15,0-25-15,0 0 16</inkml:trace>
  <inkml:trace contextRef="#ctx0" brushRef="#br0" timeOffset="90528.0103">17686 5011 0,'0'0'0,"25"0"63,-1-25-63,1 25 15,0 0-15,0 0 16,24 0-16,-24 0 16,0 0-16,0 0 15,0 0-15,-25 25 16</inkml:trace>
  <inkml:trace contextRef="#ctx0" brushRef="#br0" timeOffset="90784.0042">17686 5209 0,'0'0'0,"-25"0"15,50 0-15,0 0 16,24 0 0,-24-25-1,25 25-15,-1 0 16,-24-25-16</inkml:trace>
  <inkml:trace contextRef="#ctx0" brushRef="#br0" timeOffset="92671.8886">7789 10170 0,'0'-25'15,"0"0"16,0 50 1,0 25-17,0-25-15,0 24 16,0 1-16,-25-1 16,25 26-16,0-26 15,0 1-15,0 24 16,-25-24-16,25 0 15,0-26 1,0 26-16,0-25 16,0 0-16,0-1 15,0 1 1,0 0 0,-25-25-16</inkml:trace>
  <inkml:trace contextRef="#ctx0" brushRef="#br0" timeOffset="93310.9998">7739 10145 0,'0'-25'31,"25"25"1,0 0-32,24 0 15,-24-24-15,25 24 16,-1 0-16,1 0 15,0-25-15,-1 25 16,1 0-16,-25 0 16,24 0-1,-24 0-15,0 0 16,-25 25-16,25-50 16,-25 50-1</inkml:trace>
  <inkml:trace contextRef="#ctx0" brushRef="#br0" timeOffset="94183.7925">7813 10492 0,'25'0'141,"0"0"-126,25 0-15,-26-24 16,1 24-16,25 0 16,-25 0-16,24-25 15,-24 25-15,0 0 16,0 0-1,-25 25 32</inkml:trace>
  <inkml:trace contextRef="#ctx0" brushRef="#br0" timeOffset="143783.3476">8310 7565 0,'0'25'16,"0"-50"109,24 25-125,-24-24 15,25 24-15,0-25 16,0 0-16,0 0 16,24 0-1,1 1-15,-25 24 16,24-25-16,-24 0 15,25 0-15,-26 0 16,26 25 0,-25-24-16,0-1 15,24 0-15,1 0 16,-25 0-16,24 1 16,-24-1-16,25 0 15,-1 0-15,1 25 16,-25-25-16,24 1 15,-24 24-15,25-25 16,-25 25-16,24-25 16,-24 25-16,25 0 15,-1-25-15,1 25 16,-1 0-16,1-25 16,0 25-16,-1 0 15,26 0-15,-26-24 16,1 24-16,-1 0 15,-24 0-15,25-25 16,0 25-16,-1 0 16,1 0-16,-1 0 15,1-25 1,0 25-16,-26 0 16,26 0-16,0-25 15,-1 25-15,1 0 16,-1 0-16,-24 0 15,25 0-15,-1 0 16,1 0-16,-25-25 16,24 25-16,1 0 15,-25-25-15,24 25 16,1 0-16,0-24 16,-1 24-16,1 0 15,-25-25-15,24 25 16,1-25-16,0 25 15,-1 0-15,1-25 16,-1 25-16,1-25 16,0 25-16,-1 0 15,1 0-15,-1-24 16,26 24-16,-26-25 16,1 25-16,0 0 15,-1-25-15,1 25 16,-1 0-16,-24 0 15,25 0 1,-25-25-16,24 25 16,-24 0-16,0-25 15,25 25-15,-1 0 16,-24-24-16,25 24 16,-1-25-16,1 0 15,-1 25-15,1-25 16,0 0-16,-1 25 15,1-24-15,-1-1 16,1 25-16,0-25 16,-1 0-16,-24 0 15,25 25-15,-1-24 16,-24-1-16,25 0 16,-25 0-16,-1 25 15,26-25-15,-25 1 16,24-1-16,1 25 15,0-25-15,-26 0 16,26 25-16,0-25 16,-1 1-16,-24 24 15,25-25-15,-1 25 16,-24 0 0,0-25-16,24 25 15,-24-25-15,25 25 16,-25 0-16,-1-25 15,26 25-15,-25-24 16,0-1-16,24 25 16,-24 0-16,0-25 15,0 25-15,-1 0 16,1-25-16,0 0 16,0 25-1,0 0-15,0-25 16,-1 25-1,1-24-15,0 24 16,0-25 0,0 25-1,-1-25 1,1 25 0,-25-25-16,25 25 15,0-25 1,0 25 15,-25-24-15,24 24-1,-24-25 32,25 25-47,0-25 31,0 0 126,-50 25-95,0 0 16,0 0 110,1 0-173,24 25 1,-25-25 0,0 0-16,0 25 15,0-25 1,1 0 0,24 25-1,-25-25-15,0 0 31,25 24-31,-25-24 32,25 25-1,-25-25 94,50 0-78,-25 25-32,25-25 1,0 25 0,-25 0 15,25-25-15,-1 24-1,1 1 16,0-25 16,-25 25-47,25-25 63,-25-25 15,25 25-62,-25-25-16,24 1 15,-24-1 1,25 0-1,-25 0 1,0 0 0,0 1-16,25 24 15,-25-25-15,0 0 32,25 25-32,-25-25 62,0 50-46,25-25-1</inkml:trace>
  <inkml:trace contextRef="#ctx0" brushRef="#br0" timeOffset="151367.8437">17562 5854 0,'-25'0'47,"25"25"47,-25-25-79,25 25 1,0-1-16,-25 1 15,25 0 1,0 0-16,0 0 16,-25-1-16,25 1 15,-24 0-15,24 25 16,-25-26-16,0 1 16,25 25-16,-25-25 15,25-1-15,-25 26 16,1-25-1,-1 0-15,25 24 16,-25-24-16,0 0 16,25 0-16,-25-1 15,1 1-15,24 0 16,-25 0-16,0 0 16,25-1-16,-25 26 15,0-25-15,25 0 16,-24-1-16,-1 1 15,0 0-15,0 25 16,0-25-16,1-1 16,-1 26-16,0-25 15,-25 24-15,26-24 16,-1 0-16,0 25 16,0-26-16,-24 1 15,24 25-15,-25-25 16,25-1-16,-24 26 15,-1-25-15,25 24 16,-24-24-16,-1 0 16,0 25-16,1-26 15,24 1-15,-25 25 16,1-25-16,-1 24 16,1-24-1,-26 25-15,26-26 16,-1 26-16,0-25 15,1 0-15,-1 24 16,1-24-16,-1 25 16,0-25-16,1-1 15,-1 1-15,1 0 16,-1 0-16,0 0 16,1-1-16,-1 1 15,0 0-15,-24 0 16,24 0-16,-24-1 15,0 1-15,24 0 16,-24 0-16,24 24 16,-24-24-16,24 0 15,0 0-15,-24 0 16,24 24-16,1-24 16,-1 0-16,0 24 15,-24-24-15,24 25 16,-24-25-16,24-1 15,-24 26-15,24-25 16,-24 0-16,24 24 16,-24-24-1,24 0-15,-24 25 16,24-26-16,-24 1 16,24 25-16,-24-25 15,24 24-15,1-24 16,-26 25-16,26-26 15,-26 26-15,1-25 16,24 24-16,-24-24 16,-1 25-16,1-25 15,0-1-15,24 1 16,-24 0-16,24 25 16,-24-26-16,24 1 15,0 0-15,-24 0 16,24 0-16,1-1 15,-26 1-15,26 0 16,-26-25-16,26 25 16,-26 0-16,1-1 15,-1 1-15,1 0 16,24 0-16,-24 0 16,0 0-16,-1-1 15,26 1-15,-26 0 16,25 0-16,-24 0 15,24-1 1,-24 1-16,0 0 16,24 0-16,-24 0 15,-1-1-15,1-24 16,24 25-16,-24 0 16,24 0-16,-24-25 15,24 25-15,-24-25 16,24 24-16,1-24 15,-26 25-15,25-25 16,1 25-16,-26-25 16,26 25-16,-26-25 15,26 25-15,-1-25 16,1 0-16,-26 24 16,26-24-16,24 0 15,-25 25-15,1-25 16,24 0-16,-25 0 15,25 0-15,-24 0 16,24 25-16,0-25 16,-24 0-16,24 0 15,0 0-15,0 0 16,0 0 0,25 25-16,-25-25 15,1 0-15,-1 0 16,0 0-16,0 0 15,0 0 1,1 0 0,-1 0 62,0 0-47,0 0-15,0 0 15,1 0 0,-1 0 0,0 0-15,0 0 15,0 0 1,1 0-1,24-25-16,-25 25 1,0 0 15,0 0 16,0 0 31,50 25-15,0-25-32,0 0 0,0-25-31,-1 25 16,1 0 0,0 0-16,-25-25 15,25 25-15,0 0 16,-1 0-1,1-25 1,0 25 0,-25 25 140,0 0-125,0 0-31,0 0 16,25-1-1,-50-24-15,50 25 16,-25 0 0,-25-25 62,25-25-63,-25 0 1,25 1 0,-25 24-1,25-25-15,-24 25 16,-1 0 0,0 0-1,25-25 16,0 50 1,-25-50-17,25 50 63,25-25-62,-25 25-16,25-25 16</inkml:trace>
  <inkml:trace contextRef="#ctx0" brushRef="#br0" timeOffset="180896.0167">6970 5085 0,'-25'0'47,"1"0"-15,24 25-17,-25-25 1,25 25-1,-25-25 1,0 24 0,0 1 15,25 0-15,-25-25-1,25 25-15,0 0 16,0-1-1,0 1 1,0 0 0,25 0-1,0-25 32,0 0-31,-25-25-1,25 25-15,-25-25 32,25 25-17,-25-25 1,0 1 0,0-1-1,24 0 1,-24 0 15,0 0-15,0 1 31,0-1-1,0 50 95,25-25-110,-25 24-15,0 1 15,0 0 0,25-25-15,-25 25 0,0 0 31,0-1-16,0 1 16,0 0 15,0 0-15,0 0 0,0-1 0,-25-24-16,25 25-15,0 0 46,-25-25-31,25 25-15,-24 0 93,24-1-46,-25-24-47,0 0 62,0 0-47,0 0 0,0 0 32,25-24-63,0-1 265</inkml:trace>
  <inkml:trace contextRef="#ctx0" brushRef="#br0" timeOffset="254223.0004">7144 10046 0,'0'0'0,"-25"0"31,25-25-31,0 0 47,-25 25 0,0 0-16,1 0 1,-1 0-17,0 25 1,0-25-1,0 0-15,1 25 16,-1 0 0,0 0-1,25-1 1,-25-24-16,25 25 16,-25-25-16,25 25 15,-25 0-15,1 0 16,24-1-1,0 1 1,-25 0-16,50-25 16,-25 25-16,0 0 15,0-1-15,0 1 16,24 0 0,-24 0-1,25 0-15,-25-1 31,25 1-31,0-25 16,-25 25 0,25-25-16,0 0 15,-1 0 1,1 0 0,0 0-16,0-25 15,0 25 1,-25-25-1,24 25 1,-24-24-16,25 24 16,-25-25-16,0 0 15,25 0 1,-25 0-16,0 1 16,0-1-1,0 0-15,0 0 16,0 0-1,25 1-15,-50-1 16,25 0 0,25 0-16,-25 0 15,0 1 1,0-1-16,0 0 31,0 0-15,0 50 140,0 0-125,0 0-15,0-1 0,0 1-1,0 0-15,0 0 16,0 0-1,0-1-15,0 1 16,0 0 0,0 0-1,0 0-15,0-1 16,25 1 0,-25 0-16,0 0 15,0 0 1,0-1-16,0 1 15,24-25 1,-24 25-16,0 0 16,0 0 15,0-1-15,0 1-16,0 0 31,0 0-16,0 0 1,0-1 15,0 1-15,0 0 0,-24-25-1,24 25 1,0 0 15,-25-25-15,25 24-1,-25 1 1,25 0 15,-25-25-15,25 25-1,-25-25 1,25 25 0,-24-25-16,24 24 15,-25-24 1,25 25-16,-25-25 16,0 25 15,25-50-16,-25 25 1,1 0 0,24-25-1,-25 25 1,0 0 0,25-24-1,-25 24 1,25-25-1,-25 25 1,0 0 0,25-25-16,-24 25 15,24-25 17,-25 25-32,25-25 31,0 1 63,-25 48-48</inkml:trace>
  <inkml:trace contextRef="#ctx0" brushRef="#br0" timeOffset="263047.8555">4738 5457 0,'0'-25'171,"24"0"-139,-24 1-17,0-1 1,25 25 0,-25-25-1,25 25 16,-25-25-15,25 25 0,-25-25-1,25 25-15,0 0 16,-25-24 0,24 24-1,1 0 1,0-25-1,0 25 1,0 0 0,-1 0-1,1 0 1,0 0 0,0 0-1,0 0 1,-1 0-1,1 0 1,0 0-16,0 0 16,0 0-1,-1 0 1,1 25 0,0-25-1,0 0 16,-25 24-31,25-24 0,-1 0 16,-24 25 0,25-25-1,0 0 17,-25 25-17,25-25 1,-25 25 15,25-25-15,-25 25-16,24-1 31,-24 1 0,25 0 0,-25 0 16,25-25-15,-25 25-17,25-1 63,-25-48 172,0-1-218,-25 25-17,25-25 1,0 0 15,0 0 0,0 1-15,0-1 15,0 0 32,0 0-16,0 50 187,-25-25 32,25 25-251,-25 0 1,25-1-1,-24-24 1,-1 25-16,0 0 16,0 0 15,50-25 47,0-25-62,0 25-1,-1 0 17,1 0-1,-25 25-31</inkml:trace>
  <inkml:trace contextRef="#ctx0" brushRef="#br0" timeOffset="263712.1465">5755 5011 0,'0'-25'63,"24"50"-32,-24-1-15,0 1-1,0 0-15,0 0 16,0 0-16,-24 24 16,24-24-16,0 25 15,-25-26-15,25 26 16,-25-25-16,25 0 15</inkml:trace>
  <inkml:trace contextRef="#ctx0" brushRef="#br0" timeOffset="264839.8514">5928 5035 0,'0'-24'31,"0"48"16,0 1-31,0 0 15,-24 0-31,24 24 31,0-24-31,0 0 16,0 0-1,0 0-15,0-1 16,24 1 0,-24 0-1,25-25 17,-25 25-17,25-25 1,0 0-1,0 0 17,-1 0-1,-24-25 16,25 25-32,-25-25 1,0 0 0,0 1-1,-25-1 1,1 25 15,-1 0-15,0 25 15,0-25-15,25 24-16,-25-24 15,25 25 17</inkml:trace>
  <inkml:trace contextRef="#ctx0" brushRef="#br0" timeOffset="267479.3525">4316 5159 0,'-25'0'156,"25"25"-140,-25-25 0,25 25-1,-24 0 1,24 0 0,-25-25-1,25 24 1,0 1 15,0 0-15,0 0 15,0 0-15,25-25-1,-25 24-15,0 1 16,0 0-1,24-25 1,-24 25 0,25 0 15,0-25 0,0 0-15,0 0-1,-1 0 17,1 0-17,-25-25 17,25 25-17,-25-25 1,25 25-1,-25-25 1,0 0 15,0 1-15,0-1 31,-25 25-32,0-25 48,0 50-47,1-25 15,-1 0 16,25 25-32,-25-25 1,25 24 0,-25 1-1,25 0 16,0 0 1,0-50 30</inkml:trace>
  <inkml:trace contextRef="#ctx0" brushRef="#br0" timeOffset="271991.9328">14784 9649 0,'0'0'0,"0"-25"0,0 50 47,0 0-47,24 24 15,-24 1-15,0 0 16,0 24-16,-24 0 15,24 1-15,-25-1 16,25 1-16,-25-1 16</inkml:trace>
  <inkml:trace contextRef="#ctx0" brushRef="#br0" timeOffset="272672.0239">15156 9847 0,'0'-24'16,"24"-1"-1,-24 0 1,0 0-16,0 0 15,0 1 1,-24 24 15,24 24-31,-25-24 16,0 50-16,25-25 16,-25 24-16,0 1 15,25 24-15,0-24 16,0 0-16,0-1 15,25 1-15,0-25 16,-25 0-16,25-1 16,0 1-16,24-25 15,-24 0-15,0 0 16,0-25-16,-1 25 16,1-24-16,-25-1 15,0 0-15,0 0 16,0 0-1,-25 25-15,1-24 16,-1 24-16,0 0 16,0 0-16,0 24 15,1 1-15,-1 0 16,25 0-16,0 0 16</inkml:trace>
  <inkml:trace contextRef="#ctx0" brushRef="#br0" timeOffset="272968.2624">15503 9922 0,'50'-25'31,"-26"50"-31,26-25 16,0 0-1,24 0-15,-24-25 16,24 25-16,-24 0 15,-26 25-15</inkml:trace>
  <inkml:trace contextRef="#ctx0" brushRef="#br0" timeOffset="273247.8059">15801 9748 0,'0'0'0,"0"25"31,0 25-31,0-26 16,0 26-16,0 24 15,0-24-15,0 25 16,0-1-16,0-24 16</inkml:trace>
  <inkml:trace contextRef="#ctx0" brushRef="#br0" timeOffset="273888.0224">16321 9947 0,'0'-25'31,"-24"25"-15,24-25-1,-25 0 1,25 0-16,0 1 15,-25-1 1,25 0-16,-25 0 16,25 0-16,-25 25 15,25-24-15,-24 24 16,24-25-16,24 25 47,1 0-47,0 25 15,25-25-15,-1 24 16,-24-24-16,25 25 16,-25-25-16,24 25 15,-24-25-15,0 25 16,0 0-16,-25-1 16,0 1-16,0 25 15,-25-25-15,0 24 16,0 1-16,-24 24 15,24-24-15,0 0 16,0-26-16,0 26 16,0-25-16,1-25 15</inkml:trace>
  <inkml:trace contextRef="#ctx0" brushRef="#br0" timeOffset="274103.894">16297 10071 0,'24'0'0,"1"0"16,0-25-16,0 25 15,25 0-15,-1-25 16,-24 25-16,25-25 15,-1 25-15,-24-25 16</inkml:trace>
  <inkml:trace contextRef="#ctx0" brushRef="#br0" timeOffset="274696.0146">17363 10096 0,'25'-25'47,"0"25"-32,0 0-15,-1 0 16,1 0-16,25 0 16,-25 0-16,0 0 15,-1 0-15,1 0 16</inkml:trace>
  <inkml:trace contextRef="#ctx0" brushRef="#br0" timeOffset="274888.1245">17388 9971 0,'25'-24'16,"0"24"-1,-1 0-15,1-25 16,25 25-16,-25 0 16,24-25-16,-24 25 15</inkml:trace>
  <inkml:trace contextRef="#ctx0" brushRef="#br0" timeOffset="277888.0177">18331 9971 0,'0'0'0,"-25"0"15,0 0 110,25-24 78,25 24-203,-25-25 32,25 25-17,-25-25-15,24 0 16,-24 0-1,25 25-15,0-24 16,0-1-16,0 0 16,-1 0-1,1 25-15,0-25 16,0 25-16,0 0 16,0 0-1,-1 0 1,1 25-1,-25 0 1,0 0 0,0 0-1,-25-1 1,25 1-16,-24 0 16,-1 0-1,0 0-15,0-1 16,0 1-16,0 0 15,-24 0-15,24 0 16,-25 0-16,26-1 16,-1 1-16,-25 25 15,50-25-15,-25-25 16,25 24-16,-24 1 16,48-25-16,-24 25 15,25-25-15,0 0 16,25 0-16,-1 0 15,1 0-15,-1 0 16,1 0-16,-25-25 16,25 25-16,-26 0 15</inkml:trace>
  <inkml:trace contextRef="#ctx0" brushRef="#br0" timeOffset="278623.0094">18901 9922 0,'0'0'0,"-25"0"16,25-25-1,25 25 1,-25-25 0,25 0-16,0 25 15,0-24-15,24 24 16,1 0-16,-25 0 15,24 0-15,-24 24 16,0-24-16,-25 50 16,-25-25-16,0 24 15,0 1-15,-24 0 16,24-1-16,-25-24 16,26 0-16,48-25 31,1-25-31,25 0 15,24 25-15,-24-24 16,24-1-16,-24 25 16,-1 0-16,-24 25 15,0-1-15,-25 1 16,-25 0-16,0 25 16,1-26-16,-26 26 15,0-25-15,1 0 16,-1-1-16,1 1 15,24-25 1,0 25-16</inkml:trace>
  <inkml:trace contextRef="#ctx0" brushRef="#br0" timeOffset="285495.7754">19819 10096 0,'-25'0'16,"0"0"15,50-25 0,0 25-15,0 0-16,0 0 15,-1-25-15,26 25 16,0 0-16,-1 0 16,-24 0-16,25 0 15,-1 0-15,1-25 16,-25 25-16,-1 0 16,1 0-16,0 25 31,-25 0 0,-25-25-31</inkml:trace>
  <inkml:trace contextRef="#ctx0" brushRef="#br0" timeOffset="286031.9715">20737 9897 0,'0'0'0,"-25"0"16,25-25 0,25 50 15,-25 0-31,0 0 15,0 24-15,-25 1 16,25 0-16,0-1 16,-25 1-16,25-1 15,0 1-15,-25 0 16,0-26-16</inkml:trace>
  <inkml:trace contextRef="#ctx0" brushRef="#br0" timeOffset="286815.0094">20712 10021 0,'0'0'0,"-25"0"15,25-25 1,25 0 0,0 1-1,0 24-15,-1-25 16,26 25-16,-25 0 15,24 0-15,-24 0 16,0 0-16,0 25 16,0-1-16,-25 1 15,0 0-15,0 0 16,-25 0-16,0 0 16,0 24-16,0-24 15,1-25-15,-1 25 16,0-25-1,25 25-15,25-25 32,0-25-32,-1 25 15,1 0-15,25 0 16,-25 25-16,24-25 16,-24 0-16,0 24 15,0 1-15,-50 0 16,25 0-16,-25 0 15,0-1-15,-24 1 16,-1 25-16,0-50 16,1 25-16,24-1 15,-25-24-15,1 25 16,24-50-16,0 25 16,0 0-16</inkml:trace>
  <inkml:trace contextRef="#ctx0" brushRef="#br0" timeOffset="288856.1483">20811 9153 0,'0'-25'0,"-25"25"62,25 25-46,0 0-16,0 0 15,0-1-15,-24 26 16,24-25-16,0 24 16,0 1-16,0-25 15,0 24-15,0-24 16,0 0-16,0 0 15,0 0 1,0-50 125,-25 25-141,25-25 15,-25 0 1,25 0-16,-25 25 16,25-24-1,25 24 1,-25-25-1,0 50-15,25-25 16,0 0-16,-1 0 16,-24 24-16,25-24 15,0 25 1,-25 0 0,0 0-1,-25 0 16,0-25-15</inkml:trace>
  <inkml:trace contextRef="#ctx0" brushRef="#br0" timeOffset="290752.0167">20811 8310 0,'0'0'0,"0"-25"16,25 25 31,-25 25-47,0-1 15,-25 26-15,25-25 16,0 24-16,0 1 15,-25 0-15,25-26 16,0 26-16,-24-25 16,24 0-16</inkml:trace>
  <inkml:trace contextRef="#ctx0" brushRef="#br0" timeOffset="291336.2534">21010 8285 0,'0'-25'16,"24"25"-1,-24 25 32,0 0-31,0-1-16,0 1 16,-24 0-16,24 0 15,0 0-15,-25 24 16,25-24-16,0 0 15,0 0-15,-25-1 16,50 1-16,-25 0 16,0 0-1,0 0 1,0-1 0,-25-24 30</inkml:trace>
  <inkml:trace contextRef="#ctx0" brushRef="#br0" timeOffset="292431.0119">22076 10344 0,'0'0'0,"25"0"31,0 0-15,0 0-1,-1-25 1,1 25-16,25 25 15,-25-25-15,-1 0 16,1 0-16,25 0 16,-25 0-16,-1 0 15</inkml:trace>
  <inkml:trace contextRef="#ctx0" brushRef="#br0" timeOffset="292656.0142">22126 10269 0,'0'0'15,"25"0"1,-1 0 15,1-25-31,0 25 16,0 0-16,0 0 15,24 0-15,-24 0 16,0 0-16</inkml:trace>
  <inkml:trace contextRef="#ctx0" brushRef="#br0" timeOffset="300327.8776">22870 9971 0,'0'25'188,"0"0"-188,0 0 15,0 25-15,0-1 16,0 1-16,0-1 15,-25 1-15,25 0 16,0-26-16,0 26 16,0 0-16,0-26 15,0 1 1,0 0-16,0 0 16,0 0-1</inkml:trace>
  <inkml:trace contextRef="#ctx0" brushRef="#br0" timeOffset="301351.8544">23118 10294 0,'-25'0'31,"0"0"-15,25-25 0,0 0 15,0 1-15,25-1-1,-25 0-15,25 25 16,0-25-16,24 0 15,-24 1-15,25-1 16,-1 0-16,-24 0 16,25 25-16,-25-25 15,-1 25-15,1 0 16,0 0-16,-25 25 16,25-25-16,-25 25 15,-25 0-15,25 0 16,-25 24-16,25-24 15,-49 25-15,24-26 16,0 26-16,-25 0 16,1-26-16,24 26 15,-25-25-15,26 0 16,-1-1-16,0 1 16,25 0-16,-25 0 15,50 0 1,0-25-1,0 0-15,-1 0 16,26-25-16,-25 25 16,24 0-1,1 0-15,-25 0 16,0 0-16,-1 0 16,1 0-1,0 0 1,-25 25-1</inkml:trace>
  <inkml:trace contextRef="#ctx0" brushRef="#br0" timeOffset="310399.0126">5655 10145 0,'0'-25'31,"0"1"32,0 48-32,0 1-15,25 0-16,-25 0 15,0 0-15,25 24 16,-25-24-16,25 0 15,-25 24 1,0-24-16,25 0 16,-25 0-16,24 0 15,-24-50 48,0 0-48,-24 25-15,24-25 16,-25 0 0,25 1-16,-25-1 15,0 0 1,0 0 0,1 25-16,-1 0 15,0-25-15,0 25 16,0 25-16,-24-25 15,24 0-15,-25 0 16,26 25-16,-26-25 16,25 0-16,-24 25 15,24 0-15,0-25 16,0 24 0,0 1-16,1-25 15,-1 25-15,0 0 16,25 0-16,-25-1 15,25 1-15,0 0 16,-25 0-16,25 0 16,0-1-16,25 1 15,-25 0-15,0 0 16,25 0-16,0 24 16,-25-24-16,25 0 15,-1 0-15,1-1 16,0-24-16,25 25 15,-26-25-15,26 25 16,-25-25-16,24 0 16,1 25-16,-25-25 15,24 0-15,1 0 16,0 0-16,-26 0 16,26 0-16,-25 0 15,24 0-15,-24-25 16,0 25-16,25-25 15,-25 25-15,-1-25 16,1 1-16,0 24 16,-25-25-1,25 25 1</inkml:trace>
  <inkml:trace contextRef="#ctx0" brushRef="#br0" timeOffset="312415.8299">23862 10368 0,'25'0'16,"0"0"-1,24 0-15,1 0 16,0 0-16,-1 0 15,1 0-15,-1-24 16,1 24-16,-25 0 16,-50-25 15,-25 25-31,26 0 16</inkml:trace>
  <inkml:trace contextRef="#ctx0" brushRef="#br0" timeOffset="312559.3725">23862 10244 0,'0'0'0,"25"0"16,0-24-1,0 24-15,-1 0 16,26 0-16,-25 0 16,24 0-16,1 0 15</inkml:trace>
  <inkml:trace contextRef="#ctx0" brushRef="#br0" timeOffset="313280.0156">25226 9996 0,'0'25'0,"0"0"15,25 0-15,-25 0 16,25-1-16,0 1 16,-25 0-16,25-25 15,-25 25-15,24 0 16,1-25 0,-25-25 15,-25 0-16,25 0 1,-24 0-16,24 1 16,-25-1-16,0 25 15,0-25-15,0 25 16,-24 0-16,24 0 16,-25 0-16,1 25 15,24 0-15,-25 24 16,1-24-16,24 25 15,0 24-15,0-24 16,0-1-16,25 1 16,25-1-16,0 1 15,0 0-15,25-26 16,-1 1-16,1-25 16,24 0-16,1-25 15,-1 1-15,0-1 16,-24 0-16,24 0 15,-49 0 1,25 25-16,-25-24 0,-50 24 31,25 24-15,-25-24-16</inkml:trace>
  <inkml:trace contextRef="#ctx0" brushRef="#br0" timeOffset="356752.2771">25028 10988 0,'0'0'0,"0"-24"16,-25-1 0,0 25-1,25-25-15,-24 25 16,24-25-1,-25 25-15,25-25 16,-25 1 15,50 48 1,0-24-17,-1 0-15,26 0 16,0 0-1,-1 0-15,1 0 16,-1 0-16,-24 0 16,0 0-16,-50 25 31,-24-25-31,-1 25 16,0 0-16,26-25 15,-26 25-15,100-25 31,-1 0-31,1 0 16,24-25-16,-24 25 16,-1 0-16</inkml:trace>
  <inkml:trace contextRef="#ctx0" brushRef="#br0" timeOffset="361127.9026">25152 11261 0,'-25'25'16,"0"0"-1,1 0 1,-1 0-16,0-1 16,0 1-16,0 25 15,1-1-15,-26-24 16,25 25-16,-25-1 16,1 26-16,-1-26 15,1 1-15,-1 0 16,0-1-16,-24 1 15,24-1-15,-24 1 16,24 0 0,-24-1-16,24-24 0,-24 25 15,24-1 1,1-24-16,-26 25 16,26-25-16,-26 24 15,1 1-15,-1-1 16,1 1-16,-25 0 15,0-1-15,-1 1 16,26-1-16,-25 1 16,0 0-16,-1-1 15,26 1-15,-25-1 16,-1 1-16,-24 0 16,25-1-16,0 26 15,-25-26-15,25 1 16,-25 24-16,25-24 15,-25 0-15,-1 24 16,-23-24-16,24-1 16,0 1-16,0-1 15,0 1-15,0 0 16,0-1-16,-1 1 16,1-1-16,-24 1 15,24 0-15,0-26 16,0 26-16,0 0 15,0-26 1,0 26-16,-1-25 16,-23 25-16,24-26 15,0 1-15,0 0 16,-25 0-16,25 0 16,0-1-16,-25 1 15,0 0-15,0 0 16,25 0-16,-25-25 15,25 24-15,-24 1 16,23-25-16,-23 25 16,-1-25-16,0 25 15,0 0-15,0-25 16,1 24-16,-1 1 16,-25 0-16,25 0 15,-24-25-15,24 25 16,-25-1-16,25-24 15,-24 25-15,-1 0 16,25-25-16,-24 25 16,24-25-16,0 25 15,0-25-15,0 24 16,0-24-16,1 25 16,-1-25-1,25 25-15,-25-25 16,0 25-16,25-25 15,-25 25-15,0-25 16,1 24-16,24-24 16,-25 25-16,25-25 15,0 25-15,-25-25 16,0 25-16,25-25 16,-25 0-16,25 25 15,0-25-15,0 0 16,0 0-16,25 24 15,-25-24-15,0 0 16,0 0-16,25 0 16,-1 0-16,1 0 15,0 0-15,0 0 16,0 0-16,-1 0 16,1 0-16,0 0 15,24 0-15,-24 0 16,0-24-16,25 24 15,-1 0-15,1 0 16,-1 0-16,26 0 16,-26-25-16,26 25 15,-26 0 1,26-25-16,-26 25 16,26 0-16,-26 0 15,1-25-15,-1 25 16,26 0-16,-26-25 15,1 25-15,0 0 16,24-24-16,0 24 16,-24-25-16,24 0 15,1 0-15,-1 25 16,0-25-16,-24 1 16,24-1-16,1 0 15,-26 0-15,26 0 16,-1 1-16,-24-1 15,24 0-15,-24 0 16,24 0-16,1 1 16,-1-1-16,0 0 15,1 0-15,-1 0 16,25 1-16,-24-26 16,-1 25-16,25 0 15,-24 1-15,-1-1 16,25-25-16,-24 25 15,24 1 1,-25-1-16,1 0 16,24-25-16,-25 25 15,1 1-15,24-26 16,-25 25-16,25-24 16,-24-1-16,24 25 15,-25-24-15,26 24 16,-1 0-16,0-25 15,0 26-15,0-1 16,-24-25-16,24 25 16,0 1-16,0-1 15,1-25-15,-1 25 16,0 1-16,0-1 16,0 0-16,1 0 15,-1 0-15,25-24 16,-25 24-16,0 0 15,25 0-15,-25 1 16,25-1-16,0 0 16,-25-25-16,25 26 15,0-1-15,-24 0 16,24-25-16,0 25 16,-25 1-1,25-1-15,0 0 16,-25-25-16,25 26 15,0-1-15,-25 0 16,25 0-16,-25 0 16,25 1-16,-24-1 15,24-25-15,0 25 16,-25 1-16,25-1 16,-25 0-16,25 0 15,0 0-15,-25 1 16,25-1-16,0 0 15,-25-25-15,25 26 16,0-1-16,0 0 16,-24 0-16,24 0 15,0 1-15,-25-1 16,25 0-16,0 0 16,-25 0-1,25 1-15,0-1 16,0 0-16,-25 0 31,25 0-31,0 0 16,0 1-16,0-1 0,0 0 15,0 0 1,-25 0 0,25 1-16,0-1 15,0 0-15,-24 0 16,24 0-1,0 1-15,0-1 16,0 0 0,0 0-1,0 0-15,0 1 16,0-1 0,0 0-1,0 0-15,24 0 16,-24 1-1,0-1 1,0 0 15,0 0-15,0 0 15,0 1-15,0-1 15,0 0 0,0 0-15,25 0 0,-25 1 15,0-1-16,0 0 17,0 0 15,0 0-16,25 25-16,-25-24 1,0-1 0,0 0 15,0 0 0,25 25 0,-50-25-15,50 25 15,-25-25 16,0 50 94,0 0-110,-25-25-31,25 25 47,-25-25-31,25 25-1,-25-25 32,25 25-47,0-1 31,-24-24-31,24 25 32,-25-25-32,25 25 15,-25-25 1,25 25-1,-25 0 1,0-25 0,25 24-1,-24-24 17,24 25-17,-25-25-15,50 0 141,-1 0-141,1 0 15,-25-25-15,25 25 16,0 0 0,0 0-16,-1 0 15,1 0-15,0 0 16,0 0-16,0 0 16,-1 0-1,1 0-15,-25 25 16,25-25-1,0 0 32,-50-25-31,25 1 15,0-1-15,-25 0-1,25 0-15,0 0 16,0 1 0,-25-1-1,25 0 1,25 25 62,-25 25-78,25-25 16</inkml:trace>
  <inkml:trace contextRef="#ctx0" brushRef="#br0" timeOffset="367039.0131">4316 10170 0,'0'-25'31,"-25"25"-31,25-25 32,0 50 61,0 0-77,0 0 0,0 0-16,0 24 15,0 1 1,0-25-16,-25 24 16,25 1-16,0-1 15,0 1-15,0-25 16,0 24-16,0-24 15,0 0-15,0 25 16,0-26-16,0 1 16,0 0-16,0 0 15,0 0 1,0-1-16,0 1 16,0 0-16,0 0 15,0 0 1,0-1 15,0 1-31,0 0 16,0 0 15,0 0-15,0-1-1,0 1 32</inkml:trace>
  <inkml:trace contextRef="#ctx0" brushRef="#br0" timeOffset="392072.0201">6003 8855 0,'0'-25'47,"25"25"31,-1 0-62,1 0 0,0 0-1,0 0-15,0 0 16,-1 0-16,26 25 15,0-25-15,-1 0 16,1 0-16,-1 0 16,1 0-16,0 0 15,-1 0 1,1 25-16,-1-25 16,26 0-16,-26 0 15,1 0-15,0 25 16,-1-25-16,26 0 15,-26 0-15,1 25 16,24-25-16,-24 0 16,24 24-16,1-24 15,-1 25-15,1-25 16,-1 0-16,0 25 16,1-25-16,-1 0 15,1 25-15,-26-25 16,26 25-16,-1-25 15,25 25-15,-24-25 16,24 24-16,-25-24 16,26 25-16,-1-25 15,-25 0-15,25 25 16,-24 0-16,24-25 16,-24 25-16,-1-1 15,25-24-15,-24 25 16,24 0-16,-25 0 15,25 0 1,1-1-16,-1 1 16,-25-25-16,25 25 15,-24 0-15,24 0 16,-24-1-16,24 1 16,-25 0-16,25 0 15,-24 0-15,24-1 16,-25 1-16,1 0 15,-1 0-15,1 0 16,-1-1-16,0 26 16,1-25-16,-1 0 15,1-1-15,-1 26 16,25-25-16,-24 24 16,24-24-16,-25 25 15,26-25-15,-26 24 16,0-24-16,1 25 15,-1-1-15,1-24 16,24 25-16,-25-1 16,26-24-16,-26 25 15,25-25-15,0 24 16,1-24-16,-1 25 16,-25-26-1,25 1-15,-24 25 16,24-25-16,0-1 15,1 26-15,-1-25 16,25 0-16,-25-1 16,0 26-16,0-25 15,1 0-15,-1-1 16,0 26-16,0-25 16,1 24-16,-1-24 15,0 0-15,25 0 16,-25 0-16,0 0 15,1-1-15,-1 26 16,0-25-16,0-25 16,1 25-16,-1-1 15,0 1-15,0 0 16,0-25-16,1 25 16,-26-25-16,25 25 15,-24-25-15,-1 24 16,1-24-16,24 0 15,-25 25-15,1-25 16,-1 25 0,25-25-16,-24 0 15,-1 0-15,0 0 16,1 25-16,-1-25 16,1 0-16,-1 0 15,-24 0-15,24 0 16,1 0-16,-1 0 15,-24 0-15,24 0 16,0 0-16,1 0 16,-1 0-16,1 0 15,-1 0-15,0 0 16,-24 0-16,24 0 16,1-25-16,-26 25 15,26 0-15,-25 0 16,24-25-16,-24 25 15,-1-25-15,1 25 16,-1 0-16,1 0 16,0-24-16,-1 24 15,1 0-15,-25 0 16,24 0-16,1-25 16,-25 25-16,-1 0 15,26-25-15,-25 25 16,0 0-16,-1 0 15,26-25 1,-25 25-16,0 0 16,-1-25-16,1 25 15,0-24 1,0 24-16,0-25 16,0 25-1,-1-25 1,1 25-16,-25-25 15,25 25-15,0-25 16,0 25-16,-1-24 16,1-1-1,0 25-15,0-25 16,0 0 0,-1 25-1,-24-25 1,25 25-16,0-25 15,0 25 17,-25-24-32,25 24 15,-25-25 1,24 25 0,1-25-1,0 25 16,-25-25-31,25 25 16,-25-25 0,25 25-16,-25-24 15,24 24 1,1-25 0,0 0-1,-25 0 1,25 25-16,0-25 15,-1 1 17,1 24-17,-25-25 1,25 25-16,0-25 31,0 0 16,-1 25-16,-24-25-15,25 25 31,-25-24 109,25 24-140,0-25 31,0 0 46,-25 0 189,0 50-157,-25-25-94,25 25-16,-25-25 1,0 0 0,25 25-1,-25-25-15,1 0 16,-1 24 0,0-24-1,0 0 1,0 0 15,1 0-15,24 25-1,-25-25 1,0 0 0,0 0-1,0 0 48,50 0 15,0 25-63,0-25 17,-25 25-17,25-25 1,-25 25-16,24-25 16,-24 24-1,25-24 1,-25 25 31,25-25-16,0 0 47,-25-25-62,25 25 15,-25-24-15,0-1-1,24 25 1,-24-25-16,25 25 15,-25-25 1,0 0 0,25 25-16,-25-24 31,0 48 125,0 26-140</inkml:trace>
  <inkml:trace contextRef="#ctx0" brushRef="#br0" timeOffset="397207.8632">6077 8855 0,'-25'0'16,"25"-25"109,-24 25-94,-1 0 47,0 0-31,0 0-15,0 0 30,25-24-46,-24 24 31,-1 0 15,25-25-46,-25 25-1,0 0 32,25-25-16,-25 25 16,25-25-31,-25 25 31,25-25 15,0 1-15,-24 24-16,24-25-15,0 0 93,0 0-30,0 50 202</inkml:trace>
  <inkml:trace contextRef="#ctx0" brushRef="#br0" timeOffset="410807.8241">15205 9376 0,'-25'-25'31,"1"25"-15,-1 0-1,0 0 1,25 25-1,-25-25-15,0 0 16,1 0-16,-1 0 16,0 25-1,0-25 1,-24 0-16,24 0 16,0 25-16,0-25 15,0 0-15,1 25 16,-1-25-16,0 0 15,0 24-15,0-24 16,25 25-16,-24-25 16,-1 0-16,25 25 15,-25-25-15,25 25 16,-25-25-16,0 25 16,1-25-1,-1 24 1,0 1 15,25 0-15,-25-25-1,25 25-15,0 0 16,-25-1 0,25 1-1,0 0 1,0 0-1,0 0 1,0-1-16,0 1 16,0 0-1,25 0 1,-25 0-16,0-1 16,25 1-1,-25 0-15,0 0 16,0 0-1,25-25-15,-25 25 16,0-1 0,25-24-16,-25 25 15,0 0 1,24 0 0,-24 0-16,0-1 15,25-24 1,-25 25-1,25 0 1,0 0 15,0 0-15,-1-1 15,1 1-15,0 0-1,0 0 1,0 0 0,-1-25-16,-24 24 15,25-24-15,0 25 16,0-25-16,0 0 16,-1 25-16,1-25 15,0 25-15,0-25 16,0 0-16,-1 0 15,1 25-15,25-25 16,-25 0-16,24 0 16,-24 24-16,25-24 15,-26 0-15,1 25 16,0-25-16,25 0 16,-25 25-16,-1-25 15,1 0-15,0 25 16,0-25-16,0 0 15,-1 0-15,1 25 16,0-25-16,25 0 16,-26 0-16,1 24 15,25-24 1,-25 0-16,-1 0 16,26 25-16,-25-25 15,0 0-15,-1 0 16,26 25-16,-25-25 15,0 0-15,-1 0 16,1 0-16,0 0 16,0 0-16,0 0 15,-1 0-15,1 0 16,0-25-16,0 25 16,0 0-1,-1 0-15,1-25 16,0 25-16,0-24 15,0-1 1,0 25-16,-1-25 16,1 0-1,0 25-15,-25-25 16,25 25-16,0-24 16,-1-1-1,1 0 1,0 0-1,0 25 1,-25-25-16,25 25 16,-25-24-16,24-1 15,1 0 1,0 0 0,-25 0-1,25 25-15,-25-24 16,0-1-16,25 25 15,-25-25-15,0 0 16,0 0 0,0 1-16,24-1 15,-24 0 1,0 0-16,0 0 16,0 1-1,0-1-15,-24 0 16,24 0-16,0 0 15,0 0-15,-25 25 16,25-24-16,0-1 16,0 0-16,-25 0 15,25 0-15,0 1 16,-25 24 0,25-25-16,-25 0 15,25 0-15,-24 25 16,24-25-16,-25 1 15,0-1 1,0 0-16,0 0 16,1 0-1,-1 25 1,25-24-16,-25 24 16,0-25-16,0 0 15,1 25 1,-1-25-16,0 25 15,0-25 1,0 25-16,0 0 16,1-24-16,-1 24 15,0 0 1,0-25-16,0 25 16,1-25-1,-1 25-15,0 0 16,0-25-16,0 25 15,1 0-15,-1-25 16,0 25-16,0 0 16,25-24-1,-25 24-15,1 0 16,-1 0-16,0 0 16,0-25-1,0 25-15,1 0 16,-1 0-16,0 0 15,0 0 1,0 0-16,1 0 16,-1 0-1,0 0 1,0 0 0,0 0-1,1 0 1,-1 0-1,0 0 1,0 0 0,0 25-1,1-25 1,-1 0 0,0 0 15,0 0-16,0 0 17,0 0-17,1 0 1,-1 24 15,0-24-15,0 0-1,25 25 1,-25-25-16,1 0 16,-1 0 15,0 0 0</inkml:trace>
  <inkml:trace contextRef="#ctx0" brushRef="#br0" timeOffset="414191.0165">5730 4911 0,'0'0'0,"-25"0"16,25-24-16,-25 24 31,0 0-15,1 0-1,-1 0 1,0 24 0,0-24-1,0 25-15,1-25 16,-1 25-16,0-25 16,25 25-16,-25 0 15,0-25-15,1 24 16,-1 1-1,0 0-15,0 0 16,0 0 0,25-1-16,-24 1 15,-1 0 1,0 0 0,25 0-16,-25-25 15,25 24-15,-25 1 16,25 0-1,-24-25-15,24 25 16,0 0-16,-25-1 16,25 1-1,0 0-15,0 0 16,0 0 0,0-1-1,0 1-15,-25 0 16,25 0-16,0 0 15,0-1-15,0 1 16,0 0 0,0 0-16,0 0 15,0 24-15,0-24 16,0 0-16,0 0 16,0 0-16,0-1 15,0 1-15,0 0 16,0 0-16,25 0 15,-25-1-15,0 26 16,0-25-16,0 0 16,0-1-16,0 1 15,25 0-15,-25 0 16,0 0-16,0-1 16,24 1-16,-24 0 15,25 0-15,-25 0 16,0-1-16,25 1 15,-25 0 1,25 0 0,0 0-1,-1-25 1,-24 24-16,25-24 16,-25 25-16,25-25 15,0 25-15,0-25 16,-25 25-16,24-25 15,1 0-15,0 25 16,0-25-16,0 24 16,24-24-16,-24 25 15,0-25-15,0 0 16,-1 25-16,1-25 16,0 0-16,-25 25 15,25-25-15,0 0 16,-1 0-16,1 0 15,0 25-15,0-25 16,0 0-16,0 0 16,-1 0-16,1 0 15,0 0 1,0 0-16,0 0 16,-1 0-1,1 0 1,0 0-1,-25-25-15,25 25 16,0 0 0,-1-25-1,1 0 1,0 25-16,-25-25 16,25 1-16,0-1 15,-1 0 1,-24 0-1,0 0-15,25 25 16,-25-24-16,0-1 16,0 0-16,0 0 15,0 0-15,25-24 16,-25 24-16,0 0 16,-25 0-16,25 1 15,0-26-15,0 25 16,0 0-1,25 1-15,-25-1 0,0-25 16,0 25-16,0 1 16,0-1-1,0 0-15,25 0 16,-25 0 0,0 1-16,0-1 15,0 0-15,-25 0 16,25 0-1,0 0-15,0 1 16,0-1-16,0 0 16,0 0-16,0 0 15,0 1-15,25-1 16,-25 0-16,0 0 16,0 0-16,0 1 15,0-1 1,0 0-16,0 0 15,-25 0 1,25 1-16,0-1 16,0 0-1,0 0-15,-25 25 16,25-25-16,0 1 16,0-1-1,0 0 1,-25 0-16,25 0 15,-24 1 1,24-1 0,0 0-1,-25 25-15,25-25 16,0 0 0,-25 25-16,25-24 15,-25-1 1,25 0 15,-25 25-31,25-25 16,-24 25-1,24-25 1,-25 25-16,0 0 16,25-24-1,-25 24 1,0 0-1,25-25 1,-24 25 0,-1 0-16,0 0 15,0 0 1,0 0 15,1 0-15,-1 25-1,0-25 1,0 0 0,0 0-1,0 0 1,1 24 0,-1-24-1,0 0 1,0 0 15,0 0-15,25 25-1,-24-25 1,24 25 0,0 0-1</inkml:trace>
  <inkml:trace contextRef="#ctx0" brushRef="#br0" timeOffset="417919.0162">6325 6573 0,'-25'0'16,"1"0"15,48 0 16,-24 25-47,25 0 16,0 0-1,0-1 1,0-24 0,-25 25-1,24-25-15,1 0 16,0 25-1,0-25-15,0 0 16,-1 0-16,1 25 16,0-25-16,0 25 15,0-25 1,24 0-16,-24 24 16,0-24-16,24 25 15,-24-25-15,25 25 16,0-25-16,-26 25 15,51-25-15,-26 25 16,1-25-16,0 0 16,24 25-16,0-25 15,-24 24 1,24-24-16,1 0 16,-1 25-16,-24-25 15,24 0-15,1 25 16,-26-25-16,26 0 15,-26 0-15,1 0 16,0 0-16,-1 25 16,26-25-16,-26 0 15,26 25-15,-26-25 16,26 0-16,-1 0 16,0 0-16,-24 24 15,24-24-15,-24 0 16,0 0-16,24 0 15,-24 0-15,-1 25 16,1-25-16,0 0 16,24 0-16,-24 0 15,-1 0-15,26 0 16,-26 0-16,26 0 16,-26 0-16,1 0 15,-1 0-15,1 0 16,0 0-16,-1 0 15,1 0 1,-25 0-16,24 0 16,-24 0-16,25 0 15,-26-25-15,26 25 16,-25 0-16,25 0 16,-26 0-16,26-24 15,-25 24-15,24 0 16,1 0-16,-25 0 15,24 0-15,1 0 16,0 0-16,-1-25 16,1 25-16,-1 0 15,1 25-15,0-25 16,-1 0-16,1 0 16,-1 0-16,1 0 15,0 0-15,-1 0 16,26-25-16,-26 25 15,1 0-15,0 0 16,-1-25-16,26 25 16,-26 0-16,1 0 15,24 0-15,-24 0 16,-1 0-16,26 25 16,-26-25-1,26 0-15,-26 0 16,1 0-16,0 0 15,-1 0-15,26 0 16,-26 0-16,1 25 16,0-25-16,-1 0 15,1 0-15,-1 0 16,1 0-16,0 0 16,-1 0-16,26 24 15,-26-24-15,1 0 16,-1 0-16,26 0 15,-26 25-15,1-25 16,0 0-16,-1 0 16,1 0-16,-25 25 15,24-25-15,1 0 16,0 25-16,-26-25 16,26 0-16,0 0 15,-1 25-15,1-25 16,-1 0-16,1 24 15,0-24-15,-1 0 16,1 0-16,-1 25 16,1-25-16,-25 25 15,24-25 1,1 0-16,-25 25 16,24-25-16,-24 25 15,25-25-15,-25 24 16,24-24-16,-24 25 15,0-25-15,24 25 16,-24-25-16,0 0 16,0 25-16,0-25 15,0 0-15,-1 25 16,1-25-16,25 24 16,-25-24-16,-1 0 15,1 25-15,25-25 16,-25 0-16,-1 25 15,26-25-15,-25 25 16,24-25-16,-24 25 16,25-25-16,-1 24 15,-24-24-15,25 25 16,-1-25-16,-24 25 16,25-25-16,-25 25 15,24-25-15,-24 25 16,0-25-16,24 24 15,-24 1 1,0-25-16,25 25 16,-25-25-16,-1 25 15,1-25-15,25 25 16,-25-1-16,-1-24 16,1 25-16,0 0 15,0-25-15,0 25 16,-1 0-16,1-25 15,25 24-15,-25 1 16,-1 0-16,1-25 16,0 25-16,0 0 15,-25 0-15,25-25 16,-1 24-16,1 1 16,0 0-16,0 0 15,0 0-15,-25-1 16,24 1-16,1 0 15,-25 0-15,25 0 16,0-1-16,-25 1 16,25 0-16,-25 0 15,0 0-15,24-1 16,-24 1-16,25 0 16,-25 0-1,25 0 1,-25-1-16,0 1 15,0 0-15,25-25 16,-25 25-16,0 0 16,25-1-1,-25 1-15,0 0 16,0 0-16,24 0 16,-24-1-1,0 1-15,0 0 16,0 0-1,0 0-15,0-1 16,0 1-16,0 0 16,0 0-16,25 0 15,-25 0-15,0-1 16,0 1-16,0 0 16,0 0-1,0 0-15,0-1 16,0 1-1,0 0 1,25-25 0,-25 25-16,0 0 31,0-1 16,0 1-16,0-50 47,-25 1-62,25-1-1,0 0-15,-25 0 16,25 0-16,-24-24 16,24 24-16,-25 0 15,0 0-15,25 1 16,-25-1-16,0 0 16,1 0-1,24 0 16,0 50-15,24 0 0,1-25-1,-25 25-15,25-25 16,25 0-16,-26 25 16,1-25-16,0 0 15,0 0-15,0 24 16,0-24-1,-25 25 17,0 0-17,-25 0-15,25 0 16,-25-1-16,25 1 16,-25 0-16,0 0 15,25 0 1,-25-1-16,25 1 15,0 0 48</inkml:trace>
  <inkml:trace contextRef="#ctx0" brushRef="#br0" timeOffset="479223.4625">26690 2059 0,'0'25'15,"25"-1"32,-1 1-16,1-25 1,-25-25-17,25 1-15,-25-1 16,0 0-16,25 0 15,-50-24-15,25 24 16,-25 0-16,25 0 16,-25 25-16,-24 0 15,24-25-15,0 25 16,0 0-16,50 25 31,0-25-15,25 0-16,-1 0 15,1 0-15</inkml:trace>
  <inkml:trace contextRef="#ctx0" brushRef="#br0" timeOffset="479823.1593">27062 1885 0,'0'-25'16,"-25"50"15,25 0-15,0 0-16,-25 0 15,25 24-15,-25-24 16,1 25-16,24-26 16,-25 1-16,25 0 15,-25-25 1,50 0 0,0-25 15,-1 25-16,1 0 1,-25-25-16,25 25 16,0-24-16,0 24 15,0-25-15,-1 0 16,1 0 0,0 0-16,-25 1 15,0-1 1,25 25-16,-25-25 15,-25 25 1,25 25 0,0 0-16,0 24 15,0-24 1,0 0-16,0 24 16,0-24-16,0 0 15,0 0-15</inkml:trace>
  <inkml:trace contextRef="#ctx0" brushRef="#br0" timeOffset="480000.0301">27310 1712 0,'0'0'0,"0"-25"0,0 0 16,25 0-16,0 25 31,-1 0-15</inkml:trace>
  <inkml:trace contextRef="#ctx0" brushRef="#br0" timeOffset="480704.0265">27558 1935 0,'0'0'0,"0"-25"15,0 50 1,-25 0 15,25-1-31,-25 26 16,1-25-16,-1 0 16,0-1-16,0 1 15,25 0-15,0-50 16,25 0-1,-25 1 1,25-1-16,0 0 16,-1 0-16,1 0 15,0 25 1,0 0 0,0 25-1,-1 0-15,-24 0 16,25 0-16,0-1 15,-25 1-15,25 0 16,-25 0-16,25-25 16,-25 25-16,24-50 31,-24 0-15,0-25-16,0 26 15,0-26 1,0 0-16,0 1 0,-24-1 15,-1 25 1,25 1-16,-25 24 16,0 0-1,50 0-15,0 24 16,0-24 0,24 25-16,1-25 15,-1 0-15,26-25 16,-26 25-16</inkml:trace>
  <inkml:trace contextRef="#ctx0" brushRef="#br0" timeOffset="483607.8166">25971 2406 0,'0'0'0,"-25"0"15,0 0 1,0 0-16,0 25 16,0-25-16,-24 0 15,-1 25-15,1-25 16,-1 24-16,0 1 15,1 0-15,-26 0 16,1 0-16,24-1 16,-24 1-16,24 25 15,-24-25-15,24 0 16,1 24-16,-26 1 16,26-25-16,-1 24 15,0 1-15,1-25 16,-1 24-16,25 1 15,-24-25 1,-1 24-16,25-24 16,-24 0-16,24 24 15,-25-24-15,26 0 16,-26 0-16,25 0 16,0-1-16,1 1 15,-1-25-15,25 25 16,-25-25-16,25 25 15,-25-25 1,25 25 0,-25-25-16,25 24 15,-24-24 1,-1 25 0,0-25 15,25 25-16,-25-25 17,25 25-17,-25-25 32,25 25-16,-24-25 1,24 24-17,-25-24 63,25 25-46,-25-25 15,25 25-32,0 0 173,0 0-79,-25-25-62,25-25 140,0 0-171,0 0 0,25 25-1,-25-25-15,0 1 16,0-1 0,0 0-1,0 0 32,-25 25-16,25-25 1,0 50 46,25-25-78,0 25 31,0-25-15,-1 0-1,-24 25 1,25-25-1,0 0 1,-25 25 0,25-25 15,-25 24 47,-25-24 156,25 25-234,-25-25 16,0 25 0,1-25-1,-1 25-15,0 0 16,0-25 0,25 25-1,-25-25-15,50-25 47</inkml:trace>
  <inkml:trace contextRef="#ctx0" brushRef="#br0" timeOffset="485399.8611">23912 2456 0,'0'-25'16,"25"50"15,-25-1-15,0 1-16,0 0 15,24 0-15,-24 0 16,0-1-16,25 1 15,-25 0 1,25 0 0,-25-50 93,0 0-62,0 0 0,0 1-16,0-1-15,-25 0 15,25 0-15,-25 0-1,1 1 1,-1 24-1,0 0 1,0 0 15,0 0-15,50 0 15,0-25-15,0 0-1,0 0 1,-1 25 0,1-25-16,-25 1 15,25 24-15,0 0 16</inkml:trace>
  <inkml:trace contextRef="#ctx0" brushRef="#br0" timeOffset="485840.0237">24085 2406 0,'0'-25'16,"25"25"-16,-25-25 15,25 25 1,-25-24-16,25 24 16,0 24-1,-25 1 1,24 0-16,-24 0 16,0 24-16,0-24 15,25 25-15,-25-25 16,0-1-16,0 1 15</inkml:trace>
  <inkml:trace contextRef="#ctx0" brushRef="#br0" timeOffset="486608.0253">24333 2431 0,'0'-25'16,"0"0"-1,0 0 1,25 25-1,-25-24-15,0 48 63,25 1-63,-25 0 16,0 0-1,0 0-15,0-1 16,0 1-1,25-25 1,0 0 0,-1-25-16,1 25 15,0 0-15,0 0 16,0-24-16,-1 48 16,1-24-16,0 0 15,-25 25 1,25-25-16,-25 25 15,-25-25 17,0 0-17,25-25-15,-25 25 16,1-25-16,24 1 16,0-1-16,0 0 15,0 0-15,24 0 16,-24 1-16,0-1 31,0 0-31</inkml:trace>
  <inkml:trace contextRef="#ctx0" brushRef="#br0" timeOffset="487728.0232">24085 2778 0,'-24'0'15,"24"-25"32,24 25-15,-24 25 61,0 0-77,0 0 0,25 0-1,-50-25 1,1 0 62,24-25-78,-25 25 31,0 25 32,25-1-32,-25-24 16,25-24-16,-25 24-15,1-25-1,-1 25 1,0 0-16,0 0 16,0 25-16,25-1 31,25-24-31,0 0 15,0-24-15,0 24 16</inkml:trace>
  <inkml:trace contextRef="#ctx0" brushRef="#br0" timeOffset="488631.8211">24879 2133 0,'0'-25'16,"0"1"0,0 48 62,0 1-78,0 25 0,0-1 15,0-24 1,25 25-16,-25-1 16,0 1-16,0-25 15</inkml:trace>
  <inkml:trace contextRef="#ctx0" brushRef="#br0" timeOffset="489792.0267">25102 2034 0,'0'0'0,"0"25"93,0 0-77,0-1-16,-24 1 16,24 0-16,0 0 15,0 0-15,0-1 16,0 1-16,0 0 16,0 0-16,0 0 15,0-1 1,0 1-1,24-25-15,-24 25 16,25-25 0,-25 25-1,25-25 17,0 0-17,0-25 16,-1 25-15,-24-25 0,25 25 15,-25-25-31,0 1 31,0-1 16,-25 25-31,25-25-1,-24 0 17,-1 25 14,0 0-14,0 25-1,0-25 0,50 0 47,-25 25-62</inkml:trace>
  <inkml:trace contextRef="#ctx0" brushRef="#br0" timeOffset="512288.0298">22051 5879 0,'25'-25'0,"-25"0"16,0 50 15,0 0-31,-25 0 16,25-1-16,0 26 16,-24 0-16,-1-1 15,25 1-15,-25-25 16,0 24-16,25-24 15,-25-25-15,25-25 16,0-24 0,0-1-16,25 25 15,-25-24-15,25-1 16,0 25 0,0 0-16,-1 1 15,1-1-15,0 25 16,0 0-16,0 25 15,-1-1-15,1 1 16,0 25-16,0-25 16,0 24-16,-25 1 15,24-1-15,-24 1 16,25-25-16,-25 0 16,0-1-16,25-24 31,-25-24-16,0-26-15,25 0 16,-25-24-16,0 0 16,0-1-16,-25 1 15,0-1-15,0 1 16,1 24-16,-26 25 16,-24-24-16,24 49 15,0-25-15,1 25 16,-1 25-16,25-25 15,25 25-15,0-1 16,50-24 0,24 25-1,1-25-15,24 0 16,0 0-16,-24 25 16</inkml:trace>
  <inkml:trace contextRef="#ctx0" brushRef="#br0" timeOffset="512680.1773">22820 5705 0,'0'0'0,"-24"0"0,-1 0 16,-25 0-16,25 25 15,-24 0-15,24-1 16,0 26-16,0 0 15,25-1-15,-25 1 16,25 0-16,0-1 16,0 1-16,25-25 15,0-1 1,25-48-16,-26-1 16,26-25-16,-25-24 15,0-1 1,0 1-16,-1-1 0,-24 1 15,0 24 1,-24 1-16,-26 49 16,25 0-16,-25 25 15,1 24-15,-1 1 16,25-1-16,25 26 16,0-25-16,25-1 15</inkml:trace>
  <inkml:trace contextRef="#ctx0" brushRef="#br0" timeOffset="513280.0233">23093 5705 0,'0'0'15,"-25"0"-15,1 25 0,-1-25 16,25-25-16,-25 25 16,25-25-1,0 0-15,25 25 16,0-24-16,-25-1 15,24 25-15,1 0 16,0 0-16,-25 25 16,0 24-16,-25 1 15,25-1-15,-25 1 16,1 25-16,-1-26 16,0 1-16,0-25 15,0 24-15,25-24 16,-24-25-16,24 25 15,24-25-15,1 0 16,0-25 0,25 25-16,24 0 15,-24 0-15,24 0 16,-24 25-16,24-25 16,-24 0-16,-26-25 15,1 25-15,0-25 16,0 0-16,-25-24 15,0-1-15,25-24 16,-25-1-16,0 1 16,0 24-1,24 1-15,-24-1 16</inkml:trace>
  <inkml:trace contextRef="#ctx0" brushRef="#br0" timeOffset="514095.5953">23738 5755 0,'25'0'32,"0"-25"-17,24 25-15,-24 0 16,25-25-16,-1 0 15,-24 25-15,25-25 16,-25 25-16,24-24 16,-98 48 15,24 1-15,-25 0-16,1 0 15,-1 0-15,0-1 16,25 1-16,1 0 15,48 0 1,1-25 0,25 25-16,-25-25 15,0 0-15,-1 25 16,1-25 0,-25 24-16,-25 1 15,1 0-15,-1 25 16,0-26-16,0 1 15,0 25-15,25-25 16,0-1-16,0 1 16,25-25-16,25 25 15,-25-25-15,24-25 16,1 25-16,-1-25 16,1-24-16,0-1 15,-1-24-15,1-1 16,-25 1-16,-1-25 15,1-25-15</inkml:trace>
  <inkml:trace contextRef="#ctx0" brushRef="#br0" timeOffset="514208.0329">24433 5159 0,'0'0'0,"0"-74"0,0 24 16,24 26-16,-24-1 16,-24 50-16,24-1 15,0 26-15,-25 24 16,25 26-16</inkml:trace>
  <inkml:trace contextRef="#ctx0" brushRef="#br0" timeOffset="514711.8436">24730 5804 0,'0'0'0,"0"-49"16,-25 24-16,1 0 15,-1 25 1,0 0-16,0 0 16,0 25-16,1 0 15,-1 24-15,0-24 16,0 50-16,25-26 15,0 26-15,25-26 16,0 26-16,-25-26 16,25-24-16,24 0 15,-24 0-15,0-25 16,24-25-16,1 0 16,-25 0-16,24-24 15,-24-1-15,0 0 16,-25-24-1,25 24-15,-25-24 16,0-1-16,-25 1 16,0 24-16,0 26 15,-24-1-15,-1 25 16,1 25-16,-1 24 16,0 26-16,1-1 15,24 1-15,25-1 16,25 0-16,0-24 15</inkml:trace>
  <inkml:trace contextRef="#ctx0" brushRef="#br0" timeOffset="515056.0332">25177 5730 0,'0'0'0,"-25"-25"0,0 0 16,0 0-16,1 25 16,-1 0-16,-25 0 15,25 0-15,1 25 16,-1 0-16,0 0 16,25 24-1,-25-24-15,25 25 16,0 0-16,0 24 15,25-24-15,-25-1 16,50 1-16,-26-1 16,26-24-16,0 0 15,-1 0-15,1-25 16,-1 0-16,1-25 16,-25 0-16,0 0 15</inkml:trace>
  <inkml:trace contextRef="#ctx0" brushRef="#br0" timeOffset="515216.0267">25152 6052 0,'0'0'0,"-74"-24"16,24 24-16,0 0 16,1 0-16,24 0 15,0 0-15,50-25 16,0 25 0,49 0-16,1-25 15,-1 25-15,25-25 16,25 25-16,25-25 15</inkml:trace>
  <inkml:trace contextRef="#ctx0" brushRef="#br0" timeOffset="524208.0263">25722 5804 0,'0'-25'15,"-24"1"1,24-1-1,0 0 1,0 0 15,0 50 1,0 0-32,0 0 15,0 24-15,0 26 16,0-26-16,0 26 15,0-26-15,0 1 16,0-25-16,0 0 16,24-25-16,-24-25 15,0-25 1,25 25-16,-25-24 16,0-1-16,0 1 15,25 24-15,-25 0 16,25-25-16,0 50 15,-1-25-15,1 25 16,0 0-16,25 0 16,-1 25-16,-24 0 15,25 0-15,-25 0 16,-1 24-16,1 26 16,-25-26-16,0 26 15,-25-26-15,25 1 16,-24 0-16</inkml:trace>
  <inkml:trace contextRef="#ctx0" brushRef="#br0" timeOffset="524984.7404">26095 5631 0,'0'-25'47,"0"0"-31,-25 0-1,25-24-15,-25 24 16,0-25-16,0 1 15,-24 24-15,-1-25 16,0 25-16,26-24 16,-26 49-16,25-25 15,25 0-15,-25 25 16,50-25-16,0 25 16,0 25-1,24-25-15,-24 25 16,0 0-16,0 24 15,25-24-15,-26 25 16,1-25-16,0-1 16,-25 1-16,25 0 15,0 0-15,-25 0 16,24-25-16,1 0 31,-25-25-15,0-25-16,0 1 15,25-1-15,-25 0 16,0-24-16</inkml:trace>
  <inkml:trace contextRef="#ctx0" brushRef="#br0" timeOffset="525095.9122">26243 4812 0,'0'0'0,"25"-50"16,-25 1-16,0 24 15,25 25-15,-50 0 16,25 25-16,0 24 15,0 26-15</inkml:trace>
  <inkml:trace contextRef="#ctx0" brushRef="#br0" timeOffset="525992.1968">26888 5804 0,'0'0'0,"-25"0"16,1-25-16,-1 25 15,0-24 1,0-1-16,25 0 16,0 0-16,25 0 15,0 1-15,24-1 16,-24 25-16,25-25 15,-1 50-15,1-25 16,-25 25-16,-25 24 16,25 1-16,-50-1 15,25 26-15,-25-25 16,0-1-16,0 1 16,25-25-16,-24-1 15,48-24 1,1 0-16,0 0 15,25-24-15,-1 24 16,1 0-16,0 0 16,-26 0-16,1 24 15,0 1-15,-25 0 16,0 25 0,-25-26-16,25 1 15,-49 25-15,24-25 16,-25-1-16,1 1 15,-26-25-15,25 0 16,-24 0-16,24 0 16</inkml:trace>
  <inkml:trace contextRef="#ctx0" brushRef="#br0" timeOffset="526768.1761">28228 5705 0,'0'0'0,"0"-25"16,0 0-16,0 1 15,25 24 1,-25-25-16,24 25 16,1 0 15,0 25-31,0-1 16,-25 1-16,25 25 15,-1-1-15,1-24 16,-25 25-1,25-25-15,-25 24 16,0-24-16,0 25 16,-25-25-16,25-1 15,-25-24-15,25 25 16,-24-25-16,-1 0 16,0 0-1,25-25 1,0 1-16,-25-1 15,25 0-15,0-25 16,25 26-16,-25-26 16,25 0-16,0-24 15,-1 24-15</inkml:trace>
  <inkml:trace contextRef="#ctx0" brushRef="#br0" timeOffset="526928.0242">28476 5308 0,'0'0'0,"25"-25"15,-1 25-15,1 0 16,25-24-16,-25-1 16,24 25-1</inkml:trace>
  <inkml:trace contextRef="#ctx0" brushRef="#br0" timeOffset="527384.1032">28897 5680 0,'0'0'0,"-24"25"15,-26-25-15,25 25 16,0 0-16,-24-1 16,24 26-16,-25-25 15,26 25-15,-1-1 16,25 1-16,-25-1 16,25-24-16,25 25 15,-25-25-15,25-1 16,-25 1-16,24-25 15,26 0-15,-25-25 16,24-24 0,1 24-16,-25-49 15,0 24-15,-1-24 16,-24-1-16,0 25 16,-24 1-16,-1-1 15,-25 25-15,1 25 16,-1 25-16,-24 25 15,24-1-15,0 1 16,26 0-16,24 24 16,0-24-16,49-1 15</inkml:trace>
  <inkml:trace contextRef="#ctx0" brushRef="#br0" timeOffset="528192.0446">29567 5730 0,'-25'0'0,"1"0"15,-1-25 1,0 25-1,25-25-15,0 0 16,25 1 0,0-1-16,24 0 15,1 25-15,-1-25 16,1 25 0,0 0-16,-26 25 15,1 0-15,-25 24 16,-25 1-16,1 0 15,-1-1-15,0 1 16,-25-25-16,26 0 16,-1-1-16,25 1 15,25-25 1,24 0 0,1 0-16,24-25 15,-24 25-15,24 0 16,-24 0-16,-1 0 15,1 25-15,-25-25 16,0 50-16,-50-25 16,25-1-16,-50 26 15,25-25-15,-49 24 16,24-24-16,-24 0 16,-25-25-16,24 25 15,1 0-15</inkml:trace>
  <inkml:trace contextRef="#ctx0" brushRef="#br0" timeOffset="529808.0368">22324 6796 0,'0'0'0,"25"-24"31,0 24-15,24 0-1,-24 0-15,25 0 16,-1 0-16,1 0 16,0 0-16,24 0 15,1 0-15,-1 0 16,0 0-16,26 0 16,-1 24-16,25-24 15,-25 0-15,25 0 16,-25 0-16,25 0 15,0 0-15,0 0 16,0 0-16,0 0 16,0-24-16,25 24 15,-25 0-15,0 0 16,-25 0-16,26-25 16,-1 25-16,0 0 15,24 0-15,-24-25 16,0 25-16,0 0 15,0-25-15,1 25 16,-1 0-16,0-25 16,0 25-1,0 0-15,-25-24 16,25 24-16,-25 0 16,25-25-16,-25 25 15,1 0-15,24-25 16,-25 25-16,0 0 15,0 0-15,0-25 16,1 25-16,-26 0 16,25-25-16,-24 25 15,-1 0-15,1 0 16,-1-24-16,0 24 16,1 0-16,24 0 15,-25 0-15,1 0 16,-1-25-16,1 25 15,-1 0-15,0 0 16,1 0-16,-1 0 16,-24 0-16,0 0 15,-1 0-15,1-25 16,-1 25-16,1 0 16,0 0-16,-26 0 15,1 0-15,0 0 16,0 0-16,0 0 15,-1 0 1,1 0 0,0 0-16,0 0 31,0 0-15,-1 0 46,-24 25 16</inkml:trace>
  <inkml:trace contextRef="#ctx0" brushRef="#br0" timeOffset="539743.023">23044 4589 0,'0'-25'0,"24"25"31,-48 0-15,48 0 93,1 0-77,0 0-1,0 0 0,0 0-15,-1 0 15,1 0-31,0 0 16,0 0 15,0 0-15,-1 0-1,1 0 1,0 0-1,0 0 1,0 0 15,-1 0 1,1 0-1,0 0-16,0 0 1,0 0 15,-1 0-15,1 0 15,0 0-15,0 0-1,0 0 1,-1 0 0,1 0-1,0 0 1,-25 25 0,25-25-1,0 0 16,-1 0-15,-24-25 0,25 25-1,-25 25 1,25-25 0,0 0 15,0 0 0,-25-25-15,25 25-1,-25 25 1,24-25 0,1 0 15,0 0 0,0 0-15,0 0-1,-1 0 17,1 0-17,0 0 32,0 0-31,0 0 15,-1 0 0,-24-25-15,0 50-1,25-50 1,0 25 31,0 0 15,-25 25-46,25-25 0,-1 0 15,1 0 63,0 0-16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1:33:25.697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3696 5680 0,'0'-25'15,"25"25"79,-25-24-78,25-1-1,-25 0-15,0 0 16,0 0-16,-25-24 16,25 24-16,-25 0 15,-25 0-15,25 1 16,-24 24-16,24 0 16,-25 24-16,1 1 15,24 25-15,0-1 16,0-24-16,25 25 15,25-1 1,0-24-16,0 0 16,0 0-16</inkml:trace>
  <inkml:trace contextRef="#ctx0" brushRef="#br0" timeOffset="256.0931">3721 5259 0,'0'0'0,"-25"-50"15,0 25-15,-25 0 16,1 1-16,24 24 16,-25 0-16,26 0 15,-1 0-15,25 24 16,25 1-1,-1-25 1,26 0-16,0 0 16,-1 25-16</inkml:trace>
  <inkml:trace contextRef="#ctx0" brushRef="#br0" timeOffset="1095.9295">4043 5333 0,'0'0'0,"0"-25"16,0 0-16,25 25 16,-25 25 15,0 0-31,-25 25 15,25-26-15,-25 26 16,1 0-16,-1-1 16,0-24-16,25 25 15,-25-26-15,0-24 16,25 25-16,-24-25 16,24-25 15,0 1-16,24-1-15,1 0 32,0 25-32,0 0 15,0 0 1,-1 0-16,1 0 16,0 25-16,0-25 15,0 0-15,-1 0 16,1 0-16,0 25 15,0-50 17,-25 0-1,0 0-15,0 0-1,0 1-15,-25-26 16,25 25-16,-25 0 15,0-24-15,1 24 16,-26-25-16,25 26 16,0 24-16,-24-25 15,24 25-15,0-25 16,25 50 0,25 0-1,0-25 1,0 0-16,-1 0 15,1-25 1,-25 0-16,25 0 16,-25 0-16,0-24 15,0-1-15,0 1 16,0 24-16,0-25 16,0 25-16,25 25 15,0 25 16,-1-25-31</inkml:trace>
  <inkml:trace contextRef="#ctx0" brushRef="#br0" timeOffset="1656.3681">4316 5383 0,'25'0'16,"0"0"0,-25 24-1,24-24 1,-24 25-16,0 0 16,0 0-16,25-25 15,-25 25 1,0-50-1,25 25 1,0-25-16,-25-25 16,25 26-16,-1-1 15,-24 0-15,25 0 16,-25 0 0,25 25-1,-25 25 1,0 0-1,-25 0-15,25 0 16,0-1-16,-25 1 16,50-25-16,0-25 31,0 25-31,0-24 16,-25-1-16,24 25 15,1-25-15,0 25 16,0 0-1,0 25 1,-25 0-16,24-25 16,-24 24-16,25-24 15,-50 0 1</inkml:trace>
  <inkml:trace contextRef="#ctx0" brushRef="#br0" timeOffset="1768.0658">4713 5159 0,'0'0'0,"0"-49"0,0 24 16,-25 25 0,0 25-1</inkml:trace>
  <inkml:trace contextRef="#ctx0" brushRef="#br0" timeOffset="2040.0004">3721 6102 0,'0'0'16,"25"25"-16,-1-50 15,51 25-15,-1-25 16,25 0-16,25 1 15,-24-26 1,24 25-16,-25 25 16,0-25-16,0 1 15,-24-1-15,-1 25 16,1-25-16,-26 25 16</inkml:trace>
  <inkml:trace contextRef="#ctx0" brushRef="#br0" timeOffset="5648.1106">6772 6623 0,'0'0'0,"-25"0"31,25-25-15,0 0 0,25 0-16,-1 25 15,26-24-15,-25-1 16,25 0 0,-1 25-16,-24-25 0,25 50 15,-26-25 1,1 25-16,-25 0 15,0-1-15,0 1 16,-25 25-16,1-25 16,-1-1-16,-25 26 15,25-50-15,1 25 16,-1 0-16,0-25 16,0 0-1,50 0 1,0-25-16,0 25 15,24 0-15,1 0 16,-25 25-16,24-25 16,1 0-16,-25 24 15,-1 1-15,-24 0 16,0 0-16,-24 25 16,-1-26-16,0 1 15,-25 0-15,1 0 16,-1 0-16,1-25 15,-1 24-15,0-48 16,25 24-16,1 0 16,24-25-16,0 0 15,24 25 1</inkml:trace>
  <inkml:trace contextRef="#ctx0" brushRef="#br0" timeOffset="6920.3235">7466 6548 0,'0'0'0,"0"-24"15,25-1 1,-25 0 0,0 0-16,25 25 15,-25-25 1,0 50 0,0 0-1,0 0-15,-25 0 16,25-1-16,-25 1 15,0 25-15,25-25 16,0-1-16,-24 1 16,48 0-1,1-25 1,0 0 0,0-25-16,0 25 15,24 0-15,-24 0 16,0 0-16,0 0 15,-1 0-15,1 0 16,0 25-16,0 0 16,-25 0-1,-25-1 1,25 1-16,0 0 16,-25 0-16,25 0 15,-25-25-15,1 25 16,-1-1-16,0-24 15,0 25 1,0-25-16,1 0 16,-1 0-16,0 0 15,0-25-15,0 25 16,25-24 0</inkml:trace>
  <inkml:trace contextRef="#ctx0" brushRef="#br0" timeOffset="7375.0071">7491 6474 0,'25'0'47,"24"0"-32,-24 0-15,0 0 16,25 0-16,-1 0 16,-24 0-16,25 0 15,-1-25 1,-24 25-16,0 0 15,0 0-15,-1 0 16</inkml:trace>
  <inkml:trace contextRef="#ctx0" brushRef="#br0" timeOffset="9671.0835">6524 6325 0,'0'25'125,"0"0"-110,-25-25-15,25 49 16,0-24-16,25 0 16,-25 0-16,0 24 15,0-24-15,0 25 16,0-25-16,0-1 15,24 26-15,-24-25 16,0 24-16,0-24 16,0 0-16,0 0 15,0 0-15,25 0 16,-25 24-16,0-24 16,0 0-16,0 0 15,0-1 1,0 1-16,0 0 15,0 0 1,0 0 0,0-1-1,0 1 17,0 0-17,0 0 16,-25-25-15,25 25 0,0-1 31,25-24 78,0 0-94,0 0-16,0 0 1,-1 0-16,1 0 16,0 0-16,0-24 15,0 24-15,-1 0 16,1 0-16,0 0 16,0 0-16,0 0 15,-25-25-15,25 25 16,-1 0-16,1 0 15,0 0-15,0 0 16,0 0 0,-1 0-16,1 0 15,0 0 1,0 0-16,0 0 16,-1 0-1,1 0 1,0 0-16,0 0 15,0 0-15,-1 0 16,1 0-16,0 0 16,0 0-16,0 0 15,-1 0-15,1 0 16,0 0-16,0 0 16,0 0-1,-1 0 1,1 0-16,0 0 15,0 0-15,0 0 16,-1 0 0,1 0-16,0 0 15,0 0-15,0 0 16,-1 0 0,1 0-1,0 0-15,0 0 16,0 0-1,-1 0 1,1 0 0,0 0-1,0 0 32,-50 0 63</inkml:trace>
  <inkml:trace contextRef="#ctx0" brushRef="#br0" timeOffset="11087.4134">6003 6796 0,'0'25'0,"-25"-50"16,25 1 62,25 24-62,-25-25-1,25 0-15,-1 0 16,1 25 0,0-25-16,0 25 15,0-24-15,-1 24 16,1 0-16,0 0 15,0 0 1,0 0 0,-25 24-16,24-24 0,-24 25 15,25-25 1,-25 25-16,0 0 16,-25 0-1,25-1-15,-24-24 16,24 25-16,-25 0 15,0 0-15,0 0 16,0-25-16,1 25 16,24-1-16,-50 1 15,25 0-15,0 0 16,1-25-16,-1 25 16,25-1-16,-25 1 15,0-25-15,25 25 16,-25-25-1,50 25-15,0-25 32,0-25-32,0 25 15,-1 0-15,1 0 16,0 0-16,25-25 16,-26 25-16,1 0 15,0 0-15,0 0 16,0 0-16,-1 0 15,1 0 1,-25 25 0,25-25-16</inkml:trace>
  <inkml:trace contextRef="#ctx0" brushRef="#br0" timeOffset="29167.0076">6995 7615 0,'0'-25'47,"0"50"156,0 0-172,0 0-15,0-1-1,25-24-15,-25 25 16,0 0-1,0 0 1,0 0 0,0-1-1,0 1 1,0 0 0,0 0 15,0 0 0,0-1-15,0 1 15,25-25-15,-50 0-16,25 25 15,25-25-15,-25 25 31,-25-25-31,50 0 16,-50 0-16,50 0 16,-25 25 31,0 0-1,0-1 1,-25 1 94</inkml:trace>
  <inkml:trace contextRef="#ctx0" brushRef="#br0" timeOffset="30431.9386">7392 7739 0,'-25'0'32,"0"0"61,25-25-77,-25 25-16,1-25 16,-1 25-1,0-24 1,0 24 15,50-25 47,0 25-62,0-25-16,-1 25 16,1 0-16,0-25 15,0 25-15,0 0 16,-25 25-1,24-25-15,1 0 16,0 25 0,0 0-1,0-25-15,-25 24 16,24-24 0,-24 25-1,0 0 48,0 0-32,-24-25-31,24 25 16,-25-1-16,0 1 31,0 0-31,0 0 15,1 0-15,-1-1 16,25 1-16,-25-25 16,25 25-16,-25 0 15,50-25 1</inkml:trace>
  <inkml:trace contextRef="#ctx0" brushRef="#br0" timeOffset="30784.1078">7293 7888 0,'-25'0'16,"50"0"30,-1 0-30,1 0-16,0 0 16,0 0-16,24 0 15,-24 0-15,0 0 16,0 0-16</inkml:trace>
  <inkml:trace contextRef="#ctx0" brushRef="#br0" timeOffset="34016.0928">8458 7665 0,'0'0'0,"0"-25"32,-24 50-1,24 24-16,0-24 1,0 25-16,0-26 16,0 26-16,0 0 15,0-26-15</inkml:trace>
  <inkml:trace contextRef="#ctx0" brushRef="#br0" timeOffset="34823.0076">8682 7689 0,'0'-24'16,"0"48"62,0 1-63,0 0-15,0 0 16,0 0-16,0-1 16,-25 1-16,0 0 15,25 25-15,-25-26 16,0-24-16,1 25 15,-1 0 1,0-50-16,25 0 16,-25 25-1,25-24-15,0-26 16,0 25-16,25 0 16,-25 1-16,25-1 15,0 0 1,-1 25-1,1 0-15,0 0 16,0 0 0,0 25-16,-1 0 15,1-25-15,0 49 16,0-24-16,-25 0 16,25 0-16,-25-1 15,24-24 1,-24-24-1,0-1 1,25-25-16,-25-24 16,0 24-16,0-24 15,0 24-15,0 1 16,0-1-16,0 25 16,0 0-16</inkml:trace>
  <inkml:trace contextRef="#ctx0" brushRef="#br0" timeOffset="35576.278">9029 7739 0,'0'0'0,"0"-25"0,0 0 16,0 50 31,0 0-32,0 25 1,-25-26-16,25 1 16,0 0-16,0 0 15,-25 0-15,25-1 16,-25-24 0,25 25-16,25-25 46,0 0-30,0 0 0,0 0-1,0 0-15,-1 0 16,1 0 0,0 0-1,0 0 16,-25-25-15,25 1 0,-25-1-1,0 0 1,0 0-16,0 0 16,-25 1-16,25-1 15,-25 0 1,0 25-1,0 0-15,1 0 16,-1 25-16,25 0 16,0-1-1,0 1-15,25-25 16,-25 25-16,49-25 16,1-25-16,-25 25 15,24-25-15,26 1 16</inkml:trace>
  <inkml:trace contextRef="#ctx0" brushRef="#br0" timeOffset="37208.5913">9798 7714 0,'25'0'47,"-1"-25"-16,-24 1-15,0-1-1,0 50 79,25-1-78,-25 1-16,0 0 15,0 0-15,0 0 16,0-1-16,0 26 15,0-25-15,-25 0 16,25-1 0,0 1-16,0 0 31,0 0-15,25-25 15,-25 25 0,-25-25 63,1 0-79,-1 0 17,50 0 46,-25-25-63,24 25 1,1 0 0,0 0 15,-50 0 141</inkml:trace>
  <inkml:trace contextRef="#ctx0" brushRef="#br0" timeOffset="40640.1785">6722 7565 0,'0'25'140,"0"0"-124,0 0 15,0 0-31,0 24 16,0-24-16,0 0 16,0 0-16,0 24 15,0-24-15,0 0 16,0 0-16,0 24 15,0-24-15,0 0 16,0 0-16,0 0 16,0-1-16,0 1 15,0 0-15,0 0 16,0 0-16,0-1 16,0 1-1,0 0 1,0 0-1,0 0 1,0-1 15,25-24 126,0 0-126,-1 0-16,1 0 1,0-24-16,0 24 16,25 0-16,-26 0 15,1 0-15,0 0 16,0 0-16,0 0 16,-1 0-16,1 0 15,0 0-15,0 0 16,0 0-16,-1 0 15,1 0 1,0 0-16,0 0 16,0 0-1,-1 0-15,1 0 16,0 0 0,0-25-16,0 25 15,-1 0 1,1 0-16,0 0 15,0 0 1,0 0-16,-1 0 16,1 0-16,0 0 15,0 0-15,0 0 16,-1 0 0,1 0-16,0 25 15,-25-50 1,25 25-16,0 0 15,-1 25 1,-24-50 0,25 25-1,-50 0 95,1 0-95</inkml:trace>
  <inkml:trace contextRef="#ctx0" brushRef="#br0" timeOffset="41927.4044">6176 7962 0,'0'0'0,"-24"0"16,-1 0 15,0 0 0,25-25-15,0 1 15,25-1-15,0 0-1,-1 0 1,1 25-16,0-25 16,0 1-16,0 24 15,-1-25-15,1 25 16,0 0-16,0 0 15,0 0-15,-1 25 16,1-1 0,-25 1-1,0 0-15,0 0 16,0 0-16,-25-1 16,25 1-16,-24 0 15,-1 0 1,25 0-16,-25 0 15,-25-1-15,26 1 16,-1 0-16,0 0 16,0 0-1,0-25-15,1 24 0,-1 1 32,25 0-17,25-25 1,-1 0-1,1 0-15,0 0 16,0 0-16,0-25 16,-1 25-16,26 0 15,-25 0-15,0 0 16,-1 0 0,1 0-16,0 0 15,0 0 1,-25 25 15</inkml:trace>
  <inkml:trace contextRef="#ctx0" brushRef="#br0" timeOffset="49152.2523">7441 8582 0,'0'-24'16,"0"-1"46,-24 25-31,24-25-31,-25 25 16,0 0 0,0 0-1,0 25-15,1-25 16,-1 0-1,0 25-15,0-25 16,25 24 0,-25-24-1,25 25 1,25-25 0,-25 25-1,25-25-15,0 25 16,0-25-16,-1 0 15,1 25-15,0-25 16,0 24-16,24-24 16,-24 0-16,0 25 15,0-25-15,0 25 16,-1-25-16,1 25 16,0-25-16,-25 25 15,25-25-15,-25 24 16,25-24-1,-25 25-15,-25-25 16,25 25-16,-25-25 16,25 25-1,-25-25-15,0 0 16,1 25-16,-1-25 16,0 0-16,0 0 15,0 0-15,1 0 31,24-25-31,0 0 16,0 0 0,24 0-16,-24 1 15,0-26-15,25 25 16,0 0-16,-25 1 16,25-1-16,0 0 15,-1 0-15,-24 0 16,25 1-16,0 24 15,-25-25-15,25 25 16,0-25 0,-25 50-1,24-25-15,-24-25 16</inkml:trace>
  <inkml:trace contextRef="#ctx0" brushRef="#br0" timeOffset="49808.2195">8855 8657 0,'0'-25'15,"0"0"1,0 50 15,0 0 0,25 0-15,-25-1 0,0-48-1</inkml:trace>
  <inkml:trace contextRef="#ctx0" brushRef="#br0" timeOffset="49936.0136">8930 8632 0,'0'0'0,"24"0"47,-24 25-47,-24-25 16,24 25-16,0-1 16,-25 1-16,25 0 15</inkml:trace>
  <inkml:trace contextRef="#ctx0" brushRef="#br0" timeOffset="51039.5583">9872 8632 0,'0'0'0,"0"25"15,25-25 32,-25-25-31,25 0-1,-25 0-15,25 1 16,-25-1-16,0 0 16,24 0-1,-24 0 1,0 50 31,0 0-32,25 0 1,-25 0-16,0-1 16,0 1-16,0 25 15,0-25-15,0-1 16,0 1-16,0 0 16,0 0-16,0 0 15,25-1-15,-25 1 16,0 0-1,-25-25 48,0 0-32,1 0-15,-1 0-1,50 0 1,-1 0 0,1 0-1,0 0 1,0 0 0</inkml:trace>
  <inkml:trace contextRef="#ctx0" brushRef="#br0" timeOffset="57239.999">6846 8508 0,'25'-25'0,"-25"50"235,0 0-220,0 0 1,0-1-16,-25 1 15,25 0-15,0 0 16,0 0 0,0-1-16,0 1 15,-25 0-15,25 0 16,0 0 0,0-1-1,0 1 1,0 0-16,0 0 15,-25-25 1,25 25-16,0-1 16,0 1-1,0 0 17,0 0-17,0 0 16,0 0-15,0-1 15,0 1 1,0 0-1,25-25-16,-25 25 1,0 0 15,0-1 16,25-24 63,0-24-95,0 24 1,0 0-1,-1-25-15,1 25 16,0 0-16,0 0 16,0 0-16,-1-25 15,1 25-15,0 0 16,0 0-16,0 0 16,24 0-16,-24 0 15,0-25-15,24 25 16,-24 0-16,0 0 15,0 0-15,0 0 16,-1 0-16,1 0 16,0 0-16,0 0 15,0 0-15,-1 0 16,1 0-16,0 0 16,0 0-1,0 0 16,-1 0 1,1 0-17,0 0 17,0 0-1,0 0 0,-25 25 94,-25-50-125</inkml:trace>
  <inkml:trace contextRef="#ctx0" brushRef="#br0" timeOffset="58431.4079">6375 8855 0,'-25'-25'16,"0"25"15,0 0-15,1 0 15,-1 0-15,25-24-1,0-1 17,25 0-17,-25 0-15,24 25 16,1-25-16,0 1 16,0-1-16,0 25 15,-1-25-15,1 25 16,0 0-1,0-25-15,0 50 16,-25 0 0,0 0-1,0-1 1,-25 1-16,25 0 16,-25 0-16,0 0 15,0-1-15,1 1 16,-1 0-16,0 0 15,0 0-15,0-1 16,1-24-16,-1 25 16,0 0-1,0-25 1,50 0-16,-25 25 16,25-25-1,0 0 1,-1 0-16,1 0 15,0 0-15,0 0 16,0 0-16,-1 0 16,1 0-16,0 0 15,0 0-15,0 0 16,-1 0 0,-24 25 15,25-25 0,0 25 32,-50-25-63</inkml:trace>
  <inkml:trace contextRef="#ctx0" brushRef="#br0" timeOffset="60359.5855">7293 9426 0,'24'-25'31,"1"25"0,-25-25 0,25 25-15,0 0 15,-50 0 16,25 25-31,-25 0-1,0 0-15,1-1 16,-1 26-16,0-25 16,-25 24-16,26-24 15,-1 0-15,25 0 16,-25 0-16,0-1 16,50-24-1,0 0 1,-25 25-16,25-25 15,-1 0-15,1-25 16,0 25-16,0 0 16,24 0-16,-24 0 15,0 0-15,25 0 16,-26 0 0,1 0-16,0 0 0,0 0 31,0 0-16</inkml:trace>
  <inkml:trace contextRef="#ctx0" brushRef="#br0" timeOffset="60832.4053">7441 9451 0,'0'0'0,"0"24"47,0 1-31,0 0-16,-24 25 15,24-26-15,0 26 16,-25-25-16,25 24 16,0 1-16,-25-25 15,25 24-15,-25-24 16,25 0-16,0 0 16,25 0-16,0-25 31</inkml:trace>
  <inkml:trace contextRef="#ctx0" brushRef="#br0" timeOffset="61751.8036">8657 9550 0,'0'-25'15,"0"50"48,0 0-48,25-25-15,-1-25 32,1 25-1,-25-25-31,0 50 31,-25 0-15,25-1 15,0 1-15</inkml:trace>
  <inkml:trace contextRef="#ctx0" brushRef="#br0" timeOffset="64511.0091">9723 9401 0,'0'0'0,"0"25"141,-24-25-141,24 25 15,-25-1 1,25 1-16,0 0 15,0 0 1,0 0-16,0-1 16,0 1-1,0 0-15,0 0 16,25 0 0,-25-1-1,24-24-15,-24 25 16,25-25-1,0 0 1,0 25 0,0-25-1,-1 0-15,1-25 16,0 25 0,0 0-1,0-25 1,-1 1-1,-24-1 1,25 0-16,-25 0 16,0 0-1,25 1-15,-25-1 16,0 0 0,0 0-1,0 0-15,0 1 16,-25 24-1,25-25-15,0 0 32,-25 25-32,25-25 15,-24 25 1,24-25 0,-25 25-16,0 0 31,0 0-16,25-24-15,-25 24 16,1 0 0,-1 24 46,25 1 1</inkml:trace>
  <inkml:trace contextRef="#ctx0" brushRef="#br0" timeOffset="67736.1457">6871 9475 0,'0'-24'31,"0"-1"-15,0 0 46,0 50 48,0 0-95,0-1 1,0 1-16,0 25 16,0-25-16,0-1 15,0 1-15,0 0 16,0 25-16,0-26 16,0 1-16,0 0 15,0 0-15,-25 0 16,25-1-1,0 1-15,0 0 16,0 0 0,0 0-1,-25-25-15,25 24 16,0 1 0,0 0-1,0 0 1,0 0 31,0 0 46,25-25-77,0 0 15,0 0-31,0 0 16,-1 0-16,1 24 16,0-48-16,0 24 15,24 24-15,-24-48 16,0 24-16,25 0 15,-26 0-15,26 0 16,-25-25-16,24 25 16,-24 0-16,0 0 15,0 0-15,0 0 16,-1 0-16,1 0 16,0 0-1,0 0 1,0 0-1,-1 0 1,1 0 0,0 0-1,0 0 17,0 0-17,-1 0 32,1 0-31,0 0 15,0 0-15,-25 25-1,25-50 1,-25 50 15,24-50-15,-24 50-16,25-50 31,-50 25 31,1 0-46</inkml:trace>
  <inkml:trace contextRef="#ctx0" brushRef="#br0" timeOffset="69351.8371">6276 9699 0,'0'-25'47,"24"0"78,1 0-109,0 0-1,0 25 1,0-24-16,-1-1 16,1 25-1,0-25-15,0 25 16,-25-25-16,25 25 16,-1 0-16,1-25 15,0 25 1,0 0-16,0 25 15,-1-25 1,1 25 0,-25 0-1,0 0 1,-25-1 0,25 1-1,-24-25-15,-1 25 16,25 0-1,-25-25-15,0 25 16,0-1-16,1-24 16,-1 25-16,0 0 15,-25 0-15,26 0 16,-1-1 0,0-24-16,25 25 15,0 0-15,-25-25 16,25 25-1,25-25-15,-25 25 16,25-25 0,0 0-16,-1 0 15,26 0-15,-25-25 16,0 25-16,24 0 16,-24 0-16,0 0 15,0 0 1,-1-25-16,-24 50 15,25-25 1,0 0 47,-50 0-17</inkml:trace>
  <inkml:trace contextRef="#ctx0" brushRef="#br0" timeOffset="91751.7719">7119 10567 0,'0'0'0,"0"-25"110,0 0-79,0 0 0,25 25-15,-25-24-1,0-1 1,25 25-16,-1 0 16,-24-25-16,25 25 15,0 0-15,-25-25 16,25 25-16,0 0 15,-1 0 1,1 0 0,0 25-1,0 0 32,-25 0-31,0-1-1,-25-24 1,25 25-16,0 0 16,-25-25-1,25 25-15,-25-25 16,25 25-16,-24-1 16,-1 1-16,0 0 15,0 0 1,0 0-16,1-1 15,24 1-15,-25 0 16,0 0-16,25 0 16,-25-1-16,25 1 15,-25 0 1,25 0 0,25-25-1,0 0 1,0 0-1,24-25 1,-24 25-16,0 0 16,25 0-1,-26-25-15,26 25 16,-25 0-16,0 0 16,-1 0-1,1 0 1,-25 25 15,-25-25-15</inkml:trace>
  <inkml:trace contextRef="#ctx0" brushRef="#br0" timeOffset="93423.0103">8756 10542 0,'-25'25'0,"25"-50"63,0 0-48,25 25 1,-25-25 0,0 50 15,0 0-16,-25 0 1,50-25 0,-25 25-16,0-1 15,0-48 1,25 24 0,-25-25-1,25 25 1,-25-25-16,24 25 15,-24-25 1,0 50 0,-24 0-1,24 0 1,0-1-16,0 1 16</inkml:trace>
  <inkml:trace contextRef="#ctx0" brushRef="#br0" timeOffset="96255.7756">9798 10368 0,'0'-24'16,"-25"24"93,25 24-109,0 1 16,-25 0 0,25 0-1,0 0-15,0-1 16,0 1-1,0 0-15,0 0 16,0 0-16,0-1 16,25-24-16,-25 25 15,0 0-15,25-25 16,0 25-16,-1-25 16,1 0-16,0 25 15,0-25 1,0 0-1,-1 0-15,1 0 16,0-25 0,0 25-1,-25-25-15,25 25 16,-25-25-16,25 0 16,-1 1-1,-24-1-15,0 0 16,0 0-1,25 0-15,-25 1 16,0-1 0,-25 0-16,25 0 15,-24 0 1,-1 1 0,0 24-16,0 0 15,0 0-15,0 0 16,1 0-1,-1 0-15,0 24 16,0 1 0</inkml:trace>
  <inkml:trace contextRef="#ctx0" brushRef="#br0" timeOffset="98287.8115">6796 10418 0,'0'-25'16,"25"25"0,-25-25-1,0 50 63,0 0-62,0 0 0,0 0-16,0-1 15,0 26-15,0-25 16,-25 0-16,25 24 16,0-24-16,0 25 15,0-1-15,0-24 16,0 25-16,0-26 15,-24 26-15,24-25 16,0 24-16,0-24 16,24 0-16,-24 0 15,0 0 1,0-1 0,0 1-1,25-25 1,-25 25 15,25-25-15,-25-25-16,25 25 15,0 0-15,0 0 16,-25-25-16,24 25 16,26 0-16,-25 0 15,0-24-15,24 24 16,-24 0-16,25 0 15,-1 0-15,1 0 16,-25-25-16,24 25 16,1 0-16,-1 0 15,-24-25-15,25 25 16,-25 0-16,-1 0 16,1 0-16,0 0 15,0 0 1,0 0-1,-1 0 17,-24 25-32,25-25 15,0 0 17,0 0 14,0 0 33,-50 0 14,0 25-61</inkml:trace>
  <inkml:trace contextRef="#ctx0" brushRef="#br0" timeOffset="99351.7681">6251 10716 0,'0'0'0,"-25"0"16,0 0 0,25-25-16,-25 25 15,25-25 1,-24 25-16,48-25 16,-24 0-1,25 1-15,25-1 31,-25 0-31,-1 0 0,1 25 16,25-25 0,-25 25-16,-1 0 15,1 0-15,0 0 16,-25 25 0,25 0-16,-50 0 15,25 0-15,0-1 16,-25 1-16,0 25 15,-24-25-15,24 24 16,0-24-16,-24 25 16,24-26-16,0 26 15,0-25-15,25 0 16,-25-1-16,25 1 16,25-25-1,0 0 1,0 0-16,24 0 15,-24 0-15,0 0 16,25-25-16,-26 25 16,1 0-16,0-24 15,0 24-15,0 0 16,-1 0-16,1 0 16,0 0 15,-25 24 0</inkml:trace>
  <inkml:trace contextRef="#ctx0" brushRef="#br0" timeOffset="102703.2323">7218 11584 0,'25'0'78,"-25"-25"-63,25 25 1,-25-25 0,25 0-1,-25 1-15,24-1 16,-24 0-1,0 0 1,25 0 125,-50 50 62,50 0-172,-25 0-31,0 0 16,0-1-16,0 1 15,25 25-15,-25-25 16,0 24-16,0-24 16,0 0-16,0 24 15,25-24-15,-25 0 16,0 0-1,0 0 1,0-1 15,25-24 532</inkml:trace>
  <inkml:trace contextRef="#ctx0" brushRef="#br0" timeOffset="105959.8477">8756 11708 0,'0'-25'16,"25"25"15,-25-25-15,0 50 62,0 0-78,0 0 16,25-1-1,-25-48 16,24 24-15,-24-25-16,25 0 16,-25 0-1,25 25-15,-25-25 16,0 50 15,0 0-31,0 0 16,-25 0-1</inkml:trace>
  <inkml:trace contextRef="#ctx0" brushRef="#br0" timeOffset="108984.0266">9996 11435 0,'0'-25'31,"0"0"0,-25 25 1,1 25-17,-1-25 17,25 25-32,-25 0 15,25 0 1,-25-1-16,25 1 15,0 0-15,-25 0 16,50 0-16,-25-1 16,0 1-1,0 0-15,25 0 16,0-25-16,-25 25 16,25-25-16,-1 24 15,1-24-15,0 0 16,0 0-1,0 0-15,0-24 16,-1-1 0,1 25-16,0-25 15,-25 0-15,25 0 16,0 25-16,-1-24 16,-24-1-16,25 0 15,-25 0 1,25 0-16,-25 1 15,0-1-15,0 0 16,-25 25-16,25-25 16,0 0-16,-25 25 15,1 0-15,-26 0 16,25 0 0,0 0-16,1 25 15,-1-25-15,0 0 16,0 0-16,0 0 15,25 25 1,-25-25-16</inkml:trace>
  <inkml:trace contextRef="#ctx0" brushRef="#br0" timeOffset="114367.5211">6846 11559 0,'0'-25'63,"25"50"-1,-25 0-46,0 0-16,25-1 16,-25 1-16,0 25 15,0-1-15,0-24 16,25 25-16,-25-1 16,0-24-16,0 25 15,24-1-15,-24-24 16,0 0-16,0 0 15,0 0-15,25-1 16,-25 1-16,0 0 16,0 0-1,0 0 17,25-25-1,0 0 16,0-25-47,-1 25 15,1 0-15,0 0 16,25-25-16,-1 25 16,-24 0-16,25 0 15,-1 0-15,1-25 16,-1 25-16,1 0 15,-25 0-15,24 0 16,-24 0-16,0 0 16,0 0-16,0 0 15,-1 0-15,1 0 16,0 0 0,0 0-1,0 0 48,-1 0-48,-48 0 79,-1 0-78</inkml:trace>
  <inkml:trace contextRef="#ctx0" brushRef="#br0" timeOffset="115527.7409">6226 11881 0,'-25'-24'0,"25"-1"62,0 0-46,25 0-1,0 25 1,0-25-16,-1 25 16,1-24-16,25 24 15,-25 0-15,-1-25 16,26 50-16,-25-25 15,0 0 1,-1 24 0,-24 1-1,0 0-15,0 0 16,-24 0-16,24-1 16,-25 1-16,0 0 15,0 0-15,0 0 16,-24-1-16,24 1 15,0 0-15,0 0 16,1 0-16,-1-1 16,0-24-1,25 25 1,25-25 0,0 0-1,-1 0 1,1 0-1,25 0-15,-25 0 16,-1 0-16,1 0 16,0 0-16,0 0 15,0 0-15,-1 0 16,1 0-16,0-25 16,-25 50 15,25-25-16,-50 0 32,25 25-31</inkml:trace>
  <inkml:trace contextRef="#ctx0" brushRef="#br0" timeOffset="121047.8348">7367 12725 0,'-25'0'15,"0"0"63,1 0-46,-1 25-1,0-1-15,25 1-1,0 0 1,0 0-1,0 0-15,0-1 16,0 1 0,0 0-16,25-25 15,-25 25 1,25 0-16,-1-25 16,1 24-1,0-24-15,0 0 16,0 25-16,-1-25 15,1 0-15,0-25 16,0 25 0,0 0-16,-1-24 15,1-1 1,-25 0 0,25 25-16,-25-25 15,25 0-15,0 1 16,-25-1-1,0 0 1,0 0-16,0 0 16,0 1-1,-25-1 1,25 0-16,-25 0 16,0 0-1,0 25 1,1-24-16,-1 24 0,-25 0 15,25 0 1,-24 24-16,24-24 16,0 0-16,0 25 15,1-25-15,24 25 16,-25-25 0,25 25-16</inkml:trace>
  <inkml:trace contextRef="#ctx0" brushRef="#br0" timeOffset="123983.011">7441 13395 0,'-24'0'31,"24"-25"0,24 25-31,-24-25 16,25 25-1,-25-25-15,25 25 16,0 0-16,0-25 16,-1 25-16,1 0 15,0 0-15,0 0 31,0 0-15</inkml:trace>
  <inkml:trace contextRef="#ctx0" brushRef="#br0" timeOffset="124159.736">7541 13271 0,'0'0'0,"-25"0"16,0 0-1,50 0 1,0 0 0,-1 0-1,1-25-15,0 25 16,25-25-16</inkml:trace>
  <inkml:trace contextRef="#ctx0" brushRef="#br0" timeOffset="126735.8806">8806 12750 0,'0'0'0,"24"0"15,-24-25 1,25 25 15,-25-25-31,0 50 47,0 0-31,0-1-1,25-24 1,0 0 46,-25-24-62,25 24 16,-25-25-16,24 25 16,-24 25 15,0-1-16,0 1 1,0 0-16</inkml:trace>
  <inkml:trace contextRef="#ctx0" brushRef="#br0" timeOffset="130287.8458">9971 12626 0,'0'-25'16,"25"25"15,-25-25-31,0 0 32,0 0-17,25 25-15,-25-24 16,0-1-1,25 0 1,-25 50 78,0 0-79,0-1-15,0 1 16,0 0-16,0 25 16,0-26-16,0 1 15,-25 25-15,25-25 16,0-1-16,0 1 16,0 0-16,0 0 15,0 0-15,0-1 16,0 1-1,25-25 1,-25 25 0,0 0-1,0 0 32,-25-25 31,0 24-62,25-48 15,25 24 32,0 0-48,0 0-15,0 0 16,-1 0 0,-24 24-1,25-24 1,-50 0 78</inkml:trace>
  <inkml:trace contextRef="#ctx0" brushRef="#br0" timeOffset="174288.2942">10964 7789 0,'24'0'78,"1"0"-62,0 0 0,0 0-1,0 0-15,-1 0 16,1 0-16,0 0 15,25 0-15,-25 0 16,-1 0-16,1 0 16,0 0-1,0 0-15,0 0 16,-1 0-16,1 0 16,0 0-1,0 0-15,-25-25 16,25 25-1,-1 0-15,1 0 16,0 0 0,0 0-1,0 0 1,-1 0 0,-24-25 15,25 25-31,-50 0 47,1 0-32,-1-25 1,0 25-16,0 0 16,0 0-1,50 0 1,-25-25-1,25 25-15,0 0 16,0 0 0,-1 25-16,1 0 15,-25 0-15,-25 24 16,25-24-16</inkml:trace>
  <inkml:trace contextRef="#ctx0" brushRef="#br0" timeOffset="175711.0149">12154 7714 0,'-25'0'47,"1"0"-16,24-25-16,0 1 1,24 24-16,-24-25 16,0 0-16,25 25 15,0 0 32,-25 25-31,0 0-16,-25-1 15,25 1-15,0 0 16,0 0-16,0 0 16,25-1-1,-25 1-15,25-25 32,0-25-17,0 1 1,-1 24-16,1 0 15,0-25-15,0 25 16,0 0 0,-1 0-16,1 25 15,0-1 1,0-24-16,-25 25 16,0 0-1,-25-25-15,25 25 16,-25-25-1,25-25 1,-25 25-16,25-25 16,0 0-16,-24 1 15,24-26 1,0 25-16,0-24 16,0-1-16,24 25 15,-24-24-15,0 24 16,-24 0-16</inkml:trace>
  <inkml:trace contextRef="#ctx0" brushRef="#br0" timeOffset="175927.6766">12328 7417 0,'0'-25'16,"25"50"15,-25-1-16,25-24 1,-1 0-16,1 0 16,0 0-16,0-24 15,0-1-15,-1 0 16,26 0-16,-25-24 16,24-1-16</inkml:trace>
  <inkml:trace contextRef="#ctx0" brushRef="#br0" timeOffset="176431.8529">12725 7590 0,'-25'0'31,"25"-25"-15,-25 25-1,25 25-15,-25-25 16,1 25 0,-1-25-16,25 25 15,-25-25-15,0 25 16,25-1-16,0 1 16,-25 0-16,50 0 15,-25 0 1,0-1-16,25-24 15,-25 25-15,25-25 16,0 0-16,24 0 16,-24 0-16,25-25 15,-26 25-15,1 0 16,0-24-16,0 24 16,-25-25-16,0 0 15</inkml:trace>
  <inkml:trace contextRef="#ctx0" brushRef="#br0" timeOffset="176599.0128">12675 7665 0,'0'0'0,"-25"24"0,1-24 15,48 0 17,1 0-32,0-24 15,0 24-15,24-25 16,1 25-16,-25-25 15,24 0-15</inkml:trace>
  <inkml:trace contextRef="#ctx0" brushRef="#br0" timeOffset="177496.3332">13097 7665 0,'25'-25'15,"-25"0"-15,0 50 32,0 0-17,0-1-15,-25 1 16,25 0-16,-25 0 16,25 0-16,0-1 15,-25 1-15,25-50 47,0 1-47,0-1 16,25-25-16,-25 25 15,0 1-15,25-1 16,0 0 0,-1 25-1,1 0 1,0 0-16,-25 25 15,25-25-15,-25 25 16,0-1-16,25-24 16,-25 25-16,0 0 15,25 0 1,-25 0 0,0-1-1,0-48 16,24 24-15,-24-25 0,0 0-16,25 25 15,-25-25-15,0 0 16,0 1-16,-25-26 16,25 25-1,0-24-15,-24 24 16,24 0-16,-25 0 15,0 0-15,0 1 16,0 24-16,25-25 16,-25 25-16,1 0 15,-1 0 1,25 25-16,0-1 16,25 1-1,-1-25 1,1 0-16,0 0 15,0 0-15,0 0 16,24-25-16,-24 25 16</inkml:trace>
  <inkml:trace contextRef="#ctx0" brushRef="#br0" timeOffset="177839.0164">13295 7193 0,'0'0'0,"25"0"31,-25 25-16,0 0-15,0 0 16,0 0 0,-25-25-16,25 24 15,0-48 1,-24 24-16,24-25 16,0 0-16,0 0 15,24 25 1,-24-25-16</inkml:trace>
  <inkml:trace contextRef="#ctx0" brushRef="#br0" timeOffset="178127.7483">13494 7466 0,'25'-25'0,"-1"25"16,1 0 0,0 0-1,0 25-15,0 25 16,-50-25-1,25 24-15,-25-24 16,25 25-16,-25-1 16,0 1-16</inkml:trace>
  <inkml:trace contextRef="#ctx0" brushRef="#br0" timeOffset="178735.8111">13866 7441 0,'0'0'0,"25"-24"32,-1-1-1,-24 50-31,25-25 16,-25 24-1,0 1 1,0 0-16,-25 0 15,25 24-15,-24-24 16,-1 0-16,0 25 16,0-26-16,25 1 15,-25-25-15,1 0 16,-1 0-16,25-25 16,0-24-1,0 24-15,25 0 16,-25 0-16,24 1 15,1-1-15,0 0 16,0 0-16,24 25 16,-24 0-16,0 0 15,0 0 1,0 25 0,-25 0-16,0 0 15,0 24-15,0-24 16,0 25-16,0-26 15,0 1-15,-25 0 16</inkml:trace>
  <inkml:trace contextRef="#ctx0" brushRef="#br0" timeOffset="178872.0227">14039 7243 0,'0'0'0,"0"-25"15,0 0-15,25 25 16,0 0 0</inkml:trace>
  <inkml:trace contextRef="#ctx0" brushRef="#br0" timeOffset="179536.4333">14139 7491 0,'24'0'0,"-24"25"47,0 0-31,0-1-16,-24 1 15,24 0 1,0 0-16,-25-25 15,50 0 17,-25-25-32,24 0 15,-24 0 1,25 1-16,-25-1 16,25 25-1,-25-25-15,25 0 16,-25 0-1,25 25 1,-50 0 0,25 25-1,0 0 1,0 0-16,0 0 16,0-1-16,25 1 15,-25 0-15,0 0 16,24 0-16,-24-1 15,25-24-15,0 0 16,0 0-16,0 0 16,0-24-16,-1 24 15,-24-25-15,25 25 16,-25-25-16</inkml:trace>
  <inkml:trace contextRef="#ctx0" brushRef="#br0" timeOffset="179679.7891">14287 7863 0,'0'0'0,"-24"25"0,24 0 15,-25-25-15,50 0 16,-1-25 0,1 25-16,25-25 15</inkml:trace>
  <inkml:trace contextRef="#ctx0" brushRef="#br0" timeOffset="180544.3902">14808 7466 0,'25'-25'16,"0"25"0,-25-24-1,0 48 16,0 1 1,0 0-32,-25 0 15,25 0-15,-25-1 16,1 1-16,-1 25 16,0-25-16,25-1 15,-25-24-15,0 0 16,50-24-1,-25-1 1,25 0-16,-25-25 16,50 26-16,-26-26 15,1 25-15,0 0 16,0 1-16,-25-1 16,25 25-16,-1 0 31,-24 25-16,25-1 1,-25 1 0,25-25-16,0 0 15,0-25 1,-1 25-16,1 0 16,0 0-16,0-24 15,0 24-15,-1 0 16,1 24-1,-50 1 1,25 0-16,-24 0 16,-1 0-16,0 24 15,0-24-15,0 0 16,1 0-16,-1-1 16</inkml:trace>
  <inkml:trace contextRef="#ctx0" brushRef="#br0" timeOffset="180855.7476">15180 7144 0,'0'0'0,"25"0"0,-25-25 16,25 25-16,0 0 15,0 0 1,-25 25-16,0 0 16,0-1-1,-25-24-15,25 25 16,-25 0-16,25 0 16,-25-25-16,0 0 15,1 0 1,24-25-16,0 0 15,0 0-15,24 1 16</inkml:trace>
  <inkml:trace contextRef="#ctx0" brushRef="#br0" timeOffset="181040.0712">15329 6722 0,'0'0'0,"0"-25"15,25 50 17,-25 0-17,0 0-15,0 24 16,-25 1-16,25 0 16</inkml:trace>
  <inkml:trace contextRef="#ctx0" brushRef="#br0" timeOffset="181360.1523">15404 7392 0,'25'0'0,"-25"-25"15,24 25-15,1 0 16,0 0 0,0 25-16,0-25 15,-25 25 1,0 24-16,-25-24 15,0 49-15,0-24 16,-24 0-16</inkml:trace>
  <inkml:trace contextRef="#ctx0" brushRef="#br0" timeOffset="182143.4057">15825 7441 0,'0'0'0,"0"-24"15,25-1-15,0 0 16,0 50 15,-50 0-15,25-1-1,-25 1-15,0 0 16,1 0-16,-1 0 16,25-1-16,-25-24 15,0 25-15,25-50 16,25 1-1,0-1 1,-25 0-16,25 25 16,-1-25-16,1 25 15,0 0-15,0-25 16,0 50-16,-1-25 16,1 25-1,-25 0-15,0 0 16,-25-1-1,25 1-15,0 0 16,25-50 31,-25 0-31,0 1-16,25-1 15,-25 0 1,0-25-16,0 1 0,0-1 15,0 25 1,-25-24-16,0 24 16,1 0-16,-1 25 15,0 0 1,0 25-16,25 0 16,25 0-1,0-25 1,0 0-1,-1 0-15,1-25 16,25 25-16,-25-25 16,24 25-16,-24 0 15</inkml:trace>
  <inkml:trace contextRef="#ctx0" brushRef="#br0" timeOffset="182311.9421">15974 7689 0,'0'0'16,"-25"50"-16,1 0 0,-1-1 15,25-24-15,-25 0 16,25 24-16,-25-49 16,25 25-1</inkml:trace>
  <inkml:trace contextRef="#ctx0" brushRef="#br0" timeOffset="182768.4546">16297 7491 0,'0'0'0,"24"-50"16,1 26-16,0 24 15,0-25-15,0 0 16,0 50 0,-50-25-1,25 25-15,0-1 16,-25 1-16,0 0 16,0 0-16,0 0 15,1-1-15,-1-24 16,0 25-16,0-25 15,25-25-15,25 1 16,-25-1 0,25-25-1,0 25-15,24 1 16,-24-1-16,25 0 16,-25 0-16,-1 25 15,1-25-15,0 50 16,0 0-16,-25 0 15,0 0-15,-25 24 16,25 1-16,-25 24 16,0-24-16,1 24 15,-1 1-15</inkml:trace>
  <inkml:trace contextRef="#ctx0" brushRef="#br0" timeOffset="184088.0138">11212 12725 0,'0'0'0,"0"25"16,25-25-16,-1 0 15,1 0-15,0 0 16,25 0-16,-26-25 16,26 25-16,24 0 15,-24-25-15,0 25 16,-1 0-16,1-25 15,-1 25-15,1 0 16,-25-25-16,0 25 16,-1 0-16,1 0 15,-25-24-15,25 24 16,-50 0 15,25-25-15,-25 25-16,25-25 15,-24 25 1,24-25-16,0 0 16,24 25-1,1 0-15,0-24 16,0 48-16,0-24 16,-1 25-16,1 0 15,-25 25 1,0-26-16,0 26 15</inkml:trace>
  <inkml:trace contextRef="#ctx0" brushRef="#br0" timeOffset="185112.1509">12328 12601 0,'0'0'0,"25"-25"15,-25 0 1,0 0-1,25 25 17,-25 25-17,-25 0-15,25 0 16,0 0-16,0-1 16,0 1-16,0 0 15,0 0-15,0 0 31,25-25-31,-1 0 16,1-25 0,0 25-1,25 0-15,-26 0 16,1 0-16,25 0 16,-25 25-16,-1-25 15,-24 24-15,25-24 16,-25 25-16,-25 0 15,25 0-15,-24 0 16,-1-25 0,0 0-16,0 0 15,0-25-15,1 25 16,24-50-16,-25 25 16,0-24-16,25-1 15,0-24-15,-25 24 16,25 1-16,25-1 15,-25 0 1,0 26-16,0-1 16,25 0-1,0 25 1,-1 25 0,1-25-1,0 0-15,0 0 16,24 0-16,-24 0 15,25 0-15,-1 0 16,-24 0-16</inkml:trace>
  <inkml:trace contextRef="#ctx0" brushRef="#br0" timeOffset="185440.0751">12923 12477 0,'0'0'0,"-25"25"16,1-25-1,-1 0-15,0 0 16,0 24 0,0-24-1,25 25-15,-24 0 16,24 0-16,-25 0 16,25-1-1,0 26-15,0-25 16,0 0-16,25-1 15,-1 1 1,26-25-16,-25 0 16,0 0-16,-1-25 15,1 25-15,0 0 16,0 0-16,0-24 16,-25-1-1,-25 25-15</inkml:trace>
  <inkml:trace contextRef="#ctx0" brushRef="#br0" timeOffset="185576.2489">12824 12626 0,'0'0'0,"-25"0"16,50 0-1,0 0 1,24 0 0,-24 0-16,25 0 15,-25 0-15,-1 0 16</inkml:trace>
  <inkml:trace contextRef="#ctx0" brushRef="#br0" timeOffset="186303.7904">13320 12551 0,'0'0'0,"0"-25"16,0 50-1,-25-25 1,25 25-16,0 25 15,-24-26-15,-1 1 16,0 0-16,25 0 16,-25 0-16,0-25 15,25-25 1,0 0 0,25 0-16,-25 0 15,25 1-15,0-1 16,-25 0-16,25 25 15,-1 0 1,1 25 0,0 0-1,0-1-15,-25 26 16,25-25-16,-25 0 16,24-25-1,-24 24-15,0-48 31,25-1-31,-25-25 16,-25 25 0,25 1-16,0-26 15,-24 0-15,-1 26 16,0-26-16,0 25 16,0 0-16,1 1 15,-1 24-15,0 0 16,0 0-16,25 24 15,25-24 1,0 25-16,0-25 16,-1 0-16,26 0 15,0 0-15,-26-25 16,26 25-16,-25-24 16,-25-1-1</inkml:trace>
  <inkml:trace contextRef="#ctx0" brushRef="#br0" timeOffset="186599.0091">13370 12129 0,'0'0'0,"25"0"15,-1-24-15,-24 48 16,25-24-16,0 25 16,-50-25-1,25 25 1,-25-25-16,25 25 16,-24-50-1,24 0 1,24 0-1</inkml:trace>
  <inkml:trace contextRef="#ctx0" brushRef="#br0" timeOffset="186855.779">13593 12452 0,'25'-25'16,"0"25"0,-1-25-1,1 25-15,-25 25 16,25-25-16,0 25 16,-25 0-16,0 24 15,0 1-15,-25 0 16,25-1-16,-25 1 15,25-1-15,-25-24 16</inkml:trace>
  <inkml:trace contextRef="#ctx0" brushRef="#br0" timeOffset="187591.3463">14064 12402 0,'0'0'15,"25"0"-15,-25-24 0,25 24 16,0 0 0,-50 24-1,25 1 1,0 0-16,-25 25 15,0-26-15,0 1 16,25 0-16,-24 0 16,-1-25-16,0 0 15,25-25 1,0 0 0,0 0-16,25 1 15,-25-1-15,25 0 16,-1 0-16,1 0 15,0 25-15,0-24 16,0 24-16,-1 0 16,-24 24-16,25 1 15,-25 0-15,0 0 16,0 24-16,0 1 16,0-25-16,-25 0 15,25 24-15,0-24 16,-24-25-16</inkml:trace>
  <inkml:trace contextRef="#ctx0" brushRef="#br0" timeOffset="187711.7114">14213 12229 0,'0'0'0,"0"-25"0,25 0 15,-25 0-15,0 0 16</inkml:trace>
  <inkml:trace contextRef="#ctx0" brushRef="#br0" timeOffset="188288.068">14337 12477 0,'25'0'15,"-25"25"16,0-1-15,0 1-16,0 0 16,0 0-1,0 0 1,0-50 0,25 0-1,-25 0-15,0-24 16,0 24-16,25 0 15,-25 0-15,0 0 16,0 1-16,24-1 16,-24 50-1,25-25 1,-25 24 0,25 1-16,-25 0 15,25-25-15,-25 25 16,25 0-16,-1-1 15,1-24 1,25-24-16,-25 24 16,24-25-16,-24 25 15,0-25-15,0 25 16,-50 0 0</inkml:trace>
  <inkml:trace contextRef="#ctx0" brushRef="#br0" timeOffset="188431.854">14560 12700 0,'0'0'0,"-24"25"16,-1 0-16,25-1 15,25-24 1,-1-24 0,1 24-16,25-25 15</inkml:trace>
  <inkml:trace contextRef="#ctx0" brushRef="#br0" timeOffset="189439.8429">15032 12427 0,'0'0'0,"24"0"0,1-25 15,0 1 1,-25 48 0,25-24-16,-25 25 15,0 0 1,0 0-16,-25 0 15,25-1 1,-25 1-16,25 0 16,-25-25-1,25-25 1,25 0 0,0 1-1,-25-1-15,25 0 16,0 0-16,-1 0 15,1 50 1,0-25 0,-25 25-1,0 0-15,25 0 16,-25-1-16,0 1 16,25 0-16,-25 0 15,0 0-15,0-50 47,24 25-47,-24-50 16,0 25-16,0 1 15,0-26-15,-24 0 16,24 26-16,-25-26 16,0 0-1,0 26-15,0 24 16,1-25-16,-26 50 15,25-25-15,25 24 16,-25-24-16,25 25 16,25 0-16,0-25 15,0 0-15,24 0 16,1-25-16,0 0 16,-1 1-16,1-1 15,-25 0-15</inkml:trace>
  <inkml:trace contextRef="#ctx0" brushRef="#br0" timeOffset="189751.845">15180 12750 0,'0'0'16,"0"24"0,0 1-1,0 0 1,0 0-16,0 24 16,25-24-16,-25 0 15,25-25 1,0-25-1,0 0 1,-25 1-16,0-26 16,24 0-16</inkml:trace>
  <inkml:trace contextRef="#ctx0" brushRef="#br0" timeOffset="190151.7687">15577 12353 0,'0'0'0,"0"-25"0,25 25 16,-25 25 0,25-25-16,-25 25 15,-25-1-15,25 1 16,0 0-16,-25 0 16,1 0-16,-1-1 15,0 1-15,0 0 16,0-50-16,25 0 15,0 1-15,-24-26 16,48-24-16,-24-1 16,25 26-16,-25-26 15,25 25-15,0 26 16</inkml:trace>
  <inkml:trace contextRef="#ctx0" brushRef="#br0" timeOffset="191032.23">15850 12378 0,'0'0'0,"25"-25"15,0 0 1,0 25-1,-25 25 1,24 0-16,-24-1 16,-24 1-16,-1 25 15,0-25-15,0 24 16,0-24-16,1 25 16,-1-50-16,25 24 15,0-48-15,0-1 16,25-25-1,-1 25-15,1 1 16,0-1-16,-25 0 16,25 0-16,0 25 15,-1-25 1,1 25-16,-25 25 16,25-25-16,0 0 15,-25 25-15,25 0 16,-25 0-16,0-1 15,0 1 1,24 0-16,-24-50 63,25 25-63,-25-25 15,0 1-15,0-26 16,0 25-16,0-24 15,0-1-15,-25 0 16,25 26-16,-24-26 16,-1 50-16,0-25 15,0 25-15,0 0 16,1 0-16,24 25 16,24 0-1,1-25 1,25 0-16,-25 0 15,-1-25 1,26 0-16,-25 25 16,0-25-16,-1 25 15,-24-25-15,25 50 16</inkml:trace>
  <inkml:trace contextRef="#ctx0" brushRef="#br0" timeOffset="191175.7634">16148 12378 0,'0'0'0,"0"49"15,-25 26-15,0-1 16,0-24-16,1 24 16,24-24-16,-25-1 15,0 1-15,25-1 16,-25-24-16,25 0 16</inkml:trace>
  <inkml:trace contextRef="#ctx0" brushRef="#br0" timeOffset="191640.6773">16321 12427 0,'0'0'0,"25"-25"0,0 1 15,0-1-15,-25 0 16,25 25-16,0 0 16,-50 25-1,25 0 1,-25-1-16,0 26 16,0-25-16,0 24 15,1-24-15,-1 0 16,-25 0-16,25-25 15,1-25 1,24 0-16,0 0 16,24-24-16,1-1 15,0 25-15,25-24 16,-1 24-16,-24 0 16,25 0-16,-25 25 15,24 25-15,-24-25 16,-25 50-16,25-1 15,-25 1-15,0 24 16,0 1-16,0-1 16,-25 1-1,25-1-15</inkml:trace>
  <inkml:trace contextRef="#ctx0" brushRef="#br0" timeOffset="234039.0168">11311 12105 0,'0'-25'63,"0"0"-1,0 0-31,0 0 1,0 1-17,0-1 1,0 0 0,0 0-1,0 0-15,0 1 16,0-1-1,0 0-15,0 0 16,-25 0 0,25 1-16,0-1 15,0 0-15,0 0 16,0 0 0,0 1-16,-25-1 15,25 0-15,0 0 16,0 0-1,0 1 1,0-1-16,0 0 16,-24 0-1,24 0-15,0 1 16,0-1-16,0 0 16,-25 0-16,25 0 15,0 1 1,0-1-16,0 0 15,0 0-15,-25 25 16,25-25-16,0 0 16,0 1-16,0-1 15,0 0 1,0 0-16,0 0 16,-25 25-16,25-24 15,0-1-15,0 0 16,0 0-16,0 0 15,0 1-15,0-1 16,0-25-16,0 25 16,0 1-16,0-1 15,0 0-15,0 0 16,0-24-16,0 24 16,0 0-1,0 0-15,-25 0 16,25 1-16,0-1 15,0 0-15,0 0 16,-25 0-16,25-24 16,0 24-16,0 0 15,-24 0-15,24-24 16,0 24-16,0 0 16,0-24-16,0 24 15,24 0-15,-24-25 16,0 25-16,0 1 15,0-26-15,0 25 16,0 0-16,0-24 16,0 24-16,0 0 15,0 0-15,-24 1 16,24-1-16,0 0 16,0 0-16,0 0 15,-25-24-15,25 24 16,0 0-16,0 0 15,-25 1-15,25-1 16,0 0-16,0-25 16,0 26-16,0-1 15,0 0 1,0 0-16,0 0 16,0 1-1,0-1-15,0 0 16,0 0-1,0 0-15,0 1 16,0-1 0,25 25-16,-25-25 15,0 0 1,0 0 0,0 0-1,0 1-15,0-1 16,25 0 15,-25 0-15,0 0 31,0 1 15,0 48 141,0 1-187,0 0-1,-25 0 1,25 0-16,0-1 16,0 1-16,-25 0 15,25 0-15,-25 0 16,0 0-16,25-1 16,-24-24-1,24 25-15,0 0 16,-25-25-16,25 25 31,25-25 16,-1 0-31,1 0-1,0 0 1,0 0-16,0 0 15,-1 0-15,1 25 16,0-25 0,0 0-16,0 24 15,0-24 17,-25-24-1,-25 24-16,25-25-15,0 0 16,0 0 0,-25 0-16,25 1 31,0-1-31,0 0 16,0 0-1,0 0-15,-25 25 16,25-25-16,0 1 31,0-1 32,25 25 30,-25-25-93,-25 50 141</inkml:trace>
  <inkml:trace contextRef="#ctx0" brushRef="#br0" timeOffset="237479.7701">3522 14883 0,'25'0'62,"-25"25"-30,25-25-17,-25 24 1,0 1-1,0 0 1,0 0 0,0 0-1,0-1 1,0 1 15,-25-25-15,0-25 31,25 1-32,0-1 1,0 0-16,0 0 16,0 0-16,0-24 15,25 24-15,-25 0 16,25 0-1,0 1 1,-1 24 0,1 24-1,0 1 1,0 0 0,0 0 15,-25-50-16,25 25 1,-25-25 0,24 25-1,1 25 17,-25 0-32,0 24 15,0-24-15,-25 25 16,25-1-16,0 1 15,0-25-15,0 0 16</inkml:trace>
  <inkml:trace contextRef="#ctx0" brushRef="#br0" timeOffset="237927.3988">3919 14883 0,'0'0'0,"-25"-25"16,25 50 15,0 0-15,0 24 0,0-24-16,0 0 15,0 0-15,0-1 16,0 1-16,25 0 15,-25 0-15,25-25 16,0-25 15,0 0-15,-25-24-16,0 24 16,0-25-16,0 25 15,0-24-15,-25 24 16,25 0-16,-25 25 31,25 25-15,0 0-1,25 0-15,-25-1 16,25-24 0</inkml:trace>
  <inkml:trace contextRef="#ctx0" brushRef="#br0" timeOffset="238183.017">4068 14883 0,'0'0'0,"25"0"0,0 25 16,-25-1-1,24 1-15,1 0 16,25 0-16,-25 24 16,-1-24-16,26 0 15,-25-25-15,0 0 16,-1 0-16,1 0 15,0-25-15,0-24 16,0-1-16,-1 25 16,-24-24-16,25-1 15,0 25-15,-25 0 16,0 1-16,0-1 16</inkml:trace>
  <inkml:trace contextRef="#ctx0" brushRef="#br0" timeOffset="240351.0169">5953 14957 0,'0'-25'16,"0"1"15,0-1 16,25 0-31,-25 0-1,25 25-15,0-25 16,-1 25-16,1-24 16,0 24-16,0 0 15,0 24-15,-1-24 16,-24 25-16,0 0 15,-24 25-15,24-26 16,-25 1-16,25 0 16,-25 0-16,0 0 15,25-1-15,-25-24 16,50 0 15,0-24-31,0 24 16,0 0-16,-1 0 15,1 24-15,0-24 16,0 25-16,-25 0 16,0 0-16,0 0 15,-25-1-15,0 1 16,0 0-16,1 0 16,-26 0-1,25-1-15,0-24 16,1 0-16,-1 0 15,0 0-15</inkml:trace>
  <inkml:trace contextRef="#ctx0" brushRef="#br0" timeOffset="241159.0173">6524 14883 0,'0'0'0,"0"-25"15,0 0 1,0 0 0,24 1-16,-48 24 46,24 24-46,-25 1 16,25 0 0,0 0-16,-25 0 15,25-1 1,25-24-16,-25 25 16,25-25-16,-1 0 15,1 0 1,0 0-1,0 0-15,0 0 16,-1 0-16,1 0 16,-25 25-1,25 0 1,-25 0-16,-25-25 16,25 24-16,0 1 15,-25 0-15,25 0 16,-24 0-16,24-1 15,-25 1-15,0-25 16,0 25-16,0-25 16,1-25-1,-1 0 1</inkml:trace>
  <inkml:trace contextRef="#ctx0" brushRef="#br0" timeOffset="241359.9073">6524 14784 0,'0'0'0,"24"-25"0,1 25 16,0-25-1,25 25-15,-1 0 16,-24-25-16,25 25 15,-1 0-15,-24 0 16,25 0-16</inkml:trace>
  <inkml:trace contextRef="#ctx0" brushRef="#br0" timeOffset="241992.0395">5804 14660 0,'0'0'0,"-25"0"0,1 0 16,-1 24-16,-25 1 15,25 0-15,1 25 16,24-1-16,0 26 16,0-26-16,0 26 15,24-1-15,1 0 16,0-24-16,0 24 15,24-24 1,1-25-16,0 25 16</inkml:trace>
  <inkml:trace contextRef="#ctx0" brushRef="#br0" timeOffset="242640.08">7045 14585 0,'24'25'31,"1"-25"-31,0 25 16,0 0-16,0-1 15,24 1-15,-24 0 16,25 25-16,-26-26 16,1 26-16,-25 0 15,0 24-15,-25-24 16,1-1-16,-1 1 15,0-1-15,-25 1 16,26 0-16,-26-26 16,25 1-1,0 0-15</inkml:trace>
  <inkml:trace contextRef="#ctx0" brushRef="#br0" timeOffset="243063.7406">7342 15404 0,'0'0'0,"-25"0"47,25 25-32,0-1-15,0 26 16,-24-25-16,24 24 16,0 1-16,0 0 15,-25-1-15</inkml:trace>
  <inkml:trace contextRef="#ctx0" brushRef="#br0" timeOffset="243599.9165">7565 15553 0,'-24'0'16,"24"24"30,0 1-30,0 0-16,0 0 16,0 0-1,0-1-15,24-24 16,-24 25-16,25 0 16,0-25-16,0 0 15,0 0 1,-1 0-16,-24-25 15,25 0-15,0 1 16,-25-1-16,0 0 16,25 0-16,-25-24 15,0 24-15,-25 0 16,25 0-16,0 0 16,-25 25-1,0 25 1,1 0-1</inkml:trace>
  <inkml:trace contextRef="#ctx0" brushRef="#br0" timeOffset="245495.7886">8979 15032 0,'-25'0'15,"25"-25"17,25 25-17,0 0-15,0 0 16,25 0-16,-26 0 16,26 0-16,0 0 15,-1 25-15,-24-25 16,25 0-16,-26 0 15,1 0-15,0 0 16</inkml:trace>
  <inkml:trace contextRef="#ctx0" brushRef="#br0" timeOffset="245799.7706">8979 14932 0,'0'0'0,"-25"0"15,50 0 16,0 0-31,0 0 16,0 0-16,24-24 16,1 24-16,0 0 15,-1 0-15,1 0 16,-25 0-16,24 0 16,-24 0-16</inkml:trace>
  <inkml:trace contextRef="#ctx0" brushRef="#br0" timeOffset="247175.4212">10592 14784 0,'0'-25'31,"24"25"-31,-24-25 16,25 25-1,-25-25-15,0 0 16,25 25-16,-25-24 16,0-1-16,25 25 15,-25-25-15,0 50 78,0 0-62,0-1-16,0 26 16,0 0-16,0-1 15,0 1-15,0-1 16,0 1-16,-25 0 15,25-26-15,0 26 16,0-25-16,0 0 16,0-50 31,25 25-47</inkml:trace>
  <inkml:trace contextRef="#ctx0" brushRef="#br0" timeOffset="250120.0964">11162 14684 0,'0'-24'0,"0"-1"16,-25 25 0,25-25 15,-25 50-15,1 0-1,-1-1-15,25 1 16,0 25-16,-25-25 15,25 24-15,-25-24 16,25 25-16,25-26 16,-25 26-16,0-25 15,25 0-15,0-1 16,-1-24 0,1 0-16,0 0 15,0 0-15,0-24 16,0 24-16,-1-25 15,1 0 1,0 0-16,0 0 16,-25 1-16,0-26 15,0 0-15,0 26 16,-25-26-16,25 25 16,-25 0-16,0 25 15,1-24-15,-1 24 16,0 24-1,25 1 1,0 0 0</inkml:trace>
  <inkml:trace contextRef="#ctx0" brushRef="#br0" timeOffset="250791.9729">11658 14734 0,'-25'-25'0,"1"0"31,-1 25-16,0-24-15,0 48 16,0-24 0,1 25-16,-1 0 15,25 0-15,0 0 16,0 24-16,0-24 16,25 0-16,-1 24 15,-24-24-15,25 0 16,0 0-16,0 0 15,0-25-15,-1 24 16,1-24-16,0 0 16,0 0-1,0-24-15,-1 24 16,1-25-16,0-25 16,-25 25-16,0 1 15,0-26-15,-25 25 16,0 0-16,1 1 15,-1-1 1,0 50-16,0-25 16,0 24-16,25 1 15,-24 0-15,48 0 16,-24 0-16,25-1 16</inkml:trace>
  <inkml:trace contextRef="#ctx0" brushRef="#br0" timeOffset="251448.0178">12154 14784 0,'0'-25'16,"-25"25"15,1 25-15,-1-25 0,25 24-1,-25 1-15,25 0 16,-25 0-16,25 0 15,0-1-15,0 1 16,25 0-16,-25 0 16,25 0-16,0-1 15,-1-24-15,1 0 16,0 0-16,0-24 16,25 24-1,-26-50-15,1 25 16,0 0-16,-25-24 15,25-1-15,-25 25 16,0-24-16,-25 24 16,25 0-16,-25 0 15,0 25-15,1 0 16,-1 25-16,0 0 16,25 0-1,0 0 1</inkml:trace>
  <inkml:trace contextRef="#ctx0" brushRef="#br0" timeOffset="252319.78">12700 14808 0,'-25'-24'31,"50"24"-15,-25-25-16,0 0 15,25 25-15,-25-25 16,0 0-16,25 25 15,-25 25 1,0 0 0,0 0-16,0 24 15,0 1-15,24 0 16,-24 24 0,0-24-16,0-1 15,0 1-15,0-25 16</inkml:trace>
  <inkml:trace contextRef="#ctx0" brushRef="#br0" timeOffset="253287.0195">13146 14684 0,'25'-24'0,"-25"-1"15,25 0 17,-25 50-17,0 0 1,0 24-16,25-24 16,-25 25-16,0-1 15,0 1-15,0-1 16,0 1-16,0-25 15,0 24-15,0-24 16,0 0-16,0 0 16,0 0-16,0-1 15</inkml:trace>
  <inkml:trace contextRef="#ctx0" brushRef="#br0" timeOffset="256440.0634">10567 14412 0,'0'0'0,"-25"0"16,0-25-16,0 25 15,-24 0-15,24 25 16,0-1-16,-24 26 15,24 0-15,0 24 16,0 0-16,25 1 16,-25-1-16,25 1 15,25 24-15,-25-25 16,50-24-16,-25 24 16,24-24-16,26-1 15,-1 1-15</inkml:trace>
  <inkml:trace contextRef="#ctx0" brushRef="#br0" timeOffset="257207.9259">13469 14486 0,'0'0'0,"0"25"16,25-25-16,0 0 15,-1 25-15,26-1 16,-25 1-16,24 0 15,1 0-15,-25 24 16,0 1-16,-1 0 16,-24 24-16,0-24 15,-24 24-15,-26 0 16,25 1-16,-24-1 16,-1-24-16,25-1 15,0 1-15,1-25 16,-1 0-16</inkml:trace>
  <inkml:trace contextRef="#ctx0" brushRef="#br0" timeOffset="257816.057">14039 15081 0,'0'0'0,"0"-25"15,0 1 1,25 24-1,0-25-15,0 0 16,0 0-16,24 0 16,-24 25-1,0-24-15,0 24 16,-1 24 0,-48 1-16,24 0 15,-25 25-15,0-1 16,0 1-16,0-25 15,1 24-15,-1-24 16,25 25-16,25-50 16,-1 24-16,26-24 15,0 0-15,-1-24 16,1 24-16,0-25 16,-26 25-16,1 0 15,0 0-15</inkml:trace>
  <inkml:trace contextRef="#ctx0" brushRef="#br0" timeOffset="258920.6045">13221 17934 0,'0'0'0,"-25"0"15,-25 25-15,26-25 16,48 0 0,26-25-16,49 0 15,1 0-15,48 0 16,26-24-16,0 24 16,-1-25-16,-24 26 15,0-1-15,-25 0 16,0 0-16,-50 0 15,-24 25-15,0-24 16,-26 24-16,1 0 16,0 0-1,0 0 17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1:43:51.193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3746 5978 0,'24'0'63,"-24"25"-63,25 0 15,-25-1 17,25-24-32,-25-24 47,0-1-32,0 0 1,0-25-16,-25 26 15,25-1-15,-25-25 16,1 0-16,-1 26 16,0-1-16,0 25 15,-25 0-15,26 0 16,-26 25-16,25-1 16,-24 1-16,24 0 15,25 25-15,-25-1 16,25-24-16,0 25 15,0-1-15,25-24 16,-25 0-16,25 0 16</inkml:trace>
  <inkml:trace contextRef="#ctx0" brushRef="#br0" timeOffset="351.7406">3795 5854 0,'0'0'0,"-25"-25"0,25 0 16,-24-24-16,-26 24 15,0 0-15,1 0 16,-1 0-16,0 1 16,1 24-16,24 0 15,0 0-15,0 0 16,50 0-16,25-25 16,-1 25-1,1 0-15,0 0 16,-1 0-16,1 0 15,0 25-15</inkml:trace>
  <inkml:trace contextRef="#ctx0" brushRef="#br0" timeOffset="1535.7887">3994 5854 0,'0'0'0,"0"-25"0,24 0 16,-24 0-16,0 1 15,25 24-15,-50 0 31,25 24-15,-24 1-16,24 25 16,-25-25-16,0 24 15,0-24-15,0 25 16,1-25-16,24-1 16,-25 1-16,50-25 31,-25-25-31,24 1 15,1-1 1,0 25-16,0-25 16,0 25-16,-1 0 15,1-25-15,0 50 16,0-25 0,0 0-16,-1 0 0,1 0 31,0 0-31,0 25 15,0-25 1,-25-25 62,24 25-62,-24-25-16,0 0 15,-24 1 17,24-1-1,-25 25 78,25-25-109,-25 0 16,-25 25 0,26-25-16,-26 0 15,0 1-15,1-1 16,-1 0-16,1 0 15,24 25-15,25-25 16,-25 25-16,50 0 16,-25-24-16,25 24 15,-1 24-15,26-24 16,-25 0-16,24 25 16,-24-25-16,25 0 15,-25 0-15,-1 25 16,1-50-16,0 0 15,-50 1 1,25-1-16,-25-25 16,1 1-16,-1-1 15,0 25-15,0-24 16,0 24-16,50 50 31,0-25 0,0 24-31,0-24 16,-1-24-16,1 24 16,-25-50-16,25 25 15,-25-24-15,0-26 16,0 26-16</inkml:trace>
  <inkml:trace contextRef="#ctx0" brushRef="#br0" timeOffset="2278.9792">4390 5730 0,'0'0'0,"0"-25"16,0 0-16,25 25 15,-25-25-15,25 25 16,-25 25-1,25-25 1,-25 25-16,0 25 16,-25-26-16,25 1 15,0 0-15,0 0 16,-25 0-16,25 0 16,25-50-1,-25 0-15,25-25 16,-25 25-16,25-24 15,-1 24-15,1 0 16,-25 0-16,25 1 16,0-1-1,-25 50 1,25-1-16,-25 1 16,0 0-16,0 0 15,0 0-15,0-1 16,0 1-1,24-50 1,1 1 0,0-1-1,0 0 1,0 0-16,-1 25 16,-24-25-16,25 25 15,0 0-15,0 25 16,0 0-1,0 0-15,-25 0 16,0-1-16,24 1 16,-24 0-16,-24-25 15</inkml:trace>
  <inkml:trace contextRef="#ctx0" brushRef="#br0" timeOffset="2383.984">4837 5507 0,'0'24'16</inkml:trace>
  <inkml:trace contextRef="#ctx0" brushRef="#br0" timeOffset="2768.3982">4738 5507 0,'0'0'0,"0"-25"31,24 25-15,1 0 15</inkml:trace>
  <inkml:trace contextRef="#ctx0" brushRef="#br0" timeOffset="3336.1162">3845 6300 0,'-25'0'0,"25"25"15,-25-25 1,50 0 46,-25-25-46,25 25-16,0 0 16,24 0-16,26-24 15,-1 24-15,0 0 16,26 0-16,-1 0 15,-25 0-15,25 0 16,-24 0-16,-1 0 16,-24 0-16,-1 0 15,-24 0-15,0 0 16,0 0-16,0 0 16,-25-25 15</inkml:trace>
  <inkml:trace contextRef="#ctx0" brushRef="#br0" timeOffset="8592.3177">6524 6796 0,'0'-24'32,"-25"24"61,25 24-77,-25 1 0,25 0-1,-25-25-15,25 25 16,0 0-16,0 0 16,0-1-1,0 1-15,0 0 16,0 0-16,25-25 15,-25 25-15,25-1 16,0 1 0,-1 0 15,1-25-15,0 25-16,0-25 15,0 0 1,-1 0-1,1 0-15,-25-25 16,25 25-16,0-25 16,-25 0-1,25 25-15,-25-24 16,0-1-16,24 0 16,-24 0-16,0 0 15,25 1 1,-25-1-16,0 0 15,0 0 1,0 0-16,0 0 16,-25 25-1,25-24 1,0-1 0,-24 25-16,-1 0 15,25-25 1,-25 25-16,0 0 15,0-25 1,1 25-16,-1 0 16,0-25-1,0 50 1,0-25 0,1 25-1,24 0 1,0 0-16,0-1 15</inkml:trace>
  <inkml:trace contextRef="#ctx0" brushRef="#br0" timeOffset="9727.3554">7020 7045 0,'25'0'47,"-1"0"-15,1 0 30,-50 0-31,25 24-15,0 1 78,25-25 46,-25-25-140,0 50 94,-25-25-78,25 25-1,-24-25-15,24-25 47,0 0-16</inkml:trace>
  <inkml:trace contextRef="#ctx0" brushRef="#br0" timeOffset="10808.1389">7491 6648 0,'-25'-25'15,"0"25"63,1 25-62,24-1 0,-25 1-1,0 0-15,25 0 16,-25 0-16,0-1 16,25 1-16,-24 0 15,24 0-15,0 0 16,0 0-16,0-1 15,0 1 1,0 0-16,0 0 16,24-25-16,-24 25 15,25-25-15,-25 24 16,25-24-16,0 0 16,0 0-16,-1 0 15,1 0-15,0-24 16,0 24-1,0-25-15,-1 0 16,-24 0 0,25 25-16,-25-25 15,25 1-15,-25-1 16,0 0 0,0 0-1,-25 0-15,0 25 16,1 0-1,-26 0-15,25 0 16,-24 25-16,-1 0 16,25-25-16,0 25 15,1 0-15,24-1 16,24 1 15</inkml:trace>
  <inkml:trace contextRef="#ctx0" brushRef="#br0" timeOffset="11575.3738">7813 6772 0,'25'0'0,"0"-25"31,-25 0 0,0 0-15,0 0 0,-25 25-1,0 0 1,1 0-16,-1 0 15,0 25 1,0-25 0,25 25-16,0 0 15,25 0 1,0-25 0,-25 24-16,49-24 15,-24 0-15,0 25 16,25-25-16,-26 0 15,1 25-15,0-25 16,0 0-16,0 25 16,-25 0-1,25 0-15,-50-1 16,25 1 0,-25 0-16,0-25 15,0 25 1,0-25-16,1 0 15,24-25 1,-25 25-16,25-25 16,0 0-16,0 1 15,25-26-15,-25 25 16,24 0-16,1-24 16,-25 24-16,25 0 15,0-25-15</inkml:trace>
  <inkml:trace contextRef="#ctx0" brushRef="#br0" timeOffset="12303.7771">8285 6821 0,'0'-25'31,"0"1"-15,-25 24 0,25-25-16,0 0 15,-25 25-15,25-25 16,-25 25-16,25-25 15,-24 25-15,48-24 79,1 24-79,0 0 15,0 0-15,0 0 16,24 0-16,-24 0 15,25 0-15,-26 0 16,1 0-16,0 24 16,0-24-1,0 25 1,-25 0 0,-25 0-1,25 0-15,0-1 16,-25 1-1,25 0-15,-25 0 16,25 25-16,-25-26 16,25 1-16,-24 0 15,24 25-15,0-26 16,-25-24-16,25 25 16</inkml:trace>
  <inkml:trace contextRef="#ctx0" brushRef="#br0" timeOffset="12560.0481">8310 6945 0,'0'0'0,"24"-24"15,1 24 17,0-25-32,0 25 15,0 0-15,-1 0 16,26 0-16,-25 0 16,24 0-16,-24 0 15</inkml:trace>
  <inkml:trace contextRef="#ctx0" brushRef="#br0" timeOffset="14080.3469">8954 6697 0,'25'-25'16,"-25"1"15,25 24-31,-25-25 16,25 25 0,-50 25 30,25-1-30,0 1-16,-25 0 16,25 0-16,0 0 15,0-1-15,-25-24 16,50 25-16,-25 0 31,25-25-15,0 0-1,0 0-15,0 0 16,-1 0 0,1 0-16,0 25 15,-25 0 1,0 0 0,0-1-1,-25 1 1,25 0-16,-25-25 15,1 25-15,-1 0 16,25-1-16,-25-24 16,0 0-16,0 25 15,0-25-15,1 0 16,-1 0-16,0 0 16,0-25-1,25 1 1</inkml:trace>
  <inkml:trace contextRef="#ctx0" brushRef="#br0" timeOffset="14479.387">8954 6623 0,'25'0'31,"0"0"-15,25 0 0,-25 0-1,24 0-15,-24 0 16,25 0-16,-26 0 16,26 0-16,-25 0 15,24 0-15,-24-25 16,0 25-1</inkml:trace>
  <inkml:trace contextRef="#ctx0" brushRef="#br0" timeOffset="21471.7789">8930 8037 0,'-25'0'78,"25"25"-62,-25-25 78,25-25-79,0 0 16,25 25-15,-25-25-16,25 0 16,-1 0-1,1 1 1,0 24 0,-25-25-1,25 25-15,0 0 16,0 0 15,-25 25-15,24-25-16,-24 24 31,0 1-15,0 0-1,0 0 1,-24 0-1,24 0 1,-25-25 0,25 24-16,-25-24 15,25 25 1,-25-25-16,0 25 16,25 0-16,-25-25 15,1 25-15,-26-1 16,25 1-16,0 0 15,1-25-15,-1 25 16,0 0-16,0-25 16,25 24-1,25-24 1,0 0 0,0 0-16,-1 0 15,1 0-15,0 0 16,0 0-16,0 0 15,-1 0-15,1 0 16,0 0-16,0 0 16,0 25-1,0-25 1,-1 0 0</inkml:trace>
  <inkml:trace contextRef="#ctx0" brushRef="#br0" timeOffset="22279.9854">9153 7441 0,'0'-24'31,"25"48"47,0-24-62,-25 25 0,24-25-16,1 25 15,0 0 1,0 0 0,0-25-16,-1 24 15,1 1-15,0 0 16,0-25-16,-25 25 15,25 0-15,-1-25 16,1 24-16,-25 1 16,25-25-1,-50 0-15,25 25 16</inkml:trace>
  <inkml:trace contextRef="#ctx0" brushRef="#br0" timeOffset="22878.9821">9153 7665 0,'0'24'63,"25"-48"-32,0 24-15,-1 0-1,-24-25-15,25 0 16,0 25-16,0-25 15,0 25-15,-1-25 16,26 1-16,-25-1 16,0 25-16,-1-25 15,1 0-15,0 25 16,0 0-16,0-25 16,-1 25 15</inkml:trace>
  <inkml:trace contextRef="#ctx0" brushRef="#br0" timeOffset="25976.0952">6499 8657 0,'25'0'47,"-1"0"-16,1 0 1,0 0-1,0 0 0,-25-25-15,25 25-16,-1 0 31,1 0-15,0 0-1,0 0 1,0 0 15,-1 0-15,1 0-1,0 0 1,0 0 0,0 0-1,0 0-15,-1 0 16,1 0-1,0 0 1,0 0 0,0 0-1,-1 0 1,1 0 0,0 0-1,0 0-15,0 0 16,-1 0-1,1 0 1,0 0 0,0 0-16,0 0 15,-1 0-15,1 0 32,0 0-32,0 0 15,0 0-15,-1 0 16,1-25-1,0 25-15,0 25 16,0-50 0,-1 25-16,1 0 15,0 0 1,0 0-16,0 0 16,-1 0-16,1 0 15,0 0 1,0 0-16,0-25 15,-1 25-15,1 0 16,0 0 0,0 0-16,0 0 15,-1-24-15,1 24 16,0 0 0,0 0-16,0 0 15,0 0 1,-1 0-1,1 0-15,0 0 16,0 0 0,0 0-1,-1 0 1,1 0 0,0 0-1,0 0 1,0 0-16,-1 0 15,1 0-15,0 0 16,0 24-16,0-24 16,-1 0-1,1 0-15,0 0 16,0 0-16,0 0 16,-1 0-16,1 0 15,0 0-15,0 0 16,0 0-1,-1 0-15,1 0 16,0 0-16,0 0 16,0 0-16,-1 0 15,1-24 1,0 24-16,0 24 16,-25-48-16,25 24 15,-1 0-15,1 0 16,0 0-1,0 0 1,0 0 0,0 0-1,-1-25 1,1 25 0,0 0-1,0 0 1,0 0-1,-1 0 17,1 0-1,0 0 0,0 0 32,0 0-32,-1 0 94,-24 25-63</inkml:trace>
  <inkml:trace contextRef="#ctx0" brushRef="#br0" timeOffset="55702.7634">8855 9203 0,'25'-25'47,"-50"25"172,25 25-203,0-1-1,0 1 1,0 0 0,0 0-1,0 0 1,0-1-1,0 1 1,25 0 0,-25 0-1,0 0 17,25-25-32,0 24 31,-1-24 0,-24 25-15,25-25 15,-25 25-15,25-25-16,-25-25 15,25 25 1,0 0-1,-25-25 17,25 25-32,-1 0 31,-24-24-31,25-1 31,-25 0-15,25 25-1,-25-25 1,0 0 0,25 25-1,-25-24 1,0-1 0,0 0 15,0 0 0,0 0 16,0 1-31,0-1 15,-25 0 0,25 0 0,-25 25 1,25-25-17,-25 25 1,25-24-1,-24 24 1,24-25 31,-25 25-31,0 0 15,0 0 16,0 25 15,0-25-31,25 24-15,-24-24 0,24 25 15,-25-25-31,25 25 31,-25-25-15,25 25-1,0 0 32,0-1 0,25-24-16,-25 25-31,0 0 63,-25-25-32</inkml:trace>
  <inkml:trace contextRef="#ctx0" brushRef="#br0" timeOffset="58671.8556">8384 9178 0,'0'0'0,"0"-25"32,0 0-17,25 25 1,-25-25 0,0 1 30,0 48 1,-25-24-47,25 25 16,0 0 0,0 0-16,0 0 15,0-1-15,0 1 16,25 0 15,0-50-15,-1 25-1,1 0 1,-25-25-16,25 25 16,0 0-16,-25 25 15,25-25-15,-1 0 16,-24 25-1,25-25 1,-25 25 0,25-25-16,-25 25 15,0-1-15,0 1 16,-25-25 0,25 25-16,0 0 15,-25-25 1,25 25-1,-24-25 1,24 24-16,-25-24 16,0 0-16,25 25 15,-25-25-15,0 0 16,25 25-16,-24-25 16,-1 0-16,0 0 15,0 0 16,0 0-15,1 0 15,24-25 1</inkml:trace>
  <inkml:trace contextRef="#ctx0" brushRef="#br0" timeOffset="59712.0036">8359 9103 0,'25'0'156,"0"-24"-140,0 24 0,-1 0-1,1 0-15,0 0 16,0 0-1,0 0 17,-25-25-17,24 25 1,-24 25 0,25-25 15,-25-25-31,25 25 47,0 0 93,-50 0-77</inkml:trace>
  <inkml:trace contextRef="#ctx0" brushRef="#br0" timeOffset="63071.7948">8037 9252 0,'0'-25'63,"-25"25"-1,25-24-30,-25 24-32,25-25 31,-25 25 0,25-25-15,-25 25-1,1 0 17,24-25-17,-25 25 1,50 0 109,-1 0-94,1 0-15,0 0 46,0 0-30,0 0-17,0 0 16,-1 0-15,1 0 0,0 0 62,-25 25 0,25-25-31,-25 25 109,0 0-125,-25-25-15,25 24-16,0 1 16,0 0-1,-25-25-15,25 25 16,0 0-16,-25-1 15,25 1 1,0 0-16,0 0 16,-24-25-1,24 25-15,0-1 16,0 1 15,0 0 0,-25-25-15,25 25 0,0 0 15,0-1 0,0 1-15,0 0 31,-25-25 0</inkml:trace>
  <inkml:trace contextRef="#ctx0" brushRef="#br0" timeOffset="63855.7908">8012 9426 0,'0'-25'47,"25"25"-16,0 0 0,-1 0-15,1 0-1,0 0 1,0 0 15,0 0 1,-1 0 93</inkml:trace>
  <inkml:trace contextRef="#ctx0" brushRef="#br0" timeOffset="67575.7607">7392 9079 0,'-25'0'63,"50"-25"46,0 25-93,-25-25-1,24 25-15,1-25 16,0 25 0,0 25-1,0-25-15,-1 0 16,1 0-16,-25 25 16,25-25-16,0 25 15,-25-1 1,0 1-1,0 0-15,-25 0 16,25 0-16,-25-25 16,0 24-16,1 1 15,-1-25-15,0 25 16,0-25 0,25 25-16,0-50 15,-25 25-15,50 0 16,-25-25-16,25 25 15,0 0 1,0 0-16,-1-25 16,1 50-16,0-25 15,0 0 1,0 25-16,-25 0 16,24 0-16,-24-1 15,0 1 1,0 0-16,0 0 15,-24 0 1,24-1-16,-25 1 16,0-25-1,0 0-15,0 0 16,1 0-16,-1 0 16,0 0-16,0 0 15,0 0 1</inkml:trace>
  <inkml:trace contextRef="#ctx0" brushRef="#br0" timeOffset="68823.6569">6821 9178 0,'25'-25'78,"-25"0"-46,0 0-17,0 1 1,0-1 0,0 0-1,0 0 1,0 50 31,25 0-32,-25 0 1,0 24-16,0-24 16,25 25-16,-25-26 15,0 1-15,25 25 16,-25-25-16,0-1 15,0 26-15,0-25 16,24 0-16,-24-1 16,0 1-1,0 0-15,0 0 16,0 0 15</inkml:trace>
  <inkml:trace contextRef="#ctx0" brushRef="#br0" timeOffset="70111.0481">7144 9426 0,'0'-25'47,"25"25"-31,-25-25 15,24 25 16,-24 25-32,0 0 17,0 0-17,-24-25 1,-1 0 15,25-25-15,0 0 15,25 25-31,-25-25 16,24 25-1,-24-25 1,25 25-16,-25 25 15,25-25 1,-25 25 0,0 0 15,-25-25-31,25 25 16,-25-25-1,25 24 1,0-48-1,-24 24 1,24-25 0,24 0-1,-24 0 1,25 25 0,0 0 15,-25 25-16,25-25-15,-25 25 16,0 0 15,-25-25-31,25 24 16,-25-24 0,0 0 15,50 0-16</inkml:trace>
  <inkml:trace contextRef="#ctx0" brushRef="#br0" timeOffset="102447.3756">12278 6648 0,'0'-25'31,"25"25"16,-25 25 78,-25-25-109,25 24 15,0 1-15,-24 0-1,24 0 1,0 0 0,0-1-1,-25 1 1,25 0-1,25-25 1,-25 25-16,0 0 16,24 0 15,-24-1-15,25-24-16,0 0 15,-25 25-15,25-25 16,-25 25-16,25-25 15,-1 25-15,1-25 16,0 25 0,0-25-16,0 0 15,-1 0 1,-24-25 0,25 25-16,0 0 15,-25-25 1,25 25-16,-25-25 15,25 25-15,-25-25 16,0 1-16,24 24 16,-24-25-16,0 0 15,25 25 1,-25-25-16,0 0 16,0 0-1,0 1 1,0-1-1,-25 25 1,25-25-16,0 0 16,-24 25-1,24-25-15,-25 25 16,0-24 0,0 24-16,0 0 15,1-25-15,-1 25 16,0 0-1,0 25 1,0-25 0,25 24-1,-24-24-15,24 25 16,-25-25 0</inkml:trace>
  <inkml:trace contextRef="#ctx0" brushRef="#br0" timeOffset="103438.9417">12874 6945 0,'0'-24'16,"24"24"-16,-24-25 16,0 0-1,25 25 1,0 0 46,-25 25-30,-25-25-17,25 25-15,0-50 94,25 25-47,-25 25 0,-25-25-32,25 24 1,-25-24-16,1 0 16,24-24-1,-25 24 17,50 0-32</inkml:trace>
  <inkml:trace contextRef="#ctx0" brushRef="#br0" timeOffset="104568.2557">13246 6672 0,'-25'0'109,"25"-24"-93,25 24 0,0-25 15,-1 25-16,1-25-15,0 25 16,0 0 0,0 0-16,-1 0 15,1 25 1,0-25-16,0 25 16,-25-1-1,0 1 1,-25 0-1,0 0-15,0 0 16,25-1-16,-24-24 16,-1 25-16,0-25 15,0 25 1,50-50 15,0 25-31,0 0 16,-25-25-16,24 25 15,26 0-15,-25 0 16,0 0-16,-1 25 16,1-25-1,0 0 1,-25 25-16,25-25 16,-50 25-16,25 0 15,-25 0 1,0-1-16,1-24 15,-1 25 1,0 0-16,-25 0 16,26-25-16,-1 25 15,-25-25-15,25 0 16,25-25-16,-24 25 16,-1-25-1,50 0-15</inkml:trace>
  <inkml:trace contextRef="#ctx0" brushRef="#br0" timeOffset="105479.6933">13866 6747 0,'0'-25'47,"0"0"0,-25 25-47,25-25 16,-25 1-1,0 24 1,25-25-16,-24 25 16,-1-25-1,0 25 17,50 0-1,0 0-16,-1 25-15,1-25 16,25 0-16,-25 0 16,24 0-16,-24 0 15,25 0-15,-26 0 16,1 0-16,0 0 16,0 0-1,-25 25 16,0-1-15,-25 1-16,25 0 16,-25 0-16,25 0 15,-25 24-15,1-24 16,24 25-16,-25-25 16,25 24-16,-25-24 15,25 0-15,0 0 16,-25-1-1</inkml:trace>
  <inkml:trace contextRef="#ctx0" brushRef="#br0" timeOffset="105720.061">13841 6871 0,'0'0'0,"25"0"47,0 0-47,-1-25 16,26 25-16,-25 0 15,24 0-15,-24 0 16,25 0-16,-25 0 15</inkml:trace>
  <inkml:trace contextRef="#ctx0" brushRef="#br0" timeOffset="106728.4224">14387 6772 0,'25'-25'16,"-25"0"-1,0 0 1,0 0 0,24 1-16,-24-1 15,25 0 1,-25 50 31,-25-25-32,25 25-15,0-1 16,0 1-16,0 0 16,25-25-16,-25 25 15,0 0 1,25-25-1,-25 24 1,25-48 0,-25 48-16,25-24 15,-1 0 1,1 0 0,-25 25-1,0 0 1,0 0-1,-25 0-15,25 0 16,0-1-16,-24-24 16,-1 25-16,25 0 15,-25-25-15,25 25 16,-25-25-16,25 25 16,-25-25-16,1-25 15,-1 25 1,25-25-1,0 0-15</inkml:trace>
  <inkml:trace contextRef="#ctx0" brushRef="#br0" timeOffset="106920.1024">14387 6648 0,'0'0'0,"0"-25"0,25 25 15,-25-25-15,24 25 16,1 0-16,0-25 16,0 50-16,24-25 15,-24 0-15,0 0 16,25 25-16,-26-25 16</inkml:trace>
  <inkml:trace contextRef="#ctx0" brushRef="#br0" timeOffset="107567.7589">15007 6672 0,'25'0'15,"-25"-24"1,-25 24 0,25 24 15,-25-24-16,0 25 1,25 0-16,-25-25 16,25 25-16,-24 0 15,24-1-15,-25 1 16,25 0-16,0 0 16,0 0-16,0 0 15,0-1-15,0 1 16,25-25-16,-25 25 15,24-25-15,1 25 16,0-25-16,0 0 16,0 0-16,-1-25 15,1 25-15,0-25 16,0 25-16,0-25 16,-1 1-16,1-1 31,-25 0-31,0 0 0,0-25 15,0 26 1,0-1-16,-25 0 16,1 0-1,-1 25-15,0 0 16,0 0 0,0 0-16,1 25 15</inkml:trace>
  <inkml:trace contextRef="#ctx0" brushRef="#br1" timeOffset="152319.3883">7218 8954 0,'-25'0'63,"25"25"-48,-24-25 17,-1 0-1,25 25-31,-25-25 31,25 25-15,-25-25 31,25 25-47,0 0 31,-25-1 0,25 1 0,-24 0 1,24 0-17,0 0 16,0-1 1,0 1-1,0 0 0,0 0-15,-25 0-1,25-1 17,0 1-1,0 0 0,25 0-15,-25 0 15,0-1-15,24 1 15,-24 0-15,0 0-1,25-25 1,-25 25-1,25-25 1,-25 24-16,25 1 16,0 0-1,-1-25 1,-24 25 0,25-25-16,0 25 15,0-25 1,-25 24-1,25-24-15,-1 25 16,1-25 0,0 25-1,0-25 1,0 0-16,-1 0 16,-24 25-16,25-25 15,0 0-15,0 25 16,0-25-16,-1 0 15,1 0-15,0 24 16,0-24 0,0 0-16,-1 0 15,1 25 1,0-25-16,0 0 16,0 0-1,-1 0-15,1 0 16,0 0-1,0 0-15,0 0 16,-1 0 0,1 0-1,0 0-15,0 0 16,0 0-16,0 0 16,-1 0-16,-24-25 15,25 25-15,25 0 16,-25 0-16,-1 0 15,1 0 1,25 0-16,-25 0 16,-1-24-16,26 24 15,-25 0-15,24 0 16,-24 0-16,25 0 16,-25 0-16,-1 0 15,26 0-15,-25-25 16,0 50-16,-1-50 15,1 25-15,0 0 16,0 0-16,0 0 16,-1 0-16,1-25 15,0 25-15,0 0 16,0 0-16,-1 0 16,1-25-16,0 25 15,0 0-15,0 0 16,0 0-16,-25-25 15,24 25-15,1 0 16,0 0 0,0-24-1,0 24 1,-1 0-16,1-25 16,0 0-1,0 25 1,0-25-16,-1 25 15,-24-25-15,25 25 16,0 0-16,0-24 16,0-1-1,-1 25-15,-24-25 16,25 0-16,-25 0 16,25 25-1,-25-24-15,0-1 16,0 0-1,0 0 1,0 0-16,0 1 16,-25 24-1,25-25-15,0 0 16,-25 0 0,25 0-16,-24 1 15,24-1 1,-25 0-1,25 0-15,-25 0 16,25 1 0,-25-1-1,0 25 1,25-25 0,-24 25-16,-1-25 15,0 25 1,0-25-1,0 25 1,1-25 0,-1 25-16,0 0 15,25-24-15,-25 24 16,0 0-16,1-25 16,-1 25-1,0-25-15,0 25 16,0 0-16,0-25 15,1 25 1,-1 0-16,0 0 16,0-25-16,0 25 15,1 0-15,-1 0 16,0 0-16,0 0 16,0 0-16,1 0 15,-1-24-15,0 24 16,0 0-1,0 0 1,1-25-16,-1 25 16,0 0-16,0 0 15,0 0-15,1 0 16,-1-25-16,0 25 16,0 0-16,0 0 15,1 0-15,-1 0 16,0 0-16,0 0 15,0 25 1,1-25-16,-1 0 16,0-25-16,0 50 15,25-50-15,-25 25 16,1 0 0,-1 0-16,0 0 15,0 0 1,0 25-1,0-25 1,1 0-16,-1 0 16,0 0-1,0 0 1,0 0 15,1 0-15,-1 0-16,0 0 15,25 25 1,-25-25-16,0 0 16,1 0-1,-1 0 1,0 0 0,0 0-1,0 0 1,1 0-1,24 24-15,-25-24 16,0 0 15,0 0-15,0 0 0,1 0-1,24 25 1,-25-25-16,0 0 15,0 0 1,0 25 15,1-25 1,24 25-17,-25-25-15,0 0 31,25 25-31,-25-25 32,25 24-17,-25-24 17</inkml:trace>
  <inkml:trace contextRef="#ctx0" brushRef="#br1" timeOffset="155680.3951">9252 9029 0,'25'0'94,"0"0"-63,-25-25-31,25 25 16,-1 0-1,1-25-15,0 0 16,0 1 0,0 24-16,-1-25 15,1 0 1,0 0-16,0 0 16,0 1-1,-1-1-15,1 0 16,0 0-16,0 0 15,0 1-15,-1-26 16,1 25-16,-25 0 16,25 1-16,0-1 15,-25 0-15,25-25 16,-25 26-16,24-1 16,1 0-1,-25 0-15,25 0 16,-25 1-16,25-1 15,0 0-15,-1 0 16,-24 0 0,25 1-1,-25-1-15,25 0 16,0 25-16,-25-25 16,25 0-16,-25 1 15,25-1 1,-1 25-16,1-25 0,-25 0 15,25 25 1,0-25-16,-25 0 16,25 25-16,-1-24 15,1-1-15,0 25 16,-25-25-16,25 0 16,0 25-16,-25-25 15,24 25-15,1-24 16,0-1-16,0 25 15,0-25-15,-1 25 16,1-25-16,0 25 16,0-25-16,0 1 15,-1-1 1,1 25-16,0-25 16,25 0-16,-26 25 15,1-25-15,0 25 16,0-24-16,0-1 15,-1 25-15,1-25 16,0 25-16,0-25 16,24 25-16,-49-25 15,25 25-15,25-24 16,-25 24-16,-1-25 16,1 25-1,0-25-15,0 25 16,0-25-16,0 25 15,-1 0-15,-24-25 16,25 25-16,0 0 16,0-24-16,0 24 15,-1 0-15,1-25 16,0 25-16,0 0 16,0 0-16,-1-25 15,1 25-15,0 0 16,0-25-16,0 25 15,-1 0-15,1 0 16,0-25 0,0 25-16,0 0 15,-1-24 1,1 24 0,0 0-16,0 0 15,0-25-15,-1 25 16,1 0-1,0 0 1,0-25 0,0 25 15,-1-25-15,1 25 30,-50 0 173,1 0-203,-1 0-1,0 0 1,0 0 0,0 25-16,1-25 15,-1 0-15,0 0 16,0 0-16,0 0 16,1 0-16,-1 0 15,0 0 1,0 25-16,0-25 15,1 0 1,-1 0 0,0 0-1,0 0 1,25 25 296,25-25-296,0 0 0,0 24-16,-1-24 15,1 25 1,0 0 0,0 0-1,0-25 1,-25 25-16,24-25 15,-24 24 1,25-24-16,-25 25 31,25-25 1,-25 25-1,25-50 47,-25 0-47,25 1-15,-25-1 15,24 25-15,-24-25-16,0 0 31,25 25-31,0-25 31,0 1 47,-25 48 79</inkml:trace>
  <inkml:trace contextRef="#ctx0" brushRef="#br0" timeOffset="166638.9893">14908 7863 0,'-25'0'31,"25"-25"110,0 0-110,0 1-15,25 24-1,-25-25 1,24 25 0,-24-25-1,25 0 1,0 0-1,0 25 1,0-24 0,-1 24-1,1 0 17,0 0-1,-25 24-31,25-24 15,-25 25 1,25-25 0,-25 25-16,0 0 15,0 0 1,0-1 15,0 1-31,0 0 31,-25-25-31,25 25 16,-25 0 0,0-25-1,25 24 1,-25-24 0,25 25-1,-24-25-15,-1 25 16,0-25-16,0 25 15,0-25 1,1 25-16,-1-25 16,0 25-16,0-25 15,0 24-15,1-24 16,-1 25-16,0-25 31,25 25-15,25-25 31,0 25-32,-1-50-15,1 25 16,0 25-16,0-25 16,0 0-16,-1 0 15,1 0-15,0 0 16,0 0-16,0 0 31,-1 0-31,1 0 31,0 0 16,0 0-16</inkml:trace>
  <inkml:trace contextRef="#ctx0" brushRef="#br0" timeOffset="167590.9873">15280 7293 0,'0'0'0,"24"0"110,-24 24-95,25-24 1,-25 25 0,25-25-16,-25 25 15,25 0 1,-25 0-1,25-1 1,-25 1 0,25-25-16,-25 25 15,24-25 17</inkml:trace>
  <inkml:trace contextRef="#ctx0" brushRef="#br0" timeOffset="168319.19">15255 7516 0,'0'-25'31,"25"25"0,-25-25-15,24 25 0,1 0-16,-25-25 15,25 25-15,-25-24 16,25 24-16,0 0 15,-25-25-15,25 25 16,-1-25-16,1 25 16,0 0-1,0-25-15,0 25 16,-1-25 0,1 25 93</inkml:trace>
  <inkml:trace contextRef="#ctx0" brushRef="#br0" timeOffset="171455.8052">12353 8409 0,'0'25'109,"25"-25"-31,-25-25-62,24 25 0,1 0-1,0 0 17,0 0-17,0 0 1,-1 0-1,1 0 1,0 0-16,0 0 16,0 0-1,-1 0-15,1 0 16,0 0 0,0 0-16,0 0 15,-1 0-15,1 0 16,0 0-1,0 0 1,0 0 15,-1 0-31,-24-25 16,25 25-16,0 0 16,0 0-16,0 0 15,-1 0-15,1 0 16,0 0-1,0 0 1,0 0 0,-1 0-1,1 0-15,0 0 16,0 0 0,0 0-1,0 0 1,-1 0-1,1 0-15,0 0 16,0 0 0,0 0-16,-1 0 15,1 0 1,0 0 0,0 0-1,0 0 1,-1 0-16,1 0 31,0 0-31,0 0 16,0 0-16,-1 0 15,1 0 1,0 25-16,0-25 16,0 0-1,-1-25-15,1 25 16,0 25-1,0-50-15,-25 50 16,25-25-16,-1 0 16,1 0-16,0 0 15,0 0-15,0 0 16,-1 0-16,1 0 16,0 0-1,0 0-15,0 0 16,-1 0-1,1 0 1,0 0-16,0 0 16,0 0-1,-1 0 1,1 0 0,0 0-1,0 0 1,0 0-16,-25-25 15,25 25-15,-1 0 16,1 0-16,0 0 16,0 0-16,0 0 15,-1 25 1,1-50 0,0 25-1,0 0-15,0 0 16,-1 0-16,1 0 15,0 0-15,0 0 16,0 0-16,-1 0 16,1 0-16,0 0 15,0 0-15,0 0 16,-1 0 0,1 0-16,0 0 15,0 0 1,0 0-16,-1 0 15,1 0-15,0 0 16,0 0-16,0 0 16,-1 0-1,1-25 1,0 25-16,0 0 16,0 0-1,-1 0-15,1 0 16,0 0 15,0 0 0</inkml:trace>
  <inkml:trace contextRef="#ctx0" brushRef="#br0" timeOffset="221287.2152">15032 8781 0,'0'25'157,"-25"-25"-142,25 24 1,-25-24-1,25 25-15,0 0 16,-25-25 0,25 25-16,-25 0 15,25-1 1,0 1 0,0 0-16,0 0 15,0 0 1,0 0-1,0-1 1,25 1 0,-25 0 15,25-25-31,-25 25 31,25-25-15,-25 25-16,25-25 15,-25 24 1,24-24-16,1 0 16,-25 25-1,25-50-15,0 25 16,0 0 0,-1-24-16,1-1 15,0 25 1,-25-25-16,25 0 15,-25 0 1,25 1-16,-25-1 16,0 0-1,0 0 1,0 0 0,0 0-1,-25 25 1,25-24-16,0-1 15,-25 25 1,25-25 0,-25 0-1,0 0 17,1 1-17,-1 24 1,0 0-1,0 0 1,0 24 0,1-24-16,-1 25 15,0 0 1</inkml:trace>
  <inkml:trace contextRef="#ctx0" brushRef="#br0" timeOffset="222768.1472">14610 8806 0,'-25'-25'31,"0"25"47,25 25-46,-24-25-32,-1 24 31,0 1-15,25 0-1,-25-25 1,25 25-16,0 0 15,-25-25-15,25 24 16,0 1 0,0 0-1,25 0 1,-25 0 0,0 0-1,0-1 1,0 1-1,0 0 1,0 0-16,25 0 16,0-1 15,0-24 0,-1 0-15,1 0-1,0 0 1,0 0 0,-25-24-16,25 24 15,-1-25 1,1 25 0,-25-25-1,25 25-15,-25-25 16,0 0-1,25 1 1,-25-1 0,0 0-16,25 25 15,-25-25-15,0 0 16,0 0 0,0 1-1,-25 24 1,25-25-1,0 0 1,-25 25 0,25-25-16,-25 25 15,0-25 1,1 25 0,-1 0-1,0 0-15,0 0 16,0 25 15,1-25-15,24 25-1</inkml:trace>
  <inkml:trace contextRef="#ctx0" brushRef="#br0" timeOffset="225734.9919">13940 8830 0,'0'0'0,"0"-24"31,0-1-15,25 25 0,-25-25-16,-25 25 47,25 25-32,0 0 1,-25-25-16,25 24 15,0 1-15,0 0 16,0 0 0,25-25-1,-25 25-15,25-25 16,0 0 0,0 0-1,-1 24-15,1-24 31,0 25-15,0 0 0,-25 0-1,0 0 1,0 0-16,0-1 16,0 1-1,-25-25 1,25 25-1,-25-25-15,0 0 16,25 25-16,-24-25 16,-1 0-16,0 0 15,0 0-15,0 0 16,1 0-16,-1 0 16,0 0-16,0-25 15,25 50-15,-25-50 16</inkml:trace>
  <inkml:trace contextRef="#ctx0" brushRef="#br0" timeOffset="226414.9926">13915 8806 0,'25'0'94,"0"0"-78,0 0-16,0 0 15,-1-25 1,1 25-16,0 0 15,0 0 1,0 0 15,-25-25 32,24 25-63</inkml:trace>
  <inkml:trace contextRef="#ctx0" brushRef="#br0" timeOffset="228343.8081">13345 8806 0,'0'-25'125,"-25"25"-110,25-25 1,-25 25-16,25-25 15,-24 0 1,-1 25 0,25-24-16,-25 24 15,50 0 63,0 0-62,-1 0-16,1 0 16,25 0-1,-25 0-15,-1-25 16,1 25-16,0 0 16,0 0-1,-25 25 1,0-1-1,0 1 1,0 0-16,-25 0 16,25 0-16,0-1 15,-25 26-15,0 0 16,1-26-16,24 26 16,-25-25-16,0 0 15,0 24-15,25-24 16,-25-25-16,25 25 15</inkml:trace>
  <inkml:trace contextRef="#ctx0" brushRef="#br0" timeOffset="228623.8169">13246 9004 0,'49'0'31,"-24"0"-31,0-25 16,0 25-16,0 0 15,24 0-15,-24-25 16,0 25-16,0 25 16</inkml:trace>
  <inkml:trace contextRef="#ctx0" brushRef="#br0" timeOffset="229759.9963">12898 9004 0,'0'0'0,"25"0"94,0 0-47,-25 25-31,-25-25-16,25 25 15,0 0-15,-25-25 16,25 24-16,-24-24 15,24-24 17,24 24-32,-24-25 15,25 25 1,-25 25 46,-25-25-62,1 0 32,-1 0-32</inkml:trace>
  <inkml:trace contextRef="#ctx0" brushRef="#br0" timeOffset="231784.8538">12477 8607 0,'-25'0'62,"0"25"-15,0-25-16,25 25-15,-24-25-1,24 25 1,-25-25 0,25 24-1,-25-24 1,25 25-16,0 0 16,-25-25-1,25 25-15,0 0 16,0-1-1,0 1 1,25 0 0,-25 0-1,25 0 1,-25-1 0,0 1-1,25-25-15,-25 25 16,24-25-1,-24 25-15,25-25 16,-25 25 0,25-25 15,-25 25-31,25-25 16,0 0-1,-1 0 1,1 0-1,-25-25 1,25 25-16,0 0 16,0-25-1,-1 25 1,1 0 0,-25-25-16,25 25 15,-25-25 1,25 25-16,-25-25 15,25 1 1,-25-1 0,24 25-16,-24-25 15,0 0 1,0 0 0,0 1-1,0-1 1,0 0 15,-24 25-31,24-25 16,0 0-1,-25 1 1,0-1 0,0 25 15,25-25-31,-25 25 15,1 0 1,-1 0 0,0 0-1,0 0 1,0 0-16,1 0 16,-1 0-1,25 25 1,-25-25-1,25 25 17,-25-25-17,25 24-15,0 1 16</inkml:trace>
  <inkml:trace contextRef="#ctx0" brushRef="#br0" timeOffset="253272.509">18107 6573 0,'-24'0'47,"24"-25"-32,-25 25 16,25 25-15,-25-25-16,0 0 16,25 25-1,-25-25-15,1 0 16,-1 25-16,0-25 16,0 25-16,25-1 15,-25-24-15,1 25 16,24 0-16,0 0 15,-25 0-15,25-1 16,0 1 0,25-25-16,-25 25 15,0 0-15,24-25 16,1 25-16,0-25 16,0 0-1,0 25-15,24-25 16,-24-25-16,0 25 15,0 0-15,-1-25 16,1 25-16,0-25 16,0 0-1,-25 0-15,25 1 16,-25-1-16,24 0 16,-24-25-16,0 26 15,0-1-15,0 0 16,-24 25-16,24-25 15,-25 25 1,0 0-16,-25 25 16,26-25-1,24 25-15</inkml:trace>
  <inkml:trace contextRef="#ctx0" brushRef="#br0" timeOffset="253776.0861">18504 6846 0,'0'0'0,"25"0"32,-50 0 30,25 25-46,-25-25 15,1 0 0,24-25-15</inkml:trace>
  <inkml:trace contextRef="#ctx0" brushRef="#br0" timeOffset="254576.0522">18777 6648 0,'-25'0'32,"25"-25"-1,0 0-16,-24 25 1,24-25-16,-25 0 16,25 1-1,-25 24 1,50-25 15,0 50 0,-1-25-31,1 0 16,0 0-16,25 0 16,-26 0-16,1 0 15,25 0-15,-25 0 16,-1 24 0,-24 1 15,-24 0-31,-1-25 15,25 50 1,-25-26-16,0 1 16,0 0-16,1 25 15,-1-1-15,0-24 16,0 25-16,25-25 16,-25 24-16,1-24 15,24 0-15,-25 0 16</inkml:trace>
  <inkml:trace contextRef="#ctx0" brushRef="#br0" timeOffset="254839.9277">18752 6796 0,'25'0'31,"0"0"-31,0 0 16,0 0-16,24 0 16,1 0-1,-25 0-15,24 0 16,-24 0-16,0 0 15</inkml:trace>
  <inkml:trace contextRef="#ctx0" brushRef="#br0" timeOffset="256496.8139">19248 6697 0,'25'-25'16,"-25"1"0,25 24-1,-25-25-15,25 0 16,-25 50 62,-25-25-78,25 25 16,0-1-16,-25 1 15,0 0-15,1 0 16,24 0 15,24-25-31,1 0 16,0 24-1,0-24 1,0 0-16,-1 0 16,1 0-1,-25 25 1,0 0-1,-25-25 1,25 25-16,-24 0 16,-1-25-1,25 25-15,-25-25 16,0 0-16,0 24 16,1-24-16,-1 0 15,0 0-15,0 0 16,0-24-1,1-1 1,24 0 0</inkml:trace>
  <inkml:trace contextRef="#ctx0" brushRef="#br0" timeOffset="256719.9993">19298 6573 0,'0'0'0,"25"0"15,0 0 1,-1 25-16,1-25 16,0 0-16,0 0 15,24 0-15,-24 0 16,0 0-16,25 25 15</inkml:trace>
  <inkml:trace contextRef="#ctx0" brushRef="#br0" timeOffset="257415.0205">19769 6648 0,'-24'0'47,"-1"0"-32,0 24 1,0-24 0,0 25-1,25 0 1,-24-25-16,24 25 15,-25 0 1,25-1-16,25 1 31,-25 0-31,0 0 16,24-25 0,-24 25-16,25-25 15,0 0-15,0 0 16,0 0-16,-1-25 15,1 25-15,0 0 16,0-25-16,0 25 16,-1-25-16,1 0 15,-25 1 1,25-1-16,-25 0 16,0 0-16,-25 0 15,25 1-15,-25-1 16,25 0-16,-24 25 15,-1 0 1,0 25 0,0-25-16,25 25 15,-25-1-15,1-24 16</inkml:trace>
  <inkml:trace contextRef="#ctx0" brushRef="#br0" timeOffset="258256.0113">20265 6648 0,'0'0'0,"0"-25"78,-24 25-62,-1 25 0,0-25-1,0 24 1,0-24 0,1 25-16,-1 0 15,0-25 1,25 25-16,0 0 15,-25-25-15,25 24 16,0 1-16,25 0 16,0 0 15,0-25-15,-1 25-16,1-25 15,0-25-15,0 25 16,0 0-16,24 0 15,-24-25-15,0 25 16,-25-25-16,25 25 16,-1-25-1,-24 1-15,25-1 16,-25 0-16,0 0 16,0 0-16,-25 1 15,25-1 1,-24 25-16,-1 0 15,0 0-15,0 0 16,0 25-16,1-25 16,-1 24-16</inkml:trace>
  <inkml:trace contextRef="#ctx0" brushRef="#br0" timeOffset="266215.6036">20117 8037 0,'0'0'0,"-25"0"0,50-25 31,-1 25-15,-24-25-1,25 25-15,0-25 16,0 25 0,0-25-16,-1 25 15,1-24 1,0 24-16,0 0 16,0 0-16,-25-25 15,24 25-15,-24 25 16,25-25-1,-25 24 1,-25-24 0,25 25-16,0 0 15,-24-25-15,-1 25 16,0 0-16,0 0 16,-24-1-16,24 1 15,-25 0-15,25-25 16,1 25-16,-1 0 15,0-25-15,25 24 16,-25-24-16,50 0 16,-25 25-1,25-25-15,0 0 16,-1 0-16,1 0 16,0 0-16,0 0 15,24 0-15,-24 0 16,0 25-16</inkml:trace>
  <inkml:trace contextRef="#ctx0" brushRef="#br0" timeOffset="267039.9499">20439 7367 0,'0'-25'15,"25"25"64,-25 25-64,25-25-15,-1 25 16,1 0-1,0-1-15,0-24 16,0 25-16,-1-25 16,1 25-16,0-25 15,0 25-15,0-25 16,-25 25-16</inkml:trace>
  <inkml:trace contextRef="#ctx0" brushRef="#br0" timeOffset="267368.159">20439 7541 0,'0'0'0,"25"-25"16,0 25-1,-25-25-15,49 0 16,-24 25-16,0-25 16,0 25-16,-1-24 15,26-1-15,-25 25 16,0-25-16,24 25 15,-24-25-15,0 25 16,0-25-16</inkml:trace>
  <inkml:trace contextRef="#ctx0" brushRef="#br0" timeOffset="269495.8397">17686 8409 0,'25'0'78,"-1"0"-31,-24 25-47,25-25 16,0 0-16,0 0 15,0 0 1,-1 0-16,1 0 16,0 0-16,25 0 15,-26 0-15,26 0 16,0 0-16,-26 0 16,26 0-16,-25 0 15,0 0-15,24 0 16,-24 0-16,0 0 15,0-25-15,-1 25 16,26 0-16,-25 0 16,0 0-16,-1 0 15,1 0-15,0 0 16,0 0-16,0 0 16,0 0-16,-1 0 15,1 0-15,0 0 16,0 0-16,0 0 15,-1 0 1,1 0-16,0 0 16,25 0-16,-26 0 15,1 0-15,0 0 16,25 0-16,-26 0 16,1 0-16,25 0 15,-25 0 1,-1 0-16,1 0 15,0 0-15,0 0 16,0 0-16,-1 0 16,1 0-16,0 0 15,25 0-15,-26 0 16,1 0-16,0 0 16,0 0-16,0 0 15,-1 0-15,1 0 16,0 0-16,0 0 15,0 0-15,0 0 16,-1 0-16,1 0 16,0 0-16,0 0 15,0 0-15,-1 0 16,1 0-16,0 0 16,0 0-16,0 0 15,-1 0-15,1 0 16,0 0-16,0 0 15,24 0-15,-24 0 16,0 0-16,0 0 16,0 0-1,-1 0-15,1 0 16,25 0-16,-25 0 16,-1 0-16,1 0 15,0 0-15,0 0 16,0 0-16,-1 0 15,1 0-15,0 0 16,0 0 0,0 0-1,-1 0 1,1 0 0,-25-25 15,25 25-31,0 0 31,0 0-15</inkml:trace>
  <inkml:trace contextRef="#ctx0" brushRef="#br1" timeOffset="281199.834">13122 9351 0,'0'25'47,"24"-25"0,1 25-16,0-25 1,0 25-17,0-25 1,0 0 0,-1 0-1,1 0-15,0 25 16,0-25-1,0 0-15,-1 0 16,1 0 0,0 0-16,0 0 15,0 0-15,-1 0 16,1 0 0,0 0-16,0 24 15,0-24-15,-1 0 16,1 0-16,0 0 15,0 0-15,0 0 16,24 0-16,-24 0 16,0 0-16,24 0 15,-24 0-15,0 0 16,0 0-16,0 0 16,-1 0-16,1 0 15,0 0-15,0 0 16,0 0-16,-1 0 15,1 0-15,25-24 16,-25 24-16,-1 0 16,26 0-16,-25 0 15,0 0 1,0 24-16,-1-48 16,1 24-16,0 0 15,0 0-15,0 0 16,-1 0-16,1 0 15,25 0-15,-25 0 16,-1 0-16,26 0 16,-25-25-16,24 25 15,-24 0-15,25 0 16,-25 0-16,-1 0 16,26 0-16,-25 0 15,0 0-15,-1 0 16,1-25-16,0 25 15,0 0-15,0 0 16,-1 0 0,1 0-16,0-25 15,0 25-15,0 0 16,-1 0 0,1-25-16,0 25 15,0 0 1,0 0-16,0-24 31,-1 24-31,1 0 16,0 0-1,0-25-15,0 25 16,-25-25 0,24 25-16,1-25 31,0 25-16,-25-25 1,25 25-16,-25-24 16,25 24-1,-25-25-15,0 0 16,0 0 0,0 0-1,-25 1 1,0-1-1,25 0 1,-25 25 0,25-25-16,-25 25 15,25-25-15,-24 25 16,-1-25-16,0 1 16,0 24-1,25-25 1,-25 25-16,25-25 15,-24 0 1,-1 0 0,0 25-16,0 0 15,25-24-15,-25 24 16,0 0-16,1-25 16,-1 25-16,0 0 15,25-25-15,-25 25 16,0-25-16,1 0 15,-1 1 1,0 24 0,0-25-16,0 25 15,1-25 1,-1 25-16,0 0 16,0-25-16,0 25 15,1 0-15,-1-25 16,0 25-16,0 0 15,0 0-15,1-24 16,-1-1 0,0 25-1,0-25 1,0 0 0,1 25-16,-1-25 15,0 25 1,0 0-16,0 0 15,1 0-15,-1 0 16,0-24 0,0 24-16,0 0 15,1 0 1,-1 0 0,0-25-16,0 25 15,0 0 1,0 0-16,1 0 15,-1 0-15,0 0 16,0 0 0,0 0-16,1 0 15,-1 0-15,0 0 16,0 0 0,0 0-16,1 0 15,-1 0 1,0 0-1,0 0 1,0 0 0,1 0-1,-1 0 1,0 0-16,0 0 16,0 0-1,-24 25-15,24-25 16,0 0-16,0 0 15,1 0-15,-1 0 16,0 0-16,0 24 16,0-24-16,1 0 15,-1 0 1,0 0 0,0 0-1,0 25 1,1-25-1,-1 0 17,0 0-17,0 0 1,0 25 31,1-25-16,-1 0-15,25 25 15,-25-25-31,0 0 31,25 25-15,-25-25-16,0 24 31,1 1-15,-1-25 15,25 25-31,-25-25 16,25 25-1,-25-25 1,0 0 15,25 25-31,-24-25 16,24 24-1,-25-24 1,0 25 31,0-25-32,25 25 1,-25-25 0,1 0 15,24 25-15,-25-25 15,0 25 16,25-1-32,-25-24 1,25 25 0,-25-25-1,25 25-15,0 0 47,-24-25-47,24 25 16,24-25-1,-24 24 1,0 1 15,25 0-15,-25 0 15,0 0-15,25-25 15,-25 25-31,0-1 16,25-24-1,0 25 1,-1-25 15,1 25-15,-25 0-1,25-25 1,-25 25 0,25-25-1,-25 24 1,25-24-1,-1 25 1,1 0 31,0-25-16,-25 25-15,25-25-16,0 0 31,-25 25-31,24-25 16,1 24 31,0-24-32,-25 25-15,25 0 31,0-25 16,-25 25-31,25 0 0,-1-25 15</inkml:trace>
  <inkml:trace contextRef="#ctx0" brushRef="#br1" timeOffset="283599.9972">15404 8855 0,'25'0'62,"-25"-25"-15,24 25-31,-24-24-1,25 24 1,-25-25-16,25 25 16,-25-25-1,25 0-15,0 25 16,-1-25-16,1 1 16,0-1-1,0 0-15,0 0 16,-1 0-16,1 1 15,-25-1-15,50 0 16,-50 0-16,25 0 16,-1 1-16,1-1 15,0 25-15,-25-25 16,25 0-16,0 0 16,-25 1-16,24 24 15,1-25-15,0 0 16,0 0-16,0 0 15,-1 25-15,1-24 16,0-1-16,-25 0 16,25 0-16,0 25 15,-1-25-15,1 1 16,0-1-16,0 0 16,0 0-16,-1 0 15,1 25-15,25-25 16,-50 1-16,25-1 15,0 0 1,-1 0-16,1 25 16,0-25-16,0 1 15,0 24-15,-1-25 16,1 0-16,0 25 16,0-25-16,0 0 15,-1 1 1,1 24-16,0-25 15,0 25-15,24-25 16,-24 0-16,0 25 16,25-25-16,-26 1 15,26-1-15,-25 25 16,24-25-16,-24 0 16,0 25-16,25-25 15,-26 1-15,1 24 16,0-25-16,0 25 15,0-25-15,-1 25 16,1-25-16,0 0 16,0 25-1,0-24-15,-1-1 32,1 25-1,-25-25-16,25 25 1,0-25 0,0 25-1,-25-25 1,25 25-16,-1 0 31,-48 0 47,-1 0-62,0 25 0,0-25-1,0 0-15,0 0 16,1 25-1,-1-25-15,0 0 16,0 0 0,0 25-16,1-25 0,-1 0 15,0 0 1,0 0 0,25 25-16,-25-25 15,50 0 79,0 0-78,-25 24-1,25-24-15,0 0 16,-25 25-16,24-25 15,-24 25-15,25-25 16,0 25-16,0-25 16,-25 25-1,25-25 1,-1 0 15,-24-25-31,25 0 16,-25 0 15,25 25-31,-25-25 16,25 1-1,-25-1 1,25 25-16,0 0 62</inkml:trace>
  <inkml:trace contextRef="#ctx0" brushRef="#br0" timeOffset="323432.0084">20265 8781 0,'0'-25'15,"-24"25"64,-1 0-48,25 25-16,-25-25-15,0 25 16,25-1 0,-25-24-1,25 25-15,0 0 16,-24-25-16,24 25 16,-25 0-16,25-1 15,0 1 1,0 0-16,25 0 15,-25 0 1,0 0 0,24-25-16,-24 24 15,25-24 1,-25 25-16,25-25 16,-25 25-1,25-25 1,0 0-1,-25-25 1,24 25-16,1 0 16,0-25 15,0 25-15,0-24-1,-25-1 1,24 25-16,-24-25 15,25 0-15,-25 0 16,25 0 0,-25 1-1,0-1 1,0 0-16,-25 0 16,25 0-1,-25 25 1,1-24-1,-1 24-15,0 0 16,0-25 0,0 25-1,25 25 17,-24-25-32</inkml:trace>
  <inkml:trace contextRef="#ctx0" brushRef="#br0" timeOffset="325072.2099">19745 8830 0,'-25'0'78,"0"0"-63,25 25 1,-25-25 0,25 25-1,-25-25 1,25 25 0,0 0-16,-24-1 31,24 1-31,0 0 15,0 0 1,0 0 0,24-25-16,-24 25 15,0-1 1,25-24-16,-25 25 16,25-25-1,0 0 1,0 0-1,-1 0-15,1 0 16,0 0 15,0 0-15,-25-25-16,25 25 31,-25-24-31,24 24 16,-24-25-1,25 0 1,-25 0 0,0 0-1,0 0 1,0 1 0,0-1 15,-25 25-16,25-25 1,-24 25 0,24-25-16,-25 0 15,0 1 17,0 24-17,0 0 1,1 0-1,-1 0-15,0 0 16,0 0 0,0 24-1,1 1 17,24 0-17</inkml:trace>
  <inkml:trace contextRef="#ctx0" brushRef="#br0" timeOffset="326648.3138">19224 8880 0,'-25'0'78,"0"0"0,0 25-47,25 0 1,-25-25-32,25 24 15,-24 1 1,24 0 0,0 0-1,0 0 1,24 0-16,-24-1 15,25 1 1,0 0 0,0-25-1,0 25 1,-1-25 0,1 0-16,0 0 15,0-25 1,0 25-16,-1 0 15,1-25 1,0 25 0,-25-25-16,25 25 15,-25-24-15,0-1 16,25 25-16,-25-25 16,0 0-16,0 0 15,0 0 16,0 1-15,-25-1-16,25 0 31,-25 25-31,25-25 16,-25 25 0,0 0-16,1-25 15,-1 25 1,0 0-16,0 0 15,0 0 1,1 25 0,-1-25-1</inkml:trace>
  <inkml:trace contextRef="#ctx0" brushRef="#br0" timeOffset="328687.4029">18107 8954 0,'0'-24'31,"25"-1"-15,-25 0 0,25 0-16,0 0 15,-25 1 1,25 24 0,-25-25-16,0 50 31,-25-1-16,25 26-15,0-25 16,0 24-16,-25-24 16,25 25-16,0 0 15,0-26-15,0 1 16,0 0-16,0 0 16,25 0-16,-25-1 15</inkml:trace>
  <inkml:trace contextRef="#ctx0" brushRef="#br0" timeOffset="330022.9595">18653 8905 0,'0'0'0,"0"-25"16,25 0 15,-25 0-15,-25 50 31,0 0-32,25 0 1,-24-25-16,24 25 16,-25-1-1,50-24-15,-1 0 31,1 0-31,0 0 16,0 0 0,0 0-16,-1 0 15,1 0 1,-25 25-16,25-25 16,-25 25-1,25 0 1,-25 0-1,0 0 1,0-1-16,-25 1 16,25 0-1,-25-25 1,25 25-16,-25-25 16,1 0-16,-1 25 15,0-25 1,0 0-16,0 0 15,1 0 1,-1 0-16,0 0 16,25-25-1</inkml:trace>
  <inkml:trace contextRef="#ctx0" brushRef="#br0" timeOffset="330471.4061">18653 8855 0,'25'0'15,"-25"-25"1,25 25-1,0 0-15,-1 0 16,26 0-16,-25 0 16,24 0-16,-24 0 15,25 0-15,-25 0 16,-1 0-16,1 0 16,0 0-16,0 0 15</inkml:trace>
  <inkml:trace contextRef="#ctx0" brushRef="#br0" timeOffset="332598.8566">18380 9153 0,'0'-25'32,"25"25"-1,-25-25-15,0 50 46,-25 0-31,25 0-15,0-50 15,25 0 0,-25 0 1,25 25-17,-50 25 17,25 0-1,-25-25-16,25 25 1,-25-25 0,25-25-16,-24 25 15,24-25 1,24 25 0,-24-25-1,25 25 16,-25 25 1,0 0-17,-25-25 1,1 25 0,-1-25-1,25-25 16,25 0-15,-1 0 15,1 25-15,0 0 0,-25 25 15,0 0 0,-25-25-31,0 25 16,1-25 15,-1 0 16,50 0-32</inkml:trace>
  <inkml:trace contextRef="#ctx0" brushRef="#br0" timeOffset="342816.3984">23564 6474 0,'25'-25'47,"0"25"0,-50 0 16,25 25-48,-25-25 1,25 25-1,-24 0-15,-1-1 16,25 1 0,-25 0-16,25 0 15,-25 0 1,25-1-16,0 1 16,0 0-16,0 0 15,25-25 1,-25 25-16,25-25 31,-25 24-31,25-24 16,-1 0-1,1 0 1,0 0 0,0 0-16,0 0 15,-25-24 1,24 24-16,1 0 15,-25-25-15,25 25 16,-25-25-16,25 0 16,0 0-1,-25 1-15,24-1 16,1 0 0,-25 0-16,0 0 15,0 1-15,0-1 16,-25 0-16,25 0 15,-24 0-15,-1 25 16,0-24-16,0 24 16,0 0-1,1 0-15,-1 24 16,25 1 0,-25 0-1</inkml:trace>
  <inkml:trace contextRef="#ctx0" brushRef="#br0" timeOffset="343520.0949">24011 6722 0,'0'0'0,"0"-25"32,25 25-32,0 0 31,-1 0 0,-24 25 16,-24-25-31,24 25-1,-25-25 1,25-25-1,-25 25 1,50-25 15</inkml:trace>
  <inkml:trace contextRef="#ctx0" brushRef="#br0" timeOffset="344600.1226">24408 6524 0,'0'0'0,"0"-25"0,25 0 16,-25 0-1,24 0 1,-48 50 15,24 0 0,0 0-15,0 0-16,0-1 16,24-24-1,1 0 1,-25 25-16,25-25 15,0 0-15,0 0 16,-1 0 0,1 25-1,-25 0 1,0 0 0,0-1-1,-25 1 16,1 0-15,-1-25-16,0 25 16,0-25-16,0 0 15,1 25-15,-1-25 16,0 0-16,0-25 16,0 25-1,1 0-15,-1-25 16,25 0-1,-25 0-15</inkml:trace>
  <inkml:trace contextRef="#ctx0" brushRef="#br0" timeOffset="344816.0921">24433 6424 0,'24'0'16,"1"0"0,0 0-16,25 0 15,-26 0 1,26 0-16,-25 0 16,24 0-16,1 0 15,-25 25-15</inkml:trace>
  <inkml:trace contextRef="#ctx0" brushRef="#br0" timeOffset="345671.3726">24978 6499 0,'-24'0'94,"24"25"-94,-25-1 15,0 1 1,0 0-16,0 0 16,25 0-1,0-1-15,0 1 16,0 0 0,25-25-16,-25 25 15,25-25-15,0 0 16,0 0-1,-1 0 1,1 0-16,0 0 16,0-25-1,0 25-15,-25-25 16,24 0-16,1 1 16,-25-1-1,25 0-15,-25 0 16,-25-24-16,25 24 15,-25 0 1,1 25-16,24-25 16,-25 25-16,25 25 15,-25-25-15,25 25 16,-25 0-16</inkml:trace>
  <inkml:trace contextRef="#ctx0" brushRef="#br0" timeOffset="346551.7364">25400 6524 0,'-25'-25'79,"25"50"-79,-25-25 15,1 0 1,-1 24-1,0-24 1,25 25-16,-25 0 16,25 0-1,0 0-15,0-1 16,25 1 0,-25 0-16,25 0 15,0-25 1,-25 25-1,24-25-15,1 0 16,0-25-16,0 25 16,0 0-16,-1-25 15,1 0-15,0 25 16,0-25-16,0 1 16,-25-1-16,0 0 15,24 0-15,-48 0 16,24 1-16,0-1 15,-25 25 1,0-25-16,0 25 16,0 25-1,1-25-15,-1 25 16,0-1 0,50-24-16</inkml:trace>
  <inkml:trace contextRef="#ctx0" brushRef="#br0" timeOffset="347376.4561">25896 6524 0,'0'-25'15,"-25"25"32,25 25-31,-25-25 0,1 24-1,-1-24 1,25 25-16,-25 0 15,25 0 1,0 0 0,0-1-16,0 1 31,0 0-31,25 0 16,0 0-1,-1-25 1,1 0-1,0-25-15,0 25 16,0 0-16,0-25 16,-1 25-16,1-25 15,0 0-15,-25 1 16,25-1-16,0 0 16,-1 0-16,-24 0 15,0 1-15,0-1 16,-24 0-1,-1 25-15,0 0 16,0 25-16,0-25 16</inkml:trace>
  <inkml:trace contextRef="#ctx0" brushRef="#br0" timeOffset="348768.0919">25747 8037 0,'-25'0'0,"1"-25"32,24 0-17,24 25 1,-24-25-1,25 0 1,0 1 0,0 24-16,-25-25 15,25 25-15,-1 0 16,1-25-16,0 25 16,-25 25-1,25-25-15,-50 0 16,25 25-16,0-1 15,-25 1-15,0 0 16,1 0-16,-26 0 16,25 0-16,0-1 15,1 1-15,-1 0 16,0 0-16,25 0 16,-25-1-16,50-24 15,0 25 1,0-25-1,-1 0-15,1 25 16,0-25-16,0 0 16,0 0-16,-1 0 15</inkml:trace>
  <inkml:trace contextRef="#ctx0" brushRef="#br0" timeOffset="349447.7816">26070 7293 0,'0'-25'32,"0"50"-1,25-25-16,-25 24-15,24-24 16,1 25-16,0 0 16,0-25-16,0 25 15,24 0-15,-24-25 16,0 24-16,0-24 16,-1 25-16,1-25 15</inkml:trace>
  <inkml:trace contextRef="#ctx0" brushRef="#br0" timeOffset="349727.4001">26070 7466 0,'0'0'0,"25"-25"16,-1 25-1,1-24-15,25-1 16,-1 0-16,-24 0 16,25 0-16,-1 25 15,1-24-15,-25-1 16,0 25-16,-1-25 15</inkml:trace>
  <inkml:trace contextRef="#ctx0" brushRef="#br0" timeOffset="351415.9987">23416 8483 0,'0'0'0,"24"0"31,1 0 1,0 0-17,0 0 1,0 0-16,-1 0 15,26 0-15,-25 0 16,24 0-16,-24 0 16,25 0-16,-1 0 15,-24 0-15,25 0 16,0 0-16,-26 0 16,26 0-16,-25 0 15,24 0-15,-24 0 16,25 0-16,-25 0 15,24 0-15,-24 0 16,25 0-16,-1 0 16,-24 0-16,25 0 15,-26 0-15,26 0 16,-25-25 0,24 25-16,-24 0 0,0 0 15,0 0 1,0 0-16,24 0 15,-24 0-15,0 0 16,0 0-16,-1 0 16,26 0-16,-25 0 15,0 0-15,0 0 16,-1 0-16,1 0 16,0 0-16,0 0 15,0 0-15,-1 0 16,1 0-16,0 0 15,0 0-15,24 0 16,-24 0 0,0 0-16,0 0 15,0 0-15,-1 0 16,1 0 0,0 0-16,0 0 15,24 0-15,-24 0 16,0 0-16,0 0 15,0 0-15,-1 0 16,1 25-16,0-25 16,0 0-16,0 0 15,-1 0 1,1 0 0,0-25-1,0 25 1,0 0-1,-1 0 17,1 0-1,0 0 78,-50 0-93</inkml:trace>
  <inkml:trace contextRef="#ctx0" brushRef="#br1" timeOffset="363055.8792">18479 9401 0,'0'25'47,"25"-25"0,0 25-16,0-25-15,0 24 0,0-24-1,-1 0 1,1 0 0,0 0-16,0 0 0,0 0 15,-1 25 1,1-25-16,0 0 15,0 0-15,0 0 16,24 0-16,-24 0 16,25 0-16,-26-25 15,1 25-15,0 0 16,25 0-16,-26 0 16,1 0-16,0 0 15,25 0-15,-26-24 16,1 24-16,25 0 15,-25 0-15,24 0 16,-24-25-16,25 25 16,-26 0-16,26-25 15,-25 25-15,0 0 16,0 0-16,-1 0 16,26 0-16,-25-25 15,0 25-15,-1 0 16,1 0-16,0 0 15,25-25-15,-26 25 16,1 0-16,0 0 16,0 0-1,0 0 1,-1 0-16,1 0 16,0 0-16,0 0 15,0 0-15,-1-24 16,1 24-16,0 0 15,0 0-15,0 0 16,-1-25 0,1 25-16,0 0 15,0 0-15,0 0 16,-1-25 0,1 25-16,0 0 15,0 0-15,0 0 16,-25-25-16,24 25 15,1 0 1,0 0 0,-25-25-1,25 25-15,0 0 16,-25-24 0,24 24-16,1-25 31,-25 0 0,25 25-31,-25-25 16,0 0-16,0 1 15,25-1 1,-25 0 0,-25 25-1,25-25-15,0 0 16,0 0-1,0 1 1,0-1 0,0 0-1,0 0 1,-25 25 0,25-25-16,0 1 15,-25 24 1,25-25-1,-24 0 1,24 0 0,-25 25 15,25-25-15,-25 25-16,25-24 15,-25 24 1,0-25-1,1 25 1,-1 0 0,0-25-1,0 25-15,0 0 16,1 0 0,-1 0-1,0-25 1,0 25-1,0 0 1,1 0-16,-1 0 16,0 0-1,0 0-15,0 0 16,1 0 0,-1 0-1,0 0 1,0 0-1,0 0-15,1 0 32,-1 25-32,0-25 0,0 0 31,0 0-31,1 0 16,-1-25-1,0 25 1,0 25-1,0-25 1,1 0-16,-1 0 16,0-25-1,0 25 1,0 0 0,1 0-16,-1 0 15,25 25-15,-25-25 16,0 0-16,0 0 15,0 0 1,1 0-16,-1 0 16,0 0-1,0 0 1,0 0-16,1 0 16,-1 0-16,25 25 15,-25-25-15,0 0 16,0 0-16,1 0 31,-1 0-31,0 0 16,0 0-1,0 0-15,1 0 16,-1 0 0,0 0-1,0 0 1,0 0-1,1 0 1,-1-25 0,0 25-1,0 0 1,0 0 0,1 25-1,-1-25 1,0 0-1,0 0 1,0 0 0,1 0-1,-1 0 17,25 25-32,-25-25 15,0 0 1,0 0-1,1 0 1,24 24-16,-25-24 16,0 0 15,0 25 0,0-25 0,25 25-15,-25-25 0,25 25 15,-24-25-31,-1 0 31,25 25-15,-25-25 15,25 24 0,-25-24-15,25 25 0,-25-25-1,25 25 16,-24-25-31,24 25 32,-25-25-32,25 25 31,0-1 0,0 1 0,-25-25-15,25 25-16,0 0 31,-25-25-15,25 25-16,0 0 31,0-1 16,25-24-31,-25 25-1,-25 0 17,25 0-17,0 0 16,0-1-15,0 1 15,25-25-15,-25 25 0,25-25 15,-25 25-31,25 0 31,-25-1 0,24-24-15,-24 25 0,25-25-1,-25 25 16,25-25-15,-25 25 0,25-25 15,-25 25-15,25-25-1,-1 24 16,1-24 1,-25 25-17,25-25-15,0 0 16,0 0 0,0 0-16</inkml:trace>
  <inkml:trace contextRef="#ctx0" brushRef="#br1" timeOffset="366400.2486">20662 8830 0,'25'25'0,"0"-25"62,0 0-46,-25-25 0,25 25-16,-1 0 15,1 0-15,0-24 16,0 24-1,0-25-15,-1 25 16,1-25-16,0 0 16,0 0-1,0 1-15,-25-1 16,24 0-16,1 0 16,0 0-16,0 1 15,0-1-15,-25 0 16,24 0-16,1 0 15,0 1-15,0-1 16,0 0-16,-1 0 16,1 0-16,0 1 15,0-1 1,0 0-16,-1 0 16,1 0-16,0 1 15,0-1-15,0 0 16,-1 0-1,-24 0-15,25 1 16,0-1-16,0 0 16,0 0-16,-1-25 15,1 26-15,25-1 16,-25 0-16,0 0 16,-1-24-16,26 24 15,-25 0-15,0 0 16,24 0-16,-24 1 15,25-1-15,-26 0 16,26 0-16,0 0 16,-26 1-16,26-1 15,-25 0-15,0 25 16,24-25-16,-24 25 16,0-25-16,0 1 15,24 24-15,-24-25 16,0 25-16,24-25 15,-24 0-15,0 25 16,25-25-16,-26 25 16,1-24-16,0 24 15,0 0-15,0-25 16,24 25-16,-24-25 16,0 0-1,0 25-15,0-25 16,-1 25-16,1-24 15,0 24-15,0-25 16,0 25-16,-25-25 16,24 25-16,1-25 15,0 25-15,0 0 16,0-25-16,-1 25 16,1 0-1,-25-24-15,25 24 16,0-25-1,0 25-15,-1 0 16,-24-25 0,25 25-16,-25-25 47,25 25-32,-50 0 110,0 0-109,-24 25-1,24-25-15,0 0 16,-24 0-16,-1 0 16,25 0-16,0 0 15,1 0-15,-1 0 16,0 0-16,0 0 31,0 0 16,25 25 406,25-25-453,-25 25 16,25-1-1,0 1 1,-25 0-16,25 0 16,-25 0-1,24-1-15,1 1 16,0-25 15,-25 25-31,0 0 31,25-25-15,-25 25 0,25-25 109,-25-25-110,0 0 17,24 25-32,-24-25 15,0 0-15,25 25 16,-25-24-16,25 24 15,-25-25-15,0 0 16,25 25-16,-25-25 16,25 25-1,-25-25-15,24 1 16,-24-1 15,0 50 47</inkml:trace>
  <inkml:trace contextRef="#ctx0" brushRef="#br0" timeOffset="377752.0016">25896 8905 0,'0'-25'15,"0"0"32,-25 25 47,0 0-63,25 25-31,-24 0 31,-1 0-15,0-1 0,0 1-1,25 0-15,-25 0 16,25 0 0,0 0-1,0-1-15,0 1 16,0 0-1,25 0 1,-25 0 0,25-25-1,-25 24 1,25-24 0,-25 25-1,25-25-15,-1 0 31,1-25-15,0 25 0,0 0-16,-25-24 15,25 24-15,-25-25 16,25 25-16,-25-25 16,24 25-1,-24-25-15,25 0 16,-25 1-1,0-1 1,0 0-16,0 0 16,0 0-1,0 0-15,0 1 16,0-1 0,-25 25-16,1-25 31,-1 25-16,25 25 1,-25-25 0</inkml:trace>
  <inkml:trace contextRef="#ctx0" brushRef="#br0" timeOffset="379304.0597">25425 8905 0,'-25'0'16,"0"0"0,0 0-1,1 25 1,-1-25 0,0 24-1,0 1 1,25 0-1,-25-25-15,1 25 16,24 0-16,-25 0 16,25-1-1,0 1-15,0 0 16,0 0-16,0 0 16,25-1-1,24 1 1,-24-25-16,0 0 15,0 0-15,24-25 16,-24 25 0,0 0-16,0-24 15,-1 24-15,1-25 16,0 25 0,-25-25-16,0 0 15,25 0-15,-25 1 16,0-1-1,0 0-15,0 0 16,25 0-16,-25 0 16,0 1-16,-25 24 47</inkml:trace>
  <inkml:trace contextRef="#ctx0" brushRef="#br0" timeOffset="381200.3393">24929 8954 0,'0'-24'31,"-25"24"0,0 24 1,0-24-17,25 25 1,-25-25 0,25 25-1,-24-25-15,-1 0 16,25 25-1,-25 0 1,25 0 0,-25-1-1,25 1 1,0 0 0,25-25-1,-25 25 1,25-25-1,-25 25-15,25-25 16,-25 24 0,24-24-1,1 0 1,0 0 0,0 0-1,0 0 1,0 0-1,-1 0 1,-24-24-16,25 24 16,-25-25-1,0 0-15,25 25 16,-25-25-16,0 0 16,25 1-1,-25-1-15,0 0 16,0 0-16,-25 0 15,25 0-15,0 1 32,-25-1-32,0 25 31,1 0-31,-1 0 16,0 25-1</inkml:trace>
  <inkml:trace contextRef="#ctx0" brushRef="#br0" timeOffset="382863.3909">23961 8954 0,'0'0'0,"-24"0"0,48-24 32,-24-1-1,25 25-31,-25-25 16,0 0-1,0 0 1,25 50 15,-25 0-15,0 0-1,-25 0-15,25 24 16,0-24-16,0 25 16,0-25-16,-25-1 15,25 26 1,0-25-16,0 0 15,-24-1-15,24 1 16,0 0-16</inkml:trace>
  <inkml:trace contextRef="#ctx0" brushRef="#br0" timeOffset="383744.0708">24433 8954 0,'24'0'0,"-24"-24"32,-24 48 30,-1 1-46,0 0-1,0 0 1,25 0-16,-25 0 16,25-1-16,-24 1 15,24 0-15,0 0 16,24 0-1,1-1 1,0 1 0,0-25-1,0 0 1,-1 0-16,1-25 16,0 25-16,0 0 15,-25-24-15,25 24 16,-1-25-16,1 0 15,0 25-15,-25-25 16,0 0-16,25 1 16,-25-1-16,0-25 15,0 25-15,0 0 16,-25 1-16,25-1 16,-25 0-1,0 25-15,1 0 16,-1 25-16,0-25 15,0 25-15,-24-1 16,49 1-16</inkml:trace>
  <inkml:trace contextRef="#ctx0" brushRef="#br0" timeOffset="385871.6866">24110 9252 0,'-25'0'32,"50"-25"-32,0 25 125,-25 25-110,-25-25 63,25-25-62,25 25 0,0 0-1,-25-24 1,25 24 0,-25 24 15,-25 1 0,0-25 0,25-25 1,25 25-17,-25-24-15,25 24 16,-1 0-1,1 0 32,-50 0-47,25 24 16,-24-24 0,-1 25-1,0-25 16,25-25-15,25 25 0,0-24 15,-1 48-15,-48-24 15,24 25-16,-25-25 1,0 25 0,0-25-1,25-25 1,0 0 15,25 25-31,-25-24 16,25 24-1,-25 24 1,0 1 15,-25-25-31,0 25 47,25-50-16,-25 25-15</inkml:trace>
  <inkml:trace contextRef="#ctx0" brushRef="#br0" timeOffset="401599.8161">6871 9922 0,'0'-25'94,"25"25"156,-25 25-203,0 0 15,25-1 16,-25 1-46,0 0-17,0 0 17,0 0-1,0 0 0,0-1-15,0 1-1,24-25 1,-24 25-16,0 0 31,0 0-15,0-1 15,0 1-15,0 0-1,0 0 17,0 0-17,0-1 16,0 1-15,0 0 15,0 0-15,0 0 15,25-1-15,-50-24-1,50 0 1,-25 25 0,-25-25-16,50 0 15,-25 25 17,0 0-1,0 0 31,-25-50 141,1 25-156,24-25-31,-25 25 0,25-25-1,-25 25 1,50-25 140,0 25-140,-1 0-1,1 0-15,0 0 16,0 0 0,0 0 46,-25 25-31,-25-25-31,25 25 16,0 0-16,-25 0 16,25-1-1</inkml:trace>
  <inkml:trace contextRef="#ctx0" brushRef="#br0" timeOffset="402808.3666">6921 11112 0,'0'0'0,"0"-24"31,24 24-15,-24-25-16,0 0 16,0 0-16,0 0 15,0 1 1,0-1-16,25 25 31,-25 25 16,0-1-47,0 26 16,0-25-1,0 0-15,0-1 16,0 1-16,0 25 15,0-25 1,25 0-16,-25-1 16,0 1-16,0 0 15,0 0-15,0 0 16,0-1 0,0 1-1,25 0 1,-25 0 15,-25-25 16,25 25-31,-25-25-16,0 0 15,1 0 1,48 0 15,-24-25-15,25 25-16,0 0 15,0-25-15,0 25 32,-1-25-32,1 25 15</inkml:trace>
  <inkml:trace contextRef="#ctx0" brushRef="#br0" timeOffset="405407.4309">12303 9525 0,'-25'25'16,"50"-25"31,-25 25-1,0-1-30,0 1 0,0 0-1,0 0-15,0 0 16,0-1 0,0 1-16,0 0 15,-25-25-15,25 25 16,25 0-16,-25-1 15,0 1 1,0 0 0,0 0-1,0 0 1,0-1 0,0 1-1,0 0 1,0 0-1,0 0 1,0 0 0,0-1-1,0 1 17,25-25-17,-25 25 1,0 0 15,0 0 0,0-1 32,-25-48 109,0-1-157,1 25 1,-1-25 15,50 25 47,-1 0-62,1 0 0,0 0-16,0 0 15,-25 25 1,0 0 15,-25-1-15,25 1-16,0 0 15</inkml:trace>
  <inkml:trace contextRef="#ctx0" brushRef="#br0" timeOffset="406639.841">12278 10691 0,'-24'0'109,"24"25"-109,0-1 16,-25 1 0,25 0-1,0 0 1,0 0-16,0-1 15,0 1 1,0 0 0,-25 0-16,50-25 15,-25 25-15,0-1 16,0 1 0,0 0-16,25-25 15,-25 25 1,0 0-1,24-25-15,1 24 16,0-24 15,0 0-15,0 0 0,-25-24-16,24 24 15,1-25 1,0 0-1,-25 0-15,25 0 16,-25 1 0,0-1-16,0 0 15,0 0 1,0 0 0,0 1-16,0-1 15,-25 0 1,25 0-1,-25 0 1,0 25 0,25-24-1,-24 24-15,-1 0 16,0 0 0,0 0-1,0 0 16</inkml:trace>
  <inkml:trace contextRef="#ctx0" brushRef="#br0" timeOffset="408671.4001">18033 9575 0,'25'0'79,"-25"24"-64,0 1 1,0 0-1,0 0 1,0 0-16,0-1 16,0 1-1,0 0-15,0 0 16,0 0-16,0-1 16,25 1-1,-25 0 1,0 0-16,0 0 15,24-1 1,-48-24 0,48 25-16,-24 0 15,0 0 17,0 0-17,-24-25-15,24 25 16,0-1 15,24-24 0,-48 25-15,24-50 78,-25 25-79,0 0 17,25-24-1,-25 24-16,0-25 1,1 0 31,48 25-16,1 0 0,0 0-15,0 0 0,0 0-16,-1 0 15,1 0 1,-25 25 62,-25-25-78,25 25 16,0-1-1,-24 1 1,24 0-16</inkml:trace>
  <inkml:trace contextRef="#ctx0" brushRef="#br0" timeOffset="409663.7367">17934 10740 0,'25'0'47,"-25"-24"-31,24 24-16,-24-25 15,25 0-15,-25 0 16,25 0 15,-25 50-15,25 0 15,-25 0-31,0 0 16,0-1-16,25 1 15,-25 0-15,0 0 16,0 24-16,0-24 15,0 0-15,0 0 16,0 0-16,0-1 16,0 1-16,24-25 15,-24 25-15,25 0 47,-25 0-16,25-25 16,-25 24-15,0 1 14,0 0-14</inkml:trace>
  <inkml:trace contextRef="#ctx0" brushRef="#br0" timeOffset="412512.7541">23887 9624 0,'0'-25'46,"0"50"33,0 0-48,0 0-16,0 0 1,0-1 0,0 1-1,0 0-15,0 0 16,0 0 0,0-1-16,0 1 15,0 0-15,0 0 16,0 0-1,0-1 1,0 1-16,0 0 16,0 0-1,0 0-15,0 0 16,0-1 0,0 1-1,0 0 1,0 0-1,0 0 1,-25-1 0,25 1-1,0 0 1,0 0 31,0-50 0,-25 25-47,25-25 15,-25 25-15,25-25 16,-24 25-16,24-24 16,-25 24-16,25 24 46,25 1-30,-1 0 0,1-25-16,0 25 15,0-25 1,-25 25 0,25-50-16,0 25 15,-25-25 1,24 25-16,-24-25 15,25 25 1,-25-25-16,-25 25 16</inkml:trace>
  <inkml:trace contextRef="#ctx0" brushRef="#br0" timeOffset="413511.7769">23639 10939 0,'0'0'0,"25"-25"63,-25 0-48,24 0-15,1 1 16,-25-1 0,25 25-1,-25-25-15,25 25 16,-25 25 31,0 0-47,-25 24 15,25-24 1,0 0-16,0 24 16,0-24-1,0 0-15,0 0 16,0 0-16,0-1 16,0 1-16,0 0 15,0 0 1,0 0-1,0 0 1,25-1 0,-25 1 15,0 0-15,0 0 15,25-25 63,-50 0-16</inkml:trace>
  <inkml:trace contextRef="#ctx0" brushRef="#br0" timeOffset="417488.4881">4490 13667 0,'0'0'0,"24"-24"16,1 24-1,-25-25-15,25 50 16,0-25-1,0 24-15,-25 1 16,24-25-16,-24 25 16,25 0-16,-25 0 15,0-1-15,0 1 16,0 0-16,0 0 16,0 0-16,-25-1 15,25 1 1,0 0-1,-24-50 17,24 0-1,0 1-31,0-1 16,0-25-16,0 1 15,24 24-15,-24-25 16,0 1-16,25 24 15,-25 0-15,0 0 16,0 50 0,25-25-1,-25 25-15,0 0 16,25-1-16,-25 26 16,0-25-16,25-25 15,-25 25-15,24-25 16,1-25-16,0 0 15,0 0 1,0 25-16,-25-25 16,25 25-16,-25-24 15,24 24 1,1 0 0,-25 24-16,0 1 15,25 0-15,-25 0 16,0 24-16,0 1 15,0 0 1,0-26-16</inkml:trace>
  <inkml:trace contextRef="#ctx0" brushRef="#br0" timeOffset="417920.0966">5110 13717 0,'-25'-25'16,"25"50"-1,-25-25-15,25 25 16,0 0 0,0-1-16,0 1 15,0 0-15,25 25 16,-25-26-16,25 1 15,-25 0 1,25-25 0,-1-25-16,1-24 15,-25 24 1,25-25-16,-25 1 16,0-1-1,-25 0-15,25 26 16,-25-1-16,1 0 15,-1 25-15,0 0 16,25 25-16,-25 24 16,25-24-16,-25 25 15,50-25-15,-25 24 16,25-24-16,0 0 16</inkml:trace>
  <inkml:trace contextRef="#ctx0" brushRef="#br0" timeOffset="418296.1209">5407 13692 0,'0'0'0,"0"25"16,0 0-1,25 0 1,-25-1 0,25 1-16,0 0 15,0 0-15,-1 0 16,1-1-16,0-24 16,0 25-16,0-50 15,-1 1-15,1-1 16,0 0-16,0-25 15,0 26-15,-1-26 16,1 25-16,-25 0 16,0 1-16,0-1 15,0 0 1,-25 0 0</inkml:trace>
  <inkml:trace contextRef="#ctx0" brushRef="#br0" timeOffset="425391.8776">7144 13469 0,'0'-25'16,"0"0"-1,-25 25 32,0 25-16,25 0-31,-25 0 16,1 24-16,24-24 16,-25 25-16,25 24 15,0-24-15,0-1 16,0 1-16,0 0 15,25-1-15,-25-24 16,24 25-16,1-26 16,25 1-16,-1-25 15</inkml:trace>
  <inkml:trace contextRef="#ctx0" brushRef="#br0" timeOffset="425976.09">7541 13543 0,'0'0'0,"-25"0"15,0 0 1,25 25 0,-25-25-1,25 25-15,-25 0 16,25 0-16,0-1 15,0 1-15,0 0 16,0 0-16,25 0 16,-25-1-16,0 1 15,25 0-15,0 0 16,0-25 0,-25 25-16,24-25 0,1 0 15,0-25 1,0 25-16,-25-25 15,25 0-15,-1 0 16,-24-24-16,0-1 16,0 1-16,0 24 15,0-25-15,-24 25 16,24 1-16,-25-1 16,0 50-1,25-1 1,-25 1-16,25 0 15,25 0-15</inkml:trace>
  <inkml:trace contextRef="#ctx0" brushRef="#br0" timeOffset="426392.7446">7937 13767 0,'0'0'0,"25"0"47,-25 24-31,0 1-1,-25-25 1,1 0 15,24-25-15</inkml:trace>
  <inkml:trace contextRef="#ctx0" brushRef="#br0" timeOffset="427175.7622">8334 13519 0,'-24'0'78,"24"24"-62,-25 1 0,25 0-1,-25 0 1,25 0-16,0-1 15,0 1 1,0 0-16,0 0 16,0 0-16,25-1 15,-25 1 1,25 0-16,-25 0 16,24-25-16,1 25 15,0-1 1,0-24-16,0 0 15,-1 0-15,1 0 16,0 0-16,0 0 16,0-24-16,-1-1 15,1 0 1,-25 0 0,-25 0-16,25 1 15,0-1-15,-24 0 16,-1 25-16,0 0 15,0 0-15,0 0 16,1 25-16,-1-25 16,0 25-1,25-1-15,0 1 16,0 0 0</inkml:trace>
  <inkml:trace contextRef="#ctx0" brushRef="#br0" timeOffset="427919.7604">8855 13593 0,'0'-25'16,"-25"0"0,25 1-1,-24 24 1,-1-25-1,0 50-15,0-25 16,25 24 0,0 1-1,0 0-15,25-25 16,0 25-16,0-25 16,-1 25-16,26-25 15,-25 0-15,0 24 16,-1-24-16,1 25 15,0-25-15,0 25 16,0-25-16,-25 25 16,25 0-16,-25-1 15,-25 1-15,25 0 16,-25 0 0,0-25-16,25 25 15,-25-25-15,0 0 16,1 0-16,-1-25 15,25 0-15,-25 0 16,50 0-16,-25 1 16,0-26-16,25 25 15,-1-24-15,1 24 16,0-25-16,-25 25 16</inkml:trace>
  <inkml:trace contextRef="#ctx0" brushRef="#br0" timeOffset="428496.4207">9327 13692 0,'-25'0'15,"25"-25"1,-25 1 0,25-1-1,-25 25-15,0-25 16,1 0-16,-1 0 15,0 25 1,0-24 0,50 24-1,0-25 1,0 25 0,-1 25-16,26-25 15,-25 0-15,0 0 16,24 0-16,-24 24 15,0-24-15,0 0 16,-1 25-16,1-25 16,0 25-1,-50 0-15,25 0 16,0-1-16,-25 1 16,25 0-16,0 0 15,-24 24-15,24-24 16,-25 25-16,25-25 15,-25 24 1,25-24-16</inkml:trace>
  <inkml:trace contextRef="#ctx0" brushRef="#br0" timeOffset="428679.8592">9277 13816 0,'0'0'0,"25"0"16,0-25 0,-1 25-16,26-24 15,-25 24-15,24-25 16,-24 25-16,25 0 16,-1 0-16</inkml:trace>
  <inkml:trace contextRef="#ctx0" brushRef="#br0" timeOffset="429304.1581">9847 13618 0,'0'0'0,"0"-25"16,0 0-1,0 0 17,0 50-1,-24 0-15,24 0-1,24 0 1,1-1-1,0-24 1,0 0 0,0 0-1,-1 0-15,1 0 16,0 0 0,0 0-1,-25 25-15,0 0 16,0 0-1,0 0 1,-25-1-16,25 1 16,-25 0-16,25 0 15,-25-25-15,1 25 16,-1-25-16,0 0 16,0-25-16</inkml:trace>
  <inkml:trace contextRef="#ctx0" brushRef="#br0" timeOffset="429464.0775">9847 13519 0,'0'0'0,"25"-25"15,0 0 1,0 25-16,0-25 16,24 25-16,-24 0 15,0 0-15,0 0 16,0 25-1</inkml:trace>
  <inkml:trace contextRef="#ctx0" brushRef="#br0" timeOffset="429792.732">10269 13320 0,'0'-25'16,"25"50"-16,0-25 15,0 0-15,-1 25 16,26 0-16,-25 24 16,0 1-16,-1 0 15,1-1-15,0 1 16,-25 24-16,0-24 15,-25 24-15,0-24 16,1-1-16,-1 26 16,0-26-16,-25-24 15,26 25-15,-1-25 16,0-25 0</inkml:trace>
  <inkml:trace contextRef="#ctx0" brushRef="#br0" timeOffset="430183.3334">10840 13990 0,'0'25'31,"0"-1"-15,0 1-16,-25 25 16,25-1-16,0 1 15,0 0 1,-25-1-16,25 1 0,-25 24 16,25-24-1</inkml:trace>
  <inkml:trace contextRef="#ctx0" brushRef="#br0" timeOffset="430744.0591">10964 14263 0,'0'-25'32,"-25"50"-17,25-1 1,0 1-1,0 0 1,0 0 0,0 0-16,25 0 15,-25-1-15,24 1 16,1 0 0,0-25-1,-25-25-15,25 25 16,0-25-16,-25 1 15,24-1-15,1-25 16,-25 25 0,25 0-16,-25 1 15,0-1-15,0-25 16,-25 25-16,25 1 16,-25-1-1,1 25-15,24 25 16,-25-25-16,0 0 15,25 24-15,-25-24 16</inkml:trace>
  <inkml:trace contextRef="#ctx0" brushRef="#br0" timeOffset="431335.0004">12080 13841 0,'-25'0'15,"50"0"16,-25 25-31,25-50 16,-1 25-16,1 0 16,25 0-16,-25 0 15,24 0-15,-24 0 16,25-25-16,-25 25 16,-1 0-16,1 25 15</inkml:trace>
  <inkml:trace contextRef="#ctx0" brushRef="#br0" timeOffset="432696.837">12129 13692 0,'-24'0'0,"48"0"93,-24 25-77,25-25 0,0 0-16,0 0 15,0 0-15,0-25 16,24 25-16,-24 0 15,0 0-15,0 0 16,-1-25-16,1 25 16,0 0 46,-25 25-62</inkml:trace>
  <inkml:trace contextRef="#ctx0" brushRef="#br0" timeOffset="436616.1054">13221 13320 0,'0'-25'16,"0"50"0,-25-25-16,0 0 31,25 25-31,-25-25 16,25 25-16,-24 24 15,-1-24-15,25 25 16,-25-25-1,25 24-15,0 1 16,0-1-16,0 1 16,0 0-16,25-1 15,-25-24-15,25 25 16,-1-26-16,1 1 16,25 0-16,-25 0 15,24 0-15,-24-25 16,25 24-16,-25-24 15,24 0-15,-24 0 16,0 0-16</inkml:trace>
  <inkml:trace contextRef="#ctx0" brushRef="#br0" timeOffset="440352.0595">13643 13494 0,'24'0'16,"-24"-25"-1,-24 25 79,24 25-78,0 0-16,0-1 15,0 1-15,0 0 16,0 0-16,0 0 16,0-1-16,0 1 15,24 0-15,-24 0 16,0 0-16,25-1 15,0 1-15,-25 0 16,25 0-16,0-25 16,-1 0-1,1 25-15,0-25 16,-25-25-16,25 25 16,0 0-16,-25-25 15,24 0-15,1 0 16,-25 1-16,0-26 15,25 25-15,-25-49 16,-25 24-16,25 1 16,-25-1-16,25 25 15,-24-24-15,-1 49 16,0 0 0,0 24-16,0-24 15,1 50-15,-1-25 16,25 0-16,-25 24 15,25-24-15</inkml:trace>
  <inkml:trace contextRef="#ctx0" brushRef="#br0" timeOffset="440928.1112">14139 13742 0,'0'-25'31,"24"25"-31,1-25 16,0 50 15,0-25-15,-25 25 15,0 0-16,-25-25 1,25 24 0,-25-24-1,25-24 17</inkml:trace>
  <inkml:trace contextRef="#ctx0" brushRef="#br0" timeOffset="441672.6573">14536 13543 0,'0'-24'32,"24"24"-32,-24-25 31,25 25-16,-25-25-15,0 0 16,25 0-16,-25 1 16,25 24-1,-25-25-15,0 50 32,0-1-17,25 1-15,-25 0 16,0 25-16,24-26 15,-24 26-15,0 0 16,25-1-16,-25-24 16,0 25-16,0-26 15,25 26-15,-25-25 16</inkml:trace>
  <inkml:trace contextRef="#ctx0" brushRef="#br0" timeOffset="442832.0052">15180 13494 0,'-24'0'141,"24"25"-126,-25-25 1,25 24-16,-25 1 0,0 0 31,25 0-31,0 0 16,-25-1-16,25 1 15,0 0-15,0 0 16,25 0-16,-25-1 16,0 1-16,25-25 15,0 25-15,0 0 16,-1 0-1,1-25-15,0 0 16,0 0-16,0 0 16,-1 0-16,1-25 15,0 25-15,0-25 16,-25 0-16,25 0 16,-25 1-16,25-1 15,-25 0-15,0 0 16,24-24-16,-48-1 15,24 25-15,0-24 16,-25 24-16,25 0 16,-25 25-16,0 0 15,0 0-15,0 25 16,1-25 0,-1 25-16,0-1 0,25 1 15,-25 0 1</inkml:trace>
  <inkml:trace contextRef="#ctx0" brushRef="#br0" timeOffset="443551.8773">15776 13618 0,'0'0'0,"25"0"15,-1 0 32,1-25-31,-25 0-16,25 25 15,-25-25-15,25 1 16,0-1-16,-25 0 16,24 0-16,-24 50 31,0 0-16,0 0-15,-24 24 16,24 1 0,0-1-16,24 1 15,-24 0-15,0-1 16,0-24-16,25 25 16,-25-26-16</inkml:trace>
  <inkml:trace contextRef="#ctx0" brushRef="#br0" timeOffset="444008.1207">16197 13618 0,'25'-25'47,"-25"0"-47,0 0 15,25 1 1,-25-1 0,25 25-16,-25-25 15,25 25 1,-25 25 0,24 0-16,-24-1 15,0 1-15,0 25 16,0-1-16,25 1 15,-25 0-15,0-1 16,0 1-16,0-25 16,0 24-16</inkml:trace>
  <inkml:trace contextRef="#ctx0" brushRef="#br0" timeOffset="444703.211">16520 13320 0,'25'0'31,"-25"25"-15,25-25-16,-1 0 15,1 25-15,25 0 16,-25 24-16,-1-24 16,1 25-16,0-1 15,0 1-15,-25-1 16,0 1-16,0 0 15,-25-1-15,25 1 16,-25 24-16,0-24 16,1-25-16,-1 24 15,0-24-15,25 0 16,-25 0-16,50-50 31</inkml:trace>
  <inkml:trace contextRef="#ctx0" brushRef="#br0" timeOffset="448447.6024">17016 14064 0,'-25'25'16,"25"-50"-1,25 0 17,0 1-17,0-1-15,-1 25 16,-24-25-16,25 0 16,0 0-16,0 25 15,0 0-15,-1-24 16,1 24-1,0 0-15,-25 24 16,0 1 0,0 25-1,0-25 1,-25-1-16,0 1 16,1 25-16,24-25 15,-25 24-15,0-24 16,0 0-16,25 0 15,0-1-15,0 1 16,25-25 0,0 25-1,-25-50-15,25 25 16,-1 0-16,1-25 16,0 25-16,0 0 15,0-24-15,-1 24 16,1 0-16,0 0 15,0 0 1,-50 0 47,25 24-63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1:54:38.721"/>
    </inkml:context>
    <inkml:brush xml:id="br0">
      <inkml:brushProperty name="width" value="0.05292" units="cm"/>
      <inkml:brushProperty name="height" value="0.05292" units="cm"/>
      <inkml:brushProperty name="color" value="#0070C0"/>
    </inkml:brush>
    <inkml:brush xml:id="br1">
      <inkml:brushProperty name="width" value="0.05292" units="cm"/>
      <inkml:brushProperty name="height" value="0.05292" units="cm"/>
      <inkml:brushProperty name="color" value="#FF0000"/>
    </inkml:brush>
  </inkml:definitions>
  <inkml:trace contextRef="#ctx0" brushRef="#br0">15404 6573 0,'-25'0'0,"25"-25"16,0 1 15,25-1 16,-50 50-32,50-1 1,-25 26 0,0-25-1,0 0-15,0 24 16,0-24-16,0 25 16,25-1-16,-25 1 15,0 0-15,0 24 16,0-24-16,24-1 15,-24 26-15,0-26 16,0 1-16,25-1 16,-25 26-16,0-26 15,0 1-15,0 24 16,0-24-16,25 0 16,-25 24-16,0-24 15,0-1-15,25 1 16,-25-1-1,0 1-15,25 0 16,-25-1-16,24 1 16,-24-25-16,25 24 15,-25 1-15,0 0 16,25-26-16,-25 26 16,0 0-16,0-1 15,0 1-15,0-25 16,0 24-16,25 1 15,-25-1-15,25 1 16,-25 0-16,0-1 16,24 26-16,-24-26 15,0 1-15,0 0 16,25 24-16,-25-24 16,0-1-16,0 1 15,0-1-15,0 1 16,25 0-16,-25-1 15,0 1-15,0-1 16,0 1-16,25 0 16,-25 24-16,0-24 15,0-1-15,0 26 16,0-26-16,25 1 16,-25 24-1,0-24-15,24 0 16,-24-1-16,0 1 15,25 24-15,-25-24 16,0-1-16,0 1 16,0 24-16,-25-24 15,50 24-15,-25 1 16,0-26-16,0 26 16,0-26-16,0 26 15,0-26-15,0 1 16,0 25-16,0-26 15,0 1-15,0 24 16,0-24-16,-25-1 16,50 26-16,-25-26 15,0 26-15,0-26 16,0 26-16,25-1 16,-25-24-16,0 24 15,0 1-15,25-1 16,-25 1-16,0-1 15,0 0-15,25 1 16,-25 24 0,24-25-16,-24 1 0,0 24 15,25-25 1,-25 1-16,0-1 16,25 1-16,-25-1 15,0 25-15,25-49 16,-25 24-16,0 1 15,0-1-15,25-24 16,-25 24-16,0 1 16,24-26-16,-24 26 15,0-26-15,0 1 16,0-1-16,25 1 16,-25 0-16,0-1 15,0 1-15,0-25 16,0-1-16,0 26 15,0-25-15,0 0 16,25 24-16,-25-24 16,0 0-16,0 25 15,0-26-15,0 1 16,0 25-16,0-25 16,0-1-16,0 26 15,-25-25-15,50 24 16,-25-24-1,0 25-15,0-25 16,0-1-16,0 1 16,0 0-16,0 0 15,0-50 1</inkml:trace>
  <inkml:trace contextRef="#ctx0" brushRef="#br0" timeOffset="1816.2301">7268 6499 0,'0'0'0,"25"-25"15,-1 25-15,-24-25 16,25 25-1,-50 0 1,1 25 0,-1 25-1,-25-26 1,25 26-16,-24 24 16,-1-24-16,1-25 15,24 24-15,0-24 16,25 0-16,-25 0 15,50-25-15,0 0 16,0 0 0,24 0-16,-24 0 15,25 0-15,-1 0 16,1 0-16,-1 0 16,-24 25-16,25-25 15,-25 0-15,-1 0 16</inkml:trace>
  <inkml:trace contextRef="#ctx0" brushRef="#br0" timeOffset="2031.7887">7293 6548 0,'0'0'16,"0"-24"-16,-25 24 0,25 24 31,0 26-15,-25 0-16,25 24 15,-25 0-15,25 26 16,0-26-16,0 1 16,0-1-16,0-24 15</inkml:trace>
  <inkml:trace contextRef="#ctx0" brushRef="#br0" timeOffset="2456.1991">7565 6697 0,'0'-25'31,"25"1"-16,-25-1-15,25-25 16,0 25-16,-25-24 16,25 24-16,-25 0 15,24 0 1,-24 50-16,0 0 16,0 0-16,25 49 15,-25 1-15,0-1 16,25 25-16,-25-24 15,0 24-15,25-49 16</inkml:trace>
  <inkml:trace contextRef="#ctx0" brushRef="#br0" timeOffset="3392.1583">6672 6325 0,'0'0'0,"0"-25"15,25 25 16,-25 25-15,0 0-16,0 25 16,25-1-16,-50 26 15,25-26-15,0 26 16,0 24-16,-25-25 16,25 26-16,-24-26 15,24 0-15,0 1 16,-25-1-16,25-24 15,0-1-15,25-24 16,-1 0-16,1-25 16,25 25-16,-1-25 15,26 0-15,24 0 16,0 0-16,25 0 16,0-25-16,-24 25 15,24 0 1,-25-25-16,25 25 15,-50 0-15,25-25 16,-49 25-16,25 0 16,-51-24-16,26 24 15,-25 0-15,-25-25 16,-25 25 0</inkml:trace>
  <inkml:trace contextRef="#ctx0" brushRef="#br0" timeOffset="4319.9036">5804 6871 0,'0'0'0,"-25"0"0,1 0 15,-1 0-15,0-25 16,25 0 15,0 0-31,25 1 16,0-1-16,-1-25 16,26 25-16,-25 25 15,25-24-15,-26 24 16,1-25-16,0 50 15,0-25-15,-25 24 16,0 1-16,0 25 16,-25 24-16,0-24 15,0 24-15,-24 1 16,-1 24-16,25-49 16,0 24-16,25-24 15,-24-26-15,48 1 16,-24 0-16,50 0 15,-25-25-15,25 0 16,-26 0-16,26-25 16,0 25-16,-1-25 15,-24 25-15,25-25 16,-26 25 0,1 0-16,0 0 15,0 0-15,0 0 16,24 0-16,-24 0 15,-25-24-15</inkml:trace>
  <inkml:trace contextRef="#ctx0" brushRef="#br0" timeOffset="6799.9132">19025 6573 0,'0'0'0,"0"-25"16,-25 25-16,1 0 15,-1 0 1,0 25 0,0 0-1,0 25-15,1-26 16,-1 26-16,25 0 15,0-1-15,0 1 16,25 0-16,-1-26 16,1 1-1,0 0-15,25-25 16,-26 0-16,26 0 16,0-25-16,-26 0 15,26 1-15,-25-26 16,0 0-16,-1-24 15,1 24-15,-25-24 16,-25 24-16,1 1 16,-1 24-16,-25 25 15,1 0-15,24 0 16,-25 25-16,1 24 16,24-24-16,25 25 15,0-26-15,25 26 16</inkml:trace>
  <inkml:trace contextRef="#ctx0" brushRef="#br0" timeOffset="7183.5042">19422 6796 0,'25'0'46,"-25"25"-30,-25-25 0,25 25-16,0 0 15,-25-25 1,0 0 0,25-25 15,25 0-31</inkml:trace>
  <inkml:trace contextRef="#ctx0" brushRef="#br0" timeOffset="8072.4881">19819 6548 0,'0'0'0,"0"-24"0,0-1 16,0 0-1,25 25-15,-25-25 16,-25 50-1,25 0 1,-25 0 0,25 24-16,0-24 15,-25 0-15,50 0 16,-25-1-16,0 1 16,25-25-1,0 0 1,0-25-16,-1 25 15,1 0-15,0 0 16,0 0-16,0 0 16,-1 0-1,1 25 1,-25 0 0,0 0-16,-25 0 15,25-1-15,0 1 16,-24 0-1,-1 0-15,0 0 16,0 0-16,0-1 16,25 1-16,-24-25 15,-1 25-15,0-25 16,0 0 0,0 0-1,25-25-15,0 0 16,-24 1-1,48-1-15</inkml:trace>
  <inkml:trace contextRef="#ctx0" brushRef="#br0" timeOffset="8720.2451">19769 6573 0,'-24'-25'31,"48"25"-31,-24-24 32,25 24-32,0 0 15,0 0-15,0-25 16,24 25-16,1 0 15,-1 0-15,26 0 16,-26 0-16,1-25 16</inkml:trace>
  <inkml:trace contextRef="#ctx0" brushRef="#br0" timeOffset="9480.5094">20439 6573 0,'-25'0'16,"50"-25"15,0 25-15,0-24-16,-1 24 15,1-25-15,0 25 16,0 0-16,0-25 16,-1 25-16,1 25 15,0-25-15,-25 25 16,0-1-1,-25 1-15,0 0 16,1 25-16,-1-26 16,0-24-16,25 25 15,-25 0-15,50 0 32,0-50-17,24 25 1,-24 0-16,0 0 15,0 0-15,0 0 16,0 0-16,-1 25 16,-24 0-1,-24-1 1,24 1-16,0 25 16,-25-25-16,0 0 15,0-1-15,0 1 16,0 0-16,25 0 15,-24-25-15,-1 0 16,0 0-16,0 0 16</inkml:trace>
  <inkml:trace contextRef="#ctx0" brushRef="#br0" timeOffset="10328.2149">21059 6524 0,'0'-25'15,"25"25"17,-25 25-17,0-1-15,-25 1 16,25 25 0,0-25-16,0 24 15,-25 26-15,25-26 16,-24 1-16,24 24 15,0-24-15,-25 0 16</inkml:trace>
  <inkml:trace contextRef="#ctx0" brushRef="#br0" timeOffset="10856.059">21282 6722 0,'-24'-25'16,"24"0"-16,-25 25 15,50-24 1,-25-1-16,24 0 16,1 25-16,0-25 15,0 0-15,24 1 16,-24 24-16,0-25 15,0 25-15,0 0 16,-25 25 0,0 24-16,-25-24 15,-25 25-15,25-1 16,1 1-16,-1-1 16,0 1-16,0 0 15,25-25-15,25 24 16,-25-24-16,50-25 15,-26 0-15,26 0 16,0-25-16,-1 0 16,1 1-16</inkml:trace>
  <inkml:trace contextRef="#ctx0" brushRef="#br0" timeOffset="11647.9229">21952 6598 0,'0'-25'15,"0"0"1,0 1-16,0-1 16,-25 0-1,25 50 16,-24-25-31,-1 25 16,25-1-16,-25 1 16,25 0-16,0 0 15,-25 0-15,50-25 16,-25 24-16,25 1 16,0-25-1,-1 0 1,1 0-1,0 0-15,0 0 16,0 0-16,-1 0 16,1 0-1,0 25 1,-25 0 0,-25 0-16,25-1 15,-25 1-15,25 0 16,-24 0-16,-1 0 15,0 0-15,25-1 16,-25 1 0,0 0-16,1-25 15,-1 0 1,0-25 0,0-24-16</inkml:trace>
  <inkml:trace contextRef="#ctx0" brushRef="#br0" timeOffset="11800.2212">21903 6424 0,'0'0'0,"24"-24"15,1 24-15,25 0 16,-25 0-16,24 0 16,1 0-16,-1 0 15,1 24-15,0-24 16</inkml:trace>
  <inkml:trace contextRef="#ctx0" brushRef="#br0" timeOffset="13256.09">21779 7888 0,'0'0'0,"-25"0"31,25-25-31,0 0 16,25 25-1,-25-25-15,0 1 16,24-1-16,1 0 16,0 0-16,0 25 15,0-25-15,-1 1 16,1 24-16,0-25 15,-25 50 1,0-1 0,-25 26-16,0-25 15,1 24-15,-26 1 16,25 0-16,-24-1 16,24-24-16,25 25 15,-25-25-15,50-1 16,-25 1-16,25 0 15,-1-25-15,1 0 16,25 25-16,-1-50 16,1 25-16,0 0 15,-1-25-15,1 0 16</inkml:trace>
  <inkml:trace contextRef="#ctx0" brushRef="#br0" timeOffset="13647.9133">22275 7119 0,'0'-25'16,"0"50"0,24-25-16,1 25 15,0 0-15,0-1 16,0 1-16,24 0 15,-24 25-15,0-26 16,24 1-16,-24 0 16,0 25-16,0-26 15,0 1 1,-1 0-16,-24 0 16,25 0-16</inkml:trace>
  <inkml:trace contextRef="#ctx0" brushRef="#br0" timeOffset="13975.9218">22126 7516 0,'0'-25'0,"25"0"15,24 0-15,1 1 16,-1-1-16,26-25 16,-1 1-16,-24 24 15,24-25-15,-24 25 16,-1 1-16,-24-26 15,25 50 1,-50-25-16,25 0 16</inkml:trace>
  <inkml:trace contextRef="#ctx0" brushRef="#br0" timeOffset="15360.0934">19546 8607 0,'25'0'16,"-25"-25"0,25 25-16,0 0 15,-1-24-15,1 24 16,25-25-16,-1 25 15,1 0-15,0-25 16,24 25-16,0 0 16,26 0-16,-26-25 15,25 25-15,-24 0 16,-1 0-16,0 0 16,1-25-16,24 25 15,-24 0-15,24 0 16,-25-24-1,25 24-15,1-25 16,-26 25-16,0 0 16,1-25-16,-26 25 15,1 0-15,24 0 16,-49-25-16,25 25 16,-1-25-16,1 25 15,-25 0-15,25 0 16,-26-24-16,1 24 15,0 0 1,0 0 0,0 0 15,-1 0 0,-24 24 0,25-24 1,-25 25 108</inkml:trace>
  <inkml:trace contextRef="#ctx0" brushRef="#br0" timeOffset="815583.9335">7169 7888 0,'-25'0'94,"25"-25"-16,25 25-47,-25-25-15,24 25-1,-24-25 1,25 1-1,-25-1 1,25 25-16,-25-25 16,25 25-16,0-25 15,-1 25 1,1-25 0,0 25-1,0 0 1,0 0 15,-25 25-31,24-25 16,1 0 15,-25 25-15,0 0 15,0 0 0,-25-1-15,1 1-1,24 0 1,-25 0 0,0 0-1,0-25 1,25 24-16,-25 1 15,1 0 1,-1-25-16,25 25 16,-25 0-16,0 0 15,0-1 1,1 1 0,24 0 15,-25-25-16,25 25 1,25-25 0,-1 0 46,1 25-15,0-50-31,0 25-1,0 0 1,-1 0-16,1 0 16,0-25-16,0 25 15,0 0-15,-1 0 16,1 0-1,0 0-15,0 0 32,0 0-1,-50 0 31</inkml:trace>
  <inkml:trace contextRef="#ctx0" brushRef="#br0" timeOffset="816904.9501">7813 7764 0,'0'-25'16,"-24"50"77,-1 0-61,25-1-17,-25-24 1,25 25 0,0 0-16,-25-25 15,25 25-15,0 0 16,0-1-1,-25 1-15,25 0 16,0 0 0,0 0-16,0 0 15,0-1 1,25-24-16,-25 25 16,25 0-1,0 0 1,0-25-1,-1 25 17,1-25-17,0 0 1,0-25 0,0 25-1,-1-25 1,1 25-16,-25-25 15,25 25-15,-25-25 16,25 25-16,-25-24 16,25 24-16,-25-25 15,0 0-15,0 0 16,0 0-16,0 0 16,0 1-1,-25-1-15,25 0 16,-25 0-16,0 0 15,0 1 1,1 24-16,-1-25 16,25 50-1,-25-25-15,25 24 16,-25-24 0</inkml:trace>
  <inkml:trace contextRef="#ctx0" brushRef="#br0" timeOffset="818880.1928">6921 7714 0,'0'-25'31,"-25"50"47,50-25-62,-25 25 0,24-25-16,-24 25 15,0 0-15,25 24 16,-25-24-16,0 0 15,0 24-15,0-24 16,0 25-16,0-25 16,0 24-16,0-24 15,0 0-15,0 0 16,0 0-16,-25-1 16,25 1-16,0 0 15,0 0-15,0 0 31,25-25-15,-25 24-16,0 1 31,25-25 1,-25 25-17,0 0 16,0 0 1,25-25 93,-25-25-125,25 25 15,-1 0 1,1 0-16,0 0 16,0-25-1,24 25-15,-24 0 16,25 0-16,-1-25 15,-24 25-15,25 0 16,-1 0-16,1 0 16,-25-25-16,24 25 15,-24 0-15,25 0 16,-25 0-16,-1 0 16,1 0-16,0 0 15,0 0-15,0 0 16,-1 0-16,1 0 15,0 0-15,0 0 16,0 0 0,-1 0-16,1 0 15,0 0 1,0 0-16,0 0 16,0 0-1,-1 0-15,1 0 16,-25 25-1,25-25 1,0-25 0,0 25-1,-1 0 1,1 0 15,0 0 0,0 0-15,0 0 62,-50 0 0,25-24-62</inkml:trace>
  <inkml:trace contextRef="#ctx0" brushRef="#br0" timeOffset="820040.2768">6028 8086 0,'24'0'297,"-24"-24"-250,-24 24 140</inkml:trace>
  <inkml:trace contextRef="#ctx0" brushRef="#br0" timeOffset="821112.0734">9004 7789 0,'0'24'15,"0"1"1,0 0-16,0 0 15,0 0-15,0 24 16,-25-24-16,25 25 16,0-25-16,0 24 15</inkml:trace>
  <inkml:trace contextRef="#ctx0" brushRef="#br0" timeOffset="821816.2731">9178 7863 0,'0'0'0,"0"-25"16,25 25-1,-1 0 17,-24 25-17,25-25-15,-25 25 16,0 0-1,-25-1-15,25 1 16,0 25-16,-24-25 16,-1 0-16,25-1 15,-25 1-15,0-25 16,0 0 0,25-25-1,0 1-15,0-1 16,25 0-16,-25 0 15,0 0-15,25 25 16,-25-25 0,25 1-16,0 24 15,-1 0 1,1 0-16,0 0 16,0 24-16,-25 1 15,25 0-15,-25 0 16,24 0-16,-24 0 15,25-25-15,-25-50 32,0 25-32,0-49 15,0-1-15,25 1 16,-25-1-16,25 1 16,0 24-16,-1 1 15,-24-1-15,25 25 16,0 25-16,-25-24 15</inkml:trace>
  <inkml:trace contextRef="#ctx0" brushRef="#br0" timeOffset="822552.2494">9649 7838 0,'0'0'0,"0"-25"0,25 1 16,0 24-1,-25 24 17,0 1-32,0 0 15,-25 0-15,25 0 16,-25 24-16,0-24 16,0 25-16,1-25 15,24-1-15,-25 1 16,0 0-1,50-25 32,0 0-31,-1 0 0,1 0-1,0 0 1,0 0-1,0 0 1,-1 0 0,1-25-1,-25 0 1,25 1-16,-25-1 16,0-25-16,0 25 15,0 0-15,0 1 16,-25-1-16,0 25 31,1 25-15,24-1-16,0 1 15,0 0-15,24 0 16,26-25 0,-25 25-16,24-50 15,-24 25-15,25-25 16</inkml:trace>
  <inkml:trace contextRef="#ctx0" brushRef="#br0" timeOffset="823376.2424">10418 7937 0,'0'-24'31,"25"24"-15,-25-25-1,0 0-15,25 25 16,-25-25-16,24 0 16,-24 1-16,25-1 15,0 50 48,-25-1-48,0 1-15,0 25 16,25-25-16,-25 24 16,0-24-16,0 25 15,0-25-15,0-1 16,0 26-16,0-25 16,0 0-1,0-1-15,0 1 31,-25-25 63,0 0-78,50 0 15,0 0-15,24-25-16,-24 25 15,-25-24-15,25 24 16</inkml:trace>
  <inkml:trace contextRef="#ctx0" brushRef="#br0" timeOffset="868671.9043">21927 8905 0,'-24'-25'47,"24"50"15,-25-25-46,0 25 15,0-1-15,0 1 15,25 0-15,-24 0-1,24 0 1,0 0-16,0-1 15,0 1 1,0 0 0,0 0-16,0 0 15,0-1-15,0 1 16,24 0 0,-24 0-1,0 0 1,25-25-16,-25 24 15,25-24-15,0 0 16,0 0 0,-1 0-16,1 0 15,-25-24-15,25 24 16,0 0-16,0-25 16,-1 25-16,1-25 15,-25 0-15,25 25 16,0-25-16,-25 1 15,25-1 1,-50 0 0,50 25-16,-50-25 15,25 0 1,0 1 0,-25 24-16,25-25 15,-25 25-15,25-25 16,-25 0-16,1 25 15,-1-25-15,0 25 16,0-25 0,0 25-1,1 0 1,24 25 0,-25-25-1</inkml:trace>
  <inkml:trace contextRef="#ctx0" brushRef="#br0" timeOffset="870767.8973">21208 8979 0,'25'-25'0,"-25"1"16,25-1 0,-1 0-1,1 0 1,-25 0-1,0 50 1,0 0 0,-25 0-1,1 0 1,-1-1-16,25 1 16,-25 0-16,25 0 15,-25-25 1,25 25-16,25-25 31,0 0-15,0 0-1,-1 0 1,1 25-16,0-25 16,-25 24-1,25-24-15,-25 25 16,0 0-1,0 0-15,-25-25 16,25 25-16,0-1 16,-25-24-16,25 25 15,-25 0 1,1 0 0,-1-25-16,0 0 15,0 25-15,0-25 16,1 0-16,-1-25 15,0 25 1,0 0 0,25-25-16,-25 25 15,25-25 1</inkml:trace>
  <inkml:trace contextRef="#ctx0" brushRef="#br0" timeOffset="871024.2682">21183 9004 0,'0'0'0,"25"-25"15,25 25 1,-26-25 0,1 25-16,0 0 15,25 0-15,-26 0 16,1 0-16,0 0 16,0 0-16</inkml:trace>
  <inkml:trace contextRef="#ctx0" brushRef="#br0" timeOffset="875951.852">20712 9054 0,'-25'0'47,"50"-25"-47,-25 0 31,25 25-15,-25-25-16,25 0 16,-1 1-1,1-1 1,0 0 0,0 25-1,0-25 1,-1 25-1,-24 25 1,0 0 15,0 0-31,-24-25 16,24 24-16,0 1 16,-25 0-16,25 0 15,-25 0-15,25 0 16,-25-1-16,0 1 15,1 0-15,24 25 16,-25-26-16,0 1 16,25 0-16,-25-25 15,25 25-15,0 0 16,-25-25-16,50 24 16,0 1-1,0-25 1,0 0-1,-1 25-15,1-25 16,0 0-16,0 0 16,0 0-1,-1 0-15,1 0 16,0 0 15</inkml:trace>
  <inkml:trace contextRef="#ctx0" brushRef="#br0" timeOffset="878143.1299">20489 8855 0,'0'0'0,"-25"0"47,0 25-16,0-25 1,25 25-32,-25-25 15,25 25-15,-24-1 16,-1-24-16,25 25 16,-25 0-16,0 0 15,0 0-15,25 0 16,-24-1-16,24 1 15,-25 0-15,25 0 16,0 0-16,0-1 16,0 1-16,25 0 15,-25 0-15,24 0 16,-24-1 0,25-24-16,0 25 15,0-25 1,0 0-1,-1 0 1,1 0-16,-25-25 16,25 25-16,0-24 15,-25-1 1,0 0 0,0 0-16,0 0 15,-25 1 1,25-1-16,-25 25 15,0 0 1,1 25 0,-1-1-1,0 1 1</inkml:trace>
  <inkml:trace contextRef="#ctx0" brushRef="#br0" timeOffset="880639.9487">19174 9103 0,'0'-24'32,"0"48"30,25 1-62,-25 0 16,0 0-16,25 24 15,-25 26-15,0-26 16,-25 1-16,25 0 16,0-1-16,0 1 15,-25-25 1,25-1-16,0 1 16</inkml:trace>
  <inkml:trace contextRef="#ctx0" brushRef="#br0" timeOffset="881536.2954">19794 9079 0,'0'-25'15,"-25"25"63,25 25-78,-24-1 16,24 1 0,0 0-16,-25 0 15,25 0-15,0-1 16,0 26-16,-25-25 16,50 0-1,-25-1-15,0 26 16,0-25-16,25 0 15,-1-1 1,1-24 0,0 0-16,0-24 15,0 24-15,-1-25 16,1 0-16,0 0 16,0-24-16,0 24 15,-25-25-15,0 25 16,24 1-16,-48-26 15,24 25-15,-25-24 16,0 24-16,25 0 16,-25 0-16,0 25 15,1-25-15,-1 50 16,0-25 0,0 25-16,25 0 15</inkml:trace>
  <inkml:trace contextRef="#ctx0" brushRef="#br0" timeOffset="882712.2081">19521 9525 0,'0'-25'63,"0"50"31,-25-25-32,25-25-62,25 25 31,-25-25-31,25 1 32,-25 48-1,0 1-16,-25 0 1,0-25 15,25-25 1,25 25-17,-25-25 1,0 1-1,25 24-15,0 0 47,-25 24-31,-25-24-16,25 25 16,-25-25-1,50 0 32</inkml:trace>
  <inkml:trace contextRef="#ctx0" brushRef="#br0" timeOffset="896328.6684">25474 6226 0,'0'-25'16,"-24"25"0,-1 0 30,0 0-30,25 25 0,-25 0-16,0 0 15,25-1 1,-24 26-16,24-25 16,-25 0-16,25-1 15,-25 26-15,25-25 16,0 0-16,25-1 15,-25 1 1,25 0-16,-1-25 16,1 0-1,0 0-15,0 0 16,24 0-16,-24 0 16,0-25-16,0 0 15,0 25-15,-25-24 16,24-1-16,1-25 15,0 25-15,-25-24 16,0-1-16,0 1 16,0 24-16,0 0 15,0 0-15,-25 0 16,0 25 0,1 0-16,-1 0 15,0 25-15,25 0 16,-25-25-16,0 25 15,25 0-15,0-1 16</inkml:trace>
  <inkml:trace contextRef="#ctx0" brushRef="#br0" timeOffset="896928.3756">25946 6524 0,'0'0'0,"0"-25"15,25 25-15,-1-25 16,1 50 31,-50 0-32,25-1 17,-24-24-32,24-24 31,-25 24-15,50-25 15</inkml:trace>
  <inkml:trace contextRef="#ctx0" brushRef="#br0" timeOffset="898447.8976">26467 6201 0,'24'-25'31,"-48"25"266,-1 25-282,0-25 1,0 25 0,0 0-1,1 0-15,24-1 16,-25 1-16,0 0 16,25 0-16,0 0 15,-25-1-15,25 1 16,0 0-16,0 0 15,0 0-15,25-25 16,-25 24-16,25 1 16,0-25-1,-1-25 1,1 25-16,25 0 16,-25-24-1,-1-1-15,1 0 16,-25 0-16,25 0 15,0 1-15,-25-1 16,0-25-16,0 25 16,0 1-16,-25-1 15,25 0-15,0 0 16,-25 0-16,0 25 16,1 0-1,24 25 1,-25-25-16,25 25 15</inkml:trace>
  <inkml:trace contextRef="#ctx0" brushRef="#br0" timeOffset="899879.8554">27037 6226 0,'0'-25'16,"0"0"0,0 1-1,25 24-15,-25-25 16,-25 25-16,0 0 31,25 25-15,-25-25-16,1 24 15,-1 26-15,0-25 16,0 24-16,0 1 16,25-25-16,-24 24 15,24 1-15,-25-25 16,50 24-16,-25-24 15,0 0-15,24-25 16,1 25-16,0-25 16,0-25-16,0 25 15,-1 0-15,1-25 16,0 0-16,-25 1 16,25-1-16,-25-25 15,-25 25 1,0 25-1,0 0-15,1 0 16,-1 25-16,0 0 16,0 0-1,25 0-15</inkml:trace>
  <inkml:trace contextRef="#ctx0" brushRef="#br0" timeOffset="900600.5066">27310 6325 0,'-25'0'16,"0"-25"31,50 25-47,-25-24 16,25-1-1,0 0-15,24 0 16,-24 0-16,25 25 15,-25-24-15,-1 24 16,1 24-16,-50-24 16,25 50-16,-24-25 15,-26 24-15,0 1 16,1 0-16,24-1 16,0-24-16,0 25 15,1-26-15,48-24 16,1 25-16,0-25 15,25 0 1,-1-25-16,1 25 16,24-24-16</inkml:trace>
  <inkml:trace contextRef="#ctx0" brushRef="#br0" timeOffset="901439.3243">27856 6276 0,'0'0'0,"24"0"16,-24-25-1,0 0-15,25 25 16,-25-25-16,25 25 15,-25-25-15,-25 50 47,25 0-47,-25 0 16,25 0-16,-24-1 16,-1 1-16,25 0 15,0 0 1,0 0-1,25-25-15,-1 0 16,1 0-16,0 0 16,0 0-16,0 0 15,-1 0 1,1 0 0,0 24-1,0-24 1,-25 25-16,-25 0 15,25 0 1,-25 0 0,25-1-16,-25-24 15,1 25-15,24 0 16,-25-25-16,0 25 16,0-25-16,0 0 15,1-25 1</inkml:trace>
  <inkml:trace contextRef="#ctx0" brushRef="#br0" timeOffset="901968.8969">27905 6251 0,'0'0'0,"25"0"32,0 0-32,0 0 15,24-25-15,1 25 16,0 0-16,-26 0 15,26-25-15,-25 25 16,0 0 0</inkml:trace>
  <inkml:trace contextRef="#ctx0" brushRef="#br0" timeOffset="902472.9161">28426 6276 0,'-25'-25'31,"1"25"-15,-1 0-1,25 25-15,-25-1 16,0-24-16,25 25 16,-25 0-16,25 0 15,0 0-15,0-1 16,0 1-16,0 0 16,25-25-1,0 25-15,0-25 16,0 0-16,24 25 15,-24-50-15,0 25 16,24 0-16,-24-25 16,25 0-16,-25 0 15,-1 1-15,1-1 16,-25-25-16,0 25 16,0 1-16,0-1 15,-25 0-15,1 25 16,-1-25-16,0 25 15,0 0-15,0 25 16,1-25-16,-1 0 16</inkml:trace>
  <inkml:trace contextRef="#ctx0" brushRef="#br0" timeOffset="903736.1918">28352 7516 0,'-25'-25'15,"25"0"1,25 25-16,0-25 16,24 1-16,-24-1 15,25 0-15,-1 25 16,-24-25-16,0 50 15,-50 0 1,0 24-16,-24-24 16,-1 25-1,25-1-15,-24 1 16,-1-25-16,25 24 16,0-24-16,1 25 15,24-25-15,24-1 16,-24 1-16,50-25 15,-25 0-15,0 25 16,24-50-16,1 25 16,-25 0-16,24-25 15</inkml:trace>
  <inkml:trace contextRef="#ctx0" brushRef="#br0" timeOffset="904096.0942">28798 6896 0,'0'0'0,"0"-25"16,25 50 15,-25 0-31,25-1 16,0 1-16,24 25 16,-24-25-16,0 24 15,24 1-15,-24-25 16,0 24-16,0-24 15,0 25-15,-25-26 16,25 1-16,-25 0 16</inkml:trace>
  <inkml:trace contextRef="#ctx0" brushRef="#br0" timeOffset="904335.8474">28749 7218 0,'0'0'0,"49"-25"0,-24 1 16,25-1-16,-1-25 16,1 25-1,-1-24-15,1 24 16,-25 0-16,25 0 15,-26 1-15,1 24 16</inkml:trace>
  <inkml:trace contextRef="#ctx0" brushRef="#br0" timeOffset="906136.0247">25202 8334 0,'24'0'47,"1"0"-32,0 0-15,25 0 16,-26 0-16,26 0 16,0 0-16,-1 0 15,1-24-15,-1 24 16,26 0-16,-26 0 16,1 0-16,24 0 15,-24 0-15,0 0 16,-1 0-16,26 0 15,-26 0-15,1 0 16,0-25-16,-1 25 16,1 0-16,-1 0 15,1 0-15,0-25 16,-1 25-16,1 0 16,-1 0-16,1 0 15,0 0-15,-1 0 16,1 0-16,-1 0 15,1 0-15,-25 0 16,24 0-16,1 0 16,0 0-1,-1-25-15,-24 25 16,25 0-16,-1 0 16,1 0-16,0-25 15,-26 25-15,26 0 16,0 0-16,-26 0 15,26 0-15,-25 0 16,0 0-16,24 0 16,-24 25-16,0-25 15,24 0-15,-24 0 16,25 0-16,-1 0 16,-24 0-16,25-25 15,-25 25-15,24 0 16,-24 0-16,25 0 15,-25 0-15,24 0 16,1 0-16,-25 0 16,24 0-16,-24 0 15,0 0-15,24-24 16,-24 24-16,0 0 16,0 0-16,24 0 15,-24 0-15,0 0 16,0 0-1,0 0-15,-1 0 16,1 0 0,0 0-16,0 0 15,0 0 1,-1 0 0,1 0-1,-50-25 79</inkml:trace>
  <inkml:trace contextRef="#ctx0" brushRef="#br1" timeOffset="919783.8862">20613 9599 0,'24'0'93,"1"25"-77,0-25 0,0 0-16,0 0 15,0 25 1,24-25-16,-24 0 16,25 0-16,-1 0 15,1 0-15,-1 0 16,1 0-16,0 0 15,-1 0-15,1 0 16,-1 0-16,26 0 16,-26 0-16,1 0 15,0 0-15,-26-25 16,26 25-16,0 0 16,-1 0-16,1 0 15,-25-25-15,24 25 16,-24 0-16,0 0 15,25 0-15,-26 0 16,1 0-16,0 0 16,25-24-16,-26 24 15,1 0-15,0 0 16,25 0-16,-26 0 16,1 0-16,25 0 15,-25-25 1,24 25-16,-24 0 0,25-25 15,-26 25 1,1-25-16,25 0 16,-25 25-16,-1-24 15,1 24-15,0-25 16,0 0-16,0 25 16,-1-25-16,-24 0 15,25 1-15,0 24 16,-25-25-16,25 0 15,-25 0-15,25 25 16,-25-25-16,0 1 16,25-1-16,-25 0 15,-25 0 1,25 0 0,0 1-1,-25 24-15,25-25 16,0 0-16,-25 25 15,0-25-15,0 0 16,1 25 0,-1-25-16,0 1 15,0 24 1,0-25-16,1 25 16,-1-25-1,0 0 1,0 25-16,0-25 15,1 25-15,-26-24 16,25 24-16,0 0 16,1-25-16,-1 25 15,0 0-15,0-25 16,0 25-16,1 0 16,-1 0-16,0-25 15,0 25-15,0 0 16,1 0-16,-1 0 15,0-25-15,0 25 16,0 0-16,1 0 16,-1 0-16,0 0 15,0 0-15,0 0 16,1 0-16,-1 0 16,0 0-16,0 0 15,0 0 1,0 0-16,1 0 15,-1 0-15,0 0 16,0 0 0,0 0-1,1 0-15,-1 0 16,0 0-16,0 0 16,0 0-16,1 0 15,-1 0-15,0 0 16,0 0-16,0 0 15,1 0 1,-1 0-16,0 0 16,0 0-16,0 0 15,1 0 1,-1 0-16,0 0 16,0 0-1,0-24-15,1 24 16,-1 24-1,0-48-15,25 48 16,-25-24-16,0 0 16,1 0-1,-1 0-15,0 0 16,0 0 0,0 25-1,1-25-15,-1 0 31,0 0-31,0-25 16,0 50 0,0-25-16,1 0 15,-1 0 1,0 0 0,0 0-16,0 0 15,1 0 1,-1 0-1,0 0-15,0 0 16,0 0-16,1 25 16,-1-25-1,0 0-15,0 0 16,0 0 0,1 0-1,-1 25-15,0-25 16,0 0-1,0 25-15,1-25 16,-1 0 0,0 24-16,0-24 15,0 0 1,1 25 0,-1-25-1,0 0 1,0 25-1,0-25 1,1 0 0,-1 25-1,0-25 1,25 25-16,-25-25 16,0 0-1,1 24 1,-1-24-1,0 0-15,25 25 16,-25-25 0,0 25-1,1-25 1,-1 25 0,0-25 15,25 25-16,-25-25 1,25 25 0,-25-25-1,0 24 1,1-24 15,24 25-31,-25-25 31,25 25-15,-25 0 15,25 0 1,0-1-17,-25-24 1,25 25-1,0 0 1,-25-25-16,25 25 16,0 0-1,0-1 1,25-24 0,-25 25-16,0 0 31,0 0-16,25 0 1,-25-1 0,0 1-1,0 0 1,25-25 0,-25 25-16,25 0 31,-1-1-16,1 1 17,0 0-17,0 0 1,0-25 0,-25 25-1,25-25 1,-1 24-16,1-24 31,-25 25-31,25-25 16,0 0-1,0 0-15,-1 0 16,1 0 0,0 0-1,0 0-15,0 0 16,24 0-1,-24-25-15,0 25 16,0 0-16,-1 0 16,1 0-16,0 0 15,0 0-15,0 0 16,24 0-16,-24-24 16,0 24-16,0 0 15,24 0-15,-24 0 16,0 0-16,0 0 15,-1 0-15,1 0 16,0 0-16,0-25 16,0 25-16,-1 0 15,1 0-15,0 0 16,0 0-16,0 0 16,-1 0-1,1 0-15,-25 25 16,25-25-16,0 0 15,0 0 1,0 0 0,-1 0-1,1 24 1,0-24 0,0 0-16,0 0 15,-1 0 1,1 0-1,0 0-15,-25-24 16,25 24-16,0 0 16,-1 0-1,1 0 1</inkml:trace>
  <inkml:trace contextRef="#ctx0" brushRef="#br1" timeOffset="922144.1311">22473 8830 0,'25'0'125,"-25"-24"-109,25 24-16,-25-25 15,24 0-15,1 25 16,0-25-16,0-24 16,0 24-1,-1 0-15,1 0 16,0-24-16,0 24 16,0-25-16,0 25 15,24-24-15,-24-1 16,0 25-16,0-24 15,24-1-15,-24 25 16,0-24-16,24 24 16,-24-25-16,0 1 15,25 24-15,-1-25 16,-24 1-16,25-1 16,-1 0-16,-24 1 15,25-1-15,-1 25 16,-24-24-16,25 24 15,-26-25-15,26 26 16,-25-1-16,24 0 16,-24 0-16,25 0 15,-25 1-15,-1-1 16,26 0-16,-25 0 16,25 0-16,-26 1 15,1-1-15,0 0 16,25 0-1,-26 0-15,1 25 16,25-24-16,-25-1 16,24 0-16,-24 0 15,25 0-15,-1 1 16,-24 24-16,25-25 16,-26 0-16,1 25 15,0 0-15,0-25 16,0 25-16,-1-25 15,1 25 1,0 0-16,0 0 16,-25-24-16,25 24 15,-1 0 1,1-25 15,0 25-15,0 0-1,0 0 1,-25-25 0,24 25-1,1 0 32,0 0-31,-50 0 265,0 0-250,1 0-15,-1-25 0,0 25-16,0 0 15,0 0 1,25-25-16,-24 25 15,-1 0 1,25-25-16,-25 25 16,25-24 15,-25 48 16,50-24-32,-25 25-15,0 0 16,0 0-16,25 0 16,-25 0-16,0-1 15,0 1-15,25 0 16,-25 0-16,0 0 16,0-1-16,0 1 15,0 0 1,24-25-1,1-25 32,0 0-31,-25 1-16,25 24 16,-25-25-16,25 0 15,-1 25-15,-24-25 16,0 0-1,25 25-15,0 0 47,0 0-15</inkml:trace>
  <inkml:trace contextRef="#ctx0" brushRef="#br0" timeOffset="936655.534">6028 8111 0,'0'0'0,"0"25"0,-25-25 47,50 0 62,-25-25-109,24 0 16,1 1-1,0 24 1,-25-25-16,25 0 16,0 25-16,-1-25 15,1 25-15,0 0 16,0-25-16,0 25 15,-1 0-15,1 25 16,0-25 0,0 0-16,-25 25 15,25-25-15,-1 0 16,-24 25 0,25 0 15,-50-25-31,25 24 15,0 1 1,-24 0-16,-1 0 16,25 0-1,-25-1-15,0-24 16,0 25-16,-24 0 16,24 0-16,0 0 15,0-1-15,1 1 16,-1 0-16,0 0 15,0-25-15,0 25 16,1-1 0,24 1-1,24-25 1,1 0 0,0 0-1,0-25-15,0 25 16,24 0-16,-24-24 15,25 24-15,-26 0 16,1-25-16,0 25 16,0 0-1,0 0 1,-1 0-16,-24 25 16,25-25-16</inkml:trace>
  <inkml:trace contextRef="#ctx0" brushRef="#br0" timeOffset="938400.208">7268 8830 0,'0'-24'31,"0"-1"0,0 0 1,0 50 30,25 0-62,-25-1 16,0 1-16,0 25 15,0-1-15,-25-24 16,25 25-16,0 0 16,0-1-16,0-24 15,0 0-15,0 24 16,0-24-16,0 0 16</inkml:trace>
  <inkml:trace contextRef="#ctx0" brushRef="#br0" timeOffset="939416.2786">7739 8880 0,'0'0'0,"-25"0"78,0 25-46,1-25-17,24 25-15,0-1 16,-25 1-16,25 0 16,-25 0-16,25 0 15,0 0-15,0-1 16,25 1-16,-25 0 15,0 0-15,25 0 16,-25-1-16,24 1 16,1-25-1,0 0-15,0 0 16,-25-25-16,25 25 16,-1-24-1,1-1-15,0 0 16,-25 0-16,25 0 15,-25-24-15,0 24 16,0 0-16,-25 0 16,25-24-16,-25 24 15,0 25-15,25-25 16,-24 25-16,-1 0 16,0 0-16,0 25 15,0-25-15</inkml:trace>
  <inkml:trace contextRef="#ctx0" brushRef="#br0" timeOffset="940599.1318">7069 8756 0,'0'0'0,"0"-25"16,0 50 15,0 0-15,0 0-16,0-1 16,0 26-16,-24 0 15,24-1-15,0 1 16,-25 0-16,25-1 15,-25 1-15,25-1 16,-25 1-16,25 0 16,0-26-16,0 1 15,-25 0-15,25 0 16,0 0-16,25-25 47,0 0-32,0 0 1,0 0-16,-1 0 16,1 0-16,25 0 15,-1-25-15,1 25 16,24 25-16,-24-25 16,24 0-16,1 0 15,-26 0-15,26 0 16,-26 0-16,26 0 15,-26 0-15,1 0 16,-25 0-16,24 0 16,-24 0-16,25-25 15,-25 25-15,0 0 16,-1 0 0,-24-25-16,25 25 15</inkml:trace>
  <inkml:trace contextRef="#ctx0" brushRef="#br0" timeOffset="941807.5222">9327 9054 0,'0'-25'47,"0"50"-16,0 0 1,0-1-17,0 1 1</inkml:trace>
  <inkml:trace contextRef="#ctx0" brushRef="#br0" timeOffset="941944.234">9401 9079 0,'25'0'15,"-50"0"32,25 24-47,0 1 16,-25 0-16,25 0 15</inkml:trace>
  <inkml:trace contextRef="#ctx0" brushRef="#br0" timeOffset="943055.9448">10616 9029 0,'-24'0'16,"24"-25"15,-25 25 16,0 0 0,0 0-32,0 0 1,25 25-16,-24-25 15,24 25-15,-25 0 16,0-1 0,25 1-16,0 0 15,-25 0-15,25 0 16,0-1-16,25 1 16,-25 0-16,0 0 15,25 0-15,0-1 16,-1-24-1,1 25 1,0-25-16,0-25 16,0 25-16,-1 0 15,1-24-15,0-1 16,0 25-16,0-25 16,-25 0-16,24 25 15,-24-25-15,25 1 16,-25-1-16,0 0 15,0-25 1,0 26-16,0-1 16,-25 0-16,25 0 15,-24 0-15,-1 25 16,0-25-16,0 25 16,0 0-1,25 25-15,-24-25 16,24 25-16</inkml:trace>
  <inkml:trace contextRef="#ctx0" brushRef="#br0" timeOffset="1.47079E6">9649 10368 0,'-25'-99'78,"25"-25"-62,0 25 15,0 0-31,-49-1 47,-100 51 141</inkml:trace>
  <inkml:trace contextRef="#ctx0" brushRef="#br0" timeOffset="1.52674E6">5110 15801 0,'0'0'0,"0"-25"16,0 50 15,25-25-15,-25 24-1,0 1-15,0 0 16,-25 0-1,25 0-15,0-1 16,0 1-16,-25 0 16,25 0-1,-25-25 1,25-25 15,0 0-15,0-24-16,0 24 15,25-25-15,-25 1 16,25 24-16,-25-25 16,25 25-16,-25 1 15,24-1-15,1 25 32,-25 25-32,25-1 15,-25 1 1,25 0-16,-25 0 15,25-25-15,-25 25 16,24-50-16,1 25 16,0-25-1,0 0-15,-25 0 16,25 25-16,-1-24 16,1 24-1,-25 24-15,0 1 16,25 25-16,-25-1 15,0 1-15,0 24 16,25-24-16,-25 0 16,25-1-16,-25-24 15,24 0-15</inkml:trace>
  <inkml:trace contextRef="#ctx0" brushRef="#br0" timeOffset="1.52715E6">5705 15801 0,'0'0'0,"-25"-25"0,0 25 15,1 0 1,24 25-16,0-1 16,0 1-16,0 0 15,0 0-15,0 0 16,24 24-1,-24-24-15,25 0 16,-25 0-16,25-1 16,0-24-1,0 0-15,-1-24 16,-24-1 0,25 0-16,-25-25 15,0 1-15,-25 24 16,1-25-16,-1 26 15,0-1-15,0 0 16,0 25-16,1 25 16,-1 0-16,25-1 15,0 1-15,25 0 16,-25 25-16,24-26 16,1 1-16</inkml:trace>
  <inkml:trace contextRef="#ctx0" brushRef="#br0" timeOffset="1.52743E6">5879 15875 0,'25'0'0,"-25"25"32,24 0-17,1 24-15,0-24 16,0 25-16,24-26 15,-24 1-15,0-25 16,25 25-16,-26-50 16,1 0-16,-25 1 15,25-26-15,-25 0 16,25 1-16,-25-1 16,0 25-16,0-24 15,0 24-15,0 0 16,0 0-16</inkml:trace>
  <inkml:trace contextRef="#ctx0" brushRef="#br0" timeOffset="1.52898E6">7863 15577 0,'0'0'0,"25"-24"0,-25-1 15,0 50 1,-25-1-1,25 1-15,-25 25 16,-24-1-16,-1 26 16,25-26-16,-24 1 15,-1 0-15,25-1 16,0-24-16,1 0 16,24 0-16,24-25 15,1 0 1,0 0-16,25-25 15,-1 25 1,26 0-16,-26 0 16,1 0-16,-25 0 15</inkml:trace>
  <inkml:trace contextRef="#ctx0" brushRef="#br0" timeOffset="1.52922E6">7863 15627 0,'0'0'0,"-25"-25"0,25 50 16,-25 0 0,25 24-16,0 1 15,0 24-15,25 1 16,0-26-16,-25 26 15,25-1-15,0-24 16,-1-1-16</inkml:trace>
  <inkml:trace contextRef="#ctx0" brushRef="#br0" timeOffset="1.5295E6">8235 15652 0,'0'0'0,"0"-25"0,0 0 15,0 50 1,0 0-16,0 0 15,0 24-15,0 1 16,0 24-16,0-24 16,0 24-16,25-24 15,-25 24-15,0-49 16</inkml:trace>
  <inkml:trace contextRef="#ctx0" brushRef="#br0" timeOffset="1.53001E6">8632 16024 0,'-25'0'16,"25"-25"-1,25 0 16,0 25 1,0 25-17,-25 0 17,-25-25-32,25 25 15,-25-25 1,25 24-16,0-48 15,-25 24 1,25-25 0,25 0 15</inkml:trace>
  <inkml:trace contextRef="#ctx0" brushRef="#br0" timeOffset="1.5325E6">9128 15751 0,'0'0'0,"0"-25"0,0 0 15,0 1 1,0-1 0,0 50 15,-25-1-16,25 1-15,0 0 16,0 25-16,0-26 16,0 1-1,0 0-15,25-25 16,0 0 0,0 0-1,0-25 1,-1 25-16,1 0 15,0 25 1,0-25-16,0 25 16,-25 0-1,0-1 1,-25 1 0,25 0-16,-25 0 15,0 0-15,0-25 16,1 24-16,-1 1 15,0-25-15,0 25 16,0-25-16,1 0 16,-1 0-16,25-25 15</inkml:trace>
  <inkml:trace contextRef="#ctx0" brushRef="#br0" timeOffset="1.5327E6">9178 15701 0,'0'0'0,"25"-24"16,-1 24-16,1-25 16,0 25-1,0-25-15,0 25 16,24 0-16,-24 0 15,25 0-15</inkml:trace>
  <inkml:trace contextRef="#ctx0" brushRef="#br0" timeOffset="1.53322E6">9723 15652 0,'0'0'0,"-24"0"15,48-25 17,1 25-32,0 0 15,0-25-15,0 25 16,-1 0-1,1 25-15,0 0 16,-25 0 0,0-1-16,-25 26 15,25-25-15,-25 0 16,25-1-16,0 1 16,0 0-16,25-25 31,0 0-16,0 0-15,0 0 16,-1 0-16,1 0 16,0 0-16,0 25 15,-25 0 1,0-1-16,-25 1 16,0 0-16,0 25 15,1-50-15,-1 24 16,0 1-16,0-25 15,0 0 1</inkml:trace>
  <inkml:trace contextRef="#ctx0" brushRef="#br0" timeOffset="1.53362E6">10269 15652 0,'0'0'0,"0"-25"16,0 50 47,0 24-48,0-24-15,0 25 16,0-25-16,0 24 15,0 1-15,0-1 16,0 1-16,0 0 16,0-1-1,0-24-15,25 0 16</inkml:trace>
  <inkml:trace contextRef="#ctx0" brushRef="#br0" timeOffset="1.53422E6">10567 15776 0,'0'-25'16,"0"0"-1,25 0 1,-1 1-16,1-1 16,0 0-16,0 25 15,24-25-15,-24 25 16,0 25-1,-25 0-15,0 0 16,-25 24-16,0-24 16,1 25-16,-1-1 15,-25 1-15,25-1 16,25-24-16,-24 0 16,24 0-16,24 0 15,26-25 1,-25 0-16,24 0 15,-24 0-15,25-25 16,-1 25-16,1 0 16</inkml:trace>
  <inkml:trace contextRef="#ctx0" brushRef="#br0" timeOffset="1.53478E6">11187 15627 0,'0'0'0,"0"-25"16,-25 25-16,25-25 15,-25 50 1,0-25 0,25 25-16,-24-25 15,24 25-15,-25 0 16,25-1-16,0 1 16,25-25-16,-25 25 15,24 0 1,1-25-1,0 0-15,-25 25 16,25-25-16,0 0 16,0 0-1,-25 24 1,24-24-16,1 25 16,0 0-1,-25 0-15,0 0 16,25-1-16,-25 1 15,-25 0-15,25 0 16,0 0-16,-25-1 16,25 1-16,-25-25 15,25 25-15,-24-25 16,-1 25-16,0-50 16,-25 25-16</inkml:trace>
  <inkml:trace contextRef="#ctx0" brushRef="#br0" timeOffset="1.53492E6">11112 15553 0,'0'0'0,"25"-25"15,25-25-15,-25 25 16,24 25-16,1-24 16,0 24-16,-1-25 15,26 25 1</inkml:trace>
  <inkml:trace contextRef="#ctx0" brushRef="#br0" timeOffset="1.53537E6">11881 15354 0,'25'0'16,"0"0"-16,25 25 16,-1 0-16,1 0 15,-25 24-15,24 1 16,1 24-16,-25 1 16,0-1-1,-25 0-15,0 26 16,-25-26-16,-25 0 15,25 26-15,-49-26 16,24-24-16,1-1 16,-1 1-16,0-25 15,26 0-15</inkml:trace>
  <inkml:trace contextRef="#ctx0" brushRef="#br0" timeOffset="1.53572E6">12378 16098 0,'0'-25'0,"-25"50"31,25 25-15,0-25-1,-25 24-15,25 1 16,0-1-16,0 26 15,0-25-15,0-1 16,0 1-16,25-25 16</inkml:trace>
  <inkml:trace contextRef="#ctx0" brushRef="#br0" timeOffset="1.5361E6">12576 16321 0,'0'0'0,"0"-24"0,-25 24 16,25-25-1,0 50 1,25-25 0,-25 24-16,0 1 15,25 0-15,-25 0 16,25 0-16,-1 0 15,1-1 1,25-24-16,-25 0 16,-1-24-16,26-1 15,-25 0-15,0-25 16,-25 25-16,0-24 16,0 24-16,0 0 15,-25 0-15,-25 25 16,25 0-16,1 0 15,-26 0-15,25 25 16,0-25 0,1 25-16</inkml:trace>
  <inkml:trace contextRef="#ctx0" brushRef="#br0" timeOffset="1.53705E6">7516 15329 0,'0'0'0,"-50"0"0,1 25 15,-1 0-15,25 0 16,-24 24-16,-1 26 15,25-1 1,0 1-16,25 24 16,0 0-16,25-25 15,0 1-15,25-1 16,24 1-16,0-1 16,26-24-16,-1-26 15,0 26-15,0-25 16</inkml:trace>
  <inkml:trace contextRef="#ctx0" brushRef="#br0" timeOffset="1.53794E6">13940 15974 0,'-25'0'0,"1"0"16,48 0 30,1 0-46,25 0 16,-1 0-16,26 0 16,-26 0-16,1 0 15,0 0-15,-1 0 16,1 0-16,-25 0 16,-25 25-16,0-50 31,-25 25-16</inkml:trace>
  <inkml:trace contextRef="#ctx0" brushRef="#br0" timeOffset="1.53811E6">13866 15900 0,'0'0'0,"-50"0"16,50-25-1,25 25-15,25 0 16,-1-25-16,1 0 15,24 25-15,1-24 16,-1 24-16,-24 0 16,24 0-16,-24 0 15</inkml:trace>
  <inkml:trace contextRef="#ctx0" brushRef="#br0" timeOffset="1.54075E6">15528 15602 0,'0'-25'16,"0"1"0,0-1 15,0 0-15,0 50-1,0 0 1,0 24-16,0 1 15,-25 24-15,25 1 16,0-1-16,0-24 16,-25 24-16,25 0 15,0-24-15,25 0 16</inkml:trace>
  <inkml:trace contextRef="#ctx0" brushRef="#br0" timeOffset="1.54163E6">15875 15701 0,'0'-24'0,"0"-1"15,0 0 16,-25 25-15,0 0 0,1 25-16,-1 0 15,25 24-15,-25-24 16,0 25-16,25-1 16,0 1-16,-25-1 15,50-24-15,-25 25 16,25-25-16,0-1 15,0-24-15,-1 25 16,26-50-16,-25 25 16,0-24-16,24-1 15,-24 0-15,25-25 16,-26 1-16,-24-1 16,25-24-16,-50 24 15,25 1-15,0-1 16,-24 25-16,-1 0 15,0 25-15,0 25 16,0 0-16,1 0 16,-1 0-16,0-1 15,25 26 1,25 0-16</inkml:trace>
  <inkml:trace contextRef="#ctx0" brushRef="#br0" timeOffset="1.5426E6">16396 15652 0,'0'0'0,"25"-25"16,-25 0-16,0 0 16,25 1-1,-50 48 1,25 1-16,0 0 16,0 25-16,-25-1 15,25 26-15,0-26 16,25 26-16,-25-26 15,0 1-15,0 24 16,0-49-16,0 25 16</inkml:trace>
  <inkml:trace contextRef="#ctx0" brushRef="#br0" timeOffset="1.5437E6">16818 15652 0,'0'-25'31,"-25"25"110,25 25-141,-25-25 15,25 25-15,-25-1 16,25 1-16,-25 0 16,25 25-16,0-26 15,-24 26-15,24-25 16,0 24-16,0 1 15,24-25-15,-24 0 16,25-1-16,0 1 16,0 0-16,0 0 15,-1-25-15,26 25 16,-25-50-16,24 25 16,-24-25-16,0 0 15,0 0-15,0 1 16,-1-26-16,-24 0 15,0 1-15,0-26 16,-24 1-16,-1 24 16,0 1-16,0 24 15,0 0 1,1 25-16,-1 0 16,0 25-16,0 0 15,25 24 1,-25-24-16,25 0 15,0 25-15</inkml:trace>
  <inkml:trace contextRef="#ctx0" brushRef="#br0" timeOffset="1.54484E6">17487 15677 0,'0'-25'16,"0"0"15,-25 25-16,1 25 32,24 0-47,-25-1 16,0 1-16,25 25 16,-25-25-16,25 24 15,-25-24-15,25 25 16,0-1-16,25-24 15,-25 25-15,0-26 16,25 1-16,0 0 16,0 0-1,-1 0-15,1-25 16,0 0 0,0 0-16,0-25 15,0 0-15,-1 0 16,1-24-16,-25 24 15,25-25-15,-25 1 16,0-1-16,0-24 16,0 24-16,-25 0 15,25 26-15,0-26 16,-25 50-16,25-25 16,-24 25-16,-1 25 15,25 0-15,-25 0 16,0-1-16,25 1 15,0 25-15,-25-25 16,25-1-16</inkml:trace>
  <inkml:trace contextRef="#ctx0" brushRef="#br0" timeOffset="1.54748E6">17934 15577 0,'-25'0'47,"25"-24"-32,0 48 1,0 1 0,0 0-16,25 0 15,-25 24-15,0 1 16,0 0-16,0-1 16,0 1-16,25-1 15,-25 1-15,0 0 16,24-26-16,-24 26 15,0-25-15,25 0 16,-25-1-16,25-24 16</inkml:trace>
  <inkml:trace contextRef="#ctx0" brushRef="#br0" timeOffset="1.54842E6">15280 15379 0,'0'0'0,"-25"25"0,0-25 16,0 0-1,0 25-15,-24-1 16,24 26-16,-25 0 15,1 24-15,24 0 16,25 1-16,-25 24 16,25-25-16,0 1 15,25-1-15,25 1 16,-1-1-16,1 0 16,24-24-16,1 0 15,-1-1-15</inkml:trace>
  <inkml:trace contextRef="#ctx0" brushRef="#br0" timeOffset="1.55033E6">18430 15949 0,'0'-24'62,"25"24"-46,-25-25-1,24 25-15,1 0 32,-25 25-17,-25-1 1,25 1-1,-24-25-15,24 25 16,0-50 31,24 0-31,1 1-1,0 24 1,0 24-1,-50 1 1,25 0 0,-25-25-1,25 25-15,-25-25 16,1 0 15,24-25-15,24 0-1</inkml:trace>
  <inkml:trace contextRef="#ctx0" brushRef="#br0" timeOffset="1.55214E6">19025 15577 0,'0'0'0,"0"-24"31,0-1-15,0 50 15,0-1-16,0 1-15,0 25 16,0 24-16,-25-24 16,25 24-16,0 1 15,0-26-15,0 26 16,0-26-16,0-24 16</inkml:trace>
  <inkml:trace contextRef="#ctx0" brushRef="#br0" timeOffset="1.55288E6">19472 15602 0,'0'-25'15,"-25"25"1,0 0 0,25 25-1,-25 0-15,0 25 16,25-26-1,-24 26-15,24-25 16,-25 24-16,25 1 16,0-25-16,0 24 15,0-24 1,25 25-16,-25-25 16,24-1-16,1 1 15,0-25-15,0 25 16,0-25-16,-1 0 15,1 0-15,-25-25 16,25 0-16,0 1 16,0-1-16,-25 0 15,0-25-15,0 1 16,0-1-16,-25-24 16,25 24-16,-25 1 15,25 24-15,-25-25 16,0 25-16,1 25 15,-1 0 1,25 25 0,-25 25-16,25-25 15,-25 24-15,25-24 16</inkml:trace>
  <inkml:trace contextRef="#ctx0" brushRef="#br0" timeOffset="1.55363E6">19993 15652 0,'0'0'0,"24"-25"16,-24 0-1,-24 25 32,-1 0-31,25 25-1,-25 0-15,25 0 16,-25-1-16,0 26 16,25 0-16,-24-26 15,24 26-15,0 0 16,0-1-16,0 1 16,24-25-16,-24 24 15,25-24-15,0 0 16,0-25-1,0 0-15,-1-25 16,1 0-16,0-24 16,-25 24-16,25-25 15,-25-24-15,25 24 16,-25-24-16,-25 24 16,25 25-16,0 1 15,-25-1-15,25 0 16,-25 25-16,0 25 15,1 0 1,24-1 0,-25 1-16,25 0 0,-25 25 15,25-26 1,25 26-16</inkml:trace>
  <inkml:trace contextRef="#ctx0" brushRef="#br0" timeOffset="1.5542E6">20414 15726 0,'0'-25'0,"-25"25"47,1 0-31,24 25-16,-25 0 15,0 0 1,25 0-16,-25 24 16,25 1-16,-25-25 15,50 24-15,-25 1 16,0-25-16,25-1 16,0 1-16,0 0 15,-1-25-15,1 0 16,0 0-1,0-25-15,0 0 16,-1 1-16,-24-26 16,0 25-16,0-24 15,-24-1-15,24 25 16,-25-24-16,25 24 16,-25 25-16,25-25 15,-25 25 16,50 0-31</inkml:trace>
  <inkml:trace contextRef="#ctx0" brushRef="#br0" timeOffset="1.55542E6">20861 15528 0,'0'-25'16,"25"25"46,-50 25-62,25 24 16,0 1-16,0 24 15,0 1-15,0-1 16,0-24-16,0 24 16,0-24-16,0-1 15,0 1-15,0-25 16,-25 0-16,25-1 16</inkml:trace>
  <inkml:trace contextRef="#ctx0" brushRef="#br0" timeOffset="1.55643E6">21084 15429 0,'0'-25'0,"25"25"32,0-25-32,-1 50 15,26-25-15,24 25 16,-24-1-16,0 26 15,-1-25-15,1 49 16,-25-24-16,-25 24 16,0 1-16,0-1 15,-25 0-15,0 1 16,-25-26-16,26 26 16,-1-26-16,0 1 15,0 0-15,0-26 16</inkml:trace>
  <inkml:trace contextRef="#ctx0" brushRef="#br0" timeOffset="1.55729E6">21927 16098 0,'0'0'0,"-24"0"0,24-25 15,-25 25-15,25-24 16,0-1-1,0 0 1,25 25-16,-25-25 16,24 25-1,-24-25-15,25 25 16,0 0 0,0 0-1,0 25 1,-1-25-16,1 0 15,-25 25 1,-25 0-16,25 24 16,-49-24-16,24 25 15,0-1-15,-24-24 16,24 25-16,0-1 16,0-24-16,25 0 15,0 0-15,25-25 16,0 25-16,0-25 15,-1 0-15,26 0 16,-25-25-16,0 25 16,-1 0-1,1 0-15,0 0 16,0 25 15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2:20:50.793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3349 5730 0,'0'0'0,"24"0"15,1-25 1,-25 0 0,25 0-16,0 1 15,-25-1-15,25 0 16,-25-25-16,-25 26 15,0-1 1,0-25-16,-24 25 16,-26 25-16,1-24 15,-1 48-15,26 1 16,-26 0-16,26 25 16,-1-1-16,1 1 15,49 24-15,0-24 16,24-25-16,1 24 15,25-49-15</inkml:trace>
  <inkml:trace contextRef="#ctx0" brushRef="#br0" timeOffset="247.6228">3398 5159 0,'0'0'0,"-49"-49"0,-26-1 16,26 50-16,-26-25 16,26 25-16,-1 0 15,25 25-15,0-25 16,50 0 0,0 25-16,0-25 15,24 0-15,26 0 16,-1 0-16,-24 25 15,24 0-15</inkml:trace>
  <inkml:trace contextRef="#ctx0" brushRef="#br0" timeOffset="767.5445">3746 5209 0,'0'0'0,"24"0"0,-24-25 15,25 25 17,-25 25-32,-25 0 15,25 24-15,-24-24 16,-1 25-16,0-1 16,0 26-16,0-50 15,0 24-15,1-24 16,-1 0-16,0 0 15,25-1-15,0-48 32,25 24-17,0-25 1,-1 25 0,1 0-1,0 0 1,0 0-1,0 0-15,0-25 16,-1 25 0,-24-25-16,25 0 15,-25-24-15,0-1 16,25 1-16,-50-1 16,25 0-16,0 1 15,0 24-15,-25 0 16,25 0-16,25 50 31</inkml:trace>
  <inkml:trace contextRef="#ctx0" brushRef="#br0" timeOffset="1104.0292">3969 5358 0,'0'0'0,"25"0"16,-1 0 0,1 0-1,0 0-15,0 0 16,0 0-16,-1 25 16,1-25-16,0 0 15,0 0-15,0 0 16,-1 0-16,1 0 15,0-25 1,0 25-16,0 0 16,-1 0-1,1 0 1,-25 25-16,25-25 16,0 24-16,-25 1 15,-25 0 1</inkml:trace>
  <inkml:trace contextRef="#ctx0" brushRef="#br0" timeOffset="1287.684">3572 5829 0,'0'0'0,"0"25"0,25 0 16,-1 0-16,26-25 15,25 24-15,-1-24 16,0-24-16,1 24 16,-1 0-16,1-25 15</inkml:trace>
  <inkml:trace contextRef="#ctx0" brushRef="#br0" timeOffset="2671.6279">7541 6127 0,'0'-25'0,"0"0"16,24 0-16,-24 1 16,0-1-16,-24 25 15,-1 25 17,0-25-32,25 24 15,-25 1-15,25 0 16,-25 0-16,25 0 15,0-1-15,0 1 16,25-25-16,-25 25 16,25-25-16,25 0 15,-26 25-15,26-25 16,-25 0-16,0 0 16,-1 0-16,1 25 15,0-25-15,0 24 16,0 1-1,-25 0-15,-25 0 16,25 0-16,0-1 16,-25 1-1,25 0-15,-25 0 16,0 0-16,1-1 16,-26 1-16,25 0 15,-24-25-15,24 0 16,-25 25-16,25-25 15,-24 0-15,24 0 16,0-25-16,0 25 16,1-25-16,24 0 15</inkml:trace>
  <inkml:trace contextRef="#ctx0" brushRef="#br0" timeOffset="2871.7383">7491 6052 0,'0'0'0,"25"-24"0,0-1 15,24 25-15,-24 0 16,25-25-16,-26 25 16,26 25-16,0-25 15,-1 0-15,1 25 16,-1-25-1,1 24-15</inkml:trace>
  <inkml:trace contextRef="#ctx0" brushRef="#br0" timeOffset="3472.0272">8409 6226 0,'0'0'0,"25"-25"16,-25 0 0,0 1-16,-25-1 15,25 0-15,-25 25 16,0-25-16,0 25 15,-24-25-15,24 25 16,-25 25-16,1-25 16,24 25-16,0 0 15,0 0-15,25-1 16,25 1 0,-25 0-1,50 0-15,-25 0 16,24-1-16,1 1 15,-1-25-15,1 25 16,0-25-16,-1 25 16,-24 0-16,0-1 15,0 1-15,-1 0 16,-24 0-16,-24 0 16,24-1-16,-25 1 15,0-25-15,0 25 16,-24-25-16,24 0 15,0-25-15,0 25 16,0-25-16,25-24 16,0-1-16,50 1 15,-25-1-15,24-24 16,1 24-16,0 0 16,-1 1-16,-24-1 15,0 1-15</inkml:trace>
  <inkml:trace contextRef="#ctx0" brushRef="#br0" timeOffset="4816.0772">7069 5854 0,'0'-25'16,"0"50"78,0 0-79,0 0 1,0-1-16,0 1 16,-24 25-16,24-1 15,0 1-15,-25 0 16,25 24-16,0 0 16,0 1-16,-25-1 15,25-24-15,0 24 16,0-24-16,-25 24 15,25-24-15,0-1 16,0-24-16,0 25 16,0-25-16,0 0 15,0-1 1,25-24 0,25 0-1,-26 0 1,51 0-16,-1-24 15,1 24-15,24 0 16,0 0-16,0 0 16,0 0-1,1 0-15,-1 0 16,0 0-16,25 0 16,-25 0-16,1 0 15,-26 0-15,25-25 16,-49 25-16,-1 0 15,1 0-15,0-25 16,-26 25-16,1 0 16,0 0-16,0 0 15,0 0 1,-1 0 0,-24 25 30,0-50 1,-24 25-31,-1 0-16</inkml:trace>
  <inkml:trace contextRef="#ctx0" brushRef="#br0" timeOffset="6455.7466">6400 6251 0,'24'-25'15,"-24"0"1,25 25-16,-25-25 16,0 1-1,0-1-15,0 0 16,-25 25-1,1 0-15,-1 0 16,-25 0-16,1 0 16,-1 25-16,25 0 15,-24-1-15,24 26 16,-25-25-16,50 0 16,-25-1-16,25 26 15,25-25-15,0 0 16,25-25-16,-1 24 15,1-24-15,24 0 16,1 25-16,-1-25 16,-24 0-16,-1 25 15,-24-25-15,25 0 16,-26 25 0,1-25-16,-25 25 15,25-1-15,-25 1 16,-25 0-16,0 0 15,-24 0 1,24-1-16,-25-24 16,-24 25-16,24-25 15,1 0-15,24-25 16,0 1-16,25-1 16,0 0-16,50-25 15,-25 1-15,24-1 16,1-24-16,-1 24 15,-24 1-15,0-1 16,25 25-16,-26 0 16,-24 1-16,25-1 15,0 0 1,-25 50-16,-25 0 16</inkml:trace>
  <inkml:trace contextRef="#ctx0" brushRef="#br0" timeOffset="53311.9512">15900 6325 0,'-25'0'0,"25"-25"16,-25 25-16,0 0 15,25-24 1,-24 24-16,24 24 16,-25-24-16,0 0 15,0 25 1,0 0-1,50-25-15,0 25 16,0 0 0,0-25-16,24 24 15,-24-24-15,25 25 16,-1 0 0,-24 0-16,0 0 15,0-25-15,-1 49 16,-24-24-16,0 0 15,-24 24-15,-1-24 16,0 25-16,0-25 16,-24 24-16,-1-24 15,0 0-15,1-25 16,-1 0-16</inkml:trace>
  <inkml:trace contextRef="#ctx0" brushRef="#br0" timeOffset="53463.6826">15801 6375 0,'0'0'0,"49"-50"16,-24 25-16,25 1 15,-1-1-15,-24 0 16,49 25-16,-24-25 16,0 50-16,24-25 15</inkml:trace>
  <inkml:trace contextRef="#ctx0" brushRef="#br0" timeOffset="53944.0252">16694 6424 0,'0'0'0,"-25"-24"0,25-26 16,-25 25-16,0-24 15,0 24-15,-24 0 16,24 0-16,-25 25 16,26 0-16,-1 25 15,0 0-15,0 0 16,25-1-16,25 1 16,0 0-16,24 25 15,1-26-15,0 1 16,24 0-16,-24-25 15,-26 25-15,26 0 16,-25-1-16,0 1 16,-1 0-16,-24 0 15,-24 0-15,-1-1 16,-25 1-16,25 0 16,-24-25-16,-1 0 15,1-25-15,24 0 16,25-24-16,-25 24 15,50-25 1,0 1-16,-1-1 16,1 1-16,0-1 15,25 25-15,-26 0 16,26 1-16,-25 24 16</inkml:trace>
  <inkml:trace contextRef="#ctx0" brushRef="#br0" timeOffset="54304.1225">15825 7541 0,'0'-25'0,"50"0"16,-25 0 0,49 0-16,1 1 15,24 24 1,0-25-16,0 0 15,25 0-15,-24 25 16,24-25-16,-25 1 16,0-1-16,-25 0 15,1 0-15,-1 0 16</inkml:trace>
  <inkml:trace contextRef="#ctx0" brushRef="#br0" timeOffset="55143.6245">16495 7789 0,'0'0'0,"0"-25"0,25 0 15,-25 0 1,25 0-16,-25 1 16,-25-1-1,0 25 1,-24 0-16,24 0 15,-25 25-15,0-1 16,1 1-16,24 0 16,0 25-16,25-26 15,25 1-15,0 25 16,49-25-16,-24-1 16,24 1-16,1 0 15,-1-25-15,1 25 16,-26 0-16,1 0 15,-25-1-15,-25 1 16,0 0-16,-25 0 16,0 0-16,0-1 15,-24-24-15,-1 0 16,0-24-16,26-1 16,-1 0-16,0-25 15,25 1-15,25-26 16,0 26-16,24-26 15,1 1-15,-1 24 16,26-24-16</inkml:trace>
  <inkml:trace contextRef="#ctx0" brushRef="#br0" timeOffset="55848.0218">17636 7193 0,'0'0'0,"25"-24"32,25 24-17,-26-25-15,51 25 16,-1 0-16,-24 0 16,24-25-16,-24 50 15,-25-25 1</inkml:trace>
  <inkml:trace contextRef="#ctx0" brushRef="#br0" timeOffset="56047.774">17611 7119 0,'-24'-25'16,"48"25"-16,1 0 15,25-25 1,-25 25-16,24-24 16,26 24-16,-1-25 15,0 25-15</inkml:trace>
  <inkml:trace contextRef="#ctx0" brushRef="#br0" timeOffset="92351.7761">19521 6772 0,'-25'-25'78,"1"0"-47,-1 0-31,0 0 16,0 25-16,-24-24 16,-1-1-16,25 25 15,-24-25-15,-1 25 16,25 0-16,0 0 15,1 0-15,48 0 32,1 0-32,0 0 15,25 0 1,-1 25-16,1-25 0,24 0 16,-49 25-1,25-1-15,-1 1 16,-24 0-16,0 25 15,-25-1-15,0 1 16,-25 0-16,0-1 16,0 1-16,1 24 15,-1-24-15,0-1 16,0 1-16,0 0 16,1-26-16,-1 1 15,0 0-15,25 0 16</inkml:trace>
  <inkml:trace contextRef="#ctx0" brushRef="#br0" timeOffset="92567.7003">19199 7144 0,'25'-25'16,"-1"25"-16,26 0 15,0-25-15,-1 25 16,1-25 0,-1 25-16,1-24 15,0 24-15,-1 0 16,1 0-16,0 0 16</inkml:trace>
  <inkml:trace contextRef="#ctx0" brushRef="#br0" timeOffset="92847.7834">20017 7144 0,'0'0'0,"25"0"16,-50 0 15,25 25-15,-24-25-1,-1 24-15,0-24 16,0 0 0,25-24-1,25-1 1</inkml:trace>
  <inkml:trace contextRef="#ctx0" brushRef="#br0" timeOffset="93431.8194">20414 6921 0,'0'0'16,"-25"0"-16,25-25 15,-24 25 1,24-25-16,0 0 16,0 0-1,24 0-15,1 1 16,0-1-16,0 25 15,0-25-15,24 25 16,-24-25-16,0 50 16,-25 0-1,0 24-15,-25 1 16,0 0-16,-24-1 16,24 26-16,-25-26 15,25 1-15,1-25 16,24 0-16,0-1 15,24-24-15,1 25 16,0-50-16,0 25 16,24 0-16,-24-24 15,25-1-15,-25 25 16</inkml:trace>
  <inkml:trace contextRef="#ctx0" brushRef="#br0" timeOffset="93832.1144">20861 6772 0,'0'0'0,"-25"0"15,25-25 1,-25 25-16,0 0 16,1 25-1,24 24 1,0-24-16,24 0 15,1 25-15,0-1 16,0 1-16,0-1 16,-1-24-16,1 25 15,0-25-15,-25-1 16,0 1-16,-25-25 16</inkml:trace>
  <inkml:trace contextRef="#ctx0" brushRef="#br0" timeOffset="93983.7546">20836 6921 0,'0'0'0,"0"-50"15,25 25-15,0 0 16,-1-24-16,26 24 16,24 0-16,-24 0 15,24 0-15,-24 25 16,0-24-16</inkml:trace>
  <inkml:trace contextRef="#ctx0" brushRef="#br0" timeOffset="94959.8671">19248 6846 0,'-24'0'16,"-1"0"46,25-25-46,0 0 0,-25 1-16,0-1 15,25 0 1,-25 0-16,25 0 16,-24 1-1,24-1 16,0 0-15,0 50 31,24-25-31,-24 25-1</inkml:trace>
  <inkml:trace contextRef="#ctx0" brushRef="#br0" timeOffset="101503.0187">8359 7466 0,'0'0'0,"0"-25"63,-25 1-32,1-1-15,24 0-16,-25 25 15,0-25 1,0 0-16,0 25 16,25-24-16,-24-1 15,-1 25-15,0-25 16,50 25 15,-25 25-15,25-25-16,24 0 15,-24 0-15,25 25 16,24-25-16,-24 0 16,-1 24-16,1-24 15,-1 25-15,-24-25 16,0 25-16,0 0 15,0 0-15,-25-1 16,-25 26-16,0-25 16,25 49-16,-50-24 15,26-1-15,-1 26 16,-25-26-16,25 26 16,1-26-16,-1 1 15,0-25-15,25 0 16,0 0-16</inkml:trace>
  <inkml:trace contextRef="#ctx0" brushRef="#br0" timeOffset="101719.682">8285 7739 0,'0'0'0,"0"-25"16,25 25-16,24-25 16,1 25-16,-1-24 15,26-1-15,-1 25 16,-24-25-16,24 25 16,-24 0-16,-1 0 15,1-25-15</inkml:trace>
  <inkml:trace contextRef="#ctx0" brushRef="#br0" timeOffset="104615.6974">10071 7516 0,'0'-25'15,"0"50"1,0 0 0,0 24-16,0-24 15,0 25-15,-25 24 16,25-24-16,0-1 15</inkml:trace>
  <inkml:trace contextRef="#ctx0" brushRef="#br0" timeOffset="105215.4283">10319 7392 0,'0'0'0,"0"-25"16,25 25-1,-1 0 1,-24 25-16,25 0 16,-25-1-1,0 1-15,-25 0 16,25 25-16,-24-26 15,-1 1 1,0 25-16,0-1 16,0-24-16,1 0 15,-1-25-15,0 25 16,25-50-16,-25 25 16,25-25-16,0 0 15,25 1-15,-25-26 16,25 25-16,0 0 15,-1 25-15,1-24 16,0 24-16,25 0 16,-26 24-16,26 1 15,0 0-15,-1 0 16,-24 0-16,0-1 16,0 1-16,-1 0 15,-48-50 1,24-24-1,-25-1-15,25 0 16,0-24-16,0-25 16,0 24-16,25 1 15,-25 0 1,24 24-16,-24 25 16,25 25-16,0 25 15</inkml:trace>
  <inkml:trace contextRef="#ctx0" brushRef="#br0" timeOffset="105807.5857">10790 7466 0,'0'0'0,"25"-25"0,-25 1 16,25 24-1,-25 24 1,24-24 0,-48 25-16,24 25 15,0-1-15,-25 1 16,25 0-16,-25-26 16,0 26-16,25 0 15,-25-26-15,25 1 16,-24 0-1,48-25 17,1-25-17,25 25-15,-25 0 16,-1-25-16,26 25 16,-25-24-16,24 24 15,-24 0-15,25-25 16,-25 25-16,-25-25 15,24 25-15,1-25 16,-25 0-16,0-24 16,0 24-16,-25 0 15,25-24-15,-24 24 16,-1 25 0,0 0-16,0 25 15,25-1 1,25 1-16,-25 0 15,25 0 1,0-25-16,-1 0 16,26-25-1,-25 0-15,25 0 16</inkml:trace>
  <inkml:trace contextRef="#ctx0" brushRef="#br0" timeOffset="110207.6519">12129 7665 0,'0'0'0,"-24"-25"15,-1 25 1,25-25 0,0 0 15,0 0-31,25 1 31,-25-1-31,24 25 16,1-25-16,0 0 15,0 25-15,25 0 16,-26 25-16,1-25 16,0 25-16,0-25 15,-25 25-15,25 24 16,-50-24-16,25 25 15,-25-26-15,0 26 16,-24 0-16,24-1 16,-25 26-16,25-26 15,-24-24-15,24 25 16,25-25-16,0-1 16,0 1-16,25 0 15,-1-25-15,26 0 16,-25-25-16,25 25 15,-1 0-15,1-25 16,-25 25-16,24-24 16,-24 24-16,0 0 15,0-25 1,-1 25-16,1 0 16,0 0-16,0 0 15</inkml:trace>
  <inkml:trace contextRef="#ctx0" brushRef="#br0" timeOffset="112439.5033">7243 7417 0,'0'0'0,"25"0"15,-25-25 17,0 50 14,0-1-46,0 1 16,0 25-16,-25-1 16,25 1-16,0 24 15,0 1-15,-25-1 16,25 1-16,0-1 16,-25 1-16,25-1 15,0-24-15,-24 24 16,24-24-16,24-26 15,-24 26-15,0 0 16,0-26-16,25 1 16,0 0-1,0-25 1,0 0-16,24-25 16,26 25-16,-1-25 15,25 25-15,0-24 16,1-1-16,-1 25 15,0-25-15,25 25 16,-25 0-16,25-25 16,-24 25-16,-1 0 15,0-25-15,-25 25 16,1 0-16,-26 0 16,1-24-16,0 24 15,-1 0-15,-24-25 16,25 25-16,-25 0 15,-1-25 1,-48 25 31</inkml:trace>
  <inkml:trace contextRef="#ctx0" brushRef="#br0" timeOffset="113303.63">6548 8062 0,'0'0'0,"0"-25"0,25 0 16,-25 0 0,0 0-16,0 0 15,0-24-15,-25 24 16,25 0-16,-49 25 16,24-25-16,-25 25 15,1 0-15,-1 25 16,1 0-16,-1 0 15,25 0-15,25 24 16,0-24-16,0 0 16,50 25-16,-1-26 15,26 1-15,-26 0 16,26-25-16,24 25 16,-49 0-16,24-1 15,-24 1-15,-1 0 16,-24 0-16,-25 0 15,25-1-15,-50 1 16,25 25-16,-50-25 16,26-1-16,-26 1 15,0 0-15,1-25 16,-1 0 0,25 0-16,-24-25 15,49-24-15,0-1 16,0 0-16,25-24 15,24 0-15,-24-1 16,25 1-16,-26 24 16,26-24-16,-25 49 15,0-25-15,-25 25 16</inkml:trace>
  <inkml:trace contextRef="#ctx0" brushRef="#br0" timeOffset="117543.3112">25971 4713 0,'-25'0'32,"25"-25"-32,-25 0 15,25 0 1,-25 1-16,25-1 15,-25 0-15,0-25 16,1 26-16,-1-1 16,0 0-16,0 0 15,0 25-15,1-25 16,48 25 15,1 0-31,0 0 16,25 0-16,-1 25 15,-24-25-15,25 0 16,-25 0-16,24 25 16,-24 0-16,0 0 15,-25-1-15,25 1 16,-50 25-16,25 24 16,-25-24-16,0 24 15,-24 1-15,24-1 16,-25-24-16,25 24 15,0-24-15,1-1 16,-1 1-16,25-25 16,0 0-1</inkml:trace>
  <inkml:trace contextRef="#ctx0" brushRef="#br0" timeOffset="117751.637">25549 4936 0,'0'0'0,"25"0"15,-1 0-15,26 0 16,24 0-16,26-25 16,-26 25-16,25 0 15,1 0-15,-1 25 16,0-25-16,-25 0 15,1 25-15</inkml:trace>
  <inkml:trace contextRef="#ctx0" brushRef="#br0" timeOffset="118039.4624">25226 5655 0,'0'0'0,"-24"0"16,24 25-16,49-25 15,26 0-15,49-25 16,0 25-16,0-24 15,0-1-15,0 25 16,-25-25-16,0 25 16,0-25-16,-24 0 15</inkml:trace>
  <inkml:trace contextRef="#ctx0" brushRef="#br0" timeOffset="118831.4633">25971 6003 0,'24'-25'15,"1"0"1,-25 0-1,0 1-15,0-1 16,-25 25-16,1 0 16,-26 0-1,0 0-15,25 0 16,-24 25-16,-1-1 16,50 1-16,-25 0 15,50 25-15,0-26 16,25 26-16,-1 0 15,26-26-15,-26 26 16,1 0-16,0-1 16,-26-24-16,1 25 15,-25-1-15,0-24 16,0 25-16,-25-26 16,1 1-16,-1 0 15,-25-25-15,25 0 16,1 0-16,-1 0 15,0-25-15,0 0 16,25-24-16,25-1 16,0 1-16,24-1 15,1-24-15,0 24 16,-1 0-16,26 1 16,-1-26-16</inkml:trace>
  <inkml:trace contextRef="#ctx0" brushRef="#br0" timeOffset="119343.9238">26789 5655 0,'0'0'0,"25"0"31,0 0-31,24 0 16,1 0-16,-1 0 16,1 0-16,0 0 15,-1 0-15,-24 0 16,25 0-16,-25 0 16,-50 0-1</inkml:trace>
  <inkml:trace contextRef="#ctx0" brushRef="#br0" timeOffset="119519.7034">26814 5507 0,'0'0'0,"0"-25"32,25 50-32,24-25 15,-24 0-15,25 0 16,-1 0-16,1 0 15,24 0-15,-24 0 16,24-25 0</inkml:trace>
  <inkml:trace contextRef="#ctx0" brushRef="#br0" timeOffset="122455.9643">28228 5085 0,'0'0'0,"0"-25"16,0 0 15,-25 25-15,0 0 15,0 0-15,1 25-1,-1-25 1,0 0-16,-25 25 16,25 0-1,1 24-15,-26 1 16,25 0-16,-24-1 15,24 26-15,25-26 16,-25 1-16,50 24 16,0-24-16,-1-25 15,26-1-15,24 1 16,-24-25-16,25-25 16,-26 1-16,26-1 15,-26-25-15,26-24 16,-51-1-16,1 1 15,0 0-15,-25 24 16,0-24-16,-25 24 16,0 25-16,-24 0 15,24 1-15,0 24 16,0 0-16,25 24 16,-24-24-16</inkml:trace>
  <inkml:trace contextRef="#ctx0" brushRef="#br0" timeOffset="124303.6953">29394 5259 0,'24'0'0,"-24"24"15,0 1-15,-24 0 16,24 25-16,0-1 16,-25 26-16,25-26 15,-25 1-15,25-1 16</inkml:trace>
  <inkml:trace contextRef="#ctx0" brushRef="#br0" timeOffset="124872.0507">29890 5209 0,'0'0'0,"24"0"0,1 0 31,-25 25-15,0 0-16,0-1 16,0 1-16,-25 0 15,1 25 1,-1-26-16,0 1 16,-25 0-16,26 0 15,-1 0-15,0-25 16,0 0-16,0 0 15,25-25-15,0 0 16,25-25-16,0 26 16,0-26-16,0 25 15,-1 0-15,1 25 16,0-24-16,0 48 16,0-24-16,-25 25 15,24 0-15,-24 25 16,0-26-16,0 1 15,0 0-15,0 0 16,0-50 0,25 0-16,0-24 15,0-1-15,0-49 16,-1 24-16,26 1 16,-25-25-16,0 49 15,-1 1-15,1 24 16,-25 0-1,0 50-15</inkml:trace>
  <inkml:trace contextRef="#ctx0" brushRef="#br0" timeOffset="125447.4659">30237 5234 0,'25'-25'0,"0"25"16,-1 0-1,-48 25 1,24 0-16,-25-1 16,0 1-16,0 25 15,0-25-15,0 24 16,1-24-16,-1 0 15,0 0-15,25-1 16,-25-24-16,50 25 31,-25-50-31,25 25 16,0 0-16,-1 0 16,1 0-1,0 0-15,25-24 16,-25 24-16,-1 0 15,26 0-15,-25-25 16,0 25-16,24 0 16,-24-25-16,0 0 15,0 0-15,-25-24 16,24 24-16,-24 0 16,0 0-16,-24 1 15,-1-1-15,0 50 16,0-25-1,25 24-15,-25 26 16,25-25-16,0 24 16,0-24-16,0 25 15,25-25-15,0-1 16,0-24-16,0 25 16</inkml:trace>
  <inkml:trace contextRef="#ctx0" brushRef="#br0" timeOffset="126223.3497">31304 5358 0,'0'-25'32,"24"25"-17,-24-25 1,0 0-1,25 1 1,-25-1-16,0 0 16,0 0-16,-25 0 15,25 1-15,0-26 16,-24 25-16,24 0 16,-25 1-16,25-1 15,-25 0 1,50 25-16,0 0 31,-1 25-15,26 0-16,-25-1 15,24 1-15,-24 0 16,0 0-16,25 0 16,-50-1-16,24-24 15,-24 25-15,0 0 16,0 0-16,-24 0 15,-1-1-15,0 26 16,-25 0-16,1-1 16,-1 26-16,1-26 15,-1 1-15,0-1 16,1 1-16,-1 0 16,25-26-1,0 1-15</inkml:trace>
  <inkml:trace contextRef="#ctx0" brushRef="#br0" timeOffset="126407.4583">31130 5556 0,'25'0'15,"-1"0"-15,1 0 16,25 0-16,0 0 15,-1 25-15,1-25 16,-1 0-16,1 0 16,-25 0-16</inkml:trace>
  <inkml:trace contextRef="#ctx0" brushRef="#br0" timeOffset="130887.6966">8310 9277 0,'0'-25'16,"-25"25"0,25-25 46,-25 25-46,25 25-1,-25-25 1,0 25 0,1-25-16,24 25 15,-25 0-15,0-1 16,0 1-16,0 0 15,25 0-15,-24 24 16,-1-24-16,25 0 16,0 25-1,-25-26-15,25 26 16,0-25-16,25 24 16,-25-24-16,25 25 15,-1-25-15,1-1 16,0 1-16,0 0 15,24 0-15,1-25 16,0 25-16,-1-50 16,-24 25-16,25-25 15,-1 0-15,-24 0 16,0 1-16,0-26 16,-1 25-16,1-24 15,-25-1-15,0 0 16,0 1-16,0-1 15,-25 1-15,1-1 16,-1 25-16,0 0 16,0 1-16,0-1 15,-24 25-15,24 0 16,-25 0-16,26 0 16,-1 0-16,0 0 15,0 0 1,25 25-1,-25-25-15,50 0 16</inkml:trace>
  <inkml:trace contextRef="#ctx0" brushRef="#br0" timeOffset="134087.5175">10096 9426 0,'0'0'0,"0"-25"15,24 50 32,-24 24-47,25-24 16,-25 25-16,25-1 16,-25 1-16,0-25 15</inkml:trace>
  <inkml:trace contextRef="#ctx0" brushRef="#br0" timeOffset="134687.4603">10368 9302 0,'0'0'0,"25"-25"0,-25 0 16,25 25 15,-25 25-31,0 0 16,0 0-16,0 24 15,0-24-15,-25 25 16,0-1-16,1 1 15,-1-1-15,0-24 16,0 0-16,0 0 16,25 0-16,-24-25 15,24-25-15,-25 0 16,25 0-16,25 0 16,-25-24-16,24-1 15,26 25-15,-25 1 16,0-1-16,24 0 15,1 50-15,-25-25 16,24 25-16,1 24 16,-25 1-16,-1-1 15,1 1 1,0 0-16,-25-26 16,25 1-16,-50-25 15,25-25 1,0-24-16,0-26 15,0 1-15,-25-25 16,25 24-16,25 1 16,-25 24-16,0 1 15,0 24-15,25 25 16,-25 25-16</inkml:trace>
  <inkml:trace contextRef="#ctx0" brushRef="#br0" timeOffset="135239.0362">11038 9451 0,'0'0'0,"25"-25"16,-25 0 0,-25 50-1,25 0 1,0 24-1,-25-24-15,25 25 16,-25-1-16,25 1 16,-24-25-16,24-1 15,-25 1-15,25 0 16,25-25 15,-1 0-31,-24-25 16,25 25-16,0 0 15,0 0-15,24 0 16,-24-25-16,0 25 16,0 0-16,0 0 15,0 0-15,-1 0 16,1-24 0,-25-1-16,0 0 15,0-25-15,0 1 16,-25 24-16,25-25 15,-24 26-15,-1 24 16,0 24 0,25 1-1,0 0-15,0 0 16,25 24-16,0-24 16,-1 0-1,26 0-15,-25 0 16,24-25-16,26 0 15</inkml:trace>
  <inkml:trace contextRef="#ctx0" brushRef="#br0" timeOffset="136030.7365">12254 9401 0,'24'0'31,"-24"-25"32,0 0-48,0 1 1,-24 24-16,24-25 16,-25 0-16,25 0 15,-25 0-15,0 1 16,0-1-16,0 25 15,25-25-15,-24 25 16,48-25 15,1 50-31,0-25 16,0 0-16,25 0 16,-1 0-16,1 0 15,-1 25 1,1-25-16,0 0 15,-26 25-15,1-25 16,0 24-16,0 1 16,-50 0-1,25 0-15,0 0 16,-25 24-16,-24 26 16,24-26-16,0 26 15,-25-1-15,26 0 16,-1 1-16,0-26 15,0 1-15,0 0 16,25-26-16,-24 1 16</inkml:trace>
  <inkml:trace contextRef="#ctx0" brushRef="#br0" timeOffset="136207.8662">12154 9699 0,'25'-25'0,"0"0"16,25 25 0,-26-25-16,51 25 15,-26 0-15,26-25 16,-1 25-16,-24 25 16,24-25-1</inkml:trace>
  <inkml:trace contextRef="#ctx0" brushRef="#br0" timeOffset="190863.4209">25797 8434 0,'0'0'0,"-25"-25"15,50 0 1,-25 0 0,25 25-1,-25-25-15,24 1 16,-24-1-1,0 0 1,-24 25 0,-1 0-1,-25 0-15,25 25 16,-24 0-16,-1-1 16,1 1-16,24 0 15,0 0-15,25 0 16,0-1-16,25 1 15,0 0-15,49 0 16,-24-25-16,-1 25 16,1-1-16,-1 1 15,-24-25-15,25 25 16,-50 25-16,0-26 16,0 1-16,-25 25 15,0-25-15,0-1 16,-24 1-16,24-25 15,0 0-15,0-25 16,25-24-16,0-1 16,25 1-16,0-26 15,0 1-15,0 24 16,24 1-16,-24-1 16,25 0-16,-25 26 15,24-1-15,-24 0 16,25 25-1</inkml:trace>
  <inkml:trace contextRef="#ctx0" brushRef="#br0" timeOffset="191159.4728">25350 9327 0,'0'0'0,"50"-25"31,0 0-31,24-25 16,0 26-16,1-1 15,24-25-15,-25 25 16,1 1-16,-25 24 16,24 0-16</inkml:trace>
  <inkml:trace contextRef="#ctx0" brushRef="#br0" timeOffset="191759.389">25995 9674 0,'0'0'0,"0"-25"0,0 0 15,25 0-15,-25 1 16,0-26-16,0 25 16,-25-24-16,25 24 15,-49 0-15,24 0 16,-25 25-16,1 0 16,-1 25-16,25-25 15,-24 25-15,24 24 16,25-24-16,0 0 15,0 25-15,49-26 16,-24 1-16,25 0 16,-1 0-16,26-25 15,-50 25 1,24-1-16,1 1 16,-25 0-16,0 0 15,-25 0-15,0-1 16,0 1-16,0 0 15,0 25-15,-25-26 16,0 1-16,0-25 16,0 25-16,1-50 15,-26 25-15,50-25 16,-25 1-16,25-26 16,0-24-16,0 24 15,25-24-15,0-1 16,24 26-16,-24-26 15,25 26-15,-1-1 16</inkml:trace>
  <inkml:trace contextRef="#ctx0" brushRef="#br0" timeOffset="192223.3529">26665 9128 0,'-25'-25'31,"50"25"-15,0-24-1,24 24 1,-24 0-16,25-25 16,-1 25-16,1 0 15,0 0-15,-26 0 16,1-25-16,0 50 16,0-50-1</inkml:trace>
  <inkml:trace contextRef="#ctx0" brushRef="#br0" timeOffset="192407.7799">26739 8954 0,'0'0'0,"-24"0"16,48 0-1,1 0 1,0-24-16,25 24 15,-1 0-15,1 0 16,-1 0-16,1 0 16,0 0-16</inkml:trace>
  <inkml:trace contextRef="#ctx0" brushRef="#br0" timeOffset="192982.4621">27781 8806 0,'0'0'0,"0"-25"31,0 0-31,0 0 15,0 0-15,25 1 16,-25-1-16,0-25 16,25 25-16,-25 1 15,25 24-15,-25-25 16,24 50 0,-24-1-16,0 1 15,0 0-15,25 25 16,-25-1-16,0 1 15,25-1-15,-25 26 16,-25-26-16,25 1 16,0 0-16,0-1 15,0-24-15,0 25 16,25-25-16,-25-1 16,0 1-16,0 0 15,-25 0 1,0-25 15,1 0-31,-1-25 16,50 0 15,-1 25-15,1 0-16,0 0 15,0 0-15,0 0 16</inkml:trace>
  <inkml:trace contextRef="#ctx0" brushRef="#br0" timeOffset="193486.5134">29245 8731 0,'0'0'0,"0"-25"0,0 1 16,0 48-1,25 1 1,-25 0-16,0 0 16,24 24-16,-48 1 15,24 0-15,0 24 16,-25-24-16</inkml:trace>
  <inkml:trace contextRef="#ctx0" brushRef="#br0" timeOffset="194095.5697">29518 8632 0,'0'0'0,"24"-25"0,1 0 15,0 1 1,0 48 0,-25 1-1,25 0-15,-25 25 16,-25-26-16,25 26 15,-25 0-15,0-1 16,0 1-16,1-25 16,-26 24-16,0-24 15,26 25-15,-26-50 16,25 25-16,0-25 16,1 0-16,24-25 15,0 0-15,0 0 16,24 0-1,1-24-15,0 24 16,25 0-16,-26 0 16,26 0-16,0 1 15,-1 24-15,1 0 16,-1 0-16,-24 24 16,25 1-16,-25 0 15,-25 0-15,0 0 16,0-1-1,0-48 1,0-1 0,24-25-16,-24-24 15,25-1-15,0-24 16,-25 25-16,25-1 16,0 26-16,-1-1 15,1 25-15</inkml:trace>
  <inkml:trace contextRef="#ctx0" brushRef="#br0" timeOffset="194639.3939">30088 8657 0,'25'-25'16,"-25"50"-1,-25 0 1,25 24 0,-25 1-16,0-25 15,1 24-15,-1 1 16,0-1-16,0-24 16,25 0-16,-25 0 15,25 0-15,0 0 16,25-25-1,0 0-15,0-25 16,0 25-16,-1 0 16,1-25-16,0 25 15,0-25-15,0 25 16,-1-25-16,1 25 16,0-25-16,-25 1 15,25-1-15,-25-25 16,0 25-16,25-24 15,-25 24-15,-25-25 16,0 50 0,0 25-1,0 0 1,1 0-16,24 0 16,-25 24-16,25-24 15,25 0-15,-1-25 16,1 25-16,25-50 15,0 0-15,49-25 16,0 26-16</inkml:trace>
  <inkml:trace contextRef="#ctx0" brushRef="#br0" timeOffset="196511.6669">31179 8731 0,'25'0'16,"-25"-25"78,-25 25-63,25 25 16,-24-25-47,-1 25 31,25 0-15,-25 0-16,0-1 15,25 1 1,0 0-16,-25 0 15,25 0-15,0-1 16,0 1 0,25 0-16,-25 0 15,0 0 1,25-25-16,-25 25 16,25-25-16,0 0 15,-25 24-15,24-24 16,1 0-16,0 0 15,0 0 1,0 0 0,0 0-16,-1-24 15,1 24 17,0-25-17,0 0 1,0 0-1,-25 0-15,24 0 16,-24 1 0,0-1-1,0 0-15,0 0 16,-24 0 0,24 1-1,0-1 1,0 0-16,-25 25 15,25-25-15,-25 0 16,0 1 0,0-1-1,1 25-15,-1 0 16,25-25-16,-25 25 16,0 0-16,0 0 15,0 0 16,50 25-15</inkml:trace>
  <inkml:trace contextRef="#ctx0" brushRef="#br0" timeOffset="221327.5722">4688 11881 0,'0'0'0,"25"-24"32,-25 48-17,0 1 1,25-25 0,-25 25-16,0 0 15,0 0 1,0-1-1,0 1-15,0 25 16,0-25-16,0-1 16,-25 1-16,25 0 15,0 0-15,-25 0 16,25 0 0,-25-25-16,0 0 31,25-25-16,0 0 1,0-25-16,0 25 16,0 1-16,0-26 15,25 0-15,0 26 16,0-26-16,0 25 16,-1 0-16,-24 1 15,25 24-15,0 0 16,0 24-1,-25 1-15,25 0 16,-25 0-16,0 0 16,0-1-16,25-24 15,-25 25-15,24-25 16,-24-25 0,25 25-16,0-24 15,0-1-15,0 0 16,-1 25-16,-24-25 15,25 50-15,-25 25 16,0-26 0,0 51-16,0-26 15,0 26-15,0-25 16,25 24-16,-25-49 16,25 0-16</inkml:trace>
  <inkml:trace contextRef="#ctx0" brushRef="#br0" timeOffset="221727.7932">5358 12030 0,'0'0'0,"-25"-25"16,25 50-1,-25-25-15,25 25 16,0 25-16,0-26 15,0 26-15,0 0 16,0-1 0,0-24-16,25 0 0,-25 0 15,0 0 1,25-25-16,0 0 16,-1-25-16,1 0 15,0-25-15,-25 1 16,25-1-16,-25-24 15,-25 24-15,25 0 16,-25 1-16,0 24 16,1 25-16,-1 0 15,0 25-15,0 0 16,0 24-16,25 1 16,0-1-16,25 1 15,0 0-15,0-1 16</inkml:trace>
  <inkml:trace contextRef="#ctx0" brushRef="#br0" timeOffset="222023.6939">5730 12129 0,'0'25'0,"25"0"16,-25 0-16,0 0 15,24 24 1,1 1-16,0-25 16,0 24-16,25-24 15,-26-25-15,26 25 16,0-50-16,-26 25 16,26-49-16,-25 24 15,24-50-15,-49 26 16,25-26-16,-25 26 15,25 24-15,-25-25 16,-25 50 0</inkml:trace>
  <inkml:trace contextRef="#ctx0" brushRef="#br0" timeOffset="223463.7501">8062 12179 0,'0'0'0,"0"-25"16,0 0-16,0 1 15,-25 24 16,25 24-15,-25 1 0,25 0-16,-25 0 15,25 0-15,0 0 16,-25-25-16,25 24 16,25 1-1,0-25 1,0 0-1,0-25 1,-1 25-16,26 25 16,-25-25-16,0 0 15,-1 0-15,-24 25 16,25 0-16,0 0 16,-50-1-1,25 1-15,0 0 16,-25 0-16,1 0 15,-1-1-15,0 1 16,0 0-16,0-25 16,-24 25-16,24-25 15,0 0-15,0 0 16,0-25-16,1 0 16,-1 0-16,0 1 15</inkml:trace>
  <inkml:trace contextRef="#ctx0" brushRef="#br0" timeOffset="223639.7132">7987 12154 0,'0'0'0,"25"-25"0,25 25 16,-26-24-16,1 24 15,25 0-15,-25 0 16,24 0-16,1 24 15,24-24-15,-24 0 16,-1 25-16</inkml:trace>
  <inkml:trace contextRef="#ctx0" brushRef="#br0" timeOffset="224191.4577">8830 12278 0,'0'0'0,"0"-24"16,25-1 0,-25 0-16,-25 0 15,25 0-15,-24 0 31,-1 25-31,0 0 16,-25 0-16,1 25 16,24-25-16,0 25 15,0 0-15,25 0 16,25 0 0,0-1-16,25 1 15,-1-25-15,1 25 16,-1-25-16,1 25 15,-25-25-15,24 25 16,-24-1-16,0 1 16,0 0-16,-25 0 15,0 0-15,-25-1 16,25 26-16,-50-25 16,26-25-16,-26 25 15,-24-50-15,24 25 16,25-25-16,-24-25 15,24 1-15,25-1 16,25 1-16,-1-26 16,1 26-16,25-1 15,-1 0-15,1 1 16,0 24-16</inkml:trace>
  <inkml:trace contextRef="#ctx0" brushRef="#br0" timeOffset="224687.7228">7640 12030 0,'0'0'0,"-25"0"15,0 0-15,-24 25 16,-1 25-16,0-1 15,1 1-15,24 24 16,0 26-16,0-26 16,50 25-16,0 0 15,25-24-15,-1-26 16,50 1-16</inkml:trace>
  <inkml:trace contextRef="#ctx0" brushRef="#br0" timeOffset="225071.6749">9451 11981 0,'0'0'0,"49"0"0,-24-25 16,25 25-16,-1 25 15,1-1-15,-25 1 16,-1 25-16,-24-1 15,0 26-15,-24-1 16,-1 1-16,0-1 16,-25 1-16,26-1 15,-26 0-15,25-24 16,-24 0-16,24-26 16</inkml:trace>
  <inkml:trace contextRef="#ctx0" brushRef="#br0" timeOffset="225559.7598">9897 12576 0,'0'0'0,"25"0"0,-25-25 15,0 50 16,-25 0-31,25 24 16,0 1-16,0 0 16,-25-1-16,25 26 15,0-26 1,0 1-16</inkml:trace>
  <inkml:trace contextRef="#ctx0" brushRef="#br0" timeOffset="225967.6052">10096 12700 0,'0'0'0,"0"-25"16,0 50-1,-25-25-15,25 25 16,25 24-1,-25-24-15,0 0 16,0 25-16,24-26 16,-24 1-16,25 0 15,0-25 1,0 0-16,0 0 16,-1-25-16,-24 0 15,25 1-15,-25-1 16,0-25-1,0 25-15,-25-24 16,1 49-16,-1-25 16,0 25-16,-25 25 15,26-25-15,24 25 16,-25-25-16,25 24 16,0 1-16,25-25 15,-25 25-15</inkml:trace>
  <inkml:trace contextRef="#ctx0" brushRef="#br0" timeOffset="226383.4029">11013 12576 0,'25'0'16,"0"-25"-1,0 50-15,-1-25 16,1 0-16,25 0 16,-25 0-16,24 0 15,1 0-15,-25 0 16,24 0-16,-24-25 15,0 25-15</inkml:trace>
  <inkml:trace contextRef="#ctx0" brushRef="#br0" timeOffset="226671.6338">10914 12477 0,'0'0'0,"25"0"0,24-25 15,-24 25-15,25 0 16,-1 0-16,1 0 16,0 0-16,24-25 15,-24 25-15</inkml:trace>
  <inkml:trace contextRef="#ctx0" brushRef="#br0" timeOffset="230895.3939">13097 12303 0,'25'0'16,"-50"-25"77,0 1-77,0-1 15,0 0-31,1 25 16,-1-25-16,0 0 16,0 25-16,25-25 15,-25 25-15,1-24 16,48 24 15,1 0-15,0 0-16,25 0 15,-1 0-15,1 0 16,-1 24-16,1-24 16,0 0-16,-1 0 15,-24 0-15,0 25 16,0-25-16,-25 25 31,0 0-15,-25 25-16,0-26 15,0 51-15,1-26 16,-26 26-16,0-1 16,25 1-16,-24 24 15,24-50-15,0 26 16,0-26-16,25 1 15,-24-25 1</inkml:trace>
  <inkml:trace contextRef="#ctx0" brushRef="#br0" timeOffset="231071.4539">12849 12650 0,'0'0'0,"0"-24"15,25 24-15,-1-25 16,1 25-16,25-25 16,-1 0-16,26 25 15,-1 0-15,1-25 16,-1 25-16,-24 0 16</inkml:trace>
  <inkml:trace contextRef="#ctx0" brushRef="#br0" timeOffset="231551.6659">13767 12427 0,'0'0'0,"-25"-25"15,0 25 1,0-24-16,25-1 16,-25 0-16,25 0 15,25 0-15,25 1 16,-25-1-16,24 25 15,1-25-15,-1 0 16,1 25-16,-25 25 16,0-25-16,-1 25 15,-24 24-15,-24 1 16,-1 0-16,-25 24 16,1 0-16,-1-24 15,25 24-15,-24-24 16,49 0-16,0-1 15,24-24-15,26-25 16,24 0-16,1 0 16,-1-25-1,1 0-15,-1 1 16</inkml:trace>
  <inkml:trace contextRef="#ctx0" brushRef="#br0" timeOffset="232111.6841">12799 12030 0,'0'0'0,"-49"0"15,-1 0-15,-24 25 16,24 0-16,0 0 16,1 24-16,-1 26 15,25-1-15,1 1 16,24 24-16,0 0 16,24 0-16,26-24 15,24 24-15,1-50 16,24 26-16</inkml:trace>
  <inkml:trace contextRef="#ctx0" brushRef="#br0" timeOffset="232559.673">14337 12030 0,'0'0'0,"25"0"0,0-25 16,24 25-16,1 0 15,0 0-15,24 25 16,-24 0-16,-1 0 16,1 0-16,-25 24 15,-1 1-15,1 24 16,-50 1-16,1-1 15,-1 1-15,0-1 16,-25 0-16,1 26 16,-1-26-1,25-24-15,-24-1 16,24 1-16</inkml:trace>
  <inkml:trace contextRef="#ctx0" brushRef="#br0" timeOffset="233366.9875">15032 12973 0,'24'0'31,"-24"-25"-31,0 0 16,25 25-1,-25-25-15,-25 1 16,1-1 0,-1 25-1,0 0-15,0 0 16,-24 0-16,24 25 15,0-25-15,0 24 16,25 1 0,25 0-1,0 0 1,0-25-16,-1 25 16,1-25-16,25 24 15,-25 1-15,-1-25 16,1 25-16,0 0 15,0 0-15,0-1 16,-25 1 0,0 0-16,0 0 15,-25 0-15,0 0 16,0-25 0,0 0-1,1-25-15,-1 25 16,25-25-16,0 0 15,0 0-15,0 0 16,25-24-16,-1 24 16,1-25-16,25 26 15,-25-26-15,-1 25 16,1 0-16,0 1 16,0 24-16,-25-25 15</inkml:trace>
</inkml:ink>
</file>

<file path=ppt/ink/ink7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2:26:51.713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8706 6598 0,'-24'0'0,"-1"25"156,0 0-140,0-25-1,25 24-15,-25 1 16,1 0-16,-1 0 16,25 24-16,0-24 15,-25 25-15,25-25 16,25 24-16,-25-24 16,25 25-16,-1-25 15,1-1-15,0-24 16,25 25-16,-26-25 15,26 0-15,-25-25 16,24 25-16,-24-24 16,0-26-16,25 0 15,-26 1-15,-24-26 16,0 26-16,0-26 16,0 26-16,-24-26 15,-26 50-15,25-24 16,-24 49-1,-1-25-15,0 50 16,1-25-16,24 25 16,0-1-16,25 26 15,25 0-15</inkml:trace>
  <inkml:trace contextRef="#ctx0" brushRef="#br0" timeOffset="503.7257">9153 6970 0,'0'-25'15,"25"25"17,0 0-1,-25 25-31,0 0 31,-25-25-31,25 25 16,-25-25-1,0 0-15,0 0 16,25-25 0,0 0-16,25 0 15</inkml:trace>
  <inkml:trace contextRef="#ctx0" brushRef="#br0" timeOffset="1311.9759">9847 6648 0,'0'-25'16,"0"0"-1,0 0 1,-24 0 0,24 1-1,-25 24-15,0 0 16,-25 0 0,26 0-16,-1 24 15,0 26-15,0-25 16,0 24-16,1-24 15,24 25-15,-25-1 16,25 1-16,25-25 16,-25 0-16,0 0 15,24-25-15,1-25 16,0-25 0,25 25-16,-26-24 15,1-1-15,25 0 16,-25 26-16,-1-1 15,-24 0-15,25 0 16,0 50 0,-25 0-1,0 24-15,0 26 16,-25-1 0,25 1-16,0 24 15,-25-25-15,25 1 16,0-26-16</inkml:trace>
  <inkml:trace contextRef="#ctx0" brushRef="#br0" timeOffset="1983.3264">10244 6623 0,'-24'0'15,"-1"0"1,25-25 0,25 0 15,-1 25-15,1-25-16,25 1 15,-1 24-15,-24-25 16,25 25-16,-25 25 15,-1-25-15,-24 24 16,0 1-16,-24 25 16,-1-25-16,0 24 15,0-24-15,25 0 16,-25 0-16,25-1 16,25 1-1,0-25-15,25 0 16,-1-25-16,1 25 15,-1 0-15,1 0 16,0 0-16,-1 25 16,-24-25-16,0 25 15,-25 0 1,0 25-16,-25-26 16,-25 26-16,-24-25 15,0 0-15,-1 24 16,26-49-1,-26 25-15,26-25 16,24 25-16,0-50 16</inkml:trace>
  <inkml:trace contextRef="#ctx0" brushRef="#br0" timeOffset="2679.8203">11162 6722 0,'-25'0'0,"25"-25"15,0 0 16,-25 25-15,25-24-16,0-1 16,-24 0-16,-1 0 15,0 0 1,0 1-16,0 24 16,25-25-16,-24 25 15,24-25 1,24 25-1,1 0-15,0 0 16,25 25-16,-26-25 16,26 0-16,25 0 15,-51 0-15,26 0 16,0 0-16,-26 0 16,1 25-16,0-25 15,-25 24 1,0 1-1,-25 0-15,0 25 16,1-1-16,-1 1 16,-25 24-1,25 1-15,-24-1 16,24-24-16,0 24 16,0-24-16,25-1 15,-25-24-15,1 0 16</inkml:trace>
  <inkml:trace contextRef="#ctx0" brushRef="#br0" timeOffset="2847.0263">11088 6921 0,'49'-50'15,"-98"100"-15,123-100 0,-49 25 16,25 25-16,-1-25 15,1 25-15,-1 0 16,1 0-16</inkml:trace>
  <inkml:trace contextRef="#ctx0" brushRef="#br0" timeOffset="3559.4221">11832 6672 0,'0'0'0,"0"-24"0,0-1 15,25 0 1,-25 0-16,0 0 15,24 25-15,-24-24 16,-24 48 15,24 1-31,-25 0 16,25 0-16,-25 0 16,25-1-1,-25 1-15,25 0 16,-25 0-16,25 0 15,0-1 1,25-24-16,0 0 16,0 25-16,0-50 15,-1 25-15,1 0 16,0 0-16,0 0 16,0 0-16,-25 25 15,24-25-15,-24 25 16,0 0-1,0 0-15,-24 24 16,-1-24-16,0 0 16,0 25-16,0-26 15,1 1-15,-26 0 16,25 0-16,-24-25 16,24 0-16,-25 0 15,25-25-15,1 0 16</inkml:trace>
  <inkml:trace contextRef="#ctx0" brushRef="#br0" timeOffset="3711.7317">11832 6548 0,'0'0'0,"49"-24"0,1-1 16,24 0-16,-24 0 15,0 25-15,-1 0 16,1 0-16,0 0 15,-1 25-15,-24 0 16</inkml:trace>
  <inkml:trace contextRef="#ctx0" brushRef="#br0" timeOffset="5992.0432">11832 8285 0,'25'-25'15,"-1"0"1,-24 0 15,25 25-31,-25-24 16,0-1-16,0 0 16,0 0-1,-25 0-15,1 25 16,-26 0-16,25 0 15,-24 0-15,-1 25 16,0-25-16,26 25 16,-1-25-16,0 25 15,25 0-15,25-1 16,24 1-16,1 0 16,24 0-16,1 0 15,-1-1-15,1-24 16,-26 25-16,1 0 15,-25-25-15,-1 25 16,-24 0-16,0-1 16,-24 1-16,-1 0 15,-25 0-15,25-25 16,-24 25-16,24-50 16,-25 25-16,26-25 15,24 0-15,-25 0 16,50-24-1,-1-1-15,1 1 16,0-1-16,25-24 16,-26 24-16,26 0 15</inkml:trace>
  <inkml:trace contextRef="#ctx0" brushRef="#br0" timeOffset="6431.9766">12378 7541 0,'0'0'0,"-25"-25"16,25 0-1,-25 25-15,50 0 16,0 25 0,-1-25-16,1 25 15,25-1-15,-1 26 16,26-25-16,-26 24 16,1 1-16,-25 0 15,24-1-15,-24 1 16</inkml:trace>
  <inkml:trace contextRef="#ctx0" brushRef="#br0" timeOffset="6671.7582">12353 7838 0,'0'0'0,"25"-25"0,24-24 16,26 24-1,-26-25-15,26 26 16,-1-26-16,0 25 16,-24 0-16,0 25 15,-1-24-15</inkml:trace>
  <inkml:trace contextRef="#ctx0" brushRef="#br0" timeOffset="8415.437">8657 8954 0,'-25'0'0,"50"0"94,0 0-79,-1 0 1,1 0 0,0 0-16,25 0 15,-26 0-15,1-24 16,25 24-16,-1 0 15,1 0-15,0 0 16,-1 0-16,1 0 16,0 0-16,24 0 15,-24 0-15,24 0 16,0 0-16,-24-25 16,24 25-16,1 0 15,-26 0-15,1 0 16,0 0-16,-1 25 15,26-25-15,-51 0 16,26 0-16,0-25 16,-1 25-16,1 0 15,0 0-15,-1 0 16,1 0-16,-1 0 16,1 0-16,0 25 15,-1-25-15,1 0 16,-1 0-1,1 0-15,0 0 16,24 0-16,-24 0 16,-1 0-16,1 0 15,-1 0-15,1 0 16,0 0-16,24 0 16,-24 0-16,-1 0 15,1 0-15,0 0 16,-1 0-16,1 0 15,24 0-15,-24 0 16,-1 0-16,1 0 16,0 0-16,-1 0 15,1 0-15,24 0 16,-24 0-16,-1 0 16,1 0-16,0-25 15,24 25-15,-49 0 16,25 0-16,-1-25 15,1 25-15,-25 0 16,24 0-16,-24 0 16,0 0-16,0 0 15,-1-25 1,1 25-16,0 0 16,0 0-1,0 0 63</inkml:trace>
  <inkml:trace contextRef="#ctx0" brushRef="#br0" timeOffset="16719.1334">11906 9550 0,'25'0'62,"-25"-25"-46,-25 25 46,25 25-46,-25-25-1,1 25 1,-1-1 0,0 1-1,0 0 1,25 0 0,0 0-16,-25-25 15,25 24-15,-24 1 16,24 0-16,0 0 15,0 0-15,0-1 16,0 1 0,0 0-16,0 0 15,24 0-15,1-1 16,-25 1 0,25-25-1,0 25-15,0 0 16,-1-25-16,1 0 15,0 25-15,0-25 16,0 0-16,-1 0 16,1-25-1,0 25-15,0 0 16,0-25-16,-25 0 16,24 0-16,1 1 15,-25-1-15,25 0 16,0 0-16,-25 0 15,0 1-15,25-1 16,-25 0-16,0 0 16,0 0-1,0 1-15,0-1 16,0 0 0,-25 25-16,25-25 15,-25 0 1,0 1-1,0 24-15,25-25 16,-24 25-16,-1-25 16,0 25-1,0 0 1,25-25-16,-25 25 16,1 25-1,-1-25 1,25 25-1,-25-25 1,25 25-16</inkml:trace>
  <inkml:trace contextRef="#ctx0" brushRef="#br0" timeOffset="21183.0366">11261 9500 0,'-24'0'63,"-1"0"-16,25 25-47,-25-25 15,0 25 1,25 0 0,-25-25-1,25 24-15,-25 1 16,25 0 0,0 0-16,-24-25 15,24 25-15,0-1 16,0 1-1,0 0-15,0 0 16,0 0 0,0-1-1,0 1 1,24 0-16,-24 0 16,25-25-1,-25 25-15,25-1 16,0 1-1,0-25 1,-25 25 0,25-25-16,-1 0 15,-24 25 1,25-50-16,0 25 16,0 0-1,0 0 1,-1-25-16,1 25 15,-25-25-15,25 25 16,0-24-16,0-1 16,-25 0-1,24 0-15,1 0 16,-25 1 0,25-1-16,-25 0 15,0 0-15,25 0 16,-50 1-1,25-1 1,0 0 0,0 0-16,-25 0 15,25 1 1,-25-1 0,1 0-1,-1 0 1,0 25-16,25-25 15,-25 25-15,0 0 16,1 0-16,-1 0 16,0 25-16,0-25 15,0 0-15,1 0 16,24 25 0,-25-25-16,25 25 15</inkml:trace>
  <inkml:trace contextRef="#ctx0" brushRef="#br0" timeOffset="26288.4648">10666 9550 0,'-25'-25'31,"0"25"31,1 0-46,-1 0 15,0 25-15,0-25 0,0 25-1,1-1 1,24 1-1,-25 0-15,0 0 16,25 0 0,-25-1-1,25 1-15,0 0 16,0 0 0,0 0-16,0-1 15,0 1 1,25-25-16,-25 25 15,25 0 1,-25 0-16,25-25 16,-25 24-16,24-24 15,-24 25-15,25-25 16,0 0-16,0 0 16,0 25-16,-1-25 15,1 0-15,0-25 16,0 25-1,0 0 1,-1 0 0,1 0-16,0-25 15,0 25 1,-25-24 0,25 24-16,-25-25 15,24 0-15,1 0 16,-25 0-1,0 1-15,25-1 16,-25 0 0,0 0-16,0 0 15,0 1 1,0-1-16,-25 0 16,25 0-1,0 0-15,-25 25 16,25-24-16,-24 24 15,-1-25-15,0 25 16,25-25-16,-25 25 16,0 0-16,1 0 15,-1 0-15,25 25 16,-25-25-16,25 25 16,-25-1-1</inkml:trace>
  <inkml:trace contextRef="#ctx0" brushRef="#br0" timeOffset="72767.8681">9599 9575 0,'0'-25'47,"25"25"-16,-25-25-16,-25 50 32,25 0-31,-24-1-16,24 1 16,-25 0-16,25 0 15,-25-25-15,25 25 16,0-1-16,25-24 15,0 0 1,-1 0-16,1-24 16,25 24-16,-25 0 15,24 0-15,-24 0 16,0 0-16,24 0 16,-24 24-16,0-24 15,0 25 1,-25 0-1,25-25-15,-25 25 16,-25-25 0,25 25-16,-25-1 0,0 1 31,0-25-31,25 25 16,-24-25-16,-1 25 15,0-25-15,0 25 16,0-25-16,1 0 15,-1 0-15,0 0 16,0 0 0,0 0-16,25-25 15,-24 25 1,24-25-16</inkml:trace>
  <inkml:trace contextRef="#ctx0" brushRef="#br0" timeOffset="73222.5086">9624 9550 0,'0'0'0,"-25"0"16,25-25-1,25 25 1,0 0 15,0 0-31,0 0 16,-1 0-16,26-25 15,-25 25-15,24 0 16,-24 0-16,25 0 16,-25 0-16,-1 0 15,1 0-15,0 0 16,0 0 0,-25 25 46</inkml:trace>
  <inkml:trace contextRef="#ctx0" brushRef="#br0" timeOffset="75888.4788">8905 9624 0,'0'25'31,"25"-25"16,-25-25-32,-25 25-15,25-25 16,-25 1 0,25-1-1,-25 25-15,0-25 16,1 25-16,-1-25 15,0 0 1,0 25-16,0 0 16,25-24-1,-24 24 1,48 0-16,-24 24 16,25-24-16,25 0 15,-25 0-15,24 0 16,1 25-16,-1-25 15,-24 0-15,25 25 16,-25-25-16,-25 25 16,25 0-16,-1-1 15,-24 1 1,0 0-16,-24 0 16,24 0-16,0 24 15,-25-24-15,0 25 16,0-26-16,0 26 15,0-25-15,1 24 16,-1-24-16,0 25 16,25-25-16,-25 0 15,25-1-15,-25-24 16</inkml:trace>
  <inkml:trace contextRef="#ctx0" brushRef="#br0" timeOffset="76103.6909">8806 9823 0,'0'0'0,"24"0"0,-24-25 16,25 25-16,0-25 15,25 25-15,-1-25 16,-24 25-16,25 0 15,-1 0-15,-24 0 16,0 0-16,0 0 16</inkml:trace>
  <inkml:trace contextRef="#ctx0" brushRef="#br0" timeOffset="78735.0399">9302 9971 0,'0'-24'31,"0"-1"16,25 25 15,-25 25-46,0-1-1,0 1 1,-25-25 0,0 0 15,50-25-15,-25 1-1,25-1 1,-1 25-1,-24-25-15,25 25 16,-25 25 0,0 0-1,-25-25 1,25 24-16,-24 1 16,-1-25 15,25-25 0,25 25-15,-25-24-16,24 24 15,-24 24 17,-24 1-1,-1-25-16,50 0 17</inkml:trace>
  <inkml:trace contextRef="#ctx0" brushRef="#br0" timeOffset="83775.9787">15974 6449 0,'0'-25'47,"-25"25"-16,25-24-16,-24 24 1,-1 24-16,0-24 16,0 0-1,0 25 1,1-25-16,-1 25 16,0 0-16,0 0 15,25-1 1,-25 1-16,25 0 15,0 25-15,0-26 16,0 1-16,25 0 16,-25 0-16,25 0 15,-25-1-15,25-24 16,0 25-16,-1-25 16,1 25-16,0-25 15,0 0-15,24 0 16,-24 0-16,0 0 15,0-25-15,0 0 16,24 25-16,-24-24 16,0-1-16,0 0 15,-1 0 1,1-24-16,0 24 16,-25 0-16,0-25 15,25 26-15,-50-1 16,25 0-16,0 0 15,-25 0-15,0 25 16,1 0-16,-1 0 16,0 0-16,0 25 15,0-25-15,1 25 16,-1 0-16,25 0 16</inkml:trace>
  <inkml:trace contextRef="#ctx0" brushRef="#br0" timeOffset="84232.0306">16520 6796 0,'0'0'0,"25"0"0,-25-24 16,25 24-16,-1-25 15,1 50 17,-50-25-17,25 24 1,-24-24-16,24 25 16,-25 0-1,0-25 1,25-25-1,25 0 1</inkml:trace>
  <inkml:trace contextRef="#ctx0" brushRef="#br0" timeOffset="85328.1242">17066 6598 0,'0'-25'16,"24"25"-16,-24-25 15,25 1 1,-25-1 0,25 0-16,-50 25 47,0 0-47,25 25 15,-24-25-15,-1 25 16,25-1-1,-25-24 1,25 25-16,25-25 16,-25 25-1,25-25-15,-1 0 16,1 0-16,0 0 16,0 0-16,0 0 15,-1 0-15,1 25 16,0-25-16,0 25 15,-25-1 1,0 1 0,0 0-1,0 0-15,-25 0 16,25-1 0,-25 1-16,0 0 15,1-25 1,-1 25-16,0-25 15,0 25 1,0-25-16,1-25 16,-1 25-1,0 0-15,0-25 16,0 25 0,25-25-1,-24 25 1,24-25-16,24 1 15</inkml:trace>
  <inkml:trace contextRef="#ctx0" brushRef="#br0" timeOffset="85615.3403">17115 6474 0,'25'-25'15,"0"25"1,0 0 0,-1 25-16,1-25 15,0 0-15,0 0 16,24 0-16,1 0 15,-25 0-15,0 0 16,-1 25-16,1-25 16,0 0-1</inkml:trace>
  <inkml:trace contextRef="#ctx0" brushRef="#br0" timeOffset="86496.18">17711 6573 0,'24'0'16,"-24"-25"-16,-24 25 47,-1 0-32,0 0 1,0 25-16,25 0 15,-25 0-15,1 0 16,24 24-16,-25-24 16,25 25-16,-25-1 15,50-24-15,-25 25 16,0-25-16,25-1 16,-1-24-1,1 25-15,25-25 16,-25 0-16,24-25 15,-24 1-15,25 24 16,-26-50-16,26 25 16,-25 0-16,0-24 15,-25-1-15,24 25 16,-48-24-16,24 24 16,-25 0-16,0 0 15,0 0-15,0 25 16,1 0-16,-1 0 15,0 0-15,0 25 16,0 0-16,1 0 16,24 0-16,0-1 15</inkml:trace>
  <inkml:trace contextRef="#ctx0" brushRef="#br0" timeOffset="87104.0356">18306 6598 0,'0'-25'0,"25"25"16,-25-25-16,0 1 31,-25 24-15,25 24-16,-25-24 15,0 0-15,0 25 16,1 0-16,-1 0 15,0 0-15,0 24 16,0-24-16,1 25 16,24-26-16,0 26 15,24-25-15,-24 0 16,25 0-16,0-25 16,25 24-16,-1-48 15,-24 24-15,25 0 16,-1-25-1,1 0-15,-25-25 16,-1 25-16,1-24 16,0 24-16,-25-25 15,25 1-15,-50 24 16,25 0-16,0 0 16,-25 1-16,0 24 15,1 0 1,-1 0-16,0 24 15,0 1 1,0 0-16,25 0 16</inkml:trace>
  <inkml:trace contextRef="#ctx0" brushRef="#br0" timeOffset="88047.7646">18951 6573 0,'0'-25'16,"25"25"-16,-50 0 16,25-24 15,0 48-31,-25-24 16,0 25-16,0 0 15,1 0-15,-1 0 16,25 24-16,-25-24 15,25 25-15,-25-26 16,50 26-16,-25-25 16,0 0-16,25-25 15,0 25-15,-1-25 16,1 0-16,25-25 16,-25 25-16,24-25 15,1 0-15,-1-25 16,1 26-1,-25-26-15,24 0 16,-24 26-16,-25-26 16,25 25-16,-50 0 15,0 25-15,1 0 16,-1 0-16,-25 0 16,25 25-16,-24-25 15,24 25-15</inkml:trace>
  <inkml:trace contextRef="#ctx0" brushRef="#br0" timeOffset="89407.7087">19025 7888 0,'25'-25'31,"-25"0"0,-25 25-31,0-25 16,1 25 0,-26 0-16,25 25 15,-24-25-15,24 0 16,0 25-16,0 0 16,25 0-16,25 24 15,25-24 1,-1 0-16,26 0 15,-26 0-15,26-1 16,-26 1-16,-24 0 16,0 25-16,0-26 15,-25 1-15,-25 0 16,25 0-16,-25 0 16,0-25-1,0 0-15,1 0 16,-1-25-16,0 0 15,25 0-15,-25 0 16,25-24-16,25-1 16,-25 25-16,25-24 15,0 24-15,-1-25 16,26 1-16,-25 24 16,0-25-16</inkml:trace>
  <inkml:trace contextRef="#ctx0" brushRef="#br0" timeOffset="89679.9834">19422 7417 0,'0'0'0,"0"-25"0,-25 25 16,50 25 15,0-1-31,24-24 16,1 25-1,-25 25-15,49-25 16,-49-1-16,25 1 16,-1 0-16,-24 25 15,25-26-15,-25 1 16</inkml:trace>
  <inkml:trace contextRef="#ctx0" brushRef="#br0" timeOffset="89927.7468">19397 7764 0,'0'0'0,"0"-25"0,25-25 16,0 1-16,24-1 16,26 25-16,-25-24 15,24-1-15,0 1 16,1 24-16,-26 0 16,1-25-16,0 50 15,-26-24 1</inkml:trace>
  <inkml:trace contextRef="#ctx0" brushRef="#br0" timeOffset="91222.6347">15602 8781 0,'25'0'16,"25"0"15,-26-25-31,26 25 16,0 0-16,24 0 16,0 0-16,1 0 15,24 0-15,-25-25 16,26 25-16,-1 0 15,-25 0-15,26 0 16,-1 0-16,0 0 16,0 0-16,0 0 15,1-25-15,-1 25 16,-25 0-16,1 0 16,-1 0-16,0 0 15,-24 0-15,25 0 16,-1 0-16,0 0 15,1 0-15,-1 0 16,1 0-16,-1 0 16,0 0-16,1 0 15,-1 0-15,1 0 16,-26 0-16,26 0 16,-1 0-16,1 0 15,-26 0-15,26 0 16,-1 0-16,0 0 15,-24 0 1,24 0-16,-24-24 16,0 24-16,24 0 15,-24-25-15,-1 25 16,1 0-16,-1-25 16,1 25-16,0 0 15,-26 0-15,26 0 16,-25 0-16,0 0 15,0 0-15,-1 0 16,1 0-16,0 0 16,0 0-16,0 0 15,-25 25-15,24-25 16,1 0 0</inkml:trace>
  <inkml:trace contextRef="#ctx0" brushRef="#br0" timeOffset="93383.6544">19075 9277 0,'25'0'62,"-25"-25"-46,-25 25 62,0 0-63,25 25-15,-25-25 16,0 25-16,25 24 16,-24-24-16,-1 25 15,25-25-15,-25 24 16,25-24-16,25 25 16,-25-26-16,25 1 15,-1 0-15,1-25 16,0 25-16,0-25 15,0 0-15,24 0 16,-24 0-16,0 0 16,24-25-16,-24 0 15,0 0 1,0 1-16,0-1 0,-1-25 16,1 25-1,-25-24-15,0-1 16,0 25-16,-25-24 15,25 24-15,-24 0 16,-1 25-16,0 0 16,0 0-16,0 0 15,1 0-15,-1 25 16</inkml:trace>
  <inkml:trace contextRef="#ctx0" brushRef="#br0" timeOffset="94679.6907">18504 9426 0,'0'-25'31,"0"0"0,-25 25 32,1 0-32,-1 0-15,25 25-16,-25-25 15,0 0-15,25 25 16,-25 0-16,1-1 16,24 1-16,-25 0 15,25 0-15,0 24 16,0-24-16,0 0 15,0 0-15,25 0 16,-1-1-16,1 1 16,0-25-1,0 0-15,24 0 16,-24-25-16,25 1 16,-25-1-16,0 0 15,24 0-15,-24 0 16,0-24-16,0-1 15,-25 25-15,0-24 16,0-1 0,0 25-16,-25 1 15,0-1-15,-25 0 16,26 25-16,-1 0 16,0 0-16,0 25 15,0-25-15,0 25 16</inkml:trace>
  <inkml:trace contextRef="#ctx0" brushRef="#br0" timeOffset="95903.7104">17785 9401 0,'-25'0'16,"25"-25"-1,0 0 17,-25 25-17,1 25 16,-1 0-15,0-25 0,25 25-1,-25 0-15,0-1 16,25 26-16,-24-25 16,24 0-16,-25 24 15,25-24-15,25 0 16,-25 0-16,0-1 15,24 1-15,1-25 16,0 0-16,25 0 16,-26 0-16,1-25 15,25 25-15,-1-24 16,1-1-16,-25-25 16,0 25-16,-1-24 15,-24-1-15,0 1 16,-24 24-16,24-25 15,-25 25-15,0 1 16,-25-1-16,26 25 16,-1 0-16,0 25 15,0-25-15,0 24 16,25 1-16,-24 25 16</inkml:trace>
  <inkml:trace contextRef="#ctx0" brushRef="#br0" timeOffset="97775.0283">16421 9178 0,'0'0'0,"25"0"0,-25-25 15,0 0-15,24 25 16,-48 0-16,-1 25 15,0 0 1,-25 0-16,1 24 16,-1 1-16,0-25 15,1 24 1,-1 1-16,25-25 16,1-1-16,-1 1 15,0 0 1,50 0-16,0-25 15,-1 25 1,1-25-16,25 0 16,-1 0-16,-24 0 15,25 24-15,-1-24 16,-24 0-16,0 0 16</inkml:trace>
  <inkml:trace contextRef="#ctx0" brushRef="#br0" timeOffset="98007.7591">16421 9227 0,'0'0'16,"-25"-24"-16,25 48 15,-25 1 1,25 25-1,0-1-15,-25 1 16,25 0-16,-25 24 16,25 0-16,-24-24 15,-1 24-15,25-24 16</inkml:trace>
  <inkml:trace contextRef="#ctx0" brushRef="#br0" timeOffset="98727.675">16991 9401 0,'0'0'0,"0"-25"0,25 0 16,-25 1 0,25-1-1,-25 0 1,-25 25-1,25-25-15,-25 50 16,0-25-16,1 25 16,-1 0-16,0-1 15,-25 26-15,50 0 16,-24-26-16,-1 26 16,25 0-16,0-26 15,25 1-15,-1 0 16,1-25-16,25 0 15,-1 0-15,1-25 16,0 25-16,-1-49 16,1 24-1,-1-25-15,-24 1 16,0-1-16,0 0 16,-25 1-16,-25-1 15,25 25-15,-50 1 16,26-1-16,-1 25 15,-25 0-15,1 25 16,-1-1-16,0 26 16</inkml:trace>
  <inkml:trace contextRef="#ctx0" brushRef="#br0" timeOffset="99647.7202">16570 9699 0,'0'-25'32,"24"25"-1,1 0 47,-25 25-62,-25-25-1,25 24 1,0-48 31,0-1-32,25 25-15,-25-25 16,25 25 0,-25 25 15,0 0-15,-25-25-16,25 24 15,-25-24-15,1 25 16,-1-50-1,25 1 17,25 24-17</inkml:trace>
  <inkml:trace contextRef="#ctx0" brushRef="#br0" timeOffset="108807.9677">8905 10641 0,'0'0'0,"-25"0"16,25 25 31,0 0-32,0 0-15,0-1 16,0 1-16,0 25 16,0-25-16,0 24 15,25 1-15,-25-1 16,0 1-16,0 0 16,25-26-16,-25 26 15,0 0-15,0-1 16,0-24-16,0 0 15,0 25-15,0-26 16,0 1 0,0 0-16,0 0 31,0-50 16,0 0-32,0 0-15,0 1 16,-25-1-16,25-25 16,-25 25-1,25-24-15,-25 24 16,25 0 0,-25 0-16,50 25 15,0 0 1,0 0-1,0 25-15,-1-25 16,-24 25-16,25 0 16,-25 0-1,25-1-15,-50 1 16,25 0-16,0 0 16,-25 0-16,25-1 15,0 1-15,-24-25 16</inkml:trace>
  <inkml:trace contextRef="#ctx0" brushRef="#br0" timeOffset="110351.8523">16049 10517 0,'0'-25'0,"24"25"16,-24-24 0,0 48 46,0 1-62,0 0 16,-24 0-1,24 24-15,0-24 16,-25 25-16,25-1 16,0 1-16,-25 0 15,25-1-15,0 1 16,0-1-16,0 1 16,0-25-16,25 0 15,-25-1-15,0 1 16,0 0-16,25 0 15,-25-50 48,0 0-47,0 0-16,0 1 15,-25-26-15,0 25 16,25 0-16,-25 1 15,25-1-15,0 0 16,0 0 0,25 25-1,25 0-15,-26 25 16,1-25-16,0 25 16,0 0-1,-25-1-15,0 26 16,0-25-16,-25 24 15,0-24-15,0 0 16,-24 25-16,24-25 16</inkml:trace>
  <inkml:trace contextRef="#ctx0" brushRef="#br0" timeOffset="112183.4791">8954 12105 0,'25'0'94,"-50"0"-79,25-25 1,-24 25-16,24-25 15,-25 0-15,0 25 16,25-25-16,-25 1 16,0-1-16,1 25 15,24-25-15,-25 25 16,50 0 15,24 0 0,-24 25-31,25-25 16,-1 25-16,-24-25 16,25 24-16,-1-24 15,1 25-15,-25-25 16,24 25-16,-24-25 16,-25 25-16,25 0 15,-25-1-15,0 1 16,0 0-16,0 25 15,-25-1-15,25 1 16,-25 0-16,1-1 16,-1 1-16,0-1 15,0 1-15,25-25 16,-25 24-16,1-24 16,24 25-16,-25-50 15,25 25-15,-25-25 16</inkml:trace>
  <inkml:trace contextRef="#ctx0" brushRef="#br0" timeOffset="112399.6899">8930 12477 0,'0'0'0,"24"-25"16,1 25-1,0 0-15,0-25 16,25 25-16,-1 0 16,-24 0-16,49 0 15,-24-25-15,24 25 16,1 0-16,24-24 16</inkml:trace>
  <inkml:trace contextRef="#ctx0" brushRef="#br0" timeOffset="113831.7296">15875 11881 0,'0'0'0,"25"0"0,-25-24 16,25 24-16,-25-25 16,24 25-16,-48 25 46,-1-1-46,0 1 16,-25 25-16,1-25 16,-1 24-1,1 1-15,-26-1 16,26-24-16,24 25 16,0-25-16,0 0 15,0-25-15,50 24 16,25-24-1,-1 25-15,1-50 16,24 25-16,1 0 16,-26 0-16,26 0 15,-26 0-15,1 0 16,0 0-16,-1 0 16,1 0-16,-1 0 15,-24 0-15,0 0 16,0 0-1,-25-24-15</inkml:trace>
  <inkml:trace contextRef="#ctx0" brushRef="#br0" timeOffset="114063.4773">16073 11956 0,'0'-25'0,"-24"25"32,48 25-32,-24 0 15,0-1-15,0 26 16,-24 24-16,24-24 16,0 25-16,-25-26 15,0 26-15,0-1 16,25 0-16</inkml:trace>
  <inkml:trace contextRef="#ctx0" brushRef="#br0" timeOffset="119375.4295">8458 14635 0,'0'0'0,"0"-25"16,25 25 31,-25 25-32,25 0 1,-25-1-16,0 1 15,0 0 1,-25 0-16,25 0 16,0-1-16,0 1 15,0 0-15,-25 0 16,25 0-16,0-1 16,-24-48-1,24-1 1,0 0-1,0-25-15,0 1 16,24-1-16,-24 1 16,25-1-16,0 25 15,-25 0-15,25 1 16,-25-1-16,25 25 16,-1 25-1,1-1 1,-25 1-16,25 0 15,-25 0-15,25 0 16,0-25-16,-25 24 16,24-48-16,1 24 15,0-25-15,0 25 16,-25-25-16,25 25 16,-25-25-1,0 50 1,0 0-1,0 24-15,0 1 16,0 0-16,0-1 16,0 26-16,0-26 15,24 1-15</inkml:trace>
  <inkml:trace contextRef="#ctx0" brushRef="#br0" timeOffset="119807.3079">9079 14684 0,'0'0'0,"-25"-24"0,0 24 16,25-25 0,0 50-16,-25-25 15,25 24-15,0 1 16,0 25-16,0-25 15,25-1-15,-25 26 16,0-25-16,0 0 16,0-1-1,25 1-15,-25 0 16,25-25 0,-1-25-1,-24 0-15,25-24 16,-25-1-16,0 1 15,0-1-15,0 0 16,0 26-16,0-26 16,-25 50-16,25-25 15,-24 50 1,24 0 0,0 0-16,0-1 15,0 1-15,0 0 16</inkml:trace>
  <inkml:trace contextRef="#ctx0" brushRef="#br0" timeOffset="120087.4544">9277 14610 0,'0'0'0,"25"0"15,-25 25-15,25 24 16,-25-24-1,24 25-15,26-1 16,-25 1-16,24-25 16,-24 0-16,25-1 15,-25-24-15,-1 0 16,1-24-16,0-1 16,0-25-16,-25 1 15,25-26-15,-25 26 16,0-1-16,24 0 15,-48 26-15,24-1 16</inkml:trace>
  <inkml:trace contextRef="#ctx0" brushRef="#br0" timeOffset="122823.7563">11286 14635 0,'0'0'0,"-25"0"16,1 0 15,-1 0 1,25 25-32,-25-1 15,25 1 1,-25 0-16,25 0 15,0 24-15,0-24 16,0 25-16,0-1 16,25-24-16,-25 0 15,25 25 1,0-50-16,-1 24 16,1-24-16,0 25 15,0-50-15,24 25 16,-24-49-16,0 24 15,0-25-15,0 1 16,-1-26-16,-24 26 16,0-26-16,-24 26 15,24 24-15,-25 0 16,0 0-16,0 25 16,0 25-16,1 0 15,-1 25-15,0-26 16,25 26-16,0 0 15</inkml:trace>
  <inkml:trace contextRef="#ctx0" brushRef="#br0" timeOffset="123199.4099">11931 14858 0,'0'0'0,"25"0"15,-25 25 17,0 0-17,-25-1 1,0-24 0,25 25-1,-25-25-15,1 0 16</inkml:trace>
  <inkml:trace contextRef="#ctx0" brushRef="#br0" timeOffset="124135.7037">12452 14660 0,'0'0'0,"25"0"15,-25-25 16,0 0 16,-25 0-15,25 0-1,-25 25-16,0 0 1,1 0 0,-1 0-16,0 25 15,0 0 1,25 0-16,-25 0 16,1-1-16,24 1 15,0 0-15,0 0 16,0 0-16,0-1 15,24 1 1,1-25 0,0 0-16,0-25 15,0 1-15,-1-1 16,1 0-16,0 0 16,0 0-16,-25 1 15,25-1 1,-1 25-16,-24-25 0,0 0 15,25 25 1,-25-25 0,25 50 15,-25 0-31,25 0 16,-25 0-16,0 24 15,0 1-15,0-1 16,-25 1-16,25 24 15,0-24-15,0 0 16,-25-1-16,25 1 16,0-25-16,25-1 15,-25 1 1</inkml:trace>
  <inkml:trace contextRef="#ctx0" brushRef="#br0" timeOffset="125919.2411">13146 14635 0,'-24'0'16,"24"25"0,-25-25-1,0 0 1,0 0-1,25-25 1,25 0 0,0 0-16,0 0 15,-1 25 1,26-24-16,-25 24 16,25 0-16,-26 0 15,-24 24-15,25 1 16,-25 0-16,-25 25 15,25-26-15,-24 26 16,-1-25-16,25 0 16,-25-1-16,25 1 15,25-25 1,0 0-16,-1 0 16,1 0-16,0 0 15,0 0-15,0 25 16,-1-25-16,-24 25 15,0 0-15,0 24 16,-24-24-16,-1 25 16,-25-1-16,25-24 15,-24 0-15,-1 0 16,25-1-16,-24-24 16,24-24-1</inkml:trace>
  <inkml:trace contextRef="#ctx0" brushRef="#br0" timeOffset="126431.5603">13891 14709 0,'0'0'0,"0"-25"31,0 1-31,0-1 16,-25 25-16,25-25 15,-25 0-15,0 0 16,25 1-16,-25-1 15,1 25-15,-1-25 16,0 25 0,50 0-1,0 0 1,24 0-16,-24 0 16,25 0-1,-26 25-15,26-25 16,-25 0-16,0 25 15,-1-1-15,1 1 16,-25 0-16,0 25 16,-25-1-16,1 1 15,-1-1-15,0 26 16,0-1-16,0-24 16,1-1-16,-1 1 15,0 0-15,0-26 16</inkml:trace>
  <inkml:trace contextRef="#ctx0" brushRef="#br0" timeOffset="126591.7173">13791 14957 0,'0'0'0,"25"-25"16,0-24-16,25 24 16,-26 0-16,26 0 15,0 1-15,-1 24 16,1-25-16,-1 25 15,1 0-15,0-25 16</inkml:trace>
  <inkml:trace contextRef="#ctx0" brushRef="#br0" timeOffset="127135.7351">14461 14585 0,'0'0'0,"0"-25"32,-25 25 14,25 25-46,0 0 16,0 0-16,0 0 16,0-1-1,0 1-15,0 0 16,0 0-16,25-25 16,-25 25-16,25-1 15,0-24 16,0 25-31,-1-25 16,1 0 0,-25 25-16,25-25 15,0 25-15,-25 0 16,25-1 0,-25 1-16,0 0 15,-25 25-15,25-26 16,0 1-16,-25 25 15,0-25-15,0-1 16,1 1-16,-1-25 16,0 25-16,0-25 15,0 0-15,1-25 16</inkml:trace>
  <inkml:trace contextRef="#ctx0" brushRef="#br0" timeOffset="127287.8087">14486 14585 0,'0'0'16,"50"-25"-16,-1-24 0,26 24 15,-26 0-15,26 0 16,-26 25-16,26-24 16,-1 24-1</inkml:trace>
  <inkml:trace contextRef="#ctx0" brushRef="#br0" timeOffset="128007.7197">11162 14312 0,'0'0'16,"-74"50"-16,-1 0 0,-24 24 15,25 25-15,24 0 16,0 1-1,50-1-15,0 0 16,25 0-16,25 0 16,24 1-16,1-26 15,24 25-15,25-49 16</inkml:trace>
  <inkml:trace contextRef="#ctx0" brushRef="#br0" timeOffset="128854.9895">15255 14213 0,'0'0'0,"25"-25"15,-25 50-15,24-25 16,1 25-16,25 0 15,-25-1-15,24 1 16,-24 25-16,25 0 16,-1-1-16,-24 1 15,0 24-15,0-24 16,-25 24-16,0 1 16,0-1-16,-25 0 15,0 1-15,0-26 16,1 26-16,-26-26 15,0-24-15,26 25 16,-26-25-16,0-25 16</inkml:trace>
  <inkml:trace contextRef="#ctx0" brushRef="#br0" timeOffset="129527.4131">15825 14858 0,'0'0'0,"25"-25"0,-25 0 15,25 25-15,-50 0 16,0 25-1,25 25-15,-24-1 16,-1 26-16,25-26 16,-25 26-16,25-26 15,-25 26-15,25-26 16,25 1-16,-25-25 16</inkml:trace>
  <inkml:trace contextRef="#ctx0" brushRef="#br0" timeOffset="129919.3972">16049 15007 0,'0'0'0,"0"-25"0,-25 25 15,0 0-15,0 0 16,0 25-16,25 0 15,-24-1-15,24 26 16,24-25-16,-24 24 16,25-24-16,0 0 15,0 0-15,0 0 16,24-25-16,-24 0 16,0-25-16,0 0 15,24 0-15,-49 0 16,25-24-16,-25-1 15,0 1-15,-25-1 16,0 0-16,1 26 16,-1 24-16,0 0 15,0 0-15,-24 24 16,24 1-16,25 0 16,-25 0-16,25 0 15</inkml:trace>
  <inkml:trace contextRef="#ctx0" brushRef="#br0" timeOffset="130727.7282">17512 14957 0,'0'-25'0,"-25"25"16,50 0 15,-25-24-15,25 48-16,25-24 16,-1 0-16,1 0 15,-1 0-15,26 0 16,-1 25-16,-24-25 15,-1 0-15,-24 25 16,0-25-16,0 0 16</inkml:trace>
  <inkml:trace contextRef="#ctx0" brushRef="#br0" timeOffset="130935.6113">17661 14808 0,'0'0'0,"-25"0"0,0 0 16,1 0-16,48 0 16,1 0-1,0 0-15,25-24 16,-1 24-16,1 0 16,-1 0-16,1 0 15,24 24-15,-24-24 16</inkml:trace>
  <inkml:trace contextRef="#ctx0" brushRef="#br0" timeOffset="132783.6413">19645 14759 0,'0'-25'62,"-24"25"-62,24-25 16,-25 25-1,25-25-15,-25 25 16,25-24-16,-25-1 16,0 0-16,0 25 15,1-25-15,24 0 16,-25 25-16,0-24 16,25-1-1,25 50 1,0-25-1,24 0-15,-24 0 16,25 24-16,-1-24 16,1 0-1,0 25-15,-1-25 16,-24 25-16,25-25 16,-26 25-16,1-25 15,-25 25-15,25-1 16,-50 26-16,25 0 15,-25-1-15,1 1 16,-1-1-16,-25 26 16,25-26-16,1 26 15,-1-26-15,0 1 16,0 0-16,25-26 16,-25 1-16</inkml:trace>
  <inkml:trace contextRef="#ctx0" brushRef="#br0" timeOffset="132975.4775">19546 15056 0,'0'0'16,"25"0"-16,-25-24 0,25-1 16,0 0-16,24 0 15,1 25-15,-1-25 16,26 1-1,-1 24-15,1 0 16,-1-25-16,0 25 16</inkml:trace>
  <inkml:trace contextRef="#ctx0" brushRef="#br0" timeOffset="133311.3979">20538 14734 0,'0'0'0,"0"-25"0,0 0 16,0 1-1,-25 24 1,1 24 0,-26 1-16,25 0 15,-24 25-15,-1-1 16,25-24-16,-24 25 15,49-1-15,-25-24 16,50 0-16,-1 0 16,1-1-16,25-24 15,-1 0-15,26 0 16,-26 0-16,1 0 16,0 0-1,-1 0-15,-24 0 16,0 0-16</inkml:trace>
  <inkml:trace contextRef="#ctx0" brushRef="#br0" timeOffset="133551.4943">20687 14684 0,'0'0'0,"0"-24"0,-25 24 16,0 0-1,25 24-15,0 1 16,-24 25-16,24-1 16,0 1-16,-25 24 15,0 1-15,0 24 16,0-25-16,25 1 16,-24-26-16,-1 26 15,0-50-15</inkml:trace>
  <inkml:trace contextRef="#ctx0" brushRef="#br0" timeOffset="134472.0369">21084 14461 0,'0'0'0,"25"0"15,24-25-15,1 25 16,0 25-16,-1 0 16,1 0-16,-1 24 15,-24 26-15,0-1 16,0 1-16,-25 24 16,0 0-16,-25-25 15,-25 26-15,26-1 16,-26-25-16,0 1 15,-24-26-15,24 1 16,1-25-16</inkml:trace>
  <inkml:trace contextRef="#ctx0" brushRef="#br0" timeOffset="135288.0379">21803 15255 0,'0'0'0,"0"-25"0,0 0 15,0 0-15,0 1 16,0-1-1,-24 0-15,-1 25 16,0 0-16,0 0 16,-25 0-16,26 0 15,-1 25-15,0-25 16,25 25-16,0-1 16,0 1-16,25 0 15,0 0-15,-1 0 16,1-25-16,25 24 15,-25 1-15,24 0 16,-24-25-16,25 25 16,-25 0-16,-1-25 15,1 25-15,0-1 16,-25 1 0,0 0-16,-25 0 15,-24-25-15,24 25 16,-25-25-16,1 0 15,-1 0-15,25-25 16,0 25-16,25-50 16,25 25-16,25-24 15,-1-1-15,1 0 16,24 1-16,1-1 16,-26 25-1</inkml:trace>
  <inkml:trace contextRef="#ctx0" brushRef="#br0" timeOffset="151007.7379">18876 14660 0,'-24'0'93,"-1"24"-61,0-24-1,0 25-15,25 0-1,-25-25 1,25 25-1,0 0-15,-24-1 16,24 1 0,0 0-1,0 0-15,0 0 16,0-1 0,0 1-1,0 0 1,0 0-16,24-25 15,-24 25 1,25-25-16,-25 24 16,25 1-1,-25 0 1,25-25-16,0 25 16,-1-25-1,-24 25 1,25-25-16,0-25 15,0 25 1,0 0 15,-1 0-15,1-25 0,0 0-1,0 0 1,-25 1-1,25-1 1,-25 0 0,24 0-1,-24 0 1,0 1-16,0-1 16,25 25-16,-25-25 15,0 0 1,-25 0-16,25 1 15,0-1 1,-24 25-16,24-25 16,0 0-16,-25 25 15,25-25-15,-25 1 16,0 24-16,-24-25 16,24 25-16,0 0 15,-25 0-15,26 0 16,-26 25-1,25-25-15,0 24 16,1 1-16,-1 0 16,0 0-16,25 24 15,0-24-15,25 0 16</inkml:trace>
  <inkml:trace contextRef="#ctx0" brushRef="#br0" timeOffset="152103.7585">19323 15156 0,'0'-25'15,"25"25"48,-50 0-16,25 25-47,-25-25 15,25 24-15,-25-24 16,25 25 0,-25-25-16,25-25 31,25 1-15,-25-1-1,25 25-15,-25-25 16,25 25-1,0 0 1,-50 25 31,0 0-31,0-25-1,0 24 1,25-48 15,25 24-15,0-25-1,0 25 1,-25 25 0,-25-25-1,0 0 1,0 0-1,1 0 1,-1 0 0</inkml:trace>
  <inkml:trace contextRef="#ctx0" brushRef="#br0" timeOffset="152927.6767">18728 14213 0,'0'-25'31,"-25"25"-15,0 0 15,0 0-15,0 0-16,1 25 15,-1 0-15,0 0 16,-25-1-16,1 1 16,24 0-16,-25 25 15,25-25-15,1 24 16,24 26-16,-25-26 15,50 26-15,-25-1 16,24 0-16,1 26 16,25-26-16,-25 0 15,24 1-15,1-1 16,0 1-16,-1-1 16,1-24-16,-1-1 15,1 1 1</inkml:trace>
</inkml:ink>
</file>

<file path=ppt/ink/ink8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2:31:37.249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16197 6424 0,'0'0'0,"-24"25"15,24 0 1,0 0-1,0 0 1,0-1-16,0 1 16,0 0-16,0 0 15,0 0-15,0 24 16,-25 1-16,25-25 16,0 24-16,0 1 15,0 24-15,25-24 16,-25 0-16,0-1 15,0 26-15,0-26 16,0 1-16,24-1 16,-24 1-16,0 0 15,25-1-15,-25 1 16,0-1-16,25 1 16,-25 0-1,0-1-15,0 1 16,25-25-16,-25 24 15,0 1-15,0-1 16,0 1-16,0-25 16,0 25-16,0-1 15,-25-24-15,25 25 16,0-26-16,0 26 16,0 0-16,25-26 15,-25 26-15,0 0 16,0-1-16,0 1 15,0-1-15,-25 1 16,25 0-16,0-1 16,0 1-16,0 24 15,-25-24-15,25-1 16,0 1-16,0 0 16,0-1-16,-25 1 15,25 0-15,0-1 16,0 26-16,0-26 15,0 1-15,25-1 16,-25 1-16,0 0 16,0-26-1,0 26-15,0 0 16,25-1-16,-25-24 16,0 25-16,0-1 15,0-24-15,0 25 16,0-1-16,0 1 15,0 0-15,0-1 16,0-24-16,0 25 16,0-1-16,0 1 15,0-1-15,0 1 16,0-25-16,0 24 16,0 1-16,0 0 15,0-26-15,0 26 16,0 0-16,0-26 15,0 26-15,0 0 16,0-1-16,-25 1 16,25-1-16,0-24 15,0 25-15,0-1 16,-25 1-16,25 0 16,0-1-16,0 26 15,0-26-15,0 1 16,0 0-1,0 24-15,0-24 16,0-1-16,0 26 16,0-26-16,0 1 15,0 24-15,25-24 16,-25-1-16,0 1 16,0 24-16,25-24 15,-25 0-15,0 24 16,25-24-16,-25-1 15,25 26-15,-25-26 16,0 1-16,24 0 16,-24 24-16,25-24 15,-25-1-15,0 1 16,25-1-16,-25 26 16,0-26-16,0 1 15,0 24-15,0-24 16,0 0-16,0 24 15,25-24-15,-25-1 16,0 1-16,0 24 16,0-24-16,25 0 15,-25-1-15,0 26 16,0-26-16,0 1 16,25 24-1,-25-24-15,0-1 16,24 26-16,-24-26 15,0 1-15,25 24 16,-25-24-16,0 0 16,25-1-16,-25 26 15,0-26-15,25 1 16,-25 0-16,0-1 16,25 1-16,-25-1 15,0 1-15,0 0 16,0-1-16,0 1 15,0-1-15,0-24 16,0 25-16,0-25 16,24-1-16,-24 1 15,0 0-15,-24-25 16,-1 0 0</inkml:trace>
  <inkml:trace contextRef="#ctx0" brushRef="#br0" timeOffset="2207.6352">7665 6499 0,'0'0'0,"24"-25"0,1 0 16,0 0-16,-50 25 15,0 25 1,1 25-16,-26-25 15,0 49-15,-24-24 16,24-1-16,1 26 16,-1-26-1,1-24-15,24 25 16,0-25-16,50-1 16,0-24-16,24 25 15,1-50-15,24 25 16,25 0-16,-24-24 15,-1 24-15,1 0 16,-26 0-16,26 0 16,-51 0-16,1 0 15</inkml:trace>
  <inkml:trace contextRef="#ctx0" brushRef="#br0" timeOffset="2439.6625">7714 6573 0,'0'0'0,"-25"-25"0,25 1 15,0 48 1,0 1-16,0 0 16,0 25-16,0 24 15,-24 0-15,24 26 16,0-1-1,-25-25-15,25 26 16,0-26-16,0-24 16</inkml:trace>
  <inkml:trace contextRef="#ctx0" brushRef="#br0" timeOffset="3055.7136">8260 6598 0,'0'0'0,"0"-25"16,0 0-16,25 1 16,-25-1-1,0 50 17,-25 24-32,25 1 15,0-1-15,0 26 16,-25-26-16,25 26 15,0-1-15,-25 1 16</inkml:trace>
  <inkml:trace contextRef="#ctx0" brushRef="#br0" timeOffset="3999.7151">8682 6722 0,'0'0'0,"0"-25"16,0 0-1,24 1-15,-24-1 16,0-25-16,25 25 16,-25 1-16,0-1 15,0 50 16,0-1-31,-25 1 16,25 0-16,-24 25 16,-1-26-16,25 1 15,-25 25-15,25-25 16,-25-25-16,25 24 16,25-24-1,-25 25-15,25-25 16,0-25-16,-1 25 15,1 0-15,0 0 16,0 0-16,0 0 16,24 0-16,-24 25 15,0-25 1,-25 25-16,25 0 16,-25 0-16,-25 0 15,25-1-15,0 1 16,-25 25-16,0-25 15,0-1-15,-24 1 16,24 0-16,0 0 16,-24-25-16,24 0 15,-25 0-15,25 0 16,1-25-16,-1 0 16,0 0-16</inkml:trace>
  <inkml:trace contextRef="#ctx0" brushRef="#br0" timeOffset="4191.7728">8682 6499 0,'0'0'0,"0"-25"16,24 0-16,1 25 15,0 0-15,25 0 16,-26 0-16,26 0 15,0 25-15,24-25 16,-24 25-16,-1-25 16</inkml:trace>
  <inkml:trace contextRef="#ctx0" brushRef="#br0" timeOffset="14527.44">6821 6300 0,'0'-24'15,"0"-1"1,0 0-1,0 0 1,0 50 15,0 25-15,0-26-16,0 26 16,0 0-16,0 24 15,0-24-15,-25 24 16,25 0-16,0 1 15,0-1-15,0 1 16,-24-1 0,24 1-16,0-1 0,0-24 15,0-1 1,0 1-16,0-25 16,0 24-16,24-24 15,-24 0-15,0 0 16,25-25-1,-25 24 1,25-24 0,0-24-16,0 24 15,24 0-15,1 0 16,49 0-16,0-25 16,1 25-16,24 0 15,24-25-15,-24 25 16,25 0-16,-25 0 15,50-25-15,-25 25 16,0 0-16,-25-25 16,0 25-16,0 0 15,-25 0-15,-25-24 16,1 24-16,-26 0 16,-24 0-16,25 0 15,-25 24-15,-1-24 16,1 0-1,0 0 1,0 0 0,0 0-16,-1 0 15,1 0 1,0 0-16</inkml:trace>
  <inkml:trace contextRef="#ctx0" brushRef="#br0" timeOffset="15584.4574">6127 6672 0,'25'0'0,"-25"-24"15,0-1 1,24 0-16,-48 0 16,24 0-1,-25 1 1,0 24-16,0 0 15,-24 0-15,24 0 16,0 24-16,-25-24 16,26 25-16,-1 0 15,0 25-15,0-26 16,25 1-16,-25 25 16,50-25-16,-25-1 15,25 26-15,0-25 16,0 0-16,24-25 15,1 25-15,24-25 16,1 24-16,-26-24 16,1 25-16,-1 0 15,1-25-15,0 25 16,-26 0-16,-24-1 16,25 1-16,-25 0 15,0 0-15,-25 0 16,1 24-1,-1-24-15,-25-25 16,25 25-16,-24-25 16,-1 0-16,1-25 15,24 0-15,0 0 16,0-24-16,25-1 16,0-24-16,25 24 15,25-24-15,-26-1 16,26 26-16,-25-1 15,24 0-15,-24 1 16,25 24-16,-25 0 16,-1 0-16</inkml:trace>
  <inkml:trace contextRef="#ctx0" brushRef="#br0" timeOffset="17783.6154">20960 6573 0,'-25'0'16,"25"-25"0,-25 25-1,1 0 1,24-24-16,-25 48 16,0-24-16,0 0 15,0 25-15,1 0 16,-1 0-16,-25 24 15,25 1-15,0 0 16,1-1-16,-1 26 16,25-26-16,0 1 15,0-25-15,25 24 16,-1-24-16,1-25 16,0 0-16,25-25 15,-1 1-15,1-1 16,24-25-16,-24-24 15,-25 24-15,24-24 16,-24-1-16,-25 1 16,0 24-16,0 1 15,-25-1-15,1 50 16,-26 0 0,0 0-16,26 25 15,-1 0-15,-25-1 16,50 26-16,-25 0 15</inkml:trace>
  <inkml:trace contextRef="#ctx0" brushRef="#br0" timeOffset="18120.3361">21382 6921 0,'0'24'31,"-25"-24"0,0 0-15,0 0 15,0 0-31,1 0 16,24-24-16,-25 24 16</inkml:trace>
  <inkml:trace contextRef="#ctx0" brushRef="#br0" timeOffset="18751.7005">21977 6548 0,'0'0'0,"0"-24"0,0-1 16,0 0-1,-25 25 17,0 25-17,1 0 1,-26-1-16,25 1 16,0 25-16,-24-1 15,24 1-15,0 24 16,25-24-16,-25 0 15,50-1-15,-25 1 16,25 0-16,0-26 16,24 1-16,-24 0 15,25-25-15,-25 25 16,24-50-16,-24 25 16,0-25-16,0-24 15,-1 24-15,-24-25 16,0 25-16,0-24 15,-24 24-15,-26 25 16,25-25-16,0 50 16,-24-25-16,24 25 15,0-25-15,25 25 16,-25-1-16,50 1 16,-25 0-1</inkml:trace>
  <inkml:trace contextRef="#ctx0" brushRef="#br0" timeOffset="20151.8227">22622 6623 0,'0'-25'0,"25"25"0,-25-25 16,24 0-1,-24 1 1,25-1-16,-25 0 31,0 50-31,-25-25 16,25 25-16,-24-1 15,-1 1-15,0 0 16,0 0-16,0 0 16,25-1-16,0 1 15,0 0-15,25-25 16,-25 25-16,50-25 15,-25 0-15,-1 25 16,26-25-16,-25 0 16,0 0-16,0 0 15,-1 24-15,1-24 16,0 0-16,-25 25 16,0 0-16,0 0 15,0 25 1,-25-26-16,0 1 15,25 0-15,-24 0 16,-1 0-16,-25-1 16,25 1-1,0 0-15,-24-25 16,24 25-16,0-25 16,0 0-16,1 0 15,-1-25-15,0 0 16,25 0-16</inkml:trace>
  <inkml:trace contextRef="#ctx0" brushRef="#br0" timeOffset="20319.6648">22622 6623 0,'0'0'0,"25"-25"16,-1 0-16,26 0 15,-25 1-15,25-1 16,-1 25-16,1 0 15,-1 0-15,1 0 16,0 0-16,24 25 16</inkml:trace>
  <inkml:trace contextRef="#ctx0" brushRef="#br0" timeOffset="20927.6827">23490 6573 0,'0'0'0,"0"-25"15,0 1 1,-25 24-16,0 0 16,1 24-1,-1-24-15,-25 25 16,25 0-16,1 25 15,-26-1-15,25-24 16,0 25-16,1-1 16,-1 1-16,25 0 15,0-1-15,0 1 16,25-25-16,-1 24 16,1-24-1,0-25-15,25 0 16,-1 0-16,1-25 15,-1 0-15,1 1 16,-25-26-16,24 0 16,-49 1-16,25-1 15,-50 25-15,25 0 16,-24 1-16,-26 24 16,0 0-16,1 24 15,24 1-15,-25 0 16,26 0-16,-1 25 15,25-26-15,0 26 16</inkml:trace>
  <inkml:trace contextRef="#ctx0" brushRef="#br0" timeOffset="21431.7127">23912 6623 0,'0'0'0,"-25"-25"15,0 25 1,25-25 0,25 0-1,0 25-15,24-24 16,-24 24-16,25 0 15,-25 0-15,-1 24 16,-24 1-16,0 0 16,-49 25-16,24-1 15,-25 1-15,1-1 16,-1 1-16,25 0 16,25-1-16,0-24 15,25 25-15,0-50 16,25 25-1,-1-25-15,1-25 16,24 0-16</inkml:trace>
  <inkml:trace contextRef="#ctx0" brushRef="#br0" timeOffset="21991.9557">24557 6623 0,'0'-25'15,"0"0"1,-25 25-16,-25 0 16,25 0-1,1 0-15,-1 25 16,0-25-16,25 25 16,-25-25-1,25 25-15,0-1 16,0 1-16,25-25 15,-25 25-15,25 0 16,0-25 0,-1 25-16,1-25 15,0 0-15,0 24 16,0-24 0,-1 25-16,1 0 15,-25 0 1,0 0-1,0 0-15,0-1 16,-25 1-16,25 0 16,-24 0-16,-1 0 15,0-25 1,0 0-16,0 0 16</inkml:trace>
  <inkml:trace contextRef="#ctx0" brushRef="#br0" timeOffset="22151.7697">24482 6598 0,'0'0'15,"50"-25"-15,-1 0 16,1 1-16,24-1 16,1 25-16,-1-25 15,1 25-15,-1 25 16,-24-25-16</inkml:trace>
  <inkml:trace contextRef="#ctx0" brushRef="#br0" timeOffset="24615.6889">24532 8260 0,'0'-25'16,"25"25"-16,-25-25 15,24 25 1,-24-24-16,25-1 16,-50 0-1,25 0-15,-24 25 16,-1-25-16,0 25 15,-25 0-15,1 0 16,-1 0-16,25 0 16,1 0-16,-1 25 15,0-25-15,50 25 16,-25 0-16,49 0 16,1-1-16,0 1 15,-1 0-15,26 0 16,-26 0-1,-24-25-15,0 24 16,0 1-16,-1 25 16,-24-25-16,-24-1 15,24 26-15,-25-25 16,0 0-16,-25-1 16,26-24-16,-1 0 15,0-49 1,25 24-16,0-25 15,25 26-15,-25-26 16,25 0-16,24 1 16,-24 24-16,0-25 15,0 26-15,-1-1 16,26-25-16,-25 25 16</inkml:trace>
  <inkml:trace contextRef="#ctx0" brushRef="#br0" timeOffset="24968.0598">24954 7441 0,'0'0'0,"0"-24"16,0-1-1,24 25 17,1 25-17,0-25-15,25 24 16,-26 1-16,26 0 15,0 25-15,-1-26 16,1 26-16,-25-25 16,24 24-16,-24 1 15,0-25-15</inkml:trace>
  <inkml:trace contextRef="#ctx0" brushRef="#br0" timeOffset="25231.7088">24904 7739 0,'0'0'0,"0"-25"0,25 0 15,0 1-15,-1-26 16,26 25-16,24 0 15,-24 1-15,24-1 16,1 0-16,-1 0 16,-24 25-16,-1-25 15,1 25-15,-25 0 16,0 0-16</inkml:trace>
  <inkml:trace contextRef="#ctx0" brushRef="#br0" timeOffset="26382.6302">20762 9203 0,'24'0'47,"1"0"-47,25 0 16,24 0-16,25 0 16,1 0-16,24 0 15,24 0-15,-24 0 16,50 0-16,0 0 15,-1 0-15,1 0 16,-25 0-16,24-25 16,-24 25-1,25 0-15,-25-25 16,0 25-16,-1 0 16,1 0-16,-25-25 15,0 25-15,-25-25 16,26 25-16,-26-24 15,-25 24-15,25-25 16,-24 25-16,-1 0 16,1 0-16,-26 0 15,1 0-15,-1 0 16,-24 0-16,0 0 16,0 0-16,0 25 15,-1-25-15,1 0 16,0 0-1,0 0 17</inkml:trace>
  <inkml:trace contextRef="#ctx0" brushRef="#br0" timeOffset="48599.0199">8136 8037 0,'0'0'0,"0"-25"31,25 25-15,-25-25-16,0 0 16,0 0-1,0 1 1,-25 24 46,25 24-46,-25 1-16,25 0 16,-25 0-16,25 0 15,-24 0-15,24-1 16,0 1-16,0 0 31,24-25-31,-24-25 16,25 25-16,0-25 15,0 25 1,0 0-16,-1-24 16,1 24-16,0 0 15,0 0-15,0 0 16,-1 0-16,-24 24 15,25-24-15,-25 25 16,25-25-16,-25 25 16,25-25-16,-25 25 15,0 0-15,0-1 16,0 1 0,0 0-1,-25 0 1,25 0-1,-25-25 1,0 24-16,1-24 16,24 25-16,-25-25 15,0 0-15,0 25 16,0-25-16,1 0 16,-1 0-16,0 0 15,0 0-15,25 25 16,-25-25-16,1 0 15,-1 0 1,25-25 0,-25 0-1</inkml:trace>
  <inkml:trace contextRef="#ctx0" brushRef="#br0" timeOffset="49022.8434">8136 7913 0,'25'0'46,"0"0"-30,-1 0-16,26 0 16,-25 0-16,24 0 15,-24 0-15,25 0 16,-25 0-16,-1 0 16,1-25-16,0 25 15,0 0-15</inkml:trace>
  <inkml:trace contextRef="#ctx0" brushRef="#br0" timeOffset="57103.6535">8706 7962 0</inkml:trace>
  <inkml:trace contextRef="#ctx0" brushRef="#br0" timeOffset="58015.7329">8731 7962 0,'0'-25'0,"25"25"93,-25-24-46,0 48 47,25 1-78,-25 0-1,0 0-15,0 0 16,0 0-16,0 24 16,0-24-16,0 0 15,0 0-15,0 24 16,0-24-16,0 0 15,0 0-15,0-1 16,0 1-16,0 0 16,25 0-1,-25 0 1,0-1 15,24 1-15,-24 0 15,0 0 0,0 0 1,0-1-1,-24-24 78</inkml:trace>
  <inkml:trace contextRef="#ctx0" brushRef="#br0" timeOffset="62527.6975">9847 8037 0,'0'0'0,"0"-25"16,0 0-1,0 75 48,0-25-47,0 24-16,0 26 15,-24-26-15,24 26 16,24-26-16</inkml:trace>
  <inkml:trace contextRef="#ctx0" brushRef="#br0" timeOffset="63143.727">10120 8012 0,'0'0'16,"0"-25"-16,25 25 16,-25-25-16,25 25 31,-25 25-16,0 0 1,25 0-16,-50 0 16,25-1-16,-25 26 15,25-25-15,-25 24 16,1-24-16,-1 0 16,0 0-16,0-25 15,25-25 1,-25 25-16,25-50 15,25 26-15,-25-26 16,0 25-16,25-24 16,-25 24-16,25 0 15,0 25-15,-1-25 16,1 50-16,0-25 16,0 25-16,0 24 15,-1-24-15,1 0 16,-25 0-16,25 0 15,-25-1-15,25-24 16,-25-49 0,0 24-1,25-49-15,-25-1 16,0-24-16,24 24 16,-24 1-16,0 24 15,0 26-15,0-1 16</inkml:trace>
  <inkml:trace contextRef="#ctx0" brushRef="#br0" timeOffset="63663.7043">10517 7888 0,'0'0'0,"25"-25"16,0 0-1,0 25 1,-25 25-16,0 25 16,-25-26-1,0 26-15,0 0 16,0-1-16,1 1 16,-1 0-16,0-1 15,25-24-15,-25 0 16,25 0-16,25-25 15,0 0 1,0 0 0,-1 0-16,1-25 15,0 25-15,0-25 16,24 25-16,-24-25 16,0 0-16,0 1 15,0-1-15,-1-25 16,1 1-16,-25 24 15,0-25-15,0 25 16,0 0-16,-25 25 16,1 0-16,-1 25 15,0 0-15,0 0 16,25 0-16,0 0 16,0 24-16,25-24 15,0 0-15,24-25 16,-24 25-16,25-25 15</inkml:trace>
  <inkml:trace contextRef="#ctx0" brushRef="#br0" timeOffset="69279.0218">11559 8086 0,'0'-24'94,"0"-1"-78,0 0-1,0 0 1,-25 0-16,25 0 15,0 1-15,-25-1 16,25 0-16,0 0 16,-24 25-16,24-25 15,0 1 1,24 48 31,1-24-47,25 0 15,-25 25-15,24-25 16,1 0-16,-25 25 16,24-25-1,-24 0-15,0 0 16,0 25 0,-1-25-16,1 25 31,-50-1-16,25 1-15,0 0 16,-24 25-16,-1-1 16,-25 1-16,25 0 15,-24 24-15,-1-24 16,25 24-16,-24-24 16,24-1-16,0-24 15,25 0-15,-25 0 16</inkml:trace>
  <inkml:trace contextRef="#ctx0" brushRef="#br0" timeOffset="69479.7839">11460 8260 0,'25'0'0,"-1"0"15,26 0-15,0-25 16,24 25 0,0 0-16,-24 0 15,24 0-15,1 0 16,-26 25-16</inkml:trace>
  <inkml:trace contextRef="#ctx0" brushRef="#br0" timeOffset="72055.7284">7342 7913 0,'25'-25'15,"-25"0"1,0 0 0,25 25-1,-25-25-15,0 50 47,0 0-31,0 25-16,0-1 15,0 1-15,-25 24 16,25-24-16,0 24 16,0-24-16,0 24 15,-25-24-15,25 24 16,0-24-16,-25 24 16,25-24-16,0 0 15,0-1-15,0-24 16,0 25-16,0-26 15,0 1-15,25 0 16,-25 0-16,0 0 16,0-1-1,25-24 1,0 0 15,0 0-31,24 0 16,-24-24-1,25 24-15,-26 0 16,26 0-16,0-25 16,24 25-16,0 0 15,-24 0-15,49-25 16,-24 25-16,24 0 16,25 0-16,-25-25 15,25 25-15,0 0 16,-25 0-16,1-25 15,-1 25-15,-25 0 16,1 0-16,-1 0 16,-24 0-16,-25 0 15,24 0-15,-24 0 16,0 0-16,0 0 16,-50 0 15,0-24-16,0 24 1</inkml:trace>
  <inkml:trace contextRef="#ctx0" brushRef="#br0" timeOffset="73175.8281">6722 8260 0,'0'0'0,"25"0"0,-25-25 0,0 0 31,0 1-31,-25 24 16,25-25-16,-25 0 15,0 25 1,-24 0-16,24 0 16,-25 25-16,26-25 15,-26 25-15,25-1 16,0 1-16,1 0 16,24 0-16,-25 0 15,50-1-15,-1 1 16,1 0-16,25 0 15,-1-25-15,1 25 16,0-1-16,24-24 16,-24 25-16,-1 0 15,-24-25-15,25 25 16,-25 0-16,-25-1 16,24 1-16,-48 0 15,24 0-15,-25 0 16,0-1-16,-25-24 15,1 0-15,24 0 16,-25-24-16,25 24 16,1-50-1,24 25-15,0-24 16,24-1-16,1 0 16,25 1-16,-1-1 15,1 1-15,-25-1 16,25 25-16,-26 0 15,1 1-15,-25-1 16</inkml:trace>
  <inkml:trace contextRef="#ctx0" brushRef="#br0" timeOffset="100680.0209">6524 15701 0,'0'0'0,"24"25"47,-24 0-31,25-25-1,-25 25-15,0 0 16,0-1 0,0 1-16,0 0 15,0 0-15,-25 0 16,25-1-16,0 1 15,0 0-15,-24 0 16,24 0-16,-25-25 16,0-25 15,25 0-15,0 0-16,-25-24 15,25 24-15,25-25 16,-25 1-1,0 24-15,25-25 16,-25 25-16,0 1 16,25 24-16,-1-25 15,1 50 1,0-25 0,0 0-1,0 24 1,-1-24-16,-24-24 15,25 24-15,0 0 16,0 0 0,0-25-1,-25 50 1,24-25-16,-24 24 16,0 26-16,25 0 15,-50-1-15,25 26 16,0-26-16,25 26 15,-25-26-15,0-24 16</inkml:trace>
  <inkml:trace contextRef="#ctx0" brushRef="#br0" timeOffset="101095.7393">6970 15776 0,'0'0'0,"-25"0"16,25 25-1,0-1-15,0 1 16,0 25-16,0-25 16,25 24-16,-25-24 15,0 25-15,25-26 16,0-24-16,-25 25 15,25-25-15,-1-25 16,1 1 0,0-26-16,-25 0 15,0-24-15,0 24 16,-25-24-16,25 24 16,-25 1-16,1-1 15,-1 50-15,0 0 16,0 0-16,25 25 15,-25 25-15,25-1 16,0 1-16,0-1 16,0-24-1,25 25-15,0-25 16</inkml:trace>
  <inkml:trace contextRef="#ctx0" brushRef="#br0" timeOffset="101414.3052">7243 15677 0,'0'0'0,"25"24"16,-25 1 0,25 25-16,-1-1 15,1 1-15,0 0 16,25-1-16,-26-24 15,1 0-15,0 0 16,0-25-16,0-25 16,-1 0-16,1-25 15,0-24-15,0 24 16,-25-24-16,0 24 16,25 1-16,-25 24 15,0 0-15,0 0 16,0 1-1</inkml:trace>
  <inkml:trace contextRef="#ctx0" brushRef="#br0" timeOffset="104295.715">9599 15577 0,'0'0'0,"0"-24"0,0-1 15,-24 50 48,-1 24-63,-25 1 16,1-1-16,-1 1 15,25 0-15,-24-1 16,-1 1-16,25-1 15,0-24-15,25 0 16,-24 0-16,24 0 16,24-25-16,-24 24 15,25-24-15,0 0 16,25 0-16,-1 0 16,1 25-16,-1-25 15,1 0-15,0 25 16,-1-25-16,-24 25 15,0-25-15</inkml:trace>
  <inkml:trace contextRef="#ctx0" brushRef="#br0" timeOffset="104527.4734">9723 15701 0,'0'0'0,"-24"-24"0,-1 48 31,25 1-31,0 25 16,-25-1-16,25 26 16,0-1-16,0 1 15,25-1-15,-25-24 16,25-1-16</inkml:trace>
  <inkml:trace contextRef="#ctx0" brushRef="#br0" timeOffset="104895.6256">9971 15726 0,'0'0'16,"25"0"-16,-25-25 16,0 1-16,25 24 15,-25-25 1,0 0-16,25 25 15,-25-25 1,0 50-16,25 0 16,-25 24-1,0 1-15,0 0 16,0 24-16,0 0 16,0 1-16,0-1 15,0 1-15,0-26 16</inkml:trace>
  <inkml:trace contextRef="#ctx0" brushRef="#br0" timeOffset="105823.3298">10542 15776 0,'0'-25'16,"0"0"0,0 0-16,0 1 15,25 24-15,-25-25 16,0 0 0,0 50 15,-25 0-31,0-1 15,25 26-15,0-25 16,-25 0-16,25-1 16,0 1-16,0 0 15,25-25 1,0 0 0,0 0-16,0-25 15,-1 25-15,1 0 16,0 0-16,0 0 15,0 0-15,-1 25 16,1-25-16,-25 25 16,25-25-16,0 25 15,-25-1-15,0 1 16,0 0-16,0 0 16,0 0-1,0-1-15,-25 1 16,25 0-16,-25-25 15,0 25-15,1-25 16,-26 25-16,25-50 16,-24 25-16</inkml:trace>
  <inkml:trace contextRef="#ctx0" brushRef="#br0" timeOffset="105983.7371">10492 15652 0,'0'0'0,"25"-50"0,25 25 16,-25 1-16,24 24 16,-24-25-16,25 25 15,-1 0-15,1 0 16,-1 0-16</inkml:trace>
  <inkml:trace contextRef="#ctx0" brushRef="#br0" timeOffset="106759.4237">11187 16098 0,'0'-25'46,"25"1"17,-25 48-47,0 1 15,0 0 0,-25-25 0,50-25-31,-25 0 32,25 25-32,-1 0 15,-24-24 1,25 48-1,-50 1 17,1-25-1,-1-25 0</inkml:trace>
  <inkml:trace contextRef="#ctx0" brushRef="#br0" timeOffset="108175.3615">11857 15553 0,'-25'0'47,"0"0"-16,25 24-31,-25-24 16,25 25-16,-25 25 15,25-25-15,-24 24 16,24-24-16,0 25 15,-25-26-15,50 26 16,-25-25-16,0 24 16,24-24-16,-24 0 15,25-25-15,0 25 16,0-25-16,0 25 16,-1-50-16,1 25 15,0 0-15,0-25 16,0 0-16,-1 0 15,-24 1-15,25-1 16,-25 0-16,-25 25 16,25-25-16,0 0 15,-24 25 1,-1 0 0,0 25-16,0-25 15,0 25-15,25 0 16,-24 0-16,24-1 15</inkml:trace>
  <inkml:trace contextRef="#ctx0" brushRef="#br0" timeOffset="110439.3384">12427 15677 0,'0'-25'16,"0"0"-16,25 25 15,-25-25-15,0 0 16,0 1 15,-25 48-15,25 1 0,-25 0-16,25 0 15,0 0-15,-24-1 16,24 1-16,24 0 15,-24 0 1,25-25-16,0-25 16,0 25-1,0 0-15,-1 0 16,1 0-16,0 0 16,0 0-16,0 0 15,-1 25-15,1-25 16,0 25-16,0-1 15,-25 1 1,0 0-16,-25 0 16,25 0-16,0-1 15,-25 1-15,0 0 16,1 0-16,-1-25 16,0 25-16,0-25 15,0 24-15,1-24 31,-1 0-31,25-24 16,-25-1-16,0 25 16</inkml:trace>
  <inkml:trace contextRef="#ctx0" brushRef="#br0" timeOffset="110647.6088">12452 15577 0,'0'0'0,"25"0"0,0-24 16,-1 24-16,1-25 15,0 25-15,25-25 16,-1 25-16,26 0 16,-26 0-16,1 0 15,-1 25-15,1-25 16</inkml:trace>
  <inkml:trace contextRef="#ctx0" brushRef="#br0" timeOffset="111231.815">13295 15553 0,'-24'0'47,"-1"0"-16,25 24-31,-25 1 16,0 0-16,0 0 16,25 0-16,-25 24 15,1-24-15,-1 25 16,25-1-16,-25 1 16,25-25-16,0 24 15,0-24-15,0 25 16,25-26-16,0-24 15,-1 25-15,1-25 16,0 0-16,25 0 16,-25-25-1,-1 1-15,26-1 16,-25-25-16,-25 25 16,25-24-16,-25-1 15,-25 25-15,25-24 16,-25 49-16,0-25 15,0 50-15,1 0 16,-1-1-16,0 1 16,0 25-16,25-25 15,0 24-15,0-24 16,0 0-16</inkml:trace>
  <inkml:trace contextRef="#ctx0" brushRef="#br0" timeOffset="111839.0366">13667 15751 0,'0'0'0,"-24"0"15,24-25 1,-25 25-16,25-25 16,25 1-1,-1-1 1,1 0-16,0 0 16,0 0-16,24 25 15,-24 0-15,0 0 16,0 0-16,0 25 15,-25 0 1,0 25-16,-25-1 16,25 1-16,-25-1 15,0 1-15,0 0 16,1-26-16,-1 26 16,25-25-1,-25 0-15,50-1 16,0 1-1,-1-25-15,1 0 16,25 0-16,-25 0 16,24 0-16,-24-25 15,0 25-15</inkml:trace>
  <inkml:trace contextRef="#ctx0" brushRef="#br0" timeOffset="112238.9883">14263 15652 0,'0'0'0,"0"-25"16,-25 25-16,25-25 15,-25 50 16,0 0-15,25 0 0,0-1-1,25 1 1,-25 0 0</inkml:trace>
  <inkml:trace contextRef="#ctx0" brushRef="#br0" timeOffset="112519.5888">14387 15776 0,'0'0'15,"25"0"-15,-25 25 0,0-1 16,24-24-16,-24 25 16,0 0-16,0 0 15,-24 0-15,24-1 16,0 1-16,-25 0 15,25 0 1,0 0-16,0-1 16,-25-24-16,25 25 15,-25-25 1,25 25-16,-25-25 16,0 0-1,1-25 1</inkml:trace>
  <inkml:trace contextRef="#ctx0" brushRef="#br0" timeOffset="112735.4861">14163 15627 0,'0'0'0,"0"-25"0,25 0 15,0 25-15,0-24 16,24 24-16,1-25 16,0 25-16,-1 0 15,1-25-15,0 25 16,-26 25 0</inkml:trace>
  <inkml:trace contextRef="#ctx0" brushRef="#br0" timeOffset="114183.7911">14213 15652 0,'0'-25'0,"-25"50"78,25 0-62,0-1 0,0 1-1,0 0 1,0 0 0,0 0-16,25-25 15,0 0 1,0 0-1,-1 0-15,1-25 16,0 25-16</inkml:trace>
  <inkml:trace contextRef="#ctx0" brushRef="#br0" timeOffset="115183.7016">9327 15354 0,'-25'0'15,"0"0"-15,0-25 16,0 25-16,1 0 15,-1 0-15,0 25 16,-25 0-16,1 0 16,24 24-1,-25 1-15,1 24 16,24 26-16,0-1 16,0 0-16,25 0 15,25 0-15,0 1 16,24-1-16,26 0 15,-1 0-15,1-24 16,49 24-16</inkml:trace>
  <inkml:trace contextRef="#ctx0" brushRef="#br0" timeOffset="116095.6379">14833 15180 0,'0'0'0,"25"0"16,0 25 0,0-25-16,24 50 15,26-1-15,-26 1 16,1 0-16,24 24 16,-24 1-16,-25 24 15,-1 0-15,-24 0 16,-24 0-16,-1 25 15,-25-24-15,1-1 16,-26-25 0,1 1-16,24-26 15,1 1-15,24-25 16</inkml:trace>
  <inkml:trace contextRef="#ctx0" brushRef="#br0" timeOffset="116487.1682">15602 16173 0,'0'-25'0,"-25"0"16,25 0-16,0 0 15,0 50 32,0 25-47,0-1 16,-24 1-16,24 24 15,0-24-15,0 25 16,24-26-16,-24 1 16</inkml:trace>
  <inkml:trace contextRef="#ctx0" brushRef="#br0" timeOffset="117031.4559">15850 16197 0,'0'0'0,"0"-24"15,-25 24 17,1 24 15,24 1-32,-25 0-15,25 0 16,-25 0-16,25-1 15,25 1-15,-25 0 16,0 0-16,25 0 16,-25 0-16,24-25 15,1 0-15,0 0 16,0 0-16,0-25 16,24 25-16,-24-50 15,0 25-15,-25-24 16,25 24-16,-50-25 15,25 1-15,-25 24 16,0 0-16,-24 0 16,24 25-16,-25 0 15,25 25-15,1 0 16,-1 0-16,0-1 16,0 1-16,50 0 15,-25 0-15,25 0 16,0 24-16</inkml:trace>
  <inkml:trace contextRef="#ctx0" brushRef="#br0" timeOffset="117591.7732">16793 15925 0,'0'0'0,"-25"0"16,25-25 15,25 25-15,24 0-16,1 0 15,0 0-15,-1 0 16,26 0-16,-26 0 16,1 25-16,-1-25 15,-24 0-15</inkml:trace>
  <inkml:trace contextRef="#ctx0" brushRef="#br0" timeOffset="117847.7701">16718 15776 0,'0'0'0,"-24"0"0,24-25 16,24 25-1,26-25-15,0 25 16,-1-25-16,26 25 16,-1 0-16,0 0 15,1 0-15,-1 0 16</inkml:trace>
  <inkml:trace contextRef="#ctx0" brushRef="#br0" timeOffset="267255.8957">1860 8905 0,'0'-25'16,"0"0"0,0 0-1,0 1 1,0-1 0,0 50 15,-24-25-16,24 49-15,-25-24 16,25 0-16,-25 0 16,25-1-16,-25 1 15,25 0-15,25-25 16,-25 25-16,25-25 16,0-25-1,-1 25-15,26 0 16,-25 0-16,0-25 15,-1 25-15,1 0 16,0 25-16,0 0 16,0-25-1,-25 25 1,0 0-16,0-1 16,0 1-16,-25 0 15,25 0-15,-25 24 16,0-24-16,25 0 15,-25-25-15,1 25 16,-1 0-16,0-25 16,0 0-1,0 0-15,1 0 16,-1-25 0,0 25-16,25-25 15</inkml:trace>
  <inkml:trace contextRef="#ctx0" brushRef="#br0" timeOffset="267455.7547">1860 8905 0,'0'0'0,"25"-25"16,-25 0-16,25 0 15,0 1-15,0 24 16,24-25-1,1 25-15,-1 0 16,1 25-16,0-25 16,-26 0-16,26 0 15</inkml:trace>
  <inkml:trace contextRef="#ctx0" brushRef="#br0" timeOffset="267758.9974">2480 8781 0,'0'-25'16,"0"0"-1,0 50 1,25 0 0,-25 24-16,-25 1 15,25 0-15,0 24 16,0-24-16,-24 24 16,24 1-1,0-1-15</inkml:trace>
  <inkml:trace contextRef="#ctx0" brushRef="#br0" timeOffset="268079.3197">1761 9773 0,'0'0'0,"-25"0"16,50 0 0,0 0-1,25 0-15,24-25 16,0 25-16,26-25 15,-26 25-15,25-24 16,-24 24-16,-1-25 16,-24 25-1</inkml:trace>
  <inkml:trace contextRef="#ctx0" brushRef="#br0" timeOffset="268687.7369">2282 10021 0,'0'0'0,"0"-25"0,-25 25 16,25-25-16,0 1 15,-25-1 1,1 25-16,-26 0 16,25 25-16,-24-25 15,24 24-15,-25 1 16,25 0-1,25 0-15,-24 0 16,48 24-16,1-24 16,0 0-16,25-25 15,-1 25-15,1 0 16,-1-25-16,1 24 16,0 1-16,-1-25 15,-24 25-15,0 0 16,0 0-16,-25-1 15,0 1-15,0 0 16,-25 0-16,0 0 16,0-1-16,0-24 15,1-24-15,-1 24 16,-25-25-16,50 0 16,-25-25-16,25 1 15,0-1-15,25 1 16,0-1-16,0 0 15,24 1-15,-24-1 16,25 25-16</inkml:trace>
  <inkml:trace contextRef="#ctx0" brushRef="#br0" timeOffset="269031.2083">2729 9823 0,'0'-25'16,"24"25"-16,1-25 16,0 25-1,0-25-15,0 25 16,-1 0-16,1-25 16,0 25-16,0 0 15,0 0-15</inkml:trace>
  <inkml:trace contextRef="#ctx0" brushRef="#br0" timeOffset="269215.3775">2704 9723 0,'0'0'0,"0"-24"16,25 24-1,-25-25-15,49 25 16,-24 0-16,25-25 16,-26 25-16,26 0 15,-25 25-15</inkml:trace>
  <inkml:trace contextRef="#ctx0" brushRef="#br0" timeOffset="271727.7201">3497 9178 0,'0'0'0,"-24"0"16,-1 0 15,0 25-15,25-1-16,-25 26 16,0 0-16,25-1 15,-24 1-15,24 24 16,0-24-16,0 24 15,24-24-15,-24-1 16,25-24-16,0 0 16,25 0-16,-26 0 15,1-25-15,0 0 16,0 0-16,-25-25 16,25-25-16,-25 25 15,0 1-15,0-1 16,-25 0-16,0 0 15,0 25-15,0-25 16,1 50-16,-1-25 16,0 25-16,0 0 15,0 0 1</inkml:trace>
  <inkml:trace contextRef="#ctx0" brushRef="#br0" timeOffset="272159.4293">3795 9624 0,'0'-25'47,"25"25"-31,-25 25-1,-25-25 1,25 25 0,-25-25-1,50 0 1,-25-25-1</inkml:trace>
  <inkml:trace contextRef="#ctx0" brushRef="#br0" timeOffset="272711.4424">4043 9376 0,'0'0'0,"-25"0"15,25-25-15,-24 1 16,48-1 0,-24 0-1,50 0-15,-25 0 16,24 25-16,1-24 16,-25 24-16,0 0 15,-1 24-15,1 1 16,-25 0-16,0 25 15,-25-1-15,25-24 16,-24 25-16,24-26 16,0 1-16,24 0 15,26-25 1,-25 0-16,0 0 16,24 0-16,-24-25 15,0 25-15,0 25 16,-25 0-1,0 0-15,-25 24 16,0-24-16,0 0 16,0 0-16,-24-1 15</inkml:trace>
  <inkml:trace contextRef="#ctx0" brushRef="#br0" timeOffset="273463.3162">3597 10071 0,'0'-25'15,"24"25"-15,-48 0 47,24 25-47,0 0 16,-25-25-16,25 24 15,-25 1 1,50-25-16,-25-25 16,25 25-16,-25-24 15,24 24-15,1-25 16,-50 50 31,50-25 0,0 0-32</inkml:trace>
  <inkml:trace contextRef="#ctx0" brushRef="#br0" timeOffset="276575.2466">8632 9103 0,'25'0'31,"-25"-24"0,25 24 0,-50 0 32,0 24-48,0-24 1,0 25-16,1 0 16,-1 0-1,0 0-15,25-1 16,-25 1-16,0 0 16,1 0-16,-1 0 15,25 24-15,-25-24 16,25 0-16,0 0 15,-25-1-15,25 1 16,25 0-16,-25 0 16,0 0-16,25-1 15,-25 1-15,0 0 16,25 0-16,-1 0 16,1-1-1,0-24-15,0 25 16,0-25-16,-1 0 15,1 0 1,0 0 0,0-25-16,0 1 15,-1-1 1,1 0 0,-25 0-16,25 0 15,-25 1 1,25-1-1,-50 0 1,0 0 0,25 0-16,-25 25 15,-24 0-15,24 0 16,-25 0-16,1 0 16,-1 25-16,25-25 15,1 25-15,-1-25 16,0 25-16,0 0 15,50-25 1,-25 24-16,25-24 16,0 25-16</inkml:trace>
  <inkml:trace contextRef="#ctx0" brushRef="#br0" timeOffset="283343.7308">10145 9277 0,'0'0'0,"0"-25"0,-25 0 16,25 50 30,0 0-46,0 0 16,0 0-16,0 24 16,0 1-16,-24-1 15,24-24-15</inkml:trace>
  <inkml:trace contextRef="#ctx0" brushRef="#br0" timeOffset="284007.6756">10344 9277 0,'0'0'0,"24"-25"15,1 0 1,-25 1 0,0 48 15,0 1-15,0 0-1,-25 0-15,25 24 16,-24-24-16,-1 25 15,0-25-15,25-1 16,-25 26-16,0-50 16,25 25-16,-24-25 15,-1-25 1,25 0 0,25 0-1,-25 1-15,0-26 16,24 25-16,-24 0 15,25 1-15,0 24 16,0-25-16,0 50 16,-1-25-16,26 24 15,-25 26-15,0-25 16,-25 24-16,24-24 16,-24 0-16,0 0 15,25 0-15,-25-50 16,0-25-1,0 1-15,0-26 16,0 26-16,0-26 16,25 1-16,-25 24 15,0 25-15,25 1 16,0 48 0,-25 1-1</inkml:trace>
  <inkml:trace contextRef="#ctx0" brushRef="#br0" timeOffset="284415.7221">10691 9252 0,'0'0'0,"25"0"0,-1 0 16,1 0 15,-25 25-15,-25 0-16,25 0 15,0-1-15,-24 26 16,-1-25-16,25 24 15,-25-24-15,0 25 16,25-25-16,0 24 16,0-24-16,25 0 15,0-25 1,0-25-16,24 25 16,1-25-16,-25-24 15,-1 24-15,26 0 16,-50-25-16,0 26 15,0-1-15,0 0 16,-25 25 0,0 0-16,1 25 15,24 0 1,0-1-16,24 1 16,1 0-1,0-25-15,25 25 16,-1-25-1,1 0-15</inkml:trace>
  <inkml:trace contextRef="#ctx0" brushRef="#br0" timeOffset="285087.443">11733 9252 0,'0'0'0,"-25"0"15,0 0 1,0 0 0,0 0-1,1-25 1,24 50-16,0-50 31,24 1-15,26 24-16,0 0 15,-1-25-15,1 25 16,-25 0-16,-1 0 16,1 25-16,0-1 15,-50 1-15,25 0 16,-25 0-16,1 24 16,-1-24-16,0-25 15,25 25-15,25-25 16,-25 25-1,49-50-15,-24 25 16,0 0-16,25 25 16,-26-25-16,1 0 15,0 25-15,-25-1 16,0 26 0,-25-25-16,-24 0 15,-1 24-15,0-24 16,1 0-16,-1 0 15,1-1-15,-1 1 16,0-25-16,26 0 16</inkml:trace>
  <inkml:trace contextRef="#ctx0" brushRef="#br0" timeOffset="290751.6274">7764 9227 0,'0'0'0,"0"-24"47,0 48 16,25-24-48,-25 25-15,0 0 16,0 0 0,-25 24-16,25-24 15,0 25-15,0-1 16,-25-24-16,25 25 15,0-1-15,-25-24 16,25 25 0,0-1-16,-25-24 0,25 25 15,0-25 1,0-1-16,-24 26 16,24-25-16,0 0 15,0-1-15,0 1 16,0 0-1,0 0 1,0 0 0,24 0 15,1-25 0,0 0-31,0-25 16,0 25-1,24 0-15,-24 0 16,25 0-16,-1 0 16,1-25-16,24 25 15,-24 0-15,24-25 16,1 25-16,24 0 16,-25 0-16,1-25 15,-1 25 1,-24 0-16,24 0 15,-24 0-15,24 0 16,-49 0-16,25 0 16,-1 0-16,-24 25 15,25-25-15,-25 0 16,-1 0-16,26 0 16,-25 0-1,0 0-15,-1 0 16,1 0-16,0 0 15,0 0 1,0 0 15,-1 0 1,1 0 30,-50 0 1,1-25-48</inkml:trace>
  <inkml:trace contextRef="#ctx0" brushRef="#br0" timeOffset="292519.477">7119 9649 0,'25'-25'0,"-25"0"15,0 1 1,0-1 0,-25 0-1,0 0 1,0 25-16,1 25 15,-1-25-15,-25 0 16,25 25-16,1 0 16,-1-25-1,25 24-15,0 1 16,25-25 0,-1 25-16,1-25 15,0 25-15,25-25 16,-26 25-16,26-25 15,0 24-15,-26 1 16,26 0-16,-25 0 16,0 0-16,-25-1 15,0 26-15,0-25 16,0 24-16,-25-24 16,0 0-16,0 0 15,0-25-15,1 0 16,-1 0-16,-25-25 15,25 0 1,25 0-16,-24 1 16,24-26-16,0 25 15,24-24-15,1-1 16,0 25-16,25-24 16,-26 24-16,26 0 15,0 0-15,-26 0 16</inkml:trace>
  <inkml:trace contextRef="#ctx0" brushRef="#br0" timeOffset="294551.7786">8706 11063 0,'0'-25'15,"-24"25"142,-1 25-126,0-25-15,25 25-16,-25-25 15,0 24-15,1 1 16,24 0-1,-25 0-15,25 0 16,-25 0-16,25-1 16,0 1-16,0 0 15,-25 0-15,50 0 16,-25-1-16,0 1 16,0 0-16,25 0 15,-25 0-15,25-1 16,-1 1-16,1 0 15,0-25-15,0 25 16,0-25-16,24 0 16,-24 0-16,0 0 15,0-25-15,-1 25 16,1-25-16,0 0 16,0 1-16,0-1 15,-1-25-15,-24 25 16,25-24-1,-25-1-15,0 1 16,0-1-16,0 0 16,-25 1-16,25-1 15,0 25-15,-24 0 16,-1 25-16,0-24 16,0 24-1,0 24-15,1 1 16,-1 0-16,0 0 15,25 0-15,-25-1 16</inkml:trace>
  <inkml:trace contextRef="#ctx0" brushRef="#br0" timeOffset="296616.445">8434 11881 0,'0'0'0,"24"25"32,26-25-17,-25 0-15,24 0 16,1 0-1,0 0-15,-1 0 16,1 0-16,-1 0 16,-24-25-16,0 25 15,-50 25 17,0-25-32,1 25 15,-26 0-15,-24 0 16,24-1-16,25 1 15,-24 0-15,49 0 16,-25 0-16,50-25 16,-1 24-16,26-24 15,0 0-15,24-24 16,-24 24-16,24-25 16</inkml:trace>
  <inkml:trace contextRef="#ctx0" brushRef="#br0" timeOffset="297471.7398">10393 11212 0,'0'0'0,"0"-25"0,0 0 16,0 0-16,-25 0 16,25 1-16,0-1 15,-24 50 16,24-1-15,0 26-16,-25-25 16,25 25-16,0-1 15,-25 1-15,25-1 16</inkml:trace>
  <inkml:trace contextRef="#ctx0" brushRef="#br0" timeOffset="298175.5234">10567 11013 0,'0'0'0,"0"-25"0,25 25 16,-25-24-16,0-1 15,24 25-15,1 0 47,-25 25-31,0-1-16,0 1 15,-25 0-15,25 0 16,0 24-16,-24-24 16,-1 25-16,0-25 15,0 0-15,0-1 16,1 1-16,-1 0 16,0-25-16,25 25 15,-25-50-15,0 0 16,25 0-1,25 1 1,-25-1-16,25 25 16,-25-25-16,25 25 15,24-25-15,-24 25 16,25 0-16,-25 0 16,24 0-16,-24 25 15,25 0-15,-26-25 16,-24 25-16,25-1 15,0-24-15,-25-49 47,0 24-31,0-50-16,0 26 16,25-26-16,-25 26 15,0-26-15,25 51 16,-25-26-16,0 25 15,24 50 1</inkml:trace>
  <inkml:trace contextRef="#ctx0" brushRef="#br0" timeOffset="298719.4791">11038 10964 0,'0'0'0,"0"-25"16,0 0 0,0 50-1,0 0-15,0-1 16,-25 1-16,25 25 16,-25-25-16,1 24 15,-1 1-15,25 0 16,-25-26-1,0 1-15,25 0 16,0 0-16,-25 0 16,50-25 15,0 0-15,0 0-16,0-25 15,-1 25-15,1 0 16,0 0-16,0-25 15,0 25-15,-1-25 16,-24 0-16,25 1 16,-25-1-16,0-25 15,0 25-15,-25 0 16,25 1-16,-24-1 16,-1 25-16,0 0 15,25 25 1,0-1-1,0 1-15,25 0 16,0 0-16,-1 0 16,26-25-16,0 25 15,-1-25 1</inkml:trace>
  <inkml:trace contextRef="#ctx0" brushRef="#br0" timeOffset="299462.5365">12105 10840 0,'0'-25'0,"0"0"16,-25 0 15,0 50 1,25 0-17,-25 0-15,0-1 16,1 26-16,24 0 15,-25-1-15,0 26 16,25-26-16,0 1 16,25 0-16,-25-26 15,25 26-15,-1-25 16,1 24-16,0-49 16,0 25-16,0 0 15,-1-25-15,1 0 16,25-25-16,-25 25 15,0-25-15,-1 1 16,-24-1-16,25 0 16,-25-25-16,25 26 15,-50-26-15,25 25 16,-25 25-16,1-25 16,-1 25-16,0-25 15,0 50-15,-25-25 16,26 25-1,-1-25-15,25 25 16,-25 0-16,25 0 16,0-1-16,0 1 15,25-25-15</inkml:trace>
  <inkml:trace contextRef="#ctx0" brushRef="#br0" timeOffset="342127.7591">18604 15131 0,'-25'0'16,"0"0"15,0 25 0,0-1-15,0 1-1,1 0-15,-1 0 16,0 24-16,0-24 16,0 25-16,1 0 15,-1-1-15,0 26 16,25-26-16,-25 26 15,50-26-15,-25 26 16,0-26 0,25 26-16,0-51 15,-1 26-15,26 0 16,-25-26-16,24 1 16,1-25-16,0 0 15</inkml:trace>
  <inkml:trace contextRef="#ctx0" brushRef="#br0" timeOffset="343887.5758">19422 15304 0,'0'-24'31,"0"48"16,-25-24-15,25 25 358,-25-25-390,1 25 31,-1 0-15,25 0 0,-25-25-16,25 25 15,0-1-15,-25-24 16,25 25-16,0 0 16,0 0-16,-25 0 15,25-1 1,0 1-1,0 0-15,0 0 0,0 0 16,0-1 0,0 1-1,0 0-15,0 0 16,0 0-16,25-1 16,-25 1-1,25 0 1,0 0-1,0-25 1,-25 25-16,24-25 16,1 0-16,0 24 15,0-24 1,0 0-16,-1 25 16,1-25-1,0-25-15,0 25 16,0-24-1,0 24 1,-25-25 0,0 0-16,0 0 15,0 0 1,0 1 0,-25-1-1,25 0-15,-25 0 16,0 25-16,0-25 15,0 25-15,1-24 16,-1 48-16,0-24 16,0 25-16,0-25 15,1 25-15,-1 0 16,25 0-16,-25-25 16,50 24-16,0 1 15</inkml:trace>
  <inkml:trace contextRef="#ctx0" brushRef="#br0" timeOffset="345855.0435">19918 15453 0,'-25'0'0,"50"-24"63,0-1-47,0 0-1,0 25 1,-1-25-16,1 25 15,0 0-15,0 0 16,0 25-16,-1-25 16,-24 25-16,0 0 15,0-1-15,0 1 16,-24 0-16,24 0 16,-25 0-16,25-1 15,-25-24-15,25 25 16,25-25-1,0-25-15,-1 25 16,1 0-16,0 0 16,0 0-16,0 0 15,-1 25-15,1-25 16,0 25-16,-25 0 16,25 0-1,-25-1-15,-25 26 16,25-25-16,0 0 15,-25 24-15,0-24 16,-24 0-16,24 0 16,-25-1-16,26-24 15,-26 25-15,25-25 16</inkml:trace>
  <inkml:trace contextRef="#ctx0" brushRef="#br0" timeOffset="346623.6699">20687 15553 0,'0'-25'47,"25"25"-31,-25-25 15,0 0 0,-25 0-15,25 1-1,-25-1-15,0 25 16,25-25-16,-24 0 16,-1 25-16,0-25 15,50 25 17,0 0-17,-1 0-15,1 0 16,0 0-1,25 0-15,-25 25 16,24-25-16,-24 0 16,25 0-16,-26 0 15,1 0-15,-25 25 16,25-25-16,0 25 16,-25 0-1,-25-1 1,25 1-16,-25 0 15,25 25-15,-25-1 16,1 1-16,-1-1 16,25 1-16,-25 0 15,25 24-15,-25-24 16,25-26-16,0 26 16,-25-25-16</inkml:trace>
  <inkml:trace contextRef="#ctx0" brushRef="#br0" timeOffset="346815.7597">20712 15751 0,'0'0'0,"25"0"0,0-25 15,24 25 1,1-25-16,-1 25 15,1 0-15,0 0 16,-1-24-16,26 24 16</inkml:trace>
  <inkml:trace contextRef="#ctx0" brushRef="#br0" timeOffset="349623.7605">13295 11336 0,'0'0'0,"0"-25"15,0 0 1,-24 0-16,24-24 15,0 24-15,-25-25 16,25 25-16,0-24 16,-25-1-1,25-24-15,-25 24 16,25 1-16,-25-1 16,25 0-16,-25 1 15,25-1-15,-24 1 16,24-1-16,-25 0 15,25 1-15,0-1 16,-25 1-16,25-1 16,0-24-16,-25 24 15,25 0-15,0 26 16,0-26-16,-25 0 16,25 1-16,0 24 15,-24-25-15,24 25 16,0-24-16,0 24 15,0 0-15,0-24 16,0 24-16,-25 0 16,25-25-16,0 26 15,0-1-15,0-25 16,0 25-16,0 1 16,0-1-16,-25 0 15,25-25-15,0 26 16,0-1-16,0 0 15,0 0 1,-25 0-16,25 1 16,0-1-16,0 0 15,0 0-15,0 0 16,0 1 0,0-1-16,0 0 15,0 0-15,0 0 16,0 0-16,0 1 15,0-1-15,0 0 16,0 0-16,0 0 16,0 1-16,0-1 15,0 0-15,0 0 16,0 0-16,0 1 16,0-1-1,-25 0-15,25 0 16,0 0-1,0 1 1,0-1 0,-24 25-1,24-25-15,0 0 32,0 0-17,0 1 48,0-1-32,0 0 16,0 0 31,0 50-16,0 0-46,-25-25 0,25 25-16,0 24 15,-25-24 1,25 25-16,-25-1 16,0 1-16,1-1 15,-1 1-15,0 0 16,-25-26-16,50 26 15,-24-25-15,-1 0 16,25-1-16,-25 1 16,25 0-1,25-25 17,0-25-17,-1 25-15,1 0 16,25 0-16,-25-25 15,-1 25-15,26 0 16,-25 0-16,24 0 16,-24 0-16,0 0 15,0 25-15,0-25 16,-1 0-16,1 0 16,-25-25 15,-25 25 0,25-24-31,-24-1 16,24 0-16,-25 0 15,25-24-15,-25 24 16,25 0-16,0-25 16,0 26-16,0-26 15,0 25-15,0-24 16,0 24-16,0 0 15,0 0-15,-25 0 16,25 1 0,0-1 15,0 50-15</inkml:trace>
  <inkml:trace contextRef="#ctx0" brushRef="#br0" timeOffset="352623.0496">21481 15825 0,'0'-24'16,"-25"24"-16,50-25 31,0 25-16,-25-25 1,0 50 0,24-25-1,-24 25-15,-24-25 16,24 24-16,0 1 16,-25-25-1,25 25-15,-25-50 31,25 0 1,25 1-17,0 24 1,-1-25 0,-24 50-1,25-25 1,-50 24-1,25 1 1,-24-25 0,-1 25-1,25-50-15,-25 25 16,25-25 0,25 25-1,-25-24 1,25 24-1,-1 0 1,-24 24-16,0 1 16,-24 0-1,24 0 1,-25-25 0</inkml:trace>
  <inkml:trace contextRef="#ctx0" brushRef="#br0" timeOffset="521519.4635">22175 15354 0,'0'-25'0,"25"25"15,-25-25-15,0 1 16,25 24-16,-25-25 16,25 0-1,-25 0-15,25 25 16,-25-25-16,0 1 16,-25 48 15,0 1-16,0 0 1,0 25-16,1-26 16,-1 1-16,0 25 15,0-25-15,25 0 16,-25-25-16,25 24 16,25 1-16,0-25 15,0 0 1,0 0-16,-1-25 15,26 25-15,-25 0 16,24 0-16,-24 0 16,0 0-16,0 0 15,0 0-15,-1 25 16,1 0-16,-25 0 16,0 0-16,25-1 15,-50 1-15,25 0 16,0 0-1,-25 0-15,1-1 16,-1 1-16,-25-25 16,25 25-16,-24-25 15,24 25-15,-25-25 16,26 0-16,-1 0 16,0 0-16,0 0 15,0-25-15,25 0 16</inkml:trace>
  <inkml:trace contextRef="#ctx0" brushRef="#br0" timeOffset="521727.7415">22250 15255 0,'0'0'0,"25"-25"16,-1 0-16,1 25 15,25-25-15,-25 25 16,24-24-16,1 24 16,-25 0-16,24 0 15,1 0-15,-25 24 16</inkml:trace>
  <inkml:trace contextRef="#ctx0" brushRef="#br0" timeOffset="522199.8164">22845 15280 0,'0'0'0,"-25"0"0,25-25 31,25 25-31,0-25 16,0 0-16,24 25 16,-24-25-16,25 25 15,-25-24-15,24 24 16,-24 24-16,0-24 15,-25 25 1,0 0 0,-25 25-16,0-26 15,0 26-15,25-25 16,-24 25-16,-1-26 16,25 26-16,0-25 15,0 0-15,25-1 16,-1-24-16,26 25 15,0-25-15,-1 0 16,1-25-16,-1 25 16,26-24-16</inkml:trace>
  <inkml:trace contextRef="#ctx0" brushRef="#br0" timeOffset="522527.7936">23614 14982 0,'0'0'16,"25"0"-16,24 0 0,-24 0 15,25 0-15,-1 25 16,1 24-1,-25 1-15,0 0 16,0 24-16,-25-24 16,0 24-16,-25 1 15,0-1-15,-25 25 16,1-24-16,-1-1 16,-24-24-16,24 24 15,0-49-15,26 24 16,-26-24-16</inkml:trace>
  <inkml:trace contextRef="#ctx0" brushRef="#br0" timeOffset="523215.7171">24333 15751 0,'0'-25'16,"25"0"-16,-25 1 15,25 24 1,-25-25-16,0 0 16,0 0-1,-25 25-15,25-25 16,-25 25-16,1 0 16,-1 0-16,0 0 15,0 25-15,0-25 16,1 0-16,-1 25 15,25 0 1,25-25 0,-1 25-16,1-25 15,0 0-15,25 24 16,-26-24-16,26 25 16,0-25-16,-26 25 15,1 0-15,0 0 16,0-1-16,0 1 15,-1 0-15,-24 0 16,0 0-16,0-1 16,-24-24-1,24 25-15,-25 0 16,-25-25-16,25 25 16,1-50-16,-1 0 15,25 0 1,0-24-16,25 24 15,-1-25-15,26 1 16,-25-1-16,24 1 16,-24 24-16,25-25 15,-25 25-15</inkml:trace>
  <inkml:trace contextRef="#ctx0" brushRef="#br0" timeOffset="523872.0827">26863 17214 0,'0'0'0,"50"-24"0,24-1 16,51-25-16,23-24 16,76-1-16</inkml:trace>
</inkml:ink>
</file>

<file path=ppt/ink/ink9.xml><?xml version="1.0" encoding="utf-8"?>
<inkml:ink xmlns:inkml="http://www.w3.org/2003/InkML">
  <inkml:definitions>
    <inkml:context xml:id="ctx0">
      <inkml:inkSource xml:id="inkSrc0">
        <inkml:traceFormat>
          <inkml:channel name="X" type="integer" max="1366" units="cm"/>
          <inkml:channel name="Y" type="integer" max="768" units="cm"/>
          <inkml:channel name="T" type="integer" max="2.14748E9" units="dev"/>
        </inkml:traceFormat>
        <inkml:channelProperties>
          <inkml:channelProperty channel="X" name="resolution" value="37.83934" units="1/cm"/>
          <inkml:channelProperty channel="Y" name="resolution" value="37.83251" units="1/cm"/>
          <inkml:channelProperty channel="T" name="resolution" value="1" units="1/dev"/>
        </inkml:channelProperties>
      </inkml:inkSource>
      <inkml:timestamp xml:id="ts0" timeString="2025-03-15T12:40:41.161"/>
    </inkml:context>
    <inkml:brush xml:id="br0">
      <inkml:brushProperty name="width" value="0.05292" units="cm"/>
      <inkml:brushProperty name="height" value="0.05292" units="cm"/>
      <inkml:brushProperty name="color" value="#0070C0"/>
    </inkml:brush>
  </inkml:definitions>
  <inkml:trace contextRef="#ctx0" brushRef="#br0">8186 6548 0,'0'0'0,"24"-24"15,-24-1 1,25 0-16,-25 0 15,0 0-15,-25 25 16,25-24-16,-24 24 16,-1 0-16,-25 0 15,25 0-15,-24 24 16,-1 1-16,0 0 16,26 0-16,-1 0 15,25-1-15,0 1 16,0 0-16,25-25 15,24 25-15,1 0 16,0-25-16,-1 24 16,1-24-16,-1 25 15,1 0-15,-25 0 16,0 0-16,-1-1 16,-24 1-1,0 25-15,0-25 16,-24 24-16,-1-24 15,-25 0-15,25 0 16,1-25-16,-26 0 16,25-25-16,25 0 15,-25-24-15,25-26 16,25 1-16,0-1 16,0 1-16,24 24 15,-24-24-15,0 49 16,0 0-16,0 0 15</inkml:trace>
  <inkml:trace contextRef="#ctx0" brushRef="#br0" timeOffset="744.2624">8781 6697 0,'25'-25'47,"-25"1"-31,-25-1-16,25 0 15,0 0-15,0 0 16,-25 1-16,0-26 16,25 25-16,-25 0 15,1 1-15,24-1 31,-25 25-31,50 0 16,-1 0 0,26 25-1,-25-1-15,24-24 16,-24 25-16,25 0 16,-25 0-16,-1 0 15,1-1-15,0 1 16,0-25-16,-25 25 15,25 0-15,-50 0 16,25-1-16,-25 26 16,0-25-16,0 24 15,1 1-15,-1 0 16,0-1-16,0 1 16,-24 0-16,24-1 15,0-24-15,0 0 16,0 0-16</inkml:trace>
  <inkml:trace contextRef="#ctx0" brushRef="#br0" timeOffset="935.4581">8682 6871 0,'0'0'0,"24"-25"15,1 0-15,0 25 16,25-25-16,-1 25 16,-24-24-16,49 24 15,-24 0-15,0 0 16</inkml:trace>
  <inkml:trace contextRef="#ctx0" brushRef="#br0" timeOffset="3136.5196">7466 6176 0,'25'0'0,"-25"-24"16,0-1 0,0 50 15,-25 24-15,25-24-1,0 25-15,-25-1 16,25 26-16,0-1 15,-24 0-15,24 1 16,-25 24-16,0-25 16,25 26-16,-25-26 15,25 1-15,-25-1 16,25-24-16,0 24 16,0-24-1,0-26-15,0 26 16,0-25-16,0 0 15,25-1-15,0-24 16,0 25-16,24-25 16,26 0-16,-1 0 15,25 0-15,1-25 16,-1 25-16,25 0 16,25 0-16,0 0 15,-1 25-15,-24-25 16,25 0-16,-25 25 15,0-25-15,0 0 16,0 0-16,-24 25 16,-1-25-16,0-25 15,0 25-15,-24 0 16,-26-25-16,1 25 16,-1 0-16,-24-25 15,-50 25 1,-24 0-1,24 0 1</inkml:trace>
  <inkml:trace contextRef="#ctx0" brushRef="#br0" timeOffset="4232.4769">5953 6548 0,'0'0'0,"0"-24"16,0-1-1,-25 25 16,25 25-15,0 24-16,0 1 16,-24-1-16,24 26 15,-25-1 1,25 26-16,-25-26 16,0 0-16,25-24 15,0 24-15,0-49 16</inkml:trace>
  <inkml:trace contextRef="#ctx0" brushRef="#br0" timeOffset="4976.0586">6127 6672 0,'25'0'0,"-1"-24"31,1-1-15,-25 0 0,25 25-1,-25-25 1,-25 50 46,0 25-46,1-26-16,24 26 16,-25 0-16,25-1 15,-25 1-15,25 0 16,0 24-16,25-24 15,-25-1-15,25 1 16,24-1-16,-24-24 16,25 0-16,-1-25 15,1 25 1,-1-50-16,1 25 0,-25-25 16,24 0-1,-24-24-15,0 24 16,0-25-16,-25 1 15,0-1-15,0 25 16,-25 1-16,-25-1 16,26 25-16,-26 0 15,0 25-15,1-1 16,24 26-16,0-25 16,25 24-16,0-24 15,0 25-15</inkml:trace>
  <inkml:trace contextRef="#ctx0" brushRef="#br0" timeOffset="36928.8877">8582 8037 0,'0'-25'16,"0"0"31,0 0-16,25 25-16,-25-25-15,25 1 16,-25-1 0,25 0-1,-25 0 1,25 0 0,-50 50 30,0 0-46,25 0 16,-25 24-16,0-24 16,1 0-16,24 25 15,-25-25-15,0-1 16,25 1 0,25-50 15,0 25-31,-1 0 15,1 0 1,0-24-16,0 24 16,0 0-16,-1 24 15,1-24-15,-25 25 16,25-25-16,0 25 16,-25 0-16,25-25 15,-25 25-15,0-1 16,0 1-16,0 0 15,0 0 1,-25 0-16,25-1 16,-25-24-1,0 25-15,0-25 16,1 25 0,-26-25-1,25 25-15,0-25 16,1 0-16,-26 0 15,25 0-15,0-25 16,1 25-16,-1 0 16,0-25-16,25 0 15,0 1-15</inkml:trace>
  <inkml:trace contextRef="#ctx0" brushRef="#br0" timeOffset="37128.2751">8632 7863 0,'0'0'0,"25"-25"0,0 0 15,-1 25-15,1-24 16,0 24-16,0 0 16,0 0-16,24 0 15,-24 0-15,0 0 16,24 0-16,-24 0 15</inkml:trace>
  <inkml:trace contextRef="#ctx0" brushRef="#br0" timeOffset="41280.2564">10492 8037 0,'0'-25'15,"0"0"1,-24 25-16,24 25 31,0 0-15,0 24-16,0 1 15,-25 0-15,25-1 16,0 1-16,0-1 16</inkml:trace>
  <inkml:trace contextRef="#ctx0" brushRef="#br0" timeOffset="43408.0202">10889 8086 0,'0'0'0,"0"-24"15,0-1 16,25 25-15,-25-25 15,0 50-15,25-25 0,-25 25-1,0-1-15,0 1 16,0 0-1,-25 0-15,25 0 16,-25-25-16,0 24 16,1-24-16,-1 25 15,0-25-15,0 0 16,0-25 0,1 25-16,24-24 15,-25 24-15,25-25 16,0 0-16,25 0 15,-25 0-15,0 1 16,24-1-16,1 25 16,-25-25-1,25 0-15,0 25 16,0 0-16,-1 0 16,1 25-16,0 25 15,0-26 1,0 1-16,-1 25 15,-24-25-15,25-1 16,-25 1-16,0 0 16,25-25-1,-25-50 1,0 26-16,25-26 16,-25-24-16,0-1 15,25 1-15,-25 24 16,24-24-16,-24 49 15,25-25-15,-25 25 16,0 50 0</inkml:trace>
  <inkml:trace contextRef="#ctx0" brushRef="#br0" timeOffset="44016.1884">11286 8012 0,'0'0'0,"25"-25"16,0 0 0,-25 50 15,0 0-16,-25 0-15,0 0 16,0 24-16,1-24 16,-1 25-16,25-26 15,-25 1-15,0 0 16,25 0-16,-25 0 16,50-25 15,0 0-16,-25-25-15,25 25 16,0 0-16,-1-25 16,1 25-16,0 0 15,0 0-15,0-25 16,-1 25 0,1-25-16,0 1 15,0 24-15,-25-50 16,25 25-16,-25 0 15,0 1-15,0-1 16,0 0-16,0 0 16,-25 25-16,25 25 15,-25 0 1,25 0-16,0-1 16,25 1-16,-25 0 15,25-25-15,24 25 16,1-25-16,-1 0 15,1-25-15,24 25 16</inkml:trace>
  <inkml:trace contextRef="#ctx0" brushRef="#br0" timeOffset="50535.5568">12700 8062 0,'0'-25'78,"-25"25"16,25-25-94,-25 25 16,1-25-16,-1 25 15,0-25 1,0 0-16,0 1 16,1 24-16,-1-25 15,0 25-15,0-25 16,0 25-16,50 0 62,0 0-46,25 0-16,24 0 16,-24 25-16,24-25 15,0 0-15,-24 25 16,0-25-16,-1 0 15,1 24-15,-25-24 16,-25 25-16,24 0 16,-48 0-1,24 25-15,-25-26 16,0 26-16,0 0 16,-24-26-16,24 26 15,0 0 1,0-1-16,0 1 0,1-25 15,-1-1 1,25 1-16,-25 0 16</inkml:trace>
  <inkml:trace contextRef="#ctx0" brushRef="#br0" timeOffset="52232.2524">12725 8310 0,'-25'0'31,"50"0"-15,0 0 15,-1 24-31,26-24 16,-25 0-16,24 25 16,1-25-16,0 0 15,-1 25-15,-24-25 16</inkml:trace>
  <inkml:trace contextRef="#ctx0" brushRef="#br0" timeOffset="69064.0003">7888 7813 0,'0'-24'16,"25"24"31,-25 24-31,0 1-16,0 0 15,24 25-15,-24-1 16,-24 26-16,24-1 15,0 1-15,-25-1 16,0 25-16,25-24 16,-25 24-16,25-25 15,-25-24-15,25 24 16,0-49-16,0 25 16,0-26-1,25-24-15,0 25 16,0-50-16,24 25 15,1 0-15,25-24 16,24 24-16,0-25 16,0 25-16,25 0 15,0 0-15,0 25 16,-25-25-16,25 0 16,-24 24-16,-1-24 15,-25 0-15,1 25 16,-26-25-16,1 0 15,-25 0-15,0 0 16,-25-25 0,-25 1-1,0 24-15,0-25 16</inkml:trace>
  <inkml:trace contextRef="#ctx0" brushRef="#br0" timeOffset="69888.1693">6672 8062 0,'0'-25'16,"0"0"-16,0 0 15,0 0 1,0 50 15,0 0-31,0 49 16,0-24-16,-24 24 16,-1 26-1,0-1-15,25-25 16,-25 25-16,25-24 15,-25-26-15,25 1 16</inkml:trace>
  <inkml:trace contextRef="#ctx0" brushRef="#br0" timeOffset="70639.9954">6995 8111 0,'0'-25'0,"0"1"31,-25 24 16,0 24-31,25 1-1,-24 0-15,-1 0 16,0 24-16,0 1 15,25 0-15,-25 24 16,25-24-16,0-1 16,0 1-16,25-1 15,-25 1-15,25-25 16,0 0-16,0-1 16,-1-24-16,1 0 15,25 0-15,-25-24 16,24-1-1,-24 0-15,0-25 16,-25 1-16,25-1 16,-50 25-16,25-24 15,-25 24-15,-25 25 16,26 0 0,-1 25-16,-25 24 15,25-24-15,1 25 16,-1-25-16,25 24 15,0-24-15,0 0 16</inkml:trace>
  <inkml:trace contextRef="#ctx0" brushRef="#br0" timeOffset="73560.2671">8731 9327 0,'0'0'0,"-25"0"16,1 0-1,-26 0-15,50 24 16,-50 1-16,26 0 16,-1 25-16,0-1 15,25 1-15,-25 24 16,25-24-16,0 24 16,0-24-16,25-1 15,0 1-15,24 0 16,-24-26-16,25 1 15,-1-25-15,1 0 16,0-25-16,-1 1 16,1-1-16,-25-25 15,-1 1-15,1-26 16,-25 26-16,0-26 16,0 26-16,0-1 15,-25 0-15,1 1 16,-1 24-16,0 25 15,0-25 1,0 25-16,1 0 16,-1 25-16,0 0 15,25 0 1</inkml:trace>
  <inkml:trace contextRef="#ctx0" brushRef="#br0" timeOffset="78096.2517">10691 9426 0,'0'0'0,"0"25"47,0-1-47,0 26 15,0 0-15,0-1 16,-25 1-16,25-1 16,0-24-16,0 25 15</inkml:trace>
  <inkml:trace contextRef="#ctx0" brushRef="#br0" timeOffset="78736.0624">10889 9426 0,'0'0'0,"25"-25"16,-25 0-1,25 25-15,-25-25 16,0 50 15,0 0-15,-25 0-1,25 0-15,0-1 16,-25 26-16,0-25 16,1 0-16,-1-1 15,0 1-15,0 0 16,0-25 0,1 0-16,24-25 15,0 0-15,24 1 31,-24-1-31,25 0 16,-25 0-16,25 25 16,0 0-16,0 0 15,-1 0-15,1 25 16,0-25-16,0 25 16,0 0-16,-1-1 15,-24 1-15,25 0 16,-25-50-1,0 0 1,0-24-16,25-1 16,-25-24-16,0-1 15,25 1-15,-25 0 16,25 24-16,-25 0 16,0 26-16,24-1 15,-24 50 1</inkml:trace>
  <inkml:trace contextRef="#ctx0" brushRef="#br0" timeOffset="79440.2261">11261 9426 0,'0'0'0,"25"0"16,-25-25-16,0 0 31,0 0 1,0 50-1,-25-25-16,25 25-15,0 0 16,0 0 0,-24-1-16,24 1 15,-25 0-15,25 0 16,0 0-16,0-1 16,0 1-1,0 0-15,0 0 16,25-25-1,-1-25 1,1 25-16,0-25 16,0 0-16,0 1 15,-25-1-15,24 0 16,-24 0-16,0 0 16,0 1-1,-24 24-15,24 24 16,-25-24-16,25 25 15,0 0 1,25 0 0,-1-25-16,26 0 15,0 0-15,-1 0 16</inkml:trace>
  <inkml:trace contextRef="#ctx0" brushRef="#br0" timeOffset="82071.5564">12750 9451 0,'0'0'0,"0"-25"16,24-25-16,-24 25 15,25 1-15,0-1 16,-25 0-16,0 0 16,-25 25 15,0 25-31,1 0 16,-1 0-16,0-1 15,0 26-15,25-25 16,-25 0-16,25-1 15,25 1-15,0-25 16,0 25-16,24-25 16,-24 0-16,25 0 15,-25 0-15,-1 0 16,1 0 0,0 0-16,-25 25 15,25-25-15,-25 25 16,0-1-16,0 1 15,-25 0-15,25 0 16,-25 0-16,25-1 16,-25 1-16,1 0 15,-1-25-15,0 25 16,0-25-16,0 25 16,1-25-16,-1 0 15,0 0-15,0 0 16,0 0-16,1 0 15,-1 0-15,0 0 16,25-25-16,-25 25 16,0 0-1,50-25-15,-25 0 16</inkml:trace>
  <inkml:trace contextRef="#ctx0" brushRef="#br0" timeOffset="82344.1461">12824 9277 0,'0'0'0,"25"0"0,0 0 16,24 0 0,-24 0-16,25 25 15,-1-25-15,-24 0 16,25 0-16,-1 0 16,1 25-16,-25-25 15</inkml:trace>
  <inkml:trace contextRef="#ctx0" brushRef="#br0" timeOffset="87664.2689">4812 11906 0,'0'0'16,"0"-25"0,25 1-1,-25 48 17,25-24-17,-25 25-15,0 0 16,0 25-16,0-26 15,0 26-15,-25 0 16,25-26-16,-25 26 16,0 0-16,25-25 15,-25-1-15,25 1 16,-24-25-16,-1-25 31,50-24-31,-25 24 16,0-25-16,24-24 15,1 24-15,0 1 16,-25 24-16,25-25 16,-25 25-16,25 1 15,0 24 1,-1 0 0,-24 24-16,0 1 15,25 0-15,-25 0 16,25-25-1,-25 25-15,25-25 16,0-25-16,-1 25 16,1-25-16,-25 0 15,25 25-15,0 0 16,-25-25-16,0 50 16,0 0-1,-25 25-15,25-1 16,-25 26-16,0-26 15,25 26-15,-24-26 16,24 1-16,0 0 16,0-26-16</inkml:trace>
  <inkml:trace contextRef="#ctx0" brushRef="#br0" timeOffset="88095.9274">5333 12055 0,'0'0'0,"-25"-25"0,25 0 16,-25 25-16,25-24 15,-24 48 1,24 1 15,-25 25-31,25-1 16,0 1-16,-25-25 15,25 25-15,-25-26 16,25 26-16,0-25 16,25 0-1,0-25 1,-25-25-16,25 0 16,-1 0-16,1-24 15,0-1-15,0-25 16,-25 26-16,25-1 15,-25 1-15,0-1 16,-25 50-16,25-25 16,-25 50-1,0 0-15,25 0 16,-25 24-16,25-24 16,0 25-16,25-26 15</inkml:trace>
  <inkml:trace contextRef="#ctx0" brushRef="#br0" timeOffset="88360.2877">5531 12080 0,'25'-25'16,"0"50"0,-25 0-16,25-1 15,-25 26-15,25 0 16,-1-1-16,1-24 15,0 0-15,0 0 16,0 0-16,24-25 16,-24-25-16,0 0 15,25-25-15,-26-24 16,1 24-16,0-49 16,0 25-16,-25 24 15,25 0-15,-25 1 16</inkml:trace>
  <inkml:trace contextRef="#ctx0" brushRef="#br0" timeOffset="90096.0104">7789 11782 0,'24'-25'16,"1"1"-1,-25-1-15,25 0 16,-25 0-16,25 25 15,-25-25-15,-25 1 16,0 24 0,-24 0-16,-1 24 15,0 1-15,1 0 16,24 0-16,-25 24 16,26 1-1,24-25-15,0 24 16,24-24-16,1 0 15,50 0-15,-26 0 16,1-1-16,-1 1 16,1 0-16,0-25 15,-26 25-15,1 0 16,-25-1-16,25 1 16,-50 0-16,25 0 15,-25 0-15,1-25 16,-1 25-16,0-25 15,-25 0-15,26 0 16,-1-25-16,25 0 16,-25-25-16,50 1 15,-25-1-15,25 0 16,-1-24-16,1 24 16,25 1-16,-25 24 15</inkml:trace>
  <inkml:trace contextRef="#ctx0" brushRef="#br0" timeOffset="90815.033">8384 11906 0,'-25'0'16,"25"-25"46,0 1-31,0-1-15,-25 0 0,25 0-16,-24 25 15,24-25-15,0 1 16,-25-1-1,0 0 1,25 0-16,-25 25 16,0-25 15,50 25-31,0 0 31,25 0-15,-26 0-16,26 25 15,0-25-15,-1 25 16,1-25-16,-1 25 16,-24-25-16,25 25 15,-25-1-15,-1-24 16,-24 25-16,25 0 16,-25 0-16,0 0 15,0-1-15,-25 26 16,25-25-16,-24 24 15,-1 1-15,0 0 16,0 24-16,0-24 16,1-1-16,-1 1 15,0-25-15,25 0 16</inkml:trace>
  <inkml:trace contextRef="#ctx0" brushRef="#br0" timeOffset="91024.1215">8359 12129 0,'0'0'0,"0"-24"0,25 24 16,0-25-1,24 25-15,1-25 16,-25 25-16,24 0 15,1 0-15,0 0 16,-1 0-16</inkml:trace>
  <inkml:trace contextRef="#ctx0" brushRef="#br0" timeOffset="91960.2255">7689 11336 0,'0'0'0,"-24"0"0,-1 0 16,-25 25-16,1-25 16,-26 24-1,1 1-15,-1 25 16,1-1-16,24 26 15,1 24-15,-1 0 16,50 0-16,-25 1 16,50-1-16,0 0 15,25 0-15,24 1 16,0-26-16,26 0 16,-1 1-16</inkml:trace>
  <inkml:trace contextRef="#ctx0" brushRef="#br0" timeOffset="92456.2596">9302 11534 0,'0'0'0,"-25"-25"0,50 1 16,0 24 0,-1 0-1,26 24-15,-25 1 16,24 25-16,1-1 16,-25 1-16,-25 24 15,0-24-15,-25 49 16,0-24-16,-24-1 15,-1 0-15,0 1 16,1-1-16,-26 1 16,26-26-16,-1-24 15,25 0-15,-24 0 16,24-25-16,25-25 16</inkml:trace>
  <inkml:trace contextRef="#ctx0" brushRef="#br0" timeOffset="92776.1707">9699 12254 0,'0'-25'16,"0"0"-16,0 50 31,0 0-15,-25 24-16,25 1 15,-25 24-15,25-24 16,-25-1-16,25 26 15,-25-26-15,25 1 16,0-25-16</inkml:trace>
  <inkml:trace contextRef="#ctx0" brushRef="#br0" timeOffset="93247.8781">9897 12427 0,'0'0'0,"-25"0"47,25 25-47,-25 0 16,25 0-1,0 24-15,0-24 16,0 0-16,0 0 16,0-1-16,0 1 15,25 0-15,0 0 16,0-25 0,0-25-16,-1 25 15,-24-25-15,25-24 16,0 24-16,-25 0 15,0-25-15,0 26 16,0-26-16,-25 25 16,0 0-1,1 25 1,-1 0-16,0 0 16,0 25-1,0-25 1,25 25-16</inkml:trace>
  <inkml:trace contextRef="#ctx0" brushRef="#br0" timeOffset="94016.3312">11237 12005 0,'0'0'0,"-25"0"16,50 0-1,-1 0 1,1 0-16,25 0 16,24 0-16,-24 0 15,24 0-15,-24 25 16,-1-25-16,-24 0 15,0 0-15,0 25 16</inkml:trace>
  <inkml:trace contextRef="#ctx0" brushRef="#br0" timeOffset="94240.2165">11187 11956 0,'0'0'16,"-25"0"-16,50 0 31,0 0-31,24-25 16,1 25-16,24 0 16,1-25-16,-1 25 15,1 25-15,-1-25 16,-24 0-16</inkml:trace>
  <inkml:trace contextRef="#ctx0" brushRef="#br0" timeOffset="100768.0561">13295 11683 0,'-24'0'78,"48"0"-62,-24-25-16,0 0 15,25 25 1,-25-24 0,25-1-1,-50 50 48,0-1-48,25 1 1,-24 0-16,-1 0 16,25 0-16,-25-1 15,25 1-15,0 0 16,25-25 15,0 0-31,-1 0 16,1 0-16,0 0 15,0 0 1,0 0-16,-1 0 16,1 25-16,0-25 15,-25 25-15,25-25 16,-25 24-16,25 1 16,-25 0-16,0 0 15,-25 0-15,25-1 16,-25 1-16,25 0 15,-25 0-15,0-25 16,1 25-16,-1-1 16,0-24-16,0 0 15,0 25-15,1-25 16,-1 0-16,0 0 16,0 0-1,25-25-15,-25 25 16,0-24-1,25-1 1</inkml:trace>
  <inkml:trace contextRef="#ctx0" brushRef="#br0" timeOffset="101016.1653">13395 11584 0,'0'0'0,"24"-25"0,1 25 16,0 0-16,0-25 16,0 50-16,-1-25 15,26 0-15,0 25 16,-1-25-16,1 25 15,-1-25-15,1 24 16</inkml:trace>
  <inkml:trace contextRef="#ctx0" brushRef="#br0" timeOffset="101832.2695">14064 11906 0,'25'0'63,"-50"-25"-1,25 1-46,-25-1-1,25 0 1,-24 0-16,-1 0 16,0 1-16,25-1 15,-25 0-15,0 25 16,25-25-16,-24 25 16,48 0-1,1 0 1,25 0-16,-25 25 15,24-25-15,1 25 16,24 0-16,-24-25 16,-1 24-16,-24-24 15,0 0-15,0 25 16,0-25-16,0 25 16,-25 0-1,0 0-15,0-1 16,-25 1-16,25 25 15,-25-1-15,0 1 16,0 0-16,0-1 16,-24 1-16,24 0 15,0-1-15,0-24 16,25 0-16,-24 0 16</inkml:trace>
  <inkml:trace contextRef="#ctx0" brushRef="#br0" timeOffset="102032.2589">14114 12105 0,'25'0'16,"-1"-25"-16,26 25 15,0-25-15,-1 25 16,1 0-16,0 0 15,24 0-15,-24 0 16,-1 0-16,1 0 16</inkml:trace>
  <inkml:trace contextRef="#ctx0" brushRef="#br0" timeOffset="102640.2015">13047 11410 0,'0'0'15,"-25"-25"-15,1 25 16,-26 0-16,0 25 16,-24 25-16,0-1 15,24 26-15,0-1 16,1 25-16,24 1 16,25-1-16,25-25 15,0 25-15,49-24 16,0 24-16,1-24 15,24-26-15,0 1 16</inkml:trace>
  <inkml:trace contextRef="#ctx0" brushRef="#br0" timeOffset="103175.1573">14709 11485 0,'0'0'0,"-25"-25"0,50 25 16,0 0-1,25 0-15,-1 25 16,1-1-16,24 26 16,-49 0-16,25 24 15,-26 0-15,1 1 16,-25-1-16,-25 25 16,1-24-16,-26-1 15,0 1-15,-24-1 16,24-24-16,-24-1 15,24-24-15,1 0 16,-1-25-16,25 0 16</inkml:trace>
  <inkml:trace contextRef="#ctx0" brushRef="#br0" timeOffset="103863.9972">15404 12005 0,'0'0'0,"-25"25"32,25 0-32,0 0 15,0 24-15,-25 26 16,25-1-16,0-24 16,-25 24-1,25 1-15,0-1 16,-25-24-16</inkml:trace>
  <inkml:trace contextRef="#ctx0" brushRef="#br0" timeOffset="104408.2454">15627 12105 0,'0'0'0,"25"0"0,-25-25 16,-25 25 15,25 25-15,-25-1-16,0 1 15,25 0-15,-24 25 16,-1-25-16,0 24 16,25 1-16,-25-1 15,25 1 1,25-25-16,-25 24 16,25-24-16,-25 0 15,25 0-15,24 0 16,-24-25-16,0-25 15,0 25-15,24-25 16,-24 25-16,0-50 16,0 26-16,-25-1 15,24 0-15,-48 0 16,24 0-16,-25 25 16,0 0-16,0 0 15,0 25-15,1-25 16,-1 25-16,0 0 15,25 0-15,-25-1 16,25 1 0</inkml:trace>
  <inkml:trace contextRef="#ctx0" brushRef="#br0" timeOffset="137319.3688">13692 9550 0,'-25'0'0,"25"-25"141,0 0-125,0 0-1,0 1-15,0-1 16,25 0-16,-25-25 15,0 26-15,25-26 16,-25 0-16,0 1 16,0 24-1,0-25-15,0 1 16,0 24-16,25-25 16,-25 25-16,0-24 15,0-1-15,-25 25 16,25-24-16,0 24 15,0-25-15,0 26 16,0-26-16,0 25 16,0-24-16,25 24 15,-25 0-15,0-25 16,0 26-16,0-1 16,0 0-16,0 0 15,0 0 1,25 1-16,-25-1 15,0 0-15,0 0 16,0 0 0,0 1-1,0-1-15,0 0 16,0 0 0,0 0 15,24 25-16,-48 0 220,24 25-220,-25-25-15,25 25 16,-25 0-16,0 0 16,0-1-16,1 1 15,-1 0-15,0 0 16,25 0-16,-25-1 16,0-24-1,25 25-15,-24-25 16,24 25-1,0-50 32,24 25-47,1 0 16,0-25 0,25 25-16,-26 0 15,1 0-15,0 0 16,25 0-16,-26 25 15,1-25-15,0 0 16,-25-25 15,0 1 1,0-1-17,-25 0-15,50 0 16,-25 0-1,0 1 1,0-1 0,0 0-1,25 25 1,-25-25 0,0 50 93</inkml:trace>
</inkml:ink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สไลด์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h-TH" smtClean="0"/>
              <a:t>คลิกเพื่อแก้ไขสไตล์ชื่อเรื่องรองต้นแบบ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0728512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40481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7431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42123136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0149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425990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4" name="ตัวแทนเนื้อหา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แทนข้อความ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6" name="ตัวแทนเนื้อหา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แทน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8" name="ตัวแทน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แทนหมายเลขสไลด์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580020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4" name="ตัวแทน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แทนหมายเลขสไลด์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43519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3" name="ตัวแทน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แทนหมายเลขสไลด์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667464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เนื้อหา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3265552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รูปภาพ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แทนข้อความ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</p:txBody>
      </p:sp>
      <p:sp>
        <p:nvSpPr>
          <p:cNvPr id="5" name="ตัวแทน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6" name="ตัวแทน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แทนหมายเลขสไลด์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149757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แทนชื่อเรื่อง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คลิกเพื่อแก้ไขสไตล์ชื่อเรื่องต้นแบบ</a:t>
            </a:r>
            <a:endParaRPr lang="th-TH"/>
          </a:p>
        </p:txBody>
      </p:sp>
      <p:sp>
        <p:nvSpPr>
          <p:cNvPr id="3" name="ตัวแทนข้อความ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คลิกเพื่อแก้ไขสไตล์ของข้อความต้นแบบ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แทนวันที่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9E1D2E-A759-4B47-AA87-1EDDF7194A62}" type="datetimeFigureOut">
              <a:rPr lang="th-TH" smtClean="0"/>
              <a:t>05/04/68</a:t>
            </a:fld>
            <a:endParaRPr lang="th-TH"/>
          </a:p>
        </p:txBody>
      </p:sp>
      <p:sp>
        <p:nvSpPr>
          <p:cNvPr id="5" name="ตัวแทน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แทนหมายเลขสไลด์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AE78AD-0695-4E52-BDC0-4C4AA2F7C38E}" type="slidenum">
              <a:rPr lang="th-TH" smtClean="0"/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759961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customXml" Target="../ink/ink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customXml" Target="../ink/ink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customXml" Target="../ink/ink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customXml" Target="../ink/ink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customXml" Target="../ink/ink1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emf"/><Relationship Id="rId4" Type="http://schemas.openxmlformats.org/officeDocument/2006/relationships/customXml" Target="../ink/ink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customXml" Target="../ink/ink1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customXml" Target="../ink/ink1.xml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customXml" Target="../ink/ink2.xml"/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customXml" Target="../ink/ink14.xml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emf"/><Relationship Id="rId2" Type="http://schemas.openxmlformats.org/officeDocument/2006/relationships/customXml" Target="../ink/ink1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6.emf"/><Relationship Id="rId4" Type="http://schemas.openxmlformats.org/officeDocument/2006/relationships/customXml" Target="../ink/ink1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emf"/><Relationship Id="rId2" Type="http://schemas.openxmlformats.org/officeDocument/2006/relationships/customXml" Target="../ink/ink17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customXml" Target="../ink/ink1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emf"/><Relationship Id="rId2" Type="http://schemas.openxmlformats.org/officeDocument/2006/relationships/customXml" Target="../ink/ink19.xml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customXml" Target="../ink/ink20.xml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emf"/><Relationship Id="rId2" Type="http://schemas.openxmlformats.org/officeDocument/2006/relationships/customXml" Target="../ink/ink21.xml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customXml" Target="../ink/ink22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customXml" Target="../ink/ink3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customXml" Target="../ink/ink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customXml" Target="../ink/ink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1524000" y="2311083"/>
            <a:ext cx="9144000" cy="2387600"/>
          </a:xfrm>
        </p:spPr>
        <p:txBody>
          <a:bodyPr/>
          <a:lstStyle/>
          <a:p>
            <a:r>
              <a:rPr lang="th-TH" dirty="0" smtClean="0"/>
              <a:t>ระบบตัวเลข</a:t>
            </a:r>
            <a:br>
              <a:rPr lang="th-TH" dirty="0" smtClean="0"/>
            </a:br>
            <a:r>
              <a:rPr lang="" dirty="0" smtClean="0"/>
              <a:t>(Number Systems)</a:t>
            </a:r>
            <a:endParaRPr lang="th-TH" dirty="0"/>
          </a:p>
        </p:txBody>
      </p:sp>
    </p:spTree>
    <p:extLst>
      <p:ext uri="{BB962C8B-B14F-4D97-AF65-F5344CB8AC3E}">
        <p14:creationId xmlns:p14="http://schemas.microsoft.com/office/powerpoint/2010/main" val="171474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61343" y="1179717"/>
            <a:ext cx="45704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1.4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จงแปลง (58)</a:t>
            </a:r>
            <a:r>
              <a:rPr lang="th-TH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ให้เป็นเลขฐาน 8</a:t>
            </a:r>
            <a:endParaRPr lang="en-US" i="1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027080" y="1580400"/>
              <a:ext cx="10340640" cy="31975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017720" y="1571040"/>
                <a:ext cx="10359360" cy="32162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859207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61343" y="1179717"/>
            <a:ext cx="4985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1.5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(0.9375)</a:t>
            </a:r>
            <a:r>
              <a:rPr lang="th-TH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8</a:t>
            </a:r>
            <a:endParaRPr lang="en-US" i="1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3036240" y="2304000"/>
              <a:ext cx="4902480" cy="32954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026880" y="2294640"/>
                <a:ext cx="4921200" cy="33141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21355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61343" y="1179717"/>
            <a:ext cx="53415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1.6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(415.65625)</a:t>
            </a:r>
            <a:r>
              <a:rPr lang="th-TH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8</a:t>
            </a:r>
            <a:endParaRPr lang="en-US" i="1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624960" y="2232360"/>
              <a:ext cx="9269640" cy="39650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15600" y="2223000"/>
                <a:ext cx="9288360" cy="39837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72028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61343" y="1179717"/>
            <a:ext cx="4807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1.7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(87)</a:t>
            </a:r>
            <a:r>
              <a:rPr lang="th-TH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696680" y="2205720"/>
              <a:ext cx="4000680" cy="237564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687320" y="2196360"/>
                <a:ext cx="4019400" cy="2394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15018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61343" y="1179717"/>
            <a:ext cx="5222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1.8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(0.46875)</a:t>
            </a:r>
            <a:r>
              <a:rPr lang="th-TH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2134080" y="2304000"/>
              <a:ext cx="5724360" cy="357192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124720" y="2294640"/>
                <a:ext cx="5743080" cy="35906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4033235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61343" y="1179717"/>
            <a:ext cx="581601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1.9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(2606.1015625)</a:t>
            </a:r>
            <a:r>
              <a:rPr lang="th-TH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518120" y="2178720"/>
              <a:ext cx="8206560" cy="358128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08760" y="2169360"/>
                <a:ext cx="8225280" cy="360000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4">
            <p14:nvContentPartPr>
              <p14:cNvPr id="3" name="Ink 2"/>
              <p14:cNvContentPartPr/>
              <p14:nvPr/>
            </p14:nvContentPartPr>
            <p14:xfrm>
              <a:off x="7482960" y="5438160"/>
              <a:ext cx="821880" cy="25056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7473600" y="5428800"/>
                <a:ext cx="840600" cy="2692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5374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2250360" y="812520"/>
              <a:ext cx="7661880" cy="46260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241000" y="803160"/>
                <a:ext cx="7680600" cy="4644720"/>
              </a:xfrm>
              <a:prstGeom prst="rect">
                <a:avLst/>
              </a:prstGeom>
            </p:spPr>
          </p:pic>
        </mc:Fallback>
      </mc:AlternateContent>
      <p:sp>
        <p:nvSpPr>
          <p:cNvPr id="4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9005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579684" y="1285772"/>
            <a:ext cx="8742484" cy="954107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th-TH" dirty="0"/>
              <a:t>การแปลงเลขฐาน </a:t>
            </a:r>
            <a:r>
              <a:rPr lang="th-TH" dirty="0" smtClean="0"/>
              <a:t>2</a:t>
            </a:r>
            <a:r>
              <a:rPr lang="en-US" dirty="0" smtClean="0"/>
              <a:t> </a:t>
            </a:r>
            <a:r>
              <a:rPr lang="th-TH" dirty="0" smtClean="0"/>
              <a:t>เลข</a:t>
            </a:r>
            <a:r>
              <a:rPr lang="th-TH" dirty="0"/>
              <a:t>ฐาน </a:t>
            </a:r>
            <a:r>
              <a:rPr lang="th-TH" dirty="0" smtClean="0"/>
              <a:t>8 และ</a:t>
            </a:r>
            <a:r>
              <a:rPr lang="th-TH" dirty="0"/>
              <a:t>เลขฐาน </a:t>
            </a:r>
            <a:r>
              <a:rPr lang="th-TH" dirty="0" smtClean="0"/>
              <a:t>16</a:t>
            </a:r>
            <a:r>
              <a:rPr lang="en-US" dirty="0" smtClean="0"/>
              <a:t> </a:t>
            </a:r>
            <a:r>
              <a:rPr lang="th-TH" dirty="0" smtClean="0"/>
              <a:t>เป็น</a:t>
            </a:r>
            <a:r>
              <a:rPr lang="th-TH" dirty="0"/>
              <a:t>ฐาน </a:t>
            </a:r>
            <a:r>
              <a:rPr lang="th-TH" dirty="0" smtClean="0"/>
              <a:t>10</a:t>
            </a:r>
            <a:r>
              <a:rPr lang="en-US" dirty="0" smtClean="0"/>
              <a:t> </a:t>
            </a:r>
            <a:r>
              <a:rPr lang="th-TH" dirty="0" smtClean="0"/>
              <a:t>สามารถ</a:t>
            </a:r>
            <a:r>
              <a:rPr lang="th-TH" dirty="0"/>
              <a:t>ทำได้โดยการนำเลขแต่ละตำแหน่งของท่านนั้นๆ</a:t>
            </a:r>
            <a:r>
              <a:rPr lang="th-TH" dirty="0" smtClean="0"/>
              <a:t>คูณด้วย</a:t>
            </a:r>
            <a:r>
              <a:rPr lang="th-TH" i="1" u="sng" dirty="0">
                <a:solidFill>
                  <a:srgbClr val="0070C0"/>
                </a:solidFill>
              </a:rPr>
              <a:t>น้ำหนัก</a:t>
            </a:r>
            <a:r>
              <a:rPr lang="th-TH" dirty="0"/>
              <a:t>ของเลขฐานนั้นแล้วนำมารวมกันทั้งหมด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073419" y="2832672"/>
            <a:ext cx="54008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(110110)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901383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502573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1.11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(0.101)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54309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62119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1.12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(10111011.1101)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7643718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387628" y="1919440"/>
            <a:ext cx="9164257" cy="3016210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ระบบตัวเลขที่เราคุ้นเคยมากที่สุดคือ 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0, 1, 2, 3, 4, 5, 6, 7, 8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 </a:t>
            </a:r>
            <a:r>
              <a:rPr lang="th-TH" sz="36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9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รวมแล้วมีจำนวนทั้งหมด 10 ตัว และได้กำหนดเป็น</a:t>
            </a:r>
            <a:r>
              <a:rPr lang="th-TH" sz="3200" b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ระบบฐาน 10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Decimal number) </a:t>
            </a:r>
            <a:endParaRPr lang="th-TH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ส่วนค่าตัว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เลขที่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มากกว่า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จะ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อาศัยตัวเลขฐานดังกล่าวประกอบขึ้นเป็นตัวเลขใหม่ เช่น 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,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63,</a:t>
            </a:r>
            <a:r>
              <a:rPr lang="th-TH" sz="36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319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เป็นต้น</a:t>
            </a:r>
          </a:p>
          <a:p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การเขียนที่ถูกต้องคือ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, 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63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sz="32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en-US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, 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319)</a:t>
            </a:r>
            <a:r>
              <a:rPr lang="th-TH" sz="3200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sz="3200" b="1" baseline="-25000" dirty="0"/>
          </a:p>
        </p:txBody>
      </p:sp>
      <p:sp>
        <p:nvSpPr>
          <p:cNvPr id="5" name="สี่เหลี่ยมผืนผ้า 3"/>
          <p:cNvSpPr/>
          <p:nvPr/>
        </p:nvSpPr>
        <p:spPr>
          <a:xfrm>
            <a:off x="0" y="0"/>
            <a:ext cx="475688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บทนำ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53013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484780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37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09142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49071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0.63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84533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52629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374.24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237893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487345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6E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514778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503855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0.A5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24871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6093964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ฐาน 8 และฐาน 16 เป็นฐาน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54473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D3C.2F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83764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705394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8 และฐาน 8 เป็นเลขฐาน 2</a:t>
            </a:r>
          </a:p>
        </p:txBody>
      </p:sp>
      <p:grpSp>
        <p:nvGrpSpPr>
          <p:cNvPr id="24" name="Group 23"/>
          <p:cNvGrpSpPr/>
          <p:nvPr/>
        </p:nvGrpSpPr>
        <p:grpSpPr>
          <a:xfrm>
            <a:off x="2297147" y="1708883"/>
            <a:ext cx="6346228" cy="954107"/>
            <a:chOff x="2297147" y="1708883"/>
            <a:chExt cx="6346228" cy="954107"/>
          </a:xfrm>
        </p:grpSpPr>
        <p:sp>
          <p:nvSpPr>
            <p:cNvPr id="2" name="Rectangle 1"/>
            <p:cNvSpPr/>
            <p:nvPr/>
          </p:nvSpPr>
          <p:spPr>
            <a:xfrm>
              <a:off x="4539916" y="1748590"/>
              <a:ext cx="1604210" cy="91440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ight Arrow 4"/>
            <p:cNvSpPr/>
            <p:nvPr/>
          </p:nvSpPr>
          <p:spPr>
            <a:xfrm>
              <a:off x="3638120" y="2137611"/>
              <a:ext cx="900650" cy="1363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ight Arrow 7"/>
            <p:cNvSpPr/>
            <p:nvPr/>
          </p:nvSpPr>
          <p:spPr>
            <a:xfrm>
              <a:off x="6153293" y="2137611"/>
              <a:ext cx="900650" cy="1363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2297147" y="1940169"/>
              <a:ext cx="11112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2</a:t>
              </a:r>
              <a:endParaRPr lang="en-US" i="1" u="sng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4704920" y="1940169"/>
              <a:ext cx="122982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10</a:t>
              </a:r>
              <a:endParaRPr lang="en-US" i="1" u="sng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7275693" y="1708883"/>
              <a:ext cx="1367682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- 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8</a:t>
              </a:r>
            </a:p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- 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16</a:t>
              </a:r>
              <a:endParaRPr lang="en-US" i="1" u="sng" dirty="0"/>
            </a:p>
          </p:txBody>
        </p:sp>
      </p:grpSp>
      <p:grpSp>
        <p:nvGrpSpPr>
          <p:cNvPr id="25" name="Group 24"/>
          <p:cNvGrpSpPr/>
          <p:nvPr/>
        </p:nvGrpSpPr>
        <p:grpSpPr>
          <a:xfrm>
            <a:off x="2306314" y="3261719"/>
            <a:ext cx="6286917" cy="954107"/>
            <a:chOff x="2306314" y="3261719"/>
            <a:chExt cx="6286917" cy="954107"/>
          </a:xfrm>
        </p:grpSpPr>
        <p:sp>
          <p:nvSpPr>
            <p:cNvPr id="12" name="Rectangle 11"/>
            <p:cNvSpPr/>
            <p:nvPr/>
          </p:nvSpPr>
          <p:spPr>
            <a:xfrm>
              <a:off x="4549083" y="3301426"/>
              <a:ext cx="1604210" cy="91440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ight Arrow 12"/>
            <p:cNvSpPr/>
            <p:nvPr/>
          </p:nvSpPr>
          <p:spPr>
            <a:xfrm>
              <a:off x="3647287" y="3690447"/>
              <a:ext cx="900650" cy="1363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ight Arrow 13"/>
            <p:cNvSpPr/>
            <p:nvPr/>
          </p:nvSpPr>
          <p:spPr>
            <a:xfrm>
              <a:off x="6162460" y="3690447"/>
              <a:ext cx="900650" cy="1363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" name="Rectangle 14"/>
            <p:cNvSpPr/>
            <p:nvPr/>
          </p:nvSpPr>
          <p:spPr>
            <a:xfrm>
              <a:off x="2306314" y="3493005"/>
              <a:ext cx="111120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8</a:t>
              </a:r>
              <a:endParaRPr lang="en-US" i="1" u="sng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4714087" y="3493005"/>
              <a:ext cx="122982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10</a:t>
              </a:r>
              <a:endParaRPr lang="en-US" i="1" u="sng" dirty="0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7284860" y="3261719"/>
              <a:ext cx="1308371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-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2</a:t>
              </a:r>
            </a:p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-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16</a:t>
              </a:r>
              <a:endParaRPr lang="en-US" i="1" u="sng" dirty="0"/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296001" y="4988650"/>
            <a:ext cx="6227606" cy="954107"/>
            <a:chOff x="2296001" y="4988650"/>
            <a:chExt cx="6227606" cy="954107"/>
          </a:xfrm>
        </p:grpSpPr>
        <p:sp>
          <p:nvSpPr>
            <p:cNvPr id="18" name="Rectangle 17"/>
            <p:cNvSpPr/>
            <p:nvPr/>
          </p:nvSpPr>
          <p:spPr>
            <a:xfrm>
              <a:off x="4538770" y="5028357"/>
              <a:ext cx="1604210" cy="914400"/>
            </a:xfrm>
            <a:prstGeom prst="rect">
              <a:avLst/>
            </a:prstGeom>
            <a:solidFill>
              <a:schemeClr val="bg1"/>
            </a:solidFill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Right Arrow 18"/>
            <p:cNvSpPr/>
            <p:nvPr/>
          </p:nvSpPr>
          <p:spPr>
            <a:xfrm>
              <a:off x="3636974" y="5417378"/>
              <a:ext cx="900650" cy="1363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ight Arrow 19"/>
            <p:cNvSpPr/>
            <p:nvPr/>
          </p:nvSpPr>
          <p:spPr>
            <a:xfrm>
              <a:off x="6152147" y="5417378"/>
              <a:ext cx="900650" cy="136358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2296001" y="5219936"/>
              <a:ext cx="122982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16</a:t>
              </a:r>
              <a:endParaRPr lang="en-US" i="1" u="sng" dirty="0"/>
            </a:p>
          </p:txBody>
        </p:sp>
        <p:sp>
          <p:nvSpPr>
            <p:cNvPr id="22" name="Rectangle 21"/>
            <p:cNvSpPr/>
            <p:nvPr/>
          </p:nvSpPr>
          <p:spPr>
            <a:xfrm>
              <a:off x="4703774" y="5219936"/>
              <a:ext cx="122982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10</a:t>
              </a:r>
              <a:endParaRPr lang="en-US" i="1" u="sng" dirty="0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7274547" y="4988650"/>
              <a:ext cx="1249060" cy="95410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- 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2</a:t>
              </a:r>
            </a:p>
            <a:p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- 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เลข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ฐาน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8</a:t>
              </a:r>
              <a:endParaRPr lang="en-US" i="1" u="sng" dirty="0"/>
            </a:p>
          </p:txBody>
        </p:sp>
      </p:grpSp>
    </p:spTree>
    <p:extLst>
      <p:ext uri="{BB962C8B-B14F-4D97-AF65-F5344CB8AC3E}">
        <p14:creationId xmlns:p14="http://schemas.microsoft.com/office/powerpoint/2010/main" val="280786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705394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8 และฐาน 8 เป็นเลขฐาน 2</a:t>
            </a:r>
          </a:p>
        </p:txBody>
      </p:sp>
      <p:sp>
        <p:nvSpPr>
          <p:cNvPr id="6" name="Rectangle 5"/>
          <p:cNvSpPr/>
          <p:nvPr/>
        </p:nvSpPr>
        <p:spPr>
          <a:xfrm>
            <a:off x="5223164" y="2394395"/>
            <a:ext cx="5597236" cy="181588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จากตารางจะเห็นว่าเลขฐาน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หนึ่งตัว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สามารถแทนด้วย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ใบนารี 3 บิตดังนั้น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เป็นฐาน 8 หรือแปลงจากฐาน 8 เป็น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 2 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ทำด้วยการแทนค่าต่างๆ ได้ตามตาราง</a:t>
            </a:r>
            <a:endParaRPr lang="en-US" i="1" u="sng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4722976"/>
              </p:ext>
            </p:extLst>
          </p:nvPr>
        </p:nvGraphicFramePr>
        <p:xfrm>
          <a:off x="1686790" y="1407721"/>
          <a:ext cx="2663537" cy="34137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271233">
                  <a:extLst>
                    <a:ext uri="{9D8B030D-6E8A-4147-A177-3AD203B41FA5}">
                      <a16:colId xmlns:a16="http://schemas.microsoft.com/office/drawing/2014/main" val="3273081842"/>
                    </a:ext>
                  </a:extLst>
                </a:gridCol>
                <a:gridCol w="1392304">
                  <a:extLst>
                    <a:ext uri="{9D8B030D-6E8A-4147-A177-3AD203B41FA5}">
                      <a16:colId xmlns:a16="http://schemas.microsoft.com/office/drawing/2014/main" val="3654530786"/>
                    </a:ext>
                  </a:extLst>
                </a:gridCol>
              </a:tblGrid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1" u="none" strike="noStrike" dirty="0">
                          <a:effectLst/>
                        </a:rPr>
                        <a:t>เลขฐาน 8</a:t>
                      </a:r>
                      <a:endParaRPr lang="th-TH" sz="32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3200" b="1" u="none" strike="noStrike" dirty="0">
                          <a:effectLst/>
                        </a:rPr>
                        <a:t>เลขฐาน 2</a:t>
                      </a:r>
                      <a:endParaRPr lang="th-TH" sz="32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5140836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3283614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001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3976502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38098451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011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2101660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75050967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101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119931769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110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10267496"/>
                  </a:ext>
                </a:extLst>
              </a:tr>
              <a:tr h="333375"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>
                          <a:effectLst/>
                        </a:rPr>
                        <a:t>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400" u="none" strike="noStrike" dirty="0">
                          <a:effectLst/>
                        </a:rPr>
                        <a:t>111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462231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168276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705394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8 และฐาน 8 เป็นเลขฐาน 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54409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1.19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(110111010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  <p:sp>
        <p:nvSpPr>
          <p:cNvPr id="4" name="Rectangle 3"/>
          <p:cNvSpPr/>
          <p:nvPr/>
        </p:nvSpPr>
        <p:spPr>
          <a:xfrm>
            <a:off x="1529287" y="1838608"/>
            <a:ext cx="9166422" cy="1384995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วิธีทำ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ให้แบ่งเลข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ใบนารีออกเป็น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ชุดชุดละ 3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 โดย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นับจากทางขวาไป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ทางซ้าย ถ้า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ชุดสุดท้ายไม่ถึง 3 บิดให้เติมศูนย์ลงไป แต่ถ้าเป็น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ทศนิยมให้แบ่งเป็นชุดโดยนับ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จากทางซ้ายไปทางขวาเมื่อแบ่งได้เป็นชุดแล้วให้แทนค่าเป็นเลขฐาน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ตาม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4122296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705394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8 และฐาน 8 เป็นเลขฐาน 2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9796" y="1118172"/>
            <a:ext cx="633057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(11101001000.01011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410646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2897115" y="1977498"/>
            <a:ext cx="6734536" cy="2677656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none">
            <a:spAutoFit/>
          </a:bodyPr>
          <a:lstStyle/>
          <a:p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ระบบเลขฐานที่ใช้ เช่น</a:t>
            </a:r>
            <a:endParaRPr lang="en-US" sz="3200" dirty="0"/>
          </a:p>
          <a:p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ระบบเลขฐานสอง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(Binary number system)</a:t>
            </a:r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เลขฐานแปด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(Octal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number system)</a:t>
            </a:r>
            <a:endParaRPr lang="en-US" sz="3200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เลขฐานสิบ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(Decimal number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system)</a:t>
            </a:r>
            <a:endParaRPr lang="en-US" sz="3200" dirty="0"/>
          </a:p>
          <a:p>
            <a:pPr marL="914400" lvl="1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เลขฐานสิบหก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(Hexadecimal 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number system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sz="3200" dirty="0"/>
          </a:p>
        </p:txBody>
      </p:sp>
      <p:sp>
        <p:nvSpPr>
          <p:cNvPr id="5" name="สี่เหลี่ยมผืนผ้า 3"/>
          <p:cNvSpPr/>
          <p:nvPr/>
        </p:nvSpPr>
        <p:spPr>
          <a:xfrm>
            <a:off x="0" y="0"/>
            <a:ext cx="475688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บทนำ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464800" y="3044880"/>
              <a:ext cx="375480" cy="14562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455440" y="3035520"/>
                <a:ext cx="394200" cy="1474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14670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705394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8 และฐาน 8 เป็นเลขฐาน 2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9796" y="1118172"/>
            <a:ext cx="48077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1.21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(637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629081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1" y="0"/>
            <a:ext cx="7053944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8 และฐาน 8 เป็นเลขฐาน 2</a:t>
            </a:r>
          </a:p>
        </p:txBody>
      </p:sp>
      <p:sp>
        <p:nvSpPr>
          <p:cNvPr id="4" name="Rectangle 3"/>
          <p:cNvSpPr/>
          <p:nvPr/>
        </p:nvSpPr>
        <p:spPr>
          <a:xfrm>
            <a:off x="1099796" y="1118172"/>
            <a:ext cx="514435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1.22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(524.61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421812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730068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16 และฐาน 16 เป็นเลขฐาน 2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711346"/>
              </p:ext>
            </p:extLst>
          </p:nvPr>
        </p:nvGraphicFramePr>
        <p:xfrm>
          <a:off x="1335076" y="1160607"/>
          <a:ext cx="1627932" cy="436969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13966">
                  <a:extLst>
                    <a:ext uri="{9D8B030D-6E8A-4147-A177-3AD203B41FA5}">
                      <a16:colId xmlns:a16="http://schemas.microsoft.com/office/drawing/2014/main" val="2681788506"/>
                    </a:ext>
                  </a:extLst>
                </a:gridCol>
                <a:gridCol w="813966">
                  <a:extLst>
                    <a:ext uri="{9D8B030D-6E8A-4147-A177-3AD203B41FA5}">
                      <a16:colId xmlns:a16="http://schemas.microsoft.com/office/drawing/2014/main" val="3114121740"/>
                    </a:ext>
                  </a:extLst>
                </a:gridCol>
              </a:tblGrid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</a:rPr>
                        <a:t>เลขฐาน 16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h-TH" sz="1800" b="1" u="none" strike="noStrike" dirty="0">
                          <a:effectLst/>
                        </a:rPr>
                        <a:t>เลขฐาน 2</a:t>
                      </a:r>
                      <a:endParaRPr lang="th-TH" sz="1800" b="1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19340254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16380788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0001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8888550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2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0010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2465535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3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0011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666890936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4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0100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01775308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5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0101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70557370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6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0110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3670192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7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0111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10008168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8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01659037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9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608432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A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36796459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B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1011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83385906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C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1100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9302407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D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1101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33152591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1110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35355517"/>
                  </a:ext>
                </a:extLst>
              </a:tr>
              <a:tr h="25596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>
                          <a:effectLst/>
                        </a:rPr>
                        <a:t>F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600" u="none" strike="noStrike" dirty="0">
                          <a:effectLst/>
                        </a:rPr>
                        <a:t>1111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Angsana New" panose="02020603050405020304" pitchFamily="18" charset="-34"/>
                        <a:cs typeface="Angsana New" panose="02020603050405020304" pitchFamily="18" charset="-34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03535985"/>
                  </a:ext>
                </a:extLst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5223164" y="2394395"/>
            <a:ext cx="5597236" cy="1815882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จากตารางจะเห็นว่าเลขฐาน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หนึ่งตัว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สามารถแทนด้วย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ใบนารี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บิตดังนั้น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หรือแปลงจากฐาน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 2 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ทำด้วยการแทนค่าต่างๆ ได้ตาม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ตาราง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722003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730068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16 และฐาน 16 เป็นเลขฐาน 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60340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100100111100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928996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730068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16 และฐาน 16 เป็นเลขฐาน 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69236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11111100001101.100011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17869608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730068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16 และฐาน 16 เป็นเลขฐาน 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5189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1BE4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3271453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7300687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2 เป็นเลขฐาน 16 และฐาน 16 เป็นเลขฐาน 2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9796" y="1118172"/>
            <a:ext cx="527580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A69.238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783477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6952345" cy="584775"/>
          </a:xfrm>
          <a:prstGeom prst="rect">
            <a:avLst/>
          </a:prstGeom>
          <a:solidFill>
            <a:srgbClr val="D2F2FA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8 เป็นฐาน 16 และฐาน 16 เป็นเลขฐาน 8</a:t>
            </a:r>
          </a:p>
        </p:txBody>
      </p:sp>
      <p:sp>
        <p:nvSpPr>
          <p:cNvPr id="3" name="Rectangle 2"/>
          <p:cNvSpPr/>
          <p:nvPr/>
        </p:nvSpPr>
        <p:spPr>
          <a:xfrm>
            <a:off x="1091004" y="1019382"/>
            <a:ext cx="8311891" cy="523220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วิธีการหนึ่งที่ง่ายที่สุดคือการแปลงให้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เป็นฐาน 2 ก่อน ค่อย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แปลงเป็น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 8 หรือฐาน 16</a:t>
            </a:r>
            <a:endParaRPr lang="en-US" i="1" u="sng" dirty="0"/>
          </a:p>
        </p:txBody>
      </p:sp>
      <p:sp>
        <p:nvSpPr>
          <p:cNvPr id="4" name="Rectangle 3"/>
          <p:cNvSpPr/>
          <p:nvPr/>
        </p:nvSpPr>
        <p:spPr>
          <a:xfrm>
            <a:off x="950326" y="2053088"/>
            <a:ext cx="496642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1.27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(3721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651099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6952345" cy="584775"/>
          </a:xfrm>
          <a:prstGeom prst="rect">
            <a:avLst/>
          </a:prstGeom>
          <a:solidFill>
            <a:srgbClr val="D2F2FA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8 เป็นฐาน 16 และฐาน 16 เป็นเลขฐาน 8</a:t>
            </a:r>
          </a:p>
        </p:txBody>
      </p:sp>
      <p:sp>
        <p:nvSpPr>
          <p:cNvPr id="3" name="Rectangle 2"/>
          <p:cNvSpPr/>
          <p:nvPr/>
        </p:nvSpPr>
        <p:spPr>
          <a:xfrm>
            <a:off x="992958" y="971634"/>
            <a:ext cx="538160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1.28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(6504.327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51540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6952345" cy="584775"/>
          </a:xfrm>
          <a:prstGeom prst="rect">
            <a:avLst/>
          </a:prstGeom>
          <a:solidFill>
            <a:srgbClr val="D2F2FA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8 เป็นฐาน 16 และฐาน 16 เป็นเลขฐาน 8</a:t>
            </a:r>
          </a:p>
        </p:txBody>
      </p:sp>
      <p:sp>
        <p:nvSpPr>
          <p:cNvPr id="3" name="Rectangle 2"/>
          <p:cNvSpPr/>
          <p:nvPr/>
        </p:nvSpPr>
        <p:spPr>
          <a:xfrm>
            <a:off x="992958" y="971634"/>
            <a:ext cx="51892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1.29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7CE2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893401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502257" y="858120"/>
            <a:ext cx="318548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ระบบเลขฐานต่างๆที่ใช้ </a:t>
            </a:r>
            <a:r>
              <a:rPr lang="th-TH" sz="3200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เช่น</a:t>
            </a:r>
            <a:endParaRPr lang="th-TH" sz="3200" b="1" i="1" u="sng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 3"/>
          <p:cNvSpPr/>
          <p:nvPr/>
        </p:nvSpPr>
        <p:spPr>
          <a:xfrm>
            <a:off x="0" y="0"/>
            <a:ext cx="4756883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ระบบตัวเลข (</a:t>
            </a:r>
            <a:r>
              <a:rPr lang="en-GB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Number Systems)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095000" y="1832356"/>
            <a:ext cx="7364488" cy="4154984"/>
          </a:xfrm>
          <a:prstGeom prst="rect">
            <a:avLst/>
          </a:prstGeom>
          <a:ln>
            <a:solidFill>
              <a:srgbClr val="00B0F0"/>
            </a:solidFill>
          </a:ln>
        </p:spPr>
        <p:txBody>
          <a:bodyPr wrap="square">
            <a:spAutoFit/>
          </a:bodyPr>
          <a:lstStyle/>
          <a:p>
            <a:pPr marL="171450" indent="-171450">
              <a:buFont typeface="Wingdings" panose="05000000000000000000" pitchFamily="2" charset="2"/>
              <a:buChar char="q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ระบบเลขฐาน 2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ประกอบด้วยเลข 2 ตัว </a:t>
            </a: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0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 1</a:t>
            </a:r>
            <a:endParaRPr lang="en-US" sz="32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ฐาน 8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ประกอบด้วยเลข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 </a:t>
            </a: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, 1, 2, 3, 4, 5, 6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7</a:t>
            </a:r>
            <a:endParaRPr lang="en-US" sz="3200" dirty="0"/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ฐาน 10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ประกอบด้วยเลข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 </a:t>
            </a: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, 1, 2, 3, 4, 5,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6, 7, 8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9</a:t>
            </a:r>
            <a:endParaRPr lang="en-US" sz="3200" dirty="0"/>
          </a:p>
          <a:p>
            <a:pPr marL="914400" lvl="1" indent="-457200">
              <a:buFont typeface="Wingdings" panose="05000000000000000000" pitchFamily="2" charset="2"/>
              <a:buChar char="q"/>
            </a:pP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ระบบ</a:t>
            </a:r>
            <a:r>
              <a:rPr lang="th-TH" sz="32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</a:t>
            </a:r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ฐาน 16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ประกอบด้วยเลข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 </a:t>
            </a:r>
            <a:endParaRPr lang="en-US" sz="3200" b="1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1371600" lvl="2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, 1, 2, 3, 4, 5,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6, 7, 8, 9, A, B, C, D, E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</a:t>
            </a:r>
            <a:r>
              <a:rPr lang="en-US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</a:t>
            </a:r>
            <a:endParaRPr lang="en-US" sz="3200" dirty="0"/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3947040" y="2366280"/>
              <a:ext cx="5340240" cy="3483000"/>
            </p14:xfrm>
          </p:contentPart>
        </mc:Choice>
        <mc:Fallback xmlns=""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3937680" y="2356920"/>
                <a:ext cx="5358960" cy="35017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1038698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75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75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7" dur="75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6952345" cy="584775"/>
          </a:xfrm>
          <a:prstGeom prst="rect">
            <a:avLst/>
          </a:prstGeom>
          <a:solidFill>
            <a:srgbClr val="D2F2FA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การแปลงเลขฐาน 8 เป็นฐาน 16 และฐาน 16 เป็นเลขฐาน 8</a:t>
            </a:r>
          </a:p>
        </p:txBody>
      </p:sp>
      <p:sp>
        <p:nvSpPr>
          <p:cNvPr id="3" name="Rectangle 2"/>
          <p:cNvSpPr/>
          <p:nvPr/>
        </p:nvSpPr>
        <p:spPr>
          <a:xfrm>
            <a:off x="992958" y="971634"/>
            <a:ext cx="5222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en-US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จงแปลง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369.08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ให้เป็นเลขฐาน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3245449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314950" y="2828925"/>
            <a:ext cx="1276311" cy="769441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4400" dirty="0" smtClean="0"/>
              <a:t>Q&amp;A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08632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308264" y="2978094"/>
            <a:ext cx="4596130" cy="1015663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none">
            <a:spAutoFit/>
          </a:bodyPr>
          <a:lstStyle/>
          <a:p>
            <a:r>
              <a:rPr lang="th-TH" sz="60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การบวกเลขฐานต่างๆ</a:t>
            </a:r>
            <a:endParaRPr lang="en-US" sz="6000" dirty="0"/>
          </a:p>
        </p:txBody>
      </p:sp>
    </p:spTree>
    <p:extLst>
      <p:ext uri="{BB962C8B-B14F-4D97-AF65-F5344CB8AC3E}">
        <p14:creationId xmlns:p14="http://schemas.microsoft.com/office/powerpoint/2010/main" val="34671865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3008673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การบวกเลขฐานต่างๆ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39442" y="309237"/>
            <a:ext cx="4281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การบวกเลข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ฐานแต่ละชนิดมีวิธีการเดียวกัน</a:t>
            </a:r>
            <a:endParaRPr lang="en-US" i="1" u="sng" dirty="0"/>
          </a:p>
        </p:txBody>
      </p:sp>
      <p:sp>
        <p:nvSpPr>
          <p:cNvPr id="4" name="Rectangle 3"/>
          <p:cNvSpPr/>
          <p:nvPr/>
        </p:nvSpPr>
        <p:spPr>
          <a:xfrm>
            <a:off x="953846" y="993279"/>
            <a:ext cx="43652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1.31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จงบวก (7536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กับ (3527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849071" y="3020912"/>
            <a:ext cx="10695229" cy="34778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1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นับ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จากทางขวา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สุด 6+7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13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ผลลัพธ์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ที่ได้เท่ากับ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13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และให้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นำ </a:t>
            </a:r>
            <a:r>
              <a:rPr lang="th-TH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10 ไปลบ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ออก</a:t>
            </a:r>
            <a:r>
              <a:rPr lang="en-US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(เนื่องจากเป็นฐาน 10) จะได้ว่า 13 -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10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13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ให้ใส่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3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แล้ว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ทด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ไป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1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ตัวที่ </a:t>
            </a:r>
            <a:r>
              <a:rPr lang="en-US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3+2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5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รวมกับตัวทดอีก 1 จะได้เท่ากับ 6 จะเห็นว่าตัวเลขยังไม่ถึง 10 ก็</a:t>
            </a:r>
            <a:r>
              <a:rPr lang="th-TH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ไม่ต้องเอา 10 มาลบออก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ดังนั้นจึงใส่ 6 โดยไม่มีตัวทด</a:t>
            </a:r>
          </a:p>
          <a:p>
            <a:endParaRPr lang="th-TH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ตัวที่ </a:t>
            </a: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5+5 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ผลลัพธ์ที่ได้เท่ากับ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 และนำ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10 ไปลบ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ออก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จะได้ว่า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- 10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ให้ใส่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แล้วทดไป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ตัวที่ </a:t>
            </a: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7+3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10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รวมกับตัวทดอีก 1 จะได้เท่ากับ 11 แล้วนำ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10 ไปลบออก จะได้ว่า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- 10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ให้ใส่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แล้วเพิ่มตัวทดไปหลักถัดไปเป็น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1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6599160" y="785880"/>
              <a:ext cx="4536360" cy="18756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6589800" y="776520"/>
                <a:ext cx="4555080" cy="18943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8993819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3008673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การบวกเลขฐานต่างๆ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139442" y="309237"/>
            <a:ext cx="42819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การบวกเลข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ฐานแต่ละชนิดมีวิธีการเดียวกัน</a:t>
            </a:r>
            <a:endParaRPr lang="en-US" i="1" u="sng" dirty="0"/>
          </a:p>
        </p:txBody>
      </p:sp>
      <p:sp>
        <p:nvSpPr>
          <p:cNvPr id="4" name="Rectangle 3"/>
          <p:cNvSpPr/>
          <p:nvPr/>
        </p:nvSpPr>
        <p:spPr>
          <a:xfrm>
            <a:off x="953846" y="993279"/>
            <a:ext cx="432682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1.32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จงบวก 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1011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กับ (1001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953846" y="3030437"/>
            <a:ext cx="10653135" cy="347787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1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นับ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จากทางขวา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สุด 1+1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ผลลัพธ์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ที่ได้เท่ากับ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และให้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นำ 2 </a:t>
            </a:r>
            <a:r>
              <a:rPr lang="th-TH" i="1" u="sng" dirty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ไปลบ</a:t>
            </a:r>
            <a:r>
              <a:rPr lang="th-TH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ออก</a:t>
            </a:r>
            <a:r>
              <a:rPr lang="en-US" i="1" u="sng" dirty="0" smtClean="0">
                <a:solidFill>
                  <a:srgbClr val="0070C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(เนื่องจากเป็นฐาน 2) จะได้ว่า 2-2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ให้ใส่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แล้ว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ทด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ไป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1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en-US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ตัวที่ </a:t>
            </a:r>
            <a:r>
              <a:rPr lang="en-US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1+0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รวมกับตัวทดอีก 1 จะได้เท่ากับ 2 และให้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นำ 2 ไปลบ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ออก จะได้ว่า 2-2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=0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ให้ใส่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แล้วทดไป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คือ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0+0 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รวมกับตัวทดอีก 1 จะได้เท่ากับ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เนื่องจาก 1 ไม่ถึง 2 ก็</a:t>
            </a:r>
            <a:r>
              <a:rPr lang="th-TH" i="1" u="sng" dirty="0" smtClean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ไม่ต้องนำ 2 มาลบออก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ดังนั้นจึงใส่ 1 ลงไปโดยไม่ไม่ตัวทด</a:t>
            </a:r>
          </a:p>
          <a:p>
            <a:endParaRPr lang="en-US" sz="8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q"/>
            </a:pPr>
            <a:r>
              <a:rPr lang="th-TH" b="1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ตัวที่ </a:t>
            </a:r>
            <a:r>
              <a:rPr lang="th-TH" b="1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4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คือ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1+1 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=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แล้วให้นำ 2 ไปลบออก จะได้ว่า 2-2 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=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ให้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ใส่</a:t>
            </a:r>
            <a:r>
              <a:rPr lang="en-US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แล้วเพิ่มตัวทดไปหลักถัดไปเป็น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1</a:t>
            </a:r>
            <a:endParaRPr lang="th-TH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5884560" y="866160"/>
              <a:ext cx="5286960" cy="155412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5875200" y="856800"/>
                <a:ext cx="5305680" cy="1572840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6" name="Ink 5"/>
              <p14:cNvContentPartPr/>
              <p14:nvPr/>
            </p14:nvContentPartPr>
            <p14:xfrm>
              <a:off x="696600" y="1366200"/>
              <a:ext cx="7251120" cy="269712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687240" y="1356840"/>
                <a:ext cx="7269840" cy="27158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557628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75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75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75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3008673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การบวกเลขฐานต่างๆ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3846" y="993279"/>
            <a:ext cx="466345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1.33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จงบวกเลขไบนารี่ดังต่อไปนี้ คือ</a:t>
            </a:r>
          </a:p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ก. (1001110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+ (1001111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7421321" y="1424166"/>
            <a:ext cx="282962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ข. (1101101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+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(1110011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</p:spTree>
    <p:extLst>
      <p:ext uri="{BB962C8B-B14F-4D97-AF65-F5344CB8AC3E}">
        <p14:creationId xmlns:p14="http://schemas.microsoft.com/office/powerpoint/2010/main" val="2923884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3008673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การบวกเลขฐานต่างๆ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953846" y="993279"/>
            <a:ext cx="4390946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1.34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จงบวกเลขฐานดังต่อไปนี้ คือ</a:t>
            </a:r>
          </a:p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ก. (375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+ (421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6619873" y="1470332"/>
            <a:ext cx="257955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ข. (6463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+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(2317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250280" y="2321640"/>
              <a:ext cx="10367640" cy="255420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40920" y="2312280"/>
                <a:ext cx="10386360" cy="257292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663462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3008673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การบวกเลขฐานต่างๆ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4334" y="1470332"/>
            <a:ext cx="29354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ค. (635.42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+ (345.76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6619873" y="1470332"/>
            <a:ext cx="27478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ง. (235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+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(3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71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759320" y="187560"/>
              <a:ext cx="8269200" cy="434916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749960" y="178200"/>
                <a:ext cx="8287920" cy="436788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5463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-2" y="0"/>
            <a:ext cx="3008673" cy="584775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9 การบวกเลขฐานต่างๆ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504334" y="1470332"/>
            <a:ext cx="290816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จ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. 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C9D0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+ 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257F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16</a:t>
            </a:r>
            <a:endParaRPr lang="en-US" i="1" u="sng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848160" y="232200"/>
              <a:ext cx="10850040" cy="49564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838800" y="222840"/>
                <a:ext cx="10868760" cy="4975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2021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สี่เหลี่ยมผืนผ้า 3"/>
          <p:cNvSpPr/>
          <p:nvPr/>
        </p:nvSpPr>
        <p:spPr>
          <a:xfrm>
            <a:off x="0" y="0"/>
            <a:ext cx="300867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1.10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การลบเลขฐานต่างๆ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953846" y="993279"/>
            <a:ext cx="9797728" cy="4662815"/>
          </a:xfrm>
          <a:prstGeom prst="rect">
            <a:avLst/>
          </a:prstGeom>
          <a:ln>
            <a:solidFill>
              <a:srgbClr val="FF0000"/>
            </a:solidFill>
          </a:ln>
        </p:spPr>
        <p:txBody>
          <a:bodyPr wrap="square">
            <a:spAutoFit/>
          </a:bodyPr>
          <a:lstStyle/>
          <a:p>
            <a:pPr algn="thaiDist"/>
            <a:r>
              <a:rPr lang="th-TH" b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การลบเลข</a:t>
            </a:r>
            <a:r>
              <a:rPr lang="th-TH" b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ฐานมีหลักเกณฑ์ดังต่อไปนี้</a:t>
            </a:r>
          </a:p>
          <a:p>
            <a:pPr algn="thaiDist"/>
            <a:endParaRPr lang="en-US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กรณีที่ 1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ตัวตั้งมากกว่าหรือเท่ากับ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ตัวลบก็ให้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ดำเนินการลบ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ตามปกติ</a:t>
            </a:r>
          </a:p>
          <a:p>
            <a:pPr algn="thaiDist"/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กรณี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ตั้งน้อยกว่าตัว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ลบ การ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รบกันก็ต้องมีการยืมโดยการยืมตัวถัดไปการยืมแต่ละครั้งมีหลักเกณฑ์คือให้ยืมตัวหน้า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มา 1 ค่า ตัว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ให้ยืมมีค่าลดลงไป 1ค่า ส่วน 1 ที่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ยืมมา นั้นจะมีค่าเท่ากับค่าของเลขฐาน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นั้น เช่น 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เลขฐานสิบ 1 ที่ยืมมาจะมีค่าเท่ากับ 10 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ถ้าเป็นเลขฐานสอง 1 ที่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ยืมมาจะมีค่าเท่ากับ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เลขฐานแปด 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1 ที่ยืมมาจะมีค่าเท่ากับ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 และ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เลขฐานสิบหก 1 ที่</a:t>
            </a:r>
            <a:r>
              <a:rPr lang="th-TH" i="1" dirty="0">
                <a:latin typeface="Angsana New" panose="02020603050405020304" pitchFamily="18" charset="-34"/>
                <a:cs typeface="Angsana New" panose="02020603050405020304" pitchFamily="18" charset="-34"/>
              </a:rPr>
              <a:t>ยืมมาจะมีค่าเท่ากับ </a:t>
            </a:r>
            <a:r>
              <a:rPr lang="th-TH" i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 </a:t>
            </a:r>
          </a:p>
          <a:p>
            <a:pPr lvl="1" algn="thaiDist"/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หลังจากนั้นให้นำไปบวกกับตัวยืม ได้เท่าไรก็นำตัวลบมาลบออกแล้วจะได้ผลลัพธ์</a:t>
            </a:r>
          </a:p>
        </p:txBody>
      </p:sp>
    </p:spTree>
    <p:extLst>
      <p:ext uri="{BB962C8B-B14F-4D97-AF65-F5344CB8AC3E}">
        <p14:creationId xmlns:p14="http://schemas.microsoft.com/office/powerpoint/2010/main" val="792637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75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5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500" fill="hold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/>
          <p:cNvSpPr/>
          <p:nvPr/>
        </p:nvSpPr>
        <p:spPr>
          <a:xfrm>
            <a:off x="1373115" y="1318364"/>
            <a:ext cx="402385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sz="3200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การเปลี่ยนเลขฐานของระบบตัวเลข</a:t>
            </a:r>
          </a:p>
        </p:txBody>
      </p:sp>
      <p:sp>
        <p:nvSpPr>
          <p:cNvPr id="2" name="Rectangle 1"/>
          <p:cNvSpPr/>
          <p:nvPr/>
        </p:nvSpPr>
        <p:spPr>
          <a:xfrm>
            <a:off x="2589893" y="2168643"/>
            <a:ext cx="7352394" cy="2554545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16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 2 ฐาน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8 และฐาน 16 เป็นฐาน 10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การแปลงเลข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ฐาน 2 เป็น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 8 และฐาน 8 เป็นเลขฐาน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2 เป็นเลขฐาน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 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เป็นเลขฐาน 2</a:t>
            </a:r>
          </a:p>
          <a:p>
            <a:pPr marL="457200" indent="-457200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8 เป็นฐาน 16 และฐาน 16 เป็นเลขฐาน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5" name="สี่เหลี่ยมผืนผ้า 3"/>
          <p:cNvSpPr/>
          <p:nvPr/>
        </p:nvSpPr>
        <p:spPr>
          <a:xfrm>
            <a:off x="0" y="0"/>
            <a:ext cx="452845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การเปลี่ยนเลขฐานของระบบตัวเลข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860072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53846" y="993279"/>
            <a:ext cx="36615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</a:t>
            </a:r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1.35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จงทำให้เป็นผลสำเร็จ</a:t>
            </a:r>
            <a:endParaRPr lang="en-US" i="1" u="sng" dirty="0"/>
          </a:p>
        </p:txBody>
      </p:sp>
      <p:sp>
        <p:nvSpPr>
          <p:cNvPr id="3" name="สี่เหลี่ยมผืนผ้า 3"/>
          <p:cNvSpPr/>
          <p:nvPr/>
        </p:nvSpPr>
        <p:spPr>
          <a:xfrm>
            <a:off x="0" y="0"/>
            <a:ext cx="300867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1.10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การลบเลขฐานต่างๆ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148518" y="1925003"/>
            <a:ext cx="277511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ก. 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1101101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1011110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6816815" y="1925003"/>
            <a:ext cx="289374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ข. (10010001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(1101110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i="1" u="sng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6" name="Ink 5"/>
              <p14:cNvContentPartPr/>
              <p14:nvPr/>
            </p14:nvContentPartPr>
            <p14:xfrm>
              <a:off x="1491120" y="2393280"/>
              <a:ext cx="2947320" cy="2652480"/>
            </p14:xfrm>
          </p:contentPart>
        </mc:Choice>
        <mc:Fallback>
          <p:pic>
            <p:nvPicPr>
              <p:cNvPr id="6" name="Ink 5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481760" y="2383920"/>
                <a:ext cx="2966040" cy="26712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2007431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00867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1.10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การลบเลขฐานต่างๆ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339018" y="1195766"/>
            <a:ext cx="214193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ค. (6753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(5736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7007315" y="1195766"/>
            <a:ext cx="20345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ง. (5364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(4756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th-TH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8</a:t>
            </a:r>
            <a:endParaRPr lang="en-US" i="1" u="sng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598400" y="1723320"/>
              <a:ext cx="10144440" cy="262584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589040" y="1713960"/>
                <a:ext cx="10163160" cy="2644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74277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สี่เหลี่ยมผืนผ้า 3"/>
          <p:cNvSpPr/>
          <p:nvPr/>
        </p:nvSpPr>
        <p:spPr>
          <a:xfrm>
            <a:off x="0" y="0"/>
            <a:ext cx="3008673" cy="584775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rgbClr val="FFFF00"/>
            </a:solidFill>
          </a:ln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1.10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การลบเลขฐานต่างๆ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1091368" y="1214816"/>
            <a:ext cx="23374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จ. (77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AE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(5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B0F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  <p:sp>
        <p:nvSpPr>
          <p:cNvPr id="5" name="Rectangle 4"/>
          <p:cNvSpPr/>
          <p:nvPr/>
        </p:nvSpPr>
        <p:spPr>
          <a:xfrm>
            <a:off x="6759665" y="1214816"/>
            <a:ext cx="244329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ฉ. 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FA89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r>
              <a:rPr lang="th-TH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b="1" dirty="0">
                <a:latin typeface="Angsana New" panose="02020603050405020304" pitchFamily="18" charset="-34"/>
                <a:cs typeface="Angsana New" panose="02020603050405020304" pitchFamily="18" charset="-34"/>
              </a:rPr>
              <a:t>-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DC6A</a:t>
            </a:r>
            <a:r>
              <a:rPr lang="th-TH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r>
              <a:rPr lang="en-US" b="1" baseline="-25000" dirty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en-US" i="1" u="sng" dirty="0"/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2">
            <p14:nvContentPartPr>
              <p14:cNvPr id="2" name="Ink 1"/>
              <p14:cNvContentPartPr/>
              <p14:nvPr/>
            </p14:nvContentPartPr>
            <p14:xfrm>
              <a:off x="1196640" y="366120"/>
              <a:ext cx="9653400" cy="5143680"/>
            </p14:xfrm>
          </p:contentPart>
        </mc:Choice>
        <mc:Fallback>
          <p:pic>
            <p:nvPicPr>
              <p:cNvPr id="2" name="Ink 1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187280" y="356760"/>
                <a:ext cx="9672120" cy="51624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0290739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2986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23117" y="0"/>
            <a:ext cx="3705101" cy="58477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ระบบตัวเลข (</a:t>
            </a:r>
            <a:r>
              <a:rPr lang="en-GB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Number Systems)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450631" y="2611000"/>
            <a:ext cx="1604927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800" b="1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1  0  1  1</a:t>
            </a:r>
            <a:endParaRPr lang="en-US" sz="4800" b="1" dirty="0"/>
          </a:p>
        </p:txBody>
      </p:sp>
      <p:sp>
        <p:nvSpPr>
          <p:cNvPr id="14" name="Rectangle 13"/>
          <p:cNvSpPr/>
          <p:nvPr/>
        </p:nvSpPr>
        <p:spPr>
          <a:xfrm>
            <a:off x="7865918" y="2310506"/>
            <a:ext cx="208743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น้ำหนัก(</a:t>
            </a:r>
            <a:r>
              <a:rPr lang="en-US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Weighting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)</a:t>
            </a:r>
            <a:endParaRPr lang="en-US" dirty="0"/>
          </a:p>
        </p:txBody>
      </p:sp>
      <p:grpSp>
        <p:nvGrpSpPr>
          <p:cNvPr id="23" name="Group 22"/>
          <p:cNvGrpSpPr/>
          <p:nvPr/>
        </p:nvGrpSpPr>
        <p:grpSpPr>
          <a:xfrm>
            <a:off x="7865918" y="3441997"/>
            <a:ext cx="3716082" cy="848330"/>
            <a:chOff x="7530016" y="4450931"/>
            <a:chExt cx="3716082" cy="848330"/>
          </a:xfrm>
        </p:grpSpPr>
        <p:sp>
          <p:nvSpPr>
            <p:cNvPr id="15" name="Rectangle 14"/>
            <p:cNvSpPr/>
            <p:nvPr/>
          </p:nvSpPr>
          <p:spPr>
            <a:xfrm>
              <a:off x="7530016" y="4450931"/>
              <a:ext cx="3716082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บิตที่ 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1 หรือบิตที่มีนัยสำคัญน้อย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ที่สุด</a:t>
              </a:r>
              <a:endParaRPr lang="en-US" dirty="0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653863" y="4776041"/>
              <a:ext cx="2148345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(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least significant bit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)</a:t>
              </a:r>
              <a:endParaRPr lang="en-US" dirty="0"/>
            </a:p>
          </p:txBody>
        </p:sp>
      </p:grpSp>
      <p:sp>
        <p:nvSpPr>
          <p:cNvPr id="18" name="Rectangle 17"/>
          <p:cNvSpPr/>
          <p:nvPr/>
        </p:nvSpPr>
        <p:spPr>
          <a:xfrm>
            <a:off x="6616128" y="3783656"/>
            <a:ext cx="83067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บิตที่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5090059" y="3729551"/>
            <a:ext cx="88998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บิต</a:t>
            </a:r>
            <a:r>
              <a:rPr lang="th-TH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 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 </a:t>
            </a:r>
            <a:endParaRPr lang="en-US" dirty="0"/>
          </a:p>
        </p:txBody>
      </p:sp>
      <p:grpSp>
        <p:nvGrpSpPr>
          <p:cNvPr id="22" name="Group 21"/>
          <p:cNvGrpSpPr/>
          <p:nvPr/>
        </p:nvGrpSpPr>
        <p:grpSpPr>
          <a:xfrm>
            <a:off x="937145" y="3441997"/>
            <a:ext cx="3639138" cy="846298"/>
            <a:chOff x="1502130" y="4450931"/>
            <a:chExt cx="3639138" cy="846298"/>
          </a:xfrm>
        </p:grpSpPr>
        <p:sp>
          <p:nvSpPr>
            <p:cNvPr id="17" name="Rectangle 16"/>
            <p:cNvSpPr/>
            <p:nvPr/>
          </p:nvSpPr>
          <p:spPr>
            <a:xfrm>
              <a:off x="1502130" y="4450931"/>
              <a:ext cx="3639138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บิต 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3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 </a:t>
              </a:r>
              <a:r>
                <a:rPr lang="th-TH" dirty="0">
                  <a:latin typeface="Angsana New" panose="02020603050405020304" pitchFamily="18" charset="-34"/>
                  <a:cs typeface="Angsana New" panose="02020603050405020304" pitchFamily="18" charset="-34"/>
                </a:rPr>
                <a:t>หรือบิตที่มี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นัยสำคัญมากที่สุด</a:t>
              </a:r>
              <a:endParaRPr lang="en-US" dirty="0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2546197" y="4774009"/>
              <a:ext cx="2265364" cy="52322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(</a:t>
              </a:r>
              <a:r>
                <a:rPr lang="en-US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Most significant bit</a:t>
              </a:r>
              <a:r>
                <a:rPr lang="th-TH" dirty="0" smtClean="0">
                  <a:latin typeface="Angsana New" panose="02020603050405020304" pitchFamily="18" charset="-34"/>
                  <a:cs typeface="Angsana New" panose="02020603050405020304" pitchFamily="18" charset="-34"/>
                </a:rPr>
                <a:t>)</a:t>
              </a:r>
              <a:endParaRPr lang="en-US" dirty="0"/>
            </a:p>
          </p:txBody>
        </p:sp>
      </p:grpSp>
      <p:sp>
        <p:nvSpPr>
          <p:cNvPr id="21" name="Rectangle 20"/>
          <p:cNvSpPr/>
          <p:nvPr/>
        </p:nvSpPr>
        <p:spPr>
          <a:xfrm>
            <a:off x="5501431" y="2150127"/>
            <a:ext cx="1608133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</a:t>
            </a:r>
            <a:r>
              <a:rPr lang="en-US" sz="36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3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 2</a:t>
            </a:r>
            <a:r>
              <a:rPr lang="en-US" sz="36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2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2</a:t>
            </a:r>
            <a:r>
              <a:rPr lang="en-US" sz="36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 </a:t>
            </a:r>
            <a:r>
              <a:rPr lang="en-US" sz="36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2</a:t>
            </a:r>
            <a:r>
              <a:rPr lang="en-US" sz="3600" baseline="30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0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166100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8" grpId="0"/>
      <p:bldP spid="19" grpId="0"/>
      <p:bldP spid="21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323117" y="0"/>
            <a:ext cx="3705101" cy="1077218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ระบบตัวเลข (</a:t>
            </a:r>
            <a:r>
              <a:rPr lang="en-GB" sz="3200" dirty="0" err="1" smtClean="0">
                <a:latin typeface="Angsana New" panose="02020603050405020304" pitchFamily="18" charset="-34"/>
                <a:cs typeface="Angsana New" panose="02020603050405020304" pitchFamily="18" charset="-34"/>
              </a:rPr>
              <a:t>Nusdfsdfcfmber</a:t>
            </a:r>
            <a:r>
              <a:rPr lang="en-GB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Systems)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3222612" y="3429000"/>
          <a:ext cx="1436694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347">
                  <a:extLst>
                    <a:ext uri="{9D8B030D-6E8A-4147-A177-3AD203B41FA5}">
                      <a16:colId xmlns:a16="http://schemas.microsoft.com/office/drawing/2014/main" val="161893481"/>
                    </a:ext>
                  </a:extLst>
                </a:gridCol>
                <a:gridCol w="718347">
                  <a:extLst>
                    <a:ext uri="{9D8B030D-6E8A-4147-A177-3AD203B41FA5}">
                      <a16:colId xmlns:a16="http://schemas.microsoft.com/office/drawing/2014/main" val="3216713340"/>
                    </a:ext>
                  </a:extLst>
                </a:gridCol>
              </a:tblGrid>
              <a:tr h="3324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64489"/>
                  </a:ext>
                </a:extLst>
              </a:tr>
              <a:tr h="3324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106740"/>
                  </a:ext>
                </a:extLst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659306" y="3429000"/>
          <a:ext cx="1436694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347">
                  <a:extLst>
                    <a:ext uri="{9D8B030D-6E8A-4147-A177-3AD203B41FA5}">
                      <a16:colId xmlns:a16="http://schemas.microsoft.com/office/drawing/2014/main" val="161893481"/>
                    </a:ext>
                  </a:extLst>
                </a:gridCol>
                <a:gridCol w="718347">
                  <a:extLst>
                    <a:ext uri="{9D8B030D-6E8A-4147-A177-3AD203B41FA5}">
                      <a16:colId xmlns:a16="http://schemas.microsoft.com/office/drawing/2014/main" val="3216713340"/>
                    </a:ext>
                  </a:extLst>
                </a:gridCol>
              </a:tblGrid>
              <a:tr h="3324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64489"/>
                  </a:ext>
                </a:extLst>
              </a:tr>
              <a:tr h="3324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106740"/>
                  </a:ext>
                </a:extLst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3222612" y="4465320"/>
          <a:ext cx="1436694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347">
                  <a:extLst>
                    <a:ext uri="{9D8B030D-6E8A-4147-A177-3AD203B41FA5}">
                      <a16:colId xmlns:a16="http://schemas.microsoft.com/office/drawing/2014/main" val="161893481"/>
                    </a:ext>
                  </a:extLst>
                </a:gridCol>
                <a:gridCol w="718347">
                  <a:extLst>
                    <a:ext uri="{9D8B030D-6E8A-4147-A177-3AD203B41FA5}">
                      <a16:colId xmlns:a16="http://schemas.microsoft.com/office/drawing/2014/main" val="3216713340"/>
                    </a:ext>
                  </a:extLst>
                </a:gridCol>
              </a:tblGrid>
              <a:tr h="3324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64489"/>
                  </a:ext>
                </a:extLst>
              </a:tr>
              <a:tr h="3324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106740"/>
                  </a:ext>
                </a:extLst>
              </a:tr>
            </a:tbl>
          </a:graphicData>
        </a:graphic>
      </p:graphicFrame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4659306" y="4465320"/>
          <a:ext cx="1436694" cy="103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18347">
                  <a:extLst>
                    <a:ext uri="{9D8B030D-6E8A-4147-A177-3AD203B41FA5}">
                      <a16:colId xmlns:a16="http://schemas.microsoft.com/office/drawing/2014/main" val="161893481"/>
                    </a:ext>
                  </a:extLst>
                </a:gridCol>
                <a:gridCol w="718347">
                  <a:extLst>
                    <a:ext uri="{9D8B030D-6E8A-4147-A177-3AD203B41FA5}">
                      <a16:colId xmlns:a16="http://schemas.microsoft.com/office/drawing/2014/main" val="3216713340"/>
                    </a:ext>
                  </a:extLst>
                </a:gridCol>
              </a:tblGrid>
              <a:tr h="3324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5764489"/>
                  </a:ext>
                </a:extLst>
              </a:tr>
              <a:tr h="332423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20106740"/>
                  </a:ext>
                </a:extLst>
              </a:tr>
            </a:tbl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2881313" y="3119438"/>
            <a:ext cx="341299" cy="30956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7046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927225" y="1999196"/>
            <a:ext cx="8540750" cy="3801041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หลักการเปลี่ยนเลขฐานคือถ้าต้องการเปลี่ยนเลขฐานเป็นฐานใดก็ให้นำเอาเลขฐานนั้นมาหารและเศษที่เหลือของแต่ละขั้นตอนเป็นคำตอบที่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ได้</a:t>
            </a:r>
          </a:p>
          <a:p>
            <a:pPr marL="457200" indent="-457200" algn="thaiDist">
              <a:buFont typeface="Wingdings" panose="05000000000000000000" pitchFamily="2" charset="2"/>
              <a:buChar char="q"/>
            </a:pPr>
            <a:endParaRPr lang="th-TH" sz="9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เศษ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ที่เหลือจากการ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หารครั้ง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แรกเป็นตัวที่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มีนัยสำคัญ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น้อย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ที่สุด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เศษ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ที่ได้ครั้งสุดท้ายเป็นตัวที่มีเลข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มีนัยสำคัญ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มาก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ที่สุด</a:t>
            </a:r>
          </a:p>
          <a:p>
            <a:pPr marL="914400" lvl="1" indent="-457200" algn="thaiDist">
              <a:buFont typeface="Wingdings" panose="05000000000000000000" pitchFamily="2" charset="2"/>
              <a:buChar char="§"/>
            </a:pPr>
            <a:endParaRPr lang="th-TH" sz="800" dirty="0" smtClean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marL="457200" indent="-457200" algn="thaiDist">
              <a:buFont typeface="Wingdings" panose="05000000000000000000" pitchFamily="2" charset="2"/>
              <a:buChar char="q"/>
            </a:pP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ส่วน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เลขฐาน 10 ที่เป็นทศนิยม ถ้าต้องการแปลงให้เป็นฐานอื่น ทำได้โดยการคูณจำนวนทศนิยมนั้นด้วยฐานของเลขที่ต้องการแปลงหลายๆครั้ง ผลลัพธ์จากการคูณเป็นจำนวนเต็มคือคำตอบที่ต้องการ</a:t>
            </a:r>
          </a:p>
        </p:txBody>
      </p:sp>
      <p:sp>
        <p:nvSpPr>
          <p:cNvPr id="7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933563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071720" y="1167837"/>
            <a:ext cx="457048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1.1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จงแปลง (35)</a:t>
            </a:r>
            <a:r>
              <a:rPr lang="th-TH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ให้เป็นเลขฐาน 2</a:t>
            </a:r>
            <a:endParaRPr lang="en-US" i="1" u="sng" dirty="0"/>
          </a:p>
        </p:txBody>
      </p:sp>
      <p:sp>
        <p:nvSpPr>
          <p:cNvPr id="9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214280" y="1767960"/>
              <a:ext cx="4742280" cy="46976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04920" y="1758600"/>
                <a:ext cx="4761000" cy="47163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911083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4440" y="1179717"/>
            <a:ext cx="498566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1.2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จงแปลง (0.6875)</a:t>
            </a:r>
            <a:r>
              <a:rPr lang="th-TH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ให้เป็นเลขฐาน 2</a:t>
            </a:r>
            <a:endParaRPr lang="en-US" i="1" u="sng" dirty="0"/>
          </a:p>
        </p:txBody>
      </p:sp>
      <p:sp>
        <p:nvSpPr>
          <p:cNvPr id="7" name="สี่เหลี่ยมผืนผ้า 3"/>
          <p:cNvSpPr/>
          <p:nvPr/>
        </p:nvSpPr>
        <p:spPr>
          <a:xfrm>
            <a:off x="0" y="0"/>
            <a:ext cx="4528457" cy="58477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1.3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การเปลี่ยนเลขฐานของระบบตัวเลข</a:t>
            </a:r>
            <a:r>
              <a:rPr lang="en-US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8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214280" y="1848600"/>
              <a:ext cx="8322840" cy="336672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204920" y="1839240"/>
                <a:ext cx="8341560" cy="338544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686748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161343" y="1179717"/>
            <a:ext cx="522290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h-TH" i="1" u="sng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ตัวอย่างที่ 1.3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จงแปลง (41.53125)</a:t>
            </a:r>
            <a:r>
              <a:rPr lang="th-TH" baseline="-250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10</a:t>
            </a:r>
            <a:r>
              <a:rPr lang="th-TH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 ให้เป็นเลขฐาน 2</a:t>
            </a:r>
            <a:endParaRPr lang="en-US" i="1" u="sng" dirty="0"/>
          </a:p>
        </p:txBody>
      </p:sp>
      <p:sp>
        <p:nvSpPr>
          <p:cNvPr id="8" name="สี่เหลี่ยมผืนผ้า 3"/>
          <p:cNvSpPr/>
          <p:nvPr/>
        </p:nvSpPr>
        <p:spPr>
          <a:xfrm>
            <a:off x="0" y="0"/>
            <a:ext cx="6093963" cy="58477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1.4 การ</a:t>
            </a:r>
            <a:r>
              <a:rPr lang="th-TH" sz="3200" dirty="0">
                <a:latin typeface="Angsana New" panose="02020603050405020304" pitchFamily="18" charset="-34"/>
                <a:cs typeface="Angsana New" panose="02020603050405020304" pitchFamily="18" charset="-34"/>
              </a:rPr>
              <a:t>แปลงเลขฐาน 10 เป็นฐาน 2 ฐาน 8 และฐาน </a:t>
            </a:r>
            <a:r>
              <a:rPr lang="th-TH" sz="3200" dirty="0" smtClean="0">
                <a:latin typeface="Angsana New" panose="02020603050405020304" pitchFamily="18" charset="-34"/>
                <a:cs typeface="Angsana New" panose="02020603050405020304" pitchFamily="18" charset="-34"/>
              </a:rPr>
              <a:t>16</a:t>
            </a:r>
            <a:endParaRPr lang="th-TH" sz="32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3" name="Ink 2"/>
              <p14:cNvContentPartPr/>
              <p14:nvPr/>
            </p14:nvContentPartPr>
            <p14:xfrm>
              <a:off x="1821600" y="2205720"/>
              <a:ext cx="8688960" cy="3759840"/>
            </p14:xfrm>
          </p:contentPart>
        </mc:Choice>
        <mc:Fallback xmlns="">
          <p:pic>
            <p:nvPicPr>
              <p:cNvPr id="3" name="Ink 2"/>
              <p:cNvPicPr/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1812240" y="2196360"/>
                <a:ext cx="8707680" cy="377856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1369141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ธีมของ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1589</TotalTime>
  <Words>2471</Words>
  <Application>Microsoft Office PowerPoint</Application>
  <PresentationFormat>Widescreen</PresentationFormat>
  <Paragraphs>240</Paragraphs>
  <Slides>55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55</vt:i4>
      </vt:variant>
    </vt:vector>
  </HeadingPairs>
  <TitlesOfParts>
    <vt:vector size="62" baseType="lpstr">
      <vt:lpstr>Angsana New</vt:lpstr>
      <vt:lpstr>Arial</vt:lpstr>
      <vt:lpstr>Calibri</vt:lpstr>
      <vt:lpstr>Calibri Light</vt:lpstr>
      <vt:lpstr>Cordia New</vt:lpstr>
      <vt:lpstr>Wingdings</vt:lpstr>
      <vt:lpstr>ธีมของ Office</vt:lpstr>
      <vt:lpstr>ระบบตัวเลข (Number Systems)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ระบบตัวเลข (Number Systems)</dc:title>
  <dc:creator>win10</dc:creator>
  <cp:lastModifiedBy>PC</cp:lastModifiedBy>
  <cp:revision>74</cp:revision>
  <dcterms:created xsi:type="dcterms:W3CDTF">2023-07-09T04:32:52Z</dcterms:created>
  <dcterms:modified xsi:type="dcterms:W3CDTF">2025-04-05T14:03:06Z</dcterms:modified>
</cp:coreProperties>
</file>