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5" r:id="rId8"/>
    <p:sldId id="264" r:id="rId9"/>
    <p:sldId id="263" r:id="rId10"/>
    <p:sldId id="262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6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6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0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80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4548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43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3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05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86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9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51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3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6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044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2697" y="815008"/>
            <a:ext cx="8825658" cy="1073427"/>
          </a:xfrm>
        </p:spPr>
        <p:txBody>
          <a:bodyPr/>
          <a:lstStyle/>
          <a:p>
            <a:pPr algn="ctr"/>
            <a:r>
              <a:rPr lang="th-TH" sz="6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การใช้อุปกรณ์ในห้องปฏิบัติการ (</a:t>
            </a:r>
            <a:r>
              <a:rPr lang="en-US" sz="6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Studio</a:t>
            </a:r>
            <a:r>
              <a:rPr lang="th-TH" sz="6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6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830" y="2604052"/>
            <a:ext cx="10207689" cy="3796748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การทำงานในสตูดิโอถ่ายทำรายการโทรทัศน์จำเป็นต้องเข้าใจการใช้อุปกรณ์หลักๆ ทั้งระบบภาพ เสียง และแสง รวมถึงระบบควบคุมต่างๆ เพื่อให้การผลิตเป็นไปอย่างมืออาชีพและมีประสิทธิภาพ นี่คือรายละเอียดอุปกรณ์ที่ต้องศึกษาและวิธีการใช้งานเบื้องต้น:</a:t>
            </a:r>
            <a:endParaRPr lang="en-US" sz="4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887" y="631623"/>
            <a:ext cx="9722774" cy="998394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5. อุปกรณ์เสริมอื่นๆ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1120" y="1928192"/>
            <a:ext cx="8946541" cy="445935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Green Screen*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Virtual Set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*Monitor Wall*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ระบบจอแสดงผล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Multicam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*RF System*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สำหรับกล้องไร้สาย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Wireless Camera)</a:t>
            </a:r>
            <a:endParaRPr lang="en-US" sz="4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96097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*ขั้นตอนการฝึกใช้งาน*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*ศึกษาคู่มืออุปกรณ์*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Manual)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ของแต่ละระบบ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*ฝึกใช้งานกับทีมงาน*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การสลับภาพฉุกเฉิน หรือแก้ปัญหาเสียงรบกวน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*เรียนรู้ศัพท์เทคนิค*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"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Cue Talent", "Fade to Black" 4.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ฝึกซ้อมก่อนถ่ายจริง*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Rehearsal)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เพื่อป้องกันข้อผิดพลาด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27018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*คำแนะนำเพิ่มเติม*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หากเป็นสตูดิโอขนาดเล็ก อาจใช้อุปกรณ์แบบ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All-in-One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Blackmagic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Design ATEM Mini*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สำหรับสวิตช์ภาพและเสียง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ติดตามเทคโนโลยีใหม่ๆ เช่น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Virtual Production*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LED Wall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แทน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Green Screen) 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66213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1694134"/>
            <a:ext cx="9404723" cy="14005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8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ทำงานในสตูดิโอต้องอาศัยการทำงานเป็นทีมและการประสานงานอย่างรวดเร็ว ดังนั้นนอกจากความรู้เรื่องอุปกรณ์แล้ว การสื่อสารและความรอบคอบก็สำคัญไม่แพ้กัน!</a:t>
            </a:r>
            <a:endParaRPr lang="en-US" sz="4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5338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205" y="373049"/>
            <a:ext cx="9875520" cy="879281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อุปกรณ์ระบบภาพ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Video Equipment)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21" y="1948070"/>
            <a:ext cx="10893287" cy="4909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*ก. กล้องสตูดิโอ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Studio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Camera)</a:t>
            </a:r>
            <a:endParaRPr lang="en-US" sz="36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กล้อง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Broadcast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HDC, Panasonic AK-UC)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การตั้งค่า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White Balance*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*Exposure*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*Shutter Speed*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CCU (Camera Control Unit)*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สำหรับปรับสีและค่ากล้องจากห้องควบคุม - การเคลื่อนกล้องด้วย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Pedestal*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Tripod Head*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Fluid Head)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การเชื่อมสัญญาณผ่าน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Triax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Cable*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Fiber Optic</a:t>
            </a:r>
            <a:r>
              <a:rPr lang="en-US" sz="3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583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47704"/>
            <a:ext cx="9404723" cy="104316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60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9954" y="-1441175"/>
            <a:ext cx="9872871" cy="1123122"/>
          </a:xfrm>
        </p:spPr>
        <p:txBody>
          <a:bodyPr>
            <a:normAutofit/>
          </a:bodyPr>
          <a:lstStyle/>
          <a:p>
            <a:pPr marL="45720" indent="0" algn="r">
              <a:buNone/>
            </a:pPr>
            <a:endParaRPr lang="en-US" sz="4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4765" y="238539"/>
            <a:ext cx="956144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ข. ระบบสวิตช์ภาพ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Vision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Mixer/Switcher)*</a:t>
            </a:r>
            <a:r>
              <a:rPr lang="en-US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Blackmagic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ATEM, Ross Carbonite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การสลับภาพระหว่างกล้อง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Cut, Mix, Wipe Effects)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การใส่กราฟิก/ข้อความผ่าน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CG (Character Generator)*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Keying*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สำหรับภาพพื้นหลังสีเขียว)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ค. ระบบบันทึกภาพ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Recording &amp; Playback)*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Server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EVS), Replay System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028700" lvl="1" indent="-571500"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การบันทึกภาพสดและเรียกใช้คลิป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Instant Replay)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028700" lvl="1" indent="-571500"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การส่งสัญญาณไปยังระบบออกอากาศ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Broadcast Chain)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3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238540"/>
            <a:ext cx="9404723" cy="1033670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อุปกรณ์ระบบเสียง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Audio Equipment)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550504"/>
            <a:ext cx="10644740" cy="515966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*ก. ไมโครโฟน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Microphones)*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Lavalier Mic*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ติดตัวผู้พูด)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Shotgun Mic*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สำหรับเก็บเสียงระยะไกล)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Boom Mic*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ใช้กับค้างไมค์)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การตั้งค่า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Gain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และระดับเสียงใน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Mixer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การลดเสียงรบกวน (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Noise Gate, EQ)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73777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374" y="-1276690"/>
            <a:ext cx="9700591" cy="938760"/>
          </a:xfrm>
        </p:spPr>
        <p:txBody>
          <a:bodyPr/>
          <a:lstStyle/>
          <a:p>
            <a:endParaRPr lang="en-US" sz="5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374" y="1928191"/>
            <a:ext cx="9541565" cy="4611757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*ข. มิกเซอร์เสียง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Audio Mixer)*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Yamaha QL1,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Behringer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X32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การปรับระดับเสียง (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Level Balancing) </a:t>
            </a: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AUX Send*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สำหรับหูฟังผู้ดำเนินรายการ </a:t>
            </a:r>
            <a:endParaRPr lang="en-US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การเชื่อมต่อกับระบบสตูดิโอผ่าน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Dante Protocol*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3838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206" y="472597"/>
            <a:ext cx="9404723" cy="1400530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อุปกรณ์ระบบแสง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Lighting Equipment)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388" y="1873127"/>
            <a:ext cx="8946541" cy="498487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*ก. ไฟสตูดิโอ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Studio Lights)*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LED Panel*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4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Aputure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300D)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*Fresnel Light*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สำหรับแสงแบบควบคุมได้) </a:t>
            </a: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*สิ่งที่ต้องเรียนรู้*</a:t>
            </a:r>
            <a:r>
              <a:rPr lang="th-TH" sz="3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4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>
              <a:buFontTx/>
              <a:buChar char="-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การจัดแสง 3 จุด (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Key Light, Fill Light, Back Light*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endParaRPr lang="en-US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>
              <a:buFontTx/>
              <a:buChar char="-"/>
            </a:pP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Diffuser*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Barn Door*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เพื่อควบคุมแสง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8062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9" y="-1654377"/>
            <a:ext cx="9690585" cy="1400530"/>
          </a:xfrm>
        </p:spPr>
        <p:txBody>
          <a:bodyPr/>
          <a:lstStyle/>
          <a:p>
            <a:pPr algn="ctr"/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53248"/>
            <a:ext cx="9233384" cy="4686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ข. ระบบควบคุมแสง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Lighting Console)*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GrandMA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Hog 4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การตั้งค่า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Preset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Cue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การโปรแกรมแสงอัตโนมัติ</a:t>
            </a: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3482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4" y="59635"/>
            <a:ext cx="10078279" cy="1038152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อุปกรณ์ควบคุมการผลิต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Production Control)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0" y="1272209"/>
            <a:ext cx="10207419" cy="55857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*ก. ห้องควบคุมสตูดิโอ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Production Control Room: PCR)*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หลัก*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TD (Technical Director)*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Vision Mixer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*Audio Engineer*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Mixer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*Lighting Director*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ควบคุมไฟ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การสื่อสารผ่าน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Intercom System*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Clear-Com)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Sync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เวลาผ่าน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Timecode Generator*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5343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598" y="-1654378"/>
            <a:ext cx="9730341" cy="1117665"/>
          </a:xfrm>
        </p:spPr>
        <p:txBody>
          <a:bodyPr/>
          <a:lstStyle/>
          <a:p>
            <a:pPr algn="ctr"/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07704"/>
            <a:ext cx="8946541" cy="455212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*ข. </a:t>
            </a:r>
            <a:r>
              <a:rPr lang="en-US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Teleprompter*</a:t>
            </a:r>
            <a:r>
              <a:rPr lang="en-US" sz="40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>
              <a:buFontTx/>
              <a:buChar char="-"/>
            </a:pP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สิ่ง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ที่ต้องเรียนรู้*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การปรับความเร็วข้อความให้สัมพันธ์กับผู้พูด </a:t>
            </a:r>
            <a:endParaRPr lang="en-US" sz="3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การเชื่อมต่อกับสคริปต์ (เช่นผ่านโปรแกรม </a:t>
            </a:r>
            <a:r>
              <a:rPr lang="en-US" sz="3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PromptSmart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3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44247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178</TotalTime>
  <Words>361</Words>
  <Application>Microsoft Office PowerPoint</Application>
  <PresentationFormat>Widescreen</PresentationFormat>
  <Paragraphs>75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TH SarabunPSK</vt:lpstr>
      <vt:lpstr>Wingdings 3</vt:lpstr>
      <vt:lpstr>Ion</vt:lpstr>
      <vt:lpstr>การใช้อุปกรณ์ในห้องปฏิบัติการ (Studio)</vt:lpstr>
      <vt:lpstr>1. อุปกรณ์ระบบภาพ (Video Equipment)</vt:lpstr>
      <vt:lpstr> </vt:lpstr>
      <vt:lpstr>2. อุปกรณ์ระบบเสียง (Audio Equipment)</vt:lpstr>
      <vt:lpstr>PowerPoint Presentation</vt:lpstr>
      <vt:lpstr>3. อุปกรณ์ระบบแสง (Lighting Equipment)</vt:lpstr>
      <vt:lpstr>PowerPoint Presentation</vt:lpstr>
      <vt:lpstr>4. อุปกรณ์ควบคุมการผลิต (Production Control)</vt:lpstr>
      <vt:lpstr>PowerPoint Presentation</vt:lpstr>
      <vt:lpstr>5. อุปกรณ์เสริมอื่นๆ</vt:lpstr>
      <vt:lpstr>*ขั้นตอนการฝึกใช้งาน*</vt:lpstr>
      <vt:lpstr>*คำแนะนำเพิ่มเติม*</vt:lpstr>
      <vt:lpstr>PowerPoint Presentation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51</cp:revision>
  <dcterms:created xsi:type="dcterms:W3CDTF">2025-05-15T21:21:56Z</dcterms:created>
  <dcterms:modified xsi:type="dcterms:W3CDTF">2025-05-16T05:27:19Z</dcterms:modified>
</cp:coreProperties>
</file>