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7" r:id="rId3"/>
    <p:sldId id="258" r:id="rId4"/>
    <p:sldId id="259" r:id="rId5"/>
    <p:sldId id="265" r:id="rId6"/>
    <p:sldId id="264" r:id="rId7"/>
    <p:sldId id="263" r:id="rId8"/>
    <p:sldId id="262" r:id="rId9"/>
    <p:sldId id="261" r:id="rId10"/>
    <p:sldId id="260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52" d="100"/>
          <a:sy n="52" d="100"/>
        </p:scale>
        <p:origin x="9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30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691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6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5035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2666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299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155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9985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899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386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31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761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53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7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632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6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5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25F31E5-DCF0-4645-98F8-4ED39F59681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55AC5-39A6-486A-945B-DB987D136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635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8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ขั้นตอนการจัดงานสัมมนา</a:t>
            </a:r>
            <a:endParaRPr lang="en-US" sz="8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การจัดงานสัมมนาที่มีประสิทธิภาพต้องมีการวางแผนอย่างเป็นระบบและละเอียดทุกขั้นตอน ตั้งแต่การกำหนดแนวคิดจนถึงการติดตามผลหลังงานเสร็จสิ้น โดยสามารถแบ่งออกเป็น 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*9 ขั้นตอนหลัก*</a:t>
            </a:r>
            <a:r>
              <a:rPr lang="th-TH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ดังนี้</a:t>
            </a:r>
            <a:endParaRPr lang="en-US" sz="4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0145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4138"/>
            <a:ext cx="9404723" cy="1730645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9: ติดตามผลหลังงาน </a:t>
            </a:r>
            <a:r>
              <a:rPr lang="th-TH" sz="5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5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5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Post-Event Follow-up)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130" y="2052918"/>
            <a:ext cx="9693188" cy="4459849"/>
          </a:xfrm>
        </p:spPr>
        <p:txBody>
          <a:bodyPr>
            <a:normAutofit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ส่งแบบประเมินผล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Feedback Form)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สรุปผลงานและปรับปรุงครั้งต่อไป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ส่งอีเมลขอบคุณผู้เข้าร่วม พร้อมลิงก์ดูวิดีโอย้อนหลัง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วิเคราะห์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Feedback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พบว่า 85% พึงพอใจ แต่ขอเพิ่มเวลา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Q&amp;A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นำข้อมูลติดต่อผู้สนใจไปพัฒนาการขายต่อ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23525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772" y="135478"/>
            <a:ext cx="9404723" cy="1400530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ตัวอย่างความสำเร็จจากขั้นตอนครบวงจร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7328" y="1536008"/>
            <a:ext cx="9197684" cy="4960775"/>
          </a:xfrm>
        </p:spPr>
        <p:txBody>
          <a:bodyPr>
            <a:noAutofit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บริษัท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Green Energy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จัดสัมมนา "พลังงานสะอาดสำหรับอุตสาหกรรม"*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ผลลัพธ์: 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มีผู้เข้าร่วม 300 คน (ทั้งออนไซต์และออนไลน์) - สร้าง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Lead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สำหรับทีมขาย 50 ราย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–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ได้สปอนเซอร์เพิ่มในปีถัดไปจากผลตอบรับ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ดี</a:t>
            </a:r>
          </a:p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*เคล็ดลับเพิ่มเติม*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*ใช้เทคโนโลยี*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เช่น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Mobile App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สำหรับลงทะเบียนเร็วขึ้น -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*แผนสำรอง*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เตรียมอุปกรณ์และอินเทอร์เน็ตสำรองสำหรับเหตุการณ์ไม่คาดคิด -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*สร้าง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Engagement*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Poll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Quiz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ระหว่างงานผ่านแพลตฟอร์มเช่น </a:t>
            </a:r>
            <a:r>
              <a:rPr lang="en-US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Mentimeter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การจัดงานสัมมนาที่ได้ผลต้องคำนึงถึง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*ความยืดหยุ่น*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*การสื่อสารที่ชัดเจน*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ในทุกขั้นตอน!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71718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1: กำหนดวัตถุประสงค์และแนวคิด (</a:t>
            </a:r>
            <a:r>
              <a:rPr lang="en-US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Conceptualization)</a:t>
            </a:r>
            <a:endParaRPr lang="en-US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กำหนด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หัวข้อและเป้าหมายชัดเจน เช่น เพื่อเผยแพร่ความรู้/สร้างเครือข่าย/เพิ่มยอดขาย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กลุ่มเป้าหมาย (อายุ อาชีพ จำนวนคน)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รูปแบบสัมมนา (ดูจากรูปแบบ 10 แบบที่อธิบายไว้ก่อนหน้านี้)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บริษัท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AI Tech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ต้องการจัดสัมมนาเรื่อง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"การประยุกต์ใช้ </a:t>
            </a:r>
            <a:r>
              <a:rPr lang="en-US" sz="36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ChatGPT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ในธุรกิจ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SME"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สร้างความตระหนักถึงประโยชน์ของ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AI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กลุ่มเป้าหมาย*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เจ้าของธุรกิจ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SME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150 คน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*รูปแบบ*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Hybrid Seminar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ผสมระหว่างออนไซต์และออนไลน์) </a:t>
            </a:r>
            <a:r>
              <a:rPr lang="th-TH" dirty="0"/>
              <a:t/>
            </a:r>
            <a:br>
              <a:rPr lang="th-TH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958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0"/>
            <a:ext cx="9404723" cy="1853248"/>
          </a:xfrm>
        </p:spPr>
        <p:txBody>
          <a:bodyPr/>
          <a:lstStyle/>
          <a:p>
            <a:pPr algn="ctr"/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2: วางแผนงบประมาณ (</a:t>
            </a:r>
            <a:r>
              <a:rPr lang="en-US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Budgeting)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146041"/>
            <a:ext cx="8946541" cy="4102358"/>
          </a:xfrm>
        </p:spPr>
        <p:txBody>
          <a:bodyPr>
            <a:normAutofit fontScale="77500" lnSpcReduction="20000"/>
          </a:bodyPr>
          <a:lstStyle/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คำนวณค่าใช้จ่ายหลัก: สถานที่ อาหาร วิทยากร อุปกรณ์ โปรโมชัน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หาสปอนเซอร์หากจำเป็น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งบประมาณ 500,000 บาท แบ่งเป็น: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สถานที่และอาหาร: 200,000 บาท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วิทยากร (3 ท่าน): 100,000 บาท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อุปกรณ์และสตรีมมิ่ง: 50,000 บาท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การตลาด: 100,000 บาท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ค่าจัดเอกสารและของที่ระลึก: 50,000 บาท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01651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284766"/>
            <a:ext cx="9404723" cy="1600017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3: เลือกวันที่และสถานที่ </a:t>
            </a:r>
            <a:r>
              <a:rPr lang="th-TH" sz="5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5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5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Venue &amp; Scheduling)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351314"/>
            <a:ext cx="9141700" cy="3897085"/>
          </a:xfrm>
        </p:spPr>
        <p:txBody>
          <a:bodyPr/>
          <a:lstStyle/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หลีกเลี่ยงวันหยุดหรือช่วงงานใหญ่ของคู่แข่ง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เลือกสถานที่ที่เข้าถึงง่าย มีพื้นที่เหมาะสมกับรูปแบบสัมมนา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จัดวันที่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15 สิงหาคม 2567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(วันพฤหัสบดี) ที่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ห้องบอลรูม โรงแรมแกรนด์ ไฮแอท กรุงเทพ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*เหตุผล*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อยู่ใกล้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BTS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มีพื้นที่รองรับผู้เข้าร่วม 200 คน และมีระบบสตรีมมิ่งครบวงจร </a:t>
            </a:r>
            <a:r>
              <a:rPr lang="th-TH" dirty="0"/>
              <a:t/>
            </a:r>
            <a:br>
              <a:rPr lang="th-TH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76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247443"/>
            <a:ext cx="9404723" cy="1600017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4: จัดทีมงานและมอบหมายบทบาท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Team Allocation)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220" y="2090239"/>
            <a:ext cx="9408115" cy="4571817"/>
          </a:xfrm>
        </p:spPr>
        <p:txBody>
          <a:bodyPr>
            <a:normAutofit fontScale="85000" lnSpcReduction="20000"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แบ่งทีมย่อย เช่น ทีมประสานงาน ทีมเทคนิค ทีมลงทะเบียน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ใช้เครื่องมือจัดการโครงการ (เช่น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Trello, Asana)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ตัวอย่างทีมงาน*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*หัวหน้าโครงการ*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ดูแลภาพรวม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*ทีมวิทยากร*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ประสานงานและเตรียมเนื้อหากับวิทยากร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*ทีมล็อกิสติกส์*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จัดการสถานที่และอาหาร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*ทีมเทคนิค*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ควบคุมระบบเสียง ภาพ และสตรีมมิ่ง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*ทีมการตลาด*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โปรโมทงานและจัดการโซเชียลมีเดีย </a:t>
            </a:r>
            <a:r>
              <a:rPr lang="th-TH" dirty="0"/>
              <a:t/>
            </a:r>
            <a:br>
              <a:rPr lang="th-TH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224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228782"/>
            <a:ext cx="9404723" cy="1656001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5: จัดหาวิทยากรและเนื้อหา </a:t>
            </a:r>
            <a:r>
              <a:rPr lang="th-TH" sz="5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5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5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Speaker &amp; Content)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130" y="2052918"/>
            <a:ext cx="9805156" cy="4478511"/>
          </a:xfrm>
        </p:spPr>
        <p:txBody>
          <a:bodyPr>
            <a:normAutofit lnSpcReduction="10000"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คัดเลือกวิทยากรที่มีความเชี่ยวชาญและชื่อเสียงดึงดูดผู้เข้าร่วม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ออกแบบเนื้อหาให้สอดคล้องกับวัตถุประสงค์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สัมมนา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AI Tech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เชิญวิทยากร 3 ท่าน: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*ดร.สมชาย ใจดี*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(นักวิจัย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AI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จากมหาวิทยาลัยชั้นนำ) - บรรยายทฤษฎี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*คุณส้มโอ กล้าคิด*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(ผู้ก่อตั้ง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Startup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ที่ใช้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ChatGPT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แชร์กรณีศึกษา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*คุณแจ็ค แห่งบริษัท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XYZ*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ผู้ให้บริการโซลูชัน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AI)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เสนอเครื่องมือสำหรับธุรกิจ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41328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284766"/>
            <a:ext cx="9404723" cy="1600017"/>
          </a:xfrm>
        </p:spPr>
        <p:txBody>
          <a:bodyPr/>
          <a:lstStyle/>
          <a:p>
            <a:pPr algn="ctr"/>
            <a:r>
              <a:rPr lang="th-TH" sz="5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6: การตลาดและประชาสัมพันธ์ </a:t>
            </a:r>
            <a:br>
              <a:rPr lang="th-TH" sz="5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5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5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Marketing)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130" y="2052918"/>
            <a:ext cx="9749172" cy="4195481"/>
          </a:xfrm>
        </p:spPr>
        <p:txBody>
          <a:bodyPr>
            <a:normAutofit fontScale="92500" lnSpcReduction="10000"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ใช้ช่องทางออนไลน์ (โซเชียลมีเดีย, อีเมล) และออฟไลน์ (ป้ายโฆษณา)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เปิด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Early Bird Registration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เพื่อกระตุ้นการ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สมัคร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Event Page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Facebook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LinkedIn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ส่งอีเมลเชิญไปยังฐานข้อมูลลูกค้า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SME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ติดประกาศในเว็บไซต์ธุรกิจเช่น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Techsauce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ให้ส่วนลด 20% สำหรับผู้สมัครภายใน 1 เดือนก่อนงาน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82979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247444"/>
            <a:ext cx="9404723" cy="1674662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7: เตรียมงานล่วงหน้า </a:t>
            </a:r>
            <a:r>
              <a:rPr lang="th-TH" sz="5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5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5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Pre-Event Preparation)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130" y="2052918"/>
            <a:ext cx="9655866" cy="4195481"/>
          </a:xfrm>
        </p:spPr>
        <p:txBody>
          <a:bodyPr>
            <a:normAutofit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สร้าง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Timeline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การทำงาน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เตรียมเอกสาร (สมุดบันทึก ใบประเมิน)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ทดสอบระบบเทคนิคก่อนงาน 1 วัน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*3 วันก่อนงาน*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ทดสอบไมค์ ระบบฉายสไลด์ และสัญญาณอินเทอร์เน็ต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*1 วันก่อนงาน*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จัดโต๊ะลงทะเบียน และแจกเอกสารให้ทีมงาน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69664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8: วันจัดงาน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Execution)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79510"/>
            <a:ext cx="9197684" cy="4851919"/>
          </a:xfrm>
        </p:spPr>
        <p:txBody>
          <a:bodyPr>
            <a:normAutofit fontScale="92500" lnSpcReduction="10000"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เริ่มตั้งแต่ลงทะเบียน จนถึงปิดงาน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มีทีมประสานงานคอยแก้ไขปัญหาเฉพาะหน้า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Timeline*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*08.00-09.00*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ลงทะเบียน + รับอาหารเช้า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*09.00-10.30*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ปาฐกถาเปิดงานโดยดร.สมชาย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*10.30-12.00*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เวิร์กช็อปใช้งาน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ChatGPT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*12.00-13.00*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อาหารกลางวัน + กิจกรรมเครือข่าย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*13.00-15.00*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อภิปรายกลุ่มย่อย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84758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33</TotalTime>
  <Words>784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Angsana New</vt:lpstr>
      <vt:lpstr>Arial</vt:lpstr>
      <vt:lpstr>Century Gothic</vt:lpstr>
      <vt:lpstr>TH SarabunPSK</vt:lpstr>
      <vt:lpstr>Wingdings 3</vt:lpstr>
      <vt:lpstr>Ion</vt:lpstr>
      <vt:lpstr>ขั้นตอนการจัดงานสัมมนา</vt:lpstr>
      <vt:lpstr>ขั้นตอนที่ 1: กำหนดวัตถุประสงค์และแนวคิด (Conceptualization)</vt:lpstr>
      <vt:lpstr>ขั้นตอนที่ 2: วางแผนงบประมาณ (Budgeting)</vt:lpstr>
      <vt:lpstr>ขั้นตอนที่ 3: เลือกวันที่และสถานที่  (Venue &amp; Scheduling)</vt:lpstr>
      <vt:lpstr>ขั้นตอนที่ 4: จัดทีมงานและมอบหมายบทบาท (Team Allocation)</vt:lpstr>
      <vt:lpstr>ขั้นตอนที่ 5: จัดหาวิทยากรและเนื้อหา  (Speaker &amp; Content)</vt:lpstr>
      <vt:lpstr>ขั้นตอนที่ 6: การตลาดและประชาสัมพันธ์  (Marketing)</vt:lpstr>
      <vt:lpstr>ขั้นตอนที่ 7: เตรียมงานล่วงหน้า  (Pre-Event Preparation)</vt:lpstr>
      <vt:lpstr>ขั้นตอนที่ 8: วันจัดงาน (Execution)</vt:lpstr>
      <vt:lpstr>ขั้นตอนที่ 9: ติดตามผลหลังงาน  (Post-Event Follow-up)</vt:lpstr>
      <vt:lpstr>ตัวอย่างความสำเร็จจากขั้นตอนครบวงจร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SSRU</dc:creator>
  <cp:lastModifiedBy>SSRU</cp:lastModifiedBy>
  <cp:revision>11</cp:revision>
  <dcterms:created xsi:type="dcterms:W3CDTF">2025-05-15T17:53:40Z</dcterms:created>
  <dcterms:modified xsi:type="dcterms:W3CDTF">2025-05-15T18:27:12Z</dcterms:modified>
</cp:coreProperties>
</file>