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EB731-6BC9-D7F4-3B8C-2026253CB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E0A756-33D2-9427-9554-A5D0B7E807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F3054-3286-EF48-1FBB-BC33C74EF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E32AF-FA88-4F4A-B682-31D6E31C02CF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FDD8D-6ABB-FBB6-5428-CE7390290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F0984-ED2A-66F9-436A-2A53EDEEB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C364-69B9-484F-B2D5-0EE8C167E7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5337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D9246-D774-7573-C8E7-661260D53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7532B-EF8B-816A-2199-453248A96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C6373-5992-DFF1-9E0D-20B1ABFB8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E32AF-FA88-4F4A-B682-31D6E31C02CF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98055-E38D-A75B-6ED4-1C4971FBE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C95C9-956A-CA56-DEBE-33D4C7D6D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C364-69B9-484F-B2D5-0EE8C167E7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0685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D22D95-8B4A-D83E-E636-98FD8E495C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DA89BD-A73D-BC63-1EC9-672A39583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1FCEC-ACC4-53D0-392F-0ACB5BA78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E32AF-FA88-4F4A-B682-31D6E31C02CF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0367-E04E-9D17-B501-83D7A8A14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59685-E343-D3C7-15EC-63C2575E4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C364-69B9-484F-B2D5-0EE8C167E7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7711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1D698-AE48-5A07-1688-0B0076B1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B7A6D-E427-A710-4C5C-7802F1992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983EA-3406-8A1F-7B48-260831660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E32AF-FA88-4F4A-B682-31D6E31C02CF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7C483-A143-5681-5579-F0537C0B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AD676-2EBD-F048-C6D5-D65ED3DD6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C364-69B9-484F-B2D5-0EE8C167E7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30004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2830-0B72-86B5-577F-B0D1A93E8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E0105-C257-2A6D-C1AD-830DF6F6D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43C40-96FB-FC5A-27EF-5F3B0BA8E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E32AF-FA88-4F4A-B682-31D6E31C02CF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88735-28C5-9AD3-FAE0-05364B32C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17508-A7AA-4054-B82B-DFF1D11DE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C364-69B9-484F-B2D5-0EE8C167E7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89856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14CF3-DD7C-0379-47BC-398478E9D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CF1C1-A1BB-DF7B-2EBA-AE81BED3A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56C50-CDB5-6617-A2EF-D37406962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F7D7C-D1D7-DD6D-B11D-12827921A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E32AF-FA88-4F4A-B682-31D6E31C02CF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83596-82F1-01D5-1D2F-F92FA881D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C0CD8-9A2A-325D-8E8E-537244804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C364-69B9-484F-B2D5-0EE8C167E7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5717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F6E32-BFCE-CFD0-DF17-14B810760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4AC82-6A72-70AD-DB37-5A60E1295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9A4BC-DD4F-666D-2E6B-260F9EB3B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DA112C-8B41-F1BE-CFCF-EC7FA8CD60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E34081-7F4C-A80C-4573-9B0BBB672A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BA77AD-9B63-B799-7F8C-9EC908ED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E32AF-FA88-4F4A-B682-31D6E31C02CF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EA9514-8BBA-2E84-ACDC-9EE40A9BC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BCBA2E-76F8-9F75-D8C2-3A04580C1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C364-69B9-484F-B2D5-0EE8C167E7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5313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E3AB5-6C36-7C93-2C11-28020210A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6AE2F2-380D-BBD5-937E-D7FDA5EEA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E32AF-FA88-4F4A-B682-31D6E31C02CF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116C58-EDB0-F824-A13C-58EFBCEB3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D1745-EA33-FC59-1BFB-31CC4B8C1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C364-69B9-484F-B2D5-0EE8C167E7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012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4EA0F8-3640-E23A-9FCA-6B427A793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E32AF-FA88-4F4A-B682-31D6E31C02CF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173AB0-98D8-74CE-D218-1649CE1B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8BD83-1006-3F7D-9610-373784057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C364-69B9-484F-B2D5-0EE8C167E7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2723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BD9F5-BC72-DE58-E393-7FBC3DE4C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2CA20-4CC3-D02C-3EBB-70E252756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664ED2-EA1F-818A-4CA7-79DB0C85F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E1A57-546F-1270-CA92-63CB9BB8A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E32AF-FA88-4F4A-B682-31D6E31C02CF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64101-2C0A-AABC-8B3C-D8E54C535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FF661-581C-D125-A8C7-AAFC70D3D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C364-69B9-484F-B2D5-0EE8C167E7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192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8A3B6-B430-449B-FE6C-F837B1CC6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6D3E12-41AB-EE38-D115-71C782B72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24EC3-4DDD-26F7-A0A5-76398C6D4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78479-5997-2849-CA7E-DF7D00AE0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E32AF-FA88-4F4A-B682-31D6E31C02CF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30B10-97D5-5C6E-CE1C-6E8DFD77E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62229-AEA3-46CD-76C7-04EA0AC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C364-69B9-484F-B2D5-0EE8C167E7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135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037624-20B9-940A-FB2D-800B1A38F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00381-5C05-F1DB-635B-42556FFC0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9B939-2F73-BB3D-B3E3-89E8628B2A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5E32AF-FA88-4F4A-B682-31D6E31C02CF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72D26-2111-787C-26EA-BDA06E502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A89A9-9AD8-72C9-30B4-3EBE51D24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D4C364-69B9-484F-B2D5-0EE8C167E7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588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8FEBDB-7438-D908-4892-8637F4D474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56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02F6BB-BB58-EB45-6C75-EA28BBF979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804" t="22857" r="26339" b="29365"/>
          <a:stretch>
            <a:fillRect/>
          </a:stretch>
        </p:blipFill>
        <p:spPr>
          <a:xfrm>
            <a:off x="924454" y="418287"/>
            <a:ext cx="10343092" cy="580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B4D557-A905-5788-87F8-B3B0ADCE94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893" t="20159" r="26429" b="33333"/>
          <a:stretch>
            <a:fillRect/>
          </a:stretch>
        </p:blipFill>
        <p:spPr>
          <a:xfrm>
            <a:off x="1019364" y="643466"/>
            <a:ext cx="1015327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09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3BCA19-ECF7-4CB5-C065-2899786797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250" t="28413" r="26339" b="24286"/>
          <a:stretch>
            <a:fillRect/>
          </a:stretch>
        </p:blipFill>
        <p:spPr>
          <a:xfrm>
            <a:off x="1132425" y="643466"/>
            <a:ext cx="992715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68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817B1E-93FB-BDB9-0DE4-4E6B95EEB2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072" t="24603" r="26339" b="28254"/>
          <a:stretch>
            <a:fillRect/>
          </a:stretch>
        </p:blipFill>
        <p:spPr>
          <a:xfrm>
            <a:off x="1097089" y="643466"/>
            <a:ext cx="999782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19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CB27A-0453-0534-AC7B-8C93C46E91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61" t="33651" r="26339" b="18413"/>
          <a:stretch>
            <a:fillRect/>
          </a:stretch>
        </p:blipFill>
        <p:spPr>
          <a:xfrm>
            <a:off x="1188984" y="643466"/>
            <a:ext cx="981403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06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D55AEF-BB9E-12BE-893E-D9D570820A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18" t="29048" r="25982" b="23492"/>
          <a:stretch>
            <a:fillRect/>
          </a:stretch>
        </p:blipFill>
        <p:spPr>
          <a:xfrm>
            <a:off x="1195752" y="674914"/>
            <a:ext cx="9800495" cy="55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73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C8F3C7-83E6-B744-82A0-98A7642357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96" t="25397" r="27054" b="27143"/>
          <a:stretch>
            <a:fillRect/>
          </a:stretch>
        </p:blipFill>
        <p:spPr>
          <a:xfrm>
            <a:off x="1270193" y="643466"/>
            <a:ext cx="965161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50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A89D5B-C60E-A829-8719-0147B2D61B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250" t="35713" r="26607" b="17461"/>
          <a:stretch>
            <a:fillRect/>
          </a:stretch>
        </p:blipFill>
        <p:spPr>
          <a:xfrm>
            <a:off x="921226" y="576944"/>
            <a:ext cx="10579586" cy="591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68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1AA1D-1FB5-2C78-ED04-F7844EFC3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428" t="30953" r="27411" b="21905"/>
          <a:stretch>
            <a:fillRect/>
          </a:stretch>
        </p:blipFill>
        <p:spPr>
          <a:xfrm>
            <a:off x="1246984" y="643466"/>
            <a:ext cx="969803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38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AB125-DA02-3BE1-AF5E-35C69BB563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250" t="27301" r="26875" b="26508"/>
          <a:stretch>
            <a:fillRect/>
          </a:stretch>
        </p:blipFill>
        <p:spPr>
          <a:xfrm>
            <a:off x="1070609" y="643466"/>
            <a:ext cx="1005078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08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00C197-59EC-4857-47B2-BBD37F2D61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61" t="22381" r="26250" b="30318"/>
          <a:stretch>
            <a:fillRect/>
          </a:stretch>
        </p:blipFill>
        <p:spPr>
          <a:xfrm>
            <a:off x="1113789" y="643466"/>
            <a:ext cx="996442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65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898A3-20D0-D8B8-B7A1-194698BC6C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340" t="32698" r="26071" b="20000"/>
          <a:stretch>
            <a:fillRect/>
          </a:stretch>
        </p:blipFill>
        <p:spPr>
          <a:xfrm>
            <a:off x="1113897" y="643466"/>
            <a:ext cx="996420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44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D2EF2D-2A6D-9DDB-947B-63D398A45D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428" t="27619" r="26339" b="24921"/>
          <a:stretch>
            <a:fillRect/>
          </a:stretch>
        </p:blipFill>
        <p:spPr>
          <a:xfrm>
            <a:off x="1167627" y="643466"/>
            <a:ext cx="985674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38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Weerayuth  Plailek</dc:creator>
  <cp:lastModifiedBy>Weerayuth  Plailek</cp:lastModifiedBy>
  <cp:revision>1</cp:revision>
  <dcterms:created xsi:type="dcterms:W3CDTF">2026-01-28T16:27:09Z</dcterms:created>
  <dcterms:modified xsi:type="dcterms:W3CDTF">2026-01-28T16:40:11Z</dcterms:modified>
</cp:coreProperties>
</file>