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1.xml" ContentType="application/vnd.openxmlformats-officedocument.presentationml.notesSlide+xml"/>
  <Override PartName="/ppt/ink/ink9.xml" ContentType="application/inkml+xml"/>
  <Override PartName="/ppt/notesSlides/notesSlide2.xml" ContentType="application/vnd.openxmlformats-officedocument.presentationml.notesSlide+xml"/>
  <Override PartName="/ppt/ink/ink10.xml" ContentType="application/inkml+xml"/>
  <Override PartName="/ppt/notesSlides/notesSlide3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9" r:id="rId20"/>
    <p:sldId id="280" r:id="rId21"/>
    <p:sldId id="275" r:id="rId22"/>
    <p:sldId id="276" r:id="rId23"/>
    <p:sldId id="277" r:id="rId24"/>
    <p:sldId id="281" r:id="rId25"/>
    <p:sldId id="282" r:id="rId26"/>
    <p:sldId id="283" r:id="rId27"/>
    <p:sldId id="284" r:id="rId28"/>
    <p:sldId id="278" r:id="rId29"/>
    <p:sldId id="317" r:id="rId30"/>
    <p:sldId id="286" r:id="rId31"/>
    <p:sldId id="287" r:id="rId32"/>
    <p:sldId id="288" r:id="rId33"/>
    <p:sldId id="291" r:id="rId34"/>
    <p:sldId id="289" r:id="rId35"/>
    <p:sldId id="293" r:id="rId36"/>
    <p:sldId id="294" r:id="rId37"/>
    <p:sldId id="295" r:id="rId38"/>
    <p:sldId id="304" r:id="rId39"/>
    <p:sldId id="305" r:id="rId40"/>
    <p:sldId id="292" r:id="rId41"/>
    <p:sldId id="303" r:id="rId42"/>
    <p:sldId id="302" r:id="rId43"/>
    <p:sldId id="306" r:id="rId44"/>
    <p:sldId id="307" r:id="rId45"/>
    <p:sldId id="308" r:id="rId46"/>
    <p:sldId id="309" r:id="rId47"/>
    <p:sldId id="310" r:id="rId48"/>
    <p:sldId id="312" r:id="rId49"/>
    <p:sldId id="313" r:id="rId50"/>
    <p:sldId id="315" r:id="rId51"/>
    <p:sldId id="316" r:id="rId52"/>
    <p:sldId id="285" r:id="rId53"/>
    <p:sldId id="318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0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6:21:55.0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6648 4068,'24'0,"-24"-25,0 0,25 25,0 25,-25 0,25 0,-25 0,0-1,25 1,-25 0,0 0,0 0,-25-50,25 0,25 0,-25 0,0 1,0-26,24 25,-24 0,25 1,-25-1,25-25,0 25,0 25,0 25,-25 0,0 0,0 0,24-1,-24 1,0 0,0 0,0 0,25-25,-25-25,25 0,-25 0,25 0,0 25,-25-24,24 24,1 0,-25 24,0 1,0 0,0 25,0-26,0 26,0 0,0-26</inkml:trace>
  <inkml:trace contextRef="#ctx0" brushRef="#br0" timeOffset="2103.2052">16867 5333,'-25'25,"25"0,0-1,-24 1,24 0,0 0,-25-25,50 0,-25-25,0 0,24 25,-24-25,0 1,25-1,0 0,-25 0,25 25,-25-25,25 25,-1 0,-24 25,0 0,0 0,0 0,0-1,0 1,25-50,0 1,-25-1,25 25,-25-25,25 25,-25 25,0 0,0-1,-25 26,25-25,0 0,-25-1</inkml:trace>
  <inkml:trace contextRef="#ctx0" brushRef="#br0" timeOffset="3223.9378">3721 9475,'-25'0,"25"25,0 0,-25 0,25 24,0 1,0 0,25-1,-25 26,25-26,0 1,-1-1,26-24,0 0,-26 0,26-25,0-25,-26 0,26 0,-25-24,0-26,-1 1,-24 24,-24-24,24 0,-50 24,25 0,0 50,-24-24,24 24,-25 0,26 24,-1 1,0 0,25 0,-25 0,25-1</inkml:trace>
  <inkml:trace contextRef="#ctx0" brushRef="#br0" timeOffset="3560.1317">4068 9203,'0'0,"25"0,-50 0,25 24,-25 26,-24 0,-1 49,0 25,1 0,-26 25,1-25,-1 25,1-1,0-24,24 0,25-49,0-1,25-49</inkml:trace>
  <inkml:trace contextRef="#ctx0" brushRef="#br0" timeOffset="4409.594">4093 9922,'0'-25,"25"50,-1 0,-24-1,25 1,-25 25,0-25,0 24,0-24,0 0,25-25,-25-25,0 0,25 1,-25-1,0-25,25 25,-1-24,-24 24,25 0,0 0,0 0,0 25,-1 25,1 0,-25 0,25 0,-25 24,0-24,0 25,-25-25,25-1,0 1,25-50,-25-24,25-26,0 26,24 24,-24 0,-25 0,25 25,0 25,-25 0,24 49,-48-24,24 49,0 0</inkml:trace>
  <inkml:trace contextRef="#ctx0" brushRef="#br0" timeOffset="25598.8946">9500 12948,'25'0,"0"0,0 0,-1-25,1 25,0 0,0 0,0-25,-1 25,1 0,0 0,0 0,-25-24,25 24,-1 0,1 0,0 0,0 0,0 0,-1 0,1 0,0-25,0 25,0 0,0 0,-1 0,1 0,0 0,0 0,-25-25,25 25,-1 0,1 0,0 25,0-25,0 0,-1 0,1 0,0 0,0 0,0 0,-1 0,1 0,0 0,0 0,0 0,-1 0,1 0,0 0,0-25,0 25,-1 0,1 0,0 0,0 0,0 0,-1 0,1 0,0 0,-25 25,25-25,0 0,-1 0,1 0,0 0,0 0,0 0,-1 0,1 0,0 0,0 0,0 0,0 0,-1 0,1 0,0-25,0 25,0 0,-1 0,1 0,0 0,0 0,0 0,-1 0,1 0,0 0,25 0,-26 0,1 0,0 0,0 0,24 0,-24 0,0 0,0 0,0 0,24 0,-24 0,25 25,-26-50,26 25,-25 0,0 25,24-25,-24 0,0 0,0 0,0 0,-1 0,1-25,0 25,0 0,0 0,-1 0,1 25,0-25,0 0,0 0,-1 0,1 0,0 0,25 25,-26-25,1 0,25 0,-25 0,-1 0,1 0,25 0,-25 0,-1 0,1 0,0 0,25 0,-26 0,1-25,0 25,0 0,0 0,-1 0,1 0,0 0,0 0,25 0,-26 0,1 0,25 0,-25 0,-1 0,26 0,-25 0,24 0,-24 0,25 0,-25 0,24 0,1-25,-25 25,24 0,1 0,-25 0,-1 0,26 0,-25 0,0 0,-1 0,1 0,0 0,0 0,0 0,-1 0,1 0,0 0,0 0,0 0,-1 0,1 0,0 0,0 0,0 0,0 0,-1 0,1 0,0 0,0 0,0 0,-1 0,1 0,0 0,0 0,0 0,-1 0,1 0,0 0,0 0,0 0,24 0,-24 0,25 0,-1 0,-24 0,0 0,24 0,-24 0,25 0,-25 0,-1 0,1 0,25 25,-25-25,-1 0,1 0,0 0,0 0,0 0,0 0,-1 0,1 0,0 0,0 0,0 0,-1 0,1 0,0 0,0 25,0-25,-1 0,1 0,0 0,0 0,0 0,-1 0,1 0,0 0,0 0,0 0,24 0,-24 0,0 0,0 0,-1 0,1 0,0 0,0 0,0 0,-1 0,1 0,0 0,0 0,0 0,-1 0,1 0</inkml:trace>
  <inkml:trace contextRef="#ctx0" brushRef="#br0" timeOffset="79640.0279">16173 12923,'24'0,"1"0,0 0,0 0,0 0,-1 0,1 0,0 0,0 0,0 0,0 0,-1 0,1 0,0 0,0 25,0-25,-1 0,1 0,0 0,0 0,0 0,-1 0,1 0,0 0,0 0,0 0,-1 0,1 0,-25-25,25 25,0 0,0 0,-1 0,1 0,0 0,0 0,0 0,-1 0,1 0,0 0,0 0,0 0,-1 0,1 0,0 0,0 0,0 0,-1 0,1 25,0-25,0 0,0 0,-1 0,1 0,0 0,0 0,-25-25,25 50,0-25,-1 0,-24-25,25 50,0-25,0 0,0 0,-1 0,1 0,0 0,0 0,0 0,-1 0,1 0,0 0,0 0,0 0,-1 0,1 0,0 0,0-25,0 25,-1 0,1 0,0 0,0 0,0 0,-1 0,1 0,0 0,0 0,0 0,-1 0,1 0,0-25,0 25,0 0,-1 0,1 0,0 0,0 0,0 0,0 0,-1 0,1 0,0 0,0 0,0-24,-1 24,1 0,0 0,0 0,0 0,-1 0,1 0,0 0,0 0,24 0,-24 0,0-25,0 25,0 0,-1 0,1 0,0 0,0 0,0 0,-1 0,1 0,0 0,0 0,0 0,-1 0,1 0,0 0,0 0,0 0,-1 0,1 0,0 0,0 0,0 0,0 0,-1 0,1 0,0 0,0 0,0 0,-1-25,1 25,0 0,25 0,-26 25,1-25,25 0,-25 0,24 0,-24 0,25 0,-26 0,1 0,25 0,-25 0,-1 0,26 0,-25 0,0 0,24 0,-24 0,0 0,0 0,24 0,-24 0,0 0,0 0,24 0,-24 0,0 0,0 0,0 0,24 0,-24 0,25 0,-26 0,26 0,-25 0,24 0,1 0,-25 25,24-50,1 50,0-25,-26 0,26 0,0 0,-1 0,1 0,-1 0,-24 0,25 0,-25 0,24 24,-24-24,25 0,-25 0,24 0,-24 0,0 0,24 0,1 0,-25 0,24 0,-24 0,25 0,-25 0,24 0,-24 0,0 0,24 0,-24 0,0 0,25 0,-26 0,26 0,-25 0,24 0,-24 0,0 0,0 25,0-25,-1 0,1 0,0 0,0 0,0 0,0 0,-1 0,1 0,0 25,0-25,-25-25,25 25,-1 25,1-25,0 0,0 0,-25-25,-25 25,0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12:51.8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9649 7317,'25'0,"0"25,-1-25,1 0,0 0,0 25,0-25,-1 0,1 0,0 0,0 0,0 0,-1 0,1 25,0-25,0 0,0 0,0 0,-1 0,1 0,-25 25,0-50,0 50,25-25,-25-25,-25 25</inkml:trace>
  <inkml:trace contextRef="#ctx0" brushRef="#br0" timeOffset="2156.2997">9823 7516,'0'25,"-25"-1,0-24,25 25,-25-25,0 0,1 0,-1 0,0 0,0 0,0 0,1-25,-1 25,0 0,25-24,-25 24,25-25,-25 25,25-25,-24 25,24-25,-25 25,25-25,-25 25,25-24,-25-1,0 0,25 0,-24 0,-1 1,0-1,25 0,-25 25,25-25,-25 25,25-25,-24 1,-1-1,25 0,-25 25,25-25,-25 0,0 1,1-1,-1 0,0 0,0 0,0 1,0 24,25-25,-24 25,-1-25,0 25,0-25,0 25,25-25,-24 25,24-25,-25 25,0-24,0 24,25-25,-25 0,1 0,-1 25,25-25,-25 25,25-24,-25 24,0-25,1 0,-1 25,50 0,-25 25,0 0,24-25,-24 24,25 1,-25 0,0 0,25-25,-25 25,0-1,25-24,-25 25,25 0,-50-50,25 0,-25 1,25-1,-25 25,25-25,-25 0,25 0,-24 25,24-24,-25-1,25 0,25 0,-1 25,1-25,0 25,0 0,0 0,-1 0,1 25,0-25,0 25,-50 0,25 0,0-1,-25 1,25 0,-25-25,25 25,-24 0</inkml:trace>
  <inkml:trace contextRef="#ctx0" brushRef="#br0" timeOffset="20789.8764">15255 10468,'0'0,"-25"0,25-25</inkml:trace>
  <inkml:trace contextRef="#ctx0" brushRef="#br0" timeOffset="21368.8128">15230 10393,'0'0,"25"25,0-25,-25-25,24 25,-24-25,0 1,-24-1,24 0,-25 0,0 0,-25 1,26 24,-26-25,25 25,-24 0,24 0,0 0,25 25,0-1,25-24,24 25,-24-25,25 25,-1-25,1 25,-25 0,24-1,-24-24,0 25,0 0,-25 0,25 0,-50-1,25 1,-25-25,25 25,-25 0,0-25,1 0,-26 25,25-25,0-25,1 25,-1 0,25-25</inkml:trace>
  <inkml:trace contextRef="#ctx0" brushRef="#br0" timeOffset="21618.9322">15602 10244,'0'25,"0"0,0 0,0 0,0-1,0 26,0-25,0 0,0-1,0 1,-25-25</inkml:trace>
  <inkml:trace contextRef="#ctx0" brushRef="#br0" timeOffset="21743.9772">15652 9971,'0'-24,"-25"24</inkml:trace>
  <inkml:trace contextRef="#ctx0" brushRef="#br0" timeOffset="22150.6311">15825 10294,'-24'25,"24"0,0-1,-25 1,25 0,0 0,0 24,-25-24,25 0,0 0,25-50,0 0,-1-24,1 24,0-25,25 25,-26 1,1-1,0 0,0 25,0 0,-1 25,1 0,-25-1,25 26,-25 0,0-1,0 1,0 24,0-24</inkml:trace>
  <inkml:trace contextRef="#ctx0" brushRef="#br0" timeOffset="22714.1289">16396 10592,'0'24,"-25"-24,50 0,0-24,-25-1,25 0,24-25,-24 26,0-26,0 0,24 1,-24 24,0 0,-25 0,25 1,-25-1,24 25,1 0,-25 25,25-1,-25 26,0 0,25-1,-25 1,-25-1,25 1,-25 0,25-26,-25 1,1 0</inkml:trace>
  <inkml:trace contextRef="#ctx0" brushRef="#br0" timeOffset="22902.1511">16520 10418,'-25'0,"50"0,0 0,0 0,-1 0,26 0,0 0,-26 0,26 0,0 0</inkml:trace>
  <inkml:trace contextRef="#ctx0" brushRef="#br0" timeOffset="23591.6308">16222 9971,'0'-24,"0"-1,0 0,25 0,0 25,-25-25,25 1,-1 24,1 0,-25-25,0 50,25-25,-25 24,-25 1,25 0,-25 0,25 0,-24-1,24 26,0-25,24-25,-24 25,25-25,0 25,0-25,0 0,24-25,-24 25,0 0,0-25,0 25</inkml:trace>
  <inkml:trace contextRef="#ctx0" brushRef="#br0" timeOffset="24297.7372">17587 10641,'0'-25,"24"25,26-24,-25 24,24 0,26 0,-26 0,1 0,0 0,-26 0,1 0,0-25</inkml:trace>
  <inkml:trace contextRef="#ctx0" brushRef="#br0" timeOffset="24469.989">17760 10517,'-49'0,"24"0,0 0,0 0,25-25,25 25,25 0,-1-24,1 24,24 0,1-25,-26 25</inkml:trace>
  <inkml:trace contextRef="#ctx0" brushRef="#br0" timeOffset="25298.4429">19025 10319,'25'-25,"0"0,0 0,-1-24,1 24,0 0,-25 0,25 1,0 24,-1 24,-48 1,24 25,0-1,0 1,-25-25,25 49,0-24,-25-25,25 24</inkml:trace>
  <inkml:trace contextRef="#ctx0" brushRef="#br0" timeOffset="26989.3702">19546 10418</inkml:trace>
  <inkml:trace contextRef="#ctx0" brushRef="#br0" timeOffset="29321.7848">19621 10418,'24'0,"1"0,0 0,-25-25,50 25,-26 0,1 0,0 0,0 0,0 0,-1 0,1 0,0 0,0 0,0 0,-25 25,-25-25</inkml:trace>
  <inkml:trace contextRef="#ctx0" brushRef="#br0" timeOffset="32012.3318">20513 10120,'0'-24,"-24"24,-1 24,0 1,-25 0,26 25,-1-1,0 1,0-1,25-24,0 25,0-25,25-1,-25 1,25-25</inkml:trace>
  <inkml:trace contextRef="#ctx0" brushRef="#br0" timeOffset="32387.4885">20712 10220,'-25'-25,"0"50,25-1,-25 1,25 0,-24 25,-1-1,25-24,0 0,0 24,0-24,25-25,-1 0,1-25,0 1,0-1,25-25,-26 1,1-1,0 0,-25 1,0 24,25 0,-50 0,0 25,0 25,25 0,-24 0,24 0,0-1,-25 1,25 0</inkml:trace>
  <inkml:trace contextRef="#ctx0" brushRef="#br0" timeOffset="32762.4947">21109 10269,'25'-25,"24"1,-24-26,0 25,0-24,-1 24,-24 0,-24 0,-26 25,25 0,0 25,1 0,-1 0,0-1,25 1,25 0,-25 25,25-26,-25 26,0-25,0 24,-25-24,0 0,0 0,-24 24,24-49,0 25,0-25,0-25,50 1</inkml:trace>
  <inkml:trace contextRef="#ctx0" brushRef="#br0" timeOffset="33280.0101">21630 10195,'-25'0,"0"-25,25 0,25 25,0-25,24 1,-24-1,25 25,-25-25,-1 25,1 0,-25 25,0 0,-25-1,-24 26,24 0,-25-1,25 1,1-1,-1-24,0 25,50-25,-25-1,25-24,-1 25,1-25,25-25,-25 25,24-24,1 24</inkml:trace>
  <inkml:trace contextRef="#ctx0" brushRef="#br0" timeOffset="33657.7598">22126 10368,'25'-24,"-1"24,1-25,0 0,0-25,24 1,1-1,-25 25,24-24,-24-1,0 25,0 0,0 1,-1-1,1 25,0 25,-25-1,0 1,0 25,-25 0,25-1,0 1,-25-1,25 1,-24 0,-1-26,0 1,25 0</inkml:trace>
  <inkml:trace contextRef="#ctx0" brushRef="#br0" timeOffset="33861.5945">22200 10220,'0'0,"0"-25,25 25,0 0,24 0,-24 0,25 0,-1 0,1 0,-25 25,24-25,-24 0,25 24</inkml:trace>
  <inkml:trace contextRef="#ctx0" brushRef="#br0" timeOffset="34894.8754">19149 10815,'-25'0,"1"0,24-25,49 25,-24 0,49 0,1 0,24 0,25 0,0 0,25 0,25 0,-26 0,26 0,0-25,-1 25,1 0,-25-25,24 25,-24-24,-25-1,-25 25,1-25,-26 25,-24 0,-1 0,-24-25,0 25,-50 0,0 0,-24 25</inkml:trace>
  <inkml:trace contextRef="#ctx0" brushRef="#br0" timeOffset="35520.5144">20513 11112,'0'25,"0"-50,25 25,0-24,0-1,24 0,1 25,-25-25,25 25,-26-25,1 25,0 0,0 25,-25 0,-25-25,25 50,-50-26,26 1,-26 25,25-25,-25 24,26-24,-1 0,0 0,50 0,0-1,24-24,1 0,0 0,-1-24,1 24,-25 0,24 0,-24 0,0 0,0 0</inkml:trace>
  <inkml:trace contextRef="#ctx0" brushRef="#br0" timeOffset="51424.4686">13146 10592,'25'0,"0"0,0 0,0 0,0 0,-1 0,1 0,0 0,25 0,-26 0,1 0,25 0,-25 0,-1 0,26 0,-25 0,0 0,-1 0,1 0,0 0,0 24,0-24,-1 0,1 0,0 0,0 0,0 25,-1-25,1 0,0 0,0 0,0 0,-1 0,1 0,0 0,0 0,0 0,-1 0,1 0,-25 25,25-25,0 0,0 0,-1 0,1 0,0 0,0 0,0 0,0 0,-50 0,25-25,-25 25,0-25,0 25,25-24,-25 24,1-25,-1 0,0 25,0-25,0 25,25-25,-24 25,24-24,-25 24,25-25,-25 25,25-25,25 25,-25 25,0 0,0-1,-25 1,25 0,0 0,0 0,-25 24,25-24,0 0,-25 0,25-1,0 1,0 0,25-25,0-25,25 0,-26 25,1-24,25 24,-25-25,-1 25,26-25,-25 25,0 0,0-25,-1 25,1 0,-25 25,-25-25</inkml:trace>
  <inkml:trace contextRef="#ctx0" brushRef="#br0" timeOffset="55088.1641">19100 11609,'-25'24,"-25"1,25 0,1 0,-1 0,-25-1,25 1,-24 0,-1 0,1 0,24-1,-25 1,1-25,-1 25,-25 0,26-25,-1 25,-24-25,-1 24,1-24,24 25,-24-25,0 0,24 25,-24-25,-1 0,1 0,-25 0,24 0,-24 0,24 0,-24 0,0-25,0 25,24 0,-24-25,0 25,25 0,-26 0,26-24,-25 24,24-25,-24 25,25 0,-26-25,26 25,0 0,-1-25,26 25,-26 0,1 0,-1-25,1 25,24 0,-24 0,-1 0,1-24,0 24,-1 0,1 0,-1 0,26 0,-26 0,1 0,0 0,24 0,-24 0,-1 0,1 0,-1 0,26 24,-26-24,1 0,-1 0,1 25,24-25,-24 25,0 0,-1-25,26 25,-26-1,26-24,-1 25,-24 0,24 0,-24 0,24-1,-25-24,26 25,-1 0,1 0,-1 0,0 0,1-1,-1 26,1-25,-1 0,0 24,1 1,-1-25,25 24,-24 1,24-25,-25 24,26 1,-1-25,0-1,-25 26,26-25,24 0,-25-1,0 1,0 0,0 0,0-25,1 25,24-1,-25 1,0 0,0-25,0 25,1 0,-1-1,0-24,0 25,0 0,1-25,24 25,-25-25,0 25,0 0,25-1,-25-24,25 25,0 0,0 0,-24 0,48-50,-48 0,24 0,0 0,0 1,0-1,0 0,-25 25,25-25,0 0,25 25,-1 0,26 0,-25 0,24 0,-24 25,25-25,-25 0,-1 0,1 0,0 0,0 0,-25 25,-25 0,0 0,0-1,1-24,-1 25,0 0,0-25,25 25,-25-25,25 25,-24-25,-1 24,0-24</inkml:trace>
  <inkml:trace contextRef="#ctx0" brushRef="#br0" timeOffset="69694.0931">21779 10666,'0'-25,"24"25,1 0,0-25,0 25,0 0,-1 0,1 0,0 0,0 0,0 0,-1-24,1 24,0 0,0 0,0 0,-1 0,1 0,0 0,0 0,0 0,-1 0,1 0,0 0,0-25,0 25,-1 0,1 0,0 0,0 0,0 0,-1 0,1 0,0 0,0 0,0 0,-1 0,1 0,-50 0,25 25,-24-25</inkml:trace>
  <inkml:trace contextRef="#ctx0" brushRef="#br0" timeOffset="100856.0617">13965 3547,'-25'0,"0"0,25-25,-24 25,-1 0,0 0,0 0,0 0,1 0,-1 0,0 0,0 0,0 25,1-25,-1 0,0 0,0 0,25-25,-25 25,-24 0,24 0,0 0,0 0,1 0,-1 0,0 0,0 0,0 0,-24 0,24 0,0 0,0 0,0 0,1 25,-1-50,0 50,0-25,0 0,1 0,-1 0,0 0,0 0,0 0,50-25,-25 0,25 25,-25-24,25-1,-25 0,25 0,-25 0,24 1,-24-1,0 0,0 50,0 0,25-1,-25 1,0 0,0 0,0 0,25-1,-25 1,0 0,0 0,25 0,-25-1,0 1,0 0,25-25,-25 25,0 0,-25-50,0 25,0 0,0-25,1 25,-26-25,25 25,0 0,1-25,-1 25,0 25</inkml:trace>
  <inkml:trace contextRef="#ctx0" brushRef="#br0" timeOffset="103909.2157">9847 4093,'0'-25,"25"25,0 0,0-25,0 25,-1 0,1 0,0 0,0 0,0 0,0 0,-1 0,26 0,-25 0,0 0,-1 0,1 0,0 0,0 0,0 0,-1-25,26 25,-25 0,24 0,-24 0,25 0,-25 0,-1 0,1 0,25 0,-25 0,-1 25,1-25,0 0,0 0,0 0,-1 0,1 25,0-25,0 0,-50 0,0 0,-24-25,24 25,0 0,-25 0,26 0,-26 0,0 0,1 0,24 25,-25-25,26 0,-1 0,0 0,0 0,-24 0,24 0,0 0,-25 0,26 25,-1-25,0 0,0 0,0 0,1 0,-1 0,0 0,0 0,0 0,0 0,1 0,24-25,-25 25,50 0,-1 0,1 0,0 0,0-25,0 25,24 0,1 0,-25 0,24 0,-24 0,25 0,-25 0,24 0,-24 0,25 25,-1-25,1 0,-25 0,24 0,-24 0,25 0,-26 0,26 0,-25 0,0 0,-1 0,1 0,0 0,0 0,0 0,-1 0,1 0,0 0,-25-25,25 50,-25-50,0 50,0-50,0 50,-25-25,0 0,0 0,1 0,-1 0,0 0,-25 0,26 0,-26 0,0 0,26 25,-26-25,0 0,26 0,-26 0,25 0,-24 0,24 0,-25 0,25 0,1-25,-26 25,25 0,0 0,1 0,-1 0,0 0,0 0,0 0,1 0,-1 0,0 0,0 0,50 0,0 0,0 0,-1 0,1 0,0 0,0 0,24 0,-24 0,0 0,0 0,0 0,-1 0,1 0,-25 25,25-25,0 0,0 0,-1 0,1 0,0 0,-25 25,25-25,-50 0</inkml:trace>
  <inkml:trace contextRef="#ctx0" brushRef="#br0" timeOffset="106525.1835">10393 4688,'0'0,"0"25,0 0,-25-1,25 1,0 0,0 0,0 25,0-26,0 26,0-25,0 24,0-24,0 25,0-25,0 24,0-24,0 25,0-1,0-24,25 25,-25-26,0 26,0-25,0 24,0-24,0 25,0-25,0-1,0 1,25 0,-25 0,0 0,0-1,0 1,0 0,0 0,0 0,0 0,25-25,-25 24,0 1,0 0,0 0,0 0,0-1,0 1,0-50,-25 25,25-24,-25 24,25-25,-25 0,1 25,-1-25,0 25,25-25,-25 25,50 0,0-24,0 48,-1-24,1 0,25 0,-25 0,-1 0,1 25,-25 0,0 0,0 0,-25-25,25 24,-24 1,-1 0,25 0,-25-25,25 25</inkml:trace>
  <inkml:trace contextRef="#ctx0" brushRef="#br0" timeOffset="111608.4457">9847 7392,'0'-25,"25"25,-25-25,25 25,0-25,0 25,-1 0,1 0,0 0,0-24,0 24,0 0,-1 0,1 0,0 0,0 0,0 0,-1 0,1 0,0 0,-25 24,25-48,0 48,-1-24,1 0,0 0,0 0,0 0,-1 0,1 0,0 0,0 0,0 0,-1 0,1 0,0 25,0-25,0 0,-25-25,24 25,1 0,0 0,0 0,0 0,-1 0,1 0,0 0,0 0,0 25,-1-25,1 0,0 0,0 0,0 0,-1 0,1 0,0 0,0 0,0 0,0 0,-1 0,1 0,0 0,0-25,0 25,-1 0,-48 0,-1 0,0 0,0-24,0 24,1 24,-1-24,0 0,0 0,0 0,0 0,1 0,-1 0,0 0,0 0,0 0,1 0,-1 0,0 0,0 0,0 0,1 0,-1 0,0 0,0 0,0 0,1 0,-1 0,0 0,0 0,0 0,1 0,-1 0,0 0,0 0,0 0,1 0,-1 0,0 0,0 0,0 0,1 0,-1 0,0 0,0 0,0 0,1 0,-1 0,0 0,0 0,0 0,1 0,-1 0,0 0,0 0,0 0,0 0,1 0,-1 0,0 0,0 0,0 0,1 0,-1 0,0 0,0 0,0 0,1 0,-1 0,0 0,0 0,0 0,1 0,-1 0,50 0</inkml:trace>
  <inkml:trace contextRef="#ctx0" brushRef="#br0" timeOffset="113270.8247">11881 7342,'25'-25,"-50"50,1-25,-1 0,0 0,0 0,25-25,-25 25,1 0,-1 0,0 0,0 0,0 0,1 0,-1 0,0 0,0 0,0 0,1 0,-1 0,0 0,0 0,0 0,1 0,-1 0,0 0,0 0,0 0,1 0,-1 0,0 0,25 25,-25-25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15:47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13742 3671,'0'25,"-25"-25,50 0,0 0,-1 25,1-25,25 0,-25 0,24 0,1 25,-25-25,24 0,-24 0,0 0,0 24,-1-24,1 0,0 0,0 0,0 0,-1 0,1 0,0 0,-50 0,25-24,-25 24</inkml:trace>
  <inkml:trace contextRef="#ctx0" brushRef="#br0" timeOffset="344.0123">13643 3621,'-25'0,"0"0,50 0,0 0,24 0,1 0,-25 0,24 25,1-25,-1 0,1 0,0 25,-1-25,-24 0,25 0,-26 0</inkml:trace>
  <inkml:trace contextRef="#ctx0" brushRef="#br0" timeOffset="1675.7838">14238 3473,'-25'0,"0"-25,0 25,1 0,48 0,-24 25,25-25,0 0,-25 24,25-24,0 0,-25 25,24-25,-24 25,25 0,-50 24,25 1,-24 0,-26-1,25 26,-24-26,-1 1,0 0,26-26</inkml:trace>
  <inkml:trace contextRef="#ctx0" brushRef="#br0" timeOffset="3507.869">16346 2803,'-25'0,"1"0,-1 0,0 0,25 25,-25-25,0 0,1 0,24 25,-25-1,0 1,25 0,-25 0,25 24,0-24,-25 25,25-1,25 1,-25 0,0 24,25-24,-25-1,25 1,-25 24,25-24,-1-1,-24 26,25-1,0-24,0 24,-25-24,25 24,-25-24,0 0,0-1,0 26,0-26,-25 1,0-1,0-24,0 25,1-1,-26 1,0-25,26 0,-26-1,25 1,-24 0,24-25,0 0,0 0,50-25,-25 0</inkml:trace>
  <inkml:trace contextRef="#ctx0" brushRef="#br0" timeOffset="5370.7268">15751 5135,'0'0,"25"0,-25-25,0 0,-25 25,25 25,-25-25,0 25,1-25,24 24,-25 1,25 0,-25 0,25 0,0-1,0 1,-25 25,50-25,-25-1,0 1,0 0,25 0,0 0,-25-1,24 1,1-25,0 0,0 25,0-50,-1 25,26-25,-25 1,0-1,24 0,-24-25,-25 1,25-1,-25 1,0-1,0 25,-25 0,25 1,-25-1,0 0,1 25,-1 0,0-25,0 25,0 0,1 0,24-25</inkml:trace>
  <inkml:trace contextRef="#ctx0" brushRef="#br0" timeOffset="6340.7567">15701 2406,'0'0,"0"-25,25 0,0 1,0 24,0-25,-1 25,1 0,0 0,-50 25,25-1,-25 1,1 25,-1-25,0-1,25 26,-25-25,25 0,-25-1,50 1,-25 0,25-25,0 0,0 0,-1-25</inkml:trace>
  <inkml:trace contextRef="#ctx0" brushRef="#br0" timeOffset="6591.005">16173 2158,'24'0,"-48"25,24 0,0 24,0-24,0 25,0-1,0-24,0 25,0-26,0 26,0-25,0 0,0-1</inkml:trace>
  <inkml:trace contextRef="#ctx0" brushRef="#br0" timeOffset="7059.8665">16321 2158,'25'0,"-25"25,0 0,0-1,-25 26,25 0,-24-1,-1-24,0 25,0-26,0 1,1 0,-1 0,0-25,0-25,0 25,25-50,0 26,0-26,0 25,25-24,0-1,0 25,0-24,24 49,-24-25,25 0,-1 25,1 0,0 0</inkml:trace>
  <inkml:trace contextRef="#ctx0" brushRef="#br0" timeOffset="9749.8677">16793 3473,'0'-25,"0"0,0 0,0 0,0 1,0-1,0 0,0 50,0 0,0-1,0 1,0 25,0-25,0 24,-25 1,25-1,0 1,0 0</inkml:trace>
  <inkml:trace contextRef="#ctx0" brushRef="#br0" timeOffset="10016.1434">16570 3944,'0'25,"24"-25,1 0,25-25,-1 0,26 25,-1-25,1 1,-1-1,-24 25,-1-25</inkml:trace>
  <inkml:trace contextRef="#ctx0" brushRef="#br0" timeOffset="10642.1371">16793 4217,'-25'0,"0"0,0 0,50-25,0 0,0 25,0-25,-1 25,1 0,0-24,-25 48,25-24,-25 25,0 0,0 0,-25 0,0 24,-24 1,24-1,0 1,0-25,25 0,-25-1,50 1,0-25,0 0,0 0,24-25,1 1,24-1,-24 0</inkml:trace>
  <inkml:trace contextRef="#ctx0" brushRef="#br0" timeOffset="11424.4849">17611 3473,'-24'-25,"-1"50,0-25,0 24,0 26,-24 0,24-1,0 1,0 0,0-1,25 1,0-1,0-24,25 0,0-50,0 0,24 1,-24-26,25-24,0-1,-1 1,1-26,-1 1,1 0,0 0,-26 24,1 26,-25-1,25 1,-25 24,0 0,0 75,-25-26,-49 125,49-50,-25 1,26-1,-1 25,25-25,0 0,0 1,25-26,-25-24,24-1</inkml:trace>
  <inkml:trace contextRef="#ctx0" brushRef="#br0" timeOffset="12160.0234">18058 3547,'0'-25,"25"0,-25 1,-25 24,25-25,-25 25,0 0,0 25,1-25,-26 49,0 1,26-25,24 24,-25-24,25 25,0-1,0-24,25 25,-1-25,1-1,0 1,0 0,24-25,-24 0,25 0,-25 0,24-25,1-24,-25 24,-1-25,1 1,0-1,0 0,-25 1,-25 24,25 0,-25 0,0 0,1 25,-1 25,0-25</inkml:trace>
  <inkml:trace contextRef="#ctx0" brushRef="#br0" timeOffset="12488.151">17859 3721,'25'0,"0"0,0 0,24-25,1 25,-25 0,24 0,1 0,0 0,-26 0,26 0,-25 0,24 0</inkml:trace>
  <inkml:trace contextRef="#ctx0" brushRef="#br0" timeOffset="13416.7541">19645 3621,'-24'0,"24"-24,24 48,1-48,0 48,0-24,24 0,-24 0,25 0,-1 0,1 0,0 0,-26 0,26 0,0-24,-26 24,1 0,0 0,0 0,-25 24</inkml:trace>
  <inkml:trace contextRef="#ctx0" brushRef="#br0" timeOffset="14726.9238">21580 2803,'0'-25,"-25"25,0 25,1-25,-1 0,0 0,-25 25,1 24,24-24,0 25,-24 24,24-24,25 24,0 1,0-1,0 25,25-24,-1 24,-24-25,25 26,0-1,-25 0,25-25,-25 26,0-26,0 0,0 1,-25-1,0 1,0-26,1 1,-26-1,0-24,26 0,-26-25,25 0,-24 0,24 0,0-25,25 0,-25 1,25-1</inkml:trace>
  <inkml:trace contextRef="#ctx0" brushRef="#br0" timeOffset="15555.2331">20861 5234,'0'-25,"0"0,0 0,-25 50,0 0,0 25,25-1,-24 1,24-1,0 1,0-25,0 24,24-24,1 0,0 0,0 0,24-25,-24-25,0 0,25 0,-1 0,-24-24,0-1,-25 1,0 24,0-25,-25 25,0 1,0 24,1 0,-26 0,25 0,0 0</inkml:trace>
  <inkml:trace contextRef="#ctx0" brushRef="#br0" timeOffset="16511.3173">21208 2381,'-25'0,"0"-25,1 25,24-24,-25 24,25-25,0 0,0 0,25 0,-1 1,1-1,0 25,0-25,0 25,-1 0,-24 25,0 24,-24-24,24 25,-25-1,0-24,0 25,25-25,-25-1,25 1,0 0,0 0,25-25,0 0,0-25,0 0</inkml:trace>
  <inkml:trace contextRef="#ctx0" brushRef="#br0" timeOffset="16777.1858">21580 2059,'0'25,"0"-1,0 26,-25-25,25 24,0 1,0 0,-25-1,25-24,0 25,0-1,0-24,0 0,0 0</inkml:trace>
  <inkml:trace contextRef="#ctx0" brushRef="#br0" timeOffset="17074.2371">21679 2133,'0'25,"-25"25,25-26,0 26,-24-25,24 24,-25 1,0 0,0-1,25 1,-25-25,1 24</inkml:trace>
  <inkml:trace contextRef="#ctx0" brushRef="#br0" timeOffset="17293.3951">21406 2381,'25'-49,"0"-1,0 0,24 1,1 24,0 0,-26 0,26 1,0-1,-1 25,-24 0,25 25,-25-25</inkml:trace>
  <inkml:trace contextRef="#ctx0" brushRef="#br0" timeOffset="20473.8605">22002 3497,'25'-24,"-50"24,25-25,-25 0,0 25,0 0,1 0,-26 25,25 0,0 24,1-24,24 25,-25-1,50 1,-25 0,24-1,1 1,0-25,0-1,0 1</inkml:trace>
  <inkml:trace contextRef="#ctx0" brushRef="#br0" timeOffset="20864.5567">22324 3522,'25'-25,"0"1,-25-1,-25 25,0 25,0 24,1 1,-1-1,0 1,0 0,25-1,-25-24,25 25,25-25,-25-1,25-24,0 0,0 0,24-24,-24-1,0-25,24 1,-24-1,-25 0,25 1,-25 24,0 0,0 0,-25 0,0 25,1 0,-1 25,0-25,25 25,-25 0,25 0</inkml:trace>
  <inkml:trace contextRef="#ctx0" brushRef="#br0" timeOffset="21365.1433">22820 3721,'0'-25,"25"25,0-25,0 25,0-25,-1 0,-24 1,0-1,0 0,0 0,-24 25,-1-25,0 25,-25 0,26 0,-1 0,25 25,0 0,25 0,-25 0,24-1,1 1,0 0,-25 25,0-25,0 24,-25-24,0 25,1-26,-1 1,0-25,0 0,25-25,0 1</inkml:trace>
  <inkml:trace contextRef="#ctx0" brushRef="#br0" timeOffset="21896.7103">23242 3597,'-25'-25,"0"0,50 25,-25-25,50 25,-25-25,24 25,1-24,-25 24,24 0,-24 0,0 24,-25 26,-25-25,0 0,-24 24,24 1,-25-25,25 24,1-24,-1 25,25-25,0-1,25-24,-1 25,1-25,0 0,25 0,-26 0,26 0</inkml:trace>
  <inkml:trace contextRef="#ctx0" brushRef="#br0" timeOffset="22522.5903">23961 3473,'0'-25,"25"25,-25-25,-25 25,1 25,-1-25,0 25,0-1,0 1,0 0,1 0,24 24,-25-24,25 0,-25 0,25 0,0 0,25-1,-25 1,0 0,25 0,-1-25,1 0,-25 25,25-50,0 25,0 0,0-25,-1 25,1-25,0 0,0 25,0-24,-25-1,24 25,-24-25,0 0,25 0,-50 0,25 1,0-1,-24 0,-1 0,25 0,-25 25,25-24,-25 24,0 0,1 0</inkml:trace>
  <inkml:trace contextRef="#ctx0" brushRef="#br0" timeOffset="22757.6682">23812 3621,'0'0,"0"25,25-25,0 0,0 0,0 0,0 0,24 0,-24 0,0 25,0-25</inkml:trace>
  <inkml:trace contextRef="#ctx0" brushRef="#br0" timeOffset="23463.0648">24780 3497,'0'-24,"-25"24,0 0,0 24,1 1,-26 0,0 25,1-1,24 1,-25-25,26 24,24 1,-25-25,25 0,0-1,25-24,-1 0,1 0,0-24,25-1,-1 0,1-25,-1 1,1-1,0-24,24-1,-24 1,-1-1,-24 1,25 24,-25 1,-1-1,-24 1,25 24,-50 0,25 50,-49 0,24 24,-25 1,1 24,24 1,-25-1,1 25,24 0,25-24,-25 24,25-49,25-1,0 1,-1-25,1 0</inkml:trace>
  <inkml:trace contextRef="#ctx0" brushRef="#br0" timeOffset="23978.7139">25301 3547,'0'-25,"0"0,-25 25,0 0,0 0,1 25,-26 0,25 0,0 24,1-24,-1 25,0 0,25-26,0 26,-25-25,50 24,-25-24,0 0,25 0,0 0,-1-25,1 24,0-24,0 0,0-24,-1 24,26-25,-25 0,0 0,-1-24,1-1,0 0,-25 1,0-1,0 0,0 26,-25-1,0 0,1 25,-1 0,0 0,25 25</inkml:trace>
  <inkml:trace contextRef="#ctx0" brushRef="#br0" timeOffset="24213.1618">25102 3770,'25'-24,"0"24,0 0,0 0,24 0,-24 0,25 0,-26 0,1 0</inkml:trace>
  <inkml:trace contextRef="#ctx0" brushRef="#br0" timeOffset="52608.54">16718 5928,'0'-24,"-24"-1,24 0,-25 25,0 0,0 25,0 0,25-1,-24 26,-1-25,25 24,0 1,0-25,0 0,0 24,25-24,-25 0,24-25,1 25,0-1,0-24,0-24,-1 24,26-25,-25 0,0 0,-1-24,1-1,0 0,0 1,0 24,-25-25,0 1,24 24,-48 0,24 0,0 0,-25 25,0 0,0 0,0 25</inkml:trace>
  <inkml:trace contextRef="#ctx0" brushRef="#br0" timeOffset="52843.4534">16570 6028,'24'24,"1"-24,0 0,25 0,-1 0,1 0,-1-24,1 24,-25 0,24 0,-24 24</inkml:trace>
  <inkml:trace contextRef="#ctx0" brushRef="#br0" timeOffset="53220.4327">16470 6573,'25'-25,"0"25,0 0,0-24,-1 24,26-25,0 25,-1-25,1 25,-25 0,24 0,1-25</inkml:trace>
  <inkml:trace contextRef="#ctx0" brushRef="#br0" timeOffset="53595.7288">16694 6747,'0'-25,"24"0,51 0,-50 1,24 24,-24-25,-25 50,0-1,-25 1,-24 25,-1 24,0-24,26 0,-26-1,25-24,25 25,25-50,0 24,24-48,26 24,-1-25,25-25,1 25,-1 1</inkml:trace>
  <inkml:trace contextRef="#ctx0" brushRef="#br0" timeOffset="54190.6894">18876 6474,'25'0,"0"0,25-25,-26 25,26 0,24 0,-24 0,0-25,-1 25,1 0,-1 0,-24 0,25 0,-25 0,-1 0,1 0</inkml:trace>
  <inkml:trace contextRef="#ctx0" brushRef="#br0" timeOffset="57288.5875">20935 6176,'0'-24,"25"24,-25-25,-25 25,25-25,-25 0,1 25,-1-25,0 25,0 0,0-24,1 24,-1 0,0 0,25 24,25-24,0 0,-1 25,26-25,0 25,-26 0,26 0,-25-1,0 1,-1 0,-24 25,0-26,0 1,-24 0,-1 0,0 0,0-1,0 1,1-25,-1 25,0-25,25-25,-25 0</inkml:trace>
  <inkml:trace contextRef="#ctx0" brushRef="#br0" timeOffset="57508.5042">21307 6152,'25'0,"-25"24,0 1,-25 0,0 0,25 24,-24-24,24 0,-25 25,25-26,-25-24,0 25</inkml:trace>
  <inkml:trace contextRef="#ctx0" brushRef="#br0" timeOffset="57649.136">21406 5879,'25'-50,"0"0,0 26,-25-1,0 0,-25 50</inkml:trace>
  <inkml:trace contextRef="#ctx0" brushRef="#br0" timeOffset="58104.1911">21555 6127,'0'25,"25"-25,-25 24,0 1,0 0,0 0,-25 24,25-24,0 0,-25 0,25 0,-24-1,24-48,24 24,-24-50,25 25,25-24,-25 24,24-25,-24 25,25 1,-1-1,-24 0,25 25,-25 0,-1 25,1 0,-25-1,25 26,-50 0,25-1,0 26,-25-26,1-24,24 25</inkml:trace>
  <inkml:trace contextRef="#ctx0" brushRef="#br0" timeOffset="58526.6729">22324 6077,'-25'-25,"50"1,0-1,25 0,-26 25,1-25,25 25,-25 0,-25 25,0 0,-25 0,0 24,-25 1,1 24,-1-24,1-1,24 1,0-25,25 0,25-1,0 1,24-25,-24 0,25 0,-1-25,1 1</inkml:trace>
  <inkml:trace contextRef="#ctx0" brushRef="#br0" timeOffset="58997.0688">22969 6077,'0'0,"0"-25,-25 1,1 24,-1 24,0-24,0 25,0 0,1 25,-1-26,25 1,-25 25,0-25,25-1,0 1,0 0,25 0,0 0,0-25,-1 0,26 24,-25-48,0 24,-1 0,1-25,25 0,-25 0,-1 0,1 1,-25-1,25 0,0-25,-25 26,0-1,0-25,0 25,-25 1,25-1,-25 25,0 0,1 0,-1 0</inkml:trace>
  <inkml:trace contextRef="#ctx0" brushRef="#br0" timeOffset="59294.5435">22820 6251,'25'-25,"0"25,0 0,0 0,-1 0,26 0,-25 0,0 0,-1 0,1 25,0-25</inkml:trace>
  <inkml:trace contextRef="#ctx0" brushRef="#br0" timeOffset="60405.4697">21382 6796,'-25'0,"25"-24,25 24,24-25,1 0,24 25,25-25,26 0,23 1,1-1,-25 25,25-25,-25 25,0-25,-25 25,-24 0,-1-25,-49 50</inkml:trace>
  <inkml:trace contextRef="#ctx0" brushRef="#br0" timeOffset="60780.958">22126 7020,'-25'25,"0"-50,25 0,25 0,0 0,24 1,-24-1,25 0,-1 25,-24-25,0 25,-25 25,0 0,-25 0,-24 24,-1 1,0 24,1-24,24-1,25-24,25 0,24 0,26-25,24 0,0-25,25-25</inkml:trace>
  <inkml:trace contextRef="#ctx0" brushRef="#br0" timeOffset="66650.0256">21878 7491,'0'-25</inkml:trace>
  <inkml:trace contextRef="#ctx0" brushRef="#br0" timeOffset="70518.9193">10790 4564,'0'-25,"-25"25,25-25,-25 25,25-24,-24 24,-1-25,0 25,0-25,0 0,1 25,24-25,-25 25,25-24,-25 24,0-25,0 25,25-25,-24 25,24 25,24 0,-24-1,0 1,25 0,-25 0,25 24,-25-24,25 0,-25 0,25 0,-50-25,25-25,0 0,0 0,-25 0,25 1,0-1,-25 0,25 0,0 0,-25 1,25-1,0 0,0 0,0 0,25 25,-25-24,25 24,0 0,0 0,-1 0,1 24,-25 1,25 0,-25 0,0 0,-25 24,25-24,-25 25,1-26,-1 26</inkml:trace>
  <inkml:trace contextRef="#ctx0" brushRef="#br0" timeOffset="72695.0219">10170 8359,'0'-25,"-25"25,50-24,0 24,0 0,-25-25,24 25,1 25,-25-1,-25 1,1 0,-1 25,-25-26,1 26,24-25,0 0,0-1,0-24,50 0,0-24,0-1,24 0,26 0,-26 0,1 25,-25-24,-25 48,0 1,-25 0,0 25,-24-1,24 1,-25-25,25 24,25-24,25-25,25-25</inkml:trace>
  <inkml:trace contextRef="#ctx0" brushRef="#br0" timeOffset="101988.0793">11881 7541,'-24'0,"-1"0,50 0,-1 0,1 24,0-24,25 0,-26 25,26 0,24 0,-24 0,0-1,-1 1,26 25,-26-25,26 24,-26 1,1-25,0 24,-1 1,1 0,-1-26,1 26,-25 0,24-1,-24-24,25 25,-25-1,24-24,-24 25,0-1,0 1,-1-25,1 24,0 1,0-25,-25 24,25-24,-25 0,25 0,-25-1,24 1,-24 0,25-25,-25 25,0 0,25-25,-25 24,25-24,-25 25,25-25,-25 25,24-25,-24 25,25-25,0 25,0-25,0 0,-1 25,1-25,0 0,0 24,0-24,-1 0,1 0,0 25,0-25,0 0,-1 0,1 25,0-25,0 0,0 0,-1 25,1-25,0 0,0 0,0 0,-25 25,24-25,1 0,-50 0,25-25,-24 0,-1 0,0 25,25-25,-25 1,0-1,25 0,0 0,-24 0,24 0,-25 25,25-24,0-1,0 50,0-1,0 1,-25 0,25 0,-25 0,0 0,1-1,-1 26,0-25,25 0,-25-25,25 24,0 1,25-25,0 0,0 0,-1 0,1 0,0-25,0 25,24 0,-49-24,25 24,0 0</inkml:trace>
  <inkml:trace contextRef="#ctx0" brushRef="#br0" timeOffset="120830.3167">15453 8334,'-24'0,"-1"0,0 0,0 25,0-25,0 0,25 25,25-25,-50 0,1 0,24 25,0 0,0-1,0 26,0-25,-25 24,25 1,0 0,0-1,-25 1,25-1,0 1,-25 0,25 24,0-24,0-1,0 1,0 0,0-1,0 1,0-1,0 1,0 0,0-1,0-24,0 25,0-1,0-24,0 0,0 24,0-24,0 0,0 0,0 0,0-1,0 1,0 0,0 0,0 0,0-1,0 1,0 0,25-25,0 0,0 0,-1 25,1-25,0 0,0 0,0 0</inkml:trace>
  <inkml:trace contextRef="#ctx0" brushRef="#br0" timeOffset="123411.6342">15825 8756,'-24'0,"-1"0,0 0,25-25,25 25,-25-25,25 25,-1-24,1-1,0 0,0 25,24 0,-49-25,25 25,-25 25,-25 0,1 0,-1 24,0-24,0 25,0-26,1 26,-1-25,0 0,25-1,25 1,0 0,-1 0,1-25,0 0,25 0,-26 0,1 0</inkml:trace>
  <inkml:trace contextRef="#ctx0" brushRef="#br0" timeOffset="123678.192">16197 8657,'25'0,"-25"25,0-1,0 1,0 0,0 25,0-26,-25 26,25-25,0 24,0-24,0 0,-24 0</inkml:trace>
  <inkml:trace contextRef="#ctx0" brushRef="#br0" timeOffset="124273.4827">16346 8632,'0'25,"0"0,0-1,0 26,0-25,-25 0,25 24,0-24,0 0,0 24,-24-24,24 0,0 0,-25 0</inkml:trace>
  <inkml:trace contextRef="#ctx0" brushRef="#br0" timeOffset="124555.2308">16073 8880,'0'0,"0"-25,0 0,25 1,0-1,0 0,0-25,24 26,1-1,-1 0,1 0,0 0,-25 25,24 0,-24 0,25 0,-26 0,1 0,-25 25,25-25</inkml:trace>
  <inkml:trace contextRef="#ctx0" brushRef="#br0" timeOffset="128405.1666">15850 9227,'-25'0,"50"25,0-25,0 0,0 0,-1 0,1 0,25 0,-25-25,24 25,1 0,-25-24,24 24,1-25,-1 25,1-25,-25 25,25-25,-26 25,1 0,0 0,-50 0</inkml:trace>
  <inkml:trace contextRef="#ctx0" brushRef="#br0" timeOffset="129108.4836">16098 9575,'-25'0,"25"-25,25 25,-25-25,25 0,0 25,-25-25,25 25,-1-24,1 24,0-25,0 25,0 0,-25 25,-25-25,25 24,0 1,-25 0,0 0,0 0,1 24,-1-24,0 0,0 0,0-1,1 1,24 0,24 0,1-25,0 0,0 0,0 0,-1-25,1 25,0 0,0-25,0 25,-1 0,-48 0</inkml:trace>
  <inkml:trace contextRef="#ctx0" brushRef="#br0" timeOffset="131391.8127">17165 9103,'25'0,"-1"0,1 0,25 0,-25 0,-1 0,1 0,25 0,-25 0,-1 0,1 0,0-24,-25 48,25-24</inkml:trace>
  <inkml:trace contextRef="#ctx0" brushRef="#br0" timeOffset="132487.6748">18256 8806,'0'24,"25"-48,0-1,-25 0,0 0,0 0,-25 1,25-1,-25 25,0-25,-24 25,24 0,0 0,0 0,1 0,-1 0,0 0,25 25,0 0,25-25,0 24,-25 1,24-25,26 25,-25 0,0 0,-1-25,1 24,0 1,0 0,-25 0,0 0,-25-1,25 1,-25-25,0 25,1-25,-1 0,-25 0,25 0,1 0,-1-25,0 25,25-25,0 1</inkml:trace>
  <inkml:trace contextRef="#ctx0" brushRef="#br0" timeOffset="132784.9303">18579 8756,'0'25,"-25"0,25 24,0-24,0 0,-25 24,25-24,-25 0,25 0,0 0,-25-25</inkml:trace>
  <inkml:trace contextRef="#ctx0" brushRef="#br0" timeOffset="133349.299">18678 8781,'25'25,"-25"-1,0 1,0 0,0 0,0 24,0-24,0 0,-25 0,25 0,25-50,0 0,-1-25,1 26,0-1,0 0,24 0,-24 0,0 25,0-24,0 24,-1 0,1 24,-25 1,0 0,25 25,-50-26,25 26,-25 0,25-1,-24 1</inkml:trace>
  <inkml:trace contextRef="#ctx0" brushRef="#br0" timeOffset="133912.718">18653 8508,'25'0,"-25"25,0 0,0-1,-25-24,25 25,0-50,-25 25,25-24</inkml:trace>
  <inkml:trace contextRef="#ctx0" brushRef="#br0" timeOffset="135899.8325">19546 8632,'-25'0,"0"25,1 0,-1-1,0 1,0 25,0-1,1 1,24 0,0-1,0-24,24 25,-24-25,50-1,-25-24,0 0,24 25</inkml:trace>
  <inkml:trace contextRef="#ctx0" brushRef="#br0" timeOffset="136384.9571">19745 8830,'24'-24,"1"-1,0 0,0 0,0 25,-1-25,1 25,-25-24,25 24,-25 24,-25 1,0 0,1 0,-26 24,25 1,0-25,1 24,24-24,0 0,0 0,24-25,1 0,25 0,-25 0,24-25</inkml:trace>
  <inkml:trace contextRef="#ctx0" brushRef="#br0" timeOffset="136697.7829">20290 8880,'0'25,"-25"-25,1 0,-1 25,0-25,25-25,25 0</inkml:trace>
  <inkml:trace contextRef="#ctx0" brushRef="#br0" timeOffset="137198.1482">20538 8806,'25'-25,"-25"0,25 0,0 25,-1-25,1 1,0 24,0-25,0 25,0 0,-25 25,0-1,-25 1,0 0,0 25,0-26,0 26,1-25,-1 24,0-24,25 0,0 0,25 0,0-25,-1 0,1-25,0 25</inkml:trace>
  <inkml:trace contextRef="#ctx0" brushRef="#br0" timeOffset="137495.4673">21109 8657,'-25'0,"25"25,0-1,-25 1,25 0,-25 0,25 24,-24-24,24 25,-25-1,25-24,0 0,0 25,-25-50,25 25</inkml:trace>
  <inkml:trace contextRef="#ctx0" brushRef="#br0" timeOffset="137777.9724">21233 8632,'-25'25,"25"0,0 24,-25-24,25 25,-25-1,1 1,24-25,-25 24,0 1,25-25,-25 0</inkml:trace>
  <inkml:trace contextRef="#ctx0" brushRef="#br0" timeOffset="138107.9763">20886 8905,'-25'-25,"25"0,0 0,0 1,25-1,24 0,1 0,-1 0,1-24,24 24,-24 25,24-25,-24 25,-25-25,24 25,-24 0,0 0,-25 25</inkml:trace>
  <inkml:trace contextRef="#ctx0" brushRef="#br0" timeOffset="139500.1689">21704 8409,'0'25,"25"-25,0 24,0 1,-25 0,24 25,-24-26,25 26,-25 0,-25-1,25 1,0-1,-24 1,24 0,-25-26,0 26,0-25,0 0,0 0,1-1,-1 1,25-50</inkml:trace>
  <inkml:trace contextRef="#ctx0" brushRef="#br0" timeOffset="140799.9963">18777 9327,'0'-25,"25"0,0 25,0 0,24 0,1 0,-1 0,26 0,-1 0,25 0,1 0,-1 0,0 0,0 0,25 0,0 0,-24 0,-1 0,0 0,0 0,0-25,-24 25,-1 0,-24 0,24 0,-49 0,25 0,-25 0,-1 0,1 0,-50 0,25 25</inkml:trace>
  <inkml:trace contextRef="#ctx0" brushRef="#br0" timeOffset="141394.5337">19844 9674,'25'-25,"-1"25,-24-25,0 50,-24-25,-26 25,25 0,-24-1,-1 1,25 0,0 0,1 0,-1-1,50 1,-1-25,26 0,0 0,24 0,0 0,1 0,-1 0,-24 0,-1 0,1 25</inkml:trace>
  <inkml:trace contextRef="#ctx0" brushRef="#br0" timeOffset="141644.7093">20117 9674,'-25'0,"25"25,-25-25,25 24,-25 1,25 25,-25-25,25 24,-24 1,-1-1,25 26,0-25,-25-26,25 26</inkml:trace>
  <inkml:trace contextRef="#ctx0" brushRef="#br0" timeOffset="142771.0837">22027 8310,'24'24,"1"-24,0 0,0 0,24 25,-24-25,25 0,-25 0,-1 0,1 0,0 0,-25 25,0 0,0 0,0-1,0 51,-25-26,25 26,0-1,-25 25,25 1,0-26,0 25,-24 1,24-1,0 0,0-25,0 26,24-26,-24 0,0 1,0-26,0 26,0-26,25 26,-25-25,0-1,0 1,-25-1,25-24,0 0,-24 0,24 0,0-1,-25 1,0-25,0 25,0-25,-24 0,24 0,0-25,0 25,1 0,-1-25</inkml:trace>
  <inkml:trace contextRef="#ctx0" brushRef="#br0" timeOffset="143507.9907">22920 9302,'0'-25,"24"25,1 0,0 0,0-25,0 25,24 0,1 25,-1-25,1 0,0 0,-1 0,-24 0,0 0,0 0</inkml:trace>
  <inkml:trace contextRef="#ctx0" brushRef="#br0" timeOffset="144415.1714">24160 8359,'-25'0,"0"0,0 0,1 0,-26 0,25 0,0 0,1 0,-1 25,0-25,0 0,50 25,-25 0,0-1,25 1,-25 0,0 25,0-1,0 1,0 24,0-24,-25 24,25 1,-25-1,25 1,-25 24,25-25,0 1,0-1,-25 25,25-24,0-1,0 0,0 1,0-1,-24 1,24-26,0 26,0-1,0-24,0-1,0 1,0 0,0-26,24 26,-24-25,0 0,0-1,25-24,-25 25,0-50,25 25,0 0,0-24,0 24,-1-25,26 25,-25-25</inkml:trace>
  <inkml:trace contextRef="#ctx0" brushRef="#br0" timeOffset="147531.2876">24557 8930,'24'0,"-24"-25,0 0,-24 50,-1 0,25-1,-25 1,25 25,-25-25,25 0,0-1,0 1,25 0,-25 0,25-25,0 25,-1-25,26 24,-25-48,0 24,-1-25,1 25,0-25,0 0,0 25,-25-25,24 1,-24-1,25-25,-25 25,0 0,-25 1,25-26,0 25,-24 0,-1 1,0 24,0 0,0 24,1 1,-1-25,0 25</inkml:trace>
  <inkml:trace contextRef="#ctx0" brushRef="#br0" timeOffset="147923.3261">24259 9426,'25'0,"0"0,-1-25,26 25,0-25,24 25,0 0,-24-25,24 25,-24-24,-25 24,24 0</inkml:trace>
  <inkml:trace contextRef="#ctx0" brushRef="#br0" timeOffset="148378.5063">24581 9624,'-24'0,"48"0,1 0,0 0,0-25,0 25,-1 0,1 0,0 0,-25 25,-25 0,0 0,-24 24,24-24,-25 25,1-25,24-1,0 1,0 0,25 0,25-25,-25 25,50-50,-25 25,24 0,1-25,-25 25,24-25</inkml:trace>
  <inkml:trace contextRef="#ctx0" brushRef="#br0" timeOffset="149489.3543">25474 9327,'-24'0,"48"0,1 0,25 0,-25 0,24 0,1 0,-1 0,-24 0,0 0,0-25,0 25,-1 0,1 0,0 0,0 0,-25-25</inkml:trace>
  <inkml:trace contextRef="#ctx0" brushRef="#br0" timeOffset="150552.7972">26715 9079,'24'0,"-24"-25,25 25,-25-25,0 0,0 0,0 0,0 1,0-1,-25 0,25 0,-24 25,-1-25,-25 25,25 0,1 0,-1 25,0-25,0 25,25 0,0 0,25-1,0 1,0-25,-1 25,1 0,0 0,25 0,-26-1,1 1,-25 0,0 0,-25 0,25-1,-24 1,-1 0,0-25,0 0,0 0,1-25,-1 0</inkml:trace>
  <inkml:trace contextRef="#ctx0" brushRef="#br0" timeOffset="150818.5823">27112 8954,'0'25,"0"0,0 0,0 0,0 0,-25-1,25 26,0-25,-25 0,25-1,-25 1</inkml:trace>
  <inkml:trace contextRef="#ctx0" brushRef="#br0" timeOffset="150943.65">27236 8756,'0'0,"0"-25,24 0,-24 1</inkml:trace>
  <inkml:trace contextRef="#ctx0" brushRef="#br0" timeOffset="151350.5292">27335 9054,'0'25,"0"-1,-25 1,25 0,0 0,-25 0,0-1,25 1,0-50,25 25,-25-24,50-1,-25 0,24-25,1 26,-1 24,1-25,-25 25,0 0,-1 25,-24-1,-24 26,24 0,-25-1,0 1,0 24,0-24</inkml:trace>
  <inkml:trace contextRef="#ctx0" brushRef="#br0" timeOffset="152070.7429">28228 8905,'-25'0,"25"25,-25-25,0 24,-24 26,24-25,-25 49,25-24,1 0,-1-1,25 1,0-1,0 1,25-25,-25 0,24-25</inkml:trace>
  <inkml:trace contextRef="#ctx0" brushRef="#br0" timeOffset="152492.6718">28550 9029,'-25'0,"1"0,-1 0,0 25,0-25,0 25,1 24,-1-24,0 25,0-26,25 26,-25-25,25 24,25-24,-25 0,25-25,-25 25,25-25,0 0,-1 0,1-25,25 0,-25 0,-1 1,26-26,-25 25,-25-24,25-1,-25 0,0 26,0-26,-25 50,0-25,0 25,0 25,1-25</inkml:trace>
  <inkml:trace contextRef="#ctx0" brushRef="#br0" timeOffset="152853.5874">28997 8880,'24'0,"1"25,0 0,0-1,0 1,-25 25,25 0,-25-1,-25 1,0-1,0 26,0-26,-24 1,24 0,-25-1,25-24</inkml:trace>
  <inkml:trace contextRef="#ctx0" brushRef="#br0" timeOffset="154044.8393">27012 9599,'-25'0,"50"0,25 0,0 0,49 0,-25 0,50 0,-25 0,25 0,-24 0,-1-24,0 24,0 0,-24 0,-26 0,26-25,-26 25,-24 0</inkml:trace>
  <inkml:trace contextRef="#ctx0" brushRef="#br0" timeOffset="154419.8289">27707 9897,'0'25,"-25"-25,-25 25,26-1,-26 1,0 0,1 0,-1 0,25 0,25-1,0 1,25 0,25-25,-1 0,26 25,-1-25,1 0,-1 0,-24 0,-1 0,1 25,-1-25</inkml:trace>
  <inkml:trace contextRef="#ctx0" brushRef="#br0" timeOffset="154654.289">27930 9996,'0'25,"-25"25,0-25,1 49,-1 50,0-74,25 24,-25-24,25 24,0-24,0-26</inkml:trace>
  <inkml:trace contextRef="#ctx0" brushRef="#br0" timeOffset="155718.0349">29170 8334,'25'0,"0"0,0 0,0 0,24 0,-24 0,25 0,-26 0,1-24,0 24,0 0,0 0,-1 24,-24 1,0 0,0 25,25-1,-25 26,-25-1,25 25,0 0,0 1,0-1,-24 0,48 0,-24 1,0-1,25 0,-25-25,0 26,25-26,-25 0,25 1,-25-1,-25 1,25-1,0 1,-25-1,25 0,0-24,0 0,-25-1,25-24,-24 25,24-26,-25 1,25 0,0 0,-25 0,25-1,-25 1,25 0,-25-25,-24 0,24 0,-25 0,-24-25</inkml:trace>
  <inkml:trace contextRef="#ctx0" brushRef="#br0" timeOffset="165368.138">26392 9996,'-25'25,"1"-25,24-25,24 0,1 1,25-26,-1 0,1-24,24-25,26 0,-1-1,0 1,25-25,0 25,0-25,25 25,0-25,-25 0,0 24,0 1,-50 0,1 49,-26-24,-24 49,-25 0,0 1,-49 48,-26-24,1 25,24-25,-24 25,24-25,25 25,50-50,25 0,-1 0,1 1,-1-1,1 0,0 25,-25 0,-1 0,-48 25,24 24,-50-24,25 25,0-1,-24 1</inkml:trace>
  <inkml:trace contextRef="#ctx0" brushRef="#br0" timeOffset="165727.8241">28550 7739,'75'-99,"-26"24,-24 1,0 24,0 1,-1-1,-24 25,-24 25,-26 25,25 25,-24-1,-26 26,50-1,-24 1,24-1,25 0,0-24,25 0,0-26,-1-24,1 0,25-24,-1-26,1 0,-25-24,24 0,-24-1,0 26,-25-1,0 25,-50 0,1 25</inkml:trace>
  <inkml:trace contextRef="#ctx0" brushRef="#br0" timeOffset="166698.07">24011 9773,'0'25,"0"0,-25-25,25 24,25-24,-25-24,25-1,0 0,24-25,26-24,-1-25,25 0,25-1,0-24,25 0,0 0,-25 0,0 0,0 25,-50 0,1 24,-26 1,-24 24,-25 26,-25-1,1 0,-26 25,25 0,-24 0,24 0,0 0,25-25,50 0,-1 1,26-26,-26 25,26 0,-26 25,-24 0,0 0,-25 25,0 0,-25 0,0 24,0 1,-24 0,24-1,25-24</inkml:trace>
  <inkml:trace contextRef="#ctx0" brushRef="#br0" timeOffset="167090.0261">26243 7813,'50'-74,"-25"0,0 24,-25 0,24 1,-24 24,0 0,-24 25,24 25,-25 0,0 24,-25 1,26 24,-1-24,25 24,-25-24,50 24,-25-49,25 25,-1-50,1 0,25 0,-25-25,24 0,-24-24,0-1,0 0,-1 1,-24-1,0 25,-24 1,-1 24,0 0</inkml:trace>
  <inkml:trace contextRef="#ctx0" brushRef="#br0" timeOffset="176519.2297">19149 9699,'-25'0,"25"-25,-24 25,24 25,0-50,-25 25,50-25,-25 0,24-24,1-1,25-24,-1-1,26 1,-1-25,1-1,-1 26,1-50,-1 25,0-1,1-24,-26 50,1-25,0 24,-26 26,1-1,0 25,-25 1,-25 24,0 0,1 24,-26 1,25-25,-24 25,24 0,0-25,0 0,25-25,25 0,0 0,24 1,1-26,0 25,24 0,-24 1,-26-1,26 25,-25 0,0 25,-25-1,24 1,-24 0,-24 25,24-1,0-24</inkml:trace>
  <inkml:trace contextRef="#ctx0" brushRef="#br0" timeOffset="176926.1275">20737 7739,'0'0,"0"-25,-25 25,0 0,25 25,-25 0,25 0,-25 24,25 1,-24-1,24 1,0-25,24 25,1-26,0-24,0 0,25-24,-26-1,1 0,0-25,-25-24,25 24,-25 25,0-24,0 24,-25 25,0 0,-24 25,24 24</inkml:trace>
  <inkml:trace contextRef="#ctx0" brushRef="#br0" timeOffset="186400.7991">8086 10765,'25'-25,"0"1,0-1,24-25,1 1,24 24,-24-25,24 25,-24-24</inkml:trace>
  <inkml:trace contextRef="#ctx0" brushRef="#br0" timeOffset="187026.9399">8260 11782,'25'-25,"24"1,1-26,24 0,1 1,24-26</inkml:trace>
  <inkml:trace contextRef="#ctx0" brushRef="#br0" timeOffset="202024.9727">8508 13915,'-25'0,"50"0,0-24,24 24,-24 0,25 0,-25 0,24-25,-24 25,0 0,0 0,-1 0</inkml:trace>
  <inkml:trace contextRef="#ctx0" brushRef="#br0" timeOffset="202196.8663">8632 13816,'-25'-25,"0"25,1 0,48 0,1 0,0 0,25 0,-1 0,1 0,-1 0,1 0</inkml:trace>
  <inkml:trace contextRef="#ctx0" brushRef="#br0" timeOffset="203559.5442">10096 13618,'0'-25,"24"0,-24 0,0 1,25 24,-25-25,0 0,0 0,25 25,-25-25,0 50,0 0,25 0,-25 0,0 24,0-24,25 25,-25-26,0 26,0-25,0 0,0 24,0-24,0 0,0 0,0-50,24 25,-24-25,0-25,0 1,25-1,-25 1,0-1,25 0,-25-24,0 24,0 1,25-1,-25 25,25-24,-1 24,-24 0,25 0,0 25,25-25,-1 25,1 0,-1 0,1-24,24 24,-24 0,0 0,-1 0,1 0,-25 0,-1 0,1 0,-25 24</inkml:trace>
  <inkml:trace contextRef="#ctx0" brushRef="#br0" timeOffset="204405.0446">10443 13568,'0'-25,"0"1,25-1,-25 0,0 0,24 25,-24 25,25-25,-25 50,25-26,0 26,-25-25,25 24,-25-24,24 0,-24 0,0 0,25-25,-25 24,0-48,25-1,0 0,0-25,-25 1,24-1,1 25,0 1,-25-1</inkml:trace>
  <inkml:trace contextRef="#ctx0" brushRef="#br0" timeOffset="205187.2907">10815 13717,'0'0,"25"0,-25-25,0 50,24-25,-24 25,0 0,-24-25,24 24,0 1,0 0,24-50,-24 0,25 1,0-1,-25 0,25 25,-25-25,25 25,-25-25,24 25,1 0,-25 25,25-25,0 0,0 0,-1 0,1 0,-25 25,0 0,-25 0,25-1,0 1,-24 0,24 0,0 0,-25-25,25 24</inkml:trace>
  <inkml:trace contextRef="#ctx0" brushRef="#br0" timeOffset="205782.4743">10939 13320,'-25'0,"25"-25,25 1,0-1,-1 25,-24 25,25-25,-25 24,0 1,-25 0,50 0,-25 0,0-1,25-24,25 0,-26-24,26-1,-25 0,0 0</inkml:trace>
  <inkml:trace contextRef="#ctx0" brushRef="#br0" timeOffset="206439.5229">10021 14238,'-25'0,"0"-25,1 25,48 0,1 0,25 0,49-25,0 0,25 25,25-24,0-1,-25 0,25 25,-25-25,-25 25,0-25,-24 25,-26 0,1-24,-25 24,0 0,-50 24</inkml:trace>
  <inkml:trace contextRef="#ctx0" brushRef="#br0" timeOffset="208051.8679">10244 14610,'0'-25,"25"0,-25 1,25 24,-25-25,0 0,25 25,-25-25,25 0,-25 50,24 0,-24 0,0 24,0-24,0 0,25 25,-25-26,0 1,0 0,0 0,0 0,0-1,0-48,25-1,-25 0,0-25,25 1,-25 24,0-25,0 1,25 24,-1 0,1 0,0 1,0-1,24 0,1 0,0 0,-1 25,1-25,-1 25,1-24,-25 24,0 0,-1 0</inkml:trace>
  <inkml:trace contextRef="#ctx0" brushRef="#br0" timeOffset="208523.106">10740 14610,'25'-25,"0"0,0 25,0-24,-1-1,1 0,0 25,0 0,0-25,-1 25,-24 25,-24-25,24 25,-25 24,0-24,0 0,0 25,1-26,24 26,0-25,24-25,26 0,0 0,-26 0,26-25,0 25,-1-25,-24 0,0 25</inkml:trace>
  <inkml:trace contextRef="#ctx0" brushRef="#br0" timeOffset="211681.9038">10889 13618,'0'-25,"25"25,-25 25,0 0,0-1,0 1,0 0,0 0,0 0,25-25,-25-25,25 25,-25-25,24 0,1 0,-25 1,25-1,0 25,-25-25,25 25,-1 0,-24 25,0 0,0-1,0 1,0 0,0 0,25-25,0-25,0 0,0 25,0 0,-1 25,-24 0,0 24,-24-24,24 25</inkml:trace>
  <inkml:trace contextRef="#ctx0" brushRef="#br0" timeOffset="212604.2956">12005 13965,'0'-25,"25"25,0-25,0 25,0 0,-1-24,1 24,0 0,0 0,0 0,0 0,-50 0,25-25</inkml:trace>
  <inkml:trace contextRef="#ctx0" brushRef="#br0" timeOffset="212776.5876">12055 13841,'-25'0,"50"0,0 0,0 0,-1-25,26 25,0 0,-25 0,24 0</inkml:trace>
  <inkml:trace contextRef="#ctx0" brushRef="#br0" timeOffset="213809.5749">12874 13370,'0'0,"0"-25,24 0,-24 0,25 25,-25 25,25-25,-25 50,25-1,-25 1,25 0,-1-1,1 1,-25-25,25 24,0-24,0-50,-1 0,1-24,0-1,0-24,0-1,0 26,-1-26,1 26,-25 24</inkml:trace>
  <inkml:trace contextRef="#ctx0" brushRef="#br0" timeOffset="214623.4118">13419 13568,'0'-25,"0"50,0 0,0 0,0 0,0-1,0 1,-24 0,24 0,24-50,1 0,0-24,0 24,0 0,-1-25,1 26,0-1,0 25,0 0,-25 25,0-1,0 1,0 0,0 0,24-25,1-25,0 25,0 0,0 0,-1 25,1 0,-25-1,-25 1,25 0,0 25,-24-26,24 26</inkml:trace>
  <inkml:trace contextRef="#ctx0" brushRef="#br0" timeOffset="215172.1477">12750 14139,'-25'0,"50"0,-1-25,26 25,24-25,26 0,-1 0,0 1,25 24,-25-25,1 25,-1-25,0 25,-25 0,-24-25,0 25,-1 25,-24-25</inkml:trace>
  <inkml:trace contextRef="#ctx0" brushRef="#br0" timeOffset="216079.5833">13196 14362,'25'0,"-25"-25,0 0,25 0,-25 50,0 0,0 0,0 0,0 24,0-24,0 0,0 0,0 0,0-1,0 1,0 0,25-25,-25-25,24 25,1-49,0 24,0-25,0 25,-1-24,-24 24,25 0,-25 0,25 0,-25 1,0-1,0 0,0 0,25 25,0-25,-1 25,1-24,25 24,-1-25,-24 25,25 0,-1-25,1 25,0 0,-26 0,26 0,-25 25</inkml:trace>
  <inkml:trace contextRef="#ctx0" brushRef="#br0" timeOffset="216502.4192">13667 14461,'-24'-25,"48"25,-24-24,25-1,25 25,-25-25,-1 0,1 25,0 0,0 0,-25 25,-25 0,0 24,0 1,-24-25,49 24,-25-24,25 0,25 0,0 0,24-25,1 24,24-48,1 24</inkml:trace>
  <inkml:trace contextRef="#ctx0" brushRef="#br0" timeOffset="231461.7744">16694 11782,'0'-25,"0"1,0-1,24 0,26 0,24 0,1 25,49 0,25-24,-1 48,51-24,-1 0,50 25,0-25,0 25,1 0,-1 0,0-1,-25 1,0 0,-24 0,-26 0,-24-25,-50 24,0-24,1 0,-51-24,-24 24,0-25</inkml:trace>
  <inkml:trace contextRef="#ctx0" brushRef="#br0" timeOffset="232166.0984">16842 12799,'0'-25,"0"1,25-26,-25 0,25 26,0-26,0 25,-25 0,24 25,1 50,-25 0,0 24,25 0,-25 26,0-26,25 25,0 0,-25-24,24-25,1-26,-25 1,50-50,-25-24,24-26,1-24,-1-25,1-25,0 25,-1 25,-24 25,-25 24,25 25</inkml:trace>
  <inkml:trace contextRef="#ctx0" brushRef="#br0" timeOffset="232634.8196">17512 13047,'25'-25,"-25"1,25-1,0 25,-1 0,1 0,0 25,-25-1,25 26,-25-25,0 24,0 1,0 0,-25-25,0-1,0 1,1-25,24-25,-25 1,50-26,-25 0,24 1,1-26,25 26,-25 24,24-25,-24 25</inkml:trace>
  <inkml:trace contextRef="#ctx0" brushRef="#br0" timeOffset="233199.0908">17934 13047,'25'-25,"-25"50,24-25,-24 25,-24 0,24 0,-25-1,25 26,-25-25,25 0,-25-25,25 25,0-50,25 25,0-25,0-25,-1 25,26-24,-25 24,24 0,-24 0,25 1,-25-1,-1 25,1 25,0-1,-50 1,25 25,0-25,-25-1,25 1,-24 0,48-50,1 0,0-24,25 24,-1 0,1-24,-1 24,1 25,0-25,-50 50,25 0,-50-1,25 26,-25 24,0 1,25-1,-25 1,0-26</inkml:trace>
  <inkml:trace contextRef="#ctx0" brushRef="#br0" timeOffset="233746.0525">19000 13246,'25'0,"-25"-25,25 25,0 0,-25-25,25 25,-1-25,-24 0,25 25,-25-24,0-1,0 0,-25 0,1 0,-1 1,-25-1,1 25,24 0,-25-25,25 25,25 25,-24-25,48 0,1 25,25-1,-1-24,1 25,0 25,-1-25,-24-1,0 26,-25-25,0 25,-25-1,-25-24,1 0,-1 24,1-49,-1 25,0-25,26 0,-1 0,50-25</inkml:trace>
  <inkml:trace contextRef="#ctx0" brushRef="#br0" timeOffset="234059.1566">20017 13097,'25'0,"0"0,0 0,24 0,1 0,0 25,-1-25,1 0,-1 0,-24 0,0 0,0 24,-25-48,-25-1</inkml:trace>
  <inkml:trace contextRef="#ctx0" brushRef="#br0" timeOffset="234215.4112">20117 12998,'-50'-25,"25"25,0 0,50 0,25 0,-1 0,26 0,-1 0,1 0,-1 0,0 0</inkml:trace>
  <inkml:trace contextRef="#ctx0" brushRef="#br0" timeOffset="234935.3971">21481 12477,'0'-25,"25"0,-1 25,-24 25,25 25,-25 24,0 0,25 26,-25-1,0-25,25 1,-25-26,25 1,-25-25,0-1,24-48,26-26,-25-24,25-26,-1 1,1-25,-1 25,-24 0,0 24,0 26,-25 24</inkml:trace>
  <inkml:trace contextRef="#ctx0" brushRef="#br0" timeOffset="235576.2099">22126 12948,'0'-25,"0"0,25 1,-1 48,-24 1,0 0,0 0,0 24,0-24,-24 25,24-25,-25-1,25 1,-25-25,50-25,-25-24,25 24,-1-25,26 1,-25 24,24-25,-24 26,0-1,0 25,0 0,-1 0,-24 25,25-1,-50 1,25 0,0 0,0 0,25-25,0-25,25 0,-26 0,1 25,0-25,0 25,0 0,-25 25,0 0,24 0,-48 24,24 1,0 24,-25 1,25-1,-25 1,-25-1</inkml:trace>
  <inkml:trace contextRef="#ctx0" brushRef="#br0" timeOffset="235810.9859">21456 13568,'-74'0,"49"0,50 0,49 0,25 0,25 0,25-25,25 25,-25 0,-1 0,-24 25,-24-25,-26 0</inkml:trace>
  <inkml:trace contextRef="#ctx0" brushRef="#br0" timeOffset="236624.2232">21481 13965,'0'-25,"25"0,-25 50,0 25,0-1,0 1,-25 0,25 24,0 0,-25-24,25 0,0-1,0 1,-25-25,25 0,25-50,0 25,0-25,-1-25,1 1,0-1,0 0,0-24,-1 0,1 24,0-24,0 49,0-25,0 25,-1 1,26 24,-25-25,24 25,1-25,24 25,1 0,-26-25,1 25,0 0,-1 25,-24-25</inkml:trace>
  <inkml:trace contextRef="#ctx0" brushRef="#br0" timeOffset="237047.071">21927 14139,'-49'0,"24"0,50-25,0 0,24 25,1-25,24 0,1 25,-26-24,1 48,-25-24,-1 25,-24 0,-24 25,-1-1,-25 1,-24 24,-1-24,1 0,0-1,24 1,25-1,0-24,25 0,25 0,0-25,49 0,-24-25,24 25,1 0,-26-25,1 25,0 0,-1 0,-24 0</inkml:trace>
  <inkml:trace contextRef="#ctx0" brushRef="#br0" timeOffset="241005.8435">23416 13519,'0'0,"-25"-25,0 0,50 25,0-25,24 25,-24 0,25 0,-1 0,1 0,-1 0,1 0,-25 0,0 0,-1 0</inkml:trace>
  <inkml:trace contextRef="#ctx0" brushRef="#br0" timeOffset="241224.6774">23515 13345,'-25'0,"25"-25,50 25,-26 0,1 0,25 0,-1-25,-24 25,25 0,-25 25</inkml:trace>
  <inkml:trace contextRef="#ctx0" brushRef="#br0" timeOffset="242194.6175">25301 13022,'0'-24,"0"-1,0 0,-25 0,0 0,0 50,-24 0,24 0,-25 24,26 1,-1 24,0 1,0-25,25 24,25 0,-25-24,50-25,-26 0,26-1,0-24,-1-24,26-26,-1 0,-24-24,-1 0,1-26,-1 1,-49 25,25-1,-50 26,25 24,-24 0,-26 25,25 25,-24 0,24-1,0 26,25 0</inkml:trace>
  <inkml:trace contextRef="#ctx0" brushRef="#br0" timeOffset="242413.7174">25722 13419,'0'-24,"-24"24,24-25</inkml:trace>
  <inkml:trace contextRef="#ctx0" brushRef="#br0" timeOffset="243023.2125">26119 13271,'0'-25,"-24"25,24-25,0 0,24 0,-48 0,24-24,0 24,-25-25,25 1,-25-1,-25 25,26-24,-1 24,0 0,25 0,-25 1,50 24,0 0,0 0,-1 24,26 1,0 0,24 0,-24 0,-1-1,1 1,-25 0,-1 0,1 0,-25-1,0 1,-25 25,1-1,-26 1,25 25,-24-1,-1 0,0 1,26-26,-26 26,25-26,0-24</inkml:trace>
  <inkml:trace contextRef="#ctx0" brushRef="#br0" timeOffset="243196.3256">25946 13494,'25'-50,"-1"25,1 1,25-1,-1 0,26 0,-26 25,26 0,-1 25,1-25,-26 0</inkml:trace>
  <inkml:trace contextRef="#ctx0" brushRef="#br0" timeOffset="243602.7903">27087 13072,'0'-25,"0"0,0 1,-25 24,0-25,0 25,0 25,1-1,-1 1,0 25,-25-1,26 26,24-1,-25-24,25 24,0-24,25-25,-1 0,1-1,0-24,25-24,-1-1,-24-25,25 1,-1-26,-24 1,0-1,-25 26,0-1,-25 25,0 0,1 1,-1 24,0 0,25 24,-25-24,25 25,0 0,0 0</inkml:trace>
  <inkml:trace contextRef="#ctx0" brushRef="#br0" timeOffset="244166.201">27558 13196,'0'0,"0"-25,-25 25,25-25,25 25,-25-24,-25 24,25-25,0 0,0 0,0 0,-25 1,25-1,-24 0,24 0,-25 0,25 1,25 24,-1 0,26 0,-25 24,24-24,1 25,0-25,-26 25,1 0,0-25,0 25,0-1,-25 1,0 0,0 25,-25-1,0 1,-25 24,1 1,-1-1,1 1,-26-1,26-24,-1-1,0 1</inkml:trace>
  <inkml:trace contextRef="#ctx0" brushRef="#br0" timeOffset="244353.7945">27360 13568,'24'0,"1"-25,25 1,-1-1,1 25,0 0,-1-25,1 50,-1-25,1 0,-25 25,24-1</inkml:trace>
  <inkml:trace contextRef="#ctx0" brushRef="#br0" timeOffset="245636.7683">28848 12948,'0'-25,"0"0,25 25,-25 50,0 0,0-1,0 50,-25-24,25 24,0-24,25-1,-25-24,0-26,24-24,26-49,0-26,-1-24,1 0,0 24,-26-24,26 25,-25 24,0 1</inkml:trace>
  <inkml:trace contextRef="#ctx0" brushRef="#br0" timeOffset="246247.2347">29294 13419,'0'-24,"25"-1,0 0,-25 0,25 25,-25 25,-25-25,25 25,0 24,-25 1,0-25,25 24,-24-24,-1 0,50-75,-1 26,1-26,25 0,24 1,-24-1,-1 25,-24 1,0 24,0 0,0 24,-25 1,0 25,-25-25,25 24,-25-24,25 0,0 0,25-25,0-25,24 0,26 0,-26 0,1 1,-1 24,-24-25,0 25,0 25,-25-1,0 26,0 0,-25-1,-25 26,1-1,-1 25,1-24,-26-1</inkml:trace>
  <inkml:trace contextRef="#ctx0" brushRef="#br0" timeOffset="250687.022">16247 12055,'0'-25,"0"0,0 50,0 0,0 25,0 24,-25 25,25 25,0 0,-25 25,50 0,-25 0,0 0,0 0,25-1,-25-24,0 25,0-25,25 0,-25 0,25 0,-25-25,24-24,1 24,0-24,0-1,25 0,-1 1,1-26,-1 1,26 0,24-1,0 1,25-25,-25-1,25 1,25 0,-25 25,25-26,25 1,-1 0,1 0,0 0,-1 24,26-24,24 0,-25 0,50-25,-24 25,-1-25,25 24,-25-24,0 25,1-25,-1 25,0-25,0 0,-24 25,24-25,0 25,-24-25,-1 24,25-24,-24 25,-25-25,24 25,-24-25,-26 25,26-25,-25 25,25-1,-1-24,-24 0,25 0,-1 0,1 0,0 0,-1 0,1 0,-25 0,24 0,-24 0,25 0,-1 0,-24 0,25 0,-1 25,1-25,0 0,-1 25,-24-25,25 0,-25 0,-25 0,24 0,-23 0,-1 0,24 0,-24 0,0 0,25 0,-25 0,0 0,0 0,25 0,-25 0,0 0,-25 0,25 0,-24 0,24-25,-25 25,0 0,0 0,1-25,-1 25,0 0,0 0,-24 0,-1 0,0-24,-24 24,0 0,-26 0,26-25,-25 0,24 25,-24-25,25 0,0-24,-26 24,26 0,0-24,-1-1,-24-25,25 26,-1-26,1 1,-1-25,26 24,-26-24,1 25,0-25,-1 24,1 1,-1-25,-24 24,25 1,-25-1,-1 1,1-1,0 1,-25 0,25 24,-25-24,0 24,25-24,-25 24,0 0,0 1,-25-26,25 26,0-1,0 1,-25-1,25 25,0-25,-25 1,0 24,1-25,-1 26,-25-1,1 0,-1-25,0 26,-24-1,0 0,-1-25,-24 26,25-1,-26-25,26 25,0 1,-26-1,1 0,25 0,-26 0,1 1,0-1,-25 0,25 25,0-25,-25 25,24-25,-24 25,0-24,0 24,-25-25,25 25,0-25,0 25,-24-25,-1 25,25-25,-25 25,25-24,-25 24,25 0,0-25,25 25,-25 0,0 0,0 0,0 0,0 0,0 0,0 0,0 0,-1 0,-23 0,24 25,0-25,-25 0,25 0,25 0,-25 0,0 0,-1 0,26 0,-25 0,25 0,0-25,0 25,-1 0,1 0,0-25,25 25,-26 0,26 0,-25 0,24-25,-24 25,0 0,0-25,-1 25,1 0,0 0,0-25,-1 25,1 0,0 0,0-24,0 24,-1 0,1 0,0-25,0 25,0 0,-1 0,-24 0,25 0,-25-25,0 25,25 0,-25 0,25 0,-25 0,24-25,-24 25,0 0,0-25,0 25,0-24,25 24,0 0,0-25,-1 25,1-25,0 25,24-25,-24 25,0 0,0-25,0 25,-1 0,26 0,-25 0,24 0,-24 25,25-25,-26 0,1 0,0 25,0-25,0 0,24 0,-24 0,25 0,-1 0,1 0,24 0,1 0,-1 0,0 0,1 0,-1-25,25 25,-24 0,24 0,-25 0,1 0,24 0,-25 0,1 0,-1 0,25 0,-24-25,-1 25,25 0,-24 0,24 0,0 0,-25 0,26 0,-1 0,0 0,0 0,-24 0,24 0,0 0,-25 0,1 0,-1 0,25 0,-24 0,-1 25,0-25,1 0,24 0,0 0,0-25,1 50,-1-25,0 0,0 0,0 0,1 0,-1 0,0 0,0 0,0 0,1 0,-1 0,0 0,0 0,0 0,1 25,-1-25,-25 0,25 0,1 0,-1 25,-25-25,25 0,1 25,-1-25,25 24,-25-24,25 25,0 0,0 0,0 0,0-1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21:57.6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7317 13345,'0'-50,"25"26,-25-1,0 0,25 0,-25 0,0 0,25 25,-50 0,25 25,0 0,0 25,-25-1,0 1,25 24,-24-24,-1 0,0 24,25-24,-25-1,25 1,-25-1,25 1,-24 0,24-26,-25 1,25 25,-25-25,25-1,-25-48,25-1,0 0,0 0,0 0,25 25,-25-24,25-1,-25 0,25 25,-1-25,-24 0,25 1,25-1,-25 0,24 0,-24 0,25 25,-1-24,-24-1,0 25,0 0,-1-25,1 25,0 0,0 0,0 25,-25 0,-25-1,0 1,0-25,-24 25,24 0,-25 0,1-1,-1-24,0 25,26-25,-1 25,0-25,50 0,0 0,-1 0,1 25,25-25,-1 0,1 0,0 0,-1 25,1-1,24 1</inkml:trace>
  <inkml:trace contextRef="#ctx0" brushRef="#br0" timeOffset="970.7515">7888 13915,'0'-24,"25"-1,-25 0,0 0,24 25,-24 25,0 0,-24 0,24 24,0 1,-25 24,25 1,-25-26,0 26,25-26,-25 26,1-26,24-24,-25 25,25-25,0-50,-25 0,25 0,0-24,25-26,-25 1,0-1,25 1,-1 24,1 1,25-1,-25 0,24 26,-24-1,0 0,25 25,-26 0,1 0,0 0,-25 25,25 0,-25-1,-25 1,25 0,-25 0,0 0,-24-1,24 1,0-25,0 0,0 0,25-25</inkml:trace>
  <inkml:trace contextRef="#ctx0" brushRef="#br0" timeOffset="1379.6886">8880 13915,'25'0,"0"-24,-1 24,1 0,0 0,25 0,-25 0,-1 0,26 24,-25-24,24 0,-24 0,25 0,-25 0,-1-24,1 24,-25-25,-25 0,1 0</inkml:trace>
  <inkml:trace contextRef="#ctx0" brushRef="#br0" timeOffset="1549.8789">9178 13767,'-50'0,"1"-25,24 25,0 0,0 0,50-25,0 25,0 0,24 0,1 0,-1 0,26 25,-26-25,26 0</inkml:trace>
  <inkml:trace contextRef="#ctx0" brushRef="#br0" timeOffset="3068.5772">10840 13295,'0'0,"0"-49,0 24,0 0,0 0,0 50,0 0,-25 25,25-1,0 1,0 24,-25 1,25-26,0 26,25-26,-25 26</inkml:trace>
  <inkml:trace contextRef="#ctx0" brushRef="#br0" timeOffset="3537.4082">11187 13395,'-25'-25,"25"0,-25 25,25 25,0 0,-25-1,25 26,-24 0,24-1,0-24,0 25,0-1,24-24,-24 0,25 0,0-25,0 24,0-24,0-24,-1-1,1 0,25-25,-25 1,-25-26,24 26,-24-26,0 26,0-1,-24 25,-1 25,-25 0,25 25,25 0,-24 25,-1-26,25 26,0 0,0-1</inkml:trace>
  <inkml:trace contextRef="#ctx0" brushRef="#br0" timeOffset="3990.6777">11832 13295,'0'-24,"-25"24,0 24,25 1,-25 25,1-1,-1 1,25 0,0-26,0 26,0 0,0-26,25 1,-1 0,1-25,0 0,0 0,24-25,-24 0,0-24,25-1,-26-24,1-1,-25 26,0-26,0 51,-25-1,1 0,-26 25,25 0,0 25,1 0</inkml:trace>
  <inkml:trace contextRef="#ctx0" brushRef="#br0" timeOffset="4553.7688">10616 14188,'-24'-25,"48"25,1 0,50 0,-1-24,0 24,26 0,24 0,-25-25,25 25,0 0,0 0,-25 25,0-25,-24-25,-1 25,-24 0</inkml:trace>
  <inkml:trace contextRef="#ctx0" brushRef="#br0" timeOffset="5320.0859">10815 14660,'-25'0,"25"-25,0 0,-25 0,25 0,-25 1,25-1,-24 0,24 0,24 25,1 0,25 0,-25 0,24 25,-24-25,0 0,0 0,-1 25,1-25,0 25,0-25,-25 24,0 1,0 0,-25 0,0 24,0-24,1 25,-26-1,25 1,-24 0,24-1,0 1,0-1,0-24,25 0,-24 0</inkml:trace>
  <inkml:trace contextRef="#ctx0" brushRef="#br0" timeOffset="5523.2182">10641 14908,'25'-25,"25"0,-26 0,26 0,0 1,24 24,-24-25,-1 50,26-25,-26 0,1 24</inkml:trace>
  <inkml:trace contextRef="#ctx0" brushRef="#br0" timeOffset="5961.1684">11559 14610,'-25'-25,"0"25,1 0,-1 0,25 25,-25 0,0 24,25 1,-25-25,25 24,0 26,0-50,25 24,-25 1,25-25,-25-1,25-24,0 0,-1-24,1-1,25-25,-25-24,-1-1,-24 26,0-26,25 26,-50 24,25 0,-24 25,-1-25,25 50,-25-25,0 25,25 0,0 24,0 1</inkml:trace>
  <inkml:trace contextRef="#ctx0" brushRef="#br0" timeOffset="6305.4915">11857 14982,'-25'0,"0"-25,0 25,50 0,0 0,0 0</inkml:trace>
  <inkml:trace contextRef="#ctx0" brushRef="#br0" timeOffset="6993.194">12204 14734,'0'-25,"0"0,-25 1,25-1,0 0,-25 0,25 0,0 1,-25-1,25 0,-24 25,24-25,0 0,24 25,1 25,0-25,0 0,25 0,-26 25,1-25,0 25,0 0,0-1,-25 1,0 25,-25-25,0 24,0 1,0-1,1 1,-1 24,0-24,0 24,0-24,0-25,25 24,-24-24</inkml:trace>
  <inkml:trace contextRef="#ctx0" brushRef="#br0" timeOffset="7180.7298">12154 14883,'25'0,"0"-25,25 25,-26 0,26 0,0 0,-1 0,1 25,-1-25</inkml:trace>
  <inkml:trace contextRef="#ctx0" brushRef="#br0" timeOffset="7588.7076">13022 14188,'-24'0,"-1"0,25-25,-25 25,50-24,0 24,24 0,1 0,-1 0,1 24,0-24,24 0,-24 0,-25 25,24-25,-24 0</inkml:trace>
  <inkml:trace contextRef="#ctx0" brushRef="#br0" timeOffset="7791.9132">12973 14015,'-25'0,"25"-25,25 25,0 0,24-25,1 50,-1-25,26 0,-25 25,-1-25,26 24</inkml:trace>
  <inkml:trace contextRef="#ctx0" brushRef="#br0" timeOffset="9075.5165">14312 13692,'25'-25,"0"25,0-24,0 24,-1-25,-24 50,25-25,-25 24,0 1,0 0,-25 0,25 0,-24-1,-1 1,0 0,25 0,-25-25,0 25,25-50,-25 25,1-25,24 0,0-24,0-1,0 0,24-24,-24 24,50-24,-25 24,0-24,24 24,-24 26,0-1,0 0,0 25,-1 0,1 25,0 0,0 24,-25 1,25-1,-25 1,24 24,-48 1,24-1,0 1,-25-1,0 0,25 26,-25-1,0-25,25 1</inkml:trace>
  <inkml:trace contextRef="#ctx0" brushRef="#br0" timeOffset="9356.9463">14635 14635,'25'0,"-25"25,0-1,0 1,0 0,0 0,24-25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24:19.6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17587 13047,'0'-25,"-25"25,25-24,0-1,0 0,0 0,0 0,25 50,-25 0,0 0,24 0,-24 24,0 1,25-1,-25 1,0 0,0-1,25 1,-25-25,0 24,0-24,25 0,-25 0,0 0,25-50,-1-25,1 25,25-24,-25-26,24 26,-24-1,25-24,-26 24,26 0,-25 1,0 24,-1 0,1 0,-25 1,25-1,-25 50,25-25,-25 24</inkml:trace>
  <inkml:trace contextRef="#ctx0" brushRef="#br0" timeOffset="1128.3126">18132 13271,'0'0,"-25"0,25-25,-24 25,-1-25,25 50,-25-25,0 25,0-1,1 26,-1-25,0 0,25 24,-25-24,25 0,0 0,0-1,25-24,0 0,0-24,-1-1,1 0,0 0,0 0,0-24,-1 24,1 25,-25-25,0 50,-25-25,25 25,-24 24,24-24,-25 0,25 0,0 0,0 24,0-24,25 0</inkml:trace>
  <inkml:trace contextRef="#ctx0" brushRef="#br0" timeOffset="2021.574">18380 13345,'-25'0,"50"0,-25-25,-25 50</inkml:trace>
  <inkml:trace contextRef="#ctx0" brushRef="#br0" timeOffset="2522.5538">18281 13345,'25'-25,"-25"50,0 0,0 0,0-1,0 1,0 0,25 0,-25 0,0-1,0 1,0 0,24-25,-24-25,25 0,-25 1,25-1,-25 0,25 0,-25 0,0 1,25-1,-25 0,0 0</inkml:trace>
  <inkml:trace contextRef="#ctx0" brushRef="#br0" timeOffset="3163.8527">18604 13271,'-25'24,"0"1,25 0,0 25,-25-26,25 1,-25 0,25 25,0-26,0 1,0 0,25 0,0-25,0-25,-25 0,25 0,-1-24,-24 24,0 0,25 0,-25 1,0-1,25 25,-25 25,25-25,0 49,-1-24,1 25,0-26,-25 26,25 0,0-1,-25 1,0-1,-25 1,0 0,0-1,-24-24,-1 0,25 0,-24-1,24 1,-25-25,25 25,25-50,-25 25</inkml:trace>
  <inkml:trace contextRef="#ctx0" brushRef="#br0" timeOffset="5199.2841">20315 13767,'0'-25,"-25"25,50 0,0 0,-25-25,25 25,-1 0,1 0,0 0,0 0,-25-25,25 25,-1 0,1 0,0 0,0 0,0 0,-1 0,1 0,0 0,0 0,0 0,-25-25,25 25,-1 0,1 0,0 0,0 0,0 0,-1 0,1 0,0 0,0 0,0 0,-1 0,1 0,0 0,0 0,0 0,-1 0,1 0,0 0,0 0,0 0,-1 0,1 0,0 0,0 0,0 0,-1 0,1 0,0 0,0 0,0 0</inkml:trace>
  <inkml:trace contextRef="#ctx0" brushRef="#br0" timeOffset="7172.3507">16520 12378,'25'-25,"-25"0,0 0,0 50,25-25,-25 25,24 0,-24 24,0 26,25-1,-25 25,0 0,25 25,-25 0,0 25,25-25,-25 0,0 25,25-50,-25 25,0-24,24 24,-24-50,25 25,-25-24,25-1,-25 1,0-26,0 1,0-1,0 1,0 0,0-26,25 1,-25 0,0 0,25-25,-25 25,24-25,1 0,0 0,25 0,-1 0,1 0,24 0,1 0,49 0,0-25,25 25,49 0,0 25,1-25,49 0,0 0,25 0,0 0,-1 0,26 0,0 0,-1-25,1 25,0 0,-1-25,1 25,-25-25,0 25,-50 0,0 0,-24 0,-50 0,-1 0,1 0,-50 0,1 0,-1 0,-25 0,1 0,-1 0,0-25,1 25,-1 0,-24 0,24-24,-24 24,-25-25,0 25,-1 0,1 0,0-25,-25 0,-25 0,0 1</inkml:trace>
  <inkml:trace contextRef="#ctx0" brushRef="#br0" timeOffset="9158.7373">16694 12378,'-25'-25,"0"25,0 0,25-25,25 0,0 25,0 0,-1 0,26-25,24 25,1 0,-1 0,25 0,25 25,0-25,25 0,25 0,24 25,1-25,24 0,0 0,1 0,-1 0,-25 0,25 0,-24 25,-1-25,-24 0,0-25,-1 25,1 0,-1 0,-24-25,25 25,-25 0,0-25,-1 25,1 0,-25-24,25 24,-25 0,0 0,0 0,0 0,0 0,-25 0,25 0,-24 0,-1 0,0 0,0 0,1 24,-1-24,0 0,-25 0,1 0,-1 0,1 0,-1 0,-24 0,-1 0,26 0,-26 0,1 0,-25 0,24-24,1 24,-25 0,0 0,-1 0,-24 24,-24 26,24 0,0-1,-25 26,25 24,-25 0,25-25,-25 26,25-1,0 0,-25-25,25 26,0-1,0-25,0 1,0-1,0-24,25 24,-25-24,0 24,0-24,0-1,0 1,0 0,0-26,-25 26,25-25,0 24,0-24,0 0,0 0,0 0,0-1,0 1,0 0,0 0,0 0,0 0,0-1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27:13.9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5308 10269,'-25'0,"1"25,-1-25,0 25,25 0,-25-25,25-25,0 0,25-25,-25 1,25-26,24 1,-24-25,0-1,0 26,0-25,-1 0,-24-1,0 26,-24 24,-1 1,0-1,-25 25,1 25,-1 0,1 25,-1 25,0-1,26 26,-1-1,0 1,25-1,0-24,0-1,25 1,0-25,24-1,1-24,24 0</inkml:trace>
  <inkml:trace contextRef="#ctx0" brushRef="#br0" timeOffset="609.9317">5531 9922,'0'-25,"25"25,-25-25,25 25,-25-25,25 25,-50 25,25 0,-25 0,0 0,1-1,-1 1,0 0,0 25,0-25,1-1,24 1,0 0,24-25,1-25,0 25,25 0,-26-25,1 25,25-24,-25 24,-1-25,1 25,0-25,0 0,0 0,-25 0,24 1,-24-1,25 25,-25-25,25 50,-25 0,0-1,0 26,0 0,0 24,0-24,-25-1,25-24,0 25</inkml:trace>
  <inkml:trace contextRef="#ctx0" brushRef="#br0" timeOffset="751.3044">5854 9897,'25'-50,"0"1,-1-1,1 25,0 1,0 24,0 0</inkml:trace>
  <inkml:trace contextRef="#ctx0" brushRef="#br0" timeOffset="1144.0471">6127 10071,'25'0,"-25"25,24-1,-48 1,24 0,0 0,0 0,0-1,-25 1,25 0,0-50,-25 0,50 1,-25-26,0-24,25 24,-25 0,24 1,1-1,-25 25,25 0,-25 1,25 24</inkml:trace>
  <inkml:trace contextRef="#ctx0" brushRef="#br0" timeOffset="1488.3285">6325 10145,'25'0,"0"0,-25 25,0 0,0 0,-25-1,25 1,-25 0,25-50,0 0,0-24,0-1,25-24,0 24,0-24,-1 24,-24 0,25 26,0-1</inkml:trace>
  <inkml:trace contextRef="#ctx0" brushRef="#br0" timeOffset="1943.7366">6548 10220,'25'24,"0"1,0 0,0-25,-25-25,24 25,1-25,0 1,0-1,0 0,-25 0,24-24,-24 24,0-25,-24 25,24 0,-25 1,0-1,0 25,0 0,25-25,-24 25,48-25,1 25,0-25,0 25,24 0,-24 0</inkml:trace>
  <inkml:trace contextRef="#ctx0" brushRef="#br0" timeOffset="2287.965">7094 10046,'0'-25,"25"25,0 0,-25 25,25 0,-50 0,25-1,0 26,-25-25,0 0,25 24,-25-49,1 25,-1-25,0-25,25 0,-25-24,25-26,25 1,0-1,-25 26,25-26,-1 26,1 24,0 0</inkml:trace>
  <inkml:trace contextRef="#ctx0" brushRef="#br0" timeOffset="2804.0407">7541 9971,'24'-24,"1"24,-25-25,25 50,-25-1,-25 1,25 0,-25 25,1-25,-1 24,-25-24,25 0,1 0,-1-25,0 0,0 0,25-25,0 0,0 0,25-24,-25-1,25 25,24-25,-24 26,0-1,0 0,24 0,-24 25,0 0,0 0,0 0,-25 50,0-25,24 24,-48 1,24 0,0-1,0 1,-25-25,25-1,0 1</inkml:trace>
  <inkml:trace contextRef="#ctx0" brushRef="#br0" timeOffset="2960.3458">7739 9748,'25'-25,"-25"1,25 24,-1-25,1 50,0-25</inkml:trace>
  <inkml:trace contextRef="#ctx0" brushRef="#br0" timeOffset="3460.8691">7913 9996,'0'25,"0"0,-25-25,25 25,0 0,0-1,25 1,-1-25,26-25,-25 25,25 0,-1 0,1 0,-25 0,-1 0,1 25,-25 0,-25 0,1 0,-1-1,0-24,0-24,25-1,0-25,0 1,25-1,-25-25,50 26,-1-1</inkml:trace>
  <inkml:trace contextRef="#ctx0" brushRef="#br0" timeOffset="4102.4172">8657 10145,'-25'25,"0"0,0-25,1 25,-1-25,25-25,25-25,-1 1,1-1,25-49,-25-1,24 1,1-25,-25 25,-1 0,-24 24,0 26,0-1,-24 50,-26 50,0-1,-24 125,49-75,0 0,25-24,0 24</inkml:trace>
  <inkml:trace contextRef="#ctx0" brushRef="#br0" timeOffset="4618.9236">8905 9847,'25'-24,"-25"-1,24 25,-24-25,0 50,0 0,-24-1,-1 26,0 0,25-1,-25 1,0 0,25-26,0 1,0 0,0-50,25 25,0-49,0 24,24-25,-24 25,0 0,0 25,0-24,0 48,-1-24,-24 25,25 25,-25-25,0 0,25-1,0-48,-25-1,0-50,25 1,-1-25,1-1,0 1,25 0,-26 0,1 49,0 1</inkml:trace>
  <inkml:trace contextRef="#ctx0" brushRef="#br0" timeOffset="5213.5458">9475 9847,'0'0,"0"-24,25-1,0 50,-50-1,25 1,-25 50,1-26,-1 1,0 0,25-1,-25-24,25 0,-25 0,50-50,-25 0,50 0,-25 0,-1 1,26-1,-25 25,24 0,-24 25,0-1,0-24,-25 25,25-25,-25 25,24-50,-24 0,25 1,0-26,0-25,0-24,-1 0,1 0,25-25,-25 25,24-1,-24 26,0 0,-25 49,0 0</inkml:trace>
  <inkml:trace contextRef="#ctx0" brushRef="#br0" timeOffset="5385.8936">9847 9525,'25'-25,"0"25,0-25,24 25,-24-24,25-1,0 0,-26 25</inkml:trace>
  <inkml:trace contextRef="#ctx0" brushRef="#br0" timeOffset="5667.2942">10046 9847,'25'0,"0"-24,-1 24,1 0,0 0,-25 24,25 1,-25 0,-25 25,25 24,-25 1,0-1,1 0,24 1</inkml:trace>
  <inkml:trace contextRef="#ctx0" brushRef="#br0" timeOffset="6308.8232">10418 10269,'0'25,"0"-50,25-24,0-1,-25 0,24-24,1 24,25 1,-25-1,24 0,-24 26,0-1,0 0,-1 25,1 25,-25 0,0 24,25 1,-25 24,0 1,-25-1,25 1</inkml:trace>
  <inkml:trace contextRef="#ctx0" brushRef="#br0" timeOffset="6794.3866">10939 10096,'0'24,"25"1,-25 0,24 0,1-25,-25 25,25-25,0 0,0 0,-25-25,24 0,1 0,0 0,-25 1,0-26,0 0,0 25,-25-24,25-1,-25 25,-24 1,24-1,0 25,25-25,-25 25,25-25,25 25,0-25,0 25,0 0,24 0,1 0,0 25,-26-25</inkml:trace>
  <inkml:trace contextRef="#ctx0" brushRef="#br0" timeOffset="7013.2937">11361 9947,'24'0,"1"-25,0 25,0 0,0 0</inkml:trace>
  <inkml:trace contextRef="#ctx0" brushRef="#br0" timeOffset="7169.6168">11410 10096,'0'24,"25"-24,0-24</inkml:trace>
  <inkml:trace contextRef="#ctx0" brushRef="#br0" timeOffset="7389.233">11906 9723,'25'0,"-25"25,-25 0,25 0,0 24,-25 1,1 0,24-1,-25 26,0-1,-25-24</inkml:trace>
  <inkml:trace contextRef="#ctx0" brushRef="#br0" timeOffset="7639.5332">12055 9773,'0'-25,"25"25,-25-25,25 50,-25 0,-25 25,25-1,0 26,-25-1,0 25,0-24,1 24</inkml:trace>
  <inkml:trace contextRef="#ctx0" brushRef="#br0" timeOffset="8389.5777">12179 10021,'25'-50,"-25"1,25 24,0 0,-25 0,24 1,-24 48,0 26,0-25,-24 24,-1 1,0 25,25-26,-25-24,0 25,0-26,1-24,24-24,0-1,0-25,24 25,1-24,0-1,0 0,0 1,0 24,-1 0,26 0,-25 25,0-24,-1 48,1-24,0 25,-25 0,25 25,-25-1,0-24,-25 25,25-1,0-24,0 0,0 0,0 0,0-50,25 0,-25 0,25-24,-25-1,24-25,-24 1,0 0,0 24,-24 0,24 26,-25-1,0 0,25 0,0 50,25-25,0 0,49 0,0 0,26-25,24 0,0 1</inkml:trace>
  <inkml:trace contextRef="#ctx0" brushRef="#br0" timeOffset="9391.0548">12849 9847,'0'-24,"25"24,-1-25,1 25,0 0,-25 25,25-25,-25 24,0 26,0-25,-25 24,0 1,-24 0,24-25,-25 24,25-24,-24 0,24 0,0-50,25 0,25-25,0 26,0-26,-1 0,26 25,0-24,-26 24,26 25,-25-25,0 25,-1 0,1 25,-25 0,25 0,-25 24,25-24,-25 25,0-25,0-1,0 1,0-50,25 1,-25-26,0 0,0 1,0-26,0 26,-25-1,25 0,-25 26,0 24,0 0,-24 24,24 1,0 25,-24-1,24 1,25 0,-25 24,25 1,25-26,-25 1</inkml:trace>
  <inkml:trace contextRef="#ctx0" brushRef="#br0" timeOffset="10109.8452">13543 9847,'25'-24,"0"24,-25 24,-25-24,25 25,-25 0,1 0,-26 0,25-1,0-24,1 25,-1-50,25 1,0-1,25 0,-1 0,1 0,0 1,0 24,0 0,-1 0,1 0,0 24,0-24,0 25,-25 0,24 0,-24 0,0-1,25 1,-25 0,0 0,-25-25,50 0,-25-25,0 0,0 0,0 1,0-1,0-25,-25 1,25 24,0-25,-24 25,-1 1,-25-1,25 25,-24 0,24 25,-25-25,26 49,-1-24,25 0,0 0,0-1,25 1,-1-25</inkml:trace>
  <inkml:trace contextRef="#ctx0" brushRef="#br0" timeOffset="10313.8748">13866 9525,'25'-25,"-1"25,-24-25,25 50,0-25,0 0,0 0,-25 25,24-25</inkml:trace>
  <inkml:trace contextRef="#ctx0" brushRef="#br0" timeOffset="10627.0112">13915 9773,'0'25,"-24"0,48-1,-24 26,0-25,25 24,-25-24,0 0,25 0,0 0,0-50,-1 25,1-25,25-25,-25 26,-1-26,26 0,-25 1,0-1,-25 25,24 1,-24-1,0 0</inkml:trace>
  <inkml:trace contextRef="#ctx0" brushRef="#br0" timeOffset="14603.1378">14833 9723,'25'-24,"-25"48,-25 1,0 0,1 25,-1-26,0 26,0-25,0 24,25-24,-24-25,24 25,0-50,0 0,24-49,26 24,-25-74,24 25,1-50,0 1,-26 24,1 0,-25 24,25 26,-50 24,25 1,-25 49,-24 24,-1 1,1 25,24 24,-25 1,25-1,25 1,0 24,0-25</inkml:trace>
  <inkml:trace contextRef="#ctx0" brushRef="#br0" timeOffset="15806.847">15081 9599,'-25'0,"25"25,0 0,0 0,-24-25,24 25,0-1,-25-24,50 0,-25-24,0-1,24 25,-24-25,25 0,0 25,-25 25,0 0,25-25,-25 25,25-50,-1 25,-24-25,-24 50,-1 0,25-1,-25 1,0 0,25 0,0 0,-25-1,25 1,0 0,0 0,0 0,25-25,0 0,0 0,-25-25,25 0,-1 0,-24-24,25 24,-25-25,25 1,-25 24,0-25,0 25,0 1,0-1,25 0,-25-25,25 26,24 24,-24-25,25 0,-1 0,-24 25</inkml:trace>
  <inkml:trace contextRef="#ctx0" brushRef="#br0" timeOffset="16464.8494">15429 9748,'0'-25,"24"1,1-1,-25 0,25 25,-50 25,0 0,1-1,24 26,-25-25,0-25,25 25,-25-1,50 1,0-50,0 25,-1 0,1 0,25 0,-25 0,-1 0,1 25,0-25,0 0,-25 25,25-25,-25 25,0 0,-25-25,25 24,-25-24,0 25,25-50,-25 25,25-24,-24-1,48-25,-24 25,0-24,25 24,-25 0,25 0,0 1,-25-1,0 0</inkml:trace>
  <inkml:trace contextRef="#ctx0" brushRef="#br0" timeOffset="16638.0276">15801 9575,'-25'-25,"25"0,-25 0,50 0,0 1,24-1,1 0,-1 0,26 0</inkml:trace>
  <inkml:trace contextRef="#ctx0" brushRef="#br0" timeOffset="18124.2484">16148 9723,'0'-24,"25"-1,-25 0,24 0,1 0,0 1,0 48,0 1,-25 0,0 25,-25-26,0 1,0 25,0-25,-24-1,24 1,0 0,-24-25,24 0,0 0,25-25,25 0,-25 1,25 24,-1-25,1 0,0 25,0-25,0 25,-1 0,1 0,0 25,25-25,-26 25,1-25,0 25,0-1,0-24,0 25,-1 0,1 0,-25-50,0 0,25-24,-25 24,0-25,0-24,0-25,0 24,0 1,-25-25,25 24,-25 26,25-1,0 25,-24 0,48 25,1 25,-25 0,25 0,0 24,0-24,-1 0,1 0,0 0,0-25,0 0,-1-25,1-25,0 25,0-24,-25-1,25 25,-25-24,0 24,0 0</inkml:trace>
  <inkml:trace contextRef="#ctx0" brushRef="#br0" timeOffset="21190.7572">16867 9599,'0'25,"0"0,0 0,25-25,0 25,0-25,-25-25,24 25,1 0,-25 25,-25-1,1 1,24 0,-25-25,0 25,0 0,0-25,1 0,-1 0,0-25,25 0,0-25,25 26,-25-26,49 25,-24-24,25 24,-1 0,-24 0,0 0,25 25,-26 25,1 0,-25 25,25-26,-25 26,-25 0,25-26,-25 26,25-25,-24 24,-1-49,0 25</inkml:trace>
  <inkml:trace contextRef="#ctx0" brushRef="#br0" timeOffset="21393.8718">17413 9029,'25'-25,"-25"0,0 50,0 25,-25-1,0 1,0 24,0 1,1-1</inkml:trace>
  <inkml:trace contextRef="#ctx0" brushRef="#br0" timeOffset="21598.3059">17338 9649,'25'-25,"0"0,0 25,0 0,-25 25,0 0,0 0,0 24,0 1,-25-25,25 24,-25 26,25-26</inkml:trace>
  <inkml:trace contextRef="#ctx0" brushRef="#br0" timeOffset="22192.7809">18231 9302,'25'-25,"-25"0,25 25,-25 25,0 25,25-1,-25 1,0-1,0 26,0-26,-25 26,25-26,0 1,0 0,0-26,0 1,0-50,25 1,-25-1,49-50,-24 1,25 0,-1-26,-24 26,0 24,0 1,0 24,-25 50</inkml:trace>
  <inkml:trace contextRef="#ctx0" brushRef="#br0" timeOffset="22974.2321">18604 9649,'0'0,"24"0,-24-25,25 0,0 25,-25 25,25 0,-25 0,-25 0,25-1,0 26,-25-25,0 24,25-24,-24 0,-1 0,0-25,25 25,0-50,25 0,0 0,-1 0,1-24,0 24,25 0,-26 0,1 1,-25-1,25 25,0 0,-50 25,25-1,0 1,-25 0,25 0,-25 0,50-25,0 0,0-25,24 0,-24 25,25-25,-1 0,-24 25,0 0,0 0,0 0,-25 25,0 0,-25 25,0-1,0-24,0 25,25-1,-24 1,-1-25,25 0,0-1</inkml:trace>
  <inkml:trace contextRef="#ctx0" brushRef="#br0" timeOffset="23647.3091">19645 9823,'0'-25,"0"0,25 25,0 0,0 0,0 0,-1 0,26 25,0-25,-26 0,1 0,0 25,0-25</inkml:trace>
  <inkml:trace contextRef="#ctx0" brushRef="#br0" timeOffset="23819.1511">19670 9674,'-25'0,"50"-25,0 25,0 0,24-25,1 25,0 0,-1 0,1 0,-1 0</inkml:trace>
  <inkml:trace contextRef="#ctx0" brushRef="#br0" timeOffset="25602.0189">20935 9203,'0'-25,"-25"50,25-1,0 26,0 0,-24-1,24 26,-25-1,0-24,0 24,25 0,-25-24,1 0</inkml:trace>
  <inkml:trace contextRef="#ctx0" brushRef="#br0" timeOffset="26291.0447">21134 9624,'0'-25,"0"1,-25-1,25 0,0 0,0 0,0 1,0-1,-25 0,25 0,0 0,0 1,0-1,25 25,0 25,-1-25,1 24,0-24,0 25,0 0,-1-25,1 25,0-25,0 25,0-25,-25 24,24 1,-24 0,-24 0,24 0,-25-1,25 1,-25 0,0 0,0 0,1-1,-1 26,0-25,0 0,0-1,1-24</inkml:trace>
  <inkml:trace contextRef="#ctx0" brushRef="#br0" timeOffset="26494.4865">21109 9699,'25'0,"-1"0,26 0,-25 0,24 0,1 0,0 0,-1 0,-24 24,25-24,-26 0,26 0</inkml:trace>
  <inkml:trace contextRef="#ctx0" brushRef="#br0" timeOffset="26980.1693">21903 9575,'0'-25,"0"0,0 0,-25 25,0 25,0 0,25 0,-25-1,1 1,24 25,0-25,-25-1,50 1,-25 0,0 0,24-25,1-25,0 25,0-25,24-24,-24 24,0-25,-25 1,0 24,0 0,0 0,-25 0,0 25,1 0,-1 25,0-25,0 25,0-25,25 25,-24 0,24-1,24 1</inkml:trace>
  <inkml:trace contextRef="#ctx0" brushRef="#br0" timeOffset="28059.1628">22671 9376,'0'-25,"0"1,0-1,0 0,0 0,25 25,0 25,-25 25,0-26,25 26,-25 24,0-24,0 0,0-1,0 1,25-25,-25-1,0 1,25-25,-1-25,26 1,-25-1,24-25,1 1,-25-1,0 25,-1-24,1 24,0 0,-50 25</inkml:trace>
  <inkml:trace contextRef="#ctx0" brushRef="#br0" timeOffset="34835.1842">24755 9426,'0'-25,"-25"50,25 0,0-1,0 1,0 25,-25-25,25 24,0 1,0-25,-24-1,24 1,0 0,24 0,1-25,0-25,-25 0,25 0,0 1,-1-26,1 0,0-24,0 24,-25-24,0 24,0 26,0-26,-25 50,0 0,0 0,1 25,-26 0,25-1,0 26,1 0,-1-1,25-24,0 25</inkml:trace>
  <inkml:trace contextRef="#ctx0" brushRef="#br0" timeOffset="35194.6055">25301 9302,'25'0,"-1"0,1 0,-25 25,0 24,-25-24,1 25,-1-1,0-24,0 25,0-26,-24 1,24 0,0-25,0 0,1-25,24-24,0-1,24-24,1-1,25 26,-25-1,24 0</inkml:trace>
  <inkml:trace contextRef="#ctx0" brushRef="#br0" timeOffset="35991.9352">25598 9376,'0'25,"0"0,-24 0,24-1,-25 1,0 0,0 25,25-26,-25 1,25 0,0 0,-24 0,48-25,-24 24,25-24,0 0,0 0,0-24,-1 24,1-25,25 25,-25-25,-1 0,1 25,0-25,-25 1,25-1,0 25,-25-25,24 0,-24 0,25 1,-25-1,25 0,-25 0,0 0,0 1,-25 24,25-25,-25 25,1 0,24 25,-25-25,0 0,25 24,-25-24,25 25,0 0,25 0,-25 0,25-1,-25 1,25 0,-25 0,24 0,-24-1,0 26,0-25,0 0,0-1,-24 26,24-25,-25 0,0-1,25 1,-25 0</inkml:trace>
  <inkml:trace contextRef="#ctx0" brushRef="#br0" timeOffset="36258.3713">26095 9451,'24'-25,"1"0,0 25,0 0,0 0,-1 0,1 25,-25 0,0 24,-25 1,1-1,-1 1,-25 0,25 24,1-49,-1 24</inkml:trace>
  <inkml:trace contextRef="#ctx0" brushRef="#br0" timeOffset="37025.7305">26566 9525,'25'-25,"-25"0,24 25,1 0,-25 25,0 0,-25 0,25 0,-24-25,24 24,-25 1,0 0,0 0,25 0,-25-25,1 24,-1 1,0-25,25-25,0 1,25-1,0 0,-1 0,1-24,0 24,0-25,24 25,-24 1,0-1,0 25,0-25,-1 25,1 25,-25 0,0-1,0 1,-25 0,25 0,-24 0,24-1,24-24,1-24,0 24,0-25,0 0,-1 25,1 0,0-25,-25 50,25-25,-50 25,25 0,0 24,-25-24,0 25,1-1,-1-24,-25 0,25 0</inkml:trace>
  <inkml:trace contextRef="#ctx0" brushRef="#br0" timeOffset="37182.01">27161 9079,'25'0,"-50"0,0 24,1 1,-26 25,0-1,1 26</inkml:trace>
  <inkml:trace contextRef="#ctx0" brushRef="#br0" timeOffset="38448.6392">27335 9451,'25'-25,"-25"0,24 0,1 0,-25 1,25-1,0 0,0 0,-25 50,0 0,-25 0,25 24,-25 1,0-1,0 26,1-26,-1 1,0 0,25-26,0 1,0-50,25 1,24-1,-24 0,25 0,-25 0,-1 1,1 24,0 0,-25 24,0 1,0 0,25 0,-25 0,0-1,25-24,-25-24,24-1,26-25,-25 1,24-51,-24 1,25 0,-1 0,-24 24,0 1,0 24,0 1,-25 24,0 50,0-1</inkml:trace>
  <inkml:trace contextRef="#ctx0" brushRef="#br0" timeOffset="38855.1913">27980 9451,'0'0,"0"-25,-25 25,0 25,0 24,0-24,-24 25,24-26,25 26,-25 0,25-26,-25 1,50 0,0 0,0-50,0 0,24 0,-24-24,25-1,-1-24,-24-1,25 26,-50-1,25 1,-50 24,0 25,0 0,0 0,0 25,1-1,-1 1,25 25,-25-1,50-24,-25 25</inkml:trace>
  <inkml:trace contextRef="#ctx0" brushRef="#br0" timeOffset="39433.552">28352 9748,'-25'0,"25"25,-25-25,50 0,0 0,0-25,-1 0,-24 1,25-1,0 0,-25-25,0 1,-25 24,25 0,-25 0,1 1,48 24,1 0,0 24,25-24,-1 0,1 0,-1-24,-24-1,25-25,-50 1,25-1,-25 0,24 1,-48-1,24 1,0 24,0 0,0 0,24 25,1 25,-25 0,25 0</inkml:trace>
  <inkml:trace contextRef="#ctx0" brushRef="#br0" timeOffset="39964.9468">28972 9376,'25'0,"-1"-25,1 50,-25 0,-25 0,1 24,-1-24,0 25,-25-25,26 24,-26-24,0 0,1 0,24-25,0 0,0 0,1 0,24-25,0 0,24 0,1 25,0-25,0 25,0 0,-1 0,1 25,0 0,25-25,-26 25,1 0,0-25,0 0,0 0,-25-25,24 0,1-25,0 1,0 24,0-25,0 1,-1 24,1 25,-25-25,25 50</inkml:trace>
  <inkml:trace contextRef="#ctx0" brushRef="#br0" timeOffset="40246.3212">29493 9376,'25'25,"-50"-25,25 25,0 24,-25-24,0 25,25-1,-25 1,1-25,-1 24,0-24</inkml:trace>
  <inkml:trace contextRef="#ctx0" brushRef="#br0" timeOffset="40433.8232">29642 9451,'24'-25,"-24"50,-24-1,24 26,-25 0,0-1,0 1,-24-1,24-24</inkml:trace>
  <inkml:trace contextRef="#ctx0" brushRef="#br0" timeOffset="41044.5695">29865 9451,'25'-25,"-25"0,0 0,0 50,-25 0,25 24,-25-24,0 25,0-25,25 24,-24-24,24 0,-25-25,50 25,-1-25,1 0,0 0,0 0,0 24,-25 1,24-25,-24 25,25 0,0 0,-25-50,25 0,0 0,-1-24,26-26,-25 1,24-1,-24-24,25 25,-25-1,0 26,-1-1,-24 25,25 1,-25 48</inkml:trace>
  <inkml:trace contextRef="#ctx0" brushRef="#br0" timeOffset="41586.0322">30485 9475,'25'0,"0"0,-1 0,-24 25,0 0,-24 0,-1 0,0-1,-25 26,1-25,-26 24,26-24,-1 0,0-25,26 25,-1-50,25 0,25 0,-1 1,26-26,0 0,-1 26,26-1,-26 0,1 0,-25 25,24 0,-49 25,0 0,0 0,-24 24,-1 1,0-1,-25 1</inkml:trace>
  <inkml:trace contextRef="#ctx0" brushRef="#br0" timeOffset="41867.3712">31031 9426,'0'-25,"24"25,-48 0,24 25,-25 0,25 24,-25 1,0-1,0 1,1 0,-26-1,25 1</inkml:trace>
  <inkml:trace contextRef="#ctx0" brushRef="#br0" timeOffset="42508.976">31179 9550,'25'0,"-50"25,25-1,-24-24,24 25,-25-25,0 25,0 0,25-50,25 25,0-25,0 0,-1 1,1 24,25-25,-25 0,0 0,-1 25,-48 25,24 0,-25 0,25-1,25-24,-1 0,1-24,0 24,0 0,0-25,-1 50,-48-25,24 24,-25 1,0 0,-25 25,26-26,-1 26,0 0</inkml:trace>
  <inkml:trace contextRef="#ctx0" brushRef="#br0" timeOffset="42931.2866">31502 9624,'0'0,"25"-25,-50 25,25 25,-25-25,0 25,1 25,-1-26,0 1,0 25,25-25,-25-1,25 1,25 0,0-25,0-25,0 25,24-25,1 1,-1-26,-24 0,25 26,-50-26,25 25,-50 0,0 25,0-24,0 48,1-24,-1 0,0 25,0 0,25 0,-25 0,25-1</inkml:trace>
  <inkml:trace contextRef="#ctx0" brushRef="#br0" timeOffset="43493.8473">31874 9823,'-25'0,"0"0,25 24,0-48,25 24,0 0,0-25,0 25,-1-25,-24 0,25 0,0 1,-25-1,0-25,-25 25,25 1,-25 24,25-25,-24 25,24-25,24 25,1 0,0 0,0-25,24 0,-24 25,0-49,0-1,0 1,-25 24,-25-25,25 1,0 24,25-25,-1 25,1 25,25-24,-25 24,24-25</inkml:trace>
  <inkml:trace contextRef="#ctx0" brushRef="#br0" timeOffset="69929.7454">5333 11534,'0'-25,"0"1,25-1,-25 0,25 25,-25-25,0 50,24 0,-48 49,24 1,0-1,-25 0,25 26,0-26,0-24,-25 24,50-49,-25 0,0-1,25-48,24-26,1-24,-1-26,26 1,-26 0,1 0,-25 24,24 1,-24 24,-25 26,25 24,-50 0</inkml:trace>
  <inkml:trace contextRef="#ctx0" brushRef="#br0" timeOffset="70336.5417">5755 11782,'24'-25,"1"1,0 24,-25-25,25 50,0-25,-25 24,0 1,0 25,0-1,0-24,-25 25,25-25,-25 24,0-24,0-25,25-25,25-24,0-1,0 0,0 1,0 24,-1-25,1 26,0-1,-25 0,25 25</inkml:trace>
  <inkml:trace contextRef="#ctx0" brushRef="#br0" timeOffset="70947.9901">5978 11881,'0'-24,"25"-1,0 0,-1 0,1 25,0 0,-50 25,25 0,0 0,-25 24,25-24,-24 0,-1 0,25-1,-25 1,25 0,0-50,25 0,0-24,24 24,-24-25,25 26,-1-1,-24 0,0 0,0 25,-1 0,1 0,-25 25,0 0,-25 0,1 24,24-24,-25 0,0 0,25-1,-25-24,50 0,0-24,0-1,24 0,1-25,-1 26,1-1,0 0,-26 0,1 25,-25 25,0 0,0 0,-25 24,1 1,-1 24,0-24,0-1</inkml:trace>
  <inkml:trace contextRef="#ctx0" brushRef="#br0" timeOffset="71401.5951">6747 12080,'0'-25,"25"25,-25-25,24 25,1-25,-25 1,25 24,-25-25,25 0,-25 0,25 0,-25 1,-25-1,25 0,-25 0,0 25,0 0,1-25,-1 50,25 0,25 0,-1 0,1-1,25 1,-25 25,24-25,-49 24,25-24,-25 0,-25 24,1-49,-1 25,-25-25,25 25,-24-25,24-25,0 25,50-25,0 25</inkml:trace>
  <inkml:trace contextRef="#ctx0" brushRef="#br0" timeOffset="71732.6353">7739 12080,'25'0,"0"0,24 0,1 0,-1 0,26 25,-25-25,-1 0,1 0,-1 0,1 24,-25-24,0 0,-50 0,0 0,0-24</inkml:trace>
  <inkml:trace contextRef="#ctx0" brushRef="#br0" timeOffset="71920.1728">7789 11906,'-25'0,"50"0,-1-25,1 25,50 0,-26-24,26 24,24 24,-25-24,1 0,-1 0,1 25</inkml:trace>
  <inkml:trace contextRef="#ctx0" brushRef="#br0" timeOffset="73766.4311">5011 13171,'24'-25,"1"1,-25-1,25 25,-25-25,25 50,-50 24,25 1,0 25,-25-1,25 0,-25 1,25-1,-24-24,24-1,0 1,-25-25,50-25,-1 0,1-50,0 25,49-24,-24-26,0 1,24 24,-49-24,24 24,-24 26,0-1,0 0</inkml:trace>
  <inkml:trace contextRef="#ctx0" brushRef="#br0" timeOffset="76224.5088">5482 13543,'0'-24,"-25"24,0 0,0 24,1-24,-26 25,25 25,0-25,1-1,-1 1,25 0,0 0,25-25,-1 0,1-25,0 0,0 0,0 1,-1-1,1 0,0 0,0 25,-25-25,25 25,-25 25,-25-25,25 25,0 0,0 0,0-1,-25 1,25 0,25 0,-25 0</inkml:trace>
  <inkml:trace contextRef="#ctx0" brushRef="#br0" timeOffset="76836.1373">5631 13593,'24'-25,"-24"0,25 25,-25 25,0 0,0 0,0 0,0 24,0-24,0 0,0 0,0-1,25-24,0-24,-25-1,25-25,-1 25,-24-24,25 24,0 0</inkml:trace>
  <inkml:trace contextRef="#ctx0" brushRef="#br0" timeOffset="77258.0027">5879 13593,'-25'25,"0"0,25-1,-25 1,25 0,-25 0,25 0,0-1,0 1,25 0,-25-50,25 0,0-24,0 24,0-25,-1 26,1-1,0 0,0 0,24 25,-24 0,25 25,-25 0,-1 24,-24 1,0 24,-24 1,-1 24,-25-25,1 1,-1-1,0-24,1-1,24-24,0-25,25-25</inkml:trace>
  <inkml:trace contextRef="#ctx0" brushRef="#br0" timeOffset="77648.7428">7466 13891,'0'-25,"25"25,25 0,-26-25,51 25,-26 0,26 0,-26 0,26 0,-26 0,-24 0,25 0,-25 0,-50 0,0-25</inkml:trace>
  <inkml:trace contextRef="#ctx0" brushRef="#br0" timeOffset="77805.0314">7665 13692,'-50'0,"25"0,25-25,25 25,0 0,24 0,1 25,24-25,-24 0,24 0,-24 25,25-25</inkml:trace>
  <inkml:trace contextRef="#ctx0" brushRef="#br0" timeOffset="81751.6528">9550 11683,'25'0,"-25"-25,0 0,0 1,-25-1,25 50,-25-25,0 24,-24 26,-1 0,0 24,26 0,-26-24,25 24,0-24,1 0,48-1,-24-24,50-25,0 0,-1 0,26-25,-1-24,0-1,1-24,-26-26,1 26,0 0,-50-1,24 26,-48 24,-1 0,0 25,-25 25,1 0,24 24,0 26,0-26,25 1</inkml:trace>
  <inkml:trace contextRef="#ctx0" brushRef="#br0" timeOffset="81986.1029">10021 12105,'-25'0,"25"-25,-25 25,1 0,24-25,24 25</inkml:trace>
  <inkml:trace contextRef="#ctx0" brushRef="#br0" timeOffset="82565.7921">10418 11956,'0'-25,"0"0,0 0,25 1,-25-26,0 0,0 1,-25 24,25-25,0 1,-25 24,25 0,0 0,25 25,0 0,0 25,24-25,1 25,-1 0,1 0,-25-1,0-24,-1 50,1-25,-25 0,-25 24,1-24,-26 25,0-1,1 1,-26-1,26 1,-1 0,1-1,24-24,0 25,0-50</inkml:trace>
  <inkml:trace contextRef="#ctx0" brushRef="#br0" timeOffset="82722.4779">10269 12030,'25'-25,"0"25,0-24,24 24,1-25,-1 25,1 0,24 0,-24 25,24-25,-24 24</inkml:trace>
  <inkml:trace contextRef="#ctx0" brushRef="#br0" timeOffset="83488.8537">11336 11857,'0'-25,"0"0,0 0,0 0,0 1,0-1,-25 25,25-25,-25 25,0 25,1 0,-26-1,25 1,-25 25,26-25,-1 24,-25 1,50-25,-25 24,25-24,0 25,0-26,25 1,0 0,0-25,24 0,1-25,0 0,-1 1,-24-26,25-24,-1-1,-24 1,-25 24,25 1,-25 24,-25 0,0 25,1 0,24 25,-25 0,50 24,-25-24</inkml:trace>
  <inkml:trace contextRef="#ctx0" brushRef="#br0" timeOffset="84020.5097">11807 11881,'0'-24,"0"-1,0 0,0 0,0 0,0-24,-25 24,25 0,0 0,-25 1,25-1,0 0,0 0,25 25,-25 25,25-25,25 25,-26-25,26 25,-25-1,0 1,-1 0,1 0,-25 24,0-24,-25 25,-24-1,-1 1,1 0,-1 24,-24-24,24-1,-24 1,49-25,-25 24,25-24,1-25,-1 0</inkml:trace>
  <inkml:trace contextRef="#ctx0" brushRef="#br0" timeOffset="84192.8464">11584 12030,'49'-25,"-24"25,25 0,-1 0,26 0,-26 0,26 0,-26 0,1 25,24-25</inkml:trace>
  <inkml:trace contextRef="#ctx0" brushRef="#br0" timeOffset="89326.8702">12973 11509,'0'-24,"-25"24,0 0,-24 24,24 26,-50 24,26 1,-1 24,1 0,24-24,0 24,25-25,25 1,24-26,1 1,0 0,-1-26</inkml:trace>
  <inkml:trace contextRef="#ctx0" brushRef="#br0" timeOffset="92816.0071">13295 11633,'0'-24,"25"24,-25-25,0 50,-25 24,25 1,-24-1,-1 26,-25-1,25 1,0 24,1-25,-1 1,0-1,0 1</inkml:trace>
  <inkml:trace contextRef="#ctx0" brushRef="#br0" timeOffset="93504.6384">13519 11857,'0'-25,"24"0,-24 0,0 0,0 1,0-26,0 25,0-24,0 24,0 0,0 0,0 0,25 25,0 25,25 0,-26 0,26 0,0-1,-26 1,26 0,-25 0,0 0,-1-1,-24 1,-24 0,24 0,-25 0,-25-1,1 26,-1 0,0-1,1 1,-26-1,26 1,-1 0,25-1,-24 1,24-25,0 0</inkml:trace>
  <inkml:trace contextRef="#ctx0" brushRef="#br0" timeOffset="93692.2282">13395 12080,'24'-25,"26"25,-25-25,24 25,1-25,0 50,-1-25,1 0,-1 25,1 0,0 0</inkml:trace>
  <inkml:trace contextRef="#ctx0" brushRef="#br0" timeOffset="94239.2037">14362 11906,'25'-25,"-25"1,0-1,-25 0,0 25,0 25,0 0,-24-1,24 26,-25 0,26-1,-26 1,25-1,25 1,-25 0,25-25,25-1,-25 1,25 0,25-50,-26 25,26-25,0-24,-1-1,1-24,0-1,-1 1,-24-1,0 26,-50-1,25 25,-25 1,0 24,-24 0,24 24,-25 1,25 25,1-25,24 24,-25 1,25-1,0 1</inkml:trace>
  <inkml:trace contextRef="#ctx0" brushRef="#br0" timeOffset="94614.364">15032 11584,'24'0,"-24"-25,25 50,0-25,0 25,0 24,-1 1,1 24,0 1,-50-1,0 0,1 26,-26-26,0 25,-24-24,0-1,-1 1,1-26,24 1,1-25</inkml:trace>
  <inkml:trace contextRef="#ctx0" brushRef="#br0" timeOffset="96915.9237">9674 13543,'0'-24,"0"-1,-25 25,0 0,25 25,-25-25,1 0,-1 0,0 24,0-24,0 25,1 0,-26 0,25 0,0 24,25 1,-24-1,24-24,0 25,24-1,1-24,0 0,25 0,-1 0,1-50,24 25,-24-25,-1-25,1 26,0-51,-1 1,1-1,-1 1,-24 0,-25 24,25 0,-50 1,0 24,-24 50,24 0,0-1,0 1,1 25,-1-25,25 24</inkml:trace>
  <inkml:trace contextRef="#ctx0" brushRef="#br0" timeOffset="98198.6543">10096 13915,'24'0,"-24"-24,25 24,0 0,0 0,-50 0,25 24,-25 1,0 0,25-50,0 0,25 25</inkml:trace>
  <inkml:trace contextRef="#ctx0" brushRef="#br0" timeOffset="100075.6033">10939 13271,'25'-25,"-25"0,-25 25,0 0,0 0,-24 25,24 0,-25 24,-24 1,24-1,1 26,-1-1,25-24,0-1,1 1,24 0,0-1,24 1,-24-25,25-1,0 1,0 0,24-25,-24 0,0-25,25 0,-26 1,1-1,0-25,-25 25,0 1,0-1,-25 0,0 25,1 0,-26 0,25 25,0-25,1 25,24-1,0 1,24-25</inkml:trace>
  <inkml:trace contextRef="#ctx0" brushRef="#br0" timeOffset="100608.1528">11261 13543,'0'-24,"0"-1,0 0,0 0,25 25,0-25,25 25,-1 0,1 0,-1 0,-24 25,0 0,0 0,-50 0,0-1,0 1,-24 25,-1-25,1-1,24 1,0-25,25 25,25-25,0 25,24-25,-24 0,25 0,-26 25,-24-1,0 1,-24 0,-1 25,-25-26,1 26,-1-25,25 0,0-25,1 0</inkml:trace>
  <inkml:trace contextRef="#ctx0" brushRef="#br0" timeOffset="101125.4854">12129 13618,'25'0,"0"-25,-25 0,0 0,-25 1,25-26,0 25,-25 0,1-24,24 24,-25 0,50 25,-1 0,1 0,0 25,0 0,25 0,-26-1,1 26,0-25,0 0,-50 24,25-24,-25 25,-24-26,24 26,-25 0,0-1,1-24,-1 25,1-1,-1-24,0 25</inkml:trace>
  <inkml:trace contextRef="#ctx0" brushRef="#br0" timeOffset="101297.3464">11881 13841,'50'-25,"0"0,-1 1,1-1,-1 25,1-25,0 25,-1 0,1 25,0-25,24 25</inkml:trace>
  <inkml:trace contextRef="#ctx0" brushRef="#br0" timeOffset="101617.1731">13320 13519,'25'-50,"-25"25,0-24,25 24,-50-25,0 25,0 25,1 25,-26 0,0 25,1-1,-26 26,26 24,24 0,-25-25,50 26,-25-26,50 25,0-49,0-1,0 1,24-50</inkml:trace>
  <inkml:trace contextRef="#ctx0" brushRef="#br0" timeOffset="104151.3791">13593 13519,'25'0,"-25"-25,0 0,25 25,-25-25,24 0,-24 50,-24 0,24 25,-25-1,25 1,-25 24,0-24,0 24,25 1,-24-1,-1 0,0 1,0-1,0-24</inkml:trace>
  <inkml:trace contextRef="#ctx0" brushRef="#br0" timeOffset="104824.3964">13915 13742,'0'-25,"0"0,0 0,0 1,0-1,25 25,-25-25,0 0,0 0,0 1,25 24,0 0,0 0,24 0,-24 0,25 0,-26 0,26 0,-25 24,-25 1,0 25,-25-25,0-1,0 26,-24 0,24-1,-25-24,1 25,24 24,-25-24,1-26,24 26,0-25,0 24,1-49</inkml:trace>
  <inkml:trace contextRef="#ctx0" brushRef="#br0" timeOffset="105058.7397">13816 13915,'0'-24,"25"24,0-25,24 25,1 0,0-25,-1 25,1 25,-1-25,-24 0,25 25</inkml:trace>
  <inkml:trace contextRef="#ctx0" brushRef="#br0" timeOffset="105527.5952">14709 13742,'0'-25,"-25"25,25-25,-24 25,-1 0,0 25,0 0,0 24,1-24,-1 25,0-1,0 1,25 0,-25-26,25 26,25-25,-25 0,0-1,25-24,0 0,0-24,-1-1,26 0,-25-25,24 1,-24-1,25 1,-25-26,-25 26,24 24,-24-25,-24 25,-1 25,0 0,25 25,-25-25,25 25,-25 0,25 0</inkml:trace>
  <inkml:trace contextRef="#ctx0" brushRef="#br0" timeOffset="105856.669">15156 13568,'49'0,"1"-25,-1 50,1-25,0 25,-25 0,-1 24,1 1,-25 0,0 24,-25 0,-24 1,24-1,-50 1,26-1,-1-24,-24 24,24-24,1-1,-1-24,0 0</inkml:trace>
  <inkml:trace contextRef="#ctx0" brushRef="#br0" timeOffset="106733.2804">16793 12154,'25'-25,"24"25,-24 0,25 0,-1 0,26 0,-26 0,26 0,-26 0,1 0,-1 0,-24 0</inkml:trace>
  <inkml:trace contextRef="#ctx0" brushRef="#br0" timeOffset="106936.3704">16917 11906,'-25'0,"25"-25,25 25,24 0,1 0,0 0,-1 0,1 0,24 25,-24-25,-1 25</inkml:trace>
  <inkml:trace contextRef="#ctx0" brushRef="#br0" timeOffset="107640.3386">16446 14064,'24'-25,"1"25,0 0,0 0,24-24,1 24,0 0,-1 0,1 0,-1 0,-24 0,0 0,0-25,0 0,-50 25</inkml:trace>
  <inkml:trace contextRef="#ctx0" brushRef="#br0" timeOffset="107812.1995">16694 13816,'0'0,"-25"0,0 0,50-25,24 25,1 0,0 0,-1 0,1 0,-1 0,1 0,0 0</inkml:trace>
  <inkml:trace contextRef="#ctx0" brushRef="#br0" timeOffset="128183.1415">18703 11708,'0'0,"0"-25,25 0,-25 0,0 1,24 24,-24-25,0 50,-24 24,-1 1,0-1,-25 26,26-26,-1 1,-25 24,25-24,0 0,1-1,24-24</inkml:trace>
  <inkml:trace contextRef="#ctx0" brushRef="#br0" timeOffset="128667.6574">18876 11832,'0'-25,"25"0,-25 0,25 1,0-1,0 0,24 0,26 0,-51 25,26 0,-25 0,0 0,-1 25,-48 0,-26 25,-24-1,24 1,-24-1,-1 1,26-25,-1 24,0-24,26 0,24 0,24 0,26-25,0 0,-1 24,1-48,-1 24</inkml:trace>
  <inkml:trace contextRef="#ctx0" brushRef="#br0" timeOffset="129058.659">19596 11857,'25'-50,"-25"25,24 0,-48 25,24-24,-25 24,25 24,-25 1,-25 0,25 0,-24 24,24 1,-25-25,50 24,-24-24,24 0,0 0,24 0,1-25,0 0,25-25,-26 25,26-50,0 1,-1-1,1-24,-25 24,0 0,-25 1,0 24,-25 25,0 25,0 0,0-1,1 1,24 25,0-25</inkml:trace>
  <inkml:trace contextRef="#ctx0" brushRef="#br0" timeOffset="129340.008">19993 12030,'0'25,"-25"-25,0 25,0-25,0 0,1 25,24-50,0 0,24 25,1-25</inkml:trace>
  <inkml:trace contextRef="#ctx0" brushRef="#br0" timeOffset="129747.5239">20588 11708,'0'-25,"0"0,25 0,-50 25,25 25,-25 25,0-1,0 1,1 24,-26-24,25 24,0-24,1 24,-26-24,25-25</inkml:trace>
  <inkml:trace contextRef="#ctx0" brushRef="#br0" timeOffset="130326.2124">20960 11857,'25'-25,"0"0,-25 0,24 0,-24 1,25-1,-25 0,0 0,-25 0,1 25,-1 0,0 25,-25 0,26 0,-1 0,0 24,0 1,0-25,25-1,-24 1,24 0,24 0,26-25,-25-25,24 0,1 0,0 1,-1-26,1 25,-1 25,-24-25,0 25,-25 25,0 25,-25-25,0 24,1 1,-1 24,-25-24,25 24,-24-24</inkml:trace>
  <inkml:trace contextRef="#ctx0" brushRef="#br0" timeOffset="131328.5332">22200 11683,'0'-25,"0"0,0 50,0 0,-25 25,1-1,24 1,-25 24,0-24,0-1,25 1,-25 0,25-26,25 1,25-50,-1 1,26-1,24-50,-25 1,1 0,-1-1,-24 26,-1-1,-24 25,0 0</inkml:trace>
  <inkml:trace contextRef="#ctx0" brushRef="#br0" timeOffset="141206.195">18430 13370,'0'0,"0"-25,-25 50,0 24,25-24,-25 25,1-1,-1 26,0-26,0 1,-24 0,24-1,0 1,0-1,0 1,25-25</inkml:trace>
  <inkml:trace contextRef="#ctx0" brushRef="#br0" timeOffset="141723.6408">18752 13494,'0'-25,"-24"50,-1-25,0 25,0-1,0 26,1-25,-26 24,25 1,0-25,0 24,25-24,0 0,0 0,0 0,25-25,0 0,25-25,-1 0,1 0,0-24,24-1,-24-24,24 24,-24 0,-26-24,26 49,-50 0,0 1,-25 24,0 0,1 24,-1 1,-25 0,25 0,1 24,-1-24,0 25,25-25</inkml:trace>
  <inkml:trace contextRef="#ctx0" brushRef="#br0" timeOffset="142458.1079">19348 13593,'24'0,"-24"-25,25 25,0-25,0 1,-25-1,25 25,-25-25,0-25,-25 26,0-1,0 25,0 0,1 0,-1 25,0-25,0 24,25 1,0 0,0 0,25 0,0-1,24 1,-24 25,0-25,0-1,0 1,-1 0,-24 0,0 0,-24-1,24 1,-25 0,0-25,0 25,0-25,1 0,-1-25,50 0,-25-24,49 24,-24-25,25 1,-1 24,1-25,-25 25,24-24,-24 24,0 25</inkml:trace>
  <inkml:trace contextRef="#ctx0" brushRef="#br0" timeOffset="143037.3245">19720 13767,'0'-25,"25"25,-1 0,1-25,0 50,-50-25,25 25,-25-25,1 24,-1-24,0 0,25-24,25 24,0-25</inkml:trace>
  <inkml:trace contextRef="#ctx0" brushRef="#br0" timeOffset="144258.9769">18628 13469,'25'0,"0"0,0-25,0 25,-1-25,1 25,0 0,0-24,0 24,-1-25,1 25,-25 25,25-25,0 0,0 24</inkml:trace>
  <inkml:trace contextRef="#ctx0" brushRef="#br0" timeOffset="145073.3033">20241 13568,'0'-25,"0"1,0-1,24 25,-24-25,25 25,-25-25,25 25,-25-25,25 25,0 0,-25 25,-25 0,0 0,0-25,25 25,-49-1,24 1,0-25,0 25,0-25,25 25,0-50,25 25,0-25,0 0</inkml:trace>
  <inkml:trace contextRef="#ctx0" brushRef="#br0" timeOffset="145511.7999">20265 13469,'0'-25,"-24"50,24-50,24 25,1-25,25 25,-25-24,24 24,1 0,-25-25,-1 25,1 25,0-25,-25 24,-25-24,0 50,1-25,-26 0,0-1,1 26,-1-25,1 0,-1 24,0-24,26 0,-1 0,25-1,0 1,25 0,-1-25,1 25,25-50,-1 25</inkml:trace>
  <inkml:trace contextRef="#ctx0" brushRef="#br0" timeOffset="145964.9773">20811 13618,'25'-25,"25"0,-26 0,1 1,-25-1,25 0,-50 25,25-25,-25 25,1 0,-1 0,-25 25,1 0,-1 0,25-1,-25 26,1-25,24 0,25-1,-25 1,25 0,25-25,0 0,24 0,-24-25,25 0,0 25,-1-24,-24-1,0 25,0 0,-1 0,-24 25,0-1,-24 26,-1 0,0-1,-25 26,1-1,-26 0,26 1,-1-1,0 1</inkml:trace>
  <inkml:trace contextRef="#ctx0" brushRef="#br0" timeOffset="148045.4074">23788 11038,'-25'0,"25"-25,-25 25,0 0,0 25,1-25,24 25,0 0,0-1,0 1,0 25,0-25,0 0,0-1,-25 26,25-25,0 0,-25-1,-25 26,26-25,-1 24,-25 1,25 24,25-24,-24 24,24 1,0-26,24 26,-24-26,-24 1,24 0,-25-1,-25 1,25 0,-24-26,24 26,-25 0,26-1,-1 1,25-1,-25 26,25-1,25-24,-25-1,0 26,-25-26,25 1,0-25,-25 24,0-24,-24 25,24-1,-25 1,26 0,-1-1,0 1,0 24,25-24,0 0,0 24,0-24,0-1,0-24,0 25,0-26,-25 26,25-25,0 24,-24 1,-1-25,0 24,0 1,25 24,-25-24,0 0,25-1,-24 1,24-25,-25 24,25 1,0 0,-25-26,25 26,-25 0,25-1,-25 1,25-1,-24 1,-1 0,25-1,-25 1,0-25,25 24,-25 1,1-25,24 24,0-24,-25 0,25 0,-25-1,25 1,-25 0,50-25</inkml:trace>
  <inkml:trace contextRef="#ctx0" brushRef="#br0" timeOffset="152693.8382">23912 12179,'0'-25,"25"25,-25-25,-25 50,25 0,0 0,-25 0,25 24,-25-24,0 25,25-25,-25 24,1 1,-1-1,25 1,-25 0,0-1,25-24,-25 0,25 24,-24-24,24 0,-25-25,25 25,0 0,-25-25,25 24,0-48,25 24,-25-25,0 0,0 0,25 0,-25 1,0-1,24 0,-24 0,0 0,25 25,-25-24,0-1,25 0,-25 0,25 0,0 25,-1-24,1-1,-25 0,50 25,-25-25,0 25,-1 0,1 0,0-25,0 25,0 25,-1-25,1 0,-25 25,25-25,-25 25,0 0,0-1,-25 1,0-25,1 25,-1-25,-25 25,25 0,-24-25,24 24,0-24,0 0,0 25,25 0,0 0,25-25,0 25,0-1,0-24,24 25,-24-25,0 25,0-25</inkml:trace>
  <inkml:trace contextRef="#ctx0" brushRef="#br0" timeOffset="153336.4443">24085 13047,'0'0,"0"25,0 0,0 0,-24-25,24 24,0 1,0 0,-25 0,25 0,0 0,25-50,-25 0,24 0,1-25,-25 1,50-1,-25 1,-1-1,26-24,0 24,-26 0,26 1,0-1,-26 25,1 1,0 24,0 0,0 0,-1 24,1 1,-25 0,0 0,0 24,0-24,-25 25</inkml:trace>
  <inkml:trace contextRef="#ctx0" brushRef="#br0" timeOffset="153555.2861">24135 12973,'25'0,"0"0,-1-25,26 25,0 25,-1-25,1 0,-25 0,24 0</inkml:trace>
  <inkml:trace contextRef="#ctx0" brushRef="#br0" timeOffset="153946.4385">25177 12774,'0'-24,"25"24,-1-25,1 25,0 0,0 0,24 0,-24 0,25 0,-25 25,-1-25,1 0,0 0,-25-25</inkml:trace>
  <inkml:trace contextRef="#ctx0" brushRef="#br0" timeOffset="154102.69">25400 12626,'-25'0,"0"0,25-25,25 0,0 25,0 0,24-25,-24 25,0 25,25-25,-26 25,1-25,0 25</inkml:trace>
  <inkml:trace contextRef="#ctx0" brushRef="#br0" timeOffset="157014.1163">26566 12254,'25'-25,"-1"50,-48-1,24 26,-25 0,0-1,0 26,0-1,1 0,-26 1,25-26,-24 26,24-26</inkml:trace>
  <inkml:trace contextRef="#ctx0" brushRef="#br0" timeOffset="157593.777">26715 12502,'24'-25,"-24"0,25 0,-25 0,25 25,0-24,0 24,-1-25,26 25,-25 0,24 0,1 0,-25 0,0 0,-25 25,0-1,-25 26,0-25,-25 24,1 1,-1 0,1-26,-1 1,0 0,26 0,24 0,24-1,1-24,0 0,25 0,-1 0,1 0,-25 0,24 0,-24 0</inkml:trace>
  <inkml:trace contextRef="#ctx0" brushRef="#br0" timeOffset="158063.0883">27484 12551,'24'-25,"1"1,0-1,-25 0,0 0,-25 25,0 0,1 25,-1 0,0 0,-25-1,26 26,-1-25,0 24,0-24,0 25,25-25,-24-1,48 1,-24 0,0 0,25-25,0 0,0 0,0-25,24 0,1 0,-25-24,24-1,-24 1,0-1,0 0,-25 1,0 24,-25 0,0 25,0 0,-24 25,24-25,-25 25,50 0,-25-1,1 1,24 25,-25-25,25-1</inkml:trace>
  <inkml:trace contextRef="#ctx0" brushRef="#br0" timeOffset="159907.9773">27756 12750,'-24'0,"-1"0</inkml:trace>
  <inkml:trace contextRef="#ctx0" brushRef="#br0" timeOffset="160549.6809">28178 12402,'25'-24,"-50"48,25 1,-25 0,1 25,24-1,-25 1,0-1,0 1,25 0,-25-1,25-24,-25 0</inkml:trace>
  <inkml:trace contextRef="#ctx0" brushRef="#br0" timeOffset="161113.3326">28426 12626,'25'-25,"0"0,0 0,-25 0,24 1,-24-1,25 0,-25 0,0 0,0 1,-25 24,1 0,-26 24,25 1,0 0,-24 25,24-26,0 26,0 0,25-26,0 1,0 0,25-25,0 0,0 0,24-25,-24 0,25 1,-1-26,1 25,-25 25,0-25,-1 25,-24 25,-24 25,-1-25,0 24,0 1,0 24,-24-24,24 24,-25 1,1-26,24 26,-25-26,1 1,-1 0</inkml:trace>
  <inkml:trace contextRef="#ctx0" brushRef="#br0" timeOffset="162072.2624">26367 13122,'0'24,"25"-24,0 0,0 0,0 0,-1 0,1 0,0 0,0 0,0 0,49 0,0 0,1 25,24-25,25 0,-25 25,50-25,-50 25,25-25,0 25,-24-25,-1 0,0 0,-25 0,-24 0,0 0,-1 0,-24 0,0 25,-25-50,25 50,-25-1,0 1</inkml:trace>
  <inkml:trace contextRef="#ctx0" brushRef="#br0" timeOffset="163746.9839">26293 13618,'25'0,"0"0,-25 25,-25 24,0 1,0-1,0 1,-24 24,24 1,0-1,0 1,1-26,24 1,-25-1</inkml:trace>
  <inkml:trace contextRef="#ctx0" brushRef="#br0" timeOffset="164200.5743">26764 13791,'0'-24,"-25"48,1-24,-1 25,0 25,-25-25,26 24,-1 1,0-1,0 1,25 0,0-26,0 1,0 0,25 0,0-25,0-25,24 25,1-50,-1 26,1-26,0-24,-26 24,26 0,-25 1,-25 24,0 0,-25 0,0 1,-24 48,-1-24,25 25,-24-25,24 25,-25 25,25-26,25 1</inkml:trace>
  <inkml:trace contextRef="#ctx0" brushRef="#br0" timeOffset="164732.422">27161 14015,'25'-25,"0"0,0 0,-1 0,-24 1,25-1,-25 0,-25 0,1 25,-1-25,0 25,-25 25,26-25,24 25,-25 0,50 0,-25-1,24 1,1 0,0 0,-25 24,25-24,-25 25,25-25,-50 49,25-49,-25 0,0-1,0 1,1-25,-1 0,25-25,-25 1,50-26,-25 0,25 1,-1-26,26 51,-25-26,0 25,24 0,-24 25,0 0</inkml:trace>
  <inkml:trace contextRef="#ctx0" brushRef="#br0" timeOffset="165076.9689">27558 14238,'25'0,"0"0,-25-25,-25 50,0-25,0 0,-24 25,24-25,0 0,50-25,0 25,-1-25</inkml:trace>
  <inkml:trace contextRef="#ctx0" brushRef="#br0" timeOffset="165671.4276">27880 13915,'-24'0,"24"-24,0-1,24 25,1-25,0 25,25-25,-1 25,1 0,-25 0,0 0,-1 0,1 25,-50 0,1 0,-26 24,0 1,1-25,-26 49,26-49,-1 24,25 1,0-25,25 0,0-1,25 1,0 0,0-25,0 0,-1 0</inkml:trace>
  <inkml:trace contextRef="#ctx0" brushRef="#br0" timeOffset="166203.5948">28550 14064,'0'-25,"0"1,-25-1,25 0,0 0,0 0,-24 25,-1-24,25 48,-25-24,-25 25,26 0,-1 0,0 24,0-24,0 25,25-25,-24-1,48-24,-24 25,25-25,0-25,25 25,-1-24,1-1,-1 0,-24 25,25-25,-25 25,-25 25,0 0,-25 24,0 1,0 0,-24 24,24-24,0 24,0 1,0-26,1 1,-1-25,25-1</inkml:trace>
  <inkml:trace contextRef="#ctx0" brushRef="#br0" timeOffset="166705.7227">29121 13419,'25'-24,"-25"48,24-24,1 0,25 0,-25 0,24 0,-24 0,25 25,-26-25,1-25,0 25</inkml:trace>
  <inkml:trace contextRef="#ctx0" brushRef="#br0" timeOffset="166924.5455">29071 13196,'0'0,"0"-25,25 25,0 0,24 0,1 0,-25 0,24 25,1 0,24-25,-24 25</inkml:trace>
  <inkml:trace contextRef="#ctx0" brushRef="#br0" timeOffset="212209.1857">30386 12973,'0'-25,"0"0,25 25,-25-25,24 1,1-1,0 0,0 25,-25 25,-25 0,25 24,-25 1,-24 24,24 25,-25-24,1 24,24 0,-25-24,0-1</inkml:trace>
  <inkml:trace contextRef="#ctx0" brushRef="#br0" timeOffset="212632.092">30559 13419,'25'0,"0"0,-25-24,25 48,-25 1,-25-25,25 25,-25-25,25 25,-25-25,1 0,-1 0,25-25,-25 0,25 0</inkml:trace>
  <inkml:trace contextRef="#ctx0" brushRef="#br0" timeOffset="213116.7254">31055 13072,'-24'0,"48"0,-24-25,25 25,0-25,0 1,0-1,24 0,-49 0,25 25,0 0,-25-25,25 50,-50 0,0 25,0-1,-24 26,24-1,-25 25,1-24,-1 24,0-25</inkml:trace>
  <inkml:trace contextRef="#ctx0" brushRef="#br0" timeOffset="213601.3023">31353 13196,'25'-25,"0"0,0 25,-1-24,1-1,0 0,25 0,-26 25,1-25,-25 50,0 0,-25 25,1 24,-26 1,0 24,26 0,-26 0,0 0,1-24</inkml:trace>
  <inkml:trace contextRef="#ctx0" brushRef="#br0" timeOffset="214554.9963">30262 13990,'0'-25,"25"25,-1 0,1-25,0 25,25 0,-1 0,26 0,-1 0,0 0,26 0,-26 0,-24 0,-1 0,-24 0,-25 25,-25-25,-24 25,-26-25,-24 25,0-1,-25-24,0 25,25 0,-1 0,26-25,24 0,25 25,50-25,25 0,74-25,0 25,25 0,0 0,-1 0,-48 25,-51-25,-24 24,-75 1,-24 0,-50 0,0 0,50-1,-1-24,26 25,24-25,74 0,26 0,49-25,0 25</inkml:trace>
  <inkml:trace contextRef="#ctx0" brushRef="#br0" timeOffset="294016.3212">24036 11857,'-25'0,"25"24,-25-24,25 25,-25 0,25 0,-24-25,24 25,0-1,-25-24,25 25,0 0,-25-25,25 25,0 0,-25-25,25 24,0 1,0 0,-25 0,25 0,-25-25,25 25,0-1,-24-24,24 25,-25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59:50.3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4415 4638,'25'0,"-25"-24,25-1,0 0,-25 0,24 0,-24 1,0 48,25 1,-25 0,-25 25,25-1,0 26,0-26,-24 26,24-26,-25 1,50 0,-25-26</inkml:trace>
  <inkml:trace contextRef="#ctx0" brushRef="#br0" timeOffset="721.4567">6400 4787,'-25'0,"0"0,0 0,25-25,-25 25,50-24,0-1,25 0,-1 0,1 25,-1-25,-24 25,25 0,-25 0,-25 25,0 25,-50-1,0 1,-24 25,0-1,-1-24,50-1,-24 1,49-1,0-24,25 0,-1-25,51 25,-26-50,26 25,-26 0</inkml:trace>
  <inkml:trace contextRef="#ctx0" brushRef="#br0" timeOffset="1676.4356">4738 6400,'-25'0,"0"0,25-25,-25 25,0 0,1 0,48-25,1 25,0 0,0 0,0 0,-1 0,1 25,0-25,-25 25,25-1,-25 1,25-25,-25 25,25-25,-1 0,-24 25,25 0,0-25,-25 24,-25 1,25 0,-25 0,-24 0,24-1,-25 1,25 0,1 0,-1-25,0 0,0 0</inkml:trace>
  <inkml:trace contextRef="#ctx0" brushRef="#br0" timeOffset="2444.0242">6226 6573,'25'0,"-25"-25,25 50,-50-25,25 25,-25 0,0 0,-24-1,24 26,0-25,0 0,0-25,25 24,25-24,25 25,-1-50,26 25,-1 0,-24 0,24 0,-24 0,-1 0,1 0,-25 0,0 0,-1-24,-24-1,-24 0,-1 25,25 25,-25 0,25-1,-25 26,0 0,1 24,-26 1,0 24,1 0,-26 0</inkml:trace>
  <inkml:trace contextRef="#ctx0" brushRef="#br0" timeOffset="3321.6304">4490 8235,'0'-25,"-25"25,0 0,0 0,0 0,1 0,-1 0,0 25,50 0,0 0,-1 24,1-24,0 25,25-25,-26-1,1 26,-25-25,0 0,0-1,0 1,-25 0,1-25,-1 0,-25-25</inkml:trace>
  <inkml:trace contextRef="#ctx0" brushRef="#br0" timeOffset="3431.007">4316 8434,'0'-50,"25"0,0 1,-1-1,26 25,0-24,-1 24,26 0,-26 25,26 0,-1 0</inkml:trace>
  <inkml:trace contextRef="#ctx0" brushRef="#br0" timeOffset="4041.509">6424 8136,'25'-25,"-50"25,1 25,-1 0,-25 24,25 26,-24-26,24 26,0 24,25-49,-25 24,50-24,-25-1,25 1,0-25,0-25,-1 0,26-25,-25 0,0-25,-25 1,0 24,0 0,-25 0,0 1,0 24,-24 0,24 24,0 1,0 0,0 0</inkml:trace>
  <inkml:trace contextRef="#ctx0" brushRef="#br0" timeOffset="7451.4668">9252 8458,'-25'0,"25"-24,-24 24,24-25,-25 25,0-25,0 25,25-25,-25 25,25-25,25 25,0 0,0-24,0 24,24 0,-24 0,25 0,-26 0,26 0,-50 24,25-24,-25 25,-25-25,25 25,-50 25,26-26,-1 26,-25 0,25-1,1 1,-1-1,0-24,25 25,-25-25,25-1</inkml:trace>
  <inkml:trace contextRef="#ctx0" brushRef="#br0" timeOffset="7623.3078">9103 8607,'25'0,"0"-25,0 25,24 0,1 0,0 25,24-25,0 0</inkml:trace>
  <inkml:trace contextRef="#ctx0" brushRef="#br0" timeOffset="8280.0608">10418 8334,'-25'-24,"25"-1,-49 25,24 0,0 0,-25 0,26 25,-26-25,25 24,0 1,25 0,-24 0,48 24,1-24,0 0,25 0,-1 0,1-1,-1 1,1 0,-25 0,24 0,-24-1,-25 26,-25-25,1 0,-26-1,25-24,-24 25,24-25,0-25,25 1,-25-1,50-25,-25 1,25-1,-25 0,25 26,24-26,-24 0</inkml:trace>
  <inkml:trace contextRef="#ctx0" brushRef="#br0" timeOffset="10877.8547">9451 6524,'0'-25,"0"0,24 0,-24 0,-24 1,-1-1,0 50,-25-25,1 24,-1 1,1 25,-1-25,25 24,0 1,1-1,24-24,0 25,24-25,1-25,0 0,0-25,0 0,24 0,-24-24,25 24,-26 0,1-25,0 26,0 24,0 24,-50 26,25 0,-25 24,0 25,0-24,25 24,-24-25,24 1,0-1,0-24</inkml:trace>
  <inkml:trace contextRef="#ctx0" brushRef="#br0" timeOffset="11441.4723">10592 6548,'-25'0,"25"25,-25 25,0-1,0 1,25 0,-24 24,24 1,-25-1</inkml:trace>
  <inkml:trace contextRef="#ctx0" brushRef="#br0" timeOffset="11848.5645">10914 6697,'-25'0,"25"25,0 25,-25-26,25 51,0-25,0-1,0 1,25-1,-25 1,25-25,0 0,0-1,-1-24,1-49,0 24,0-49,0 24,-25-24,0-1,0 25,0 1,-25 24,0 0,-25 25,26 0,-26 0,25 25,0-25,25-25</inkml:trace>
  <inkml:trace contextRef="#ctx0" brushRef="#br0" timeOffset="12459.2547">9327 4812,'0'-25,"0"0,0 50,0 25,-25-25,25 24,0 1,0 0,0-1,0 1,0-1,0 1</inkml:trace>
  <inkml:trace contextRef="#ctx0" brushRef="#br0" timeOffset="12694.0435">9922 4738,'0'24,"0"1,0 25,0 0,0-1,25 26,-25-1,24 25,1-24,-25 24</inkml:trace>
  <inkml:trace contextRef="#ctx0" brushRef="#br0" timeOffset="13664.8635">11261 4787,'0'25,"-24"0,24 0,-25 24,25 1,-25 24,25-24,0 24,-25-24,25 0</inkml:trace>
  <inkml:trace contextRef="#ctx0" brushRef="#br0" timeOffset="14039.9507">11460 4961,'0'-25,"25"0,-1 1,26-26,0 25,-1 0,1 25,-1 0,-24 25,-25 0,-25 25,-24-1,-26 26,26-1,-26-24,26-1,24 1,25-25,0-1,50-24,24 0,25-24,0-1</inkml:trace>
  <inkml:trace contextRef="#ctx0" brushRef="#br0" timeOffset="16468.2631">6375 9599,'0'-24,"-25"24,50 0,-25 24,0 1,25 0,-1 0,1 0,0-1,25 1,-1 0,1 0,-1 0,26-1,-26 1,26-25,-1 25,26 0,-1-25,0 0,0 25,25-25,-25 0,1-25,-1 25,0 0,-25 0,26-25,-26 25,1-25,-1 0,0 1,-24 24,24-50,-24 25,0 0,-1 1,1-1,-1-25,-24 25,0 1,0-1,0-25,24 25,-49 1,25-1,0 0,0 0,-1 0,-24 1,25-1,0 0,-25 0,25 25,0-25,-25 1,25 24,-25-25,0 0,24 25,-24-25,-24 25,24 25,-25-25,0 25,0 0,-25-1,1 1,24 0,-25 0,26-25,-1 25,0-25,50-25,-25 0,49 0,-24 0,0 1,25-1,-1 0,-24 0,25 25,-25 0,-1 0,-24 25,25 0,-50 24,25-24,-24 25,24-1,0-24,-25 25,25-25</inkml:trace>
  <inkml:trace contextRef="#ctx0" brushRef="#br0" timeOffset="18691.6504">13568 4738,'0'0,"0"-25,0 74,0-24,0 25,-25 0,25 24,0 0,0 1,0-1,0-24,0 24</inkml:trace>
  <inkml:trace contextRef="#ctx0" brushRef="#br0" timeOffset="19239.2867">13866 4911,'0'-24,"25"24,-1-25,1 0,0 25,25 0,-26-25,26 50,-25-25,-25 25,25 0,-50-1,25 1,-25 0,0 0,25 0,-25-1,50-24,0 0,0 25,24-25,-24 0,25 0,-1 25,-24 0,-25 0,-25 24,-24-24,24 25,-25-1,26-24,-1 0,0 0,25-1</inkml:trace>
  <inkml:trace contextRef="#ctx0" brushRef="#br0" timeOffset="19881.5286">16049 4862,'0'-25,"24"25,-24 25,0 0,0-1,0 26,-24 0,-1-1,25 1,-25 24,0-24,0 24</inkml:trace>
  <inkml:trace contextRef="#ctx0" brushRef="#br0" timeOffset="20226.656">16495 4961,'0'0,"0"-25,0 50,-49-25,24 25,-25 0,25-1,0 1,1 0,24 25,0-26,24 1,26 0,0-25,-1 25,1-25,24 0,-24 0,24 0,-24-25,-25 25</inkml:trace>
  <inkml:trace contextRef="#ctx0" brushRef="#br0" timeOffset="20414.1234">16818 4961,'-25'0,"25"25,-25 0,25-1,-25 26,0 0,1 24,24-24,-25 24,0 0</inkml:trace>
  <inkml:trace contextRef="#ctx0" brushRef="#br0" timeOffset="21071.8617">13767 6598,'-25'0,"0"50,0-26,0 26,1 0,-26-1,25 1,0 24,25-24,-24-25</inkml:trace>
  <inkml:trace contextRef="#ctx0" brushRef="#br0" timeOffset="21525.485">14163 6747,'0'-25,"0"0,0 0,-24 25,48 25,1 0,0 0,-25 0,25-1,0 1,-25 0,0 0,0 25,0-1,0 1,-25-1,25 1,0-25,0 24,0-24,25-25,-25 25,24-50</inkml:trace>
  <inkml:trace contextRef="#ctx0" brushRef="#br0" timeOffset="21697.363">14312 6772,'0'-50,"25"25,0-24,0 24,24 0,-24 25,0-25,25 25,-26 0</inkml:trace>
  <inkml:trace contextRef="#ctx0" brushRef="#br0" timeOffset="22119.4565">16024 6449,'25'-25,"-1"25,-24 25,0 25,0-1,-24 1,24 24,-25 1,25-1,-25 1,25-1,0-24,0-1,0-24</inkml:trace>
  <inkml:trace contextRef="#ctx0" brushRef="#br0" timeOffset="22463.3789">16619 6524,'25'-25,"-50"25,25 25,-49-1,24 26,0 0,0 24,0 0,25 1,0-1,0 1,0-1,25-24,0-1,0 1,0-50,-1 25,1-50,0 0,0-24,-25 24,0-25,0 1,0 24,-50 0,25 0,1 0,-26 25,0 0</inkml:trace>
  <inkml:trace contextRef="#ctx0" brushRef="#br0" timeOffset="23808.5722">11906 4390,'-25'0,"1"0,48-24,1-1,0 0,0 0,24-24,1 24,0-25,-1 25,1-24,24 24,-24-25,24 26,1-26,-1 25,1 0,-1 1,0-1,1 0,-1 25,1 0,-26-25,26 25,-26 0,1 0,0 25,-1-25,1 25,-25 0,24-1,1 1,-1 0,1 25,0-26,-1 1,1 25,-1-25,-24-1,0 26,25-50,-26 25,-24 0,25-25,-25 24,25-48,-50-1,50 0,-25 0,0 0,0 1,25-1,0 0,-1 0,1 0,0 25,-25-24,25 24,0 24,-25 1,24 0,-24 0,25 24,-25-24,0 0,0 0,0 0,0-1,-25 1,1 0,-1-25,0 0,0 0,-24 0</inkml:trace>
  <inkml:trace contextRef="#ctx0" brushRef="#br0" timeOffset="25283.3564">14287 6796,'0'-24,"0"-1,0 0,25 0,-25 0,0 1,-25 48,25 1,-24 0,24 0,-25 0,25-1,-25 1,25 0,0 0,25-25,0 0,-1 0,1 0,0 0,25 0,-25 0,-1 0,1 0,0 25,0 0,-25-1,0 1,-25 0,0 25,25-26,-25 1,1-25,-1 25,0-25,-25 0,25-50</inkml:trace>
  <inkml:trace contextRef="#ctx0" brushRef="#br0" timeOffset="25408.3433">14511 6623,'49'-25,"1"25,0 0,-1 0,1 0</inkml:trace>
  <inkml:trace contextRef="#ctx0" brushRef="#br0" timeOffset="25987.1057">13692 8210,'0'25,"-25"0,1 25,24 24,-25 0,0 1,25 24,-25-25,25 26,-25-51,25 26</inkml:trace>
  <inkml:trace contextRef="#ctx0" brushRef="#br0" timeOffset="26565.3409">14114 8706,'0'-24,"-25"24,25-25,0 0,0 0,0-24,-25-1,25 25,-25-24,25 24,-24 0,-1 0,0 0,25 1,-25 24,50 0,0 0,0 24,-1-24,26 25,-25 0,24 0,-24 0,0-1,0 26,-25 0,0 24,0-24,-25 24,0 0,0 1,1-1,-1-24,0 24,0-49,-24 25</inkml:trace>
  <inkml:trace contextRef="#ctx0" brushRef="#br0" timeOffset="26722.9518">14139 8781,'0'-25,"24"25,1-25,0 25,0 0,0 0,24 25,-24-25</inkml:trace>
  <inkml:trace contextRef="#ctx0" brushRef="#br0" timeOffset="27239.5524">15801 8235,'24'0,"1"0,-25 25,0 25,0-1,0 26,-25-1,25 0,-24 1,24-1,-25 1,50-26,-25 1</inkml:trace>
  <inkml:trace contextRef="#ctx0" brushRef="#br0" timeOffset="27724.7622">16421 8582,'25'-49,"-25"24,0 0,0 0,-25-24,-25 24,25 25,-24 0,24 0,0 0,0 25,25 0,25 24,0-24,24 25,26-1,-25 1,-1-1,1-24,-25 25,-1-1,-24-24,0 25,-24-25,-26-1,0 1,26-25,-26 25,25-50,0 0,0 1,25-26,25 0,0 1,25-1,-1-24,26 24,-1-24</inkml:trace>
  <inkml:trace contextRef="#ctx0" brushRef="#br0" timeOffset="73871.2011">16073 3150,'25'-25,"-25"1,25-1,-25 0,0 0,0 0,25 25,-25-24,0-1,0 50,-25-1,25 26,0 0,-25-1,0 1,25-1,0 26,-24-26,24 1,24-25,1 0</inkml:trace>
  <inkml:trace contextRef="#ctx0" brushRef="#br0" timeOffset="74434.0376">16718 3175,'-24'-25,"24"0,-25 1,0-1,0 25,0 0,1 0,-1 25,0-1,0 26,0-25,1 24,24-24,0 25,0-25,0-1,24 1,1-25,0 0,0-25,0 1,-1-1,1 0,0 0,0 0,0 25,-25 25,0 25,0-25,-25 24,25 1,0-1,0 26,0-26,-25 26,25-25</inkml:trace>
  <inkml:trace contextRef="#ctx0" brushRef="#br0" timeOffset="75406.524">13767 3051,'0'0,"-25"0,0 0,0 0,0 0,25-25,-24 25,24-25,24 25,-24-24,25-1,25 0,-1 25,1-25,0 25,-1-25,-24 25,0 25,0-25,-25 50,-25-25,0 24,-25 1,1-1,-1 1,1-25,-1 24,25-24,0 0,1 25,48-26,1-24,0 25,25-25,-1 0,1 0,-1-25,1 25</inkml:trace>
  <inkml:trace contextRef="#ctx0" brushRef="#br0" timeOffset="75765.8535">14287 3125,'0'-24,"-24"24,-1 0,0 0,0 24,25 1,-25 0,25 0,-24 24,48-24,-24 0,0 25,25-50,0 24,0-24,0 25,-1-50,1 1,0-1,0 0,0-25,-25 1,0-1,0 1,-25 24,0 0,0 0,-24 25,24 0,-25 0,25 0,1 25,-1-25</inkml:trace>
  <inkml:trace contextRef="#ctx0" brushRef="#br0" timeOffset="76626.534">11336 3026,'0'-25,"-25"25,50 0,-25-24,25-1,24 25,1-25,-25 25,24 0,1 0,-25 0,-1 0,1 25,-50 24,1-24,-26 25,25-1,-24 1,-1-25,0 24,26-24,-1 0,25 0,25-25,-1 25,26-25,0-25,24 25,-24 0,-1-25</inkml:trace>
  <inkml:trace contextRef="#ctx0" brushRef="#br0" timeOffset="76829.7119">12030 2952,'0'-25,"0"50,0 0,0 24,-25 1,25-1,0 1,-24 0,24 24,0 0,-25-24</inkml:trace>
  <inkml:trace contextRef="#ctx0" brushRef="#br0" timeOffset="77627.5233">9351 3200,'-24'0,"-1"0,25-25,-25 25,0 0,0 0,1 0,-1 0,0 0,-49-25</inkml:trace>
  <inkml:trace contextRef="#ctx0" brushRef="#br0" timeOffset="77830.7216">8359 3200,'-49'25,"24"-50,-25 25,25 0,1 0,-1 0,0 0,25-25,-25 25</inkml:trace>
  <inkml:trace contextRef="#ctx0" brushRef="#br0" timeOffset="78065.05">7913 3150,'-25'25,"-25"-25,25 0,-24 0,-26 0,26 25,-1-25,25 0,-24 0,24 0,0 0,0 0,1 0,-1 0,25 25,-25-25</inkml:trace>
  <inkml:trace contextRef="#ctx0" brushRef="#br0" timeOffset="78973.8199">4787 3076,'-25'0,"1"0,-1 0,0 0,0-25,25 0,0 0,25 1,0-1,24 0,-24 0,25 25,-25 0,0 0,-1 25,-24 25,0-1,-24 1,-1 24,-25 1,25-26,-24 1,24-1,25-24,0 0,25-25,-1 0,26 0,0-25,-1 0,26 1</inkml:trace>
  <inkml:trace contextRef="#ctx0" brushRef="#br0" timeOffset="79568.1021">5507 2977,'0'-25,"0"0,0 0,-25 25,0 25,25 0,-25 0,0-1,25 1,-24-25,24 25,0 0,0 0,24-1,1-24,0 25,0-25,0 0,-1 0,1 25,0-25,0 25,0-25,-25 25,24-25,-24 24,0 1,0 0,0 0,-24 0,-1-25,0 24,0 1,0-25,1 25,-1-25,0 0,-25-25,1 0,24 1</inkml:trace>
  <inkml:trace contextRef="#ctx0" brushRef="#br0" timeOffset="79693.1737">5507 2902,'74'-49,"0"24,-24 25,24-25,-24 25,0 25</inkml:trace>
  <inkml:trace contextRef="#ctx0" brushRef="#br0" timeOffset="82744.0204">3845 4093,'0'-25,"25"25,-1 0,1 0,0 0,0 0,0 0,-1 0,26 0,0 0,-1 0,26 0,-1 0,0 0,1 0,-1 0,1 0,-1 0,0 0,1 0,-1 0,1 0,-1 0,-24 0,24 0,1 0,-26 0,26 0,-26 0,26 0,-26 0,1 0,-1 0,1 0,-25-25,24 25,-24 0,0 0,25 0,-25 0,-1 0,1 0,0 0,25 0,-26 0,1 0,25 0,-1 0,1 0,0 0,-1 0,26-25,-26 25,1 0,-1 0,1 0,0 0,-1 0,-24 0,25 0,-1 0,-24 0,0 0,0 0,24 0,-24 0,0 0,0 0,0 0,24 0,-24 0,0 0,0 0,-1 0,1 0,0 0,25 0,-26 0,1 0,0 0,25 0,-26 0,26 0,-25 0,0 0,24 0,-24 0,25 0,-26 0,26 0,-25 0,24 0,-24 0,25 0,-25 25,-1-25,26 0,-25 0,0 0,0 0,-1 0,1 0,0 0,0 0,0 0,24 0,-24 0,0 0,24 25,-24-25,74 0,-74 0,25 0,-1 0,1 0,0 0,-26 0,26 25,0-25,-1 0,1 0,-25 0,24 0,1 0,0 0,-1 0,1 0,-1 0,26 0,-26 0,1 0,24 0,-24 0,24 0,-24 0,0 0,24 0,-24 0,-1 0,26 0,-26 0,1 0,-25 0,24 0,1 0,-25 0,24 0,-24 0,25 0,-25 0,24 0,-24 0,0 0,24-25,1 25,0 0,-26 0,26 0,0 0,-1 0,-24 0,25 0,-1 0,-24-25,25 25,-1 0,1 0,-25 0,24 0,1 0,0 0,-1 0,1 0,-1 0,1 0,0 0,-1 0,26-25,-26 25,1 0,-1 0,1 0,0 0,-1 0,1 0,-1 0,1 0,0-24,-1 24,1 0,0 0,-26 0,26-25,0 25,-1 0,26 0,-26 0,1 0,24-25,1 25,-1 0,-24 0,24 0,0 0,-24-25,24 25,1 0,-25 0,24 0,0 0,1 0,-1-25,1 25,-1 0,0 0,1 0,-1 0,1 0,-26 0,26 0,-1 0,-24 0,24 0,1 0,-1-24,0 24,1 0,-1 0,1 0,24 0,-25 0,1 0,24 0,-25 0,1 0,-1 0,1 0,-1 24,0-48,1 24,-1 24,1-24,24 0,-25 0,1 0,-1 0,0 0,1 0,-26 0,26 0,-1 0,1 0,-1 0,1 0,-1 0,0 0,1 0,24 0,-25 0,-24 0,24 0,1 0,-26 0,1 0,0 0,-1 0,-24 0,25 0,-25 0,-1 0,1 0,0 0,0 0,0 0,-1 0</inkml:trace>
  <inkml:trace contextRef="#ctx0" brushRef="#br0" timeOffset="86376.3904">4440 6400,'0'-25,"25"0,0 25,-1-25,1 25,0-25,0 25,0-24,-1 24,1 0,0 0,0 0,0 24,-1 1,-24 0,0 0,-24-25,24 25,0-1,-25 1,25 0,-25 0,25 0,-25-25,0 24,1-24,24-24,0-1,24 25,1-25,0 25,0 0,0 0,24 0,-24 25,0-25,0 25,0-25,-1 24,-24 1,25 0,-25 0,0 0,0-1,-25 1,25 0,-24 0,-1 0,0-1,0 1,0-25,-24 25,-1 0,0 0,1-25,24 25,-25-25,26 0</inkml:trace>
  <inkml:trace contextRef="#ctx0" brushRef="#br0" timeOffset="89692.1159">4118 4440,'0'-25,"0"50,24-25,-24 25,0 0,0 24,0 1,0-1,0 26,0-26,-24 1,24 25,0-26,-25 1,25-1,0-24,0 25,0-25,25-1,-25 1,24-25,1 0,0 0,0 0,24 0,-24 0,25 0,-1 0,-24 0,25 0,-1 0,1 0,0 0,-1 25,1-25,-25 0,24 0,1 0,0 25,-1-25,1 0,-25 0,24 0,1 0,-1 0,1 0,0 0,-1 0,1 0,-1 0,1 0,-25 25,24-25,-24 0,25 0,-25 0,-1 0,26 24,-25-24,24 0,-24 0,25 25,-25-25,24 0,-24 25,25-25,-25 0,-1 0,1 25,25-25,-25 0,24 0,1 0,-25 0,24 0,1 0,-25 0,24 0,-24 0,0 0,0 0,-1 0,1 0,0 25,0-25,0 0,-1 0,1 24,0-24,0 0,0 0,-1 25,1-25,0 0,0 0,0-25,-25 1,0-1,25 0,-25-25,0 26,0-26,0 25,24-24,-24-1,0 0,0 1,0-1,0 1,25-1,-25 25,0-25,0 26,0-1,0 0,0 0,0 0,0 1,0-1,0 0,0 0,25 0,-25 1,0-1,-25 25,0 0,1 0,-1 0,0 0,0 0,0 0,-24 0,24 0,-25 0,25 0,-24 0,24 0,-25 0,26 0,-26 0,25 0,-24 0,-1 0,25 0,-24 0,-1 0,25 0,-24 0,24 0,-25 0,25 0,1 0,-26 0,25 0,0-25,1 25,-26 0,25 0,0 0,-24 0,24 0,0-25,-25 25,26 0,-1 0,-25 0,25 0,1 0,-26-25,25 25,0 0,-24 0,24 0,-25 0,26 0,-1 0,-25 0,25 0,1 0,-1-24,0 24,0 0,0 0,1 0,-26 0,25 0,0 0,1 0,-1 0,0 0,0 0,0 0,0 0,1 0,-1 0,0 0,0 0,0 0,1 0,-1 0,0 0,0 0,0 0,1 0,-1 0,0 0,0 0,0 0,1 0,-1 0,0 0,0 24,0-24,1 0,-1 0,0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8:06:15.4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6226 7243,'-25'0,"25"25,-25-25,1 0,24-25,0 0,0 0,0 1,0-1,24 0,-24 0,25 0,0-24,0 24,0 0,-1 0,1 1,0 24,0-25,0 25,-1 49,1-24,-25 25,-25-1,25 1,-24 24,-1 1,0-1,0 1,0-1,1-24,24-1,0-24,0 0,24 0,26-25,0-25,-1 25,1-25,-1 0,1 0,0 25,-1-24</inkml:trace>
  <inkml:trace contextRef="#ctx0" brushRef="#br0" timeOffset="736.779">6995 6896,'0'-25,"-25"25,25 25,0 0,-25-1,25 1,0 25,0-1,0 26,0-26,0 26,25-26,-25 1,25 24,0-24,24 24,-24-49,0 0,0-25,0 0,-1 0,1-25,-25 0,0 1,0-26,0 25,0 0,-25-24,1 49,24-25,-25 0,0 25,0 25,25 0,0 0,0 24,25 1,-25-25</inkml:trace>
  <inkml:trace contextRef="#ctx0" brushRef="#br0" timeOffset="1879.2629">9376 7144,'-25'0,"1"-25,24 50,0-50,-25 25,50-25,-25 0,0 1,24-1,1 0,0 0,0 0,0 25,-1-24,1 24,0 0,-25 24,25 1,-25 0,-25 0,0 24,0 1,1 0,-1-1,0 1,0-1,25-24,-25 25,25-25,25-1,0-24,0 0,0 0,24 0,-24 0,0 0</inkml:trace>
  <inkml:trace contextRef="#ctx0" brushRef="#br0" timeOffset="2504.4731">9922 7119,'-25'0,"25"-25,0 0,-25 25,25-24,-25-1,1 0,-1 25,25-25,-25 25,50 0,0 0,-1 0,1 25,0-25,0 0,0 25,-1-25,1 0,0 25,0-1,-25 26,0-25,0 0,0 24,0-24,-25 25,25-1,0-24,0 25,0-26,0 1,-25 0</inkml:trace>
  <inkml:trace contextRef="#ctx0" brushRef="#br0" timeOffset="2676.839">9971 7293,'25'0,"0"0,0 0,0 0,0 0,-1 0</inkml:trace>
  <inkml:trace contextRef="#ctx0" brushRef="#br0" timeOffset="4240.8695">6300 9401,'-24'25,"-1"-25,0 0,25-25,0 0,0 0,25 25,-25-24,25-1,-1 0,1 25,0 0,0 0,-25 25,25 0,-25-1,0 1,-25 25,25-1,-25 1,0 0,25-1,-25 1,25-25,0-1,0 1,0 0,25-25,0 0,0 0,0 0,-1 0,1-25</inkml:trace>
  <inkml:trace contextRef="#ctx0" brushRef="#br0" timeOffset="4756.57">6722 9451,'0'-50,"0"25,0-24,-25 24,25 0,-25 0,25 0,-24 25,-1 0,0 25,0-25,0 25,1 0,24 0,0-1,0 1,24 0,1 0,0 0,0-25,24 24,-24-24,25 0,-25 25,-1-25,26 25,-25-25,0 25,0 0,-1-1,-24 1,0 0,0 0,-24 24,-1-49,0 0,0 0,25-24,-25-26,25 25,0-24,0-1,0 0,25 1,0-1,0 1,0 24</inkml:trace>
  <inkml:trace contextRef="#ctx0" brushRef="#br0" timeOffset="5696.6416">9103 9401,'0'0,"0"-25,0 0,25 1,-25-1,25 0,-25 0,25 25,-25-25,25 25,-1 25,-48 0,24 25,-25-1,0 1,0-1,0 26,1-26,-1 1,25-25,0 0,0-1,0 1,25-25,24 0,-24-25,25 25,-26 0,26-24,0-1</inkml:trace>
  <inkml:trace contextRef="#ctx0" brushRef="#br0" timeOffset="6212.3432">9723 9376,'0'-25,"-24"25,24-24,-25-1,25 0,-25 25,25-25,-25 25,25 25,-25-25,25 25,-24 24,24-24,0 0,0 25,0-26,24-24,-24 25,25-25,0-25,0 25,-25-24,25-1,-1 0,1 25,0 0,-25 25,0 24,25-24,-25 25,25-1,-25 1,24 0,1-1,-25 1,0-1,25-24</inkml:trace>
  <inkml:trace contextRef="#ctx0" brushRef="#br0" timeOffset="7793.4412">6052 11361,'0'-25,"0"0,25 25,0 0,0 0,0 0,-1 25,1-25,0 25,0-1,0 26,-25-25,24 0,-24-1,-24 1,24 0,0 0,-25-25,50-25,-1 0,1 25,0-25,25 25,-1 0,-24 0,25 0,-26 25,1-25,0 25,-25 25,-25-26,0 1,1 25,-1-25,-25-1,25 1,-24 0,24-25,0 0,25-25</inkml:trace>
  <inkml:trace contextRef="#ctx0" brushRef="#br0" timeOffset="8434.2429">6871 11336,'-25'0,"0"0,0 0,25 25,0-1,0 1,0 0,0 0,25 24,-25-24,0 25,0-25,25 24,0-24,-25 25,25-26,0 1,-1 0,1-25,0 25,0-25,0 0,-1-25,1 25,-25-25,25-24,-25 24,0-25,0 1,-25-1,25 25,-25-24,1 24,-1 0,0 0,0 25,0 0,1 0,24 25,-25 0,25 24,0-24</inkml:trace>
  <inkml:trace contextRef="#ctx0" brushRef="#br0" timeOffset="9499.7108">9227 11212,'0'25,"-24"-1,-1-24,25 25,0-50,25 25,-25-24,24-1,1 25,0 0,25 0,-26-25,1 50,0-25,0 0,-25 25,25-1,-25 1,-25 0,25 0,0 0,-25-1,25 1,-25 0,0-25,50 0,-25 25,0-50,25 25,0 0,0 0,24-25,-24 25,25 0,-26 0,1 0,25 25,-25-25,-25 25,24 0,-24-1,-24 26,24-25,-25 24,0-24,0 25,-24-25,24-1,0 1,0-25</inkml:trace>
  <inkml:trace contextRef="#ctx0" brushRef="#br0" timeOffset="9939.1089">10021 11286,'0'25,"25"0,-25 24,25 1,-25 0,25-1,-1 1,-24-1,25 26,-25-26,25 1,0 0,-25-26</inkml:trace>
  <inkml:trace contextRef="#ctx0" brushRef="#br0" timeOffset="11191.8997">12551 7119,'25'0,"-25"-25,25 25,0-25,24 25,-24-24,25-1,-1 25,-24 0,0 0,0 0,-1 25,-24-1,0 1,-24 0,-1 0,25 0,-25-1,0-24,25 25,25-25,0-25,0 25,24-24,1-1,-1 25,1 0,0 0,-26 25,1 24,-50-24,25 25,-24-26,-1 26,0 0,0-26,25 1,-25 0,1 0</inkml:trace>
  <inkml:trace contextRef="#ctx0" brushRef="#br0" timeOffset="11739.1873">13519 7069,'-25'0,"25"-24,25-1,-1 0,1 25,0-25,0 25,0 0,-1 0,-24 25,25 0,-25 24,-25 1,25 0,-24-1,-1 26,25-26,-25 1,25-25,0-1,25 1,24-50,1 25,0-49,24-1,0 1,1-1</inkml:trace>
  <inkml:trace contextRef="#ctx0" brushRef="#br0" timeOffset="12755.4172">15404 7144,'-25'-25,"50"25,-25-25,0 0,25 1,-25-1,24 25,-24-25,25 25,0-25,0 25,0 0,-1 25,-24 0,25 0,-25-1,0 1,-25 0,25 0,0 0,0-1,25-24,0 0,25 0,-26-24,26 24,-25-25,24 25,-24 0,0 0,-25 25,-25-1,25 1,-25 0,1 25,-1-1,-25 1,25-25,1 24,24-24,-25-25</inkml:trace>
  <inkml:trace contextRef="#ctx0" brushRef="#br0" timeOffset="13364.9674">16148 6945,'0'0,"25"-24,-1 24,1 0,0 0,0 0,24 24,-24 1,-25 0,0 0,0 24,0-24,-25 25,25-25,0-1,0 1,25-50,0 25,0-24,25-1,-26 25,26-25,-25 25,-25 25,25-25,-25 25,-25-1,0 26,0 0,0-1,1 1,-76 74,75-75,-24 1,-1 24</inkml:trace>
  <inkml:trace contextRef="#ctx0" brushRef="#br0" timeOffset="14553.8358">13171 9277,'0'-25,"25"25,0 0,0 0,0 0,-1 0,1 25,0-25,0 25,-25 0,25-1,-50 1,25 0,-25 25,25-26,-25 1,25 0,0 0,25-25,0-25,24 25,-24 0,0 0,25 0,-26 0,1 0,-25 25,0 0,-25 24,1-24,-1 0,0 24,0-24,-24 0,24 0,25 0,-25-1</inkml:trace>
  <inkml:trace contextRef="#ctx0" brushRef="#br0" timeOffset="15808.3541">13742 9500,'25'0,"-25"-25,24 1,-24-1,25 0,-50 25,1 25,24 24,-50-24,25 0,0 25,1-26,24 1,-25 0,50 0,-1-25,1 0,25 0,-1 0,1-25,0 25,-1-25</inkml:trace>
  <inkml:trace contextRef="#ctx0" brushRef="#br0" timeOffset="16011.4837">14039 9500,'-24'-25,"-1"25,25 25,0 0,25 0,-25 24,0 1,24 24,-24-24,0 24</inkml:trace>
  <inkml:trace contextRef="#ctx0" brushRef="#br0" timeOffset="17060.0949">15726 9252,'-25'0,"1"0,-1 0,50-25,-1 1,1-1,0 25,0-25,0 25,24 0,-24 0,-25 25,25-25,-25 25,0-1,-25 1,25 0,-25 0,0 0,1-1,24 1,24-50,1 25,25 0,-1 0,1 25,0-25,-26 0,1 0,0 25,-25 0,0 0,-25 24,0-24,-24 0,-1 0,25-1,-24 1,-1-25,25 0,1 25,-1-50,0 25,50-25</inkml:trace>
  <inkml:trace contextRef="#ctx0" brushRef="#br0" timeOffset="17700.9974">16396 9252,'0'-25,"0"1,-25-1,25 50,-25-1,25 1,0 0,25 0,-25 0,25-1,0 1,0-25,-1 25,-24 0,25-25,-25 25,0-1,25 1,-25 0,0 0,-25 0,25-1,0 1,-25-25</inkml:trace>
  <inkml:trace contextRef="#ctx0" brushRef="#br0" timeOffset="17826.0341">16396 9252,'25'-49,"24"24,-24 0,0 0,25 0,-26 25</inkml:trace>
  <inkml:trace contextRef="#ctx0" brushRef="#br0" timeOffset="19062.013">13395 11435,'-25'0,"0"0,50-25,0 25,-1-25,1 25,0 0,0 0,0 0,24 25,-24-25,-25 25,25 0,-25 0,0-1,0 1,-25 0,25 0,25-25,0 0,-1 0,1 0,0 0,0 0,0 0,-25 25,24-1,-48 26,24-25,-25 24,0-24,0 0,25 0,-25 0,25-1</inkml:trace>
  <inkml:trace contextRef="#ctx0" brushRef="#br0" timeOffset="19642.1951">14114 11286,'0'0,"0"-25,-25 50,25 0,-25 0,25 0,0 24,-25 1,25 24,0-24,25-1,0 1,-25-25,25 24,24-24,-24 0,0-25,0 0,0 0,-1 0,1-25,-25 0,0 1,0-1,0 0,-25 0,25 0,-24 25,-1 0,0 0,0 0,0 25,25 0,0 0,25 0,-25-1</inkml:trace>
  <inkml:trace contextRef="#ctx0" brushRef="#br0" timeOffset="20487.4895">15949 11336,'-24'0,"-1"0,50-25,-25 0,24 25,1-25,0 1,0 24,0-25,-1 25,1 25,-25-1,0 26,-25-25,1 24,24 1,-25-25,0 0,0-1,25 1,25-25,0 0,0 0,-1 0,1 0,0 25,-50 0,25 0,-25-1,1 26,-1-25,-25 24,1 1,24-25,-25 0,25-1,-24 1</inkml:trace>
  <inkml:trace contextRef="#ctx0" brushRef="#br0" timeOffset="21112.9184">16446 11509,'0'0,"0"-24,0-1,0 0,0 0,-25 0,25 1,-25-1,0 0,25 0,-25 25,25-25,-25 25,50 0,0 0,25 0,-25 25,-1-25,1 0,0 25,0-25,0 25,-25 0,24-1,-24 1,0 25,-24-25,24 24,0 1,-25-1,25 1,-25-25,25 24,-25-24,25 25</inkml:trace>
  <inkml:trace contextRef="#ctx0" brushRef="#br0" timeOffset="21284.8281">16470 11683,'25'0,"-25"-25,25 25,0 0,0 0,-1 0,26 0,0-25,24 25</inkml:trace>
  <inkml:trace contextRef="#ctx0" brushRef="#br0" timeOffset="22927.9337">19348 6871,'-25'0,"25"25,-25-25,0 0,50-25,0 25,0-25,-1 25,26-25,-25 25,24 0,-24 25,0 0,0-25,-25 50,0-26,-25 1,25 25,-25-25,25-1,25 1,0-25,0 0,24 0,-24 0,0 0,-25 25,0 0,0 24,-25-24,0 0,25 25,-24-26,-1 1,0 0</inkml:trace>
  <inkml:trace contextRef="#ctx0" brushRef="#br0" timeOffset="23709.6931">20191 6945,'0'-24,"-25"-1,25 0,-25 25,25-25,-24 25,-1-25,0 25,0 0,0 25,1-25,-1 25,0 0,25 0,25-1,-25 1,49 0,-24-25,25 25,-25-25,24 25,1-1,-25-24,24 25,-24-25,-25 25,25 0,-25 0,0-1,-25 1,0 0,25 0,-25 0,1-25,-1 0,25-25,0 0,0-25,25 26,-1-26,1 0,0 26,0-26,0 25,-1-24</inkml:trace>
  <inkml:trace contextRef="#ctx0" brushRef="#br0" timeOffset="24631.9461">21704 6846,'0'-25,"0"0,25 25,0-24,0 24,-1 0,1-25,0 25,0 0,0 25,-1-25,-24 24,0 26,-24-25,24 0,-25 0,25-1,-25 1,25 0,25-25,0 0,-1 0,1 0,0 0,0 25,0-25,-1 25,-48-1,24 1,-25 25,0-25,0-1,-24 26,24-25,0-25,25 25</inkml:trace>
  <inkml:trace contextRef="#ctx0" brushRef="#br0" timeOffset="25242.9821">22547 6796,'25'0,"-25"-24,-25 24,25-25,-24 25,-1 0,0 0,0 25,0-1,1 1,24 0,0 0,0 25,24-26,-24 1,25-25,0 25,0-25,0 0,-1-25,-24 0,25 1,0-1,0 0,0 25,-25-25,24 0,-24 50,25 0,-25 0,0 24,0 1,25-25,-25 24,0 1,0 0,25-1,-25-24,0 0,0 0</inkml:trace>
  <inkml:trace contextRef="#ctx0" brushRef="#br0" timeOffset="26744.4038">20067 8930,'-25'0,"0"24,1 1,-1 0,0 0,-25 25,26-1,-1 1,0-25,0-1,0 1,25 0,0 0,25-25,0 0,0 0,24 25,-24-25,25 0,-1 0,1 24,0-24,-26 25</inkml:trace>
  <inkml:trace contextRef="#ctx0" brushRef="#br0" timeOffset="26978.7789">20166 9054,'-25'-25,"25"50,0 24,-24-24,24 25,24 24,-24-24,25 24,-25-24</inkml:trace>
  <inkml:trace contextRef="#ctx0" brushRef="#br0" timeOffset="27463.1284">20513 9153,'-24'0,"-1"0,25 25,-25 24,25-24,25 25,-25-1,0-24,25 25,-25-1,24-24,1 0,0-25,0 25,0-50,-1 0,1-24,-25-1,0 0,0 1,0-1,0 1,-25 24,1 0,24 0,-25 25,0 0,0 25,25 0,0 0,-25 24,50-24,-25 25,0-1,25-24</inkml:trace>
  <inkml:trace contextRef="#ctx0" brushRef="#br0" timeOffset="28135.6477">22225 8880,'25'0,"-50"25,0 0,0 24,1 1,-26 0,25-1,-24 1,24 24,0-49,0 25,25-26,0 1,0 0,25 0,0-25,24 0,1 0,0 0,-1 0,26-25,-26 25,-24 0</inkml:trace>
  <inkml:trace contextRef="#ctx0" brushRef="#br0" timeOffset="28370.1708">22399 8930</inkml:trace>
  <inkml:trace contextRef="#ctx0" brushRef="#br0" timeOffset="28776.536">22349 9004,'-25'0,"25"25,0 0,0 24,-25 1,25 24,0-24,0 24,25-24,-25 24,0-24,25 0,-25-26</inkml:trace>
  <inkml:trace contextRef="#ctx0" brushRef="#br0" timeOffset="29089.0398">22671 9054,'-24'25,"24"-1,0 1,0 0,0 49,24-24,-24 24,0-24,0 24,0 1,0-1</inkml:trace>
  <inkml:trace contextRef="#ctx0" brushRef="#br0" timeOffset="29904.044">19844 11286,'25'-25,"-50"50,25 0,-25 0,-25 24,26 1,-1 0,-25-1,25 1,1-1,-1 1,25-25,0 0,25-1,-1 1,26-25,0 0,-1 25,1-50,-1 25</inkml:trace>
  <inkml:trace contextRef="#ctx0" brushRef="#br0" timeOffset="30124.0318">19968 11435,'-25'0,"0"-25,25 50,0 0,0 0,0 24,0 26,25-26,0 26,-25-1,25-24,-1 24</inkml:trace>
  <inkml:trace contextRef="#ctx0" brushRef="#br0" timeOffset="30609.608">20365 11584,'-25'-25,"25"0,0 0,0 1,25-1,-25 0,24 0,1 0,0 1,0 24,-25 24,0 26,0 0,-25 24,0 0,0 1,25-1,-24-24,48-1,1-24,0-25,25 25,-1-50,1 25,24-49</inkml:trace>
  <inkml:trace contextRef="#ctx0" brushRef="#br0" timeOffset="31313.3256">22027 11435,'24'0,"-48"0,24 25,-25 0,0-1,0 26,-24 0,24 24,0-24,0-1,0 1,1-1,24-24,0 0,24 0,1-25,0 0,25 0,-1 0,26 0,-26-25,1 25,-1 0,1-25</inkml:trace>
  <inkml:trace contextRef="#ctx0" brushRef="#br0" timeOffset="31516.4532">22175 11584,'-24'0,"24"-25,-25 25,25 25,0 0,25 24,-25 1,0 24,0-24,24 24,-24-24,25 24,-25-24,25-25</inkml:trace>
  <inkml:trace contextRef="#ctx0" brushRef="#br0" timeOffset="32079.1189">22622 11584,'-25'0,"25"-25,-25 25,0-25,25 0,25 1,0-1,25 0,-26 0,26 25,-25 0,0 0,0 25,-25 0,0 24,-25-24,25 25,-25-1,0 1,0-25,25 0,25-1,0-48,0 24,24-25,1 25,24 0,-49-25,25 50,-25-25,-1 49,-24-24,0 25,-24-1,24 1,-50 0,25-1,-24 1,-1-1,25-24</inkml:trace>
  <inkml:trace contextRef="#ctx0" brushRef="#br0" timeOffset="36631.0908">5854 5904,'-25'0,"25"-25,-25 25,25-25,-25 25,25-25,-24 25,-1 0,25-25,-25 25,50 0,-25-25,25 25,-1 0,1 0,0 0,0-24,0 24,24 0,-24 0,25 0,-25 0,24 0,-24 0,25 0,-26 0,26 0,0 0,-1 0,1 0,-1 0,1 0,0-25,-1 25,1 0,-1 0,1-25,0 25,-1 0,1-25,0 25,-1 0,1-25,-25 25,24 0,1-24,-1 24,1 0,0-25,-1 25,1 0,-1 0,1-25,0 25,-1 0,26-25,-51 25,26-25,0 25,-1 0,1-24,-1 24,-24 0,25 0,-25-25,24 25,-24 0,0 0,25 0,-26 0,26 0,-25 0,0 0,24 0,-24 0,0 0,24 0,-24 0,25 0,-25 0,24 0,-24 0,25 25,-26-25,26 0,-25 0,24 0,-24 0,25 0,-25 0,24 0,-24 0,25 0,-25 0,24 0,1 0,-25 0,24 0,1-25,-1 25,26 0,-26 0,26 0,-26-25,26 25,-26 0,26 0,-26-25,1 25,24 0,-24 0,0 0,24 0,-24 0,24 0,-24 0,24 0,-24 0,24 0,-24 0,24 0,1 0,-26 0,1 0,24 0,-24 0,-1 0,1 0,0 0,-1 0,1 0,0 0,-1 0,1 0,-1 0,1 0,0 0,-1 0,-24 0,25 0,-1 0,-24 25,25-25,-26 0,26 0,-25 0,24 0,1 0,-25 0,24 0,1 0,0 0,-26 0,26 25,0-50,-1 50,1-25,0 0,-1 0,1 0,24 0,-24 0,24 0,-24 0,24 0,-24 0,-1 0,1 0,24 0,-24 0,0 0,-26 0,26 0,0 0,-1 0,-24 0,25 0,-1 0,1 0,0 0,-1 25,-24-25,25 0,-1 0,1 0,-1 0,1 0,0 0,-26 0,26 0,0 0,-26 0,26 0,0 0,-26 0,26 0,0 0,-26 0,26-25,0 25,-1 25,-24-25,25 0,-1 0,1 0,0 0,-1 0,26 0,-26 0,1 0,-1 0,1 0,24 0,-24 0,0 0,-1 0,1 0,24 0,-24 0,0 0,24 0,-24-25,-1 25,26 0,-26 0,26 0,-1 0,-24 0,24 0,0 0,-24 0,24 0,1-25,-26 25,26 0,-25 0,24 0,-24 0,24 0,-24 0,98-25,-73 25,-1 0,1 0,-1-25,0 25,1 0,-26 0,26-24,-1 24,-24 0,24 0,1 0,-1 0,25 0,-24 0,24 0,-25-25,1 25,24 0,-25 0,-24 0,24 0,75 0,-74 0,-26 0,26 0,-1 0,1 0,-1 0,0 0,1 0,-1 0,1 0,-26 0,26 0,-26 0,26 0,-26 25,26-25,-26 0,26 24,-1-24,1 0,-1 25,0-25,1 25,-1-25,1 25,-1-25,-24 0,24 25,0-25,1 24,-25-24,24 25,0-25,1 0,-1 25,1-25,-1 0,-24 25,24-25,0 25,-24-25,24 24,-24-24,49 25,-49-25,24 0,-24 25,0-25,-1 0,1 25,-25-25,24 25,1-25,-1 0,1 24,-25-24,24 0,-24 25,25-25,-1 0,-24 0,25 0,-25 25,24-25,1 0,-25 0,24 0,1 0,0 0,-26 0,26 0,0 0,-1 0,1 0,-1 0,1 0,24 0,-24 0,0-25,24 25,-24 0,-1 0,1 0,-1 0,1 0,0-25,-26 25,26 0,-25 0,24 0,-24-24,0 24,0 0,0 0,0-25,-1 25,1-25,0 25,-50 0</inkml:trace>
  <inkml:trace contextRef="#ctx0" brushRef="#br0" timeOffset="37555.1792">21630 4415,'24'0,"-24"-25,25 25,-50 0,1 25,-1 25,-25-1,1 1,-1 0,0-1,1 1,-1-25,25 24,1-49,24 25,24-25,26 0,0 0,-1-25,26 25,-26-25,26 25,-26 0,1 0,-25 0</inkml:trace>
  <inkml:trace contextRef="#ctx0" brushRef="#br0" timeOffset="37759.2962">21679 4465,'-25'0,"25"25,0-1,0 26,0 0,0 24,0-24,25 24,-25 1,0-26</inkml:trace>
  <inkml:trace contextRef="#ctx0" brushRef="#br0" timeOffset="38150.0058">22175 4440,'25'0,"-50"-25,1 25,-1 25,0 0,-25 0,26-1,-1 1,0 25,0-25,25-1,0 1,0 0,25-25,0 25,24-25,1 0,0 0,-1 0,-24 0,25 0</inkml:trace>
  <inkml:trace contextRef="#ctx0" brushRef="#br0" timeOffset="38400.059">22250 4490,'-25'0,"25"24,-25 1,25 25,0-1,0 1,0 0,0-1,0 1,-25 0,25-1</inkml:trace>
  <inkml:trace contextRef="#ctx0" brushRef="#br0" timeOffset="39559.0896">18628 4291,'0'-25,"-24"25,-1 0,0 25,0 0,-25 0,26 24,-26 1,25-25,0 0,1 24,24-24,0 0,0 0,24-25,1 24,0-24,25 0,-1 0,-24-24,25 24,-1 0,1-25,0 25,-26 0,26 0,-50-25,25 25</inkml:trace>
  <inkml:trace contextRef="#ctx0" brushRef="#br0" timeOffset="39870.1088">18678 4366,'-25'0,"25"24,0 1,0 25,0-1,0 1,0 0,0-1,0 26,25-26</inkml:trace>
  <inkml:trace contextRef="#ctx0" brushRef="#br0" timeOffset="40387.5692">19025 4440,'-25'0,"1"-25,-1 25,25 25,0 0,25-25,-1 25,1 24,25-24,-25 25,24-26,-24 1,0 25,0-25,-25 24,0-24</inkml:trace>
  <inkml:trace contextRef="#ctx0" brushRef="#br0" timeOffset="40559.5305">19075 4465,'25'-25,"-25"0,24 0,1 1,0-1,0 25</inkml:trace>
  <inkml:trace contextRef="#ctx0" brushRef="#br0" timeOffset="41513.3016">16272 4341,'25'-25,"-25"0,-25 25,25 25,-50 0,25 24,-24 1,-1 0,1 24,-1-24,0-26,26 26,-1-25,25 0,25-1,-1-24,1 0,0 0,25-24,-1 24,1 0,-1-25</inkml:trace>
  <inkml:trace contextRef="#ctx0" brushRef="#br0" timeOffset="41763.3315">16297 4390,'0'-24,"-25"24,25 24,0 1,0 0,-25 25,50-1,-50 1,50-1,-25 26,0-26,0 1</inkml:trace>
  <inkml:trace contextRef="#ctx0" brushRef="#br0" timeOffset="42248.3301">16594 4341,'-24'-25,"-1"25,25 25,-25 0,25-1,0 1,-25 25,25-1,0 1,0 24,25-24,0 0,-25-1,49-24,-24 25,0-50,0 25,0-25,-1 0,1 0,-25-25,25 0,-25 0,-25 0,25 0,-25 1,25-1,-24 0,-1 25,0 0,0 0,0 25,25 0,-24-25,-1 24</inkml:trace>
  <inkml:trace contextRef="#ctx0" brushRef="#br0" timeOffset="42921.3358">14635 4614,'-25'0,"0"-25,0 25,1 0,-1 0,0 25,0-25,-24 0,24 0,0 24,0-24,0 0,0 25,1-25,-1 0</inkml:trace>
  <inkml:trace contextRef="#ctx0" brushRef="#br0" timeOffset="43093.3079">14064 4713,'0'25,"-25"-25,1 0,-1 0,-25 0,25 0,1 0,-1 0,-25-25,25 25</inkml:trace>
  <inkml:trace contextRef="#ctx0" brushRef="#br0" timeOffset="43327.7872">13519 4688,'-25'0,"0"0,0 0,0 0,1 0,-1-25,-25 25,25 0,-24 0,24 0,0 0,0 0,0 0,1 0,24 25,-25-25,0 0</inkml:trace>
  <inkml:trace contextRef="#ctx0" brushRef="#br0" timeOffset="44078.7655">12923 4713,'0'-25,"-25"25,25-25,0 50,25-25,-25 25,0 0,25-1,0 1,0 0,-1 0,1-25,-25 25,25-25,-25 25,0-50,-25 0,0 0,1 0,-26 0,25 1,0-1,1 0,-1 25,25-25,-25 25,25-25,25 25,0 0,-1 0,1 0,25 0,-25 25,24-25,-24 0,25 25,-26-25,1 25,-25 0,0-1,0 1,0 25,0-25</inkml:trace>
  <inkml:trace contextRef="#ctx0" brushRef="#br0" timeOffset="44939.604">11609 4316,'24'-25,"-48"25,-1 25,-25-25,25 50,-24-1,-1 1,1-1,-1 1,0 0,1-1,24-24,25 0,-25-25,25 25,25-1,0-24,0-24,-1 24,1 0,25 0,-25 0,24-25,1 25,-1 0,26 0,-26-25,-24 25,25 0,-25 0,-1 0</inkml:trace>
  <inkml:trace contextRef="#ctx0" brushRef="#br0" timeOffset="45206.5292">11534 4316,'-25'0,"1"25,24 24,0-24,24 25,-24 24,25-24,0 24,0 1,0-1,-1-24,26-1</inkml:trace>
  <inkml:trace contextRef="#ctx0" brushRef="#br0" timeOffset="45738.049">12129 4390,'-24'-24,"24"-1,-25 25,25-25,-25 25,0 25,25 0,-25-1,25 26,0 0,0-1,0-24,0 25,25-26,0 26,0-25,0-25,-25-25,24 25,1-25,-25-24,0 24,25-25,-25 1,0 24,25 0,-25 0,0 50,25 25,-25-1,0 1,0-1,25 26,-1-1,-24 1,25-1</inkml:trace>
  <inkml:trace contextRef="#ctx0" brushRef="#br0" timeOffset="50651.7223">5879 6796,'25'0,"-25"25,0 0,0 0,0 0,0 24,24 1,-24 0,25 24,0-24,-25-1,25 26,0-26,-1 1,-24-1,25 1,0 0,0-1,-25-24,25 25,-1-26,-24 26,25-25,-25 0,25-1,-25 1,0 0,25 0,-25 0,0-1,25 1,-25 0,0 0,24 0,1-25,0 0,0 0,0 0,-1 0,26-25,-25 25,24 0,-24 0,25 25,-1-25,-24 0,25 0,-1 0,1 0,-25 0,25 0,-1 0,1 0,-1 0,1 0,-25 0,24 0,1-25,0 25,-1 0,-24 0,25 0,-26 0,26 0,0 0,-26 0,1 0,25 0,-25-25,24 25,1 0,-25-25,24 25,-24 0,25-25,-26 25,26-24,-25 24,25 0,-1-25,-24 25,25-25,-26 25,26 0,-25-25,24 50,1-25,0 0,-26 0,26 0,0 0,-1-25,-24 25,25 0,-1 0,-24 0,25 0,-1 0,-24 0,25 0,-26 0,26 0,-25-25,25 25,-26 0,26 0,-25 0,24 0,-24 0,50 0,-26 0,-24 0,25 0,-26 0,26 0,-25-24,24 24,-24 0,25 0,-25 0,24 0,-24-25,0 25,24 0,-24 0,0 0,0 0,0 0,-1-25,1 25,0 0,0 0,0 0,0 0,-1 0,1-25,0 25,0 0,0 0,-1 0,1 0,0 0,0 0,0 0,-25-25,0 50,0-50,24 25,-24-24,25 24,-25-25,0 0,25 0,-25 0,0 1,0-1,0 0,0 0,0 0,-25-24,25 24,-25 0,25-24,0 24,-24-25,24 1,-25 24,25-25,-25 25,25 1,0-26,-25 25,25 0,-25 1,25-1,0 0,-24 0,24 0,0 0,0 1,-25-1,25 0,-25 0,25 0,-25 1,25-1,0 0,-25 0,25 0,0 1,-24 24,24-25,-25 25,0 25,0-25,0 0,-24 24,24-24,0 0,-25 25,1-25,24 0,-25 25,1-25,-26 25,26-25,-1 0,1 25,-1-25,0 0,1 24,-1-24,25 0,-24 0,-1 0,1 25,-1-25,0 0,1 0,24 25,-25-25,1 0,-1 0,0 0,1 0,-1 0,1 0,-1 0,0 0,1 0,24 0,-25 0,26 0,-26 25,25-25,-24 0,24 0,-25 0,25 25,-24-25,24 0,0 24,-25-24,26 0,-1 0,-25 25,25-25,1 0,-26 0,25 0,-24 0,24 25,-25-25,25 0,1 0,-26 0,25 0,-24 0,24 0,0 0,0 0,-24 0,24-25,0 50,0-50,0 25,1 0,-26 0,25 0,0 0,1 0,-1-25,-25 25,25 0,1 0,-26 0,25 0,0 0,0-24,-24 24,24 0,0 0,-24 0,24 0,-25 0,25 0,1 0,-1 0,-25 0,25 24,1-24,-1 0,0 0,0 0,0 0,1 0,-1 0,0 0,0 0,0 25,1-25,-1 0,0 0,0 0,0 0,1 0,48 0</inkml:trace>
  <inkml:trace contextRef="#ctx0" brushRef="#br0" timeOffset="53998.4328">12353 6672,'0'25,"25"-25,-25 25,0 25,24-26,1 26,-25 25,25-26,0 26,0-26,-1 1,-24 24,25-24,0-1,-25 1,25-25,-25 24,25-24,-25 0,0 0,24 0,-24-1,0 1,25-25,-25 25,0 0,0 0,0-1,25-24,-25 25,25-25,0 0,-1 25,1-25,0 0,0 0,0 25,-1-25,26 0,-25 0,24 0,1 0,0 25,-1-25,1 0,0 24,-1-24,1 0,24 0,-24 0,24 0,1 0,-26-24,26 24,-1 0,-24 0,24 0,-24 0,-1 0,1 0,24 0,-24 0,-1-25,1 25,0 0,-1 0,1 0,0 0,-1 0,1 0,-1 0,26 0,-26-25,1 25,0 0,24 0,-24-25,-1 25,1-25,-1 25,1-24,0-1,-1 25,1-25,0 25,-1-25,-24 25,25 0,-1 0,-24 0,25 0,-26 0,26 0,-25 0,24 25,-24-25,25 0,-1 0,-24 25,25-25,-25 0,-1 25,26-25,-25 0,0 24,24-24,-24 0,25 0,-26 0,26 0,0 0,-25 0,24 0,-24 0,0 0,0 0,-1 0,1 0,0 0,0 0,0 0,-1 0,1 25,0-25,0 0,0 0,-1 0,-24 25,25-25,0 0,0-25,0 25,-25-25,0 1,-25-1,25 0,0-25,-25 1,25 24,-25-25,25 1,0 24,0-25,-25 1,25-1,-24 1,24-1,-25-49,25 49,0 1,-25 24,0-25,25 25,-25 0,25 1,-24-1,24 0,0 0,-25 0,25 1,-25 24,25-25,-25 0,0 0,1 0,-1 25,25-24,-25 24,0 0,0 0,1 0,-1 0,-25 0,25 0,-24 24,-1-24,-24 0,24 25,-24-25,-1 0,1 0,-1 25,1-25,24 0,-24 0,0 0,24 0,-24 0,24 0,-25 0,26 0,-26 0,1 0,24 0,-24 0,0 0,24 0,-24 0,24 0,-24 25,24-25,0 0,1 0,-1 0,1 0,-1 0,0 0,25 0,-24 0,-1 0,25 0,-24 0,24 0,-25 0,1 0,-1 0,25 0,-24 0,-1 0,1 25,-1-25,0 0,26 0,-26 0,0 0,26 0,-26 24,25-24,-24 0,24 0,0-24,-25 24,26 0,-1 0,0 0,-25 0,25 0,-24 0,24 0,-25 0,26 0,-26 0,25 24,-24-24,-1 0,25 0,-24 0,24 0,0 0,-25 0,26 0,-1 0,25-24,-25 24,0 0,25 24,-25-24</inkml:trace>
  <inkml:trace contextRef="#ctx0" brushRef="#br0" timeOffset="57330.9401">19025 6573,'-25'0,"1"-25,24 50,24 0,-24 25,25-1,-25 1,25-1,-25 1,25 25,0-1,-25-24,24 24,1 50,-25-50,0-24,25 0,-25-26,0 26,0-25,25 0,-25-1,0 1,0 0,0 0,0 0,0-1,25 1,-1-25,1 0,0-25,25 25,-26 0,26 0,0 0,-1-24,1 24,0 0,24 0,-24-25,24 25,0 0,26 0,-26-25,25 25,-24 0,-1 0,0 0,1 0,-1 0,1-25,-1 25,-24 0,24 0,1-25,-1 25,25 0,-24-24,-1 24,0 0,1-25,-1 25,1 0,-1 0,-24-25,24 25,1 0,-26-25,26 25,-1 0,25-25,-24 25,-1 0,-24 0,24-24,0 24,1 0,-26 0,1 0,0-25,-1 25,-24 0,25 0,-25-25,24 25,-24 0,0 0,-25-25,25 25,-1 0,1 0,0 0,0 0,0 0,-1 0,1 25,0-25,0 0,0 0,-25 25,24-50,1 0,-25 0,0 1,0-1,0 0,0 0,-25-24,25-1,0 0,-24 1,24-1,0-24,-25 24,25 0,0 1,-25-1,25 25,0 1,0-1,0 0,-25 0,25 0,0 1,-25 24,25-25,-24 25,24-25,-25 25,0 0,0 0,0 0,-24 0,24 0,-25 0,26 0,-26 0,0 0,1 0,-1 0,-24 0,24 0,-24 0,24 0,-24 0,24 25,-24-25,24 0,-24 25,24-25,0 0,-24 0,24 24,1-24,-1 0,-24 0,24 0,-24 0,24 25,0-25,-24 0,24 0,-24 0,24 25,1-25,-1 0,1 0,-1 0,0 25,1-25,-50 0,49 0,0 0,25 0,-24 0,-1 0,25 0,-24 0,-1 0,1 0,-1-25,25 25,-24 0,-1 0,0 0,1 0,-1 0,1 0,-1 0,25 0,-24 0,-1 0,25 0,-24 0,24 0,-25 0,25 25,-24-25,24 0,-25 0,25 0,1 0,-26 0,25 0,0 0,-24 0,24 0,-25 0,26 0,-1 0,0 0,0 0,0 0,1 25,24-50,-25 50,0-25,0 24,25-48,0 48</inkml:trace>
  <inkml:trace contextRef="#ctx0" brushRef="#br0" timeOffset="60788.1655">19546 8806,'0'24,"0"1,25 0,-25 0,0 24,0 1,0 0,0-1,25 1,-25 0,0 24,0-24,25-1,-25 1,0-25,0 24,24 1,-24-25,0-1,0 1,0 0,0 0,0 0,25-25,-25-25,25 25,0-25,0 25,-1-25,1 25,0 0,0 0,24 0,1 0,24 0,-24-25,24 25,1 0,-1 25,-24-25,24 0,1 0,-1 0,-24 0,24 0,1 0,-1 0,0 0,1 0,-1 0,1 0,-1 0,0 0,1 0,-1 0,1 0,-26-25,26 25,-26 0,26 0,-1 0,-24-24,24 24,-24 0,24 0,-24 0,24 0,-24 0,-1 0,1 0,0 0,-1 0,1 0,-1-25,1 25,0 0,-26 0,1 25,0-50,0 50,0-25,0 0,-1 0,1 24,0-24,0 0,0 0,-1 25,1-25,0 0,0 25,0-25,-1 0,1 25,0-25,0 0,0 25,-1-25,1 0,-25 24,0-48,25 24,-25-25,-25 0,25 0,0 0,0 1,-25-26,25 0,-24-24,24 24,-25-24,25 24,-25-24,25 24,-25 1,25-1,-25 0,25 26,-24-26,-1 25,25 0,-25 1,25-1,0 0,-25 0,25 0,0 1,0-1,-25 25,25-25,-24 0,24 0,-25 25,25-24,-25 24,0 0,0 0,25 24,-24-24,-1 0,-25 0,25 0,-24 25,24-25,-50 0,26 25,-1-25,-24 25,-1-25,1 25,0-25,-1 24,1-24,-1 0,26 25,-26-25,1 0,24 25,-24-25,-1 0,1 0,24 0,-24 0,0 0,24 0,-24 0,24 0,0 0,1-25,-1 25,1 0,24 0,-25 0,1 0,24 0,-25 0,25 0,-24 0,24 0,-25 0,25 0,-24 25,24-25,0 0,-24 0,24 0,-25 25,25-25,-24 0,24 0,-25 0,1 0,24 0,-25 0,26 0,-1 0,-25-25,25 25,1 0,-1 0,0 0,0 0,0 0,1 0,-1 0,0 0,0 0,0 0,1 0,-1 0,0 0,25 25,-25-25,25-25,25 25</inkml:trace>
  <inkml:trace contextRef="#ctx0" brushRef="#br0" timeOffset="63618.2312">19372 10840,'0'24,"-24"-24,24 25,0 0,0 0,0 24,0 1,0 0,0-1,0 1,0 24,0 1,0-26,24 26,-24-1,0 1,0 49,25-75,-25 26,0-26,0-24,0 25,0-1,0-24,0 0,25 0,-25-1,0 1,0 0,25 0,-25 0,25-25,-1 0,1 0,0 0,0 0,0 0,0 0,24 0,-24 0,25 0,-1 0,1 25,24-25,1 0,-1 0,0 0,1 0,24 0,-25 0,1 0,-1 0,1 0,-1 0,25 0,-24-25,-1 25,1 0,24 0,-25 0,1 0,-1 0,0 0,-24 0,24 0,-24 0,0 0,-1 0,26 0,-26 0,1-25,24 25,-24 0,0 0,24 0,-24 25,-1-25,1 0,-1 0,1 0,0 0,-26 0,26 0,0 0,-1 0,-24 0,25 0,-26 0,26 25,-25-25,25 0,-26 0,26 24,-25-24,0 0,24 25,-24-25,0 0,24 0,-24 0,25 25,-25-25,24 0,-24 0,0 25,0-25,-1 0,1 0,0 0,-25-25,25 0,-25 0,25 1,-25-26,0 25,0-25,-25 1,25-1,0-24,0 24,-25 1,25-26,0 26,0-26,0 26,0-26,0 26,0-1,0 0,0 26,0-26,0 25,-25-24,25-1,-25 25,25 0,0 0,-24 25,24-24,-25 24,0 0,0 0,0 0,1-25,-1 25,0 25,-25-50,26 25,-26 0,0 0,1 0,-26 0,26-25,-26 25,1 0,-1 0,1-25,0 25,-26 0,26 0,0 0,-26 0,26 0,24 0,-24 0,0 0,-1-25,25 25,-24 0,0 0,-1 0,1 0,-1 0,1 0,24 0,-24 0,24 0,1 0,-1 0,1 0,-1 0,0 0,1 0,-1 0,25 0,-24 0,-1 25,25-25,0-25,-24 25,24 0,-25 0,26 0,-26 0,25 0,-24-24,24 24,-25 0,25 0,1-25,-26 25,25 0,0 0,1-25,-1 25,0 0,0 0,0-25,1 25,-1 0,0 0,0-25,0 25,1 0,-1 0,0-24,0 24,0 0</inkml:trace>
  <inkml:trace contextRef="#ctx0" brushRef="#br0" timeOffset="67091.6474">13122 11063,'-25'0,"25"-25,25 25,-1 0,-24-25,50 25,-25 0,0 0,24 0,26 0,-26-25,26 25,-1 0,25-24,-24 24,-1-25,25 25,-24-25,-1 25,1-25,-26 25,26-25,-26 25,1-24,0 24,24 0,-24 0,-1-25,26 25,-1 0,-24 0,24 0,0-25,1 25,-1 0,1 0,-1 0,-24 0,24 0,1 0,-26 0,26 0,-1 0,0 0,1 0,-1 0,1 0,-26 0,26 0,-26 0,26 0,-26 0,1 0,-1 0,1 25,0-25,-1 0,1 0,0 0,-1 25,1-25,-1 0,1 0,-25 0,24 24,-24-24,0 0,0 25,0-25,-1 0,1 0,0 0,0 25,0-25,-1 0,-24 25,0 0,0-1,0 1,25 25,-25-25,0 24,25 1,-25 0,25-1,0 1,-25 24,24-24,-24-1,25 26,-25-26,25 1,-25 0,25-1,-25 1,25-25,-1 24,-24-24,0 0,0 0,25-25,-25 24,0 1,-25-25,25 25,-24-50,-1 25,0 0,0 0,0 0,1 0,-1 0,-25 25,25-25,1 0,-26 0,25 0,-24 25,24-25,-25 0,25 25,-24-25,-1 0,1 24,-1-24,25 0,-24 0,-1 25,25-25,0 0,-24 0,24 0,-25 0,25 25,-24-25,-1 0,1 0,-1 0,0 0,1 0,-1 0,1 25,-1-25,0 25,1-25,-1 25,1-25,-1 24,25-24,-24 25,-1-25,0 0,1 25,-1-25,0 0,1 0,-1 25,1-25,-1 0,0 0,1 0,-1 0,-24 0,24-25,-24 50,24-25,-24 0,24-25,-24 50,24-25,-24 0,24 0,-24-25,24 25,0 0,1 0,24 0,-25 0,26 0,-26-25,25 25,0 0,1 0,-1 0,0-25,0 25,0 0,1-24,-1 24,0 0,0-25,0 25,1 0,-1 0,0-25,0 25,0 0,1 0,-1-25,0 25,0 0,0 0,25-25,-24 25,-1 0,0 0,0-25,0 25,1 0,24-24,-25 24,0 0,0 0,25-25,-25 25,25-25,-25 0,25 0,0 1,-24-1,24 0,0 0,-25-24,25 24,0 0,0 0,-25-24,25 24,0 0,0-25,-25 26,25-1,0 0,0 0,-25 0,25 1,0-1,0 0,-24 0,24 0,0 1,0-1,0 0,-25 0,25 0,0 1,0-1,0 0,0 0,25 25</inkml:trace>
  <inkml:trace contextRef="#ctx0" brushRef="#br0" timeOffset="69924.0999">13022 9103,'0'-24,"-24"-1,24 50,0-1,0 26,0 0,0-1,24 1,-24-1,0 26,25-26,-25 1,25 24,0-24,-25 0,25-26,-25 26,24-25,-24 0,25-1,-25 1,25 0,-25 0,0 0,25-1,-25 1,0 0,25 0,-25 0,0 0,25-1,-25 1,24 0,1-25,0 0,0 0,0 0,-1-25,1 25,0 0,0 0,24 25,1-25,0 0,24 0,-24 0,24 25,0-25,1 0,24 0,-25 25,1-25,-1 0,1 0,-1 24,1-24,24 0,-25-24,1 24,24 0,-25 0,25-25,-24 25,-1-25,1 25,-1-25,-24 25,24-25,-24 25,24-24,1 24,-1 0,0-25,1 25,-1-25,1 25,-26 0,26 0,-26 0,26-25,-26 25,1 0,0 0,-1-25,1 25,-1-25,-24 25,25 0,-1-24,-24 24,25 0,-25 0,24 0,-24 0,25-25,-26 25,26 0,-25 0,24 0,-24 0,25 0,-25 0,-1 0,26 0,-25 0,0 0,-1 0,-24-25,0 0,-24 0,24 1,0-1,0 0,-25-25,25 1,0 24,-25-25,25 1,0-1,0 1,-25-1,25 0,0 1,-25-1,25 1,0-1,-24 25,24 0,-25 1,25-1,-25 0,25 0,-25 0,25 0,-25 1,25-1,-24 0,24 0,-25 0,0 1,0 24,0 0,1-25,-1 25,0 0,-25 0,26 0,-26 0,0 0,1 0,24 0,-25 0,1 0,-1 0,-24 0,24 0,-24 0,-1 0,1 25,-1-25,1 24,0-24,24 0,-24 25,24-25,-24 0,24 0,0 25,-24-25,24 0,-24 0,24 25,-24-25,-1 0,26 25,-26-25,1 24,0-24,24 0,-24 25,24-25,-24 25,24-25,0 0,1 0,-1 0,1 0,24 0,-25 0,0 0,26 0,-26 0,0 0,26 0,-26 0,0 0,26 0,-26 0,0 0,26 0,-1 0,-25 0,25 0,-24 25,24-25,0 0,-24 0,24 0,0 0,0 0,-24 0,24 25,0-25,0 0,0 0,1 0,-1 0,0 0,0 0,0 0,1 0,-1 0,0 0,0 0,0 0,0 0,1 0,-1 0,25 25,-25-25</inkml:trace>
  <inkml:trace contextRef="#ctx0" brushRef="#br0" timeOffset="73945.4795">10145 8954,'0'-24,"-25"24,1 0,-1-25,0 25,0 0,0 0,0 25,1-25,-26 0,25 0,-49 0,24 0,1 0,-26 24,1-24,-1 0,26 0,-26-24,26 24,-26 0,26 0,-26 0,26 0,-26 0,1 24,24-24,-24 0,24 0,-24 0,24 25,-24-25,-1 0,26 0,-26 0,26 0,-1 0,1 25,-1-25,0 0,1 0,-1 0,25 0,-24 0,24 0,-25-25,1 25,24 0,-25 0,1 0,24 25,-25-25,1 0,-1 0,0 0,26 0,-26 25,25-25,0 0,1 0,-26 0,25 0,0 25,1-25,-1 0,0 0,-25 0,26 0,-1 25,0-25,-25-25,26 25,-1 0,0 0,0 0,-25 0,26 0,-26 0,25 0,-24 0,24 0,0 0,0 0,-24 0,24 0,0 0,0 0,0 0,1 0,-1 0,0 0,0 0,0 0,1 0,-1 0,0 0,0 0,0 0,1 0,-1 0,0 0,0 0,0 0,1 0,-1 0,25 25,0-1,0 1,0 0,25 0,-25 0,0-1,0 26,24-25,-24 24,0-24,25 25,-25-1,0-24,25 25,-25-25,0 24,0-24,25 0,-25 24,0-24,25 0,-25 25,0-26,0 1,0 0,0 0,0 0,0-1,0 1,0 0,0 0,24-25,1 0,-25 25,25-25,0 0,0 0,24 0,1 0,-1 25,1-25,0 0,24 0,0 0,-24 0,24 0,1 0,-1 0,1 0,-1 0,-24 0,49 0,-25 0,1 0,-1 0,1 24,-1-24,0 0,-24 0,24 0,-24 25,0-25,-1 0,1 25,0-25,-1 0,1 0,-1 25,1-25,0 0,-1 0,1 0,-1 0,1 25,0-25,-1 0,1 0,-1 0,-24 0,25 0,-1 0,1-25,0 25,-1 0,-24 0,25 0,-1-25,-24 25,25 0,-1 0,1 0,0 0,-1 0,1-25,-1 25,1 0,0-25,-1 25,1 0,-25 0,-1 25,26-50,-25 25,0 0,-1 0,1 0,0 0,0 0,0 0,-1 0,1 0,-25 25,25-25,0 0,0 25,0-25,-1 0,-24-25,25 0,-25 1,0-1,0 0,0-25,0 25,0-24,0-1,0 1,0-1,0 0,0 1,0-1,-25 1,25-1,0 25,0-24,-24-1,24 25,-25-24,25 24,0-25,-25 25,25 1,0-1,0 0,-25 25,25-25,0 0,25 25,-25 25</inkml:trace>
  <inkml:trace contextRef="#ctx0" brushRef="#br0" timeOffset="77510.5159">10269 10964,'-25'0,"1"0,-1 0,0 24,-25-24,26 0,-26 0,25 0,-25 0,1 0,-1 0,1 25,-1-25,0 0,-24 0,24 25,-24-25,24 0,-24 0,24 0,1 0,-26 0,26-25,-1 25,1 0,-1 0,0 0,1 0,-1 0,0 0,1 25,-26-25,26 0,-1 0,-24 25,24-25,1 0,-1 0,0 25,1-25,-1 0,1 0,-1 0,0-25,1 25,24 0,-25 0,25 0,-24 0,24 0,-25 0,26 0,-26 0,25 0,-24 0,24-25,-25 25,25 0,-24 0,24 0,-25 0,1 0,24 0,-25-25,26 25,-26 0,25 0,0 0,-24 0,24 0,0 0,-24 0,24 0,-25 0,25 0,1-25,-26 25,25 0,0 0,-24 0,24 0,0 0,0 0,0 0,1 0,-1 0,0 0,0 0,-24 0,24 0,0 0,0 0,0 0,1 0,-1 0,0 0,0 0,0 0,1 25,-1-25,0 0,0 0,0 25,1-25,-1 0,0 25,0-25,0 0,1-25,-1 25,0 0,0-25,0 25,1 0,24 25,0 0,0 0,0-1,0 1,24 25,-24-25,25 24,-25 1,25-25,0 24,0 1,-25 0,24-1,1 1,0-1,0 1,-25 0,25-26,-25 26,24 0,-24-26,25 26,-25-25,0 24,0-24,25 0,-25 0,0 0,0-1,0 1,0 0,0 0,0 0,0 0,25-25,0 24,-25-48,24 24,1 0,25 0,-1 0,1 0,0 0,-1 0,1 0,24 0,-24 0,24 0,1 0,-26 0,26 0,-1 24,1-24,-1 0,25 0,-24 0,-1 0,0 0,-24 0,24 25,-24-25,0 0,-1 0,26 0,-51 25,26-25,0 0,-1 0,1 0,0 25,-1-25,26-25,-26 25,1 0,24 0,-24 0,24-25,-24 25,-1 0,1 0,0-25,24 25,-24 0,-1-24,-24 24,25 0,-1-25,1 25,0 0,-1 0,1 0,-1-25,1 25,0 0,-1 0,1-25,-1 25,1 0,0 0,-1 0,-24 0,25 0,-1 0,-24 0,25 0,-26 0,1 0,25 0,-25 0,0 0,-1 0,26 0,-25 0,0 0,-1 0,1 0,0 0,0 0,-25 25,25-50,-1 25,1 0,0 25,0-50,0 25,-1 0,1 0,0 0,-25-25,0 0,0 1,0-1,0-25,0 25,0-24,0 24,0-25,-25 1,25 24,0-25,-25 1,25 24,0-25,0 26,-24-26,24 25,0-24,0 24,0 0,0 0,-25 0,25 1,0-1,-25 0,25 0,0 0,-25 1,25-1,0 0,-25 25,25-25,0 0,-24 0,24 1,24-1,-48 0,24 0,-25 25,25-25,-25 25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8:19:13.3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3845 3547,'0'-25,"-25"25,25-25,-25 25,0 0,1 0,24 25,0 0,-25 0,25 24,0 1,0 0,0 24,25-24,-25-1,24-24,1 25,0-25,0-1,0-24,-1 0,1-24,0-1,0 0,0-25,-1-24,-24 24,0 1,0-26,0 26,0-1,-24 25,-1 0,0 1,0 24,0-25,1 50,-1-1,25 1,0 0</inkml:trace>
  <inkml:trace contextRef="#ctx0" brushRef="#br0" timeOffset="844.4353">4093 3225,'-25'0,"25"24,-25 1,25 0,-25-25,25 50,-24-26,-1 26,0 0,25-1,-25 26,0-26,1 1,-1 24,0-24,0 0,25-26,-25 26,25-25,0 24,-24-24,24 0,0 0,0 0,-25-1,25 1,0 0,0 0,0 0,0-1,0 1,-25-25,25 25,0 0</inkml:trace>
  <inkml:trace contextRef="#ctx0" brushRef="#br0" timeOffset="1767.5922">4390 3770,'25'0,"0"-24,0 24,24 0,-24-25,0 25,25 0,-26 0,1 0,0 0,0 0,0 0</inkml:trace>
  <inkml:trace contextRef="#ctx0" brushRef="#br0" timeOffset="1955.1085">4465 3671,'-25'0,"50"0,0 0,-1-25,1 25,0-25,25 25,-26 0,1 0,25 0</inkml:trace>
  <inkml:trace contextRef="#ctx0" brushRef="#br0" timeOffset="5490.5635">5259 3522,'0'-25,"-25"25,0 0,0 0,0 0,1 0,-1 0,0 0,0 25,0 0,1 0,24 24,0-24,0 25,0 0,0-26,0 1,24 25,1-25,0-25,0 24,0-24,-1 0,1-24,0-1,25 0,-26-25,1 26,0-51,0 25,0 26,-25-26,0 0,-25 26,25-1,-25 25,0 0,25 25,-25-25,25 24</inkml:trace>
  <inkml:trace contextRef="#ctx0" brushRef="#br0" timeOffset="5881.711">5507 3200,'-25'0,"25"25,-25-25,25 24,-25 1,0 25,1-25,-1 24,-25 1,25-1,-24 26,24-26,-25 1,26 25,-1-26,0 1,0-1,0 1,1 0,24-26,-25 26,25-25,-25 0</inkml:trace>
  <inkml:trace contextRef="#ctx0" brushRef="#br0" timeOffset="6710.8212">5507 3770,'0'-24,"24"24,-24-25,0 50,0-1,0 1,0 0,0 0,0 0,-24-1,24 1,24-25,-24-25,25 1,-25-1,25 0,0 0,-25 0,25 1,-1-1,1 50,-25-1,0 1,0 0,25 0,0-50,0 0,-1 25,-24-25,25 25,0 0,-25 25,0 0,0 0,0 0,0-1,0 26,0-25,0 0</inkml:trace>
  <inkml:trace contextRef="#ctx0" brushRef="#br0" timeOffset="9840.6337">6201 3497,'0'-24,"-25"24,1 0,-1 24,0 1,25 25,-25-1,25 1,-25 0,50-1,-25-24,25 25,0-25,0-1,-1-24,1 25</inkml:trace>
  <inkml:trace contextRef="#ctx0" brushRef="#br0" timeOffset="10278.482">6499 3497,'-25'0,"0"25,0 0,1 0,24 0,0 24,0 1,0-25,0 24,0-24,24 0,1 0,0-50,0 0,0 0,-1-24,-24 24,0-25,25 25,-50-24,25 24,-24 0,-1 25,0 25,25 0,25 0,-25-1</inkml:trace>
  <inkml:trace contextRef="#ctx0" brushRef="#br0" timeOffset="10747.33">6896 3646,'0'-25,"25"1,-25-1,0 0,-25 0,25 0,-25 1,0 24,0-25,0 25,1 0,-1 0,25 25,25-25,-1 24,1-24,0 25,0 0,0 0,0 24,-25-24,24 0,-48 25,24-25,-25 24,25-24,-25 0,0 0,0-25,0 24,1-48,24-1,0 0</inkml:trace>
  <inkml:trace contextRef="#ctx0" brushRef="#br0" timeOffset="11420.1633">7169 3522,'24'0,"-24"-25,25 1,-25-1,0 50,0-1,0 1,-25 25,25-1,0 1,0 0,0-1,0-24,0 0,0 0,0 0,25-50,-25 0,0 0,25 0,0 1,0 24,-1 0,1 0,0 24,25 1,-26 0,1 0,0 0,0-25,-25-25,0 0,0 0,0 0,0-24,0 24,0-25,25 25,-25 1,0-26,24 50,-24-25</inkml:trace>
  <inkml:trace contextRef="#ctx0" brushRef="#br0" timeOffset="11734.7105">7789 3200,'0'-25,"0"0,24 25,-24 25,0 25,25-1,-25 1,0-1,25 26,-25-26,0 26,25-26,-25 26,0-25,0-26,-25 26,25-25</inkml:trace>
  <inkml:trace contextRef="#ctx0" brushRef="#br0" timeOffset="11906.6678">7813 3572,'25'-25,"0"0,0 0,24 25,-24-24,0 24,0 0,0 0</inkml:trace>
  <inkml:trace contextRef="#ctx0" brushRef="#br0" timeOffset="15303.7475">7119 3448,'0'25,"-25"-25,0 0,25 24,-24 1,24 0,0 0,0 0,0-1,24 1,-24 0,0 25,0-25,0 24,0-24,25 0,-25 24,0-24,25 0,-25 0,25 0,0-1,-1 1,1-25,25 25</inkml:trace>
  <inkml:trace contextRef="#ctx0" brushRef="#br0" timeOffset="16022.614">8111 3349,'25'0,"0"24,0-24,-25 25,24 25,1-25,0-1,-25 26,0 0,25-1,-50 1,25 0,-25-1,0-24,1 25,-1-1,0-24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6:33:15.8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32147 11981,'99'-100,"-99"1,25-25,-25-25</inkml:trace>
  <inkml:trace contextRef="#ctx0" brushRef="#br0" timeOffset="2397.2314">25549 8954,'25'25,"-1"-25,1 0,0 0,0 0,0 0,-1 0,1 0,0 0,0 0,0 0,-1 0,1 0,0 0,0 0,0 0,0 0,-1 0,1 0,-25-25,25 25,0 0,0 0,-1 0,1 0,0 0,0 0,0-24,-1 24,1 0,0 0,0 0,0 0,-1 0,1 0,0 0,0 0,0 0,-1 0,1 0,25 24,-25-24,-1 0,1 0,0 0,0 0,24 0,-24 0,0 0,0 0,0 0,-1 0,26 0,-25 0,0 0,-1 0,26 0,-25 0,0 0,0 0,-1 0,26 0,-25 0,0 0,24 0,-24 0,25 0,-26 0,26 0,-25 0,0 0,-1 0,26 0,-25 0,0 0,24 0,-24 0,25 0,-26 0,26 0,-25 0,24 0,-24 0,25 0,-25 0,24 0,1 0,0 0,-1 0,26 0,-26 0,1 0,24 0,1 0,-26 25,26-25,-1 0,-24 0,24 0,0 0,1 25,24-25,-24 0,-1 0,25 25,0-25,-24 25,24-25,0 0,0 0,1 25,-1-25,-25 0,25 0,-24 0,-1 0,-24 0,24-25,-24 25,0 0,-1 0,-24 0,0 0,0 0,-50 0</inkml:trace>
  <inkml:trace contextRef="#ctx0" brushRef="#br0" timeOffset="7039.8135">24805 9054,'24'-25,"-24"0,25 25,-25-25,25 0,-25 1,25 24,-25-25,25 0,-25 0,0 0,0 1,25 24,-25-25,0 0,24 0,-24 0,25 1,-25-1,25 0,-25 0,0 0,25 1,-25-1,0 0,25 0,-25 0,0 1,24-1,-24 0,0 0,25 0,-25 1,25-1,-25 0,25 0,0 0,-1 1,1-1,-25 0,25 25,-25-25,25 0,0 1,-1-1,1 25,-25-25,25 0,0 25,0-25,-1 0,1 1,0 24,-25-25,25 0,0 0,-1 0,1 25,-25-24,25-1,0 25,-25-25,25 25,-25-25,24 25,1-25,0 1,0-1,0 25,-1-25,1 0,0 25,0-25,0 25,0-24,-1-1,1 25,0-25,0 25,0-25,-1 25,1 0,0-25,0 25,0 0,-1 0,1 0,0 0,0 0,0 0,-1 0,1 0,0 25,0-25,0 0,-1 0,1 25,0-25,0 25,0-25,-1 25,1-25,0 24,25-24,-26 25,1 0,0-25,0 25,0 0,-1-1,1-24,0 25,0 0,0 0,-1 0,1-1,-25 1,25 0,0 0,0 0,0-1,-1 1,1 0,-25 0,25 0,0 0,0-1,-25 1,24-25,1 25,-25 0,25 0,-25-1,25 1,0-25,-25 25,24 0,-24 0,25-1,0 1,-25 0,25-25,-25 25,25 0,-1-1,-24 1,25 0,0-25,-25 25,25 0,-25-1,25 1,-25 0,24 25,-24-26,25 1,-25 0,25 0,0 0,-25-1,25 1,-1 0,-24 0,25 0,0-1,-25 1,25 0,-25 0,25 0,-25 0,24-1,-24 1,25 0,-25 0,25 0,-25-1,25 1,-25 0,25 25,-25-26,24 1,-24 0,25 0,-25 0,25 24,-25-24,25 0,-25 0,25-1,-25 1,25 0,-25 0,24 0,-24-1,25 1,-25 0,0 0,25 0,-25-1,25 1,-25 0,25 0,-25 0,24-1,-24 1,25 0,0 25,-25-25,25-1,0 1,-25 0,24 0,1 0,-25-1,25 1,0-25,-25 25,25 0,-1 0,-24-1,25 1,0-25,0 25,-25 0,25 0,-1-25,1 24,0 1,-25 0,25 0,0-25,-1 25,1-1,0 1,0-25,0 25,-1 0,1 0,0-25,0 24,0 1,-1-25,1 25,0-25,0 25,0-25,0 0,24 25,-24-25,0 0,0 0,-1 24,1-48,0 24,0 0,0 0,-1-25,1 25,25-25,-25 25,-1 0,1-25,0 25,0-25,0 1,-1 24,1-25,0 25,0-25,0 25,-1-25,1 25,-25-25,25 25,0-24,0 24,-25-25,24 25,1-25,-25 0,25 0,0 25,-25-24,25-1,-1 0,1 0,-25 0,25 1,-25-1,25 0,-25 0,25 0,-1 1,-24-1,25 0,-25 0,25 25,-25-25,25 1,-25-1,25 0,-25 0,25 25,-25-25,0 0,24 1,-24-1,25 25,-25-25,25 0,-25 0,25 1,-25-1,25 0,-25 0,24 0,-24 1,25-1,-25 0,25 25,-25-25,0 0,25 1,0-1,-25 0,0 0,24 0,-24 1,0-1,25 0,-25 0,25 0,-25 1,25-1,-25 0,25 0,-25 0,24 25,-24-24,25-1,-25 0,25 25,-25-25,0 0,25 25,-25-24,0-1,-25 25,0-25,0 25</inkml:trace>
  <inkml:trace contextRef="#ctx0" brushRef="#br0" timeOffset="9413.2448">24929 8062,'0'24,"25"-24,-50 0,50 0,-25 25,0 0,0 0,0 0,0-1,24 1,-24 0,0 0,0 0,0-1,0 1,0 0,-24-25,24 25,0 0,0-1,0 1,0 0,0 0,0 0,0-1,-25-24,25 25,0 0,0 0,0 0,0-1,-25-24,25 25,0 0,0 0,0 0,0-1,0 1,0 0,0 0,0 0,-25-1,25 1,0 0,0 0,0 0,0 0,0-1,0 1,0 0,0 0,0 0,0-1,0 1,0 0,0 25,0-26,0 1,0 0,0 0,0 0,0 24,0-24,0 0,0 0,0 24,0-24,0 0,0 24,0-24,0 0,0 25,0-26,0 1,0 0,0 25,0-26,0 26,-25-25,25 25,0-1,0-24,0 25,0-1,0 1,-25-25,25 24,0-24,0 25,0-26,0 1,0 0,0 0,-24-25,24-25</inkml:trace>
  <inkml:trace contextRef="#ctx0" brushRef="#br0" timeOffset="11995.9918">30559 8062,'0'24,"25"-24,0 0,-25 25,0 0,0 0,0 0,0-1,0 1,0 0,25 0,-25 0,0-1,0 1,0 0,0 0,0 0,0-1,0 1,0 0,0 0,0 0,0-1,0 1,0 0,0 0,0 0,0-1,0 1,0 0,0 0,0 0,0-1,25-24,-25 25,0 0,0 0,0 0,24-25,-24 24,0 1,0 0,0 0,0 0,25 0,-25-1,0 1,0 0,25 0,-25 0,0-1,0 1,0 0,0 0,25 0,-25-1,0 1,0 0,0 0,0 0,0-1,-25 1,25 0,0 0,0 0,0-1,0 1,0 0,0 0,0 0,0-1,0 1,-25 0,25 0,0 0,25-1,-50 1,50 0,-25 0,0 0,0-1,0 26,0-25,0 0,0 0,0-1,0 1,0 0,0 0,25 0,-25 24,0-24,0 0,0 0,0-1,0 1,0 0,0 0,0 0,0-1,25 1,-25 0,0 0,0 0,0-1,0 1,0 0,0 0,0 0,-25-25,25 24,0 1,0 0,0 0,-25-25,25-25</inkml:trace>
  <inkml:trace contextRef="#ctx0" brushRef="#br0" timeOffset="12959.2967">26938 11485,'-25'24,"0"1,25 0,0 0,25 0,-25-1,0 1,25 0,0-25,-1 0,1 0,0 0,0-25,-25 0,25 1,-25-1,0-25,-25 1,0-1,0 25,-24-24,-1-1,0 25,26 0,-26 1,25 24,0 0,1-25,24 50,24-25,1 24,0-24,25 25,-1 0,1 0,24 0,-24-1</inkml:trace>
  <inkml:trace contextRef="#ctx0" brushRef="#br0" timeOffset="13348.2778">27360 11385,'0'0,"-25"0,25-24,-25 24,25 24,-25 1,25 0,-25 0,25 24,0-24,0 25,25-25,-25 24,0-24,25 0,0-25,0-25,-1 0,1 0,-25-24,25-1,0 1,-25-26,-25 26,25 24,-25-25,0 50,-24-25,24 50,0-25,0 50,1-25,24 24,0 1,24-25,1 24,25-24</inkml:trace>
  <inkml:trace contextRef="#ctx0" brushRef="#br0" timeOffset="13612.5437">27732 11460,'24'-25,"1"25,-25 25,0 0,25-1,0 26,-25 0,25-26,-1 26,1-25,0-25,0 0,0-25,-1-25,1 1,0-26,25 26,-25-26,-1 1,1 24,-25 26</inkml:trace>
  <inkml:trace contextRef="#ctx0" brushRef="#br0" timeOffset="14701.5443">28873 11509,'-25'0,"0"0,50 0,0 25,24-50,1 25,-1 0,26 0,-25-24,24 24,0-25,26 25,-26-25,0 0,1 25,-26-25,26 25,-26 0,1-24,-25 24,24 0,-24 0,0-25,25 25,-26 0,1 0,0 0,25 0,-26-25,1 25,0 0,0 0,0 0,0 0,-1 0,1 0,0 0,0 0,0 0,-50 0,0 0,0 0,0 0,1 0,-1-25,0 25,0 0,0 0,0 0,25-25,50 25,-25 0,25 0,-1 25,1-25,-25 0,-1 25,1 0,-25 0,0-1,0 1,-25 0,1 0,-26 24,0-24,1 0</inkml:trace>
  <inkml:trace contextRef="#ctx0" brushRef="#br0" timeOffset="16180.201">26219 11584,'0'-25,"-25"25,0-25,0 25,-24 0,24-25,-25 25,1-24,-1 24,-25 0,1-25,0 25,-26 0,26-25,-25 25,24 0,1-25,0 25,24 0,0 0,1-25,24 25,0 0,0 0,1 0,-1 0,25-24,-25 24,25-25,0 50,25-1,0 1,-1 0,1 25,0-26,0 1,0 0,-1 0,-24 0,25-25,0 24,-25-48,0-1,0-25,0 25,-25-24,0-1,1 25,-1-24,0 24,0 0,0 0,25 1,-24-1,24 0,0 0,24 25,1-25,0 25</inkml:trace>
  <inkml:trace contextRef="#ctx0" brushRef="#br0" timeOffset="16604.5406">24954 11063,'24'0,"-24"25,0-1,0 26,0 0,0 24,0-24,0-1,25 1,-25 0,0-1,25-24,-25 25,0-26,0 1,25-25,-25 25,-25-50</inkml:trace>
  <inkml:trace contextRef="#ctx0" brushRef="#br0" timeOffset="18193.214">21977 11435,'-25'0,"50"25,0 0,0-25,-1 0,26 0,0 0,-1-25,1 25,-1-25,1 0,0 0,-26-24,-24-1,0 1,0-1,-49 0,24 1,-25-1,1 25,24 0,-25 1,26-1,-1 25,0-25,50 50,0 0,-1-1,26 1,0 0,24 0,-24 24,24-24,-24 0,-1 0,1-25,-1 0,1 25,-25-50,0 25,-50 0,0 25,0 24,25-24,-25 0,25 0,0 24,0-24,0 0,25 0,0-25,0-25,0 0,0 0,-1-24,-24-1,25 1,-25-1,0 0,-25 25,25 1,-24 24,-1 0,0 24,25 1,0 0,0 0,0 0,25 0,0-25,-1 0</inkml:trace>
  <inkml:trace contextRef="#ctx0" brushRef="#br0" timeOffset="18397.2901">22969 11212,'25'25,"-25"24,25-24,-25 0,25 0,-1-1,1 1,0 0,0-25,0 0,-1-25,1 0,0 1,-25-26,25 0,-25 26,25-26,-25 25,24 0</inkml:trace>
  <inkml:trace contextRef="#ctx0" brushRef="#br0" timeOffset="19515.6743">23788 11286,'-25'0,"50"0,-1 0,1 0,25-25,0 25,-26 0,26 0,0-24,-1 24,1 0,-1 0,1 0,0 0,-1 0,1 0,-25 0,-1 0,26 0,-25 0,0 0,-1 0,1 0,0 0,0 0,0 0,-1 0,1 0,0 0,0 0,0 0,-1 0,1 0,-50 0,1 0,-26 0,25-25,-24 25,24 0,0-25,0 25,25-25,0 0,25 25,0-25,0 25,-1 0,1 0,0 0,0 25,-25 0,0 0,-25 25,25-1,-25-24,0 25,1-26,-26 26,25-25,0 0</inkml:trace>
  <inkml:trace contextRef="#ctx0" brushRef="#br0" timeOffset="20718.6368">21530 11336,'25'0,"-50"0,25-25,-24 25,-1-25,-25 25,25 0,-24 0,24 0,-25 0,-24 0,24 0,1 0,-1 0,1 0,-26 0,26 0,-1 25,0-25,1 0,-1 25,0-25,26 25,-1-25,0 0,0 24,0-24,1 0,48 0,1-24,0 24,0-25,24-25,1 25,-25-24,25-1,-26 25,1-24,0 24,-50 0,25 50,-25-25,1 25,-1-1,25 1,-25 0,25 25,0-25,25-1,-25 1,0 0,25 0,-1-25,1 0,0-25</inkml:trace>
  <inkml:trace contextRef="#ctx0" brushRef="#br0" timeOffset="21932.4606">22547 12030,'0'-25,"25"25,-25-24,25-1,-25 0,25 0,-25 0,0 1,25 24,-25 24,0 1,24 25,-24-1,0-24,0 25,-24-1,24-24,0 25,-25-25,25 0,-25-1,0 1,0 0,1-25,48 0,26 0,-25-25,24 25,-24 0,0 0,0 25</inkml:trace>
  <inkml:trace contextRef="#ctx0" brushRef="#br0" timeOffset="22812.8411">27062 12254,'-25'0,"0"0,25-25,-25 0,25 0,25 25,-25-25,25 25,0-25,25 25,-26-24,26 24,-25 24,0-24,-25 25,0 0,-25 25,0-1,-25 1,26 0,-26-26,25 26,25-25,0 0,25-1,0-24,24 0,1 0,-25 0,24-24,-24 24,0-25,0 25,-25 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6:38:02.2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28699 6772,'-25'0,"25"-25,25 25,0 0,0 0,-1 0,1 0,0 0,0 0,0 0,-1 0,1 0,0 0,0 0,0 0,-1 0,1 0,0 0,0 0,0 0,0 0,-1 0,1 0,0 0,0 0,0 0,-1 0,1 0,0 25,0-25,0 0,-1 0,1 0,0 0,0 0,0 0,-1 0,1 0,0 0,0 0,0 0,-1 0,1 0,0 0,-25-25,25 25,0 0,-1 0,1 0,0 0,-50-25</inkml:trace>
  <inkml:trace contextRef="#ctx0" brushRef="#br0" timeOffset="1984.1283">28749 6846,'0'25,"24"-25,1 0,0-25,0 25,0 0,-1 0,1 0,0 0,0 0,0 0,-1 0,1 25,-25-50,25 25,0 25,0-25,0 0,-1 0,1 0,0 0,0 0,0 0,-1 0,1 0,0 0,0 0,0 0,-1 0,1 0,0 0,0 0,0 0,-1 0,1 0,0 0,0 0,0 0,-1 0,1 0,0 0,0 0,0 0,-1 0,1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6:43:00.3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30510 3274,'0'-25,"-25"25,25-24,-25 24,50 0,0 0,0 0,24 0,-24-25,25 25,-1 0,1 0,-1 0,1 0,-25 0,24 0,-24 0,25 0,-25 0,-1 0,1 0,25 0,-25 0,-1 0,1 0,0 0,0 0,0 0,0 0,-1-25,1 25,0 0,0 0,0 0,-1 0,1 0,0 25,-50-50</inkml:trace>
  <inkml:trace contextRef="#ctx0" brushRef="#br0" timeOffset="145294.0392">3795 13320,'0'-25,"-25"25,25 25,-24-25</inkml:trace>
  <inkml:trace contextRef="#ctx0" brushRef="#br0" timeOffset="145951.3583">3696 13370,'0'-25,"0"0,0 50,0 0,0 0,0-1,0 26,0-25,0 0,0-1,0 1,0-50,25 1,-25-1,0 0,25-25,-25 26,0-1,0 0,24 0,-24 0,0 50,-24-25,24 50,0-25,-25-1,25 1,0 0,0 0,0-50,25 0,-25 0,-25 50,25 0,0 0,-25 0,25-1</inkml:trace>
  <inkml:trace contextRef="#ctx0" brushRef="#br0" timeOffset="146421.1683">3746 13965,'24'0,"-24"25,0 0</inkml:trace>
  <inkml:trace contextRef="#ctx0" brushRef="#br0" timeOffset="146577.3862">3746 14163,'0'25,"0"0,0 0</inkml:trace>
  <inkml:trace contextRef="#ctx0" brushRef="#br0" timeOffset="146718.1364">3746 14387,'0'25,"0"-1,-25-24,25 25</inkml:trace>
  <inkml:trace contextRef="#ctx0" brushRef="#br0" timeOffset="146890.0933">3746 14610,'0'25,"0"0,0-1</inkml:trace>
  <inkml:trace contextRef="#ctx0" brushRef="#br0" timeOffset="147077.607">3746 15007,'0'49,"-25"-24,25 0,0 25,0-26,0 1,0 0,0 0,0 0,0-1</inkml:trace>
  <inkml:trace contextRef="#ctx0" brushRef="#br0" timeOffset="147233.9087">3721 15453,'0'25,"0"0,-25 0,25 0,0-1,-25-24</inkml:trace>
  <inkml:trace contextRef="#ctx0" brushRef="#br0" timeOffset="147374.5697">3696 15677,'0'24,"-25"-24,25 25,0 0</inkml:trace>
  <inkml:trace contextRef="#ctx0" brushRef="#br0" timeOffset="147656.3853">3696 15825,'0'-24,"25"-1,-25 0,0 0,0 0,-25 25,25 25,0 0,0 0,0 0,0-1,0 1,-25-25,25 25</inkml:trace>
  <inkml:trace contextRef="#ctx0" brushRef="#br0" timeOffset="149080.4119">7243 17884,'0'-25,"0"1,0 48,0 1,0 0,0 0,0 0,0-50,25 25,-25-25,0 50,0 0,0-1,0-48,0-1</inkml:trace>
  <inkml:trace contextRef="#ctx0" brushRef="#br0" timeOffset="149314.862">7317 17587,'0'-25,"0"0,25 25,-25-25,25 25,-25-25</inkml:trace>
  <inkml:trace contextRef="#ctx0" brushRef="#br0" timeOffset="149440.0593">7392 17413,'-25'0,"25"-25,0 0,-25 25,25-25</inkml:trace>
  <inkml:trace contextRef="#ctx0" brushRef="#br0" timeOffset="149908.8013">7342 17214,'0'-24,"-25"24,25-25,0 0,25 0,-25 0,0 1,0-1,0 0,-25 25,25-25,0 0,0 1,0-1,0 0,0 0,0 0,0 1,0-1,0 0,0 0,-24 25,24-25,0 1,0-1,0 0,0 0,0 0,24 1</inkml:trace>
  <inkml:trace contextRef="#ctx0" brushRef="#br0" timeOffset="150176.4841">7317 16495,'0'-25,"0"1,-24-1,24 0,0 0,0 0,0 0,-25 1,25-1,0 0,0 0,0 0,0 1,0-1,0 0,0 0,0 0</inkml:trace>
  <inkml:trace contextRef="#ctx0" brushRef="#br0" timeOffset="150348.7813">7268 15999,'0'-25,"0"0,0 1,0-1,0 0</inkml:trace>
  <inkml:trace contextRef="#ctx0" brushRef="#br0" timeOffset="150552.3879">7317 15825,'0'-24,"0"-1,0 0,0 0,0 0</inkml:trace>
  <inkml:trace contextRef="#ctx0" brushRef="#br0" timeOffset="150897.1953">7367 15677,'0'-25,"0"50</inkml:trace>
  <inkml:trace contextRef="#ctx0" brushRef="#br0" timeOffset="151131.5739">7342 15701,'25'-24</inkml:trace>
  <inkml:trace contextRef="#ctx0" brushRef="#br0" timeOffset="151350.3253">7367 15701</inkml:trace>
  <inkml:trace contextRef="#ctx0" brushRef="#br0" timeOffset="151569.8239">7367 15726</inkml:trace>
  <inkml:trace contextRef="#ctx0" brushRef="#br0" timeOffset="151804.294">7367 15726,'0'-25</inkml:trace>
  <inkml:trace contextRef="#ctx0" brushRef="#br0" timeOffset="166660.0513">19695 12427,'25'0,"-50"25,25 0</inkml:trace>
  <inkml:trace contextRef="#ctx0" brushRef="#br0" timeOffset="166863.3188">19670 12576,'0'25,"0"0,0-1</inkml:trace>
  <inkml:trace contextRef="#ctx0" brushRef="#br0" timeOffset="167003.9303">19645 12799,'0'25,"0"0</inkml:trace>
  <inkml:trace contextRef="#ctx0" brushRef="#br0" timeOffset="167363.8378">19621 13022,'0'25,"24"-25,-24 25,0 0,0 0,0-1,0 1,0 0,0 0,0 0,0 0,0-1,0 1,0 0,0 0,0 0,25-25,-25 24</inkml:trace>
  <inkml:trace contextRef="#ctx0" brushRef="#br0" timeOffset="168270.8653">19670 13519,'0'24,"0"1,0 0,0 0,0 0,0-1,0 1,0 0,0 0,0 0,0-1,0 1,0 0,0 0,0 0,0-1,0 1,25 0,-25 0,0 0,0-1,0 1,0 0,0 0,0 0,0-1,0 1,0 0,0 0,0 0,0-1,0 1,0 0,0 0,0 0,0 0,0-1,0 1,0 0,0 0,0 0,0-1,0 1,0 0,0 0,-25 0,25-1,0 1,0 0,0 0,0 0,0-1,0 1,0 0,0 0,0 0,0-1,-25 1,25 0,0 0,25 0,-25-1,0 1,0 0,0 0,0 0,0-1,-25 1</inkml:trace>
  <inkml:trace contextRef="#ctx0" brushRef="#br0" timeOffset="168583.8683">19645 15329,'0'25,"0"0,0 0,0 0,0-1,0 1,0 0,0 0,0 0,0-1,0 1,0 0,0 0</inkml:trace>
  <inkml:trace contextRef="#ctx0" brushRef="#br0" timeOffset="168896.5792">19645 15677,'0'24,"0"1</inkml:trace>
  <inkml:trace contextRef="#ctx0" brushRef="#br0" timeOffset="169788.2598">19670 16073,'0'-24,"0"-1,25 0,-25 0,0 50</inkml:trace>
  <inkml:trace contextRef="#ctx0" brushRef="#br0" timeOffset="171292.726">23366 15652,'0'-25,"0"50</inkml:trace>
  <inkml:trace contextRef="#ctx0" brushRef="#br0" timeOffset="171464.569">23366 15776,'0'25,"-25"-25,25 24,0 1,-25 0</inkml:trace>
  <inkml:trace contextRef="#ctx0" brushRef="#br0" timeOffset="171683.3559">23366 16098,'0'25,"0"0,25-25,-25 25,0-1,-25-24,25 25</inkml:trace>
  <inkml:trace contextRef="#ctx0" brushRef="#br0" timeOffset="171855.6803">23391 16321,'0'25,"0"0,25 0,-25 0,0 0,0-1</inkml:trace>
  <inkml:trace contextRef="#ctx0" brushRef="#br0" timeOffset="173231.2698">23391 16644,'0'25,"0"0,0-1,0 1,0 0,0 0,0 0,0-1,0 1,0 0,0 0,0 0,0-1,0 1,25-25,-25 25,0 0,0 0,0-1,0 1,0 0,0 0,0 0,0-1,0 1,0 0,0 0,0 0,0-1,0 1,0 0,0 0,0 0,0-1,0 1,0 0,0 0,0 0,0 0,0-1,0 1,-25 0,50 0,-50 0,50-1,-50-24,50 25,-25 0,0 0,0 0,0-1,0 1,0 0,0 0,0 0,0-1,0 1,0 0,0 0,0 0,24-1,-24 1,0 0,0 0,0 0,25-1,-25 1,0 0,0 0,0 0,0-1,25 1,-50-25,50 25,-50 0,25 0,0-1,0 1,0 0,25 0,-25 0,0 0,0-1,-25-24,25 25,0 0,0 0,0 0,0-1,25 1,-50-25,50 0,-25 25,0 0,0 0,0-1</inkml:trace>
  <inkml:trace contextRef="#ctx0" brushRef="#br0" timeOffset="186802.9533">17066 918,'-25'-25,"25"0,-25 50,25 25,-25-1,25 1,-25 24,1 25,-1 25,-25-24,25 24,1 0,-1-25,0 25,25-50,-25 1,50-1</inkml:trace>
  <inkml:trace contextRef="#ctx0" brushRef="#br0" timeOffset="187569.2693">16346 1563,'-25'0,"1"0,-1 0,0 0,0 0,0 24,25-48,25 24,0 0,25 0,-1-25,51 25,-1 0,50-25,-1 25,26-25,0 25,49-25,25 25,25-24,-25 24,0-25,0 25,-25 0,-24 0,-26 25,-24-25,0 0,0 0,-25 0,0 0,0 0,-25 0,0-25,-24 25,-26 0,26 0,-51 0,1-25,0 25,-50 0,0 0,1 0,-26-25</inkml:trace>
  <inkml:trace contextRef="#ctx0" brushRef="#br0" timeOffset="189321.2263">16942 1463,'-25'25,"0"-25,50-25,0 1,-1-1,-24 0,25 0,0 0,0 1,-25-1,25 0,-1 0,1 0,-25 1,25 24,0-25,0 0,-25 0,24 0,1 25,0-24,0 24,-25-25,25 0,-1 25,-24-25,25 25,0-25,0 25,0-24,-1-1,1 25,0 0,0 0,0 0,0 0,-1 25,1-1,0-24,-25 25,50 0,-50 25,24-26,1 1,0 25,0-25,0 24,-25 1,24-25,1 24,0 1,0-1,0 1,-1 0,1-26,-25 26,25-25,0 25,0-26,-1 26,1-25,0 0,0-1,0 1,-1 25,1-25,0-25,0 24,0 1,-1-25,1 25,0-25,0 25,0-25,-25-25,24 25,1 0,0-25,0 0,0 1,0-1,-1-25,1 25,0-24,0-1,0 25,-1-24,1-1,25 0,-25 26,-1-26,1 25,0-24,-25 24,25 0,0 25,-25-25,0 0,24 25,-24-24,0-1</inkml:trace>
  <inkml:trace contextRef="#ctx0" brushRef="#br0" timeOffset="194864.1493">16917 1439,'0'-25,"25"25,-25-25,0 0,24 25,-24-25,0 1,25-1,-25 0,25 0,-25 0,25 1,-25-1,25 0,-25 0,24 0,-24 1,25-1,-25 0,25 0,-25 0,25 1,-25-1,0 0,0 0,0 0,25 25,-25-24,0-1,0 0,0 0,0 0,24 25,-24-24,0-1,0 0,0 0,25 25,-25-25,25 25,-25-24,0-1,25 25,-25-25,25 25,-25-25,24 25,-24-25,25 25,-25-25,25 25,0-24,0 24,-1 0,1 0,0 0,0 0,0 0,-25 24,25-24,-1 25,1-25,-25 25,25-25,-25 25,25-25,0 25,-25 0,0-1,24 1,-24 0,25 0,-25 0,0-1,0 1,0 0,0 0,0 0,0-1,0 1,25-25,-25 25,0 0,25-25,-25 25,0-1,25 1,-25 0,24-25,-24 25,0 0,0-1,25-24,-25 25,0 0,0 0,0 0,0-1,0 1,0 0,0 0,0 0,25-1,-25 1,0 0,0 0,0 0,25-1,-50-24,50 0,-25 25,0 0,0 0,0 0,25-25,-25 24,0 1,0 0,24-25,-24 25,0 0,0 0,25-25,-25 24,0 1,0 0,25-25,-25 25,25 0,-25-1,25 1,-25 0,0 0,24-25,-24 25,0-1,0 1,25-25,-25 25,0 0,0 0,0-1,25-24,-25 25,0 0,0 0,25-25,-25 25,25-1,-25 1,24-25,1 25,0-25,-25 25,25-25,-25 25,25-25,-1 24,1-24,-25 25,25-25,-25 25,25-25,0 0,-25 25,24-25,1 0,-25 25,25-25,0 0,-25 24,25-24,-25-24,25 24,-1 0,1 0,0 0,0 0,0 0,-1-25,1 25,-25-25,25 25,-25-25,25 25,-25-25,25 1,-25-1,24 25,-24-25,0 0,0 0,25 1,-25-1,0 0</inkml:trace>
  <inkml:trace contextRef="#ctx0" brushRef="#br0" timeOffset="197354.0454">18926 2084,'0'-25,"0"0,25 25,-25-25,-25 25,50 0,-25-25,0 1,0-1,0 0,25 25,-25-25,0 0,0 1,0-1,0 0,0 0,0 0,0 1,0-1,0 0,0 0,0 0,0 0,0 1,0-1,0 0,0 0,0 0,0 1,24-1,-48 25,24-25,24 25,-24-25,0 0,0 1,0-1,25 0,-25 0,0 0,0 1,0-1,0 0,0 0,0 0,25 25,-25-24,0-1,0 0,0 0,0 0,0 1,0-1,0 0,0 0,25 25,-50-25,50 25,-25-24,0-1,0 0,-25 25,50 0,-50 0,25-25,25 25,-25-25,0 1,0-1,25 25,-25-25,0 0,24 25,-24-25,25 25,-25-24,25 24,-25-25,25 25,-25-25,25 25,-25-25,24 25,1 0,-25-25,25 25,-25-25,0 50</inkml:trace>
  <inkml:trace contextRef="#ctx0" brushRef="#br0" timeOffset="198590.4186">17487 248,'25'25,"-25"0,0-1</inkml:trace>
  <inkml:trace contextRef="#ctx0" brushRef="#br0" timeOffset="198762.3838">17512 372,'0'25,"0"0,0-1</inkml:trace>
  <inkml:trace contextRef="#ctx0" brushRef="#br0" timeOffset="198887.4509">17512 571,'0'24,"0"1,-25 0</inkml:trace>
  <inkml:trace contextRef="#ctx0" brushRef="#br0" timeOffset="199090.8993">17487 893,'0'25,"25"-25,-25 25,0-1,0 1,-25 0</inkml:trace>
  <inkml:trace contextRef="#ctx0" brushRef="#br0" timeOffset="199216.4057">17487 1166,'0'25,"0"-1,0 1</inkml:trace>
  <inkml:trace contextRef="#ctx0" brushRef="#br0" timeOffset="199498.921">17462 1488,'0'25,"0"0,0 0,0-1</inkml:trace>
  <inkml:trace contextRef="#ctx0" brushRef="#br0" timeOffset="200910.0613">18430 1414,'0'25,"0"-1,25 1,-25 0,-25 0,25 0,0-1,0 1,0 0,0 0,25-25,-25 25</inkml:trace>
  <inkml:trace contextRef="#ctx0" brushRef="#br0" timeOffset="201066.3723">18430 1811,'0'25,"0"-1,25-24</inkml:trace>
  <inkml:trace contextRef="#ctx0" brushRef="#br0" timeOffset="201628.8743">18479 1960,'0'24,"0"1,0 0,0 0,0 0,0-1,0 1,25 0,-25 0,25 0,-25-1,0 1,0 0,0 0,0 0,0-1,25-24,-25 25,0 0,0 0,0 0,0-1,0 1,-25-25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6:58:29.6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14486 11509,'0'-24,"-25"24,50 0,-25-25,25 25,0-25,-1 25,1 0,0 0,0-25,0 25,-1 0,1 0,0 0,0 0,0 0,-50 25,0-25,0 25,0-25,-24 25,24-25,0 24,0-24,1 25,-1-25,0 0,25 25,-25-25,50 0,0-25,0 25,-1 0,1 0,0-25,0 25,0 0,-50 0,0 25,0-25,0 25,1-25,-1 25,0 0,25-1,25-24,0 0,-1 0,-24-24,25 24,0 0</inkml:trace>
  <inkml:trace contextRef="#ctx0" brushRef="#br0" timeOffset="3019.8891">15106 11931,'0'-25,"25"25,0 25,-1-25,1 25,0-25,-25 25,25-1,0-24,-1 25,1 0,0 0,0-25,0 25,-25-1,25-24,-1 25,1 0,0 0,0 0,0 0,-1-1,1 1,0 0,0 0,0 0,-1-1,-24 1,25-25,-25 25,25 0,-25 0,25-25,-25 24,25 1,-1 0,-24 0,25-25,-25 25,25-25,-25 24,25 1,-25 0,25-25,-25 25,24-25,-24 25,25-1,-25 1,25-25,-25 25,25 0,-25 0,25-1,-25 1,24 0,-24 0,25 0,-25-1,0 1,25 0,-25 0,0 0,0-1,0 1,25-25,-25 25,0 0,25-25,-25 25,0 0,0-50,-25 25,25-25,-25 25,25-25,-25 25,25-25,-25 25,1 0,-1-25,50 25,-1 0,1 0,0 0,0 25,0-50,-1 50,1-50,0 25,-25 25,25-25,-25-25,25 50,-50-25,25 25,0 0,-25-25,25 25,0 0,-25-25,25 24,0-48</inkml:trace>
  <inkml:trace contextRef="#ctx0" brushRef="#br0" timeOffset="8295.7613">18256 14188,'0'-25,"25"25,-25-24,25 24,0 0,-1-25,1 25,0 0,0 0,0 0,-25 25,24-25,1 0,-25-25,25 25,0 0,-25 25,25-50,-25 50,25-25,-1 0,1 0,0 0,0 0,0 0,-1 0,1 0,-25 24,25-48,-25 48,25-24,0 0,-1 0,-48 0,-1 0,0 0,25-24,0 48,-25-48,0 24,25 24,-24-48,24 48,-25-48,25 48,-25-24,0 0,0 0,1 0,-1 0,0 0,0 0,0 0,0 0,1 0,-1 0,0 0,25 25,-25-25,25-25,0 50,-25-25,1 0,-1 0,0 0,0 0</inkml:trace>
  <inkml:trace contextRef="#ctx0" brushRef="#br0" timeOffset="14257.5991">8880 10220,'-25'0,"0"0,50 0,0 0,0 0</inkml:trace>
  <inkml:trace contextRef="#ctx0" brushRef="#br0" timeOffset="21065.9344">15577 3373,'0'-24,"25"24,-50 0,25-25,-24 0,-1 0,0 25,0-25,0 25,1-24,-26 24,0 0,-24 0,24 0,-24 24,-1-24,-24 25,25 0,-1 0,1 0,24-1,-24 26,24-25,-24 0,24 24,-24-24,24 25,1-26,-26 1,26 25,-1-25,0 0,26 24,-26-24,25 25,-24-26,24 26,0-25,0 24,0-24,25 25,-24-25,-1 24,25 1,0-25,0 24,0 1,0-1,25 26,-25-26,24 1,1 24,0 1,0-26,24 26,-24-25,25 24,-1-24,-24-1,25 26,-1-26,1 1,0 24,24-24,-24-1,24 26,-24-26,24 1,25 0,1-1,-26-24,25 25,0-26,1 26,-1-25,-25 0,26 0,-1-1,0 1,25 0,-25-25,25 25,-25-25,25 0,-24 25,-1-25,0-25,0 25,-24 0,24-25,-25 25,1 0,-1-25,1 25,-1-25,-24 1,24 24,-24-25,-1 0,1 0,-1 0,26-24,-50 24,24-25,1 1,0-1,-1 0,1 1,-1-1,-24-24,25 24,-1 1,-24-1,0 0,25 1,-50-1,24-24,1 24,-25 1,0-1,0 0,0 1,0-1,-25-24,25 24,0 0,-24 1,-1 24,25-25,-25 1,0 24,0-25,1 26,-1-1,0-25,0 25,0 1,1-26,-1 25,-25 0,25-24,1 24,-26 0,0-24,1 24,-26 0,1 0,-1 0,1 1,-25-1,0 0,-1 25,1-25,-25 0,50 25,-25 0,-1-25,26 25,-1 25,1-25,0 25,24 0</inkml:trace>
  <inkml:trace contextRef="#ctx0" brushRef="#br0" timeOffset="24661.6038">14387 5383,'0'-25,"-25"25,25-25,-25 25,0 0,0-25,1 25,-1 0,-25 25,25-25,-24 25,-1 0,1-1,-26 1,26 25,-26-1,1 1,-1 0,1-1,0 1,-1-1,1 1,-1 0,1 24,-1-24,1 24,-25 1,24-1,-24 0,25 1,-25-26,24 26,1-1,-1 1,26-1,-26 0,1-24,24 25,-24 24,-1-25,26 1,-26-1,26 0,-26 1,26-1,-26 1,26-1,-1 0,1 26,24-26,-25 0,25 1,1-1,-1 1,0-1,-25 1,26-1,-1 25,0-24,0-1,0 25,25-24,-25-1,1 0,24 1,-25-25,25 24,-25 0,25 1,-25-1,25 1,0-1,0 0,-25-24,25 24,0 1,0-26,25 26,-25-1,0-24,0 24,0 1,0-1,25 1,-25-26,0 26,25-26,0 26,-25-26,24 1,1-1,0 26,0-26,0 26,-25-26,25 26,-1-26,1 1,0 25,0-26,0 26,-1-26,1 1,0 24,0 1,0-1,24-24,-24 24,25 0,-26 1,26-26,0 26,-26-1,26-24,0 24,-1 1,-24-26,25 26,-26-1,26-24,0 24,-26-24,26 24,-25-24,25-1,-1 1,-24 0,25-1,-26 1,26-1,-25 1,24-25,1 25,0-1,-1 1,26-25,-26 24,1-24,-25 0,24 24,1-24,-1 0,-24 0,25 0,-25-1,-1 1,26-25,-25 25,0 0,0-25,-1 25,1-25,0 24,0-24,0 25,-1-25,1 0,-25 25,25-25,0 0,0 0,-1 25,1-25,0 0,0 0,0 0,-1 0,1 25,0-25,0 0,0 0,-1 0,1 0,0 0,0 0,0 0,-1 0,1 0,-25 24,25-24,0 0,0 0,-1 0,-24 25,25-25,0 0,0 0,-25 25,25-25,-50-25,0 0,25 1,0-1,0 0,0 0,0 0,0 1,25-1,-25 0,0 0,25 25,-25-25,24 1,-24-1,25 25,-50 0,1 0,-1 0,25 25,-25-25,0 0,0 0,1 0,24-25,24 50,1-25,-25 24,0 1,0 0,0 0,0 0,0-1,25-24,-25 25,0 0,0 0,25-25,-25 25,0-1,0 1,0-50,-25 1,25-1,-25 0,0 0,1 0,-1-24,0 24,0 0,0-24,1 24,-1 0,0 0,0 0,25 1,-25 24,25-25,0 50,0-1,0 1,-24 0,24 25,-25-26,25 26,-25 0,0-1,0 1,25-25,-24 24,24-24,-25 0,25 0,0-1,25 1,-1-25,26 0,0-25,-1 25,1-24,24 24,-24-25,24 25,-24-25,-25 25,24-25,-24 25,0 0,0 0,-25 25,0 0</inkml:trace>
  <inkml:trace contextRef="#ctx0" brushRef="#br0" timeOffset="77246.3871">16123 14139,'0'24,"25"-24,0 0,-1 0,1 25,0-25,-50 0,0 0,1 0,-1 0,0 0,0 0,0 0,1 0,48 0,1 0,0 0,0 0,0 0,-1 0,1 0,0 0,-50 0</inkml:trace>
  <inkml:trace contextRef="#ctx0" brushRef="#br0" timeOffset="79936.2319">16222 14337,'0'25,"0"0,25-25,-25 25,0-1,25-24,0 25,-1 0,1-25,0 25,0-25,0 0,0 25,-1-25,1 0,-25 24,25-24,0 0,0 0,-1 25,1-25,0 0,0 0,0 25,-1-25,1 0,0 0,0 25,0-25,-1 0,1 0,0 25,0-25,0 0,-1 0,1 0,0 24,0-24,0 0,-1 0,1 0,0 25,0-25,0 0,-1 0,1 0,0 0,0 0,0 0,-1 0,1 25,0-25,0 0,0 0,-1 0,1 0,0 0,0 0,0 0,0 0,-1 0,1 0,0 0,0 0,0 0,-1 0,1 0,0 0,0 0,0 0,-1-25,1 25,0 0,0 0,0 0,-1 0,1-25,0 25,0 0,-25-24,25 24,-1 0,1-25,0 25,0 0,-25-25,25 25,-1 0,1-25,0 25,-25-25,25 25,0 0,-25-24,24 24,-24-25,25 25,0-25,0 25,-25-25,25 25,-25-25,24 25,-24-24,0-1,25 25,-25-25,25 0,-25 0,25 25,-25-25,0 1,25 24,-50 24,0-24,25 25,-25-25,0 25,1 0,-1-25,0 0,25 25,-25-25,0 0,25 25,0-50,25 25,0 25,0-25,0 0,-1 24,1-24,0 25,0-50,-25 1,0-1,0 0,0 0,25 0,-25 50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00:58.1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14982 5928,'-25'0,"25"-24,-25 24,1 0,-1 0,0 0,25-25,25 25,0 0,24 0,-24-25,25 25,-1 0,-24-25,25 25,-26 0,1 0,0-25,0 25,0 0,-50 0,0 0,-25 25,26-25,-1 0,-25 0,1 25,-1 0,25-25,-24 25,24-25,25 24,25-24,-1-24,1 24,25 0,-25 0,24-25,-24 25,25 0,-26 0,1 0,0-25,0 25,0 0,-1 0,1 0,0 0,-25 25</inkml:trace>
  <inkml:trace contextRef="#ctx0" brushRef="#br0" timeOffset="3943.3597">17289 6524,'0'24,"-25"-24,25 25,-25 0,0 0,25 0,-24-25,-1 24,25 1,-25 0,0 0,0 0,1-25,-26 24,25 1,0 0,1-25,-26 25,25 0,-24-25,-1 25,25-25,-24 24,-1-24,25 25,-24-25,24 0,-25 25,25-25,-24 0,24 0,-25 25,1-25,-1 0,25 0,-24 25,-1-25,0 0,1 0,-26 24,26-24,-1 0,1 0,-1 25,0-25,1 0,24 0,-25 0,1 25,24-25,-25 0,26 0,-26 0,0 0,25 0,-24 0,24 0,-25 0,26 0,-26 25,25-25,-24 0,24 0,-25 0,25 25,-24-25,24 24,-25-24,26 25,-26-25,25 25,0 0,1-25,-1 25,0-25,0 24,0-24,25 25,-24-25,-1 25,0-25,25 25,-25 0,0-1,1 1,24 0,-25-25,25 25,-25 0,0-1,0 1,25 0,-25 0,25 0,-24-1,24 1,-25 0,0 0,25 0,0-1,-25-24,25 25,-25 0,25 0,-24 0,24-1,-25-24,25 25,0-50,-25 1,25-1,-25 25,25-25,0 0,-25 0,50 1,0 24,0 0,0-25,24 25,-24 0,0 0,0 0,-25 25,24-25,-24 24,0 1,-24 0,24 0,-25 0,25-1,-25 1,25 0,-25 0,25 0,-25 0,1-25,48 0</inkml:trace>
  <inkml:trace contextRef="#ctx0" brushRef="#br0" timeOffset="7527.0202">17338 7392,'25'0,"-25"-25,0 50,-25 0,25-1,0 1,0 0,-24 0,24 24,0-24,-25 25,25-25,0 24,-25-24,25 0,0 24,0-24,0 0,0 0,-25 0,25-1,0 1,0 0,0 0,0 0,0 0,25-25,-25 24,0-48,-25 24,25-25,0 0,0 0,0 0,0 0,0 1,-25-1,50 0,0 25,0 0,-25 25,25-25,-25 25,0-1,-25 1,25 0,0 0,-25 0,25 0,0-1,-25-24</inkml:trace>
  <inkml:trace contextRef="#ctx0" brushRef="#br0" timeOffset="8919.1841">21431 7193,'0'-24,"0"48,0 1,0 0,0 0,0 24,-25-24,25 25,0-25,0 24,0 1,0-25,0 24,0-24,0 25,0-26,0 1,0 25,0-25,0-1,0 1,0 0,0 0,0 0,0-1,0 1,25-25,-50 0,25-25,-24 1,24-1,-25 0,0 0,25 0,0 1,25 24,0-25,-1 25,1 0,0 25,0-1,-50 1,25 0,0 0,-25 0,0-1,1 1,-1-25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03:26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4663 12700,'0'-25,"-25"25,50 0,0 0,0 0,24 0,-24 0,0 0,0 0,0 0,0-25,-1 25,1 0,0 0,0 0,0 0,-1 0,1 0,0 0,0 25,0-25,-1 0,1 0,0 0,0 0,0 0,-1 0,1 0,0 0,0 0,0 0,-1-25,1 25,0 0,0 0,0 0,-1 0,1 0,0 0,0 0,0 0,-50 0,0 0,0 0,0 0,1 0,-1 0,0 0,-25 0,26 0,-26 0,25 0,-24 0,24 0,-25 0,25-24,1 24,-1 0,0 0,0 0,0 0,1 0,-1 0,0 0,0 0,0 0,1 0,-1 0,0 0,0 0,0 0,0 0,1 0,24-25,-25 25,0 0,25 25,25-25,0 24,24-24,-24 0,25 0,-25 25,24-25,1 0,-25 0,24 25,1-25,-1 0,1 0,0-25,-26 25,26 0,-25 0,0 0,-1 0,1 0,0 0,0 0,0 0,-1 0,-24 25,25-25,0 0,0 0,0 0,-1 0,1 0,-25 25,25-25,0 0,0 0,-1 0</inkml:trace>
  <inkml:trace contextRef="#ctx0" brushRef="#br0" timeOffset="2174.0125">13618 8483,'-25'-25,"0"25,0 0,1 0,-1-24,0 24,-25 0,26-25,-1 25,0 0,0-25,0 25,1 0,-1-25,-25 25,25-25,-24 25,-1 0,25-24,-24 24,-1 0,0-25,26 25,-26 0,0 0,26-25,-26 25,25 0,-24 25,24-25,-25 0,1 25,24-25,-25 24,25 1,-24 0,24 0,0 0,-24-1,24 26,0-25,0 24,0 1,0 0,1-26,-1 26,0 0,0-1,0-24,25 25,-24-1,24-24,-25 25,25-1,0 1,0 0,0-1,0 1,0-1,25 1,-25 0,24-26,1 26,0 0,0-26,0 26,-1-25,1 0,0 24,25-24,-25 0,24 0,-24-1,0-24,24 25,-24 0,25 0,-1-25,-24 25,25-25,-1 24,1-24,0 0,-1 25,1-25,-25 0,24 0,-24 0,0-25,24 25,-24 0,0 0,25-24,-26-1,26 25,-25-25,25 0,-26 0,26 25,-25-24,24-1,-24 0,25 0,-25 0,-1 1,1-1,-25-25,25 25,-25 1,0-26,25 25,-25 0,0 1,-25-1,25 0,0 0,0 0,-25 1,25-1,25 25</inkml:trace>
  <inkml:trace contextRef="#ctx0" brushRef="#br0" timeOffset="3957.563">12799 13767,'0'-25,"-25"25,25-25,0 50,25 0,-25-1,0 1,25 25,-25-25,0 24,0-24,25 25,-25-26,0 26,0 0,0-26,0 1,0 25,0-25,0-1,0 1,0 0,25 0,-25 0,0 0,0-1,0 1,0 0,-25-25,25-25,-25 25,0 0,0 0,25-25,-24 25,-1-24,0 24,0 0,25-25,-25 25,50 0,0 0,0 0,0 0,24 0,-24 0,25 0,-1 0,-24 0,0 0,0 25,-1-25,1 0,-25 24,-25-24,25 25,-24-25,-1 25,0-25,0 25,0 0,1-25,24 24,-25-24,25 25,25-25</inkml:trace>
  <inkml:trace contextRef="#ctx0" brushRef="#br0" timeOffset="31702.564">12328 6995,'25'0,"0"-25,-1 0,26 1,0-26,24 0,25 1,-24-1,24-24,0 24,0-24,-24 24,-1-24,-24 24</inkml:trace>
  <inkml:trace contextRef="#ctx0" brushRef="#br0" timeOffset="32939.6055">20513 6995,'-24'0,"48"0,-24-25,50 0,0-24,-1-1,51 0,-1-24,50 0,-25-1,24-24,-24 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07:06.9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24185 11013,'-25'-25,"50"25,-1 0,1 0,0 0,0 0,0 0,-1 0,1 0,0 0,0 0,0 0,-1 0,1 0,0 0,0 0,0 0,-25-24,0 48,0-48,24 24,1 0,0 0,0 0,0 0,-1 0,1 0,0 0,0 24,0-24,-25-24,24 48,1-24,0 0,0 0,-25-24,25 48,0-24,-1 0,1 0,0-24,0 24,0 0,-1 0,1 0,0 0,0 0,0 0,-1 0,1 0,0 0,0 0,0 0,-1 0,1 0,0 0,0 0,0 0,-1 0,1 0,0 0,0 0,0 0,-1 0,1 0,0 0,0 0,0-25,-1 25,1 0,0 0,0 0,0 0,-1 0,1 0,0 0,0 0,0 0,0 0,-1 0,1 0,0 0,0 0,0 0,-1-25,1 25,0 0,0 0,0 0,-1 0,1 0,0 0,0-25,0 50,-1-25,1 0,0 0,0-25,0 25,-1 0,1 25,0-25,0 0,0 0,-1 0,1 0,0 0,0 0,0 0,-1 0,1 0,0 0,0 0,0 0,-1 0,1 0,0 0,0 0,0 0,-1 0,1-25,0 25,0 0,0 0,0 0,-1 0,1 0,0 0,0 0,0 0,-1 0,1 0,0 0,0 0,0 0,-1 0,1 0,0 25,0-25,0-25,-1 25,1 0,-25 25,25-25,0 0</inkml:trace>
  <inkml:trace contextRef="#ctx0" brushRef="#br0" timeOffset="1767.1592">28699 10939,'0'-25,"25"25,0 0,-1 0,1 0,0 0,0 25,0-25,-1 0,26 0,-25 0,24 0,-24 0,25 0,-25 0,24 0,-24 0,0 0,25-25,-26 50,26-25,-25 0,0 0,24 0,-24 0,25 0,-26 0,26 0,0 0,-26 0,26 0,-25 0,24 0,-24 0,25 0,-25 0,-1 0,1 0,0 0,0 0,0 0,-1 0,1 0,0 0,0 0,0 0,-1 0,1 0,0 0,25 0,-25 0,-1 0,1 0,0 0,0 0,0 0,-1 0,1 0,0 0,0 25,0-25,24 0,-24 0,0 0,0 0,24 0,-24 0,25 0,-26 0,1 24,0-24,25 0,-26 0,1 0,0 0,0 0,0 0,-1 0,1 0,0 0,0 0,0 0,-1 0,1 0,0 0,0 0,0 0,0 0,-1 0,1 0,0 0,0 0,0 0,-1 0,1 0,0 0,0 0,0 0,-1 0,1 0,0 0,0 0,-25-24,-25 24</inkml:trace>
  <inkml:trace contextRef="#ctx0" brushRef="#br0" timeOffset="4290.6619">13320 8161,'25'0,"-25"-25,0 0,25 0,-25 1,0-1,0 0,0 50,0 0,0 24,0-24,0 25,-25-1,25 1,0-1,0 26,-25-26,25 1,0 24,-25-24,25 0,-24-1,-1 1,25-25,0 24</inkml:trace>
  <inkml:trace contextRef="#ctx0" brushRef="#br0" timeOffset="5245.3786">13295 8037,'25'-25,"-50"50,25 0,-24-25,-1 49,0-24,0 0,0 0,0-1,25 1,-24 0,-1 0,50 0,-1-25,1 0,0 0,0 0,25 0,-26 0,1 0,25 0,-25 0,-1 0,26 0,-25 0,0 0,-25-25,-25 25,25-25,-25 0,0 0,25 1,-25 24,25-25,0 0,-24 0,24 0,0 1,-25 24,25-25,-25 25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3.31707" units="1/cm"/>
          <inkml:channelProperty channel="Y" name="resolution" value="33.3913" units="1/cm"/>
        </inkml:channelProperties>
      </inkml:inkSource>
      <inkml:timestamp xml:id="ts0" timeString="2025-12-02T07:09:48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12105 13047,'24'0,"-48"0,24 25,0 0,0 0,0-1,-25 1,25 0,0 0,0 0,-25 0,25-1,25-24,0 0,-1-24,1 24,0 0,0 0,0 0,0 0,-1 0,1 0,0 0,0 0,0 0,-1 24,1-24,0 0,0 0,0 0,-1 0,1 25,0-25,0 0,0 0,-1 0,1 25,0-25,0 0,0 0,-1 0,1 0,0 0,0 0,-25 25,25-50,-1 25,1 0,0 0,0 0,0 0,-1 0,-24 25,0-50,25 25,0 25,-25-50,25 25,0 0,-1 0,1-25,-25 0,0 1,0-1,0 0,0 0,25 0,-25-24,0 24,0 0,0 0,0 50,-25 0</inkml:trace>
  <inkml:trace contextRef="#ctx0" brushRef="#br0" timeOffset="2083.9143">12576 13593,'0'-25,"0"50,0 0,-25 0,25-1,0 1,0 0,-25 0,25 0,0-1,0 1,0 0,-24-25,24 25,0 0,0-1,0 1,0 0,0 0,0 0,0-1,0 1,0-50,-25 25,25-24,-25 24,25-25,-25 25,25-25,-25 0,1 0,48 50,1-25,0 0,0 0,-25 25,25-25,-1 0,1 0,0 0,-50 0,25 25,-25-25,25 25,0-1,-24 1,-1 0</inkml:trace>
  <inkml:trace contextRef="#ctx0" brushRef="#br0" timeOffset="2617.9241">11931 14560,'25'0,"-25"-24,0-1,0 50,0-1,0 1,0 0,-25 0,25 24,0-24,0 25,-25-25,25 24</inkml:trace>
  <inkml:trace contextRef="#ctx0" brushRef="#br0" timeOffset="2883.7914">12105 14461,'0'-25,"0"50,0 0,0 0,-25 0,25 24,0-24,0 25,-25-1,25-24,0 25,0-26</inkml:trace>
  <inkml:trace contextRef="#ctx0" brushRef="#br0" timeOffset="3353.0002">12229 14560,'-25'0,"25"25,-25 25,25-25,0-1,-25 26,25-25,25 24,-25-24,0 0,0 0,25-25,0 0,0-25,-25 0,24 0,1 1,0-26,-25 0,0 26,0-26,0 25,0 0,-25 1,0 24,25 24,-24-24,24 25,0 0,-25 0,25 0,0-1,25 1,-25 0,0 0</inkml:trace>
  <inkml:trace contextRef="#ctx0" brushRef="#br0" timeOffset="4025.8534">12526 14585,'0'-25,"25"25,0 0,-25 25,0 0,0 25,0-26,-25 1,25 25,0-25,-25 24,25-24,-24 25,24-26,-25-24,25 25,-25-25,0 0,0 0,25-25,-24 25,24-24,24-1,-24 0,25 0,0 0,25 25,-26 0,1 25,25-25,-25 25,24 0,-24-25,0 0,0 0,-1-25,-24 0,0-24,25 24,-25-25,0 25,0-24,25 24,-25 0</inkml:trace>
  <inkml:trace contextRef="#ctx0" brushRef="#br0" timeOffset="5574.843">12998 14709,'-25'0,"25"-25,0 1,25-1,-25 0,24 25,-24-25,0 0,25 25,-25 25,-25 0,25 0,0 24,-24 1,24 0,-25-26,25 26,0 0,0-26,0 1,25-25,-1-25,1 1,0 24,-25-25,25 25,0-25,-1 50,1-25,0 0,0 25,0-1,0 1,-1-25,-24-25,0 1,0-1,0 0,0-25,0 1,-24 24,24-25,0 26,0-1,0 0,24 25,-24-25</inkml:trace>
  <inkml:trace contextRef="#ctx0" brushRef="#br0" timeOffset="6200.331">13519 14660,'24'-25,"1"25,-25-25,25 50,-50-25,25 25,0 24,-25-24,25 0,-24 0,24-1,0 1,-25-25,25-25,0 1,0-1,25 0,-1 0,1 0,0 1,0 24,0-25,-1 50,1-25,0 24,0 1,-25 0,25 0,-1 0,-24-1,25-24,-25 25,25-25,-25 25,0-50,25 25,-25-25,0 1,-25-1,25 0,-25 0,-24 0,24 1,-25 24,1-25,-1 25,0 0,26 0,-26 25,25-25,0 0,25 24</inkml:trace>
  <inkml:trace contextRef="#ctx0" brushRef="#br0" timeOffset="6466.4164">13767 14560,'0'-49,"-25"24,25-25,-25 26,-25-26,26 25,-1 0,0 0,0 25,25-24,-25 24,50 0,25 24,-25-24,24 0,-24 25,25 25,-26-25</inkml:trace>
  <inkml:trace contextRef="#ctx0" brushRef="#br0" timeOffset="7059.589">14114 14833,'0'-25,"25"25,-25-24,0 48,24-24,-24 25,0 0,25-25,-25 25,0 0,0-1,25 1,-25 0,0 0,0-50,25 25,-25-25,0 0,0 1,0-26,0 0,-25 1,25 24,-25-25,0 26,1-1,-1 25,0 0,0 25,25 24,-25 1,25-1,0 26,0-26,-24 26</inkml:trace>
  <inkml:trace contextRef="#ctx0" brushRef="#br0" timeOffset="7264.2901">14064 15404,'0'49,"0"-24,25 0,-25 25,0-26,25 1,-25 0,25-25,-25-25,0-24,0 24,24-50,-24 26,0-1</inkml:trace>
  <inkml:trace contextRef="#ctx0" brushRef="#br0" timeOffset="7749.5544">14511 14734,'0'-25,"25"25,-25-25,24 25,-24 25,25 0,-25 0,-25 0,25 24,0-24,-24 25,-1-26,25 26,-25-25,0-25,25 25,-25-50,25 0,0-49,25 24,0 25,0-24,24 24,-24 0,25 0,-25 25,24 0,-24 25,0 0,0 0,-25 24,24 26,-48-26,24 26,-25-1</inkml:trace>
  <inkml:trace contextRef="#ctx0" brushRef="#br0" timeOffset="9048.7993">15304 12923,'0'0,"-24"0,-1 0,0-25,50 25,0 0,-25-24,49 24,-24-25,0 25,0-25,24 25,-24 0,0-25,0 25,-50 25,0 0,0-25,1 25,-26-1,25 1,0-25,0 25,1-25,24 25,24-50,1 25,0 0,25-25,-25 25,-1-25,1 25</inkml:trace>
  <inkml:trace contextRef="#ctx0" brushRef="#br0" timeOffset="11287.1613">15429 13221,'0'-25,"0"0,24 25,-24-25,0 1,25 24,-25-25,25 50,-25-1,0 1,0 0,-25 0,25 25,-25-26,25 1,0 0,-24-25,24 25,-25-25,0 0,25-25,-25 0,25 0,0 1,25 24,-25-25,25 25,0 0,-1 0,1 0,0 0,0 25,0-25,-1 0,1-25,0 0,0 25,-25-25,0 0,25 0,-25 1,0-1,0 50,-25 24,25-24,-25 25,25-1,-25 1,25 0,0 24,-25-24,25-26,-24 26,24-25</inkml:trace>
  <inkml:trace contextRef="#ctx0" brushRef="#br0" timeOffset="11928.7336">15875 13122,'0'-25,"25"25,0-25,-1 25,1 25,-50 0,25-1,0 1,-24 25,24-25,-25 0,25 24,-25-24,0 0,0 0,1-1,-1-48,0-1,50 25,-25-25,0 0,0 0,25 25,-1-24,1 24,0-25,0 25,0 0,-1 0,26 25,-25-25,24 24,-24-24,0 25,0 0,0-50,-25 0,0 1,24-1,-24 0,0 0,0 0,25 0,-25 1,25-1,0 0</inkml:trace>
  <inkml:trace contextRef="#ctx0" brushRef="#br0" timeOffset="17426.3854">15602 11361,'25'0,"-50"0,25 24,-25-24,1 25,24 0,0 0,-25-25,50-25,-1 0,1-24,25-1,-1 0,26-24,-1 24,1-24,-26 24,1 1,-1-1,1 25,-50 0,0 1,-50 24,26 0,-1 24,-25-24,25 25,1-25,48-25,1 1,25 24,-25 0,-1 0,1 0,0 24,0 26,-25 0,25-1,-50 1</inkml:trace>
  <inkml:trace contextRef="#ctx0" brushRef="#br0" timeOffset="18286.6268">16669 10641,'0'-25,"25"25,-25-24,0-1,0 0,24 25,-24-25,0 50,-24 0,24 0,0-1,-25 26,25 0,-25-1,25-24,-25 0,25 0,25-25,0 0,0-25,-1 25,1-25,0 25,0 0,0 0,-1 25,1-25,-25 25,25-1,-25 1,25-25,0 0,-25-25,24 1,-24-26,25 25,-25-24,25 24,-25 0,25-25,-25 26,25-1</inkml:trace>
  <inkml:trace contextRef="#ctx0" brushRef="#br0" timeOffset="18584.6663">17388 10220,'0'-25,"25"25,0 0,-25 25,0 24,0 1,-25-1,25 1,-25 0,25 24,0-24,-25-1,25 26,0-26,-25 1,25-25,0-1,-24 1</inkml:trace>
  <inkml:trace contextRef="#ctx0" brushRef="#br0" timeOffset="18835.3311">17264 10616,'0'0,"25"0,0-24,-1 24,1 0,25-25,-1 25,-24 0,0 0,0 0,0 0,0 25</inkml:trace>
  <inkml:trace contextRef="#ctx0" brushRef="#br0" timeOffset="20196.9804">18107 10641,'25'0,"0"0,25 0,-1-25,1 25,-1-24,1 24,0 0,-1-25,-24 25,0 0,0-25</inkml:trace>
  <inkml:trace contextRef="#ctx0" brushRef="#br0" timeOffset="20384.5169">18281 10517,'-50'0,"26"0,-1 0,0 0,50 0,0-25,-1 25,26 0,0-24,-1 24,1-25,24 25</inkml:trace>
  <inkml:trace contextRef="#ctx0" brushRef="#br0" timeOffset="20806.4675">19248 10319,'0'-25,"25"0,0 0,0 1,24 24,-24-25,0 25,0 0,0 0,-50 25,0 24,-25 1,26-1,-26 1,0 0,1-1,24 1,25-1,0-24,0 0,25 0,0 0,-1-25,26 0,-25-25,24 0,-24 25,0-50</inkml:trace>
  <inkml:trace contextRef="#ctx0" brushRef="#br0" timeOffset="21072.8449">19720 10170,'0'-25,"0"50,0 0,0 0,0 24,0 1,-25-1,25 1,0 0,0-1,0 1,0-1,0-24,0 25</inkml:trace>
  <inkml:trace contextRef="#ctx0" brushRef="#br0" timeOffset="21322.8354">19893 10195,'0'49,"0"1,0 0,0 24,-24 0,24 1,-25-1,25 1,-25-26,25 1,-25-1,25-24,-25 0,1-50</inkml:trace>
  <inkml:trace contextRef="#ctx0" brushRef="#br0" timeOffset="21541.6564">19695 10344,'25'-50,"0"0,-1 26,1-26,25 25,-1 0,-24 1,25 24,-1-25,-24 50,25-25,-25 24,-1 1</inkml:trace>
  <inkml:trace contextRef="#ctx0" brushRef="#br0" timeOffset="22042.1886">20315 10616,'0'25,"-25"-25,25 25,0 0,-25-25,50-25,-25 0,0-24,0 24,25-50,-25 26,0-50,25 24,-25-24,25 25,-1-26,1 51,0-26,0 26,24-1,-24 25,0 25,0-25,-25 50,25 0,-1 0,-24 24,0 1,0 0</inkml:trace>
  <inkml:trace contextRef="#ctx0" brushRef="#br0" timeOffset="22246.4461">20166 10368,'25'0,"-25"-24,25 24,24-25,1 25,0 0,-26-25,26 25,-25 0</inkml:trace>
  <inkml:trace contextRef="#ctx0" brushRef="#br0" timeOffset="22543.8934">20786 10443,'-24'-25,"-1"25,25-25,25 25,-1-25</inkml:trace>
  <inkml:trace contextRef="#ctx0" brushRef="#br0" timeOffset="22888.6234">21134 9897,'24'0,"-24"50,-24-26,24 26,0 25,-25-1,25 0,0 1,-25-1,25 1,0-1,0 0,0-24,-25-25,25 0,0-1</inkml:trace>
  <inkml:trace contextRef="#ctx0" brushRef="#br0" timeOffset="23107.9109">20960 10443,'0'-25,"25"25,24-25,1 25,0 0,-1 0,1-25,-1 50,1-50</inkml:trace>
  <inkml:trace contextRef="#ctx0" brushRef="#br0" timeOffset="25315.91">19571 10418,'25'0,"-25"-25,0 0,25 1,-25-1,24 0,-24 0,25 0,-25 1,25 24,-25-25,25 0,0 25,-25-25,24 25,-24-25,25 25,-25-24,25 24,0 0,0-25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1495C-2A67-422B-B6B5-1246F997741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C7E64-E60F-4B92-8650-DF7F08D0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04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7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00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89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86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203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239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31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78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44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14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62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37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02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53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72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C7E64-E60F-4B92-8650-DF7F08D0CD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3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3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6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4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1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9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8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5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9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90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5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33766-5F70-464C-AE5C-5A1E5DA1C3D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C80C3-F0A6-4A0F-B2A0-291AE4641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4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emf"/><Relationship Id="rId5" Type="http://schemas.openxmlformats.org/officeDocument/2006/relationships/customXml" Target="../ink/ink6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emf"/><Relationship Id="rId4" Type="http://schemas.openxmlformats.org/officeDocument/2006/relationships/customXml" Target="../ink/ink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emf"/><Relationship Id="rId5" Type="http://schemas.openxmlformats.org/officeDocument/2006/relationships/customXml" Target="../ink/ink9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23.png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43.emf"/><Relationship Id="rId4" Type="http://schemas.openxmlformats.org/officeDocument/2006/relationships/image" Target="../media/image28.png"/><Relationship Id="rId9" Type="http://schemas.openxmlformats.org/officeDocument/2006/relationships/customXml" Target="../ink/ink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56.emf"/><Relationship Id="rId4" Type="http://schemas.openxmlformats.org/officeDocument/2006/relationships/image" Target="../media/image39.png"/><Relationship Id="rId9" Type="http://schemas.openxmlformats.org/officeDocument/2006/relationships/customXml" Target="../ink/ink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8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emf"/><Relationship Id="rId4" Type="http://schemas.openxmlformats.org/officeDocument/2006/relationships/customXml" Target="../ink/ink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customXml" Target="../ink/ink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1382" y="2128457"/>
            <a:ext cx="447590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บทที่ 1</a:t>
            </a:r>
          </a:p>
          <a:p>
            <a:pPr algn="ctr"/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การกำเนิดแรงเคลื่อนไฟฟ้า</a:t>
            </a:r>
          </a:p>
          <a:p>
            <a:pPr algn="ctr"/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Electromotive force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4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4386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7109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1.2 คำที่เกี่ยวข้องกับปริมาณ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451" y="738189"/>
            <a:ext cx="11087101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ไฟฟ้ากระแสสลับที่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นำเฟส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leading)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คือปริมาณที่มีค่ามากสุดหรือผ่านศูนย์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ก่อนอีก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ปริมาณหนึ่ง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ปริมาณไฟฟ้ากระแสสลับที่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ล้าหลังเฟส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lagging)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คือปริมาณที่มีค่ามากสุดหรือผ่านศูนย์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หลังอีก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ปริมาณหนึ่ง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เครื่องหมายบวก </a:t>
            </a:r>
            <a:r>
              <a:rPr lang="th-TH" sz="32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(+)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ที่ใช้กับมุมเฟส หมายถึง นำเฟส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lead)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ส่วนเครื่องหมายลบ </a:t>
            </a:r>
            <a:r>
              <a:rPr lang="th-TH" sz="32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(–)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หมายถึง ล้าหลังเฟส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lag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292" y="4153081"/>
            <a:ext cx="5792932" cy="2441864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4269070" y="4846700"/>
            <a:ext cx="3349060" cy="1628274"/>
            <a:chOff x="4269070" y="4846700"/>
            <a:chExt cx="3349060" cy="1628274"/>
          </a:xfrm>
        </p:grpSpPr>
        <p:sp>
          <p:nvSpPr>
            <p:cNvPr id="6" name="Freeform 5"/>
            <p:cNvSpPr/>
            <p:nvPr/>
          </p:nvSpPr>
          <p:spPr>
            <a:xfrm>
              <a:off x="4269070" y="4846700"/>
              <a:ext cx="1570748" cy="807994"/>
            </a:xfrm>
            <a:custGeom>
              <a:avLst/>
              <a:gdLst>
                <a:gd name="connsiteX0" fmla="*/ 0 w 1570748"/>
                <a:gd name="connsiteY0" fmla="*/ 802385 h 807994"/>
                <a:gd name="connsiteX1" fmla="*/ 28049 w 1570748"/>
                <a:gd name="connsiteY1" fmla="*/ 751896 h 807994"/>
                <a:gd name="connsiteX2" fmla="*/ 50488 w 1570748"/>
                <a:gd name="connsiteY2" fmla="*/ 707018 h 807994"/>
                <a:gd name="connsiteX3" fmla="*/ 72928 w 1570748"/>
                <a:gd name="connsiteY3" fmla="*/ 662139 h 807994"/>
                <a:gd name="connsiteX4" fmla="*/ 112196 w 1570748"/>
                <a:gd name="connsiteY4" fmla="*/ 606041 h 807994"/>
                <a:gd name="connsiteX5" fmla="*/ 134636 w 1570748"/>
                <a:gd name="connsiteY5" fmla="*/ 544333 h 807994"/>
                <a:gd name="connsiteX6" fmla="*/ 168294 w 1570748"/>
                <a:gd name="connsiteY6" fmla="*/ 510674 h 807994"/>
                <a:gd name="connsiteX7" fmla="*/ 201953 w 1570748"/>
                <a:gd name="connsiteY7" fmla="*/ 454576 h 807994"/>
                <a:gd name="connsiteX8" fmla="*/ 235612 w 1570748"/>
                <a:gd name="connsiteY8" fmla="*/ 398478 h 807994"/>
                <a:gd name="connsiteX9" fmla="*/ 280491 w 1570748"/>
                <a:gd name="connsiteY9" fmla="*/ 331160 h 807994"/>
                <a:gd name="connsiteX10" fmla="*/ 314150 w 1570748"/>
                <a:gd name="connsiteY10" fmla="*/ 275062 h 807994"/>
                <a:gd name="connsiteX11" fmla="*/ 370248 w 1570748"/>
                <a:gd name="connsiteY11" fmla="*/ 224574 h 807994"/>
                <a:gd name="connsiteX12" fmla="*/ 415126 w 1570748"/>
                <a:gd name="connsiteY12" fmla="*/ 179695 h 807994"/>
                <a:gd name="connsiteX13" fmla="*/ 471224 w 1570748"/>
                <a:gd name="connsiteY13" fmla="*/ 134817 h 807994"/>
                <a:gd name="connsiteX14" fmla="*/ 544152 w 1570748"/>
                <a:gd name="connsiteY14" fmla="*/ 89938 h 807994"/>
                <a:gd name="connsiteX15" fmla="*/ 605860 w 1570748"/>
                <a:gd name="connsiteY15" fmla="*/ 45060 h 807994"/>
                <a:gd name="connsiteX16" fmla="*/ 656348 w 1570748"/>
                <a:gd name="connsiteY16" fmla="*/ 22620 h 807994"/>
                <a:gd name="connsiteX17" fmla="*/ 712447 w 1570748"/>
                <a:gd name="connsiteY17" fmla="*/ 5791 h 807994"/>
                <a:gd name="connsiteX18" fmla="*/ 785374 w 1570748"/>
                <a:gd name="connsiteY18" fmla="*/ 181 h 807994"/>
                <a:gd name="connsiteX19" fmla="*/ 852692 w 1570748"/>
                <a:gd name="connsiteY19" fmla="*/ 11401 h 807994"/>
                <a:gd name="connsiteX20" fmla="*/ 920010 w 1570748"/>
                <a:gd name="connsiteY20" fmla="*/ 33840 h 807994"/>
                <a:gd name="connsiteX21" fmla="*/ 998547 w 1570748"/>
                <a:gd name="connsiteY21" fmla="*/ 67499 h 807994"/>
                <a:gd name="connsiteX22" fmla="*/ 1060255 w 1570748"/>
                <a:gd name="connsiteY22" fmla="*/ 95548 h 807994"/>
                <a:gd name="connsiteX23" fmla="*/ 1110743 w 1570748"/>
                <a:gd name="connsiteY23" fmla="*/ 140426 h 807994"/>
                <a:gd name="connsiteX24" fmla="*/ 1172451 w 1570748"/>
                <a:gd name="connsiteY24" fmla="*/ 202134 h 807994"/>
                <a:gd name="connsiteX25" fmla="*/ 1250989 w 1570748"/>
                <a:gd name="connsiteY25" fmla="*/ 275062 h 807994"/>
                <a:gd name="connsiteX26" fmla="*/ 1312697 w 1570748"/>
                <a:gd name="connsiteY26" fmla="*/ 370429 h 807994"/>
                <a:gd name="connsiteX27" fmla="*/ 1351966 w 1570748"/>
                <a:gd name="connsiteY27" fmla="*/ 420917 h 807994"/>
                <a:gd name="connsiteX28" fmla="*/ 1402454 w 1570748"/>
                <a:gd name="connsiteY28" fmla="*/ 493845 h 807994"/>
                <a:gd name="connsiteX29" fmla="*/ 1447332 w 1570748"/>
                <a:gd name="connsiteY29" fmla="*/ 561163 h 807994"/>
                <a:gd name="connsiteX30" fmla="*/ 1480991 w 1570748"/>
                <a:gd name="connsiteY30" fmla="*/ 628480 h 807994"/>
                <a:gd name="connsiteX31" fmla="*/ 1514650 w 1570748"/>
                <a:gd name="connsiteY31" fmla="*/ 690188 h 807994"/>
                <a:gd name="connsiteX32" fmla="*/ 1542699 w 1570748"/>
                <a:gd name="connsiteY32" fmla="*/ 751896 h 807994"/>
                <a:gd name="connsiteX33" fmla="*/ 1559529 w 1570748"/>
                <a:gd name="connsiteY33" fmla="*/ 779945 h 807994"/>
                <a:gd name="connsiteX34" fmla="*/ 1570748 w 1570748"/>
                <a:gd name="connsiteY34" fmla="*/ 807994 h 80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570748" h="807994">
                  <a:moveTo>
                    <a:pt x="0" y="802385"/>
                  </a:moveTo>
                  <a:cubicBezTo>
                    <a:pt x="9817" y="785088"/>
                    <a:pt x="19634" y="767791"/>
                    <a:pt x="28049" y="751896"/>
                  </a:cubicBezTo>
                  <a:cubicBezTo>
                    <a:pt x="36464" y="736001"/>
                    <a:pt x="50488" y="707018"/>
                    <a:pt x="50488" y="707018"/>
                  </a:cubicBezTo>
                  <a:cubicBezTo>
                    <a:pt x="57968" y="692058"/>
                    <a:pt x="62643" y="678968"/>
                    <a:pt x="72928" y="662139"/>
                  </a:cubicBezTo>
                  <a:cubicBezTo>
                    <a:pt x="83213" y="645310"/>
                    <a:pt x="101911" y="625675"/>
                    <a:pt x="112196" y="606041"/>
                  </a:cubicBezTo>
                  <a:cubicBezTo>
                    <a:pt x="122481" y="586407"/>
                    <a:pt x="125286" y="560227"/>
                    <a:pt x="134636" y="544333"/>
                  </a:cubicBezTo>
                  <a:cubicBezTo>
                    <a:pt x="143986" y="528438"/>
                    <a:pt x="157075" y="525633"/>
                    <a:pt x="168294" y="510674"/>
                  </a:cubicBezTo>
                  <a:cubicBezTo>
                    <a:pt x="179513" y="495715"/>
                    <a:pt x="201953" y="454576"/>
                    <a:pt x="201953" y="454576"/>
                  </a:cubicBezTo>
                  <a:cubicBezTo>
                    <a:pt x="213173" y="435877"/>
                    <a:pt x="222522" y="419047"/>
                    <a:pt x="235612" y="398478"/>
                  </a:cubicBezTo>
                  <a:cubicBezTo>
                    <a:pt x="248702" y="377909"/>
                    <a:pt x="267401" y="351729"/>
                    <a:pt x="280491" y="331160"/>
                  </a:cubicBezTo>
                  <a:cubicBezTo>
                    <a:pt x="293581" y="310591"/>
                    <a:pt x="299191" y="292826"/>
                    <a:pt x="314150" y="275062"/>
                  </a:cubicBezTo>
                  <a:cubicBezTo>
                    <a:pt x="329110" y="257298"/>
                    <a:pt x="353419" y="240468"/>
                    <a:pt x="370248" y="224574"/>
                  </a:cubicBezTo>
                  <a:cubicBezTo>
                    <a:pt x="387077" y="208680"/>
                    <a:pt x="398297" y="194654"/>
                    <a:pt x="415126" y="179695"/>
                  </a:cubicBezTo>
                  <a:cubicBezTo>
                    <a:pt x="431955" y="164736"/>
                    <a:pt x="449720" y="149776"/>
                    <a:pt x="471224" y="134817"/>
                  </a:cubicBezTo>
                  <a:cubicBezTo>
                    <a:pt x="492728" y="119858"/>
                    <a:pt x="521713" y="104897"/>
                    <a:pt x="544152" y="89938"/>
                  </a:cubicBezTo>
                  <a:cubicBezTo>
                    <a:pt x="566591" y="74979"/>
                    <a:pt x="587161" y="56280"/>
                    <a:pt x="605860" y="45060"/>
                  </a:cubicBezTo>
                  <a:cubicBezTo>
                    <a:pt x="624559" y="33840"/>
                    <a:pt x="638583" y="29165"/>
                    <a:pt x="656348" y="22620"/>
                  </a:cubicBezTo>
                  <a:cubicBezTo>
                    <a:pt x="674113" y="16075"/>
                    <a:pt x="690943" y="9531"/>
                    <a:pt x="712447" y="5791"/>
                  </a:cubicBezTo>
                  <a:cubicBezTo>
                    <a:pt x="733951" y="2051"/>
                    <a:pt x="762000" y="-754"/>
                    <a:pt x="785374" y="181"/>
                  </a:cubicBezTo>
                  <a:cubicBezTo>
                    <a:pt x="808748" y="1116"/>
                    <a:pt x="830253" y="5791"/>
                    <a:pt x="852692" y="11401"/>
                  </a:cubicBezTo>
                  <a:cubicBezTo>
                    <a:pt x="875131" y="17011"/>
                    <a:pt x="895701" y="24490"/>
                    <a:pt x="920010" y="33840"/>
                  </a:cubicBezTo>
                  <a:cubicBezTo>
                    <a:pt x="944319" y="43190"/>
                    <a:pt x="975173" y="57214"/>
                    <a:pt x="998547" y="67499"/>
                  </a:cubicBezTo>
                  <a:cubicBezTo>
                    <a:pt x="1021921" y="77784"/>
                    <a:pt x="1041556" y="83394"/>
                    <a:pt x="1060255" y="95548"/>
                  </a:cubicBezTo>
                  <a:cubicBezTo>
                    <a:pt x="1078954" y="107702"/>
                    <a:pt x="1092044" y="122662"/>
                    <a:pt x="1110743" y="140426"/>
                  </a:cubicBezTo>
                  <a:cubicBezTo>
                    <a:pt x="1129442" y="158190"/>
                    <a:pt x="1149077" y="179695"/>
                    <a:pt x="1172451" y="202134"/>
                  </a:cubicBezTo>
                  <a:cubicBezTo>
                    <a:pt x="1195825" y="224573"/>
                    <a:pt x="1227615" y="247013"/>
                    <a:pt x="1250989" y="275062"/>
                  </a:cubicBezTo>
                  <a:cubicBezTo>
                    <a:pt x="1274363" y="303111"/>
                    <a:pt x="1295867" y="346120"/>
                    <a:pt x="1312697" y="370429"/>
                  </a:cubicBezTo>
                  <a:cubicBezTo>
                    <a:pt x="1329527" y="394738"/>
                    <a:pt x="1337007" y="400348"/>
                    <a:pt x="1351966" y="420917"/>
                  </a:cubicBezTo>
                  <a:cubicBezTo>
                    <a:pt x="1366925" y="441486"/>
                    <a:pt x="1386560" y="470471"/>
                    <a:pt x="1402454" y="493845"/>
                  </a:cubicBezTo>
                  <a:cubicBezTo>
                    <a:pt x="1418348" y="517219"/>
                    <a:pt x="1434243" y="538724"/>
                    <a:pt x="1447332" y="561163"/>
                  </a:cubicBezTo>
                  <a:cubicBezTo>
                    <a:pt x="1460422" y="583602"/>
                    <a:pt x="1469771" y="606976"/>
                    <a:pt x="1480991" y="628480"/>
                  </a:cubicBezTo>
                  <a:cubicBezTo>
                    <a:pt x="1492211" y="649984"/>
                    <a:pt x="1504365" y="669619"/>
                    <a:pt x="1514650" y="690188"/>
                  </a:cubicBezTo>
                  <a:cubicBezTo>
                    <a:pt x="1524935" y="710757"/>
                    <a:pt x="1535219" y="736936"/>
                    <a:pt x="1542699" y="751896"/>
                  </a:cubicBezTo>
                  <a:cubicBezTo>
                    <a:pt x="1550179" y="766855"/>
                    <a:pt x="1554854" y="770595"/>
                    <a:pt x="1559529" y="779945"/>
                  </a:cubicBezTo>
                  <a:cubicBezTo>
                    <a:pt x="1564204" y="789295"/>
                    <a:pt x="1567476" y="798644"/>
                    <a:pt x="1570748" y="807994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5834209" y="5362984"/>
              <a:ext cx="1783921" cy="1111990"/>
            </a:xfrm>
            <a:custGeom>
              <a:avLst/>
              <a:gdLst>
                <a:gd name="connsiteX0" fmla="*/ 0 w 1783921"/>
                <a:gd name="connsiteY0" fmla="*/ 286101 h 1111990"/>
                <a:gd name="connsiteX1" fmla="*/ 50488 w 1783921"/>
                <a:gd name="connsiteY1" fmla="*/ 330979 h 1111990"/>
                <a:gd name="connsiteX2" fmla="*/ 89757 w 1783921"/>
                <a:gd name="connsiteY2" fmla="*/ 398297 h 1111990"/>
                <a:gd name="connsiteX3" fmla="*/ 112196 w 1783921"/>
                <a:gd name="connsiteY3" fmla="*/ 448785 h 1111990"/>
                <a:gd name="connsiteX4" fmla="*/ 145855 w 1783921"/>
                <a:gd name="connsiteY4" fmla="*/ 488054 h 1111990"/>
                <a:gd name="connsiteX5" fmla="*/ 185124 w 1783921"/>
                <a:gd name="connsiteY5" fmla="*/ 572201 h 1111990"/>
                <a:gd name="connsiteX6" fmla="*/ 230002 w 1783921"/>
                <a:gd name="connsiteY6" fmla="*/ 622690 h 1111990"/>
                <a:gd name="connsiteX7" fmla="*/ 269271 w 1783921"/>
                <a:gd name="connsiteY7" fmla="*/ 673178 h 1111990"/>
                <a:gd name="connsiteX8" fmla="*/ 308539 w 1783921"/>
                <a:gd name="connsiteY8" fmla="*/ 729276 h 1111990"/>
                <a:gd name="connsiteX9" fmla="*/ 347808 w 1783921"/>
                <a:gd name="connsiteY9" fmla="*/ 796594 h 1111990"/>
                <a:gd name="connsiteX10" fmla="*/ 387077 w 1783921"/>
                <a:gd name="connsiteY10" fmla="*/ 847082 h 1111990"/>
                <a:gd name="connsiteX11" fmla="*/ 437565 w 1783921"/>
                <a:gd name="connsiteY11" fmla="*/ 891961 h 1111990"/>
                <a:gd name="connsiteX12" fmla="*/ 493663 w 1783921"/>
                <a:gd name="connsiteY12" fmla="*/ 959279 h 1111990"/>
                <a:gd name="connsiteX13" fmla="*/ 538542 w 1783921"/>
                <a:gd name="connsiteY13" fmla="*/ 998547 h 1111990"/>
                <a:gd name="connsiteX14" fmla="*/ 600250 w 1783921"/>
                <a:gd name="connsiteY14" fmla="*/ 1037816 h 1111990"/>
                <a:gd name="connsiteX15" fmla="*/ 690007 w 1783921"/>
                <a:gd name="connsiteY15" fmla="*/ 1093914 h 1111990"/>
                <a:gd name="connsiteX16" fmla="*/ 729276 w 1783921"/>
                <a:gd name="connsiteY16" fmla="*/ 1105134 h 1111990"/>
                <a:gd name="connsiteX17" fmla="*/ 796593 w 1783921"/>
                <a:gd name="connsiteY17" fmla="*/ 1110744 h 1111990"/>
                <a:gd name="connsiteX18" fmla="*/ 824643 w 1783921"/>
                <a:gd name="connsiteY18" fmla="*/ 1110744 h 1111990"/>
                <a:gd name="connsiteX19" fmla="*/ 863911 w 1783921"/>
                <a:gd name="connsiteY19" fmla="*/ 1110744 h 1111990"/>
                <a:gd name="connsiteX20" fmla="*/ 931229 w 1783921"/>
                <a:gd name="connsiteY20" fmla="*/ 1093914 h 1111990"/>
                <a:gd name="connsiteX21" fmla="*/ 976108 w 1783921"/>
                <a:gd name="connsiteY21" fmla="*/ 1071475 h 1111990"/>
                <a:gd name="connsiteX22" fmla="*/ 1060255 w 1783921"/>
                <a:gd name="connsiteY22" fmla="*/ 1026596 h 1111990"/>
                <a:gd name="connsiteX23" fmla="*/ 1099524 w 1783921"/>
                <a:gd name="connsiteY23" fmla="*/ 992937 h 1111990"/>
                <a:gd name="connsiteX24" fmla="*/ 1144402 w 1783921"/>
                <a:gd name="connsiteY24" fmla="*/ 948059 h 1111990"/>
                <a:gd name="connsiteX25" fmla="*/ 1206110 w 1783921"/>
                <a:gd name="connsiteY25" fmla="*/ 880741 h 1111990"/>
                <a:gd name="connsiteX26" fmla="*/ 1267818 w 1783921"/>
                <a:gd name="connsiteY26" fmla="*/ 802204 h 1111990"/>
                <a:gd name="connsiteX27" fmla="*/ 1318306 w 1783921"/>
                <a:gd name="connsiteY27" fmla="*/ 734886 h 1111990"/>
                <a:gd name="connsiteX28" fmla="*/ 1385624 w 1783921"/>
                <a:gd name="connsiteY28" fmla="*/ 656349 h 1111990"/>
                <a:gd name="connsiteX29" fmla="*/ 1441722 w 1783921"/>
                <a:gd name="connsiteY29" fmla="*/ 549762 h 1111990"/>
                <a:gd name="connsiteX30" fmla="*/ 1492211 w 1783921"/>
                <a:gd name="connsiteY30" fmla="*/ 482444 h 1111990"/>
                <a:gd name="connsiteX31" fmla="*/ 1542699 w 1783921"/>
                <a:gd name="connsiteY31" fmla="*/ 415126 h 1111990"/>
                <a:gd name="connsiteX32" fmla="*/ 1570748 w 1783921"/>
                <a:gd name="connsiteY32" fmla="*/ 347809 h 1111990"/>
                <a:gd name="connsiteX33" fmla="*/ 1598797 w 1783921"/>
                <a:gd name="connsiteY33" fmla="*/ 291710 h 1111990"/>
                <a:gd name="connsiteX34" fmla="*/ 1621236 w 1783921"/>
                <a:gd name="connsiteY34" fmla="*/ 252442 h 1111990"/>
                <a:gd name="connsiteX35" fmla="*/ 1666115 w 1783921"/>
                <a:gd name="connsiteY35" fmla="*/ 185124 h 1111990"/>
                <a:gd name="connsiteX36" fmla="*/ 1716603 w 1783921"/>
                <a:gd name="connsiteY36" fmla="*/ 117806 h 1111990"/>
                <a:gd name="connsiteX37" fmla="*/ 1744652 w 1783921"/>
                <a:gd name="connsiteY37" fmla="*/ 67318 h 1111990"/>
                <a:gd name="connsiteX38" fmla="*/ 1783921 w 1783921"/>
                <a:gd name="connsiteY38" fmla="*/ 0 h 1111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83921" h="1111990">
                  <a:moveTo>
                    <a:pt x="0" y="286101"/>
                  </a:moveTo>
                  <a:cubicBezTo>
                    <a:pt x="17764" y="299190"/>
                    <a:pt x="35529" y="312280"/>
                    <a:pt x="50488" y="330979"/>
                  </a:cubicBezTo>
                  <a:cubicBezTo>
                    <a:pt x="65447" y="349678"/>
                    <a:pt x="79472" y="378663"/>
                    <a:pt x="89757" y="398297"/>
                  </a:cubicBezTo>
                  <a:cubicBezTo>
                    <a:pt x="100042" y="417931"/>
                    <a:pt x="102846" y="433826"/>
                    <a:pt x="112196" y="448785"/>
                  </a:cubicBezTo>
                  <a:cubicBezTo>
                    <a:pt x="121546" y="463745"/>
                    <a:pt x="133700" y="467485"/>
                    <a:pt x="145855" y="488054"/>
                  </a:cubicBezTo>
                  <a:cubicBezTo>
                    <a:pt x="158010" y="508623"/>
                    <a:pt x="171100" y="549762"/>
                    <a:pt x="185124" y="572201"/>
                  </a:cubicBezTo>
                  <a:cubicBezTo>
                    <a:pt x="199149" y="594640"/>
                    <a:pt x="215978" y="605861"/>
                    <a:pt x="230002" y="622690"/>
                  </a:cubicBezTo>
                  <a:cubicBezTo>
                    <a:pt x="244026" y="639519"/>
                    <a:pt x="256181" y="655414"/>
                    <a:pt x="269271" y="673178"/>
                  </a:cubicBezTo>
                  <a:cubicBezTo>
                    <a:pt x="282361" y="690942"/>
                    <a:pt x="295450" y="708707"/>
                    <a:pt x="308539" y="729276"/>
                  </a:cubicBezTo>
                  <a:cubicBezTo>
                    <a:pt x="321628" y="749845"/>
                    <a:pt x="334718" y="776960"/>
                    <a:pt x="347808" y="796594"/>
                  </a:cubicBezTo>
                  <a:cubicBezTo>
                    <a:pt x="360898" y="816228"/>
                    <a:pt x="372118" y="831188"/>
                    <a:pt x="387077" y="847082"/>
                  </a:cubicBezTo>
                  <a:cubicBezTo>
                    <a:pt x="402036" y="862976"/>
                    <a:pt x="419801" y="873262"/>
                    <a:pt x="437565" y="891961"/>
                  </a:cubicBezTo>
                  <a:cubicBezTo>
                    <a:pt x="455329" y="910660"/>
                    <a:pt x="476834" y="941515"/>
                    <a:pt x="493663" y="959279"/>
                  </a:cubicBezTo>
                  <a:cubicBezTo>
                    <a:pt x="510492" y="977043"/>
                    <a:pt x="520778" y="985458"/>
                    <a:pt x="538542" y="998547"/>
                  </a:cubicBezTo>
                  <a:cubicBezTo>
                    <a:pt x="556307" y="1011637"/>
                    <a:pt x="600250" y="1037816"/>
                    <a:pt x="600250" y="1037816"/>
                  </a:cubicBezTo>
                  <a:cubicBezTo>
                    <a:pt x="625494" y="1053710"/>
                    <a:pt x="668503" y="1082694"/>
                    <a:pt x="690007" y="1093914"/>
                  </a:cubicBezTo>
                  <a:cubicBezTo>
                    <a:pt x="711511" y="1105134"/>
                    <a:pt x="711512" y="1102329"/>
                    <a:pt x="729276" y="1105134"/>
                  </a:cubicBezTo>
                  <a:cubicBezTo>
                    <a:pt x="747040" y="1107939"/>
                    <a:pt x="780699" y="1109809"/>
                    <a:pt x="796593" y="1110744"/>
                  </a:cubicBezTo>
                  <a:cubicBezTo>
                    <a:pt x="812487" y="1111679"/>
                    <a:pt x="824643" y="1110744"/>
                    <a:pt x="824643" y="1110744"/>
                  </a:cubicBezTo>
                  <a:cubicBezTo>
                    <a:pt x="835863" y="1110744"/>
                    <a:pt x="846147" y="1113549"/>
                    <a:pt x="863911" y="1110744"/>
                  </a:cubicBezTo>
                  <a:cubicBezTo>
                    <a:pt x="881675" y="1107939"/>
                    <a:pt x="912530" y="1100459"/>
                    <a:pt x="931229" y="1093914"/>
                  </a:cubicBezTo>
                  <a:cubicBezTo>
                    <a:pt x="949928" y="1087369"/>
                    <a:pt x="954604" y="1082695"/>
                    <a:pt x="976108" y="1071475"/>
                  </a:cubicBezTo>
                  <a:cubicBezTo>
                    <a:pt x="997612" y="1060255"/>
                    <a:pt x="1039686" y="1039686"/>
                    <a:pt x="1060255" y="1026596"/>
                  </a:cubicBezTo>
                  <a:cubicBezTo>
                    <a:pt x="1080824" y="1013506"/>
                    <a:pt x="1085500" y="1006027"/>
                    <a:pt x="1099524" y="992937"/>
                  </a:cubicBezTo>
                  <a:cubicBezTo>
                    <a:pt x="1113549" y="979848"/>
                    <a:pt x="1126638" y="966758"/>
                    <a:pt x="1144402" y="948059"/>
                  </a:cubicBezTo>
                  <a:cubicBezTo>
                    <a:pt x="1162166" y="929360"/>
                    <a:pt x="1185541" y="905050"/>
                    <a:pt x="1206110" y="880741"/>
                  </a:cubicBezTo>
                  <a:cubicBezTo>
                    <a:pt x="1226679" y="856432"/>
                    <a:pt x="1249119" y="826513"/>
                    <a:pt x="1267818" y="802204"/>
                  </a:cubicBezTo>
                  <a:cubicBezTo>
                    <a:pt x="1286517" y="777895"/>
                    <a:pt x="1298672" y="759195"/>
                    <a:pt x="1318306" y="734886"/>
                  </a:cubicBezTo>
                  <a:cubicBezTo>
                    <a:pt x="1337940" y="710577"/>
                    <a:pt x="1365055" y="687203"/>
                    <a:pt x="1385624" y="656349"/>
                  </a:cubicBezTo>
                  <a:cubicBezTo>
                    <a:pt x="1406193" y="625495"/>
                    <a:pt x="1423957" y="578746"/>
                    <a:pt x="1441722" y="549762"/>
                  </a:cubicBezTo>
                  <a:cubicBezTo>
                    <a:pt x="1459487" y="520778"/>
                    <a:pt x="1492211" y="482444"/>
                    <a:pt x="1492211" y="482444"/>
                  </a:cubicBezTo>
                  <a:cubicBezTo>
                    <a:pt x="1509041" y="460005"/>
                    <a:pt x="1529610" y="437565"/>
                    <a:pt x="1542699" y="415126"/>
                  </a:cubicBezTo>
                  <a:cubicBezTo>
                    <a:pt x="1555789" y="392687"/>
                    <a:pt x="1561398" y="368378"/>
                    <a:pt x="1570748" y="347809"/>
                  </a:cubicBezTo>
                  <a:cubicBezTo>
                    <a:pt x="1580098" y="327240"/>
                    <a:pt x="1590382" y="307605"/>
                    <a:pt x="1598797" y="291710"/>
                  </a:cubicBezTo>
                  <a:cubicBezTo>
                    <a:pt x="1607212" y="275815"/>
                    <a:pt x="1610016" y="270206"/>
                    <a:pt x="1621236" y="252442"/>
                  </a:cubicBezTo>
                  <a:cubicBezTo>
                    <a:pt x="1632456" y="234678"/>
                    <a:pt x="1650220" y="207563"/>
                    <a:pt x="1666115" y="185124"/>
                  </a:cubicBezTo>
                  <a:cubicBezTo>
                    <a:pt x="1682010" y="162685"/>
                    <a:pt x="1703514" y="137440"/>
                    <a:pt x="1716603" y="117806"/>
                  </a:cubicBezTo>
                  <a:cubicBezTo>
                    <a:pt x="1729692" y="98172"/>
                    <a:pt x="1733432" y="86952"/>
                    <a:pt x="1744652" y="67318"/>
                  </a:cubicBezTo>
                  <a:cubicBezTo>
                    <a:pt x="1755872" y="47684"/>
                    <a:pt x="1769896" y="23842"/>
                    <a:pt x="1783921" y="0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060990" y="4835671"/>
            <a:ext cx="3354669" cy="1650332"/>
            <a:chOff x="5060990" y="4835671"/>
            <a:chExt cx="3354669" cy="1650332"/>
          </a:xfrm>
        </p:grpSpPr>
        <p:sp>
          <p:nvSpPr>
            <p:cNvPr id="7" name="Freeform 6"/>
            <p:cNvSpPr/>
            <p:nvPr/>
          </p:nvSpPr>
          <p:spPr>
            <a:xfrm>
              <a:off x="5060990" y="4835671"/>
              <a:ext cx="1570748" cy="807994"/>
            </a:xfrm>
            <a:custGeom>
              <a:avLst/>
              <a:gdLst>
                <a:gd name="connsiteX0" fmla="*/ 0 w 1570748"/>
                <a:gd name="connsiteY0" fmla="*/ 802385 h 807994"/>
                <a:gd name="connsiteX1" fmla="*/ 28049 w 1570748"/>
                <a:gd name="connsiteY1" fmla="*/ 751896 h 807994"/>
                <a:gd name="connsiteX2" fmla="*/ 50488 w 1570748"/>
                <a:gd name="connsiteY2" fmla="*/ 707018 h 807994"/>
                <a:gd name="connsiteX3" fmla="*/ 72928 w 1570748"/>
                <a:gd name="connsiteY3" fmla="*/ 662139 h 807994"/>
                <a:gd name="connsiteX4" fmla="*/ 112196 w 1570748"/>
                <a:gd name="connsiteY4" fmla="*/ 606041 h 807994"/>
                <a:gd name="connsiteX5" fmla="*/ 134636 w 1570748"/>
                <a:gd name="connsiteY5" fmla="*/ 544333 h 807994"/>
                <a:gd name="connsiteX6" fmla="*/ 168294 w 1570748"/>
                <a:gd name="connsiteY6" fmla="*/ 510674 h 807994"/>
                <a:gd name="connsiteX7" fmla="*/ 201953 w 1570748"/>
                <a:gd name="connsiteY7" fmla="*/ 454576 h 807994"/>
                <a:gd name="connsiteX8" fmla="*/ 235612 w 1570748"/>
                <a:gd name="connsiteY8" fmla="*/ 398478 h 807994"/>
                <a:gd name="connsiteX9" fmla="*/ 280491 w 1570748"/>
                <a:gd name="connsiteY9" fmla="*/ 331160 h 807994"/>
                <a:gd name="connsiteX10" fmla="*/ 314150 w 1570748"/>
                <a:gd name="connsiteY10" fmla="*/ 275062 h 807994"/>
                <a:gd name="connsiteX11" fmla="*/ 370248 w 1570748"/>
                <a:gd name="connsiteY11" fmla="*/ 224574 h 807994"/>
                <a:gd name="connsiteX12" fmla="*/ 415126 w 1570748"/>
                <a:gd name="connsiteY12" fmla="*/ 179695 h 807994"/>
                <a:gd name="connsiteX13" fmla="*/ 471224 w 1570748"/>
                <a:gd name="connsiteY13" fmla="*/ 134817 h 807994"/>
                <a:gd name="connsiteX14" fmla="*/ 544152 w 1570748"/>
                <a:gd name="connsiteY14" fmla="*/ 89938 h 807994"/>
                <a:gd name="connsiteX15" fmla="*/ 605860 w 1570748"/>
                <a:gd name="connsiteY15" fmla="*/ 45060 h 807994"/>
                <a:gd name="connsiteX16" fmla="*/ 656348 w 1570748"/>
                <a:gd name="connsiteY16" fmla="*/ 22620 h 807994"/>
                <a:gd name="connsiteX17" fmla="*/ 712447 w 1570748"/>
                <a:gd name="connsiteY17" fmla="*/ 5791 h 807994"/>
                <a:gd name="connsiteX18" fmla="*/ 785374 w 1570748"/>
                <a:gd name="connsiteY18" fmla="*/ 181 h 807994"/>
                <a:gd name="connsiteX19" fmla="*/ 852692 w 1570748"/>
                <a:gd name="connsiteY19" fmla="*/ 11401 h 807994"/>
                <a:gd name="connsiteX20" fmla="*/ 920010 w 1570748"/>
                <a:gd name="connsiteY20" fmla="*/ 33840 h 807994"/>
                <a:gd name="connsiteX21" fmla="*/ 998547 w 1570748"/>
                <a:gd name="connsiteY21" fmla="*/ 67499 h 807994"/>
                <a:gd name="connsiteX22" fmla="*/ 1060255 w 1570748"/>
                <a:gd name="connsiteY22" fmla="*/ 95548 h 807994"/>
                <a:gd name="connsiteX23" fmla="*/ 1110743 w 1570748"/>
                <a:gd name="connsiteY23" fmla="*/ 140426 h 807994"/>
                <a:gd name="connsiteX24" fmla="*/ 1172451 w 1570748"/>
                <a:gd name="connsiteY24" fmla="*/ 202134 h 807994"/>
                <a:gd name="connsiteX25" fmla="*/ 1250989 w 1570748"/>
                <a:gd name="connsiteY25" fmla="*/ 275062 h 807994"/>
                <a:gd name="connsiteX26" fmla="*/ 1312697 w 1570748"/>
                <a:gd name="connsiteY26" fmla="*/ 370429 h 807994"/>
                <a:gd name="connsiteX27" fmla="*/ 1351966 w 1570748"/>
                <a:gd name="connsiteY27" fmla="*/ 420917 h 807994"/>
                <a:gd name="connsiteX28" fmla="*/ 1402454 w 1570748"/>
                <a:gd name="connsiteY28" fmla="*/ 493845 h 807994"/>
                <a:gd name="connsiteX29" fmla="*/ 1447332 w 1570748"/>
                <a:gd name="connsiteY29" fmla="*/ 561163 h 807994"/>
                <a:gd name="connsiteX30" fmla="*/ 1480991 w 1570748"/>
                <a:gd name="connsiteY30" fmla="*/ 628480 h 807994"/>
                <a:gd name="connsiteX31" fmla="*/ 1514650 w 1570748"/>
                <a:gd name="connsiteY31" fmla="*/ 690188 h 807994"/>
                <a:gd name="connsiteX32" fmla="*/ 1542699 w 1570748"/>
                <a:gd name="connsiteY32" fmla="*/ 751896 h 807994"/>
                <a:gd name="connsiteX33" fmla="*/ 1559529 w 1570748"/>
                <a:gd name="connsiteY33" fmla="*/ 779945 h 807994"/>
                <a:gd name="connsiteX34" fmla="*/ 1570748 w 1570748"/>
                <a:gd name="connsiteY34" fmla="*/ 807994 h 80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570748" h="807994">
                  <a:moveTo>
                    <a:pt x="0" y="802385"/>
                  </a:moveTo>
                  <a:cubicBezTo>
                    <a:pt x="9817" y="785088"/>
                    <a:pt x="19634" y="767791"/>
                    <a:pt x="28049" y="751896"/>
                  </a:cubicBezTo>
                  <a:cubicBezTo>
                    <a:pt x="36464" y="736001"/>
                    <a:pt x="50488" y="707018"/>
                    <a:pt x="50488" y="707018"/>
                  </a:cubicBezTo>
                  <a:cubicBezTo>
                    <a:pt x="57968" y="692058"/>
                    <a:pt x="62643" y="678968"/>
                    <a:pt x="72928" y="662139"/>
                  </a:cubicBezTo>
                  <a:cubicBezTo>
                    <a:pt x="83213" y="645310"/>
                    <a:pt x="101911" y="625675"/>
                    <a:pt x="112196" y="606041"/>
                  </a:cubicBezTo>
                  <a:cubicBezTo>
                    <a:pt x="122481" y="586407"/>
                    <a:pt x="125286" y="560227"/>
                    <a:pt x="134636" y="544333"/>
                  </a:cubicBezTo>
                  <a:cubicBezTo>
                    <a:pt x="143986" y="528438"/>
                    <a:pt x="157075" y="525633"/>
                    <a:pt x="168294" y="510674"/>
                  </a:cubicBezTo>
                  <a:cubicBezTo>
                    <a:pt x="179513" y="495715"/>
                    <a:pt x="201953" y="454576"/>
                    <a:pt x="201953" y="454576"/>
                  </a:cubicBezTo>
                  <a:cubicBezTo>
                    <a:pt x="213173" y="435877"/>
                    <a:pt x="222522" y="419047"/>
                    <a:pt x="235612" y="398478"/>
                  </a:cubicBezTo>
                  <a:cubicBezTo>
                    <a:pt x="248702" y="377909"/>
                    <a:pt x="267401" y="351729"/>
                    <a:pt x="280491" y="331160"/>
                  </a:cubicBezTo>
                  <a:cubicBezTo>
                    <a:pt x="293581" y="310591"/>
                    <a:pt x="299191" y="292826"/>
                    <a:pt x="314150" y="275062"/>
                  </a:cubicBezTo>
                  <a:cubicBezTo>
                    <a:pt x="329110" y="257298"/>
                    <a:pt x="353419" y="240468"/>
                    <a:pt x="370248" y="224574"/>
                  </a:cubicBezTo>
                  <a:cubicBezTo>
                    <a:pt x="387077" y="208680"/>
                    <a:pt x="398297" y="194654"/>
                    <a:pt x="415126" y="179695"/>
                  </a:cubicBezTo>
                  <a:cubicBezTo>
                    <a:pt x="431955" y="164736"/>
                    <a:pt x="449720" y="149776"/>
                    <a:pt x="471224" y="134817"/>
                  </a:cubicBezTo>
                  <a:cubicBezTo>
                    <a:pt x="492728" y="119858"/>
                    <a:pt x="521713" y="104897"/>
                    <a:pt x="544152" y="89938"/>
                  </a:cubicBezTo>
                  <a:cubicBezTo>
                    <a:pt x="566591" y="74979"/>
                    <a:pt x="587161" y="56280"/>
                    <a:pt x="605860" y="45060"/>
                  </a:cubicBezTo>
                  <a:cubicBezTo>
                    <a:pt x="624559" y="33840"/>
                    <a:pt x="638583" y="29165"/>
                    <a:pt x="656348" y="22620"/>
                  </a:cubicBezTo>
                  <a:cubicBezTo>
                    <a:pt x="674113" y="16075"/>
                    <a:pt x="690943" y="9531"/>
                    <a:pt x="712447" y="5791"/>
                  </a:cubicBezTo>
                  <a:cubicBezTo>
                    <a:pt x="733951" y="2051"/>
                    <a:pt x="762000" y="-754"/>
                    <a:pt x="785374" y="181"/>
                  </a:cubicBezTo>
                  <a:cubicBezTo>
                    <a:pt x="808748" y="1116"/>
                    <a:pt x="830253" y="5791"/>
                    <a:pt x="852692" y="11401"/>
                  </a:cubicBezTo>
                  <a:cubicBezTo>
                    <a:pt x="875131" y="17011"/>
                    <a:pt x="895701" y="24490"/>
                    <a:pt x="920010" y="33840"/>
                  </a:cubicBezTo>
                  <a:cubicBezTo>
                    <a:pt x="944319" y="43190"/>
                    <a:pt x="975173" y="57214"/>
                    <a:pt x="998547" y="67499"/>
                  </a:cubicBezTo>
                  <a:cubicBezTo>
                    <a:pt x="1021921" y="77784"/>
                    <a:pt x="1041556" y="83394"/>
                    <a:pt x="1060255" y="95548"/>
                  </a:cubicBezTo>
                  <a:cubicBezTo>
                    <a:pt x="1078954" y="107702"/>
                    <a:pt x="1092044" y="122662"/>
                    <a:pt x="1110743" y="140426"/>
                  </a:cubicBezTo>
                  <a:cubicBezTo>
                    <a:pt x="1129442" y="158190"/>
                    <a:pt x="1149077" y="179695"/>
                    <a:pt x="1172451" y="202134"/>
                  </a:cubicBezTo>
                  <a:cubicBezTo>
                    <a:pt x="1195825" y="224573"/>
                    <a:pt x="1227615" y="247013"/>
                    <a:pt x="1250989" y="275062"/>
                  </a:cubicBezTo>
                  <a:cubicBezTo>
                    <a:pt x="1274363" y="303111"/>
                    <a:pt x="1295867" y="346120"/>
                    <a:pt x="1312697" y="370429"/>
                  </a:cubicBezTo>
                  <a:cubicBezTo>
                    <a:pt x="1329527" y="394738"/>
                    <a:pt x="1337007" y="400348"/>
                    <a:pt x="1351966" y="420917"/>
                  </a:cubicBezTo>
                  <a:cubicBezTo>
                    <a:pt x="1366925" y="441486"/>
                    <a:pt x="1386560" y="470471"/>
                    <a:pt x="1402454" y="493845"/>
                  </a:cubicBezTo>
                  <a:cubicBezTo>
                    <a:pt x="1418348" y="517219"/>
                    <a:pt x="1434243" y="538724"/>
                    <a:pt x="1447332" y="561163"/>
                  </a:cubicBezTo>
                  <a:cubicBezTo>
                    <a:pt x="1460422" y="583602"/>
                    <a:pt x="1469771" y="606976"/>
                    <a:pt x="1480991" y="628480"/>
                  </a:cubicBezTo>
                  <a:cubicBezTo>
                    <a:pt x="1492211" y="649984"/>
                    <a:pt x="1504365" y="669619"/>
                    <a:pt x="1514650" y="690188"/>
                  </a:cubicBezTo>
                  <a:cubicBezTo>
                    <a:pt x="1524935" y="710757"/>
                    <a:pt x="1535219" y="736936"/>
                    <a:pt x="1542699" y="751896"/>
                  </a:cubicBezTo>
                  <a:cubicBezTo>
                    <a:pt x="1550179" y="766855"/>
                    <a:pt x="1554854" y="770595"/>
                    <a:pt x="1559529" y="779945"/>
                  </a:cubicBezTo>
                  <a:cubicBezTo>
                    <a:pt x="1564204" y="789295"/>
                    <a:pt x="1567476" y="798644"/>
                    <a:pt x="1570748" y="807994"/>
                  </a:cubicBezTo>
                </a:path>
              </a:pathLst>
            </a:custGeom>
            <a:noFill/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631738" y="5374013"/>
              <a:ext cx="1783921" cy="1111990"/>
            </a:xfrm>
            <a:custGeom>
              <a:avLst/>
              <a:gdLst>
                <a:gd name="connsiteX0" fmla="*/ 0 w 1783921"/>
                <a:gd name="connsiteY0" fmla="*/ 286101 h 1111990"/>
                <a:gd name="connsiteX1" fmla="*/ 50488 w 1783921"/>
                <a:gd name="connsiteY1" fmla="*/ 330979 h 1111990"/>
                <a:gd name="connsiteX2" fmla="*/ 89757 w 1783921"/>
                <a:gd name="connsiteY2" fmla="*/ 398297 h 1111990"/>
                <a:gd name="connsiteX3" fmla="*/ 112196 w 1783921"/>
                <a:gd name="connsiteY3" fmla="*/ 448785 h 1111990"/>
                <a:gd name="connsiteX4" fmla="*/ 145855 w 1783921"/>
                <a:gd name="connsiteY4" fmla="*/ 488054 h 1111990"/>
                <a:gd name="connsiteX5" fmla="*/ 185124 w 1783921"/>
                <a:gd name="connsiteY5" fmla="*/ 572201 h 1111990"/>
                <a:gd name="connsiteX6" fmla="*/ 230002 w 1783921"/>
                <a:gd name="connsiteY6" fmla="*/ 622690 h 1111990"/>
                <a:gd name="connsiteX7" fmla="*/ 269271 w 1783921"/>
                <a:gd name="connsiteY7" fmla="*/ 673178 h 1111990"/>
                <a:gd name="connsiteX8" fmla="*/ 308539 w 1783921"/>
                <a:gd name="connsiteY8" fmla="*/ 729276 h 1111990"/>
                <a:gd name="connsiteX9" fmla="*/ 347808 w 1783921"/>
                <a:gd name="connsiteY9" fmla="*/ 796594 h 1111990"/>
                <a:gd name="connsiteX10" fmla="*/ 387077 w 1783921"/>
                <a:gd name="connsiteY10" fmla="*/ 847082 h 1111990"/>
                <a:gd name="connsiteX11" fmla="*/ 437565 w 1783921"/>
                <a:gd name="connsiteY11" fmla="*/ 891961 h 1111990"/>
                <a:gd name="connsiteX12" fmla="*/ 493663 w 1783921"/>
                <a:gd name="connsiteY12" fmla="*/ 959279 h 1111990"/>
                <a:gd name="connsiteX13" fmla="*/ 538542 w 1783921"/>
                <a:gd name="connsiteY13" fmla="*/ 998547 h 1111990"/>
                <a:gd name="connsiteX14" fmla="*/ 600250 w 1783921"/>
                <a:gd name="connsiteY14" fmla="*/ 1037816 h 1111990"/>
                <a:gd name="connsiteX15" fmla="*/ 690007 w 1783921"/>
                <a:gd name="connsiteY15" fmla="*/ 1093914 h 1111990"/>
                <a:gd name="connsiteX16" fmla="*/ 729276 w 1783921"/>
                <a:gd name="connsiteY16" fmla="*/ 1105134 h 1111990"/>
                <a:gd name="connsiteX17" fmla="*/ 796593 w 1783921"/>
                <a:gd name="connsiteY17" fmla="*/ 1110744 h 1111990"/>
                <a:gd name="connsiteX18" fmla="*/ 824643 w 1783921"/>
                <a:gd name="connsiteY18" fmla="*/ 1110744 h 1111990"/>
                <a:gd name="connsiteX19" fmla="*/ 863911 w 1783921"/>
                <a:gd name="connsiteY19" fmla="*/ 1110744 h 1111990"/>
                <a:gd name="connsiteX20" fmla="*/ 931229 w 1783921"/>
                <a:gd name="connsiteY20" fmla="*/ 1093914 h 1111990"/>
                <a:gd name="connsiteX21" fmla="*/ 976108 w 1783921"/>
                <a:gd name="connsiteY21" fmla="*/ 1071475 h 1111990"/>
                <a:gd name="connsiteX22" fmla="*/ 1060255 w 1783921"/>
                <a:gd name="connsiteY22" fmla="*/ 1026596 h 1111990"/>
                <a:gd name="connsiteX23" fmla="*/ 1099524 w 1783921"/>
                <a:gd name="connsiteY23" fmla="*/ 992937 h 1111990"/>
                <a:gd name="connsiteX24" fmla="*/ 1144402 w 1783921"/>
                <a:gd name="connsiteY24" fmla="*/ 948059 h 1111990"/>
                <a:gd name="connsiteX25" fmla="*/ 1206110 w 1783921"/>
                <a:gd name="connsiteY25" fmla="*/ 880741 h 1111990"/>
                <a:gd name="connsiteX26" fmla="*/ 1267818 w 1783921"/>
                <a:gd name="connsiteY26" fmla="*/ 802204 h 1111990"/>
                <a:gd name="connsiteX27" fmla="*/ 1318306 w 1783921"/>
                <a:gd name="connsiteY27" fmla="*/ 734886 h 1111990"/>
                <a:gd name="connsiteX28" fmla="*/ 1385624 w 1783921"/>
                <a:gd name="connsiteY28" fmla="*/ 656349 h 1111990"/>
                <a:gd name="connsiteX29" fmla="*/ 1441722 w 1783921"/>
                <a:gd name="connsiteY29" fmla="*/ 549762 h 1111990"/>
                <a:gd name="connsiteX30" fmla="*/ 1492211 w 1783921"/>
                <a:gd name="connsiteY30" fmla="*/ 482444 h 1111990"/>
                <a:gd name="connsiteX31" fmla="*/ 1542699 w 1783921"/>
                <a:gd name="connsiteY31" fmla="*/ 415126 h 1111990"/>
                <a:gd name="connsiteX32" fmla="*/ 1570748 w 1783921"/>
                <a:gd name="connsiteY32" fmla="*/ 347809 h 1111990"/>
                <a:gd name="connsiteX33" fmla="*/ 1598797 w 1783921"/>
                <a:gd name="connsiteY33" fmla="*/ 291710 h 1111990"/>
                <a:gd name="connsiteX34" fmla="*/ 1621236 w 1783921"/>
                <a:gd name="connsiteY34" fmla="*/ 252442 h 1111990"/>
                <a:gd name="connsiteX35" fmla="*/ 1666115 w 1783921"/>
                <a:gd name="connsiteY35" fmla="*/ 185124 h 1111990"/>
                <a:gd name="connsiteX36" fmla="*/ 1716603 w 1783921"/>
                <a:gd name="connsiteY36" fmla="*/ 117806 h 1111990"/>
                <a:gd name="connsiteX37" fmla="*/ 1744652 w 1783921"/>
                <a:gd name="connsiteY37" fmla="*/ 67318 h 1111990"/>
                <a:gd name="connsiteX38" fmla="*/ 1783921 w 1783921"/>
                <a:gd name="connsiteY38" fmla="*/ 0 h 1111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83921" h="1111990">
                  <a:moveTo>
                    <a:pt x="0" y="286101"/>
                  </a:moveTo>
                  <a:cubicBezTo>
                    <a:pt x="17764" y="299190"/>
                    <a:pt x="35529" y="312280"/>
                    <a:pt x="50488" y="330979"/>
                  </a:cubicBezTo>
                  <a:cubicBezTo>
                    <a:pt x="65447" y="349678"/>
                    <a:pt x="79472" y="378663"/>
                    <a:pt x="89757" y="398297"/>
                  </a:cubicBezTo>
                  <a:cubicBezTo>
                    <a:pt x="100042" y="417931"/>
                    <a:pt x="102846" y="433826"/>
                    <a:pt x="112196" y="448785"/>
                  </a:cubicBezTo>
                  <a:cubicBezTo>
                    <a:pt x="121546" y="463745"/>
                    <a:pt x="133700" y="467485"/>
                    <a:pt x="145855" y="488054"/>
                  </a:cubicBezTo>
                  <a:cubicBezTo>
                    <a:pt x="158010" y="508623"/>
                    <a:pt x="171100" y="549762"/>
                    <a:pt x="185124" y="572201"/>
                  </a:cubicBezTo>
                  <a:cubicBezTo>
                    <a:pt x="199149" y="594640"/>
                    <a:pt x="215978" y="605861"/>
                    <a:pt x="230002" y="622690"/>
                  </a:cubicBezTo>
                  <a:cubicBezTo>
                    <a:pt x="244026" y="639519"/>
                    <a:pt x="256181" y="655414"/>
                    <a:pt x="269271" y="673178"/>
                  </a:cubicBezTo>
                  <a:cubicBezTo>
                    <a:pt x="282361" y="690942"/>
                    <a:pt x="295450" y="708707"/>
                    <a:pt x="308539" y="729276"/>
                  </a:cubicBezTo>
                  <a:cubicBezTo>
                    <a:pt x="321628" y="749845"/>
                    <a:pt x="334718" y="776960"/>
                    <a:pt x="347808" y="796594"/>
                  </a:cubicBezTo>
                  <a:cubicBezTo>
                    <a:pt x="360898" y="816228"/>
                    <a:pt x="372118" y="831188"/>
                    <a:pt x="387077" y="847082"/>
                  </a:cubicBezTo>
                  <a:cubicBezTo>
                    <a:pt x="402036" y="862976"/>
                    <a:pt x="419801" y="873262"/>
                    <a:pt x="437565" y="891961"/>
                  </a:cubicBezTo>
                  <a:cubicBezTo>
                    <a:pt x="455329" y="910660"/>
                    <a:pt x="476834" y="941515"/>
                    <a:pt x="493663" y="959279"/>
                  </a:cubicBezTo>
                  <a:cubicBezTo>
                    <a:pt x="510492" y="977043"/>
                    <a:pt x="520778" y="985458"/>
                    <a:pt x="538542" y="998547"/>
                  </a:cubicBezTo>
                  <a:cubicBezTo>
                    <a:pt x="556307" y="1011637"/>
                    <a:pt x="600250" y="1037816"/>
                    <a:pt x="600250" y="1037816"/>
                  </a:cubicBezTo>
                  <a:cubicBezTo>
                    <a:pt x="625494" y="1053710"/>
                    <a:pt x="668503" y="1082694"/>
                    <a:pt x="690007" y="1093914"/>
                  </a:cubicBezTo>
                  <a:cubicBezTo>
                    <a:pt x="711511" y="1105134"/>
                    <a:pt x="711512" y="1102329"/>
                    <a:pt x="729276" y="1105134"/>
                  </a:cubicBezTo>
                  <a:cubicBezTo>
                    <a:pt x="747040" y="1107939"/>
                    <a:pt x="780699" y="1109809"/>
                    <a:pt x="796593" y="1110744"/>
                  </a:cubicBezTo>
                  <a:cubicBezTo>
                    <a:pt x="812487" y="1111679"/>
                    <a:pt x="824643" y="1110744"/>
                    <a:pt x="824643" y="1110744"/>
                  </a:cubicBezTo>
                  <a:cubicBezTo>
                    <a:pt x="835863" y="1110744"/>
                    <a:pt x="846147" y="1113549"/>
                    <a:pt x="863911" y="1110744"/>
                  </a:cubicBezTo>
                  <a:cubicBezTo>
                    <a:pt x="881675" y="1107939"/>
                    <a:pt x="912530" y="1100459"/>
                    <a:pt x="931229" y="1093914"/>
                  </a:cubicBezTo>
                  <a:cubicBezTo>
                    <a:pt x="949928" y="1087369"/>
                    <a:pt x="954604" y="1082695"/>
                    <a:pt x="976108" y="1071475"/>
                  </a:cubicBezTo>
                  <a:cubicBezTo>
                    <a:pt x="997612" y="1060255"/>
                    <a:pt x="1039686" y="1039686"/>
                    <a:pt x="1060255" y="1026596"/>
                  </a:cubicBezTo>
                  <a:cubicBezTo>
                    <a:pt x="1080824" y="1013506"/>
                    <a:pt x="1085500" y="1006027"/>
                    <a:pt x="1099524" y="992937"/>
                  </a:cubicBezTo>
                  <a:cubicBezTo>
                    <a:pt x="1113549" y="979848"/>
                    <a:pt x="1126638" y="966758"/>
                    <a:pt x="1144402" y="948059"/>
                  </a:cubicBezTo>
                  <a:cubicBezTo>
                    <a:pt x="1162166" y="929360"/>
                    <a:pt x="1185541" y="905050"/>
                    <a:pt x="1206110" y="880741"/>
                  </a:cubicBezTo>
                  <a:cubicBezTo>
                    <a:pt x="1226679" y="856432"/>
                    <a:pt x="1249119" y="826513"/>
                    <a:pt x="1267818" y="802204"/>
                  </a:cubicBezTo>
                  <a:cubicBezTo>
                    <a:pt x="1286517" y="777895"/>
                    <a:pt x="1298672" y="759195"/>
                    <a:pt x="1318306" y="734886"/>
                  </a:cubicBezTo>
                  <a:cubicBezTo>
                    <a:pt x="1337940" y="710577"/>
                    <a:pt x="1365055" y="687203"/>
                    <a:pt x="1385624" y="656349"/>
                  </a:cubicBezTo>
                  <a:cubicBezTo>
                    <a:pt x="1406193" y="625495"/>
                    <a:pt x="1423957" y="578746"/>
                    <a:pt x="1441722" y="549762"/>
                  </a:cubicBezTo>
                  <a:cubicBezTo>
                    <a:pt x="1459487" y="520778"/>
                    <a:pt x="1492211" y="482444"/>
                    <a:pt x="1492211" y="482444"/>
                  </a:cubicBezTo>
                  <a:cubicBezTo>
                    <a:pt x="1509041" y="460005"/>
                    <a:pt x="1529610" y="437565"/>
                    <a:pt x="1542699" y="415126"/>
                  </a:cubicBezTo>
                  <a:cubicBezTo>
                    <a:pt x="1555789" y="392687"/>
                    <a:pt x="1561398" y="368378"/>
                    <a:pt x="1570748" y="347809"/>
                  </a:cubicBezTo>
                  <a:cubicBezTo>
                    <a:pt x="1580098" y="327240"/>
                    <a:pt x="1590382" y="307605"/>
                    <a:pt x="1598797" y="291710"/>
                  </a:cubicBezTo>
                  <a:cubicBezTo>
                    <a:pt x="1607212" y="275815"/>
                    <a:pt x="1610016" y="270206"/>
                    <a:pt x="1621236" y="252442"/>
                  </a:cubicBezTo>
                  <a:cubicBezTo>
                    <a:pt x="1632456" y="234678"/>
                    <a:pt x="1650220" y="207563"/>
                    <a:pt x="1666115" y="185124"/>
                  </a:cubicBezTo>
                  <a:cubicBezTo>
                    <a:pt x="1682010" y="162685"/>
                    <a:pt x="1703514" y="137440"/>
                    <a:pt x="1716603" y="117806"/>
                  </a:cubicBezTo>
                  <a:cubicBezTo>
                    <a:pt x="1729692" y="98172"/>
                    <a:pt x="1733432" y="86952"/>
                    <a:pt x="1744652" y="67318"/>
                  </a:cubicBezTo>
                  <a:cubicBezTo>
                    <a:pt x="1755872" y="47684"/>
                    <a:pt x="1769896" y="23842"/>
                    <a:pt x="1783921" y="0"/>
                  </a:cubicBezTo>
                </a:path>
              </a:pathLst>
            </a:custGeom>
            <a:noFill/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301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  <p:sp>
        <p:nvSpPr>
          <p:cNvPr id="6" name="Double Bracket 5"/>
          <p:cNvSpPr/>
          <p:nvPr/>
        </p:nvSpPr>
        <p:spPr>
          <a:xfrm>
            <a:off x="847725" y="2028826"/>
            <a:ext cx="9886950" cy="2714624"/>
          </a:xfrm>
          <a:prstGeom prst="bracketPai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09651" y="2576514"/>
            <a:ext cx="9544049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h-TH" sz="6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ค่าเฉลี่ยรากที่สอง(</a:t>
            </a:r>
            <a:r>
              <a:rPr lang="en-US" sz="6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RMS) </a:t>
            </a:r>
            <a:r>
              <a:rPr lang="th-TH" sz="6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6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</p:spTree>
    <p:extLst>
      <p:ext uri="{BB962C8B-B14F-4D97-AF65-F5344CB8AC3E}">
        <p14:creationId xmlns:p14="http://schemas.microsoft.com/office/powerpoint/2010/main" val="301301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1" y="1109664"/>
            <a:ext cx="11087101" cy="36933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โดยทั่วไป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กระแสไฟฟ้ามักถูกวัดจาก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ปริมาณงาน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ที่มันทำได้ หรือ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ปริมาณความร้อน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ที่มันทำให้เกิดขึ้น ดังนั้น 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หรือค่าประสิทธิผลของกระแสไฟฟ้ากระแสสลับ ถูกนิยามว่าเป็น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</a:t>
            </a:r>
            <a:r>
              <a:rPr lang="th-TH" sz="3200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กระแสตรง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จะทำงานได้เท่ากันในเวลาเท่ากัน หรือสร้าง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ความร้อน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เท่ากับกระแสสลับที่จ่ายในเวลา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เท่ากัน</a:t>
            </a:r>
          </a:p>
          <a:p>
            <a:pPr algn="thaiDist"/>
            <a:endParaRPr lang="th-TH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b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ตัวอย่าง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หากใช้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มอเตอร์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DC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ขนาด 220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V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และใช้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มอเตอร์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 220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V</a:t>
            </a:r>
            <a:r>
              <a:rPr lang="en-US" sz="32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RMS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371600" lvl="2" indent="-457200" algn="thaiDist">
              <a:buFont typeface="Wingdings" panose="05000000000000000000" pitchFamily="2" charset="2"/>
              <a:buChar char="ü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ทั้ง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คู่จะสามารถ ให้แรงบิด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Torque)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เท่ากัน</a:t>
            </a:r>
          </a:p>
          <a:p>
            <a:pPr marL="1371600" lvl="2" indent="-457200" algn="thaiDist">
              <a:buFont typeface="Wingdings" panose="05000000000000000000" pitchFamily="2" charset="2"/>
              <a:buChar char="ü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เพราะ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บอกปริมาณงานเทียบเท่าของ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 = DC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</p:spTree>
    <p:extLst>
      <p:ext uri="{BB962C8B-B14F-4D97-AF65-F5344CB8AC3E}">
        <p14:creationId xmlns:p14="http://schemas.microsoft.com/office/powerpoint/2010/main" val="7486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51" y="738189"/>
            <a:ext cx="11087101" cy="20621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3.5 แสดงครึ่งคาบบวกของรูปคลื่นกระแสสลับแบบไม่เป็นไซน์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non-sinusoidal)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ซึ่งถูก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แบ่งออกเป็นช่วงเวลาเท่ากันจำนวน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m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ช่วง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โดยกระแสชั่วขณะใน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แต่ละช่วงเขียนแทนด้วย </a:t>
            </a:r>
            <a:r>
              <a:rPr lang="en-US" sz="3200" b="1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i1, i2 ,…, </a:t>
            </a:r>
            <a:r>
              <a:rPr lang="en-US" sz="3200" b="1" i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b="1" i="1" baseline="-25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m</a:t>
            </a:r>
            <a:r>
              <a:rPr lang="en-US" sz="3200" b="1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โดยที่ใช้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กับวงจรที่มีตัวต้านทานค่า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โอห์ม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463" y="2924175"/>
            <a:ext cx="5000625" cy="2895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51271" y="5943658"/>
            <a:ext cx="925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 3.5 </a:t>
            </a:r>
            <a:endParaRPr lang="en-US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</p:spTree>
    <p:extLst>
      <p:ext uri="{BB962C8B-B14F-4D97-AF65-F5344CB8AC3E}">
        <p14:creationId xmlns:p14="http://schemas.microsoft.com/office/powerpoint/2010/main" val="383202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51" y="738189"/>
            <a:ext cx="11087101" cy="45858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ที่ทำในช่วงเวลาต่างๆ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จะได้ว่า</a:t>
            </a:r>
          </a:p>
          <a:p>
            <a:pPr algn="thaiDist"/>
            <a:r>
              <a:rPr lang="th-TH" sz="3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</a:t>
            </a:r>
            <a:r>
              <a:rPr lang="en-US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W</a:t>
            </a:r>
            <a:r>
              <a:rPr lang="th-TH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</a:t>
            </a:r>
            <a:r>
              <a:rPr lang="th-TH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b="1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P⋅t</a:t>
            </a:r>
            <a:endParaRPr lang="th-TH" sz="3600" b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2"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โดยที่</a:t>
            </a:r>
          </a:p>
          <a:p>
            <a:pPr lvl="3" algn="thaiDist"/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W=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(จูล,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Joules)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P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กำลังไฟฟ้า (วัตต์,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W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เวลา (วินาที)</a:t>
            </a: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พิจารณาใน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ตัวต้านทาน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	</a:t>
            </a:r>
            <a:r>
              <a:rPr lang="en-US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P</a:t>
            </a:r>
            <a:r>
              <a:rPr lang="th-TH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</a:t>
            </a:r>
            <a:r>
              <a:rPr lang="th-TH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b="1" baseline="30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en-US" sz="3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</a:t>
            </a:r>
            <a:endParaRPr lang="th-TH" sz="3200" b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ดังนั้นงานในช่วงเวลาสั้น ๆ (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Δ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t)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</a:t>
            </a:r>
          </a:p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	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W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P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Δ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baseline="30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Δ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</a:t>
            </a: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3178800" y="1161000"/>
              <a:ext cx="3616920" cy="41436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69440" y="1151640"/>
                <a:ext cx="3635640" cy="416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618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51" y="738189"/>
            <a:ext cx="11087101" cy="50167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การแบ่งเวลาเป็น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m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ช่วงเท่า ๆ กันแต่ละช่วงกว้าง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เท่ากับ</a:t>
            </a: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แล้วจะได้งานเป็น</a:t>
            </a: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 งานทั้งหมดที่ทำใน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วินาทีใน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การป้อนรูปคลื่น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กระแสสลับกับความต้านทาน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7312" y="1562100"/>
            <a:ext cx="1392115" cy="76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8613" y="2833687"/>
            <a:ext cx="3914775" cy="790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703" y="4490658"/>
            <a:ext cx="3125145" cy="944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5054040" y="2089440"/>
              <a:ext cx="2679480" cy="8218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44680" y="2080080"/>
                <a:ext cx="2698200" cy="84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7420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51" y="738189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เป็นค่าของกระแสตรง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DC)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ซึ่งเมื่อไหลผ่านตัวต้านทานเดียวกัน จะทำงานได้เท่ากับกรณีของกระแสสลับในเวลาเดียวกัน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ดังนั้นค่า 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ของกระแสไฟฟ้าสลับจะกำหนด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950" y="1902127"/>
            <a:ext cx="3731059" cy="18507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854" y="4916789"/>
            <a:ext cx="2944596" cy="94841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/>
              <p14:cNvContentPartPr/>
              <p14:nvPr/>
            </p14:nvContentPartPr>
            <p14:xfrm>
              <a:off x="1669680" y="2286000"/>
              <a:ext cx="6036840" cy="29649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60320" y="2276640"/>
                <a:ext cx="6055560" cy="298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170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51" y="1090614"/>
            <a:ext cx="11087101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ของกระแส 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(t)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ใดๆ ในช่วง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t1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ถึง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t2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ที่ระบุจะแสดงทางคณิตศาสตร์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ค่ากระแส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กระแสสลับมีความสำคัญอย่างมากในทางปฏิบัติ เพราะแอมมิเตอร์และโวลต์มิเตอร์จะวัดค่า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ของกระแสและแรงดันตามลำดับ 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425" y="2014537"/>
            <a:ext cx="2876550" cy="115781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94054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ค่าเฉลี่ยรากที่สอง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Root Mean Square: RMS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หรือค่าประสิทธิผล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Effective Value)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4714920" y="2884320"/>
              <a:ext cx="6679800" cy="108072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05560" y="2874960"/>
                <a:ext cx="6698520" cy="109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891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0099" y="665816"/>
            <a:ext cx="10258425" cy="6001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1696" y="1429928"/>
            <a:ext cx="4101619" cy="20035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8538" y="4181784"/>
            <a:ext cx="4370768" cy="48874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4286160" y="3500280"/>
              <a:ext cx="3393720" cy="21258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76800" y="3490920"/>
                <a:ext cx="3412440" cy="2144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931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2865" y="665816"/>
            <a:ext cx="10687083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032" y="812625"/>
            <a:ext cx="2619375" cy="9429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7149" y="1994378"/>
            <a:ext cx="2419350" cy="9810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7149" y="3389615"/>
            <a:ext cx="2105025" cy="914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7149" y="4683534"/>
            <a:ext cx="2771775" cy="9620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3071880" y="1187640"/>
              <a:ext cx="5099040" cy="36435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62520" y="1178280"/>
                <a:ext cx="5117760" cy="366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93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462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 หลักการพื้นฐานของกระแสสลับ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Alternating Current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Fundamentals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9638" y="1166813"/>
            <a:ext cx="10220325" cy="46628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แรงดันไฟฟ้ากระแสสลับสามารถสร้างขึ้นได้โดย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การหมุนขดลวดภายในสนามแม่เหล็กที่อยู่กับที่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การหมุนสนามแม่เหล็กภายในขดลวดที่อยู่กับที่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ทั้งสองกรณีดังกล่าวจะเกิดแรงดันไฟฟ้าเหนี่ยวนำ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Electromotive Force: </a:t>
            </a:r>
            <a:r>
              <a:rPr lang="en-US" sz="3200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emf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ในขดลวดตามกฎของฟาราเดย์เกี่ยวกับการเหนี่ยวนำแม่เหล็กไฟฟ้า</a:t>
            </a:r>
          </a:p>
          <a:p>
            <a:endParaRPr lang="en-US" sz="105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ขนาดของแรงดันไฟฟ้าเหนี่ยวนำขึ้นอยู่กับปัจจัยดังต่อไปนี้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จำนวนรอบของขดลวด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ความเข้มของสนามแม่เหล็ก และ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ความเร็วที่ขดลวดหรือสนามแม่เหล็กหมุน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680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2865" y="665816"/>
            <a:ext cx="10687083" cy="6001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9802" y="827539"/>
            <a:ext cx="3305175" cy="9525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2231529"/>
            <a:ext cx="2495550" cy="8667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3531691"/>
            <a:ext cx="2609850" cy="866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5000" y="4534216"/>
            <a:ext cx="866775" cy="8477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00" y="5683160"/>
            <a:ext cx="809625" cy="6667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2389" y="5835560"/>
            <a:ext cx="1276350" cy="3619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" name="Ink 1"/>
              <p14:cNvContentPartPr/>
              <p14:nvPr/>
            </p14:nvContentPartPr>
            <p14:xfrm>
              <a:off x="2910960" y="741240"/>
              <a:ext cx="8715960" cy="49294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901600" y="731880"/>
                <a:ext cx="8734680" cy="4948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5378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ค่าสัมประสิทธิ์คริสต์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Crest),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พีค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Peak)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หรือแอมพลิจูดแฟกเตอร์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Amplitude Factor)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endParaRPr lang="en-US" sz="3200" b="1" i="1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นิยาม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ว่าเป็นอัตราส่วนระหว่างค่ามากสุด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Maximum value)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ต่อค่ารูทมีนสแควร์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ของปริมาณ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นั้น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จะได้</a:t>
            </a: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b="1" i="1" u="sng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ตัวอย่าง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หาก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คลื่นมีค่า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peak = 100 V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= 70.7 V</a:t>
            </a: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813" y="2609850"/>
            <a:ext cx="3829050" cy="7239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2553840" y="4732560"/>
              <a:ext cx="2732760" cy="7416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44480" y="4723200"/>
                <a:ext cx="2751480" cy="76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027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49486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กลาง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Value)</a:t>
            </a:r>
          </a:p>
        </p:txBody>
      </p:sp>
      <p:sp>
        <p:nvSpPr>
          <p:cNvPr id="3" name="Rectangle 2"/>
          <p:cNvSpPr/>
          <p:nvPr/>
        </p:nvSpPr>
        <p:spPr>
          <a:xfrm>
            <a:off x="509920" y="952390"/>
            <a:ext cx="11087101" cy="54014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ค่ากลาง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ของปริมาณไฟฟ้ากระแสสลับนิยามว่าเป็นค่าเฉลี่ยเลขคณิตของค่าทั้งหมดในหนึ่งคาบเต็ม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กรณีรูปคลื่นกระแสสลับที่สมมาตร (ทั้งแบบไซน์และไม่ใช่ไซน์) ค่ากลางตลอดหนึ่งคาบเต็มจะเท่ากับศูนย์ ดังนั้น ในกรณีเช่นนี้จึงหาค่ากลางเฉพาะในช่วง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ครึ่งคาบ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เท่านั้น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9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อ้างอิง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ถึงรูป 3.5 ค่ากลางของกระแสสามารถเขียนได้ว่า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1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ของกระแส 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(t)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ใดๆ ในช่วง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t1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ถึง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t2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จะได้สมการดังนี้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710" y="3250351"/>
            <a:ext cx="4119311" cy="238527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016" y="3776240"/>
            <a:ext cx="2286000" cy="666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6016" y="5353744"/>
            <a:ext cx="22955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9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920" y="952390"/>
            <a:ext cx="11087101" cy="50167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หาค่าเฉลี่ย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เนื่องจากนี่เป็นรูปคลื่นสมมาตร ค่าเฉลี่ยจึงถูกคำนวณในช่วงครึ่งรอบ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3824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ค่าเฉลี่ยของรูปคลื่นไซน์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 of Sinusoidal Waveform)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263" y="1716659"/>
            <a:ext cx="4134942" cy="20951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1080" y="4354812"/>
            <a:ext cx="3958125" cy="44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79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3824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ค่าเฉลี่ยของรูปคลื่นไซน์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 of Sinusoidal Waveform)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223" y="1431746"/>
            <a:ext cx="2047875" cy="819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236" y="2690648"/>
            <a:ext cx="1924050" cy="800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236" y="3930500"/>
            <a:ext cx="1752600" cy="8477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7259" y="1422434"/>
            <a:ext cx="2133600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7308" y="2371560"/>
            <a:ext cx="1295400" cy="6381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3046" y="3482348"/>
            <a:ext cx="962025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54458" y="4621711"/>
            <a:ext cx="1238250" cy="3714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" name="Ink 1"/>
              <p14:cNvContentPartPr/>
              <p14:nvPr/>
            </p14:nvContentPartPr>
            <p14:xfrm>
              <a:off x="5947200" y="4411440"/>
              <a:ext cx="2786400" cy="9111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937840" y="4402080"/>
                <a:ext cx="2805120" cy="929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528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แฟกเตอร์รูปร่างของคลื่น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Form Factor)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นิยามว่าเป็นอัตราส่วนระหว่างค่า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ต่อค่ากลาง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ของปริมาณไฟฟ้านั้น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ตัวอย่าง</a:t>
            </a:r>
            <a:endParaRPr lang="en-US" sz="3200" i="1" u="sng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3824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ค่าเฉลี่ยของรูปคลื่นไซน์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 of Sinusoidal Waveform)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613" y="2192179"/>
            <a:ext cx="3981450" cy="70199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785960" y="3170160"/>
              <a:ext cx="9858600" cy="23576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76600" y="3160800"/>
                <a:ext cx="9877320" cy="237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76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3824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ค่าเฉลี่ยของรูปคลื่นไซน์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 of Sinusoidal Waveform)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84200" y="1009080"/>
              <a:ext cx="5000760" cy="25722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4840" y="999720"/>
                <a:ext cx="5019480" cy="2590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148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3824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ค่าเฉลี่ยของรูปคลื่นไซน์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Average Value of Sinusoidal Waveform)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2053800" y="1535760"/>
              <a:ext cx="6590520" cy="29116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44440" y="1526400"/>
                <a:ext cx="6609240" cy="293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/>
              <p14:cNvContentPartPr/>
              <p14:nvPr/>
            </p14:nvContentPartPr>
            <p14:xfrm>
              <a:off x="1330560" y="1134000"/>
              <a:ext cx="1652400" cy="42912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21200" y="1124640"/>
                <a:ext cx="1671120" cy="44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436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6153" y="3291491"/>
            <a:ext cx="1234633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dirty="0" smtClean="0"/>
              <a:t>Q</a:t>
            </a:r>
            <a:r>
              <a:rPr lang="en-US" sz="2800" dirty="0" smtClean="0"/>
              <a:t>&amp;</a:t>
            </a:r>
            <a:r>
              <a:rPr lang="en-US" sz="4800" dirty="0" smtClean="0"/>
              <a:t>A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6296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250831" y="1181686"/>
            <a:ext cx="7962314" cy="479708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63760" y="2274838"/>
            <a:ext cx="6064481" cy="23083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th-TH" sz="72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</a:t>
            </a:r>
            <a:r>
              <a:rPr lang="th-TH" sz="7200" b="1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หลาย</a:t>
            </a:r>
            <a:r>
              <a:rPr lang="th-TH" sz="72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endParaRPr lang="en-US" sz="7200" b="1" i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th-TH" sz="72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7200" b="1" i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7200" b="1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</p:spTree>
    <p:extLst>
      <p:ext uri="{BB962C8B-B14F-4D97-AF65-F5344CB8AC3E}">
        <p14:creationId xmlns:p14="http://schemas.microsoft.com/office/powerpoint/2010/main" val="464167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462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 หลักการพื้นฐานของกระแสสลับ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Alternating Current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Fundamentals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9638" y="1166813"/>
            <a:ext cx="10220325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พิจารณาขดลวดทรงสี่เหลี่ยมผืนผ้าที่มี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จำนวนรอบ </a:t>
            </a:r>
            <a:r>
              <a:rPr lang="en-US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N 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รอบ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พื้นที่ </a:t>
            </a:r>
            <a:r>
              <a:rPr lang="en-US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 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ตารางเมตร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ซึ่งหมุนในทิศทวนเข็มนาฬิกาด้วย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ความเร็วเชิงมุม </a:t>
            </a:r>
            <a:r>
              <a:rPr lang="el-GR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ω </a:t>
            </a:r>
            <a:r>
              <a:rPr lang="th-TH" sz="32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เรเดียนต่อวินาที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ภายในสนามแม่เหล็กสม่ำเสมอ ดังแสดงในรูปที่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237" y="3318511"/>
            <a:ext cx="4933950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5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638065"/>
            <a:ext cx="11087101" cy="56630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จากที่กล่าวมาเป็นระบบ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single-phase)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เนื่องจากมีคลื่นกระแสและแรงดันเพียงชุด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 ซึ่ง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ประกอบด้วยกระแสและแรงดันเฟส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เดียวเป็นระบบ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พื้นฐาน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ที่สุด มีความเหมาะสมเพียงพอ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สำหรับการใช้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งานใน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บ้านพัก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อาศัย อาคาร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ขนาด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เล็ก ร้านค้า อุปกรณ์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ทั่วไป เช่น พัด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ลม ตู้เย็น เครื่องปรับอากาศ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เป็นต้น</a:t>
            </a:r>
          </a:p>
          <a:p>
            <a:endParaRPr lang="en-US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ลักษณะ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สำคัญของระบบเฟส</a:t>
            </a:r>
            <a:r>
              <a:rPr lang="th-TH" sz="3200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จำนวนเฟส 1 เฟส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สายไฟ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2 เส้น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 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สาย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 (Line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มีไฟ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สาย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 (Neutral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มีแรงดันเป็น</a:t>
            </a:r>
            <a:r>
              <a:rPr lang="th-TH" sz="3200" dirty="0" smtClean="0"/>
              <a:t>ศูนย์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ในงานจริงมีสายดิน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(Ground)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เพิ่มเพื่อความ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ปลอดภัย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024132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5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sp>
        <p:nvSpPr>
          <p:cNvPr id="7" name="Rectangle 6"/>
          <p:cNvSpPr/>
          <p:nvPr/>
        </p:nvSpPr>
        <p:spPr>
          <a:xfrm>
            <a:off x="5702502" y="3315726"/>
            <a:ext cx="5923413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ในไทย	220–230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V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ความถี่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50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Hz</a:t>
            </a:r>
          </a:p>
        </p:txBody>
      </p:sp>
    </p:spTree>
    <p:extLst>
      <p:ext uri="{BB962C8B-B14F-4D97-AF65-F5344CB8AC3E}">
        <p14:creationId xmlns:p14="http://schemas.microsoft.com/office/powerpoint/2010/main" val="3417566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7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2449" y="752365"/>
                <a:ext cx="11087101" cy="566982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ระบบหลายเฟส (</a:t>
                </a:r>
                <a:r>
                  <a:rPr lang="en-US" sz="3200" dirty="0" err="1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Polyphase</a:t>
                </a:r>
                <a:r>
                  <a:rPr lang="en-US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 system) 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หมายถึงระบบที่ประกอบด้วยขดลวดหรือวงจรหลายชุด (“</a:t>
                </a:r>
                <a:r>
                  <a:rPr lang="en-US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poly” 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แปลว่า หลาย และ “</a:t>
                </a:r>
                <a:r>
                  <a:rPr lang="en-US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phase” 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หมายถึง ขดลวดหรือวงจร) </a:t>
                </a:r>
                <a:endPara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ระบบ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หลายเฟสก็คือการรวมกันของแรงดันเฟสเดียวหลายชุดซึ่งมีขนาดและความถี่เท่ากัน แต่ มีมุมเฟสต่างกันในปริมาณ</a:t>
                </a:r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เท่ากันทั้งหมดซึ่ง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ค่ามุมเฟสนี้ขึ้นอยู่กับจำนวนเฟสของ</a:t>
                </a:r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ระบบ</a:t>
                </a:r>
                <a:endParaRPr lang="en-US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สูตรคำนวณการเยื้องมุม</a:t>
                </a:r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ไฟฟ้าคือ</a:t>
                </a:r>
                <a:endParaRPr lang="en-US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endParaRPr lang="th-TH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r>
                  <a:rPr lang="en-US" sz="28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	𝐸𝑙𝑒𝑐𝑡𝑟𝑖𝑐𝑎𝑙 </a:t>
                </a:r>
                <a:r>
                  <a:rPr lang="en-US" sz="28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𝑑𝑖𝑠𝑝𝑙𝑎𝑐𝑒𝑚𝑒𝑛𝑡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TH Sarabun New" panose="020B0500040200020003" pitchFamily="34" charset="-34"/>
                      </a:rPr>
                      <m:t>=</m:t>
                    </m:r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360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 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𝑒𝑙𝑒𝑐𝑡𝑟𝑖𝑐𝑎𝑙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 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𝑑𝑒𝑔𝑟𝑒𝑒𝑠</m:t>
                        </m:r>
                      </m:num>
                      <m:den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𝑁𝑢𝑚𝑏𝑒𝑟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 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𝑜𝑓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 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𝑝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h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H Sarabun New" panose="020B0500040200020003" pitchFamily="34" charset="-34"/>
                          </a:rPr>
                          <m:t>𝑎𝑠𝑒𝑠</m:t>
                        </m:r>
                      </m:den>
                    </m:f>
                  </m:oMath>
                </a14:m>
                <a:endPara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r>
                  <a:rPr lang="en-US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 </a:t>
                </a:r>
                <a:endParaRPr lang="en-US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  <a:p>
                <a:r>
                  <a:rPr lang="th-TH" sz="3200" dirty="0" smtClean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*ความสัมพันธ์</a:t>
                </a:r>
                <a:r>
                  <a:rPr lang="th-TH" sz="32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ข้างต้นไม่สามารถใช้กับระบบสองเฟสได้ เนื่องจากระบบสองเฟสจะมีมุมเยื้องระหว่างขดลวดเท่ากับ 90 องศาไฟฟ้า</a:t>
                </a:r>
              </a:p>
              <a:p>
                <a:endPara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49" y="752365"/>
                <a:ext cx="11087101" cy="5669822"/>
              </a:xfrm>
              <a:prstGeom prst="rect">
                <a:avLst/>
              </a:prstGeom>
              <a:blipFill>
                <a:blip r:embed="rId2"/>
                <a:stretch>
                  <a:fillRect l="-1374" t="-19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0" y="0"/>
            <a:ext cx="5024132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5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</p:spTree>
    <p:extLst>
      <p:ext uri="{BB962C8B-B14F-4D97-AF65-F5344CB8AC3E}">
        <p14:creationId xmlns:p14="http://schemas.microsoft.com/office/powerpoint/2010/main" val="20492526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752365"/>
            <a:ext cx="11087101" cy="51398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b="1" i="1" u="sng" dirty="0" err="1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การกำเนิดแรงดันเฟสเดียว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single-phase voltage)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ระบบเฟสเดียวใช้ขดลวดเพียงชุดเดียว เมื่อขดลวดนั้นถูกหมุนในทิศทวนเข็มนาฬิกาด้วยความเร็วเชิงมุมคงที่ </a:t>
            </a:r>
            <a:r>
              <a:rPr lang="el-GR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ω</a:t>
            </a:r>
            <a:r>
              <a:rPr lang="el-GR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เรเดียนต่อวินาที ภายในสนามแม่เหล็กสม่ำเสมอ จะเกิดแรงดันเหนี่ยวนำในขดลวด สมการแรงดันเหนี่ยวนำในขดลวดเขียนได้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</a:t>
            </a: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</a:t>
            </a:r>
            <a:r>
              <a:rPr lang="en-US" sz="40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8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th-TH" sz="4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		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เฟสเดียว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6438" y="3200030"/>
            <a:ext cx="4381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8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335136" y="3159080"/>
            <a:ext cx="5038370" cy="2745385"/>
            <a:chOff x="1335136" y="3568520"/>
            <a:chExt cx="5038370" cy="274538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35136" y="3568520"/>
              <a:ext cx="5038370" cy="2120064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586606" y="5790685"/>
              <a:ext cx="217646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รูปคลื่น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แรงดันไฟฟ้า</a:t>
              </a:r>
              <a:endParaRPr lang="en-US" sz="2800" i="1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552449" y="752365"/>
            <a:ext cx="11087101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b="1" i="1" u="sng" dirty="0" err="1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การกำเนิดแรงดันเฟสเดียว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single-phase voltage)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ระบบเฟสเดียวใช้ขดลวดเพียงชุดเดียว เมื่อขดลวดนั้นถูกหมุนในทิศทวนเข็มนาฬิกาด้วยความเร็วเชิงมุมคงที่ </a:t>
            </a:r>
            <a:r>
              <a:rPr lang="el-GR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ω</a:t>
            </a:r>
            <a:r>
              <a:rPr lang="el-GR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เรเดียนต่อวินาที ภายในสนามแม่เหล็กสม่ำเสมอ จะเกิดแรงดันเหนี่ยวนำในขดลวด สมการแรงดันเหนี่ยวนำในขดลวดเขียนได้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</a:t>
            </a: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</a:t>
            </a:r>
            <a:r>
              <a:rPr lang="en-US" sz="40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8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th-TH" sz="4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		</a:t>
            </a: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082069" y="4498504"/>
            <a:ext cx="2176463" cy="1512222"/>
            <a:chOff x="8082069" y="4498504"/>
            <a:chExt cx="2176463" cy="1512222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68696" y="4498504"/>
              <a:ext cx="1584988" cy="390525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8082069" y="5056619"/>
              <a:ext cx="2176463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แผนภาพเฟสเซอร์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Phasor diagram</a:t>
              </a:r>
              <a:r>
                <a:rPr lang="en-US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)</a:t>
              </a:r>
              <a:endPara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657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752365"/>
            <a:ext cx="11087101" cy="6001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i="1" u="sng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(</a:t>
            </a:r>
            <a:r>
              <a:rPr lang="en-US" sz="3200" b="1" i="1" u="sng" dirty="0" smtClean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ii) </a:t>
            </a:r>
            <a:r>
              <a:rPr lang="th-TH" sz="3200" b="1" i="1" u="sng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การกำเนิดแรงดันสองเฟส (</a:t>
            </a:r>
            <a:r>
              <a:rPr lang="en-US" sz="3200" b="1" i="1" u="sng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two-phase </a:t>
            </a:r>
            <a:r>
              <a:rPr lang="en-US" sz="3200" b="1" i="1" u="sng" dirty="0" smtClean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voltages)</a:t>
            </a: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สองเฟสใช้ขดลวดสองชุดที่มีลักษณะเหมือนกัน และวางเยื้องกันด้วยมุม 90 องศาไฟฟ้า เมื่อขดลวดทั้งสองถูกหมุนในทิศทวนเข็มนาฬิกาด้วยความเร็วเชิงมุมคงที่ภายในสนามแม่เหล็กสม่ำเสมอ จะเกิดแรงดันเหนี่ยวนำในแต่ละขดลวด โดยแรงดันทั้งสองมีขนาดและความถี่เท่ากัน แต่มีมุมเฟสเยื้องกัน 90 องศา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</a:t>
            </a: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83111" y="3565477"/>
            <a:ext cx="4486275" cy="2605335"/>
            <a:chOff x="3620851" y="2795923"/>
            <a:chExt cx="4486275" cy="260533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20851" y="2795923"/>
              <a:ext cx="4486275" cy="19145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3986940" y="4878038"/>
              <a:ext cx="3754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ระบบสอง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เฟส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Two-phase system)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5500048" y="3255800"/>
            <a:ext cx="6139502" cy="267765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ค่าแรงดันไฟฟ้าที่เกิดขึ้นแบบทันที (ค่าขณะใดขณะหนึ่ง) ของแรงดันไฟฟ้าเหนี่ยวนำในขดลวดทั้งสอง คือ 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RR</a:t>
            </a:r>
            <a:r>
              <a:rPr lang="en-US" sz="32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YY</a:t>
            </a:r>
            <a:r>
              <a:rPr lang="en-US" sz="3200" baseline="-25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สามารถเขียนได้เป็นสมการ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ดังนี้</a:t>
            </a:r>
          </a:p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8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</a:p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8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−90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36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909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752365"/>
            <a:ext cx="11087101" cy="52629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แรงดันไฟฟ้าที่เกิดขึ้นแบบทันที (ค่าขณะใดขณะหนึ่ง) ของแรงดันไฟฟ้าเหนี่ยวนำในขดลวดทั้งสอง คือ </a:t>
            </a:r>
          </a:p>
          <a:p>
            <a:pPr algn="thaiDist"/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RR</a:t>
            </a:r>
            <a:r>
              <a:rPr lang="en-US" sz="3200" baseline="-25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YY</a:t>
            </a:r>
            <a:r>
              <a:rPr lang="en-US" sz="3200" baseline="-25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สามารถเขียนได้เป็นสมการดังนี้</a:t>
            </a:r>
          </a:p>
          <a:p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40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32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</a:p>
          <a:p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40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32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40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−90</a:t>
            </a:r>
            <a:r>
              <a:rPr lang="el-GR" sz="40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40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4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โดยที่</a:t>
            </a: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2"/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𝑣</a:t>
            </a:r>
            <a:r>
              <a:rPr lang="th-TH" sz="24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𝑅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=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ค่าแรงดันไฟฟ้าทันทีในขดลวดเฟส </a:t>
            </a:r>
            <a:r>
              <a:rPr lang="en-US" sz="28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</a:t>
            </a:r>
            <a:endParaRPr lang="th-TH" sz="2800" b="1" i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2"/>
            <a:r>
              <a:rPr lang="en-US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𝑣</a:t>
            </a:r>
            <a:r>
              <a:rPr lang="en-US" sz="24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𝑌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​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=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ค่าแรงดันไฟฟ้าทันทีในขดลวดเฟส </a:t>
            </a:r>
            <a:r>
              <a:rPr lang="en-US" sz="2800" b="1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Y</a:t>
            </a:r>
            <a:endParaRPr lang="th-TH" sz="2800" b="1" i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2"/>
            <a:r>
              <a:rPr lang="en-US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𝑉</a:t>
            </a:r>
            <a:r>
              <a:rPr lang="en-US" sz="24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𝑚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ค่ามากสุดของแรงดันไฟฟ้า (</a:t>
            </a:r>
            <a:r>
              <a: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Maximum Voltage</a:t>
            </a:r>
            <a:r>
              <a:rPr lang="en-US" sz="2800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2800" i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2"/>
            <a:r>
              <a:rPr lang="el-GR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θ</a:t>
            </a:r>
            <a:r>
              <a:rPr lang="el-GR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</a:t>
            </a:r>
            <a:r>
              <a:rPr lang="el-GR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มุมเฟส</a:t>
            </a:r>
            <a:r>
              <a:rPr lang="th-TH" sz="2800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</a:t>
            </a:r>
          </a:p>
          <a:p>
            <a:pPr lvl="2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θ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−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90</a:t>
            </a:r>
            <a:r>
              <a:rPr lang="th-TH" sz="3200" baseline="30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∘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el-GR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แสดงว่าแรงดันไฟฟ้าในเฟส </a:t>
            </a:r>
            <a:r>
              <a:rPr lang="en-US" sz="2800" b="1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</a:t>
            </a:r>
            <a:r>
              <a: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ล่าช้ากว่าเฟส </a:t>
            </a:r>
            <a:r>
              <a: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 </a:t>
            </a:r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อยู่ 90 </a:t>
            </a:r>
            <a:r>
              <a:rPr lang="th-TH" sz="2800" i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องศา</a:t>
            </a:r>
            <a:endParaRPr lang="en-US" sz="2800" i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</p:spTree>
    <p:extLst>
      <p:ext uri="{BB962C8B-B14F-4D97-AF65-F5344CB8AC3E}">
        <p14:creationId xmlns:p14="http://schemas.microsoft.com/office/powerpoint/2010/main" val="277100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752365"/>
            <a:ext cx="11087101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แรงดันไฟฟ้าที่เกิดขึ้นแบบทันที (ค่าขณะใดขณะหนึ่ง) ของแรงดันไฟฟ้าเหนี่ยวนำในขดลวดทั้งสอง คือ </a:t>
            </a:r>
          </a:p>
          <a:p>
            <a:pPr algn="thaiDist"/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RR</a:t>
            </a:r>
            <a:r>
              <a:rPr lang="en-US" sz="3200" baseline="-25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YY</a:t>
            </a:r>
            <a:r>
              <a:rPr lang="en-US" sz="3200" baseline="-25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สามารถเขียนได้เป็นสมการดังนี้</a:t>
            </a:r>
          </a:p>
          <a:p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40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32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</a:p>
          <a:p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40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0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4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32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40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−90</a:t>
            </a:r>
            <a:r>
              <a:rPr lang="el-GR" sz="40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40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4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397596" y="3855973"/>
            <a:ext cx="3990035" cy="2332897"/>
            <a:chOff x="7114670" y="3497240"/>
            <a:chExt cx="3990035" cy="233289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29656" y="3497240"/>
              <a:ext cx="2314575" cy="180975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7114670" y="5306917"/>
              <a:ext cx="399003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แผนภาพเฟสเซอร์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Phasor diagram</a:t>
              </a:r>
              <a:r>
                <a:rPr lang="en-US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)</a:t>
              </a:r>
              <a:endPara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768926" y="2849656"/>
            <a:ext cx="5362575" cy="2379267"/>
            <a:chOff x="1312957" y="4050755"/>
            <a:chExt cx="5362575" cy="237926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12957" y="4050755"/>
              <a:ext cx="5362575" cy="189547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1663265" y="5906802"/>
              <a:ext cx="444638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รูปคลื่น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แรงดันไฟฟ้า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Voltage waveforms)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356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2449" y="752365"/>
            <a:ext cx="11087101" cy="6001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(iii) </a:t>
            </a:r>
            <a:r>
              <a:rPr lang="th-TH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การกำเนิดแรงดันสามเฟส (</a:t>
            </a:r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three-phase voltages</a:t>
            </a:r>
            <a:r>
              <a:rPr lang="en-US" sz="3200" b="1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200" b="1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ระบบสามเฟสใช้ขดลวดสามชุดที่แยกจากกัน แต่มีลักษณะเหมือนกันทุกประการ และวางเยื้องกันด้วยมุม 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120 องศาไฟฟ้า</a:t>
            </a:r>
            <a:r>
              <a:rPr lang="th-TH" sz="3200" i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เมื่อขดลวดทั้งสามถูกหมุนในทิศทวนเข็มนาฬิกาด้วยความเร็วเชิงมุมคงที่ภายในสนามแม่เหล็กสม่ำเสมอ จะเกิดแรงดันเหนี่ยวนำในแต่ละขดลวด โดยแรงดันทั้งสามมีขนาดและความถี่เท่ากัน แต่มีมุมเฟสเยื้องกัน 120 องศา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</a:t>
            </a: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10736" y="3753186"/>
            <a:ext cx="4562475" cy="2504420"/>
            <a:chOff x="989675" y="3747471"/>
            <a:chExt cx="4562475" cy="250442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89675" y="3747471"/>
              <a:ext cx="4562475" cy="19812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397596" y="5728671"/>
              <a:ext cx="399003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ระบบสามเฟส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Three-phase system)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6057615" y="3187560"/>
            <a:ext cx="5581935" cy="34163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ค่าแรงดันไฟฟ้าขณะใดขณะหนึ่ง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เขียนได้เป็นสมการดังนี้</a:t>
            </a:r>
          </a:p>
          <a:p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36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8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</a:p>
          <a:p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36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8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12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th-TH" sz="3600" b="1" dirty="0" smtClean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8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240</a:t>
            </a:r>
            <a:r>
              <a:rPr lang="el-GR" sz="3600" b="1" baseline="300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818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4350" y="752365"/>
            <a:ext cx="10829925" cy="57246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(iii) </a:t>
            </a:r>
            <a:r>
              <a:rPr lang="th-TH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การกำเนิดแรงดันสามเฟส (</a:t>
            </a:r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three-phase voltages</a:t>
            </a:r>
            <a:r>
              <a:rPr lang="en-US" sz="3200" b="1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200" b="1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แรงดันไฟฟ้าที่ถูกเหนี่ยวนำในขดลวด </a:t>
            </a:r>
            <a:r>
              <a:rPr lang="en-US" sz="3200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YY</a:t>
            </a:r>
            <a:r>
              <a:rPr lang="en-US" sz="3200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₁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จะ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มีเฟส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ล่าช้ากว่า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แรงดันไฟฟ้าที่ถูกเหนี่ยวนำในขดลวด </a:t>
            </a:r>
            <a:r>
              <a:rPr lang="en-US" sz="3200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RR₁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อยู่ 120 องศา และแรงดันไฟฟ้าที่ถูกเหนี่ยวนำในขดลวด </a:t>
            </a:r>
            <a:r>
              <a:rPr lang="en-US" sz="3200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BB₁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จะ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มีเฟส</a:t>
            </a:r>
            <a:r>
              <a:rPr lang="th-TH" sz="3200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ล่าช้ากว่า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แรงดันไฟฟ้าที่ถูกเหนี่ยวนำในขดลวด </a:t>
            </a:r>
            <a:r>
              <a:rPr lang="en-US" sz="3200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RR₁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อยู่ 240 องศา รูปคลื่นของแรงดันไฟฟ้าทั้งสามเฟสนี้แสดงไว้ในรูปที่ 5.8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544" y="3135950"/>
            <a:ext cx="6062464" cy="263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0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4350" y="752365"/>
            <a:ext cx="10829925" cy="52322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(iii) </a:t>
            </a:r>
            <a:r>
              <a:rPr lang="th-TH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การกำเนิดแรงดันสามเฟส (</a:t>
            </a:r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three-phase voltages</a:t>
            </a:r>
            <a:r>
              <a:rPr lang="en-US" sz="3200" b="1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200" b="1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01725" y="2587545"/>
            <a:ext cx="4259405" cy="1102387"/>
            <a:chOff x="1101725" y="4609769"/>
            <a:chExt cx="4259405" cy="1102387"/>
          </a:xfrm>
        </p:grpSpPr>
        <p:sp>
          <p:nvSpPr>
            <p:cNvPr id="6" name="Freeform 5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17484" y="2586809"/>
            <a:ext cx="4259405" cy="1102387"/>
            <a:chOff x="1101725" y="4609769"/>
            <a:chExt cx="4259405" cy="1102387"/>
          </a:xfrm>
        </p:grpSpPr>
        <p:sp>
          <p:nvSpPr>
            <p:cNvPr id="22" name="Freeform 21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31844" y="2586218"/>
            <a:ext cx="4259405" cy="1102387"/>
            <a:chOff x="1101725" y="4609769"/>
            <a:chExt cx="4259405" cy="1102387"/>
          </a:xfrm>
        </p:grpSpPr>
        <p:sp>
          <p:nvSpPr>
            <p:cNvPr id="29" name="Freeform 28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378771" y="1667536"/>
            <a:ext cx="1020932" cy="897256"/>
            <a:chOff x="1378771" y="3355657"/>
            <a:chExt cx="1020932" cy="897256"/>
          </a:xfrm>
        </p:grpSpPr>
        <p:sp>
          <p:nvSpPr>
            <p:cNvPr id="4" name="Rectangle 3"/>
            <p:cNvSpPr/>
            <p:nvPr/>
          </p:nvSpPr>
          <p:spPr>
            <a:xfrm>
              <a:off x="1378771" y="3355657"/>
              <a:ext cx="1020932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th-TH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R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th-TH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l-GR" sz="1400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36" name="Straight Arrow Connector 35"/>
            <p:cNvCxnSpPr>
              <a:stCxn id="4" idx="2"/>
            </p:cNvCxnSpPr>
            <p:nvPr/>
          </p:nvCxnSpPr>
          <p:spPr>
            <a:xfrm flipH="1">
              <a:off x="1659520" y="3724989"/>
              <a:ext cx="229717" cy="527924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407008" y="1672077"/>
            <a:ext cx="1623456" cy="892715"/>
            <a:chOff x="2407008" y="3360198"/>
            <a:chExt cx="1623456" cy="892715"/>
          </a:xfrm>
        </p:grpSpPr>
        <p:sp>
          <p:nvSpPr>
            <p:cNvPr id="15" name="Rectangle 14"/>
            <p:cNvSpPr/>
            <p:nvPr/>
          </p:nvSpPr>
          <p:spPr>
            <a:xfrm>
              <a:off x="2539015" y="3360198"/>
              <a:ext cx="1491449" cy="369332"/>
            </a:xfrm>
            <a:prstGeom prst="rect">
              <a:avLst/>
            </a:prstGeom>
            <a:solidFill>
              <a:srgbClr val="FF9900"/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Y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l-GR" sz="14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−</a:t>
              </a:r>
              <a:r>
                <a:rPr lang="en-US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12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0</a:t>
              </a:r>
              <a:r>
                <a:rPr lang="el-GR" b="1" baseline="300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∘</a:t>
              </a:r>
              <a:r>
                <a:rPr lang="el-GR" b="1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)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37" name="Straight Arrow Connector 36"/>
            <p:cNvCxnSpPr>
              <a:stCxn id="15" idx="2"/>
            </p:cNvCxnSpPr>
            <p:nvPr/>
          </p:nvCxnSpPr>
          <p:spPr>
            <a:xfrm flipH="1">
              <a:off x="2407008" y="3729530"/>
              <a:ext cx="877732" cy="523383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10711" y="1690207"/>
            <a:ext cx="1525281" cy="857916"/>
            <a:chOff x="4210711" y="3378328"/>
            <a:chExt cx="1525281" cy="857916"/>
          </a:xfrm>
        </p:grpSpPr>
        <p:sp>
          <p:nvSpPr>
            <p:cNvPr id="16" name="Rectangle 15"/>
            <p:cNvSpPr/>
            <p:nvPr/>
          </p:nvSpPr>
          <p:spPr>
            <a:xfrm>
              <a:off x="4210711" y="3378328"/>
              <a:ext cx="1525281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B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th-TH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l-GR" sz="14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−</a:t>
              </a:r>
              <a:r>
                <a:rPr lang="en-US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240</a:t>
              </a:r>
              <a:r>
                <a:rPr lang="el-GR" b="1" baseline="300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∘</a:t>
              </a:r>
              <a:r>
                <a:rPr lang="el-GR" b="1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)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5007869" y="3744967"/>
              <a:ext cx="172942" cy="491277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>
            <a:off x="958788" y="3135824"/>
            <a:ext cx="602793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101725" y="2017381"/>
            <a:ext cx="0" cy="21448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772207" y="1773675"/>
            <a:ext cx="420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endParaRPr lang="en-US" sz="24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81017" y="2310088"/>
            <a:ext cx="4207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2000" b="1" i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en-US" sz="20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946059" y="2966547"/>
            <a:ext cx="3331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en-US" sz="2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125478" y="2654812"/>
            <a:ext cx="1412875" cy="1009709"/>
            <a:chOff x="6438652" y="4342933"/>
            <a:chExt cx="1412875" cy="1009709"/>
          </a:xfrm>
        </p:grpSpPr>
        <p:sp>
          <p:nvSpPr>
            <p:cNvPr id="34" name="Freeform 33"/>
            <p:cNvSpPr/>
            <p:nvPr/>
          </p:nvSpPr>
          <p:spPr>
            <a:xfrm>
              <a:off x="7143502" y="4822358"/>
              <a:ext cx="708025" cy="530284"/>
            </a:xfrm>
            <a:custGeom>
              <a:avLst/>
              <a:gdLst>
                <a:gd name="connsiteX0" fmla="*/ 708025 w 708025"/>
                <a:gd name="connsiteY0" fmla="*/ 0 h 530284"/>
                <a:gd name="connsiteX1" fmla="*/ 666750 w 708025"/>
                <a:gd name="connsiteY1" fmla="*/ 73025 h 530284"/>
                <a:gd name="connsiteX2" fmla="*/ 647700 w 708025"/>
                <a:gd name="connsiteY2" fmla="*/ 101600 h 530284"/>
                <a:gd name="connsiteX3" fmla="*/ 635000 w 708025"/>
                <a:gd name="connsiteY3" fmla="*/ 127000 h 530284"/>
                <a:gd name="connsiteX4" fmla="*/ 615950 w 708025"/>
                <a:gd name="connsiteY4" fmla="*/ 146050 h 530284"/>
                <a:gd name="connsiteX5" fmla="*/ 600075 w 708025"/>
                <a:gd name="connsiteY5" fmla="*/ 177800 h 530284"/>
                <a:gd name="connsiteX6" fmla="*/ 581025 w 708025"/>
                <a:gd name="connsiteY6" fmla="*/ 206375 h 530284"/>
                <a:gd name="connsiteX7" fmla="*/ 561975 w 708025"/>
                <a:gd name="connsiteY7" fmla="*/ 228600 h 530284"/>
                <a:gd name="connsiteX8" fmla="*/ 552450 w 708025"/>
                <a:gd name="connsiteY8" fmla="*/ 244475 h 530284"/>
                <a:gd name="connsiteX9" fmla="*/ 539750 w 708025"/>
                <a:gd name="connsiteY9" fmla="*/ 266700 h 530284"/>
                <a:gd name="connsiteX10" fmla="*/ 511175 w 708025"/>
                <a:gd name="connsiteY10" fmla="*/ 304800 h 530284"/>
                <a:gd name="connsiteX11" fmla="*/ 492125 w 708025"/>
                <a:gd name="connsiteY11" fmla="*/ 330200 h 530284"/>
                <a:gd name="connsiteX12" fmla="*/ 473075 w 708025"/>
                <a:gd name="connsiteY12" fmla="*/ 358775 h 530284"/>
                <a:gd name="connsiteX13" fmla="*/ 454025 w 708025"/>
                <a:gd name="connsiteY13" fmla="*/ 374650 h 530284"/>
                <a:gd name="connsiteX14" fmla="*/ 428625 w 708025"/>
                <a:gd name="connsiteY14" fmla="*/ 400050 h 530284"/>
                <a:gd name="connsiteX15" fmla="*/ 419100 w 708025"/>
                <a:gd name="connsiteY15" fmla="*/ 419100 h 530284"/>
                <a:gd name="connsiteX16" fmla="*/ 396875 w 708025"/>
                <a:gd name="connsiteY16" fmla="*/ 434975 h 530284"/>
                <a:gd name="connsiteX17" fmla="*/ 381000 w 708025"/>
                <a:gd name="connsiteY17" fmla="*/ 447675 h 530284"/>
                <a:gd name="connsiteX18" fmla="*/ 365125 w 708025"/>
                <a:gd name="connsiteY18" fmla="*/ 463550 h 530284"/>
                <a:gd name="connsiteX19" fmla="*/ 342900 w 708025"/>
                <a:gd name="connsiteY19" fmla="*/ 479425 h 530284"/>
                <a:gd name="connsiteX20" fmla="*/ 336550 w 708025"/>
                <a:gd name="connsiteY20" fmla="*/ 482600 h 530284"/>
                <a:gd name="connsiteX21" fmla="*/ 327025 w 708025"/>
                <a:gd name="connsiteY21" fmla="*/ 492125 h 530284"/>
                <a:gd name="connsiteX22" fmla="*/ 311150 w 708025"/>
                <a:gd name="connsiteY22" fmla="*/ 498475 h 530284"/>
                <a:gd name="connsiteX23" fmla="*/ 292100 w 708025"/>
                <a:gd name="connsiteY23" fmla="*/ 508000 h 530284"/>
                <a:gd name="connsiteX24" fmla="*/ 279400 w 708025"/>
                <a:gd name="connsiteY24" fmla="*/ 517525 h 530284"/>
                <a:gd name="connsiteX25" fmla="*/ 260350 w 708025"/>
                <a:gd name="connsiteY25" fmla="*/ 520700 h 530284"/>
                <a:gd name="connsiteX26" fmla="*/ 247650 w 708025"/>
                <a:gd name="connsiteY26" fmla="*/ 527050 h 530284"/>
                <a:gd name="connsiteX27" fmla="*/ 234950 w 708025"/>
                <a:gd name="connsiteY27" fmla="*/ 527050 h 530284"/>
                <a:gd name="connsiteX28" fmla="*/ 219075 w 708025"/>
                <a:gd name="connsiteY28" fmla="*/ 527050 h 530284"/>
                <a:gd name="connsiteX29" fmla="*/ 196850 w 708025"/>
                <a:gd name="connsiteY29" fmla="*/ 530225 h 530284"/>
                <a:gd name="connsiteX30" fmla="*/ 149225 w 708025"/>
                <a:gd name="connsiteY30" fmla="*/ 523875 h 530284"/>
                <a:gd name="connsiteX31" fmla="*/ 111125 w 708025"/>
                <a:gd name="connsiteY31" fmla="*/ 520700 h 530284"/>
                <a:gd name="connsiteX32" fmla="*/ 88900 w 708025"/>
                <a:gd name="connsiteY32" fmla="*/ 514350 h 530284"/>
                <a:gd name="connsiteX33" fmla="*/ 60325 w 708025"/>
                <a:gd name="connsiteY33" fmla="*/ 504825 h 530284"/>
                <a:gd name="connsiteX34" fmla="*/ 53975 w 708025"/>
                <a:gd name="connsiteY34" fmla="*/ 495300 h 530284"/>
                <a:gd name="connsiteX35" fmla="*/ 41275 w 708025"/>
                <a:gd name="connsiteY35" fmla="*/ 485775 h 530284"/>
                <a:gd name="connsiteX36" fmla="*/ 28575 w 708025"/>
                <a:gd name="connsiteY36" fmla="*/ 482600 h 530284"/>
                <a:gd name="connsiteX37" fmla="*/ 12700 w 708025"/>
                <a:gd name="connsiteY37" fmla="*/ 473075 h 530284"/>
                <a:gd name="connsiteX38" fmla="*/ 0 w 708025"/>
                <a:gd name="connsiteY38" fmla="*/ 460375 h 530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708025" h="530284">
                  <a:moveTo>
                    <a:pt x="708025" y="0"/>
                  </a:moveTo>
                  <a:cubicBezTo>
                    <a:pt x="692414" y="28046"/>
                    <a:pt x="676804" y="56092"/>
                    <a:pt x="666750" y="73025"/>
                  </a:cubicBezTo>
                  <a:cubicBezTo>
                    <a:pt x="656696" y="89958"/>
                    <a:pt x="652992" y="92604"/>
                    <a:pt x="647700" y="101600"/>
                  </a:cubicBezTo>
                  <a:cubicBezTo>
                    <a:pt x="642408" y="110596"/>
                    <a:pt x="640292" y="119592"/>
                    <a:pt x="635000" y="127000"/>
                  </a:cubicBezTo>
                  <a:cubicBezTo>
                    <a:pt x="629708" y="134408"/>
                    <a:pt x="621771" y="137583"/>
                    <a:pt x="615950" y="146050"/>
                  </a:cubicBezTo>
                  <a:cubicBezTo>
                    <a:pt x="610129" y="154517"/>
                    <a:pt x="605896" y="167746"/>
                    <a:pt x="600075" y="177800"/>
                  </a:cubicBezTo>
                  <a:cubicBezTo>
                    <a:pt x="594254" y="187854"/>
                    <a:pt x="587375" y="197908"/>
                    <a:pt x="581025" y="206375"/>
                  </a:cubicBezTo>
                  <a:cubicBezTo>
                    <a:pt x="574675" y="214842"/>
                    <a:pt x="566737" y="222250"/>
                    <a:pt x="561975" y="228600"/>
                  </a:cubicBezTo>
                  <a:cubicBezTo>
                    <a:pt x="557213" y="234950"/>
                    <a:pt x="556154" y="238125"/>
                    <a:pt x="552450" y="244475"/>
                  </a:cubicBezTo>
                  <a:cubicBezTo>
                    <a:pt x="548746" y="250825"/>
                    <a:pt x="546629" y="256646"/>
                    <a:pt x="539750" y="266700"/>
                  </a:cubicBezTo>
                  <a:cubicBezTo>
                    <a:pt x="532871" y="276754"/>
                    <a:pt x="511175" y="304800"/>
                    <a:pt x="511175" y="304800"/>
                  </a:cubicBezTo>
                  <a:cubicBezTo>
                    <a:pt x="503238" y="315383"/>
                    <a:pt x="498475" y="321204"/>
                    <a:pt x="492125" y="330200"/>
                  </a:cubicBezTo>
                  <a:cubicBezTo>
                    <a:pt x="485775" y="339196"/>
                    <a:pt x="479425" y="351367"/>
                    <a:pt x="473075" y="358775"/>
                  </a:cubicBezTo>
                  <a:cubicBezTo>
                    <a:pt x="466725" y="366183"/>
                    <a:pt x="461433" y="367771"/>
                    <a:pt x="454025" y="374650"/>
                  </a:cubicBezTo>
                  <a:cubicBezTo>
                    <a:pt x="446617" y="381529"/>
                    <a:pt x="434446" y="392642"/>
                    <a:pt x="428625" y="400050"/>
                  </a:cubicBezTo>
                  <a:cubicBezTo>
                    <a:pt x="422804" y="407458"/>
                    <a:pt x="424392" y="413279"/>
                    <a:pt x="419100" y="419100"/>
                  </a:cubicBezTo>
                  <a:cubicBezTo>
                    <a:pt x="413808" y="424921"/>
                    <a:pt x="403225" y="430213"/>
                    <a:pt x="396875" y="434975"/>
                  </a:cubicBezTo>
                  <a:cubicBezTo>
                    <a:pt x="390525" y="439737"/>
                    <a:pt x="386292" y="442913"/>
                    <a:pt x="381000" y="447675"/>
                  </a:cubicBezTo>
                  <a:cubicBezTo>
                    <a:pt x="375708" y="452438"/>
                    <a:pt x="371475" y="458258"/>
                    <a:pt x="365125" y="463550"/>
                  </a:cubicBezTo>
                  <a:cubicBezTo>
                    <a:pt x="358775" y="468842"/>
                    <a:pt x="342900" y="479425"/>
                    <a:pt x="342900" y="479425"/>
                  </a:cubicBezTo>
                  <a:cubicBezTo>
                    <a:pt x="338138" y="482600"/>
                    <a:pt x="336550" y="482600"/>
                    <a:pt x="336550" y="482600"/>
                  </a:cubicBezTo>
                  <a:cubicBezTo>
                    <a:pt x="333904" y="484717"/>
                    <a:pt x="331258" y="489479"/>
                    <a:pt x="327025" y="492125"/>
                  </a:cubicBezTo>
                  <a:cubicBezTo>
                    <a:pt x="322792" y="494771"/>
                    <a:pt x="316971" y="495829"/>
                    <a:pt x="311150" y="498475"/>
                  </a:cubicBezTo>
                  <a:cubicBezTo>
                    <a:pt x="305329" y="501121"/>
                    <a:pt x="292100" y="508000"/>
                    <a:pt x="292100" y="508000"/>
                  </a:cubicBezTo>
                  <a:cubicBezTo>
                    <a:pt x="286808" y="511175"/>
                    <a:pt x="284692" y="515408"/>
                    <a:pt x="279400" y="517525"/>
                  </a:cubicBezTo>
                  <a:cubicBezTo>
                    <a:pt x="274108" y="519642"/>
                    <a:pt x="260350" y="520700"/>
                    <a:pt x="260350" y="520700"/>
                  </a:cubicBezTo>
                  <a:cubicBezTo>
                    <a:pt x="255058" y="522287"/>
                    <a:pt x="247650" y="527050"/>
                    <a:pt x="247650" y="527050"/>
                  </a:cubicBezTo>
                  <a:cubicBezTo>
                    <a:pt x="243417" y="528108"/>
                    <a:pt x="234950" y="527050"/>
                    <a:pt x="234950" y="527050"/>
                  </a:cubicBezTo>
                  <a:cubicBezTo>
                    <a:pt x="230188" y="527050"/>
                    <a:pt x="225425" y="526521"/>
                    <a:pt x="219075" y="527050"/>
                  </a:cubicBezTo>
                  <a:cubicBezTo>
                    <a:pt x="212725" y="527579"/>
                    <a:pt x="208492" y="530754"/>
                    <a:pt x="196850" y="530225"/>
                  </a:cubicBezTo>
                  <a:cubicBezTo>
                    <a:pt x="185208" y="529696"/>
                    <a:pt x="163512" y="525462"/>
                    <a:pt x="149225" y="523875"/>
                  </a:cubicBezTo>
                  <a:cubicBezTo>
                    <a:pt x="134938" y="522288"/>
                    <a:pt x="121179" y="522287"/>
                    <a:pt x="111125" y="520700"/>
                  </a:cubicBezTo>
                  <a:cubicBezTo>
                    <a:pt x="101071" y="519113"/>
                    <a:pt x="97367" y="516996"/>
                    <a:pt x="88900" y="514350"/>
                  </a:cubicBezTo>
                  <a:cubicBezTo>
                    <a:pt x="80433" y="511704"/>
                    <a:pt x="60325" y="504825"/>
                    <a:pt x="60325" y="504825"/>
                  </a:cubicBezTo>
                  <a:cubicBezTo>
                    <a:pt x="54504" y="501650"/>
                    <a:pt x="53975" y="495300"/>
                    <a:pt x="53975" y="495300"/>
                  </a:cubicBezTo>
                  <a:cubicBezTo>
                    <a:pt x="50800" y="492125"/>
                    <a:pt x="41275" y="485775"/>
                    <a:pt x="41275" y="485775"/>
                  </a:cubicBezTo>
                  <a:cubicBezTo>
                    <a:pt x="37042" y="483658"/>
                    <a:pt x="33337" y="484717"/>
                    <a:pt x="28575" y="482600"/>
                  </a:cubicBezTo>
                  <a:cubicBezTo>
                    <a:pt x="23813" y="480483"/>
                    <a:pt x="12700" y="473075"/>
                    <a:pt x="12700" y="473075"/>
                  </a:cubicBezTo>
                  <a:cubicBezTo>
                    <a:pt x="7938" y="469371"/>
                    <a:pt x="0" y="460375"/>
                    <a:pt x="0" y="460375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438652" y="4342933"/>
              <a:ext cx="708025" cy="939800"/>
            </a:xfrm>
            <a:custGeom>
              <a:avLst/>
              <a:gdLst>
                <a:gd name="connsiteX0" fmla="*/ 0 w 708025"/>
                <a:gd name="connsiteY0" fmla="*/ 0 h 939800"/>
                <a:gd name="connsiteX1" fmla="*/ 41275 w 708025"/>
                <a:gd name="connsiteY1" fmla="*/ 31750 h 939800"/>
                <a:gd name="connsiteX2" fmla="*/ 60325 w 708025"/>
                <a:gd name="connsiteY2" fmla="*/ 50800 h 939800"/>
                <a:gd name="connsiteX3" fmla="*/ 76200 w 708025"/>
                <a:gd name="connsiteY3" fmla="*/ 66675 h 939800"/>
                <a:gd name="connsiteX4" fmla="*/ 82550 w 708025"/>
                <a:gd name="connsiteY4" fmla="*/ 66675 h 939800"/>
                <a:gd name="connsiteX5" fmla="*/ 95250 w 708025"/>
                <a:gd name="connsiteY5" fmla="*/ 85725 h 939800"/>
                <a:gd name="connsiteX6" fmla="*/ 117475 w 708025"/>
                <a:gd name="connsiteY6" fmla="*/ 111125 h 939800"/>
                <a:gd name="connsiteX7" fmla="*/ 142875 w 708025"/>
                <a:gd name="connsiteY7" fmla="*/ 146050 h 939800"/>
                <a:gd name="connsiteX8" fmla="*/ 161925 w 708025"/>
                <a:gd name="connsiteY8" fmla="*/ 168275 h 939800"/>
                <a:gd name="connsiteX9" fmla="*/ 177800 w 708025"/>
                <a:gd name="connsiteY9" fmla="*/ 193675 h 939800"/>
                <a:gd name="connsiteX10" fmla="*/ 196850 w 708025"/>
                <a:gd name="connsiteY10" fmla="*/ 215900 h 939800"/>
                <a:gd name="connsiteX11" fmla="*/ 212725 w 708025"/>
                <a:gd name="connsiteY11" fmla="*/ 247650 h 939800"/>
                <a:gd name="connsiteX12" fmla="*/ 231775 w 708025"/>
                <a:gd name="connsiteY12" fmla="*/ 269875 h 939800"/>
                <a:gd name="connsiteX13" fmla="*/ 244475 w 708025"/>
                <a:gd name="connsiteY13" fmla="*/ 292100 h 939800"/>
                <a:gd name="connsiteX14" fmla="*/ 263525 w 708025"/>
                <a:gd name="connsiteY14" fmla="*/ 320675 h 939800"/>
                <a:gd name="connsiteX15" fmla="*/ 282575 w 708025"/>
                <a:gd name="connsiteY15" fmla="*/ 349250 h 939800"/>
                <a:gd name="connsiteX16" fmla="*/ 298450 w 708025"/>
                <a:gd name="connsiteY16" fmla="*/ 374650 h 939800"/>
                <a:gd name="connsiteX17" fmla="*/ 317500 w 708025"/>
                <a:gd name="connsiteY17" fmla="*/ 400050 h 939800"/>
                <a:gd name="connsiteX18" fmla="*/ 330200 w 708025"/>
                <a:gd name="connsiteY18" fmla="*/ 419100 h 939800"/>
                <a:gd name="connsiteX19" fmla="*/ 336550 w 708025"/>
                <a:gd name="connsiteY19" fmla="*/ 438150 h 939800"/>
                <a:gd name="connsiteX20" fmla="*/ 346075 w 708025"/>
                <a:gd name="connsiteY20" fmla="*/ 457200 h 939800"/>
                <a:gd name="connsiteX21" fmla="*/ 361950 w 708025"/>
                <a:gd name="connsiteY21" fmla="*/ 479425 h 939800"/>
                <a:gd name="connsiteX22" fmla="*/ 377825 w 708025"/>
                <a:gd name="connsiteY22" fmla="*/ 501650 h 939800"/>
                <a:gd name="connsiteX23" fmla="*/ 387350 w 708025"/>
                <a:gd name="connsiteY23" fmla="*/ 520700 h 939800"/>
                <a:gd name="connsiteX24" fmla="*/ 403225 w 708025"/>
                <a:gd name="connsiteY24" fmla="*/ 542925 h 939800"/>
                <a:gd name="connsiteX25" fmla="*/ 422275 w 708025"/>
                <a:gd name="connsiteY25" fmla="*/ 565150 h 939800"/>
                <a:gd name="connsiteX26" fmla="*/ 431800 w 708025"/>
                <a:gd name="connsiteY26" fmla="*/ 587375 h 939800"/>
                <a:gd name="connsiteX27" fmla="*/ 447675 w 708025"/>
                <a:gd name="connsiteY27" fmla="*/ 615950 h 939800"/>
                <a:gd name="connsiteX28" fmla="*/ 466725 w 708025"/>
                <a:gd name="connsiteY28" fmla="*/ 644525 h 939800"/>
                <a:gd name="connsiteX29" fmla="*/ 479425 w 708025"/>
                <a:gd name="connsiteY29" fmla="*/ 666750 h 939800"/>
                <a:gd name="connsiteX30" fmla="*/ 498475 w 708025"/>
                <a:gd name="connsiteY30" fmla="*/ 692150 h 939800"/>
                <a:gd name="connsiteX31" fmla="*/ 514350 w 708025"/>
                <a:gd name="connsiteY31" fmla="*/ 711200 h 939800"/>
                <a:gd name="connsiteX32" fmla="*/ 530225 w 708025"/>
                <a:gd name="connsiteY32" fmla="*/ 733425 h 939800"/>
                <a:gd name="connsiteX33" fmla="*/ 546100 w 708025"/>
                <a:gd name="connsiteY33" fmla="*/ 752475 h 939800"/>
                <a:gd name="connsiteX34" fmla="*/ 555625 w 708025"/>
                <a:gd name="connsiteY34" fmla="*/ 771525 h 939800"/>
                <a:gd name="connsiteX35" fmla="*/ 577850 w 708025"/>
                <a:gd name="connsiteY35" fmla="*/ 796925 h 939800"/>
                <a:gd name="connsiteX36" fmla="*/ 590550 w 708025"/>
                <a:gd name="connsiteY36" fmla="*/ 815975 h 939800"/>
                <a:gd name="connsiteX37" fmla="*/ 615950 w 708025"/>
                <a:gd name="connsiteY37" fmla="*/ 847725 h 939800"/>
                <a:gd name="connsiteX38" fmla="*/ 635000 w 708025"/>
                <a:gd name="connsiteY38" fmla="*/ 863600 h 939800"/>
                <a:gd name="connsiteX39" fmla="*/ 647700 w 708025"/>
                <a:gd name="connsiteY39" fmla="*/ 882650 h 939800"/>
                <a:gd name="connsiteX40" fmla="*/ 669925 w 708025"/>
                <a:gd name="connsiteY40" fmla="*/ 904875 h 939800"/>
                <a:gd name="connsiteX41" fmla="*/ 682625 w 708025"/>
                <a:gd name="connsiteY41" fmla="*/ 920750 h 939800"/>
                <a:gd name="connsiteX42" fmla="*/ 692150 w 708025"/>
                <a:gd name="connsiteY42" fmla="*/ 930275 h 939800"/>
                <a:gd name="connsiteX43" fmla="*/ 708025 w 708025"/>
                <a:gd name="connsiteY43" fmla="*/ 939800 h 93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08025" h="939800">
                  <a:moveTo>
                    <a:pt x="0" y="0"/>
                  </a:moveTo>
                  <a:cubicBezTo>
                    <a:pt x="15610" y="11641"/>
                    <a:pt x="31221" y="23283"/>
                    <a:pt x="41275" y="31750"/>
                  </a:cubicBezTo>
                  <a:cubicBezTo>
                    <a:pt x="51329" y="40217"/>
                    <a:pt x="60325" y="50800"/>
                    <a:pt x="60325" y="50800"/>
                  </a:cubicBezTo>
                  <a:cubicBezTo>
                    <a:pt x="66146" y="56621"/>
                    <a:pt x="72496" y="64029"/>
                    <a:pt x="76200" y="66675"/>
                  </a:cubicBezTo>
                  <a:cubicBezTo>
                    <a:pt x="79904" y="69321"/>
                    <a:pt x="79375" y="63500"/>
                    <a:pt x="82550" y="66675"/>
                  </a:cubicBezTo>
                  <a:cubicBezTo>
                    <a:pt x="85725" y="69850"/>
                    <a:pt x="89429" y="78317"/>
                    <a:pt x="95250" y="85725"/>
                  </a:cubicBezTo>
                  <a:cubicBezTo>
                    <a:pt x="101071" y="93133"/>
                    <a:pt x="109538" y="101071"/>
                    <a:pt x="117475" y="111125"/>
                  </a:cubicBezTo>
                  <a:cubicBezTo>
                    <a:pt x="125412" y="121179"/>
                    <a:pt x="135467" y="136525"/>
                    <a:pt x="142875" y="146050"/>
                  </a:cubicBezTo>
                  <a:cubicBezTo>
                    <a:pt x="150283" y="155575"/>
                    <a:pt x="156104" y="160338"/>
                    <a:pt x="161925" y="168275"/>
                  </a:cubicBezTo>
                  <a:cubicBezTo>
                    <a:pt x="167746" y="176212"/>
                    <a:pt x="171979" y="185738"/>
                    <a:pt x="177800" y="193675"/>
                  </a:cubicBezTo>
                  <a:cubicBezTo>
                    <a:pt x="183621" y="201612"/>
                    <a:pt x="191029" y="206904"/>
                    <a:pt x="196850" y="215900"/>
                  </a:cubicBezTo>
                  <a:cubicBezTo>
                    <a:pt x="202671" y="224896"/>
                    <a:pt x="206904" y="238654"/>
                    <a:pt x="212725" y="247650"/>
                  </a:cubicBezTo>
                  <a:cubicBezTo>
                    <a:pt x="218546" y="256646"/>
                    <a:pt x="226483" y="262467"/>
                    <a:pt x="231775" y="269875"/>
                  </a:cubicBezTo>
                  <a:cubicBezTo>
                    <a:pt x="237067" y="277283"/>
                    <a:pt x="239183" y="283633"/>
                    <a:pt x="244475" y="292100"/>
                  </a:cubicBezTo>
                  <a:cubicBezTo>
                    <a:pt x="249767" y="300567"/>
                    <a:pt x="263525" y="320675"/>
                    <a:pt x="263525" y="320675"/>
                  </a:cubicBezTo>
                  <a:cubicBezTo>
                    <a:pt x="269875" y="330200"/>
                    <a:pt x="276754" y="340254"/>
                    <a:pt x="282575" y="349250"/>
                  </a:cubicBezTo>
                  <a:cubicBezTo>
                    <a:pt x="288396" y="358246"/>
                    <a:pt x="292629" y="366183"/>
                    <a:pt x="298450" y="374650"/>
                  </a:cubicBezTo>
                  <a:cubicBezTo>
                    <a:pt x="304271" y="383117"/>
                    <a:pt x="312208" y="392642"/>
                    <a:pt x="317500" y="400050"/>
                  </a:cubicBezTo>
                  <a:cubicBezTo>
                    <a:pt x="322792" y="407458"/>
                    <a:pt x="327025" y="412750"/>
                    <a:pt x="330200" y="419100"/>
                  </a:cubicBezTo>
                  <a:cubicBezTo>
                    <a:pt x="333375" y="425450"/>
                    <a:pt x="333904" y="431800"/>
                    <a:pt x="336550" y="438150"/>
                  </a:cubicBezTo>
                  <a:cubicBezTo>
                    <a:pt x="339196" y="444500"/>
                    <a:pt x="341842" y="450321"/>
                    <a:pt x="346075" y="457200"/>
                  </a:cubicBezTo>
                  <a:cubicBezTo>
                    <a:pt x="350308" y="464079"/>
                    <a:pt x="361950" y="479425"/>
                    <a:pt x="361950" y="479425"/>
                  </a:cubicBezTo>
                  <a:cubicBezTo>
                    <a:pt x="367242" y="486833"/>
                    <a:pt x="373592" y="494771"/>
                    <a:pt x="377825" y="501650"/>
                  </a:cubicBezTo>
                  <a:cubicBezTo>
                    <a:pt x="382058" y="508529"/>
                    <a:pt x="383117" y="513821"/>
                    <a:pt x="387350" y="520700"/>
                  </a:cubicBezTo>
                  <a:cubicBezTo>
                    <a:pt x="391583" y="527579"/>
                    <a:pt x="397404" y="535517"/>
                    <a:pt x="403225" y="542925"/>
                  </a:cubicBezTo>
                  <a:cubicBezTo>
                    <a:pt x="409046" y="550333"/>
                    <a:pt x="417513" y="557742"/>
                    <a:pt x="422275" y="565150"/>
                  </a:cubicBezTo>
                  <a:cubicBezTo>
                    <a:pt x="427038" y="572558"/>
                    <a:pt x="427567" y="578908"/>
                    <a:pt x="431800" y="587375"/>
                  </a:cubicBezTo>
                  <a:cubicBezTo>
                    <a:pt x="436033" y="595842"/>
                    <a:pt x="441854" y="606425"/>
                    <a:pt x="447675" y="615950"/>
                  </a:cubicBezTo>
                  <a:cubicBezTo>
                    <a:pt x="453496" y="625475"/>
                    <a:pt x="461433" y="636058"/>
                    <a:pt x="466725" y="644525"/>
                  </a:cubicBezTo>
                  <a:cubicBezTo>
                    <a:pt x="472017" y="652992"/>
                    <a:pt x="474133" y="658813"/>
                    <a:pt x="479425" y="666750"/>
                  </a:cubicBezTo>
                  <a:cubicBezTo>
                    <a:pt x="484717" y="674687"/>
                    <a:pt x="492654" y="684742"/>
                    <a:pt x="498475" y="692150"/>
                  </a:cubicBezTo>
                  <a:cubicBezTo>
                    <a:pt x="504296" y="699558"/>
                    <a:pt x="509058" y="704321"/>
                    <a:pt x="514350" y="711200"/>
                  </a:cubicBezTo>
                  <a:cubicBezTo>
                    <a:pt x="519642" y="718079"/>
                    <a:pt x="524933" y="726546"/>
                    <a:pt x="530225" y="733425"/>
                  </a:cubicBezTo>
                  <a:cubicBezTo>
                    <a:pt x="535517" y="740304"/>
                    <a:pt x="541867" y="746125"/>
                    <a:pt x="546100" y="752475"/>
                  </a:cubicBezTo>
                  <a:cubicBezTo>
                    <a:pt x="550333" y="758825"/>
                    <a:pt x="550333" y="764117"/>
                    <a:pt x="555625" y="771525"/>
                  </a:cubicBezTo>
                  <a:cubicBezTo>
                    <a:pt x="560917" y="778933"/>
                    <a:pt x="572029" y="789517"/>
                    <a:pt x="577850" y="796925"/>
                  </a:cubicBezTo>
                  <a:cubicBezTo>
                    <a:pt x="583671" y="804333"/>
                    <a:pt x="584200" y="807508"/>
                    <a:pt x="590550" y="815975"/>
                  </a:cubicBezTo>
                  <a:cubicBezTo>
                    <a:pt x="596900" y="824442"/>
                    <a:pt x="608542" y="839788"/>
                    <a:pt x="615950" y="847725"/>
                  </a:cubicBezTo>
                  <a:cubicBezTo>
                    <a:pt x="623358" y="855663"/>
                    <a:pt x="629708" y="857779"/>
                    <a:pt x="635000" y="863600"/>
                  </a:cubicBezTo>
                  <a:cubicBezTo>
                    <a:pt x="640292" y="869421"/>
                    <a:pt x="641879" y="875771"/>
                    <a:pt x="647700" y="882650"/>
                  </a:cubicBezTo>
                  <a:cubicBezTo>
                    <a:pt x="653521" y="889529"/>
                    <a:pt x="664104" y="898525"/>
                    <a:pt x="669925" y="904875"/>
                  </a:cubicBezTo>
                  <a:cubicBezTo>
                    <a:pt x="675746" y="911225"/>
                    <a:pt x="682625" y="920750"/>
                    <a:pt x="682625" y="920750"/>
                  </a:cubicBezTo>
                  <a:cubicBezTo>
                    <a:pt x="686329" y="924983"/>
                    <a:pt x="687917" y="927100"/>
                    <a:pt x="692150" y="930275"/>
                  </a:cubicBezTo>
                  <a:cubicBezTo>
                    <a:pt x="696383" y="933450"/>
                    <a:pt x="702204" y="936625"/>
                    <a:pt x="708025" y="939800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Freeform 40"/>
          <p:cNvSpPr/>
          <p:nvPr/>
        </p:nvSpPr>
        <p:spPr>
          <a:xfrm>
            <a:off x="1109602" y="3141971"/>
            <a:ext cx="708025" cy="530284"/>
          </a:xfrm>
          <a:custGeom>
            <a:avLst/>
            <a:gdLst>
              <a:gd name="connsiteX0" fmla="*/ 708025 w 708025"/>
              <a:gd name="connsiteY0" fmla="*/ 0 h 530284"/>
              <a:gd name="connsiteX1" fmla="*/ 666750 w 708025"/>
              <a:gd name="connsiteY1" fmla="*/ 73025 h 530284"/>
              <a:gd name="connsiteX2" fmla="*/ 647700 w 708025"/>
              <a:gd name="connsiteY2" fmla="*/ 101600 h 530284"/>
              <a:gd name="connsiteX3" fmla="*/ 635000 w 708025"/>
              <a:gd name="connsiteY3" fmla="*/ 127000 h 530284"/>
              <a:gd name="connsiteX4" fmla="*/ 615950 w 708025"/>
              <a:gd name="connsiteY4" fmla="*/ 146050 h 530284"/>
              <a:gd name="connsiteX5" fmla="*/ 600075 w 708025"/>
              <a:gd name="connsiteY5" fmla="*/ 177800 h 530284"/>
              <a:gd name="connsiteX6" fmla="*/ 581025 w 708025"/>
              <a:gd name="connsiteY6" fmla="*/ 206375 h 530284"/>
              <a:gd name="connsiteX7" fmla="*/ 561975 w 708025"/>
              <a:gd name="connsiteY7" fmla="*/ 228600 h 530284"/>
              <a:gd name="connsiteX8" fmla="*/ 552450 w 708025"/>
              <a:gd name="connsiteY8" fmla="*/ 244475 h 530284"/>
              <a:gd name="connsiteX9" fmla="*/ 539750 w 708025"/>
              <a:gd name="connsiteY9" fmla="*/ 266700 h 530284"/>
              <a:gd name="connsiteX10" fmla="*/ 511175 w 708025"/>
              <a:gd name="connsiteY10" fmla="*/ 304800 h 530284"/>
              <a:gd name="connsiteX11" fmla="*/ 492125 w 708025"/>
              <a:gd name="connsiteY11" fmla="*/ 330200 h 530284"/>
              <a:gd name="connsiteX12" fmla="*/ 473075 w 708025"/>
              <a:gd name="connsiteY12" fmla="*/ 358775 h 530284"/>
              <a:gd name="connsiteX13" fmla="*/ 454025 w 708025"/>
              <a:gd name="connsiteY13" fmla="*/ 374650 h 530284"/>
              <a:gd name="connsiteX14" fmla="*/ 428625 w 708025"/>
              <a:gd name="connsiteY14" fmla="*/ 400050 h 530284"/>
              <a:gd name="connsiteX15" fmla="*/ 419100 w 708025"/>
              <a:gd name="connsiteY15" fmla="*/ 419100 h 530284"/>
              <a:gd name="connsiteX16" fmla="*/ 396875 w 708025"/>
              <a:gd name="connsiteY16" fmla="*/ 434975 h 530284"/>
              <a:gd name="connsiteX17" fmla="*/ 381000 w 708025"/>
              <a:gd name="connsiteY17" fmla="*/ 447675 h 530284"/>
              <a:gd name="connsiteX18" fmla="*/ 365125 w 708025"/>
              <a:gd name="connsiteY18" fmla="*/ 463550 h 530284"/>
              <a:gd name="connsiteX19" fmla="*/ 342900 w 708025"/>
              <a:gd name="connsiteY19" fmla="*/ 479425 h 530284"/>
              <a:gd name="connsiteX20" fmla="*/ 336550 w 708025"/>
              <a:gd name="connsiteY20" fmla="*/ 482600 h 530284"/>
              <a:gd name="connsiteX21" fmla="*/ 327025 w 708025"/>
              <a:gd name="connsiteY21" fmla="*/ 492125 h 530284"/>
              <a:gd name="connsiteX22" fmla="*/ 311150 w 708025"/>
              <a:gd name="connsiteY22" fmla="*/ 498475 h 530284"/>
              <a:gd name="connsiteX23" fmla="*/ 292100 w 708025"/>
              <a:gd name="connsiteY23" fmla="*/ 508000 h 530284"/>
              <a:gd name="connsiteX24" fmla="*/ 279400 w 708025"/>
              <a:gd name="connsiteY24" fmla="*/ 517525 h 530284"/>
              <a:gd name="connsiteX25" fmla="*/ 260350 w 708025"/>
              <a:gd name="connsiteY25" fmla="*/ 520700 h 530284"/>
              <a:gd name="connsiteX26" fmla="*/ 247650 w 708025"/>
              <a:gd name="connsiteY26" fmla="*/ 527050 h 530284"/>
              <a:gd name="connsiteX27" fmla="*/ 234950 w 708025"/>
              <a:gd name="connsiteY27" fmla="*/ 527050 h 530284"/>
              <a:gd name="connsiteX28" fmla="*/ 219075 w 708025"/>
              <a:gd name="connsiteY28" fmla="*/ 527050 h 530284"/>
              <a:gd name="connsiteX29" fmla="*/ 196850 w 708025"/>
              <a:gd name="connsiteY29" fmla="*/ 530225 h 530284"/>
              <a:gd name="connsiteX30" fmla="*/ 149225 w 708025"/>
              <a:gd name="connsiteY30" fmla="*/ 523875 h 530284"/>
              <a:gd name="connsiteX31" fmla="*/ 111125 w 708025"/>
              <a:gd name="connsiteY31" fmla="*/ 520700 h 530284"/>
              <a:gd name="connsiteX32" fmla="*/ 88900 w 708025"/>
              <a:gd name="connsiteY32" fmla="*/ 514350 h 530284"/>
              <a:gd name="connsiteX33" fmla="*/ 60325 w 708025"/>
              <a:gd name="connsiteY33" fmla="*/ 504825 h 530284"/>
              <a:gd name="connsiteX34" fmla="*/ 53975 w 708025"/>
              <a:gd name="connsiteY34" fmla="*/ 495300 h 530284"/>
              <a:gd name="connsiteX35" fmla="*/ 41275 w 708025"/>
              <a:gd name="connsiteY35" fmla="*/ 485775 h 530284"/>
              <a:gd name="connsiteX36" fmla="*/ 28575 w 708025"/>
              <a:gd name="connsiteY36" fmla="*/ 482600 h 530284"/>
              <a:gd name="connsiteX37" fmla="*/ 12700 w 708025"/>
              <a:gd name="connsiteY37" fmla="*/ 473075 h 530284"/>
              <a:gd name="connsiteX38" fmla="*/ 0 w 708025"/>
              <a:gd name="connsiteY38" fmla="*/ 460375 h 530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08025" h="530284">
                <a:moveTo>
                  <a:pt x="708025" y="0"/>
                </a:moveTo>
                <a:cubicBezTo>
                  <a:pt x="692414" y="28046"/>
                  <a:pt x="676804" y="56092"/>
                  <a:pt x="666750" y="73025"/>
                </a:cubicBezTo>
                <a:cubicBezTo>
                  <a:pt x="656696" y="89958"/>
                  <a:pt x="652992" y="92604"/>
                  <a:pt x="647700" y="101600"/>
                </a:cubicBezTo>
                <a:cubicBezTo>
                  <a:pt x="642408" y="110596"/>
                  <a:pt x="640292" y="119592"/>
                  <a:pt x="635000" y="127000"/>
                </a:cubicBezTo>
                <a:cubicBezTo>
                  <a:pt x="629708" y="134408"/>
                  <a:pt x="621771" y="137583"/>
                  <a:pt x="615950" y="146050"/>
                </a:cubicBezTo>
                <a:cubicBezTo>
                  <a:pt x="610129" y="154517"/>
                  <a:pt x="605896" y="167746"/>
                  <a:pt x="600075" y="177800"/>
                </a:cubicBezTo>
                <a:cubicBezTo>
                  <a:pt x="594254" y="187854"/>
                  <a:pt x="587375" y="197908"/>
                  <a:pt x="581025" y="206375"/>
                </a:cubicBezTo>
                <a:cubicBezTo>
                  <a:pt x="574675" y="214842"/>
                  <a:pt x="566737" y="222250"/>
                  <a:pt x="561975" y="228600"/>
                </a:cubicBezTo>
                <a:cubicBezTo>
                  <a:pt x="557213" y="234950"/>
                  <a:pt x="556154" y="238125"/>
                  <a:pt x="552450" y="244475"/>
                </a:cubicBezTo>
                <a:cubicBezTo>
                  <a:pt x="548746" y="250825"/>
                  <a:pt x="546629" y="256646"/>
                  <a:pt x="539750" y="266700"/>
                </a:cubicBezTo>
                <a:cubicBezTo>
                  <a:pt x="532871" y="276754"/>
                  <a:pt x="511175" y="304800"/>
                  <a:pt x="511175" y="304800"/>
                </a:cubicBezTo>
                <a:cubicBezTo>
                  <a:pt x="503238" y="315383"/>
                  <a:pt x="498475" y="321204"/>
                  <a:pt x="492125" y="330200"/>
                </a:cubicBezTo>
                <a:cubicBezTo>
                  <a:pt x="485775" y="339196"/>
                  <a:pt x="479425" y="351367"/>
                  <a:pt x="473075" y="358775"/>
                </a:cubicBezTo>
                <a:cubicBezTo>
                  <a:pt x="466725" y="366183"/>
                  <a:pt x="461433" y="367771"/>
                  <a:pt x="454025" y="374650"/>
                </a:cubicBezTo>
                <a:cubicBezTo>
                  <a:pt x="446617" y="381529"/>
                  <a:pt x="434446" y="392642"/>
                  <a:pt x="428625" y="400050"/>
                </a:cubicBezTo>
                <a:cubicBezTo>
                  <a:pt x="422804" y="407458"/>
                  <a:pt x="424392" y="413279"/>
                  <a:pt x="419100" y="419100"/>
                </a:cubicBezTo>
                <a:cubicBezTo>
                  <a:pt x="413808" y="424921"/>
                  <a:pt x="403225" y="430213"/>
                  <a:pt x="396875" y="434975"/>
                </a:cubicBezTo>
                <a:cubicBezTo>
                  <a:pt x="390525" y="439737"/>
                  <a:pt x="386292" y="442913"/>
                  <a:pt x="381000" y="447675"/>
                </a:cubicBezTo>
                <a:cubicBezTo>
                  <a:pt x="375708" y="452438"/>
                  <a:pt x="371475" y="458258"/>
                  <a:pt x="365125" y="463550"/>
                </a:cubicBezTo>
                <a:cubicBezTo>
                  <a:pt x="358775" y="468842"/>
                  <a:pt x="342900" y="479425"/>
                  <a:pt x="342900" y="479425"/>
                </a:cubicBezTo>
                <a:cubicBezTo>
                  <a:pt x="338138" y="482600"/>
                  <a:pt x="336550" y="482600"/>
                  <a:pt x="336550" y="482600"/>
                </a:cubicBezTo>
                <a:cubicBezTo>
                  <a:pt x="333904" y="484717"/>
                  <a:pt x="331258" y="489479"/>
                  <a:pt x="327025" y="492125"/>
                </a:cubicBezTo>
                <a:cubicBezTo>
                  <a:pt x="322792" y="494771"/>
                  <a:pt x="316971" y="495829"/>
                  <a:pt x="311150" y="498475"/>
                </a:cubicBezTo>
                <a:cubicBezTo>
                  <a:pt x="305329" y="501121"/>
                  <a:pt x="292100" y="508000"/>
                  <a:pt x="292100" y="508000"/>
                </a:cubicBezTo>
                <a:cubicBezTo>
                  <a:pt x="286808" y="511175"/>
                  <a:pt x="284692" y="515408"/>
                  <a:pt x="279400" y="517525"/>
                </a:cubicBezTo>
                <a:cubicBezTo>
                  <a:pt x="274108" y="519642"/>
                  <a:pt x="260350" y="520700"/>
                  <a:pt x="260350" y="520700"/>
                </a:cubicBezTo>
                <a:cubicBezTo>
                  <a:pt x="255058" y="522287"/>
                  <a:pt x="247650" y="527050"/>
                  <a:pt x="247650" y="527050"/>
                </a:cubicBezTo>
                <a:cubicBezTo>
                  <a:pt x="243417" y="528108"/>
                  <a:pt x="234950" y="527050"/>
                  <a:pt x="234950" y="527050"/>
                </a:cubicBezTo>
                <a:cubicBezTo>
                  <a:pt x="230188" y="527050"/>
                  <a:pt x="225425" y="526521"/>
                  <a:pt x="219075" y="527050"/>
                </a:cubicBezTo>
                <a:cubicBezTo>
                  <a:pt x="212725" y="527579"/>
                  <a:pt x="208492" y="530754"/>
                  <a:pt x="196850" y="530225"/>
                </a:cubicBezTo>
                <a:cubicBezTo>
                  <a:pt x="185208" y="529696"/>
                  <a:pt x="163512" y="525462"/>
                  <a:pt x="149225" y="523875"/>
                </a:cubicBezTo>
                <a:cubicBezTo>
                  <a:pt x="134938" y="522288"/>
                  <a:pt x="121179" y="522287"/>
                  <a:pt x="111125" y="520700"/>
                </a:cubicBezTo>
                <a:cubicBezTo>
                  <a:pt x="101071" y="519113"/>
                  <a:pt x="97367" y="516996"/>
                  <a:pt x="88900" y="514350"/>
                </a:cubicBezTo>
                <a:cubicBezTo>
                  <a:pt x="80433" y="511704"/>
                  <a:pt x="60325" y="504825"/>
                  <a:pt x="60325" y="504825"/>
                </a:cubicBezTo>
                <a:cubicBezTo>
                  <a:pt x="54504" y="501650"/>
                  <a:pt x="53975" y="495300"/>
                  <a:pt x="53975" y="495300"/>
                </a:cubicBezTo>
                <a:cubicBezTo>
                  <a:pt x="50800" y="492125"/>
                  <a:pt x="41275" y="485775"/>
                  <a:pt x="41275" y="485775"/>
                </a:cubicBezTo>
                <a:cubicBezTo>
                  <a:pt x="37042" y="483658"/>
                  <a:pt x="33337" y="484717"/>
                  <a:pt x="28575" y="482600"/>
                </a:cubicBezTo>
                <a:cubicBezTo>
                  <a:pt x="23813" y="480483"/>
                  <a:pt x="12700" y="473075"/>
                  <a:pt x="12700" y="473075"/>
                </a:cubicBezTo>
                <a:cubicBezTo>
                  <a:pt x="7938" y="469371"/>
                  <a:pt x="0" y="460375"/>
                  <a:pt x="0" y="46037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5350303" y="2588766"/>
            <a:ext cx="1434116" cy="1048081"/>
            <a:chOff x="5362524" y="4270696"/>
            <a:chExt cx="1434116" cy="1048081"/>
          </a:xfrm>
        </p:grpSpPr>
        <p:sp>
          <p:nvSpPr>
            <p:cNvPr id="46" name="Freeform 45"/>
            <p:cNvSpPr/>
            <p:nvPr/>
          </p:nvSpPr>
          <p:spPr>
            <a:xfrm>
              <a:off x="5362524" y="4270696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406115" y="4817127"/>
              <a:ext cx="390525" cy="501650"/>
            </a:xfrm>
            <a:custGeom>
              <a:avLst/>
              <a:gdLst>
                <a:gd name="connsiteX0" fmla="*/ 0 w 390525"/>
                <a:gd name="connsiteY0" fmla="*/ 0 h 501650"/>
                <a:gd name="connsiteX1" fmla="*/ 53975 w 390525"/>
                <a:gd name="connsiteY1" fmla="*/ 76200 h 501650"/>
                <a:gd name="connsiteX2" fmla="*/ 85725 w 390525"/>
                <a:gd name="connsiteY2" fmla="*/ 127000 h 501650"/>
                <a:gd name="connsiteX3" fmla="*/ 117475 w 390525"/>
                <a:gd name="connsiteY3" fmla="*/ 180975 h 501650"/>
                <a:gd name="connsiteX4" fmla="*/ 139700 w 390525"/>
                <a:gd name="connsiteY4" fmla="*/ 222250 h 501650"/>
                <a:gd name="connsiteX5" fmla="*/ 174625 w 390525"/>
                <a:gd name="connsiteY5" fmla="*/ 266700 h 501650"/>
                <a:gd name="connsiteX6" fmla="*/ 200025 w 390525"/>
                <a:gd name="connsiteY6" fmla="*/ 307975 h 501650"/>
                <a:gd name="connsiteX7" fmla="*/ 225425 w 390525"/>
                <a:gd name="connsiteY7" fmla="*/ 346075 h 501650"/>
                <a:gd name="connsiteX8" fmla="*/ 250825 w 390525"/>
                <a:gd name="connsiteY8" fmla="*/ 377825 h 501650"/>
                <a:gd name="connsiteX9" fmla="*/ 273050 w 390525"/>
                <a:gd name="connsiteY9" fmla="*/ 400050 h 501650"/>
                <a:gd name="connsiteX10" fmla="*/ 285750 w 390525"/>
                <a:gd name="connsiteY10" fmla="*/ 412750 h 501650"/>
                <a:gd name="connsiteX11" fmla="*/ 314325 w 390525"/>
                <a:gd name="connsiteY11" fmla="*/ 444500 h 501650"/>
                <a:gd name="connsiteX12" fmla="*/ 342900 w 390525"/>
                <a:gd name="connsiteY12" fmla="*/ 463550 h 501650"/>
                <a:gd name="connsiteX13" fmla="*/ 361950 w 390525"/>
                <a:gd name="connsiteY13" fmla="*/ 485775 h 501650"/>
                <a:gd name="connsiteX14" fmla="*/ 371475 w 390525"/>
                <a:gd name="connsiteY14" fmla="*/ 488950 h 501650"/>
                <a:gd name="connsiteX15" fmla="*/ 387350 w 390525"/>
                <a:gd name="connsiteY15" fmla="*/ 492125 h 501650"/>
                <a:gd name="connsiteX16" fmla="*/ 390525 w 390525"/>
                <a:gd name="connsiteY16" fmla="*/ 501650 h 50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90525" h="501650">
                  <a:moveTo>
                    <a:pt x="0" y="0"/>
                  </a:moveTo>
                  <a:cubicBezTo>
                    <a:pt x="19844" y="27516"/>
                    <a:pt x="39688" y="55033"/>
                    <a:pt x="53975" y="76200"/>
                  </a:cubicBezTo>
                  <a:cubicBezTo>
                    <a:pt x="68263" y="97367"/>
                    <a:pt x="75142" y="109538"/>
                    <a:pt x="85725" y="127000"/>
                  </a:cubicBezTo>
                  <a:cubicBezTo>
                    <a:pt x="96308" y="144463"/>
                    <a:pt x="108479" y="165100"/>
                    <a:pt x="117475" y="180975"/>
                  </a:cubicBezTo>
                  <a:cubicBezTo>
                    <a:pt x="126471" y="196850"/>
                    <a:pt x="130175" y="207963"/>
                    <a:pt x="139700" y="222250"/>
                  </a:cubicBezTo>
                  <a:cubicBezTo>
                    <a:pt x="149225" y="236537"/>
                    <a:pt x="164571" y="252413"/>
                    <a:pt x="174625" y="266700"/>
                  </a:cubicBezTo>
                  <a:cubicBezTo>
                    <a:pt x="184679" y="280987"/>
                    <a:pt x="191558" y="294746"/>
                    <a:pt x="200025" y="307975"/>
                  </a:cubicBezTo>
                  <a:cubicBezTo>
                    <a:pt x="208492" y="321204"/>
                    <a:pt x="216958" y="334433"/>
                    <a:pt x="225425" y="346075"/>
                  </a:cubicBezTo>
                  <a:cubicBezTo>
                    <a:pt x="233892" y="357717"/>
                    <a:pt x="242888" y="368829"/>
                    <a:pt x="250825" y="377825"/>
                  </a:cubicBezTo>
                  <a:cubicBezTo>
                    <a:pt x="258763" y="386821"/>
                    <a:pt x="273050" y="400050"/>
                    <a:pt x="273050" y="400050"/>
                  </a:cubicBezTo>
                  <a:cubicBezTo>
                    <a:pt x="278871" y="405871"/>
                    <a:pt x="278871" y="405342"/>
                    <a:pt x="285750" y="412750"/>
                  </a:cubicBezTo>
                  <a:cubicBezTo>
                    <a:pt x="292629" y="420158"/>
                    <a:pt x="304800" y="436033"/>
                    <a:pt x="314325" y="444500"/>
                  </a:cubicBezTo>
                  <a:cubicBezTo>
                    <a:pt x="323850" y="452967"/>
                    <a:pt x="334962" y="456671"/>
                    <a:pt x="342900" y="463550"/>
                  </a:cubicBezTo>
                  <a:cubicBezTo>
                    <a:pt x="350838" y="470429"/>
                    <a:pt x="361950" y="485775"/>
                    <a:pt x="361950" y="485775"/>
                  </a:cubicBezTo>
                  <a:cubicBezTo>
                    <a:pt x="366712" y="490008"/>
                    <a:pt x="367242" y="487892"/>
                    <a:pt x="371475" y="488950"/>
                  </a:cubicBezTo>
                  <a:cubicBezTo>
                    <a:pt x="375708" y="490008"/>
                    <a:pt x="387350" y="492125"/>
                    <a:pt x="387350" y="492125"/>
                  </a:cubicBezTo>
                  <a:cubicBezTo>
                    <a:pt x="390525" y="494242"/>
                    <a:pt x="390525" y="497946"/>
                    <a:pt x="390525" y="501650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Freeform 47"/>
          <p:cNvSpPr/>
          <p:nvPr/>
        </p:nvSpPr>
        <p:spPr>
          <a:xfrm>
            <a:off x="6076952" y="2587675"/>
            <a:ext cx="723900" cy="546227"/>
          </a:xfrm>
          <a:custGeom>
            <a:avLst/>
            <a:gdLst>
              <a:gd name="connsiteX0" fmla="*/ 0 w 723900"/>
              <a:gd name="connsiteY0" fmla="*/ 546227 h 546227"/>
              <a:gd name="connsiteX1" fmla="*/ 47625 w 723900"/>
              <a:gd name="connsiteY1" fmla="*/ 473202 h 546227"/>
              <a:gd name="connsiteX2" fmla="*/ 66675 w 723900"/>
              <a:gd name="connsiteY2" fmla="*/ 435102 h 546227"/>
              <a:gd name="connsiteX3" fmla="*/ 88900 w 723900"/>
              <a:gd name="connsiteY3" fmla="*/ 393827 h 546227"/>
              <a:gd name="connsiteX4" fmla="*/ 107950 w 723900"/>
              <a:gd name="connsiteY4" fmla="*/ 358902 h 546227"/>
              <a:gd name="connsiteX5" fmla="*/ 133350 w 723900"/>
              <a:gd name="connsiteY5" fmla="*/ 327152 h 546227"/>
              <a:gd name="connsiteX6" fmla="*/ 165100 w 723900"/>
              <a:gd name="connsiteY6" fmla="*/ 289052 h 546227"/>
              <a:gd name="connsiteX7" fmla="*/ 180975 w 723900"/>
              <a:gd name="connsiteY7" fmla="*/ 257302 h 546227"/>
              <a:gd name="connsiteX8" fmla="*/ 203200 w 723900"/>
              <a:gd name="connsiteY8" fmla="*/ 225552 h 546227"/>
              <a:gd name="connsiteX9" fmla="*/ 231775 w 723900"/>
              <a:gd name="connsiteY9" fmla="*/ 196977 h 546227"/>
              <a:gd name="connsiteX10" fmla="*/ 260350 w 723900"/>
              <a:gd name="connsiteY10" fmla="*/ 165227 h 546227"/>
              <a:gd name="connsiteX11" fmla="*/ 292100 w 723900"/>
              <a:gd name="connsiteY11" fmla="*/ 139827 h 546227"/>
              <a:gd name="connsiteX12" fmla="*/ 317500 w 723900"/>
              <a:gd name="connsiteY12" fmla="*/ 111252 h 546227"/>
              <a:gd name="connsiteX13" fmla="*/ 342900 w 723900"/>
              <a:gd name="connsiteY13" fmla="*/ 92202 h 546227"/>
              <a:gd name="connsiteX14" fmla="*/ 371475 w 723900"/>
              <a:gd name="connsiteY14" fmla="*/ 69977 h 546227"/>
              <a:gd name="connsiteX15" fmla="*/ 400050 w 723900"/>
              <a:gd name="connsiteY15" fmla="*/ 47752 h 546227"/>
              <a:gd name="connsiteX16" fmla="*/ 431800 w 723900"/>
              <a:gd name="connsiteY16" fmla="*/ 31877 h 546227"/>
              <a:gd name="connsiteX17" fmla="*/ 450850 w 723900"/>
              <a:gd name="connsiteY17" fmla="*/ 19177 h 546227"/>
              <a:gd name="connsiteX18" fmla="*/ 485775 w 723900"/>
              <a:gd name="connsiteY18" fmla="*/ 9652 h 546227"/>
              <a:gd name="connsiteX19" fmla="*/ 511175 w 723900"/>
              <a:gd name="connsiteY19" fmla="*/ 6477 h 546227"/>
              <a:gd name="connsiteX20" fmla="*/ 546100 w 723900"/>
              <a:gd name="connsiteY20" fmla="*/ 127 h 546227"/>
              <a:gd name="connsiteX21" fmla="*/ 596900 w 723900"/>
              <a:gd name="connsiteY21" fmla="*/ 12827 h 546227"/>
              <a:gd name="connsiteX22" fmla="*/ 625475 w 723900"/>
              <a:gd name="connsiteY22" fmla="*/ 28702 h 546227"/>
              <a:gd name="connsiteX23" fmla="*/ 657225 w 723900"/>
              <a:gd name="connsiteY23" fmla="*/ 44577 h 546227"/>
              <a:gd name="connsiteX24" fmla="*/ 673100 w 723900"/>
              <a:gd name="connsiteY24" fmla="*/ 54102 h 546227"/>
              <a:gd name="connsiteX25" fmla="*/ 698500 w 723900"/>
              <a:gd name="connsiteY25" fmla="*/ 85852 h 546227"/>
              <a:gd name="connsiteX26" fmla="*/ 723900 w 723900"/>
              <a:gd name="connsiteY26" fmla="*/ 101727 h 546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3900" h="546227">
                <a:moveTo>
                  <a:pt x="0" y="546227"/>
                </a:moveTo>
                <a:cubicBezTo>
                  <a:pt x="18256" y="518975"/>
                  <a:pt x="36513" y="491723"/>
                  <a:pt x="47625" y="473202"/>
                </a:cubicBezTo>
                <a:cubicBezTo>
                  <a:pt x="58738" y="454681"/>
                  <a:pt x="59796" y="448331"/>
                  <a:pt x="66675" y="435102"/>
                </a:cubicBezTo>
                <a:cubicBezTo>
                  <a:pt x="73554" y="421873"/>
                  <a:pt x="82021" y="406527"/>
                  <a:pt x="88900" y="393827"/>
                </a:cubicBezTo>
                <a:cubicBezTo>
                  <a:pt x="95779" y="381127"/>
                  <a:pt x="100542" y="370014"/>
                  <a:pt x="107950" y="358902"/>
                </a:cubicBezTo>
                <a:cubicBezTo>
                  <a:pt x="115358" y="347789"/>
                  <a:pt x="123825" y="338794"/>
                  <a:pt x="133350" y="327152"/>
                </a:cubicBezTo>
                <a:cubicBezTo>
                  <a:pt x="142875" y="315510"/>
                  <a:pt x="157163" y="300694"/>
                  <a:pt x="165100" y="289052"/>
                </a:cubicBezTo>
                <a:cubicBezTo>
                  <a:pt x="173038" y="277410"/>
                  <a:pt x="174625" y="267885"/>
                  <a:pt x="180975" y="257302"/>
                </a:cubicBezTo>
                <a:cubicBezTo>
                  <a:pt x="187325" y="246719"/>
                  <a:pt x="194733" y="235606"/>
                  <a:pt x="203200" y="225552"/>
                </a:cubicBezTo>
                <a:cubicBezTo>
                  <a:pt x="211667" y="215498"/>
                  <a:pt x="222250" y="207031"/>
                  <a:pt x="231775" y="196977"/>
                </a:cubicBezTo>
                <a:cubicBezTo>
                  <a:pt x="241300" y="186923"/>
                  <a:pt x="250296" y="174752"/>
                  <a:pt x="260350" y="165227"/>
                </a:cubicBezTo>
                <a:cubicBezTo>
                  <a:pt x="270404" y="155702"/>
                  <a:pt x="282575" y="148823"/>
                  <a:pt x="292100" y="139827"/>
                </a:cubicBezTo>
                <a:cubicBezTo>
                  <a:pt x="301625" y="130831"/>
                  <a:pt x="309033" y="119189"/>
                  <a:pt x="317500" y="111252"/>
                </a:cubicBezTo>
                <a:cubicBezTo>
                  <a:pt x="325967" y="103314"/>
                  <a:pt x="333904" y="99081"/>
                  <a:pt x="342900" y="92202"/>
                </a:cubicBezTo>
                <a:cubicBezTo>
                  <a:pt x="351896" y="85323"/>
                  <a:pt x="371475" y="69977"/>
                  <a:pt x="371475" y="69977"/>
                </a:cubicBezTo>
                <a:cubicBezTo>
                  <a:pt x="381000" y="62569"/>
                  <a:pt x="389996" y="54102"/>
                  <a:pt x="400050" y="47752"/>
                </a:cubicBezTo>
                <a:cubicBezTo>
                  <a:pt x="410104" y="41402"/>
                  <a:pt x="423333" y="36640"/>
                  <a:pt x="431800" y="31877"/>
                </a:cubicBezTo>
                <a:cubicBezTo>
                  <a:pt x="440267" y="27114"/>
                  <a:pt x="441854" y="22881"/>
                  <a:pt x="450850" y="19177"/>
                </a:cubicBezTo>
                <a:cubicBezTo>
                  <a:pt x="459846" y="15473"/>
                  <a:pt x="475721" y="11769"/>
                  <a:pt x="485775" y="9652"/>
                </a:cubicBezTo>
                <a:cubicBezTo>
                  <a:pt x="495829" y="7535"/>
                  <a:pt x="501121" y="8064"/>
                  <a:pt x="511175" y="6477"/>
                </a:cubicBezTo>
                <a:cubicBezTo>
                  <a:pt x="521229" y="4890"/>
                  <a:pt x="531813" y="-931"/>
                  <a:pt x="546100" y="127"/>
                </a:cubicBezTo>
                <a:cubicBezTo>
                  <a:pt x="560387" y="1185"/>
                  <a:pt x="583671" y="8065"/>
                  <a:pt x="596900" y="12827"/>
                </a:cubicBezTo>
                <a:cubicBezTo>
                  <a:pt x="610129" y="17589"/>
                  <a:pt x="615421" y="23410"/>
                  <a:pt x="625475" y="28702"/>
                </a:cubicBezTo>
                <a:cubicBezTo>
                  <a:pt x="635529" y="33994"/>
                  <a:pt x="649288" y="40344"/>
                  <a:pt x="657225" y="44577"/>
                </a:cubicBezTo>
                <a:cubicBezTo>
                  <a:pt x="665162" y="48810"/>
                  <a:pt x="666221" y="47223"/>
                  <a:pt x="673100" y="54102"/>
                </a:cubicBezTo>
                <a:cubicBezTo>
                  <a:pt x="679979" y="60981"/>
                  <a:pt x="690033" y="77914"/>
                  <a:pt x="698500" y="85852"/>
                </a:cubicBezTo>
                <a:cubicBezTo>
                  <a:pt x="706967" y="93789"/>
                  <a:pt x="715433" y="97758"/>
                  <a:pt x="723900" y="10172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6265" y="1246021"/>
            <a:ext cx="3962173" cy="1720526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7665527" y="3429000"/>
            <a:ext cx="3271119" cy="1973556"/>
            <a:chOff x="7439368" y="4623743"/>
            <a:chExt cx="3271119" cy="1973556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35722" y="4623743"/>
              <a:ext cx="1697341" cy="1457797"/>
            </a:xfrm>
            <a:prstGeom prst="rect">
              <a:avLst/>
            </a:prstGeom>
          </p:spPr>
        </p:pic>
        <p:sp>
          <p:nvSpPr>
            <p:cNvPr id="52" name="Rectangle 51"/>
            <p:cNvSpPr/>
            <p:nvPr/>
          </p:nvSpPr>
          <p:spPr>
            <a:xfrm>
              <a:off x="7439368" y="6135634"/>
              <a:ext cx="327111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4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แผนภาพเฟสเซอร์ (</a:t>
              </a:r>
              <a:r>
                <a:rPr lang="en-US" sz="24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Phasor diagram</a:t>
              </a:r>
              <a:r>
                <a:rPr lang="en-US" sz="24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)</a:t>
              </a:r>
              <a:endParaRPr lang="en-US" sz="24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47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4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4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3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4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462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 หลักการพื้นฐานของกระแสสลับ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Alternating Current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Fundamentals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9638" y="1166813"/>
            <a:ext cx="10220325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กำหนดให้ </a:t>
            </a:r>
            <a:r>
              <a:rPr lang="th-TH" sz="2800" dirty="0" smtClean="0">
                <a:solidFill>
                  <a:schemeClr val="accent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𝜙</a:t>
            </a:r>
            <a:r>
              <a:rPr lang="el-GR" sz="2400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ₘ</a:t>
            </a:r>
            <a:r>
              <a:rPr lang="el-GR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เป็นฟลักซ์สูงสุดที่ตัดผ่านขดลวด เมื่อแกนของขดลวดอยู่ตรงกับแกน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XX′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แล้วฟลักซ์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ที่เชื่อมโยงกับขดลวดจะมีค่ามากที่สุด คือ </a:t>
            </a:r>
            <a:r>
              <a:rPr lang="th-TH" sz="2400" dirty="0">
                <a:solidFill>
                  <a:schemeClr val="accent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𝜙</a:t>
            </a:r>
            <a:r>
              <a:rPr lang="el-GR" sz="2000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ₘ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แต่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เมื่อขดลวดอยู่ตามแนว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YY′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ซึ่งขนานกับเส้นแรงแม่เหล็ก ฟลักซ์ที่เชื่อมโยงกับขดลวดจะเป็น</a:t>
            </a:r>
            <a:r>
              <a:rPr lang="th-TH" sz="3200" b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ศูนย์</a:t>
            </a:r>
            <a:endParaRPr lang="en-US" sz="3200" b="1" u="sng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362" y="3318511"/>
            <a:ext cx="5476875" cy="26098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214280" y="1401840"/>
              <a:ext cx="7072920" cy="32598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04920" y="1392480"/>
                <a:ext cx="7091640" cy="3278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0779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Phasor Diagrams and Phasor Algebra used in AC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14350" y="752365"/>
            <a:ext cx="10829925" cy="52322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(iii) </a:t>
            </a:r>
            <a:r>
              <a:rPr lang="th-TH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การกำเนิดแรงดันสามเฟส (</a:t>
            </a:r>
            <a:r>
              <a:rPr lang="en-US" sz="3200" b="1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Generation of three-phase voltages</a:t>
            </a:r>
            <a:r>
              <a:rPr lang="en-US" sz="3200" b="1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200" b="1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73211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1.5.2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ระบบหลายเฟส (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Polyphase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System)</a:t>
            </a:r>
          </a:p>
        </p:txBody>
      </p:sp>
      <p:pic>
        <p:nvPicPr>
          <p:cNvPr id="6" name="Picture 6" descr="Phasors, Phase Shift, and Phasor Algebra | Basic Alternating Current (AC)  Theory | Text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433" y="1334046"/>
            <a:ext cx="4523879" cy="452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415441" y="1620932"/>
            <a:ext cx="4806004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รูปคลื่นไซน์และโคไซน์</a:t>
            </a:r>
            <a:endParaRPr lang="en-US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sin(</a:t>
            </a:r>
            <a:r>
              <a:rPr lang="el-GR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θ</a:t>
            </a:r>
            <a:r>
              <a:rPr lang="el-GR" sz="3600" b="1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 algn="thaiDist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cos</a:t>
            </a:r>
            <a:r>
              <a:rPr lang="el-GR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sin(</a:t>
            </a:r>
            <a:r>
              <a:rPr lang="el-GR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θ</a:t>
            </a:r>
            <a:r>
              <a:rPr lang="el-GR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+90</a:t>
            </a:r>
            <a:r>
              <a:rPr lang="el-GR" sz="3600" b="1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15441" y="3595985"/>
            <a:ext cx="4806004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el-GR" sz="3600" dirty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pPr lvl="1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12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th-TH" sz="3600" b="1" dirty="0" smtClean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pPr lvl="1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240</a:t>
            </a:r>
            <a:r>
              <a:rPr lang="el-GR" sz="3600" b="1" baseline="300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4608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1037" y="1166842"/>
            <a:ext cx="10829925" cy="46628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ข้อดีของระบบไฟฟ้าแบบสามเฟส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Advantages of a Three-Phase System)</a:t>
            </a:r>
          </a:p>
          <a:p>
            <a:pPr algn="thaiDist"/>
            <a:endParaRPr lang="th-TH" sz="900" b="1" i="1" u="sng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71550" lvl="1" indent="-514350" algn="thaiDist">
              <a:buFont typeface="+mj-lt"/>
              <a:buAutoNum type="arabicParenR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ระบบเฟสเดียว กำลังไฟฟ้า ณ ชั่วขณะจะมีการ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สวิงขึ้นลง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อยู่ตลอดเวลา แต่ในระบบสามเฟส กำลังไฟฟ้าจะ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คงที่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ตลอดเวลา</a:t>
            </a:r>
          </a:p>
          <a:p>
            <a:pPr marL="971550" lvl="1" indent="-514350" algn="thaiDist">
              <a:buFont typeface="+mj-lt"/>
              <a:buAutoNum type="arabicParenR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สามเฟสให้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กำลัง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ผลผลิต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มากกว่าระบบเฟสเดียว</a:t>
            </a:r>
          </a:p>
          <a:p>
            <a:pPr marL="971550" lvl="1" indent="-514350" algn="thaiDist">
              <a:buFont typeface="+mj-lt"/>
              <a:buAutoNum type="arabicParenR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ส่งและการจำหน่ายกำลังไฟฟ้าด้วยระบบสามเฟสมี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ต้นทุนถูกกว่า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ระบบเฟสเดียว</a:t>
            </a:r>
          </a:p>
          <a:p>
            <a:pPr marL="971550" lvl="1" indent="-514350" algn="thaiDist">
              <a:buFont typeface="+mj-lt"/>
              <a:buAutoNum type="arabicParenR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มอเตอร์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สามเฟสมี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ประสิทธิภาพสูงกว่า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ค่าเพาเวอร์แฟกเตอร์ดีกว่า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มอเตอร์เฟสเดียวที่มีความถี่เท่ากัน</a:t>
            </a:r>
          </a:p>
          <a:p>
            <a:pPr marL="971550" lvl="1" indent="-514350" algn="thaiDist">
              <a:buFont typeface="+mj-lt"/>
              <a:buAutoNum type="arabicParenR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มอเตอร์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สามเฟสสามารถ</a:t>
            </a:r>
            <a:r>
              <a:rPr lang="th-TH" sz="32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สตาร์ตตัวเองได้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self-starting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ในขณะ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ที่มอเตอร์เฟสเดียวไม่สามารถสตาร์ตตัวเอง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8392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3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ข้อดีของระบบไฟฟ้าแบบสามเฟส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Advantages of a Three-Phase System)</a:t>
            </a:r>
          </a:p>
        </p:txBody>
      </p:sp>
    </p:spTree>
    <p:extLst>
      <p:ext uri="{BB962C8B-B14F-4D97-AF65-F5344CB8AC3E}">
        <p14:creationId xmlns:p14="http://schemas.microsoft.com/office/powerpoint/2010/main" val="83569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0" y="0"/>
            <a:ext cx="5968301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1.5.4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คำจำกัดความบางประการ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Some Definitions)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1037" y="877373"/>
            <a:ext cx="10829925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ลำดับ</a:t>
            </a:r>
            <a:r>
              <a:rPr lang="th-TH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เฟส (</a:t>
            </a:r>
            <a:r>
              <a:rPr lang="en-US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Phase Sequence</a:t>
            </a:r>
            <a:r>
              <a:rPr lang="en-US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ลำดับ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ที่แรงดันในแต่ละเฟสของระบบสามเฟสขึ้นถึงค่าสูงสุดทางบวก เรียกว่า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Phase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Sequence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หรือ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Phase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Order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จาก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แผนภาพเฟสเซอร์ของระบบสามเฟส จะเห็นว่าแรงดันในขดลวดเฟส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ถึงค่าสูงสุดก่อน จากนั้นเป็นเฟส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Y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และสุดท้ายเป็นเฟส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B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ดังนั้นลำดับเฟสคือ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R–Y–B</a:t>
            </a:r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1833246" y="4860480"/>
            <a:ext cx="4259405" cy="1102387"/>
            <a:chOff x="1101725" y="4609769"/>
            <a:chExt cx="4259405" cy="1102387"/>
          </a:xfrm>
        </p:grpSpPr>
        <p:sp>
          <p:nvSpPr>
            <p:cNvPr id="90" name="Freeform 89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549005" y="4859744"/>
            <a:ext cx="4259405" cy="1102387"/>
            <a:chOff x="1101725" y="4609769"/>
            <a:chExt cx="4259405" cy="1102387"/>
          </a:xfrm>
        </p:grpSpPr>
        <p:sp>
          <p:nvSpPr>
            <p:cNvPr id="95" name="Freeform 94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263365" y="4859153"/>
            <a:ext cx="4259405" cy="1102387"/>
            <a:chOff x="1101725" y="4609769"/>
            <a:chExt cx="4259405" cy="1102387"/>
          </a:xfrm>
        </p:grpSpPr>
        <p:sp>
          <p:nvSpPr>
            <p:cNvPr id="100" name="Freeform 99"/>
            <p:cNvSpPr/>
            <p:nvPr/>
          </p:nvSpPr>
          <p:spPr>
            <a:xfrm>
              <a:off x="110172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 rot="10800000">
              <a:off x="2155825" y="5162550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3230705" y="4609769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 rot="10800000">
              <a:off x="4278455" y="5159375"/>
              <a:ext cx="1082675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110292" y="3940471"/>
            <a:ext cx="1020932" cy="897256"/>
            <a:chOff x="1378771" y="3355657"/>
            <a:chExt cx="1020932" cy="897256"/>
          </a:xfrm>
        </p:grpSpPr>
        <p:sp>
          <p:nvSpPr>
            <p:cNvPr id="105" name="Rectangle 104"/>
            <p:cNvSpPr/>
            <p:nvPr/>
          </p:nvSpPr>
          <p:spPr>
            <a:xfrm>
              <a:off x="1378771" y="3355657"/>
              <a:ext cx="1020932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th-TH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R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th-TH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l-GR" sz="1400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106" name="Straight Arrow Connector 105"/>
            <p:cNvCxnSpPr>
              <a:stCxn id="105" idx="2"/>
            </p:cNvCxnSpPr>
            <p:nvPr/>
          </p:nvCxnSpPr>
          <p:spPr>
            <a:xfrm flipH="1">
              <a:off x="1659520" y="3724989"/>
              <a:ext cx="229717" cy="527924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3138529" y="3945012"/>
            <a:ext cx="1623456" cy="892715"/>
            <a:chOff x="2407008" y="3360198"/>
            <a:chExt cx="1623456" cy="892715"/>
          </a:xfrm>
        </p:grpSpPr>
        <p:sp>
          <p:nvSpPr>
            <p:cNvPr id="108" name="Rectangle 107"/>
            <p:cNvSpPr/>
            <p:nvPr/>
          </p:nvSpPr>
          <p:spPr>
            <a:xfrm>
              <a:off x="2539015" y="3360198"/>
              <a:ext cx="1491449" cy="369332"/>
            </a:xfrm>
            <a:prstGeom prst="rect">
              <a:avLst/>
            </a:prstGeom>
            <a:solidFill>
              <a:srgbClr val="FF9900"/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Y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l-GR" sz="14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−</a:t>
              </a:r>
              <a:r>
                <a:rPr lang="en-US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12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0</a:t>
              </a:r>
              <a:r>
                <a:rPr lang="el-GR" b="1" baseline="300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∘</a:t>
              </a:r>
              <a:r>
                <a:rPr lang="el-GR" b="1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)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109" name="Straight Arrow Connector 108"/>
            <p:cNvCxnSpPr>
              <a:stCxn id="108" idx="2"/>
            </p:cNvCxnSpPr>
            <p:nvPr/>
          </p:nvCxnSpPr>
          <p:spPr>
            <a:xfrm flipH="1">
              <a:off x="2407008" y="3729530"/>
              <a:ext cx="877732" cy="523383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4942232" y="3963142"/>
            <a:ext cx="1525281" cy="857916"/>
            <a:chOff x="4210711" y="3378328"/>
            <a:chExt cx="1525281" cy="857916"/>
          </a:xfrm>
        </p:grpSpPr>
        <p:sp>
          <p:nvSpPr>
            <p:cNvPr id="111" name="Rectangle 110"/>
            <p:cNvSpPr/>
            <p:nvPr/>
          </p:nvSpPr>
          <p:spPr>
            <a:xfrm>
              <a:off x="4210711" y="3378328"/>
              <a:ext cx="1525281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B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=</a:t>
              </a:r>
              <a:r>
                <a:rPr lang="th-TH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  <a:r>
                <a:rPr lang="en-US" b="1" baseline="-25000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m</a:t>
              </a:r>
              <a:r>
                <a:rPr lang="en-US" b="1" dirty="0" err="1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sin</a:t>
              </a:r>
              <a:r>
                <a:rPr lang="en-US" b="1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l-GR" sz="14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θ</a:t>
              </a:r>
              <a:r>
                <a:rPr lang="el-GR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−</a:t>
              </a:r>
              <a:r>
                <a:rPr lang="en-US" b="1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240</a:t>
              </a:r>
              <a:r>
                <a:rPr lang="el-GR" b="1" baseline="30000" dirty="0">
                  <a:latin typeface="TH Sarabun New" panose="020B0500040200020003" pitchFamily="34" charset="-34"/>
                  <a:cs typeface="Angsana New" panose="02020603050405020304" pitchFamily="18" charset="-34"/>
                </a:rPr>
                <a:t>∘</a:t>
              </a:r>
              <a:r>
                <a:rPr lang="el-GR" b="1" dirty="0" smtClean="0">
                  <a:latin typeface="TH Sarabun New" panose="020B0500040200020003" pitchFamily="34" charset="-34"/>
                  <a:cs typeface="Angsana New" panose="02020603050405020304" pitchFamily="18" charset="-34"/>
                </a:rPr>
                <a:t>)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112" name="Straight Arrow Connector 111"/>
            <p:cNvCxnSpPr/>
            <p:nvPr/>
          </p:nvCxnSpPr>
          <p:spPr>
            <a:xfrm>
              <a:off x="5007869" y="3744967"/>
              <a:ext cx="172942" cy="491277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Straight Arrow Connector 112"/>
          <p:cNvCxnSpPr/>
          <p:nvPr/>
        </p:nvCxnSpPr>
        <p:spPr>
          <a:xfrm>
            <a:off x="1690309" y="5408759"/>
            <a:ext cx="602793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V="1">
            <a:off x="1833246" y="4290316"/>
            <a:ext cx="0" cy="21448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1503728" y="4046610"/>
            <a:ext cx="420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endParaRPr lang="en-US" sz="24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412538" y="4583023"/>
            <a:ext cx="4207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2000" b="1" i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en-US" sz="20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7677580" y="5239482"/>
            <a:ext cx="3331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en-US" sz="2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1856999" y="4927747"/>
            <a:ext cx="1412875" cy="1009709"/>
            <a:chOff x="6438652" y="4342933"/>
            <a:chExt cx="1412875" cy="1009709"/>
          </a:xfrm>
        </p:grpSpPr>
        <p:sp>
          <p:nvSpPr>
            <p:cNvPr id="119" name="Freeform 118"/>
            <p:cNvSpPr/>
            <p:nvPr/>
          </p:nvSpPr>
          <p:spPr>
            <a:xfrm>
              <a:off x="7143502" y="4822358"/>
              <a:ext cx="708025" cy="530284"/>
            </a:xfrm>
            <a:custGeom>
              <a:avLst/>
              <a:gdLst>
                <a:gd name="connsiteX0" fmla="*/ 708025 w 708025"/>
                <a:gd name="connsiteY0" fmla="*/ 0 h 530284"/>
                <a:gd name="connsiteX1" fmla="*/ 666750 w 708025"/>
                <a:gd name="connsiteY1" fmla="*/ 73025 h 530284"/>
                <a:gd name="connsiteX2" fmla="*/ 647700 w 708025"/>
                <a:gd name="connsiteY2" fmla="*/ 101600 h 530284"/>
                <a:gd name="connsiteX3" fmla="*/ 635000 w 708025"/>
                <a:gd name="connsiteY3" fmla="*/ 127000 h 530284"/>
                <a:gd name="connsiteX4" fmla="*/ 615950 w 708025"/>
                <a:gd name="connsiteY4" fmla="*/ 146050 h 530284"/>
                <a:gd name="connsiteX5" fmla="*/ 600075 w 708025"/>
                <a:gd name="connsiteY5" fmla="*/ 177800 h 530284"/>
                <a:gd name="connsiteX6" fmla="*/ 581025 w 708025"/>
                <a:gd name="connsiteY6" fmla="*/ 206375 h 530284"/>
                <a:gd name="connsiteX7" fmla="*/ 561975 w 708025"/>
                <a:gd name="connsiteY7" fmla="*/ 228600 h 530284"/>
                <a:gd name="connsiteX8" fmla="*/ 552450 w 708025"/>
                <a:gd name="connsiteY8" fmla="*/ 244475 h 530284"/>
                <a:gd name="connsiteX9" fmla="*/ 539750 w 708025"/>
                <a:gd name="connsiteY9" fmla="*/ 266700 h 530284"/>
                <a:gd name="connsiteX10" fmla="*/ 511175 w 708025"/>
                <a:gd name="connsiteY10" fmla="*/ 304800 h 530284"/>
                <a:gd name="connsiteX11" fmla="*/ 492125 w 708025"/>
                <a:gd name="connsiteY11" fmla="*/ 330200 h 530284"/>
                <a:gd name="connsiteX12" fmla="*/ 473075 w 708025"/>
                <a:gd name="connsiteY12" fmla="*/ 358775 h 530284"/>
                <a:gd name="connsiteX13" fmla="*/ 454025 w 708025"/>
                <a:gd name="connsiteY13" fmla="*/ 374650 h 530284"/>
                <a:gd name="connsiteX14" fmla="*/ 428625 w 708025"/>
                <a:gd name="connsiteY14" fmla="*/ 400050 h 530284"/>
                <a:gd name="connsiteX15" fmla="*/ 419100 w 708025"/>
                <a:gd name="connsiteY15" fmla="*/ 419100 h 530284"/>
                <a:gd name="connsiteX16" fmla="*/ 396875 w 708025"/>
                <a:gd name="connsiteY16" fmla="*/ 434975 h 530284"/>
                <a:gd name="connsiteX17" fmla="*/ 381000 w 708025"/>
                <a:gd name="connsiteY17" fmla="*/ 447675 h 530284"/>
                <a:gd name="connsiteX18" fmla="*/ 365125 w 708025"/>
                <a:gd name="connsiteY18" fmla="*/ 463550 h 530284"/>
                <a:gd name="connsiteX19" fmla="*/ 342900 w 708025"/>
                <a:gd name="connsiteY19" fmla="*/ 479425 h 530284"/>
                <a:gd name="connsiteX20" fmla="*/ 336550 w 708025"/>
                <a:gd name="connsiteY20" fmla="*/ 482600 h 530284"/>
                <a:gd name="connsiteX21" fmla="*/ 327025 w 708025"/>
                <a:gd name="connsiteY21" fmla="*/ 492125 h 530284"/>
                <a:gd name="connsiteX22" fmla="*/ 311150 w 708025"/>
                <a:gd name="connsiteY22" fmla="*/ 498475 h 530284"/>
                <a:gd name="connsiteX23" fmla="*/ 292100 w 708025"/>
                <a:gd name="connsiteY23" fmla="*/ 508000 h 530284"/>
                <a:gd name="connsiteX24" fmla="*/ 279400 w 708025"/>
                <a:gd name="connsiteY24" fmla="*/ 517525 h 530284"/>
                <a:gd name="connsiteX25" fmla="*/ 260350 w 708025"/>
                <a:gd name="connsiteY25" fmla="*/ 520700 h 530284"/>
                <a:gd name="connsiteX26" fmla="*/ 247650 w 708025"/>
                <a:gd name="connsiteY26" fmla="*/ 527050 h 530284"/>
                <a:gd name="connsiteX27" fmla="*/ 234950 w 708025"/>
                <a:gd name="connsiteY27" fmla="*/ 527050 h 530284"/>
                <a:gd name="connsiteX28" fmla="*/ 219075 w 708025"/>
                <a:gd name="connsiteY28" fmla="*/ 527050 h 530284"/>
                <a:gd name="connsiteX29" fmla="*/ 196850 w 708025"/>
                <a:gd name="connsiteY29" fmla="*/ 530225 h 530284"/>
                <a:gd name="connsiteX30" fmla="*/ 149225 w 708025"/>
                <a:gd name="connsiteY30" fmla="*/ 523875 h 530284"/>
                <a:gd name="connsiteX31" fmla="*/ 111125 w 708025"/>
                <a:gd name="connsiteY31" fmla="*/ 520700 h 530284"/>
                <a:gd name="connsiteX32" fmla="*/ 88900 w 708025"/>
                <a:gd name="connsiteY32" fmla="*/ 514350 h 530284"/>
                <a:gd name="connsiteX33" fmla="*/ 60325 w 708025"/>
                <a:gd name="connsiteY33" fmla="*/ 504825 h 530284"/>
                <a:gd name="connsiteX34" fmla="*/ 53975 w 708025"/>
                <a:gd name="connsiteY34" fmla="*/ 495300 h 530284"/>
                <a:gd name="connsiteX35" fmla="*/ 41275 w 708025"/>
                <a:gd name="connsiteY35" fmla="*/ 485775 h 530284"/>
                <a:gd name="connsiteX36" fmla="*/ 28575 w 708025"/>
                <a:gd name="connsiteY36" fmla="*/ 482600 h 530284"/>
                <a:gd name="connsiteX37" fmla="*/ 12700 w 708025"/>
                <a:gd name="connsiteY37" fmla="*/ 473075 h 530284"/>
                <a:gd name="connsiteX38" fmla="*/ 0 w 708025"/>
                <a:gd name="connsiteY38" fmla="*/ 460375 h 530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708025" h="530284">
                  <a:moveTo>
                    <a:pt x="708025" y="0"/>
                  </a:moveTo>
                  <a:cubicBezTo>
                    <a:pt x="692414" y="28046"/>
                    <a:pt x="676804" y="56092"/>
                    <a:pt x="666750" y="73025"/>
                  </a:cubicBezTo>
                  <a:cubicBezTo>
                    <a:pt x="656696" y="89958"/>
                    <a:pt x="652992" y="92604"/>
                    <a:pt x="647700" y="101600"/>
                  </a:cubicBezTo>
                  <a:cubicBezTo>
                    <a:pt x="642408" y="110596"/>
                    <a:pt x="640292" y="119592"/>
                    <a:pt x="635000" y="127000"/>
                  </a:cubicBezTo>
                  <a:cubicBezTo>
                    <a:pt x="629708" y="134408"/>
                    <a:pt x="621771" y="137583"/>
                    <a:pt x="615950" y="146050"/>
                  </a:cubicBezTo>
                  <a:cubicBezTo>
                    <a:pt x="610129" y="154517"/>
                    <a:pt x="605896" y="167746"/>
                    <a:pt x="600075" y="177800"/>
                  </a:cubicBezTo>
                  <a:cubicBezTo>
                    <a:pt x="594254" y="187854"/>
                    <a:pt x="587375" y="197908"/>
                    <a:pt x="581025" y="206375"/>
                  </a:cubicBezTo>
                  <a:cubicBezTo>
                    <a:pt x="574675" y="214842"/>
                    <a:pt x="566737" y="222250"/>
                    <a:pt x="561975" y="228600"/>
                  </a:cubicBezTo>
                  <a:cubicBezTo>
                    <a:pt x="557213" y="234950"/>
                    <a:pt x="556154" y="238125"/>
                    <a:pt x="552450" y="244475"/>
                  </a:cubicBezTo>
                  <a:cubicBezTo>
                    <a:pt x="548746" y="250825"/>
                    <a:pt x="546629" y="256646"/>
                    <a:pt x="539750" y="266700"/>
                  </a:cubicBezTo>
                  <a:cubicBezTo>
                    <a:pt x="532871" y="276754"/>
                    <a:pt x="511175" y="304800"/>
                    <a:pt x="511175" y="304800"/>
                  </a:cubicBezTo>
                  <a:cubicBezTo>
                    <a:pt x="503238" y="315383"/>
                    <a:pt x="498475" y="321204"/>
                    <a:pt x="492125" y="330200"/>
                  </a:cubicBezTo>
                  <a:cubicBezTo>
                    <a:pt x="485775" y="339196"/>
                    <a:pt x="479425" y="351367"/>
                    <a:pt x="473075" y="358775"/>
                  </a:cubicBezTo>
                  <a:cubicBezTo>
                    <a:pt x="466725" y="366183"/>
                    <a:pt x="461433" y="367771"/>
                    <a:pt x="454025" y="374650"/>
                  </a:cubicBezTo>
                  <a:cubicBezTo>
                    <a:pt x="446617" y="381529"/>
                    <a:pt x="434446" y="392642"/>
                    <a:pt x="428625" y="400050"/>
                  </a:cubicBezTo>
                  <a:cubicBezTo>
                    <a:pt x="422804" y="407458"/>
                    <a:pt x="424392" y="413279"/>
                    <a:pt x="419100" y="419100"/>
                  </a:cubicBezTo>
                  <a:cubicBezTo>
                    <a:pt x="413808" y="424921"/>
                    <a:pt x="403225" y="430213"/>
                    <a:pt x="396875" y="434975"/>
                  </a:cubicBezTo>
                  <a:cubicBezTo>
                    <a:pt x="390525" y="439737"/>
                    <a:pt x="386292" y="442913"/>
                    <a:pt x="381000" y="447675"/>
                  </a:cubicBezTo>
                  <a:cubicBezTo>
                    <a:pt x="375708" y="452438"/>
                    <a:pt x="371475" y="458258"/>
                    <a:pt x="365125" y="463550"/>
                  </a:cubicBezTo>
                  <a:cubicBezTo>
                    <a:pt x="358775" y="468842"/>
                    <a:pt x="342900" y="479425"/>
                    <a:pt x="342900" y="479425"/>
                  </a:cubicBezTo>
                  <a:cubicBezTo>
                    <a:pt x="338138" y="482600"/>
                    <a:pt x="336550" y="482600"/>
                    <a:pt x="336550" y="482600"/>
                  </a:cubicBezTo>
                  <a:cubicBezTo>
                    <a:pt x="333904" y="484717"/>
                    <a:pt x="331258" y="489479"/>
                    <a:pt x="327025" y="492125"/>
                  </a:cubicBezTo>
                  <a:cubicBezTo>
                    <a:pt x="322792" y="494771"/>
                    <a:pt x="316971" y="495829"/>
                    <a:pt x="311150" y="498475"/>
                  </a:cubicBezTo>
                  <a:cubicBezTo>
                    <a:pt x="305329" y="501121"/>
                    <a:pt x="292100" y="508000"/>
                    <a:pt x="292100" y="508000"/>
                  </a:cubicBezTo>
                  <a:cubicBezTo>
                    <a:pt x="286808" y="511175"/>
                    <a:pt x="284692" y="515408"/>
                    <a:pt x="279400" y="517525"/>
                  </a:cubicBezTo>
                  <a:cubicBezTo>
                    <a:pt x="274108" y="519642"/>
                    <a:pt x="260350" y="520700"/>
                    <a:pt x="260350" y="520700"/>
                  </a:cubicBezTo>
                  <a:cubicBezTo>
                    <a:pt x="255058" y="522287"/>
                    <a:pt x="247650" y="527050"/>
                    <a:pt x="247650" y="527050"/>
                  </a:cubicBezTo>
                  <a:cubicBezTo>
                    <a:pt x="243417" y="528108"/>
                    <a:pt x="234950" y="527050"/>
                    <a:pt x="234950" y="527050"/>
                  </a:cubicBezTo>
                  <a:cubicBezTo>
                    <a:pt x="230188" y="527050"/>
                    <a:pt x="225425" y="526521"/>
                    <a:pt x="219075" y="527050"/>
                  </a:cubicBezTo>
                  <a:cubicBezTo>
                    <a:pt x="212725" y="527579"/>
                    <a:pt x="208492" y="530754"/>
                    <a:pt x="196850" y="530225"/>
                  </a:cubicBezTo>
                  <a:cubicBezTo>
                    <a:pt x="185208" y="529696"/>
                    <a:pt x="163512" y="525462"/>
                    <a:pt x="149225" y="523875"/>
                  </a:cubicBezTo>
                  <a:cubicBezTo>
                    <a:pt x="134938" y="522288"/>
                    <a:pt x="121179" y="522287"/>
                    <a:pt x="111125" y="520700"/>
                  </a:cubicBezTo>
                  <a:cubicBezTo>
                    <a:pt x="101071" y="519113"/>
                    <a:pt x="97367" y="516996"/>
                    <a:pt x="88900" y="514350"/>
                  </a:cubicBezTo>
                  <a:cubicBezTo>
                    <a:pt x="80433" y="511704"/>
                    <a:pt x="60325" y="504825"/>
                    <a:pt x="60325" y="504825"/>
                  </a:cubicBezTo>
                  <a:cubicBezTo>
                    <a:pt x="54504" y="501650"/>
                    <a:pt x="53975" y="495300"/>
                    <a:pt x="53975" y="495300"/>
                  </a:cubicBezTo>
                  <a:cubicBezTo>
                    <a:pt x="50800" y="492125"/>
                    <a:pt x="41275" y="485775"/>
                    <a:pt x="41275" y="485775"/>
                  </a:cubicBezTo>
                  <a:cubicBezTo>
                    <a:pt x="37042" y="483658"/>
                    <a:pt x="33337" y="484717"/>
                    <a:pt x="28575" y="482600"/>
                  </a:cubicBezTo>
                  <a:cubicBezTo>
                    <a:pt x="23813" y="480483"/>
                    <a:pt x="12700" y="473075"/>
                    <a:pt x="12700" y="473075"/>
                  </a:cubicBezTo>
                  <a:cubicBezTo>
                    <a:pt x="7938" y="469371"/>
                    <a:pt x="0" y="460375"/>
                    <a:pt x="0" y="460375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6438652" y="4342933"/>
              <a:ext cx="708025" cy="939800"/>
            </a:xfrm>
            <a:custGeom>
              <a:avLst/>
              <a:gdLst>
                <a:gd name="connsiteX0" fmla="*/ 0 w 708025"/>
                <a:gd name="connsiteY0" fmla="*/ 0 h 939800"/>
                <a:gd name="connsiteX1" fmla="*/ 41275 w 708025"/>
                <a:gd name="connsiteY1" fmla="*/ 31750 h 939800"/>
                <a:gd name="connsiteX2" fmla="*/ 60325 w 708025"/>
                <a:gd name="connsiteY2" fmla="*/ 50800 h 939800"/>
                <a:gd name="connsiteX3" fmla="*/ 76200 w 708025"/>
                <a:gd name="connsiteY3" fmla="*/ 66675 h 939800"/>
                <a:gd name="connsiteX4" fmla="*/ 82550 w 708025"/>
                <a:gd name="connsiteY4" fmla="*/ 66675 h 939800"/>
                <a:gd name="connsiteX5" fmla="*/ 95250 w 708025"/>
                <a:gd name="connsiteY5" fmla="*/ 85725 h 939800"/>
                <a:gd name="connsiteX6" fmla="*/ 117475 w 708025"/>
                <a:gd name="connsiteY6" fmla="*/ 111125 h 939800"/>
                <a:gd name="connsiteX7" fmla="*/ 142875 w 708025"/>
                <a:gd name="connsiteY7" fmla="*/ 146050 h 939800"/>
                <a:gd name="connsiteX8" fmla="*/ 161925 w 708025"/>
                <a:gd name="connsiteY8" fmla="*/ 168275 h 939800"/>
                <a:gd name="connsiteX9" fmla="*/ 177800 w 708025"/>
                <a:gd name="connsiteY9" fmla="*/ 193675 h 939800"/>
                <a:gd name="connsiteX10" fmla="*/ 196850 w 708025"/>
                <a:gd name="connsiteY10" fmla="*/ 215900 h 939800"/>
                <a:gd name="connsiteX11" fmla="*/ 212725 w 708025"/>
                <a:gd name="connsiteY11" fmla="*/ 247650 h 939800"/>
                <a:gd name="connsiteX12" fmla="*/ 231775 w 708025"/>
                <a:gd name="connsiteY12" fmla="*/ 269875 h 939800"/>
                <a:gd name="connsiteX13" fmla="*/ 244475 w 708025"/>
                <a:gd name="connsiteY13" fmla="*/ 292100 h 939800"/>
                <a:gd name="connsiteX14" fmla="*/ 263525 w 708025"/>
                <a:gd name="connsiteY14" fmla="*/ 320675 h 939800"/>
                <a:gd name="connsiteX15" fmla="*/ 282575 w 708025"/>
                <a:gd name="connsiteY15" fmla="*/ 349250 h 939800"/>
                <a:gd name="connsiteX16" fmla="*/ 298450 w 708025"/>
                <a:gd name="connsiteY16" fmla="*/ 374650 h 939800"/>
                <a:gd name="connsiteX17" fmla="*/ 317500 w 708025"/>
                <a:gd name="connsiteY17" fmla="*/ 400050 h 939800"/>
                <a:gd name="connsiteX18" fmla="*/ 330200 w 708025"/>
                <a:gd name="connsiteY18" fmla="*/ 419100 h 939800"/>
                <a:gd name="connsiteX19" fmla="*/ 336550 w 708025"/>
                <a:gd name="connsiteY19" fmla="*/ 438150 h 939800"/>
                <a:gd name="connsiteX20" fmla="*/ 346075 w 708025"/>
                <a:gd name="connsiteY20" fmla="*/ 457200 h 939800"/>
                <a:gd name="connsiteX21" fmla="*/ 361950 w 708025"/>
                <a:gd name="connsiteY21" fmla="*/ 479425 h 939800"/>
                <a:gd name="connsiteX22" fmla="*/ 377825 w 708025"/>
                <a:gd name="connsiteY22" fmla="*/ 501650 h 939800"/>
                <a:gd name="connsiteX23" fmla="*/ 387350 w 708025"/>
                <a:gd name="connsiteY23" fmla="*/ 520700 h 939800"/>
                <a:gd name="connsiteX24" fmla="*/ 403225 w 708025"/>
                <a:gd name="connsiteY24" fmla="*/ 542925 h 939800"/>
                <a:gd name="connsiteX25" fmla="*/ 422275 w 708025"/>
                <a:gd name="connsiteY25" fmla="*/ 565150 h 939800"/>
                <a:gd name="connsiteX26" fmla="*/ 431800 w 708025"/>
                <a:gd name="connsiteY26" fmla="*/ 587375 h 939800"/>
                <a:gd name="connsiteX27" fmla="*/ 447675 w 708025"/>
                <a:gd name="connsiteY27" fmla="*/ 615950 h 939800"/>
                <a:gd name="connsiteX28" fmla="*/ 466725 w 708025"/>
                <a:gd name="connsiteY28" fmla="*/ 644525 h 939800"/>
                <a:gd name="connsiteX29" fmla="*/ 479425 w 708025"/>
                <a:gd name="connsiteY29" fmla="*/ 666750 h 939800"/>
                <a:gd name="connsiteX30" fmla="*/ 498475 w 708025"/>
                <a:gd name="connsiteY30" fmla="*/ 692150 h 939800"/>
                <a:gd name="connsiteX31" fmla="*/ 514350 w 708025"/>
                <a:gd name="connsiteY31" fmla="*/ 711200 h 939800"/>
                <a:gd name="connsiteX32" fmla="*/ 530225 w 708025"/>
                <a:gd name="connsiteY32" fmla="*/ 733425 h 939800"/>
                <a:gd name="connsiteX33" fmla="*/ 546100 w 708025"/>
                <a:gd name="connsiteY33" fmla="*/ 752475 h 939800"/>
                <a:gd name="connsiteX34" fmla="*/ 555625 w 708025"/>
                <a:gd name="connsiteY34" fmla="*/ 771525 h 939800"/>
                <a:gd name="connsiteX35" fmla="*/ 577850 w 708025"/>
                <a:gd name="connsiteY35" fmla="*/ 796925 h 939800"/>
                <a:gd name="connsiteX36" fmla="*/ 590550 w 708025"/>
                <a:gd name="connsiteY36" fmla="*/ 815975 h 939800"/>
                <a:gd name="connsiteX37" fmla="*/ 615950 w 708025"/>
                <a:gd name="connsiteY37" fmla="*/ 847725 h 939800"/>
                <a:gd name="connsiteX38" fmla="*/ 635000 w 708025"/>
                <a:gd name="connsiteY38" fmla="*/ 863600 h 939800"/>
                <a:gd name="connsiteX39" fmla="*/ 647700 w 708025"/>
                <a:gd name="connsiteY39" fmla="*/ 882650 h 939800"/>
                <a:gd name="connsiteX40" fmla="*/ 669925 w 708025"/>
                <a:gd name="connsiteY40" fmla="*/ 904875 h 939800"/>
                <a:gd name="connsiteX41" fmla="*/ 682625 w 708025"/>
                <a:gd name="connsiteY41" fmla="*/ 920750 h 939800"/>
                <a:gd name="connsiteX42" fmla="*/ 692150 w 708025"/>
                <a:gd name="connsiteY42" fmla="*/ 930275 h 939800"/>
                <a:gd name="connsiteX43" fmla="*/ 708025 w 708025"/>
                <a:gd name="connsiteY43" fmla="*/ 939800 h 93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08025" h="939800">
                  <a:moveTo>
                    <a:pt x="0" y="0"/>
                  </a:moveTo>
                  <a:cubicBezTo>
                    <a:pt x="15610" y="11641"/>
                    <a:pt x="31221" y="23283"/>
                    <a:pt x="41275" y="31750"/>
                  </a:cubicBezTo>
                  <a:cubicBezTo>
                    <a:pt x="51329" y="40217"/>
                    <a:pt x="60325" y="50800"/>
                    <a:pt x="60325" y="50800"/>
                  </a:cubicBezTo>
                  <a:cubicBezTo>
                    <a:pt x="66146" y="56621"/>
                    <a:pt x="72496" y="64029"/>
                    <a:pt x="76200" y="66675"/>
                  </a:cubicBezTo>
                  <a:cubicBezTo>
                    <a:pt x="79904" y="69321"/>
                    <a:pt x="79375" y="63500"/>
                    <a:pt x="82550" y="66675"/>
                  </a:cubicBezTo>
                  <a:cubicBezTo>
                    <a:pt x="85725" y="69850"/>
                    <a:pt x="89429" y="78317"/>
                    <a:pt x="95250" y="85725"/>
                  </a:cubicBezTo>
                  <a:cubicBezTo>
                    <a:pt x="101071" y="93133"/>
                    <a:pt x="109538" y="101071"/>
                    <a:pt x="117475" y="111125"/>
                  </a:cubicBezTo>
                  <a:cubicBezTo>
                    <a:pt x="125412" y="121179"/>
                    <a:pt x="135467" y="136525"/>
                    <a:pt x="142875" y="146050"/>
                  </a:cubicBezTo>
                  <a:cubicBezTo>
                    <a:pt x="150283" y="155575"/>
                    <a:pt x="156104" y="160338"/>
                    <a:pt x="161925" y="168275"/>
                  </a:cubicBezTo>
                  <a:cubicBezTo>
                    <a:pt x="167746" y="176212"/>
                    <a:pt x="171979" y="185738"/>
                    <a:pt x="177800" y="193675"/>
                  </a:cubicBezTo>
                  <a:cubicBezTo>
                    <a:pt x="183621" y="201612"/>
                    <a:pt x="191029" y="206904"/>
                    <a:pt x="196850" y="215900"/>
                  </a:cubicBezTo>
                  <a:cubicBezTo>
                    <a:pt x="202671" y="224896"/>
                    <a:pt x="206904" y="238654"/>
                    <a:pt x="212725" y="247650"/>
                  </a:cubicBezTo>
                  <a:cubicBezTo>
                    <a:pt x="218546" y="256646"/>
                    <a:pt x="226483" y="262467"/>
                    <a:pt x="231775" y="269875"/>
                  </a:cubicBezTo>
                  <a:cubicBezTo>
                    <a:pt x="237067" y="277283"/>
                    <a:pt x="239183" y="283633"/>
                    <a:pt x="244475" y="292100"/>
                  </a:cubicBezTo>
                  <a:cubicBezTo>
                    <a:pt x="249767" y="300567"/>
                    <a:pt x="263525" y="320675"/>
                    <a:pt x="263525" y="320675"/>
                  </a:cubicBezTo>
                  <a:cubicBezTo>
                    <a:pt x="269875" y="330200"/>
                    <a:pt x="276754" y="340254"/>
                    <a:pt x="282575" y="349250"/>
                  </a:cubicBezTo>
                  <a:cubicBezTo>
                    <a:pt x="288396" y="358246"/>
                    <a:pt x="292629" y="366183"/>
                    <a:pt x="298450" y="374650"/>
                  </a:cubicBezTo>
                  <a:cubicBezTo>
                    <a:pt x="304271" y="383117"/>
                    <a:pt x="312208" y="392642"/>
                    <a:pt x="317500" y="400050"/>
                  </a:cubicBezTo>
                  <a:cubicBezTo>
                    <a:pt x="322792" y="407458"/>
                    <a:pt x="327025" y="412750"/>
                    <a:pt x="330200" y="419100"/>
                  </a:cubicBezTo>
                  <a:cubicBezTo>
                    <a:pt x="333375" y="425450"/>
                    <a:pt x="333904" y="431800"/>
                    <a:pt x="336550" y="438150"/>
                  </a:cubicBezTo>
                  <a:cubicBezTo>
                    <a:pt x="339196" y="444500"/>
                    <a:pt x="341842" y="450321"/>
                    <a:pt x="346075" y="457200"/>
                  </a:cubicBezTo>
                  <a:cubicBezTo>
                    <a:pt x="350308" y="464079"/>
                    <a:pt x="361950" y="479425"/>
                    <a:pt x="361950" y="479425"/>
                  </a:cubicBezTo>
                  <a:cubicBezTo>
                    <a:pt x="367242" y="486833"/>
                    <a:pt x="373592" y="494771"/>
                    <a:pt x="377825" y="501650"/>
                  </a:cubicBezTo>
                  <a:cubicBezTo>
                    <a:pt x="382058" y="508529"/>
                    <a:pt x="383117" y="513821"/>
                    <a:pt x="387350" y="520700"/>
                  </a:cubicBezTo>
                  <a:cubicBezTo>
                    <a:pt x="391583" y="527579"/>
                    <a:pt x="397404" y="535517"/>
                    <a:pt x="403225" y="542925"/>
                  </a:cubicBezTo>
                  <a:cubicBezTo>
                    <a:pt x="409046" y="550333"/>
                    <a:pt x="417513" y="557742"/>
                    <a:pt x="422275" y="565150"/>
                  </a:cubicBezTo>
                  <a:cubicBezTo>
                    <a:pt x="427038" y="572558"/>
                    <a:pt x="427567" y="578908"/>
                    <a:pt x="431800" y="587375"/>
                  </a:cubicBezTo>
                  <a:cubicBezTo>
                    <a:pt x="436033" y="595842"/>
                    <a:pt x="441854" y="606425"/>
                    <a:pt x="447675" y="615950"/>
                  </a:cubicBezTo>
                  <a:cubicBezTo>
                    <a:pt x="453496" y="625475"/>
                    <a:pt x="461433" y="636058"/>
                    <a:pt x="466725" y="644525"/>
                  </a:cubicBezTo>
                  <a:cubicBezTo>
                    <a:pt x="472017" y="652992"/>
                    <a:pt x="474133" y="658813"/>
                    <a:pt x="479425" y="666750"/>
                  </a:cubicBezTo>
                  <a:cubicBezTo>
                    <a:pt x="484717" y="674687"/>
                    <a:pt x="492654" y="684742"/>
                    <a:pt x="498475" y="692150"/>
                  </a:cubicBezTo>
                  <a:cubicBezTo>
                    <a:pt x="504296" y="699558"/>
                    <a:pt x="509058" y="704321"/>
                    <a:pt x="514350" y="711200"/>
                  </a:cubicBezTo>
                  <a:cubicBezTo>
                    <a:pt x="519642" y="718079"/>
                    <a:pt x="524933" y="726546"/>
                    <a:pt x="530225" y="733425"/>
                  </a:cubicBezTo>
                  <a:cubicBezTo>
                    <a:pt x="535517" y="740304"/>
                    <a:pt x="541867" y="746125"/>
                    <a:pt x="546100" y="752475"/>
                  </a:cubicBezTo>
                  <a:cubicBezTo>
                    <a:pt x="550333" y="758825"/>
                    <a:pt x="550333" y="764117"/>
                    <a:pt x="555625" y="771525"/>
                  </a:cubicBezTo>
                  <a:cubicBezTo>
                    <a:pt x="560917" y="778933"/>
                    <a:pt x="572029" y="789517"/>
                    <a:pt x="577850" y="796925"/>
                  </a:cubicBezTo>
                  <a:cubicBezTo>
                    <a:pt x="583671" y="804333"/>
                    <a:pt x="584200" y="807508"/>
                    <a:pt x="590550" y="815975"/>
                  </a:cubicBezTo>
                  <a:cubicBezTo>
                    <a:pt x="596900" y="824442"/>
                    <a:pt x="608542" y="839788"/>
                    <a:pt x="615950" y="847725"/>
                  </a:cubicBezTo>
                  <a:cubicBezTo>
                    <a:pt x="623358" y="855663"/>
                    <a:pt x="629708" y="857779"/>
                    <a:pt x="635000" y="863600"/>
                  </a:cubicBezTo>
                  <a:cubicBezTo>
                    <a:pt x="640292" y="869421"/>
                    <a:pt x="641879" y="875771"/>
                    <a:pt x="647700" y="882650"/>
                  </a:cubicBezTo>
                  <a:cubicBezTo>
                    <a:pt x="653521" y="889529"/>
                    <a:pt x="664104" y="898525"/>
                    <a:pt x="669925" y="904875"/>
                  </a:cubicBezTo>
                  <a:cubicBezTo>
                    <a:pt x="675746" y="911225"/>
                    <a:pt x="682625" y="920750"/>
                    <a:pt x="682625" y="920750"/>
                  </a:cubicBezTo>
                  <a:cubicBezTo>
                    <a:pt x="686329" y="924983"/>
                    <a:pt x="687917" y="927100"/>
                    <a:pt x="692150" y="930275"/>
                  </a:cubicBezTo>
                  <a:cubicBezTo>
                    <a:pt x="696383" y="933450"/>
                    <a:pt x="702204" y="936625"/>
                    <a:pt x="708025" y="939800"/>
                  </a:cubicBez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1" name="Freeform 120"/>
          <p:cNvSpPr/>
          <p:nvPr/>
        </p:nvSpPr>
        <p:spPr>
          <a:xfrm>
            <a:off x="1841123" y="5414906"/>
            <a:ext cx="708025" cy="530284"/>
          </a:xfrm>
          <a:custGeom>
            <a:avLst/>
            <a:gdLst>
              <a:gd name="connsiteX0" fmla="*/ 708025 w 708025"/>
              <a:gd name="connsiteY0" fmla="*/ 0 h 530284"/>
              <a:gd name="connsiteX1" fmla="*/ 666750 w 708025"/>
              <a:gd name="connsiteY1" fmla="*/ 73025 h 530284"/>
              <a:gd name="connsiteX2" fmla="*/ 647700 w 708025"/>
              <a:gd name="connsiteY2" fmla="*/ 101600 h 530284"/>
              <a:gd name="connsiteX3" fmla="*/ 635000 w 708025"/>
              <a:gd name="connsiteY3" fmla="*/ 127000 h 530284"/>
              <a:gd name="connsiteX4" fmla="*/ 615950 w 708025"/>
              <a:gd name="connsiteY4" fmla="*/ 146050 h 530284"/>
              <a:gd name="connsiteX5" fmla="*/ 600075 w 708025"/>
              <a:gd name="connsiteY5" fmla="*/ 177800 h 530284"/>
              <a:gd name="connsiteX6" fmla="*/ 581025 w 708025"/>
              <a:gd name="connsiteY6" fmla="*/ 206375 h 530284"/>
              <a:gd name="connsiteX7" fmla="*/ 561975 w 708025"/>
              <a:gd name="connsiteY7" fmla="*/ 228600 h 530284"/>
              <a:gd name="connsiteX8" fmla="*/ 552450 w 708025"/>
              <a:gd name="connsiteY8" fmla="*/ 244475 h 530284"/>
              <a:gd name="connsiteX9" fmla="*/ 539750 w 708025"/>
              <a:gd name="connsiteY9" fmla="*/ 266700 h 530284"/>
              <a:gd name="connsiteX10" fmla="*/ 511175 w 708025"/>
              <a:gd name="connsiteY10" fmla="*/ 304800 h 530284"/>
              <a:gd name="connsiteX11" fmla="*/ 492125 w 708025"/>
              <a:gd name="connsiteY11" fmla="*/ 330200 h 530284"/>
              <a:gd name="connsiteX12" fmla="*/ 473075 w 708025"/>
              <a:gd name="connsiteY12" fmla="*/ 358775 h 530284"/>
              <a:gd name="connsiteX13" fmla="*/ 454025 w 708025"/>
              <a:gd name="connsiteY13" fmla="*/ 374650 h 530284"/>
              <a:gd name="connsiteX14" fmla="*/ 428625 w 708025"/>
              <a:gd name="connsiteY14" fmla="*/ 400050 h 530284"/>
              <a:gd name="connsiteX15" fmla="*/ 419100 w 708025"/>
              <a:gd name="connsiteY15" fmla="*/ 419100 h 530284"/>
              <a:gd name="connsiteX16" fmla="*/ 396875 w 708025"/>
              <a:gd name="connsiteY16" fmla="*/ 434975 h 530284"/>
              <a:gd name="connsiteX17" fmla="*/ 381000 w 708025"/>
              <a:gd name="connsiteY17" fmla="*/ 447675 h 530284"/>
              <a:gd name="connsiteX18" fmla="*/ 365125 w 708025"/>
              <a:gd name="connsiteY18" fmla="*/ 463550 h 530284"/>
              <a:gd name="connsiteX19" fmla="*/ 342900 w 708025"/>
              <a:gd name="connsiteY19" fmla="*/ 479425 h 530284"/>
              <a:gd name="connsiteX20" fmla="*/ 336550 w 708025"/>
              <a:gd name="connsiteY20" fmla="*/ 482600 h 530284"/>
              <a:gd name="connsiteX21" fmla="*/ 327025 w 708025"/>
              <a:gd name="connsiteY21" fmla="*/ 492125 h 530284"/>
              <a:gd name="connsiteX22" fmla="*/ 311150 w 708025"/>
              <a:gd name="connsiteY22" fmla="*/ 498475 h 530284"/>
              <a:gd name="connsiteX23" fmla="*/ 292100 w 708025"/>
              <a:gd name="connsiteY23" fmla="*/ 508000 h 530284"/>
              <a:gd name="connsiteX24" fmla="*/ 279400 w 708025"/>
              <a:gd name="connsiteY24" fmla="*/ 517525 h 530284"/>
              <a:gd name="connsiteX25" fmla="*/ 260350 w 708025"/>
              <a:gd name="connsiteY25" fmla="*/ 520700 h 530284"/>
              <a:gd name="connsiteX26" fmla="*/ 247650 w 708025"/>
              <a:gd name="connsiteY26" fmla="*/ 527050 h 530284"/>
              <a:gd name="connsiteX27" fmla="*/ 234950 w 708025"/>
              <a:gd name="connsiteY27" fmla="*/ 527050 h 530284"/>
              <a:gd name="connsiteX28" fmla="*/ 219075 w 708025"/>
              <a:gd name="connsiteY28" fmla="*/ 527050 h 530284"/>
              <a:gd name="connsiteX29" fmla="*/ 196850 w 708025"/>
              <a:gd name="connsiteY29" fmla="*/ 530225 h 530284"/>
              <a:gd name="connsiteX30" fmla="*/ 149225 w 708025"/>
              <a:gd name="connsiteY30" fmla="*/ 523875 h 530284"/>
              <a:gd name="connsiteX31" fmla="*/ 111125 w 708025"/>
              <a:gd name="connsiteY31" fmla="*/ 520700 h 530284"/>
              <a:gd name="connsiteX32" fmla="*/ 88900 w 708025"/>
              <a:gd name="connsiteY32" fmla="*/ 514350 h 530284"/>
              <a:gd name="connsiteX33" fmla="*/ 60325 w 708025"/>
              <a:gd name="connsiteY33" fmla="*/ 504825 h 530284"/>
              <a:gd name="connsiteX34" fmla="*/ 53975 w 708025"/>
              <a:gd name="connsiteY34" fmla="*/ 495300 h 530284"/>
              <a:gd name="connsiteX35" fmla="*/ 41275 w 708025"/>
              <a:gd name="connsiteY35" fmla="*/ 485775 h 530284"/>
              <a:gd name="connsiteX36" fmla="*/ 28575 w 708025"/>
              <a:gd name="connsiteY36" fmla="*/ 482600 h 530284"/>
              <a:gd name="connsiteX37" fmla="*/ 12700 w 708025"/>
              <a:gd name="connsiteY37" fmla="*/ 473075 h 530284"/>
              <a:gd name="connsiteX38" fmla="*/ 0 w 708025"/>
              <a:gd name="connsiteY38" fmla="*/ 460375 h 530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08025" h="530284">
                <a:moveTo>
                  <a:pt x="708025" y="0"/>
                </a:moveTo>
                <a:cubicBezTo>
                  <a:pt x="692414" y="28046"/>
                  <a:pt x="676804" y="56092"/>
                  <a:pt x="666750" y="73025"/>
                </a:cubicBezTo>
                <a:cubicBezTo>
                  <a:pt x="656696" y="89958"/>
                  <a:pt x="652992" y="92604"/>
                  <a:pt x="647700" y="101600"/>
                </a:cubicBezTo>
                <a:cubicBezTo>
                  <a:pt x="642408" y="110596"/>
                  <a:pt x="640292" y="119592"/>
                  <a:pt x="635000" y="127000"/>
                </a:cubicBezTo>
                <a:cubicBezTo>
                  <a:pt x="629708" y="134408"/>
                  <a:pt x="621771" y="137583"/>
                  <a:pt x="615950" y="146050"/>
                </a:cubicBezTo>
                <a:cubicBezTo>
                  <a:pt x="610129" y="154517"/>
                  <a:pt x="605896" y="167746"/>
                  <a:pt x="600075" y="177800"/>
                </a:cubicBezTo>
                <a:cubicBezTo>
                  <a:pt x="594254" y="187854"/>
                  <a:pt x="587375" y="197908"/>
                  <a:pt x="581025" y="206375"/>
                </a:cubicBezTo>
                <a:cubicBezTo>
                  <a:pt x="574675" y="214842"/>
                  <a:pt x="566737" y="222250"/>
                  <a:pt x="561975" y="228600"/>
                </a:cubicBezTo>
                <a:cubicBezTo>
                  <a:pt x="557213" y="234950"/>
                  <a:pt x="556154" y="238125"/>
                  <a:pt x="552450" y="244475"/>
                </a:cubicBezTo>
                <a:cubicBezTo>
                  <a:pt x="548746" y="250825"/>
                  <a:pt x="546629" y="256646"/>
                  <a:pt x="539750" y="266700"/>
                </a:cubicBezTo>
                <a:cubicBezTo>
                  <a:pt x="532871" y="276754"/>
                  <a:pt x="511175" y="304800"/>
                  <a:pt x="511175" y="304800"/>
                </a:cubicBezTo>
                <a:cubicBezTo>
                  <a:pt x="503238" y="315383"/>
                  <a:pt x="498475" y="321204"/>
                  <a:pt x="492125" y="330200"/>
                </a:cubicBezTo>
                <a:cubicBezTo>
                  <a:pt x="485775" y="339196"/>
                  <a:pt x="479425" y="351367"/>
                  <a:pt x="473075" y="358775"/>
                </a:cubicBezTo>
                <a:cubicBezTo>
                  <a:pt x="466725" y="366183"/>
                  <a:pt x="461433" y="367771"/>
                  <a:pt x="454025" y="374650"/>
                </a:cubicBezTo>
                <a:cubicBezTo>
                  <a:pt x="446617" y="381529"/>
                  <a:pt x="434446" y="392642"/>
                  <a:pt x="428625" y="400050"/>
                </a:cubicBezTo>
                <a:cubicBezTo>
                  <a:pt x="422804" y="407458"/>
                  <a:pt x="424392" y="413279"/>
                  <a:pt x="419100" y="419100"/>
                </a:cubicBezTo>
                <a:cubicBezTo>
                  <a:pt x="413808" y="424921"/>
                  <a:pt x="403225" y="430213"/>
                  <a:pt x="396875" y="434975"/>
                </a:cubicBezTo>
                <a:cubicBezTo>
                  <a:pt x="390525" y="439737"/>
                  <a:pt x="386292" y="442913"/>
                  <a:pt x="381000" y="447675"/>
                </a:cubicBezTo>
                <a:cubicBezTo>
                  <a:pt x="375708" y="452438"/>
                  <a:pt x="371475" y="458258"/>
                  <a:pt x="365125" y="463550"/>
                </a:cubicBezTo>
                <a:cubicBezTo>
                  <a:pt x="358775" y="468842"/>
                  <a:pt x="342900" y="479425"/>
                  <a:pt x="342900" y="479425"/>
                </a:cubicBezTo>
                <a:cubicBezTo>
                  <a:pt x="338138" y="482600"/>
                  <a:pt x="336550" y="482600"/>
                  <a:pt x="336550" y="482600"/>
                </a:cubicBezTo>
                <a:cubicBezTo>
                  <a:pt x="333904" y="484717"/>
                  <a:pt x="331258" y="489479"/>
                  <a:pt x="327025" y="492125"/>
                </a:cubicBezTo>
                <a:cubicBezTo>
                  <a:pt x="322792" y="494771"/>
                  <a:pt x="316971" y="495829"/>
                  <a:pt x="311150" y="498475"/>
                </a:cubicBezTo>
                <a:cubicBezTo>
                  <a:pt x="305329" y="501121"/>
                  <a:pt x="292100" y="508000"/>
                  <a:pt x="292100" y="508000"/>
                </a:cubicBezTo>
                <a:cubicBezTo>
                  <a:pt x="286808" y="511175"/>
                  <a:pt x="284692" y="515408"/>
                  <a:pt x="279400" y="517525"/>
                </a:cubicBezTo>
                <a:cubicBezTo>
                  <a:pt x="274108" y="519642"/>
                  <a:pt x="260350" y="520700"/>
                  <a:pt x="260350" y="520700"/>
                </a:cubicBezTo>
                <a:cubicBezTo>
                  <a:pt x="255058" y="522287"/>
                  <a:pt x="247650" y="527050"/>
                  <a:pt x="247650" y="527050"/>
                </a:cubicBezTo>
                <a:cubicBezTo>
                  <a:pt x="243417" y="528108"/>
                  <a:pt x="234950" y="527050"/>
                  <a:pt x="234950" y="527050"/>
                </a:cubicBezTo>
                <a:cubicBezTo>
                  <a:pt x="230188" y="527050"/>
                  <a:pt x="225425" y="526521"/>
                  <a:pt x="219075" y="527050"/>
                </a:cubicBezTo>
                <a:cubicBezTo>
                  <a:pt x="212725" y="527579"/>
                  <a:pt x="208492" y="530754"/>
                  <a:pt x="196850" y="530225"/>
                </a:cubicBezTo>
                <a:cubicBezTo>
                  <a:pt x="185208" y="529696"/>
                  <a:pt x="163512" y="525462"/>
                  <a:pt x="149225" y="523875"/>
                </a:cubicBezTo>
                <a:cubicBezTo>
                  <a:pt x="134938" y="522288"/>
                  <a:pt x="121179" y="522287"/>
                  <a:pt x="111125" y="520700"/>
                </a:cubicBezTo>
                <a:cubicBezTo>
                  <a:pt x="101071" y="519113"/>
                  <a:pt x="97367" y="516996"/>
                  <a:pt x="88900" y="514350"/>
                </a:cubicBezTo>
                <a:cubicBezTo>
                  <a:pt x="80433" y="511704"/>
                  <a:pt x="60325" y="504825"/>
                  <a:pt x="60325" y="504825"/>
                </a:cubicBezTo>
                <a:cubicBezTo>
                  <a:pt x="54504" y="501650"/>
                  <a:pt x="53975" y="495300"/>
                  <a:pt x="53975" y="495300"/>
                </a:cubicBezTo>
                <a:cubicBezTo>
                  <a:pt x="50800" y="492125"/>
                  <a:pt x="41275" y="485775"/>
                  <a:pt x="41275" y="485775"/>
                </a:cubicBezTo>
                <a:cubicBezTo>
                  <a:pt x="37042" y="483658"/>
                  <a:pt x="33337" y="484717"/>
                  <a:pt x="28575" y="482600"/>
                </a:cubicBezTo>
                <a:cubicBezTo>
                  <a:pt x="23813" y="480483"/>
                  <a:pt x="12700" y="473075"/>
                  <a:pt x="12700" y="473075"/>
                </a:cubicBezTo>
                <a:cubicBezTo>
                  <a:pt x="7938" y="469371"/>
                  <a:pt x="0" y="460375"/>
                  <a:pt x="0" y="46037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6081824" y="4861701"/>
            <a:ext cx="1434116" cy="1048081"/>
            <a:chOff x="5362524" y="4270696"/>
            <a:chExt cx="1434116" cy="1048081"/>
          </a:xfrm>
        </p:grpSpPr>
        <p:sp>
          <p:nvSpPr>
            <p:cNvPr id="123" name="Freeform 122"/>
            <p:cNvSpPr/>
            <p:nvPr/>
          </p:nvSpPr>
          <p:spPr>
            <a:xfrm>
              <a:off x="5362524" y="4270696"/>
              <a:ext cx="1054100" cy="549606"/>
            </a:xfrm>
            <a:custGeom>
              <a:avLst/>
              <a:gdLst>
                <a:gd name="connsiteX0" fmla="*/ 0 w 1054100"/>
                <a:gd name="connsiteY0" fmla="*/ 549606 h 549606"/>
                <a:gd name="connsiteX1" fmla="*/ 47625 w 1054100"/>
                <a:gd name="connsiteY1" fmla="*/ 482931 h 549606"/>
                <a:gd name="connsiteX2" fmla="*/ 79375 w 1054100"/>
                <a:gd name="connsiteY2" fmla="*/ 428956 h 549606"/>
                <a:gd name="connsiteX3" fmla="*/ 117475 w 1054100"/>
                <a:gd name="connsiteY3" fmla="*/ 362281 h 549606"/>
                <a:gd name="connsiteX4" fmla="*/ 149225 w 1054100"/>
                <a:gd name="connsiteY4" fmla="*/ 321006 h 549606"/>
                <a:gd name="connsiteX5" fmla="*/ 180975 w 1054100"/>
                <a:gd name="connsiteY5" fmla="*/ 273381 h 549606"/>
                <a:gd name="connsiteX6" fmla="*/ 219075 w 1054100"/>
                <a:gd name="connsiteY6" fmla="*/ 222581 h 549606"/>
                <a:gd name="connsiteX7" fmla="*/ 254000 w 1054100"/>
                <a:gd name="connsiteY7" fmla="*/ 178131 h 549606"/>
                <a:gd name="connsiteX8" fmla="*/ 288925 w 1054100"/>
                <a:gd name="connsiteY8" fmla="*/ 146381 h 549606"/>
                <a:gd name="connsiteX9" fmla="*/ 320675 w 1054100"/>
                <a:gd name="connsiteY9" fmla="*/ 117806 h 549606"/>
                <a:gd name="connsiteX10" fmla="*/ 358775 w 1054100"/>
                <a:gd name="connsiteY10" fmla="*/ 82881 h 549606"/>
                <a:gd name="connsiteX11" fmla="*/ 381000 w 1054100"/>
                <a:gd name="connsiteY11" fmla="*/ 60656 h 549606"/>
                <a:gd name="connsiteX12" fmla="*/ 412750 w 1054100"/>
                <a:gd name="connsiteY12" fmla="*/ 44781 h 549606"/>
                <a:gd name="connsiteX13" fmla="*/ 450850 w 1054100"/>
                <a:gd name="connsiteY13" fmla="*/ 25731 h 549606"/>
                <a:gd name="connsiteX14" fmla="*/ 473075 w 1054100"/>
                <a:gd name="connsiteY14" fmla="*/ 16206 h 549606"/>
                <a:gd name="connsiteX15" fmla="*/ 517525 w 1054100"/>
                <a:gd name="connsiteY15" fmla="*/ 3506 h 549606"/>
                <a:gd name="connsiteX16" fmla="*/ 546100 w 1054100"/>
                <a:gd name="connsiteY16" fmla="*/ 331 h 549606"/>
                <a:gd name="connsiteX17" fmla="*/ 609600 w 1054100"/>
                <a:gd name="connsiteY17" fmla="*/ 9856 h 549606"/>
                <a:gd name="connsiteX18" fmla="*/ 644525 w 1054100"/>
                <a:gd name="connsiteY18" fmla="*/ 28906 h 549606"/>
                <a:gd name="connsiteX19" fmla="*/ 679450 w 1054100"/>
                <a:gd name="connsiteY19" fmla="*/ 47956 h 549606"/>
                <a:gd name="connsiteX20" fmla="*/ 727075 w 1054100"/>
                <a:gd name="connsiteY20" fmla="*/ 89231 h 549606"/>
                <a:gd name="connsiteX21" fmla="*/ 752475 w 1054100"/>
                <a:gd name="connsiteY21" fmla="*/ 114631 h 549606"/>
                <a:gd name="connsiteX22" fmla="*/ 781050 w 1054100"/>
                <a:gd name="connsiteY22" fmla="*/ 143206 h 549606"/>
                <a:gd name="connsiteX23" fmla="*/ 800100 w 1054100"/>
                <a:gd name="connsiteY23" fmla="*/ 171781 h 549606"/>
                <a:gd name="connsiteX24" fmla="*/ 819150 w 1054100"/>
                <a:gd name="connsiteY24" fmla="*/ 187656 h 549606"/>
                <a:gd name="connsiteX25" fmla="*/ 835025 w 1054100"/>
                <a:gd name="connsiteY25" fmla="*/ 213056 h 549606"/>
                <a:gd name="connsiteX26" fmla="*/ 847725 w 1054100"/>
                <a:gd name="connsiteY26" fmla="*/ 238456 h 549606"/>
                <a:gd name="connsiteX27" fmla="*/ 869950 w 1054100"/>
                <a:gd name="connsiteY27" fmla="*/ 270206 h 549606"/>
                <a:gd name="connsiteX28" fmla="*/ 920750 w 1054100"/>
                <a:gd name="connsiteY28" fmla="*/ 330531 h 549606"/>
                <a:gd name="connsiteX29" fmla="*/ 942975 w 1054100"/>
                <a:gd name="connsiteY29" fmla="*/ 371806 h 549606"/>
                <a:gd name="connsiteX30" fmla="*/ 965200 w 1054100"/>
                <a:gd name="connsiteY30" fmla="*/ 416256 h 549606"/>
                <a:gd name="connsiteX31" fmla="*/ 987425 w 1054100"/>
                <a:gd name="connsiteY31" fmla="*/ 448006 h 549606"/>
                <a:gd name="connsiteX32" fmla="*/ 1003300 w 1054100"/>
                <a:gd name="connsiteY32" fmla="*/ 470231 h 549606"/>
                <a:gd name="connsiteX33" fmla="*/ 1022350 w 1054100"/>
                <a:gd name="connsiteY33" fmla="*/ 505156 h 549606"/>
                <a:gd name="connsiteX34" fmla="*/ 1031875 w 1054100"/>
                <a:gd name="connsiteY34" fmla="*/ 524206 h 549606"/>
                <a:gd name="connsiteX35" fmla="*/ 1054100 w 1054100"/>
                <a:gd name="connsiteY35" fmla="*/ 549606 h 54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054100" h="549606">
                  <a:moveTo>
                    <a:pt x="0" y="549606"/>
                  </a:moveTo>
                  <a:cubicBezTo>
                    <a:pt x="17198" y="526322"/>
                    <a:pt x="34396" y="503039"/>
                    <a:pt x="47625" y="482931"/>
                  </a:cubicBezTo>
                  <a:cubicBezTo>
                    <a:pt x="60854" y="462823"/>
                    <a:pt x="67733" y="449064"/>
                    <a:pt x="79375" y="428956"/>
                  </a:cubicBezTo>
                  <a:cubicBezTo>
                    <a:pt x="91017" y="408848"/>
                    <a:pt x="105833" y="380273"/>
                    <a:pt x="117475" y="362281"/>
                  </a:cubicBezTo>
                  <a:cubicBezTo>
                    <a:pt x="129117" y="344289"/>
                    <a:pt x="138642" y="335823"/>
                    <a:pt x="149225" y="321006"/>
                  </a:cubicBezTo>
                  <a:cubicBezTo>
                    <a:pt x="159808" y="306189"/>
                    <a:pt x="169333" y="289785"/>
                    <a:pt x="180975" y="273381"/>
                  </a:cubicBezTo>
                  <a:cubicBezTo>
                    <a:pt x="192617" y="256977"/>
                    <a:pt x="206904" y="238456"/>
                    <a:pt x="219075" y="222581"/>
                  </a:cubicBezTo>
                  <a:cubicBezTo>
                    <a:pt x="231246" y="206706"/>
                    <a:pt x="242358" y="190831"/>
                    <a:pt x="254000" y="178131"/>
                  </a:cubicBezTo>
                  <a:cubicBezTo>
                    <a:pt x="265642" y="165431"/>
                    <a:pt x="288925" y="146381"/>
                    <a:pt x="288925" y="146381"/>
                  </a:cubicBezTo>
                  <a:lnTo>
                    <a:pt x="320675" y="117806"/>
                  </a:lnTo>
                  <a:cubicBezTo>
                    <a:pt x="332317" y="107223"/>
                    <a:pt x="348721" y="92406"/>
                    <a:pt x="358775" y="82881"/>
                  </a:cubicBezTo>
                  <a:cubicBezTo>
                    <a:pt x="368829" y="73356"/>
                    <a:pt x="372004" y="67006"/>
                    <a:pt x="381000" y="60656"/>
                  </a:cubicBezTo>
                  <a:cubicBezTo>
                    <a:pt x="389996" y="54306"/>
                    <a:pt x="412750" y="44781"/>
                    <a:pt x="412750" y="44781"/>
                  </a:cubicBezTo>
                  <a:lnTo>
                    <a:pt x="450850" y="25731"/>
                  </a:lnTo>
                  <a:cubicBezTo>
                    <a:pt x="460904" y="20968"/>
                    <a:pt x="461963" y="19910"/>
                    <a:pt x="473075" y="16206"/>
                  </a:cubicBezTo>
                  <a:cubicBezTo>
                    <a:pt x="484187" y="12502"/>
                    <a:pt x="505354" y="6152"/>
                    <a:pt x="517525" y="3506"/>
                  </a:cubicBezTo>
                  <a:cubicBezTo>
                    <a:pt x="529696" y="860"/>
                    <a:pt x="530754" y="-727"/>
                    <a:pt x="546100" y="331"/>
                  </a:cubicBezTo>
                  <a:cubicBezTo>
                    <a:pt x="561446" y="1389"/>
                    <a:pt x="593196" y="5093"/>
                    <a:pt x="609600" y="9856"/>
                  </a:cubicBezTo>
                  <a:cubicBezTo>
                    <a:pt x="626004" y="14619"/>
                    <a:pt x="644525" y="28906"/>
                    <a:pt x="644525" y="28906"/>
                  </a:cubicBezTo>
                  <a:cubicBezTo>
                    <a:pt x="656167" y="35256"/>
                    <a:pt x="665692" y="37902"/>
                    <a:pt x="679450" y="47956"/>
                  </a:cubicBezTo>
                  <a:cubicBezTo>
                    <a:pt x="693208" y="58010"/>
                    <a:pt x="714904" y="78118"/>
                    <a:pt x="727075" y="89231"/>
                  </a:cubicBezTo>
                  <a:cubicBezTo>
                    <a:pt x="739246" y="100344"/>
                    <a:pt x="752475" y="114631"/>
                    <a:pt x="752475" y="114631"/>
                  </a:cubicBezTo>
                  <a:cubicBezTo>
                    <a:pt x="761471" y="123627"/>
                    <a:pt x="773113" y="133681"/>
                    <a:pt x="781050" y="143206"/>
                  </a:cubicBezTo>
                  <a:cubicBezTo>
                    <a:pt x="788987" y="152731"/>
                    <a:pt x="793750" y="164373"/>
                    <a:pt x="800100" y="171781"/>
                  </a:cubicBezTo>
                  <a:cubicBezTo>
                    <a:pt x="806450" y="179189"/>
                    <a:pt x="813329" y="180777"/>
                    <a:pt x="819150" y="187656"/>
                  </a:cubicBezTo>
                  <a:cubicBezTo>
                    <a:pt x="824971" y="194535"/>
                    <a:pt x="830262" y="204589"/>
                    <a:pt x="835025" y="213056"/>
                  </a:cubicBezTo>
                  <a:cubicBezTo>
                    <a:pt x="839788" y="221523"/>
                    <a:pt x="841904" y="228931"/>
                    <a:pt x="847725" y="238456"/>
                  </a:cubicBezTo>
                  <a:cubicBezTo>
                    <a:pt x="853546" y="247981"/>
                    <a:pt x="857779" y="254860"/>
                    <a:pt x="869950" y="270206"/>
                  </a:cubicBezTo>
                  <a:cubicBezTo>
                    <a:pt x="882121" y="285552"/>
                    <a:pt x="908579" y="313598"/>
                    <a:pt x="920750" y="330531"/>
                  </a:cubicBezTo>
                  <a:cubicBezTo>
                    <a:pt x="932921" y="347464"/>
                    <a:pt x="935567" y="357519"/>
                    <a:pt x="942975" y="371806"/>
                  </a:cubicBezTo>
                  <a:cubicBezTo>
                    <a:pt x="950383" y="386093"/>
                    <a:pt x="957792" y="403556"/>
                    <a:pt x="965200" y="416256"/>
                  </a:cubicBezTo>
                  <a:cubicBezTo>
                    <a:pt x="972608" y="428956"/>
                    <a:pt x="981075" y="439010"/>
                    <a:pt x="987425" y="448006"/>
                  </a:cubicBezTo>
                  <a:cubicBezTo>
                    <a:pt x="993775" y="457002"/>
                    <a:pt x="997479" y="460706"/>
                    <a:pt x="1003300" y="470231"/>
                  </a:cubicBezTo>
                  <a:cubicBezTo>
                    <a:pt x="1009121" y="479756"/>
                    <a:pt x="1017588" y="496160"/>
                    <a:pt x="1022350" y="505156"/>
                  </a:cubicBezTo>
                  <a:cubicBezTo>
                    <a:pt x="1027112" y="514152"/>
                    <a:pt x="1026583" y="516798"/>
                    <a:pt x="1031875" y="524206"/>
                  </a:cubicBezTo>
                  <a:cubicBezTo>
                    <a:pt x="1037167" y="531614"/>
                    <a:pt x="1045633" y="540610"/>
                    <a:pt x="1054100" y="549606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406115" y="4817127"/>
              <a:ext cx="390525" cy="501650"/>
            </a:xfrm>
            <a:custGeom>
              <a:avLst/>
              <a:gdLst>
                <a:gd name="connsiteX0" fmla="*/ 0 w 390525"/>
                <a:gd name="connsiteY0" fmla="*/ 0 h 501650"/>
                <a:gd name="connsiteX1" fmla="*/ 53975 w 390525"/>
                <a:gd name="connsiteY1" fmla="*/ 76200 h 501650"/>
                <a:gd name="connsiteX2" fmla="*/ 85725 w 390525"/>
                <a:gd name="connsiteY2" fmla="*/ 127000 h 501650"/>
                <a:gd name="connsiteX3" fmla="*/ 117475 w 390525"/>
                <a:gd name="connsiteY3" fmla="*/ 180975 h 501650"/>
                <a:gd name="connsiteX4" fmla="*/ 139700 w 390525"/>
                <a:gd name="connsiteY4" fmla="*/ 222250 h 501650"/>
                <a:gd name="connsiteX5" fmla="*/ 174625 w 390525"/>
                <a:gd name="connsiteY5" fmla="*/ 266700 h 501650"/>
                <a:gd name="connsiteX6" fmla="*/ 200025 w 390525"/>
                <a:gd name="connsiteY6" fmla="*/ 307975 h 501650"/>
                <a:gd name="connsiteX7" fmla="*/ 225425 w 390525"/>
                <a:gd name="connsiteY7" fmla="*/ 346075 h 501650"/>
                <a:gd name="connsiteX8" fmla="*/ 250825 w 390525"/>
                <a:gd name="connsiteY8" fmla="*/ 377825 h 501650"/>
                <a:gd name="connsiteX9" fmla="*/ 273050 w 390525"/>
                <a:gd name="connsiteY9" fmla="*/ 400050 h 501650"/>
                <a:gd name="connsiteX10" fmla="*/ 285750 w 390525"/>
                <a:gd name="connsiteY10" fmla="*/ 412750 h 501650"/>
                <a:gd name="connsiteX11" fmla="*/ 314325 w 390525"/>
                <a:gd name="connsiteY11" fmla="*/ 444500 h 501650"/>
                <a:gd name="connsiteX12" fmla="*/ 342900 w 390525"/>
                <a:gd name="connsiteY12" fmla="*/ 463550 h 501650"/>
                <a:gd name="connsiteX13" fmla="*/ 361950 w 390525"/>
                <a:gd name="connsiteY13" fmla="*/ 485775 h 501650"/>
                <a:gd name="connsiteX14" fmla="*/ 371475 w 390525"/>
                <a:gd name="connsiteY14" fmla="*/ 488950 h 501650"/>
                <a:gd name="connsiteX15" fmla="*/ 387350 w 390525"/>
                <a:gd name="connsiteY15" fmla="*/ 492125 h 501650"/>
                <a:gd name="connsiteX16" fmla="*/ 390525 w 390525"/>
                <a:gd name="connsiteY16" fmla="*/ 501650 h 50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90525" h="501650">
                  <a:moveTo>
                    <a:pt x="0" y="0"/>
                  </a:moveTo>
                  <a:cubicBezTo>
                    <a:pt x="19844" y="27516"/>
                    <a:pt x="39688" y="55033"/>
                    <a:pt x="53975" y="76200"/>
                  </a:cubicBezTo>
                  <a:cubicBezTo>
                    <a:pt x="68263" y="97367"/>
                    <a:pt x="75142" y="109538"/>
                    <a:pt x="85725" y="127000"/>
                  </a:cubicBezTo>
                  <a:cubicBezTo>
                    <a:pt x="96308" y="144463"/>
                    <a:pt x="108479" y="165100"/>
                    <a:pt x="117475" y="180975"/>
                  </a:cubicBezTo>
                  <a:cubicBezTo>
                    <a:pt x="126471" y="196850"/>
                    <a:pt x="130175" y="207963"/>
                    <a:pt x="139700" y="222250"/>
                  </a:cubicBezTo>
                  <a:cubicBezTo>
                    <a:pt x="149225" y="236537"/>
                    <a:pt x="164571" y="252413"/>
                    <a:pt x="174625" y="266700"/>
                  </a:cubicBezTo>
                  <a:cubicBezTo>
                    <a:pt x="184679" y="280987"/>
                    <a:pt x="191558" y="294746"/>
                    <a:pt x="200025" y="307975"/>
                  </a:cubicBezTo>
                  <a:cubicBezTo>
                    <a:pt x="208492" y="321204"/>
                    <a:pt x="216958" y="334433"/>
                    <a:pt x="225425" y="346075"/>
                  </a:cubicBezTo>
                  <a:cubicBezTo>
                    <a:pt x="233892" y="357717"/>
                    <a:pt x="242888" y="368829"/>
                    <a:pt x="250825" y="377825"/>
                  </a:cubicBezTo>
                  <a:cubicBezTo>
                    <a:pt x="258763" y="386821"/>
                    <a:pt x="273050" y="400050"/>
                    <a:pt x="273050" y="400050"/>
                  </a:cubicBezTo>
                  <a:cubicBezTo>
                    <a:pt x="278871" y="405871"/>
                    <a:pt x="278871" y="405342"/>
                    <a:pt x="285750" y="412750"/>
                  </a:cubicBezTo>
                  <a:cubicBezTo>
                    <a:pt x="292629" y="420158"/>
                    <a:pt x="304800" y="436033"/>
                    <a:pt x="314325" y="444500"/>
                  </a:cubicBezTo>
                  <a:cubicBezTo>
                    <a:pt x="323850" y="452967"/>
                    <a:pt x="334962" y="456671"/>
                    <a:pt x="342900" y="463550"/>
                  </a:cubicBezTo>
                  <a:cubicBezTo>
                    <a:pt x="350838" y="470429"/>
                    <a:pt x="361950" y="485775"/>
                    <a:pt x="361950" y="485775"/>
                  </a:cubicBezTo>
                  <a:cubicBezTo>
                    <a:pt x="366712" y="490008"/>
                    <a:pt x="367242" y="487892"/>
                    <a:pt x="371475" y="488950"/>
                  </a:cubicBezTo>
                  <a:cubicBezTo>
                    <a:pt x="375708" y="490008"/>
                    <a:pt x="387350" y="492125"/>
                    <a:pt x="387350" y="492125"/>
                  </a:cubicBezTo>
                  <a:cubicBezTo>
                    <a:pt x="390525" y="494242"/>
                    <a:pt x="390525" y="497946"/>
                    <a:pt x="390525" y="501650"/>
                  </a:cubicBezTo>
                </a:path>
              </a:pathLst>
            </a:cu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5" name="Freeform 124"/>
          <p:cNvSpPr/>
          <p:nvPr/>
        </p:nvSpPr>
        <p:spPr>
          <a:xfrm>
            <a:off x="6808473" y="4860610"/>
            <a:ext cx="723900" cy="546227"/>
          </a:xfrm>
          <a:custGeom>
            <a:avLst/>
            <a:gdLst>
              <a:gd name="connsiteX0" fmla="*/ 0 w 723900"/>
              <a:gd name="connsiteY0" fmla="*/ 546227 h 546227"/>
              <a:gd name="connsiteX1" fmla="*/ 47625 w 723900"/>
              <a:gd name="connsiteY1" fmla="*/ 473202 h 546227"/>
              <a:gd name="connsiteX2" fmla="*/ 66675 w 723900"/>
              <a:gd name="connsiteY2" fmla="*/ 435102 h 546227"/>
              <a:gd name="connsiteX3" fmla="*/ 88900 w 723900"/>
              <a:gd name="connsiteY3" fmla="*/ 393827 h 546227"/>
              <a:gd name="connsiteX4" fmla="*/ 107950 w 723900"/>
              <a:gd name="connsiteY4" fmla="*/ 358902 h 546227"/>
              <a:gd name="connsiteX5" fmla="*/ 133350 w 723900"/>
              <a:gd name="connsiteY5" fmla="*/ 327152 h 546227"/>
              <a:gd name="connsiteX6" fmla="*/ 165100 w 723900"/>
              <a:gd name="connsiteY6" fmla="*/ 289052 h 546227"/>
              <a:gd name="connsiteX7" fmla="*/ 180975 w 723900"/>
              <a:gd name="connsiteY7" fmla="*/ 257302 h 546227"/>
              <a:gd name="connsiteX8" fmla="*/ 203200 w 723900"/>
              <a:gd name="connsiteY8" fmla="*/ 225552 h 546227"/>
              <a:gd name="connsiteX9" fmla="*/ 231775 w 723900"/>
              <a:gd name="connsiteY9" fmla="*/ 196977 h 546227"/>
              <a:gd name="connsiteX10" fmla="*/ 260350 w 723900"/>
              <a:gd name="connsiteY10" fmla="*/ 165227 h 546227"/>
              <a:gd name="connsiteX11" fmla="*/ 292100 w 723900"/>
              <a:gd name="connsiteY11" fmla="*/ 139827 h 546227"/>
              <a:gd name="connsiteX12" fmla="*/ 317500 w 723900"/>
              <a:gd name="connsiteY12" fmla="*/ 111252 h 546227"/>
              <a:gd name="connsiteX13" fmla="*/ 342900 w 723900"/>
              <a:gd name="connsiteY13" fmla="*/ 92202 h 546227"/>
              <a:gd name="connsiteX14" fmla="*/ 371475 w 723900"/>
              <a:gd name="connsiteY14" fmla="*/ 69977 h 546227"/>
              <a:gd name="connsiteX15" fmla="*/ 400050 w 723900"/>
              <a:gd name="connsiteY15" fmla="*/ 47752 h 546227"/>
              <a:gd name="connsiteX16" fmla="*/ 431800 w 723900"/>
              <a:gd name="connsiteY16" fmla="*/ 31877 h 546227"/>
              <a:gd name="connsiteX17" fmla="*/ 450850 w 723900"/>
              <a:gd name="connsiteY17" fmla="*/ 19177 h 546227"/>
              <a:gd name="connsiteX18" fmla="*/ 485775 w 723900"/>
              <a:gd name="connsiteY18" fmla="*/ 9652 h 546227"/>
              <a:gd name="connsiteX19" fmla="*/ 511175 w 723900"/>
              <a:gd name="connsiteY19" fmla="*/ 6477 h 546227"/>
              <a:gd name="connsiteX20" fmla="*/ 546100 w 723900"/>
              <a:gd name="connsiteY20" fmla="*/ 127 h 546227"/>
              <a:gd name="connsiteX21" fmla="*/ 596900 w 723900"/>
              <a:gd name="connsiteY21" fmla="*/ 12827 h 546227"/>
              <a:gd name="connsiteX22" fmla="*/ 625475 w 723900"/>
              <a:gd name="connsiteY22" fmla="*/ 28702 h 546227"/>
              <a:gd name="connsiteX23" fmla="*/ 657225 w 723900"/>
              <a:gd name="connsiteY23" fmla="*/ 44577 h 546227"/>
              <a:gd name="connsiteX24" fmla="*/ 673100 w 723900"/>
              <a:gd name="connsiteY24" fmla="*/ 54102 h 546227"/>
              <a:gd name="connsiteX25" fmla="*/ 698500 w 723900"/>
              <a:gd name="connsiteY25" fmla="*/ 85852 h 546227"/>
              <a:gd name="connsiteX26" fmla="*/ 723900 w 723900"/>
              <a:gd name="connsiteY26" fmla="*/ 101727 h 546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3900" h="546227">
                <a:moveTo>
                  <a:pt x="0" y="546227"/>
                </a:moveTo>
                <a:cubicBezTo>
                  <a:pt x="18256" y="518975"/>
                  <a:pt x="36513" y="491723"/>
                  <a:pt x="47625" y="473202"/>
                </a:cubicBezTo>
                <a:cubicBezTo>
                  <a:pt x="58738" y="454681"/>
                  <a:pt x="59796" y="448331"/>
                  <a:pt x="66675" y="435102"/>
                </a:cubicBezTo>
                <a:cubicBezTo>
                  <a:pt x="73554" y="421873"/>
                  <a:pt x="82021" y="406527"/>
                  <a:pt x="88900" y="393827"/>
                </a:cubicBezTo>
                <a:cubicBezTo>
                  <a:pt x="95779" y="381127"/>
                  <a:pt x="100542" y="370014"/>
                  <a:pt x="107950" y="358902"/>
                </a:cubicBezTo>
                <a:cubicBezTo>
                  <a:pt x="115358" y="347789"/>
                  <a:pt x="123825" y="338794"/>
                  <a:pt x="133350" y="327152"/>
                </a:cubicBezTo>
                <a:cubicBezTo>
                  <a:pt x="142875" y="315510"/>
                  <a:pt x="157163" y="300694"/>
                  <a:pt x="165100" y="289052"/>
                </a:cubicBezTo>
                <a:cubicBezTo>
                  <a:pt x="173038" y="277410"/>
                  <a:pt x="174625" y="267885"/>
                  <a:pt x="180975" y="257302"/>
                </a:cubicBezTo>
                <a:cubicBezTo>
                  <a:pt x="187325" y="246719"/>
                  <a:pt x="194733" y="235606"/>
                  <a:pt x="203200" y="225552"/>
                </a:cubicBezTo>
                <a:cubicBezTo>
                  <a:pt x="211667" y="215498"/>
                  <a:pt x="222250" y="207031"/>
                  <a:pt x="231775" y="196977"/>
                </a:cubicBezTo>
                <a:cubicBezTo>
                  <a:pt x="241300" y="186923"/>
                  <a:pt x="250296" y="174752"/>
                  <a:pt x="260350" y="165227"/>
                </a:cubicBezTo>
                <a:cubicBezTo>
                  <a:pt x="270404" y="155702"/>
                  <a:pt x="282575" y="148823"/>
                  <a:pt x="292100" y="139827"/>
                </a:cubicBezTo>
                <a:cubicBezTo>
                  <a:pt x="301625" y="130831"/>
                  <a:pt x="309033" y="119189"/>
                  <a:pt x="317500" y="111252"/>
                </a:cubicBezTo>
                <a:cubicBezTo>
                  <a:pt x="325967" y="103314"/>
                  <a:pt x="333904" y="99081"/>
                  <a:pt x="342900" y="92202"/>
                </a:cubicBezTo>
                <a:cubicBezTo>
                  <a:pt x="351896" y="85323"/>
                  <a:pt x="371475" y="69977"/>
                  <a:pt x="371475" y="69977"/>
                </a:cubicBezTo>
                <a:cubicBezTo>
                  <a:pt x="381000" y="62569"/>
                  <a:pt x="389996" y="54102"/>
                  <a:pt x="400050" y="47752"/>
                </a:cubicBezTo>
                <a:cubicBezTo>
                  <a:pt x="410104" y="41402"/>
                  <a:pt x="423333" y="36640"/>
                  <a:pt x="431800" y="31877"/>
                </a:cubicBezTo>
                <a:cubicBezTo>
                  <a:pt x="440267" y="27114"/>
                  <a:pt x="441854" y="22881"/>
                  <a:pt x="450850" y="19177"/>
                </a:cubicBezTo>
                <a:cubicBezTo>
                  <a:pt x="459846" y="15473"/>
                  <a:pt x="475721" y="11769"/>
                  <a:pt x="485775" y="9652"/>
                </a:cubicBezTo>
                <a:cubicBezTo>
                  <a:pt x="495829" y="7535"/>
                  <a:pt x="501121" y="8064"/>
                  <a:pt x="511175" y="6477"/>
                </a:cubicBezTo>
                <a:cubicBezTo>
                  <a:pt x="521229" y="4890"/>
                  <a:pt x="531813" y="-931"/>
                  <a:pt x="546100" y="127"/>
                </a:cubicBezTo>
                <a:cubicBezTo>
                  <a:pt x="560387" y="1185"/>
                  <a:pt x="583671" y="8065"/>
                  <a:pt x="596900" y="12827"/>
                </a:cubicBezTo>
                <a:cubicBezTo>
                  <a:pt x="610129" y="17589"/>
                  <a:pt x="615421" y="23410"/>
                  <a:pt x="625475" y="28702"/>
                </a:cubicBezTo>
                <a:cubicBezTo>
                  <a:pt x="635529" y="33994"/>
                  <a:pt x="649288" y="40344"/>
                  <a:pt x="657225" y="44577"/>
                </a:cubicBezTo>
                <a:cubicBezTo>
                  <a:pt x="665162" y="48810"/>
                  <a:pt x="666221" y="47223"/>
                  <a:pt x="673100" y="54102"/>
                </a:cubicBezTo>
                <a:cubicBezTo>
                  <a:pt x="679979" y="60981"/>
                  <a:pt x="690033" y="77914"/>
                  <a:pt x="698500" y="85852"/>
                </a:cubicBezTo>
                <a:cubicBezTo>
                  <a:pt x="706967" y="93789"/>
                  <a:pt x="715433" y="97758"/>
                  <a:pt x="723900" y="101727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8172359" y="3999462"/>
            <a:ext cx="3271119" cy="1973556"/>
            <a:chOff x="7439368" y="4623743"/>
            <a:chExt cx="3271119" cy="1973556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35722" y="4623743"/>
              <a:ext cx="1697341" cy="1457797"/>
            </a:xfrm>
            <a:prstGeom prst="rect">
              <a:avLst/>
            </a:prstGeom>
          </p:spPr>
        </p:pic>
        <p:sp>
          <p:nvSpPr>
            <p:cNvPr id="128" name="Rectangle 127"/>
            <p:cNvSpPr/>
            <p:nvPr/>
          </p:nvSpPr>
          <p:spPr>
            <a:xfrm>
              <a:off x="7439368" y="6135634"/>
              <a:ext cx="327111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4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แผนภาพเฟสเซอร์ (</a:t>
              </a:r>
              <a:r>
                <a:rPr lang="en-US" sz="24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Phasor diagram</a:t>
              </a:r>
              <a:r>
                <a:rPr lang="en-US" sz="24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)</a:t>
              </a:r>
              <a:endParaRPr lang="en-US" sz="24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839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4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4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37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4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0" y="0"/>
            <a:ext cx="5968301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1.5.4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คำจำกัดความบางประการ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Some Definitions)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1037" y="1095737"/>
            <a:ext cx="10829925" cy="49398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 (</a:t>
            </a:r>
            <a:r>
              <a:rPr lang="en-US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Phase Voltage)</a:t>
            </a:r>
            <a:endParaRPr lang="th-TH" sz="3600" b="1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แรงดัน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ที่เหนี่ยวนำเกิดขึ้นในแต่ละขดลวด เรียกว่าแรงดัน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endParaRPr lang="en-US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9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 (</a:t>
            </a:r>
            <a:r>
              <a:rPr lang="en-US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Phase Current)</a:t>
            </a:r>
            <a:endParaRPr lang="th-TH" sz="3600" b="1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กระแสไฟฟ้า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ที่ไหลในแต่ละขดลวด เรียกว่ากระแส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แรง</a:t>
            </a:r>
            <a:r>
              <a:rPr lang="th-TH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ดันไลน์ (</a:t>
            </a:r>
            <a:r>
              <a:rPr lang="en-US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Line Voltage)</a:t>
            </a:r>
            <a:endParaRPr lang="th-TH" sz="3600" b="1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แรงดันที่วัดได้ระหว่างคู่สายไฟสองเส้นใด ๆ เรียกว่า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แรงดันไลน์</a:t>
            </a:r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</a:t>
            </a:r>
            <a:r>
              <a:rPr lang="th-TH" sz="3600" b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ไลน์ (</a:t>
            </a:r>
            <a:r>
              <a:rPr lang="en-US" sz="3600" b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Line Current)</a:t>
            </a:r>
            <a:endParaRPr lang="th-TH" sz="3600" b="1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กระแสไฟฟ้าที่ไหลในสายไฟแต่ละเส้นของระบบสามเฟส เรียกว่ากระแส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ไลน์</a:t>
            </a:r>
          </a:p>
        </p:txBody>
      </p:sp>
    </p:spTree>
    <p:extLst>
      <p:ext uri="{BB962C8B-B14F-4D97-AF65-F5344CB8AC3E}">
        <p14:creationId xmlns:p14="http://schemas.microsoft.com/office/powerpoint/2010/main" val="5577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0" y="0"/>
            <a:ext cx="8356775" cy="584775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1.5.5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การเชื่อมต่อของระบบสามเฟส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Interconnection of Three Phases)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1037" y="1095737"/>
            <a:ext cx="10829925" cy="46628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6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เชื่อมต่อของระบบสามเฟส (</a:t>
            </a:r>
            <a:r>
              <a:rPr lang="en-US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Interconnection of Three Phases)</a:t>
            </a:r>
            <a:endParaRPr lang="th-TH" sz="3600" b="1" i="1" u="sng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9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ระบบไฟฟ้าสาม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เฟสจะ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มีขดลวดอยู่ทั้งหมด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3 ชุด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โดยขดลวดแต่ละชุดจะมี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ขั้วต่อสอง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ขั้ว คือ </a:t>
            </a:r>
            <a:r>
              <a:rPr lang="th-TH" sz="3600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ขั้วเริ่มต้น (</a:t>
            </a:r>
            <a:r>
              <a:rPr lang="en-US" sz="3600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start)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</a:t>
            </a:r>
            <a:r>
              <a:rPr lang="th-TH" sz="3600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ขั้วสิ้นสุด (</a:t>
            </a:r>
            <a:r>
              <a:rPr lang="en-US" sz="3600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finish)</a:t>
            </a:r>
            <a:r>
              <a:rPr lang="en-US" sz="3600" i="1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ดังที่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แสดงในรูปที่ 5.10 </a:t>
            </a:r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560108" y="3350510"/>
            <a:ext cx="8705246" cy="2056181"/>
            <a:chOff x="1560108" y="3350510"/>
            <a:chExt cx="8705246" cy="205618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60108" y="3350510"/>
              <a:ext cx="2247900" cy="11811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88781" y="3350510"/>
              <a:ext cx="2247900" cy="11811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17454" y="3350510"/>
              <a:ext cx="2247900" cy="11811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3917713" y="4883471"/>
              <a:ext cx="399003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5.10 ระบบสามเฟสที่ไม่เชื่อมโยงกัน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863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0" y="0"/>
            <a:ext cx="8356775" cy="584775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1.5.5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การเชื่อมต่อของระบบสามเฟส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Interconnection of Three Phases)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1037" y="936636"/>
            <a:ext cx="10829925" cy="56784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ถ้าหากนำโหลดแยกแต่ละชุดไปต่อคร่อมขดลวดแต่ละชุด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โดยตรงแล้วจะต้องใช้ตัวนำ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ไฟฟ้าทั้งหมด 6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เส้น ซึ่ง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จะทำให้ระบบมีความซับซ้อนและมีค่าใช้จ่าย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สูง</a:t>
            </a:r>
          </a:p>
          <a:p>
            <a:pPr algn="thaiDist"/>
            <a:endParaRPr lang="th-TH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เป็นการลดจำนวนตัวนำไฟฟ้าที่ต้องใช้ ขดลวดทั้งสามชุดจึงถูกนำมา</a:t>
            </a:r>
            <a:r>
              <a:rPr lang="th-TH" sz="3600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ต่อเข้าด้วยกัน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ได้ใน สองรูปแบบ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หลักดังนี้คือ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028700" lvl="1" indent="-571500" algn="thaiDist">
              <a:buFont typeface="Wingdings" panose="05000000000000000000" pitchFamily="2" charset="2"/>
              <a:buChar char="§"/>
            </a:pPr>
            <a:r>
              <a:rPr lang="th-TH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การต่อแบบสตาร์ (</a:t>
            </a:r>
            <a:r>
              <a:rPr lang="en-US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Star) </a:t>
            </a:r>
            <a:r>
              <a:rPr lang="th-TH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หรือแบบวาย (</a:t>
            </a:r>
            <a:r>
              <a:rPr lang="en-US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Wye)</a:t>
            </a:r>
          </a:p>
          <a:p>
            <a:pPr marL="1028700" lvl="1" indent="-571500" algn="thaiDist">
              <a:buFont typeface="Wingdings" panose="05000000000000000000" pitchFamily="2" charset="2"/>
              <a:buChar char="§"/>
            </a:pPr>
            <a:r>
              <a:rPr lang="th-TH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การต่อแบบเดลตา (</a:t>
            </a:r>
            <a:r>
              <a:rPr lang="en-US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Delta) </a:t>
            </a:r>
            <a:r>
              <a:rPr lang="th-TH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หรือแบบเมช (</a:t>
            </a:r>
            <a:r>
              <a:rPr lang="en-US" sz="3600" b="1" i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Mesh</a:t>
            </a:r>
            <a:r>
              <a:rPr lang="en-US" sz="3600" b="1" i="1" dirty="0" smtClean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i="1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975388" y="4698551"/>
            <a:ext cx="8705246" cy="2056181"/>
            <a:chOff x="1560108" y="3350510"/>
            <a:chExt cx="8705246" cy="205618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60108" y="3350510"/>
              <a:ext cx="2247900" cy="11811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88781" y="3350510"/>
              <a:ext cx="2247900" cy="11811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17454" y="3350510"/>
              <a:ext cx="2247900" cy="1181100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3917713" y="4883471"/>
              <a:ext cx="399003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5.10 ระบบสามเฟสที่ไม่เชื่อมโยงกัน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61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0" y="0"/>
            <a:ext cx="755046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1.5.6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1037" y="959260"/>
            <a:ext cx="10829925" cy="59093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</a:t>
            </a:r>
            <a:r>
              <a:rPr lang="en-US" sz="36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i="1" u="sng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900" b="1" i="1" u="sng" dirty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Courier New" panose="02070309020205020404" pitchFamily="49" charset="0"/>
              <a:buChar char="o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วิธีการต่อ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นี้ขั้ว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ชนิด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เดียวกันจะ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ถูกนำมาต่อรวมเข้า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ด้วยกัน และที่จุด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ร่วมนี้เรียกว่า </a:t>
            </a:r>
            <a:r>
              <a:rPr lang="th-TH" sz="3600" b="1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สตาร์ </a:t>
            </a:r>
            <a:r>
              <a:rPr lang="th-TH" sz="36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6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star)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 </a:t>
            </a:r>
            <a:r>
              <a:rPr lang="th-TH" sz="36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จุดนิวทรัล (</a:t>
            </a:r>
            <a:r>
              <a:rPr lang="en-US" sz="36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neutral</a:t>
            </a:r>
            <a:r>
              <a:rPr lang="en-US" sz="3600" b="1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i="1" u="sng" dirty="0" smtClean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900" b="1" i="1" u="sng" dirty="0" smtClean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Courier New" panose="02070309020205020404" pitchFamily="49" charset="0"/>
              <a:buChar char="o"/>
            </a:pP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ระบบนี้เรียกว่า “</a:t>
            </a:r>
            <a:r>
              <a:rPr lang="th-TH" sz="36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ระบบไฟฟ้าสามเฟสแบบ</a:t>
            </a:r>
            <a:r>
              <a:rPr lang="th-TH" sz="3600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สตาร์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”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69432" y="3671347"/>
            <a:ext cx="8619577" cy="2918676"/>
            <a:chOff x="2069432" y="3125919"/>
            <a:chExt cx="8619577" cy="291867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69432" y="3125919"/>
              <a:ext cx="3465095" cy="291867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6356479" y="4846140"/>
              <a:ext cx="433253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5.11 การต่อระบบสามเฟสแบบ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สตาร์</a:t>
              </a:r>
            </a:p>
            <a:p>
              <a:pPr algn="ctr"/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Three-phase star connection)</a:t>
              </a:r>
              <a:endPara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648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887" y="889843"/>
            <a:ext cx="10468225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นำโหลดต่อ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เข้ากับแต่ละเฟส กระแสไฟฟ้าที่ไหลผ่านสายนิวทรัลจะมีค่าเท่ากับผลรวมของกระแสทั้งสาม คือ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IR,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IY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IB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และกระแส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ทั้งสามจึงมีขนาดเท่ากัน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แต่เฟสต่างกัน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120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องศา และเรียกว่า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“</a:t>
            </a:r>
            <a:r>
              <a:rPr lang="th-TH" sz="36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ระบบไฟฟ้าสาม</a:t>
            </a:r>
            <a:r>
              <a:rPr lang="th-TH" sz="3600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เฟส 4 สาย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”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50803" y="3146862"/>
            <a:ext cx="9979309" cy="2653385"/>
            <a:chOff x="1350803" y="3146862"/>
            <a:chExt cx="9979309" cy="265338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50803" y="3146862"/>
              <a:ext cx="5258084" cy="265338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997582" y="3996500"/>
              <a:ext cx="433253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5.12 ระบบไฟฟ้าสามเฟสแบบสี่สาย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Three-phase, four-wire system)</a:t>
              </a:r>
              <a:endPara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0"/>
            <a:ext cx="755046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1.5.6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</p:spTree>
    <p:extLst>
      <p:ext uri="{BB962C8B-B14F-4D97-AF65-F5344CB8AC3E}">
        <p14:creationId xmlns:p14="http://schemas.microsoft.com/office/powerpoint/2010/main" val="260418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887" y="889843"/>
            <a:ext cx="10468225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นำโหลดต่อเข้ากับแต่ละเฟส กระแสไฟฟ้าที่ไหลผ่านสายนิวทรัลจะมีค่าเท่ากับผลรวมของกระแสทั้งสาม คือ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6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R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,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6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Y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 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I</a:t>
            </a:r>
            <a:r>
              <a:rPr lang="en-US" sz="3600" baseline="-25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B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และกระแส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ทั้งสามจึงมีขนาดเท่ากัน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แต่เฟสต่างกัน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120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องศา และเรียกว่า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“</a:t>
            </a:r>
            <a:r>
              <a:rPr lang="th-TH" sz="3600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ระบบไฟฟ้าสาม</a:t>
            </a:r>
            <a:r>
              <a:rPr lang="th-TH" sz="3600" i="1" u="sng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เฟส 4 สาย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”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71500" indent="-571500" algn="thaiDist">
              <a:buFont typeface="Wingdings" panose="05000000000000000000" pitchFamily="2" charset="2"/>
              <a:buChar char="q"/>
            </a:pPr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803" y="3146862"/>
            <a:ext cx="5258084" cy="265338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61887" y="5899590"/>
            <a:ext cx="77848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 5.12 ระบบไฟฟ้าสามเฟสแบบสี่สาย (</a:t>
            </a:r>
            <a:r>
              <a:rPr lang="en-US" sz="28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Three-phase, four-wire system)</a:t>
            </a:r>
            <a:endParaRPr lang="th-TH" sz="28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97803" y="3109340"/>
            <a:ext cx="3642959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กระแสแต่ละเฟส คือ</a:t>
            </a: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/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el-GR" sz="3600" dirty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pPr lvl="1"/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12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th-TH" sz="3600" b="1" dirty="0" smtClean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pPr lvl="1"/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36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36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240</a:t>
            </a:r>
            <a:r>
              <a:rPr lang="el-GR" sz="3600" b="1" baseline="30000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5046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1.5.6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</p:spTree>
    <p:extLst>
      <p:ext uri="{BB962C8B-B14F-4D97-AF65-F5344CB8AC3E}">
        <p14:creationId xmlns:p14="http://schemas.microsoft.com/office/powerpoint/2010/main" val="357064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887" y="676783"/>
            <a:ext cx="10468225" cy="59708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พิจารณาที่สายนิวทรัล ผลรวม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ของกระแสทั้ง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สาม จะได้ว่า</a:t>
            </a:r>
          </a:p>
          <a:p>
            <a:pPr algn="ctr"/>
            <a:r>
              <a:rPr lang="th-TH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48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48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+</a:t>
            </a:r>
            <a:r>
              <a:rPr lang="en-US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48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48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0</a:t>
            </a:r>
            <a:r>
              <a:rPr lang="th-TH" sz="4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sz="48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10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ดังนั้นจึงสามารถเอาสาย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นิวทรัล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ออก จะได้รูป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 5.13 </a:t>
            </a: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03595" y="2931695"/>
            <a:ext cx="7784807" cy="3218648"/>
            <a:chOff x="2203595" y="3429000"/>
            <a:chExt cx="7784807" cy="321864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76913" y="3429000"/>
              <a:ext cx="5200650" cy="248602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203595" y="6124428"/>
              <a:ext cx="778480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5.13 ระบบสามเฟสสาม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สาย (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Three-phase, three-wire system)</a:t>
              </a:r>
              <a:endPara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55046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1.5.6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</p:spTree>
    <p:extLst>
      <p:ext uri="{BB962C8B-B14F-4D97-AF65-F5344CB8AC3E}">
        <p14:creationId xmlns:p14="http://schemas.microsoft.com/office/powerpoint/2010/main" val="394656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462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 หลักการพื้นฐานของกระแสสลับ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Alternating Current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Fundamentals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9639" y="584775"/>
            <a:ext cx="10234612" cy="61709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ขดลวด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หมุนไปเป็นมุม 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θ</a:t>
            </a:r>
            <a:r>
              <a:rPr lang="el-GR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= </a:t>
            </a:r>
            <a:r>
              <a:rPr lang="el-GR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ω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ณ เวลาใด ๆ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ในขณะนั้น ฟลักซ์ที่เชื่อมโยงกับขดลวด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𝜙 </a:t>
            </a:r>
            <a:r>
              <a:rPr lang="el-GR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=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𝜙</a:t>
            </a:r>
            <a:r>
              <a:rPr lang="en-US" sz="3600" baseline="-25000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m</a:t>
            </a:r>
            <a:r>
              <a:rPr lang="en-US" sz="3600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cos</a:t>
            </a:r>
            <a:r>
              <a:rPr lang="el-GR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ω</a:t>
            </a:r>
            <a:r>
              <a:rPr lang="en-US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</a:t>
            </a:r>
          </a:p>
          <a:p>
            <a:endParaRPr lang="en-US" sz="11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𝜙 = ฟลักซ์แม่เหล็ก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ω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คือความเร็วเชิงมุม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rad/s)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คือเวลา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ตาม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กฎการเหนี่ยวนำแม่เหล็กไฟฟ้าของฟาราเดย์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Faraday’s laws)</a:t>
            </a:r>
          </a:p>
          <a:p>
            <a:endParaRPr lang="en-US" sz="2800" b="1" u="sng" dirty="0" smtClean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u="sng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𝑒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แรงดันเหนี่ยวนำใน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ขดลวด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N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=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จำนวนรอบของ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ขดลวด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ครื่องหมายลบ “–” คือ 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กฎของเลนซ์ (</a:t>
            </a:r>
            <a:r>
              <a:rPr lang="en-US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Lenz’s law)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หมายถึง ทิศทางของแรงดันต้านการเปลี่ยนแปลงของฟลักซ์</a:t>
            </a:r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0487" y="3765987"/>
            <a:ext cx="164782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78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7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887" y="676783"/>
            <a:ext cx="10468225" cy="57708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การต่อแบบเดลตาหรือการต่อแบบเมช (</a:t>
            </a:r>
            <a:r>
              <a:rPr lang="en-US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Delta or Mesh Connection</a:t>
            </a:r>
            <a:r>
              <a:rPr lang="en-US" sz="36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i="1" u="sng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9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028700" lvl="1" indent="-571500" algn="thaiDist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ใน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วิธีการต่อ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นี้นำปลาย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ขั้วที่ไม่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เหมือนกันมา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ต่อเข้า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ด้วยกัน ดัง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แสดงในรูปที่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5.14 </a:t>
            </a:r>
          </a:p>
          <a:p>
            <a:pPr marL="1028700" lvl="1" indent="-571500" algn="thaiDist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เรียกว่า </a:t>
            </a:r>
            <a:r>
              <a:rPr lang="th-TH" sz="3600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ระบบไฟฟ้า 3 เฟสแบบ 3 สาย </a:t>
            </a:r>
            <a:r>
              <a:rPr lang="th-TH" sz="3600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600" i="1" u="sng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three-phase</a:t>
            </a:r>
            <a:r>
              <a:rPr lang="en-US" sz="3600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,</a:t>
            </a:r>
            <a:r>
              <a:rPr lang="th-TH" sz="3600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600" i="1" u="sng" dirty="0" smtClean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three-wire system)</a:t>
            </a:r>
            <a:endParaRPr lang="th-TH" sz="3600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th-TH" sz="3600" i="1" u="sng" dirty="0" smtClean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699544" cy="58477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1.5.7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380059" y="2808621"/>
            <a:ext cx="7870847" cy="3270970"/>
            <a:chOff x="2380059" y="2952999"/>
            <a:chExt cx="7870847" cy="327097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57711" y="2952999"/>
              <a:ext cx="3076575" cy="252412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380059" y="5700749"/>
              <a:ext cx="787084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5.14 การเชื่อมต่อเดลต้าสาม</a:t>
              </a:r>
              <a:r>
                <a:rPr lang="th-TH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เฟส (</a:t>
              </a:r>
              <a:r>
                <a:rPr lang="en-US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Three-phase </a:t>
              </a:r>
              <a:r>
                <a:rPr lang="en-US" sz="2800" i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delta </a:t>
              </a:r>
              <a:r>
                <a:rPr lang="en-US" sz="2800" i="1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connection)</a:t>
              </a:r>
              <a:endParaRPr lang="th-TH" sz="2800" i="1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294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887" y="676783"/>
            <a:ext cx="10468225" cy="46628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71500" indent="-571500" algn="thaiDist">
              <a:buFont typeface="Wingdings" panose="05000000000000000000" pitchFamily="2" charset="2"/>
              <a:buChar char="q"/>
            </a:pPr>
            <a:r>
              <a:rPr lang="th-TH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การต่อแบบเดลตาหรือการต่อแบบเมช (</a:t>
            </a:r>
            <a:r>
              <a:rPr lang="en-US" sz="36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Delta or Mesh Connection</a:t>
            </a:r>
            <a:r>
              <a:rPr lang="en-US" sz="36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600" b="1" i="1" u="sng" dirty="0" smtClean="0">
              <a:solidFill>
                <a:srgbClr val="0070C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1028700" lvl="1" indent="-571500" algn="thaiDist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ผลรวม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 3 เฟสรอบ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วงจรปิดของเมชจะมีค่าเป็นศูนย์ แรงดันเหนี่ยวนำทั้งสาม (</a:t>
            </a:r>
            <a:r>
              <a:rPr lang="en-US" sz="36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emf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มีขนาดเท่ากัน แต่มีมุมเฟสต่างกันทีละ 120 </a:t>
            </a:r>
            <a:r>
              <a:rPr lang="th-TH" sz="36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องศา</a:t>
            </a:r>
            <a:endParaRPr lang="en-US" sz="36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en-US" sz="3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en-US" sz="3600" b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r>
              <a:rPr lang="en-US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					    </a:t>
            </a:r>
            <a:r>
              <a:rPr lang="th-TH" sz="3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</a:t>
            </a:r>
            <a:endParaRPr lang="en-US" sz="3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en-US" sz="3600" b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lvl="1" algn="thaiDist"/>
            <a:endParaRPr lang="en-US" sz="3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7699544" cy="58477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1.5.7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การเชื่อมต่อแบบดาวหรือแบบไวย์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star or wye connection)</a:t>
            </a:r>
          </a:p>
        </p:txBody>
      </p:sp>
      <p:sp>
        <p:nvSpPr>
          <p:cNvPr id="2" name="Rectangle 1"/>
          <p:cNvSpPr/>
          <p:nvPr/>
        </p:nvSpPr>
        <p:spPr>
          <a:xfrm>
            <a:off x="2357856" y="2796451"/>
            <a:ext cx="29838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36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endParaRPr lang="el-GR" sz="3600" dirty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36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12</a:t>
            </a:r>
            <a:r>
              <a:rPr lang="el-GR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th-TH" sz="3600" b="1" dirty="0">
              <a:latin typeface="TH Sarabun New" panose="020B0500040200020003" pitchFamily="34" charset="-34"/>
              <a:cs typeface="Angsana New" panose="02020603050405020304" pitchFamily="18" charset="-34"/>
            </a:endParaRPr>
          </a:p>
          <a:p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3600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36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sin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l-GR" sz="2400" dirty="0">
                <a:latin typeface="TH Sarabun New" panose="020B0500040200020003" pitchFamily="34" charset="-34"/>
                <a:cs typeface="Angsana New" panose="02020603050405020304" pitchFamily="18" charset="-34"/>
              </a:rPr>
              <a:t>θ</a:t>
            </a:r>
            <a:r>
              <a:rPr lang="el-GR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−</a:t>
            </a:r>
            <a:r>
              <a:rPr lang="en-US" sz="3600" b="1" dirty="0">
                <a:latin typeface="TH Sarabun New" panose="020B0500040200020003" pitchFamily="34" charset="-34"/>
                <a:cs typeface="Angsana New" panose="02020603050405020304" pitchFamily="18" charset="-34"/>
              </a:rPr>
              <a:t>240</a:t>
            </a:r>
            <a:r>
              <a:rPr lang="el-GR" sz="3600" b="1" baseline="30000" dirty="0">
                <a:latin typeface="TH Sarabun New" panose="020B0500040200020003" pitchFamily="34" charset="-34"/>
                <a:cs typeface="Angsana New" panose="02020603050405020304" pitchFamily="18" charset="-34"/>
              </a:rPr>
              <a:t>∘</a:t>
            </a:r>
            <a:r>
              <a:rPr lang="el-GR" sz="3600" b="1" dirty="0" smtClean="0">
                <a:latin typeface="TH Sarabun New" panose="020B0500040200020003" pitchFamily="34" charset="-34"/>
                <a:cs typeface="Angsana New" panose="02020603050405020304" pitchFamily="18" charset="-34"/>
              </a:rPr>
              <a:t>)</a:t>
            </a:r>
            <a:endParaRPr lang="en-US" sz="3600" b="1" dirty="0" smtClean="0">
              <a:latin typeface="TH Sarabun New" panose="020B0500040200020003" pitchFamily="34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31242" y="3258115"/>
            <a:ext cx="29838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800" b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th-TH" sz="4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en-US" sz="48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8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+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4800" b="1" baseline="-25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en-US" sz="4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8415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999306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ของรูปคลื่นไซน์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RMS Value of Sinusoidal Waveform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9920" y="952390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1670" y="2767280"/>
            <a:ext cx="1888659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8000" dirty="0" smtClean="0"/>
              <a:t>Q</a:t>
            </a:r>
            <a:r>
              <a:rPr lang="en-US" sz="4800" dirty="0" smtClean="0"/>
              <a:t>&amp;</a:t>
            </a:r>
            <a:r>
              <a:rPr lang="en-US" sz="8000" dirty="0" smtClean="0"/>
              <a:t>A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21963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7300" y="1553951"/>
            <a:ext cx="97770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อ้างอิง</a:t>
            </a:r>
          </a:p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[1] L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. Trevor, “Basic electrical installation work” 9th, Routledge , 2019.</a:t>
            </a:r>
          </a:p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[2] A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. S. 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Sedra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and K. C. Smith , “Microelectronic Circuits” 8th , Oxford , 2020.</a:t>
            </a:r>
          </a:p>
        </p:txBody>
      </p:sp>
    </p:spTree>
    <p:extLst>
      <p:ext uri="{BB962C8B-B14F-4D97-AF65-F5344CB8AC3E}">
        <p14:creationId xmlns:p14="http://schemas.microsoft.com/office/powerpoint/2010/main" val="207652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46257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1.1 หลักการพื้นฐานของกระแสสลับ 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Alternating Current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Fundamentals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451" y="923926"/>
            <a:ext cx="11087101" cy="50167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       ซึ่ง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665" y="1107429"/>
            <a:ext cx="2638425" cy="7429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665" y="2021678"/>
            <a:ext cx="2162175" cy="4381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1240" y="2749291"/>
            <a:ext cx="1600200" cy="3905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6902" y="3803720"/>
            <a:ext cx="1733550" cy="4381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1246" y="3242252"/>
            <a:ext cx="5053014" cy="244452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1304" y="1255066"/>
            <a:ext cx="4324350" cy="44767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1304" y="2088353"/>
            <a:ext cx="4467225" cy="742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9568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7109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1.2 คำที่เกี่ยวข้องกับปริมาณ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451" y="1195389"/>
            <a:ext cx="11087101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คลื่นสัญญาณ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Waveform)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คลื่นสัญญาณคือกราฟที่แสดง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ค่าชั่วขณะ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instantaneous value)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ของปริมาณใด ๆ เมื่อพล็อตเทียบกับเวลา รูปที่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1.3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แสดงตัวอย่างของรูปคลื่นหลาย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แบบ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 1.3</a:t>
            </a: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รอบ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Cycle)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หนึ่งชุดสมบูรณ์ของค่าบวกและค่าลบของปริมาณไฟฟ้ากระแสสลับ เรียกว่า 1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รอบ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690815" y="2436942"/>
            <a:ext cx="6810371" cy="1476375"/>
            <a:chOff x="2762249" y="2179767"/>
            <a:chExt cx="6810371" cy="147637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62249" y="2179767"/>
              <a:ext cx="3952875" cy="147637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1370" y="2294066"/>
              <a:ext cx="2381250" cy="1247775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/>
              <p14:cNvContentPartPr/>
              <p14:nvPr/>
            </p14:nvContentPartPr>
            <p14:xfrm>
              <a:off x="7376040" y="2678760"/>
              <a:ext cx="4241880" cy="18309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66680" y="2669400"/>
                <a:ext cx="4260600" cy="1849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8016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7109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1.2 คำที่เกี่ยวข้องกับปริมาณ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451" y="738189"/>
            <a:ext cx="1108710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ความถี่ </a:t>
            </a: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Frequency)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จำนวนรอบต่อวินาทีของปริมาณไฟฟ้ากระแสสลับเรียกว่าความถี่ เขียนแทนด้วยสัญลักษณ์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f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และมีหน่วยเป็นเฮิรตซ์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Hz)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 รอบต่อวินาที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c/s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en-US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คาบ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Time Period)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ระยะเวลาที่ปริมาณไฟฟ้ากระแสสลับใช้เพื่อครบหนึ่งรอบ เรียกว่าคาบ เขียนแทนด้วย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และมีหน่วยเป็นวินาที โดยมี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ความสัมพันธ์</a:t>
            </a:r>
          </a:p>
          <a:p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en-US" sz="40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T=1/f</a:t>
            </a:r>
            <a:endParaRPr lang="th-TH" sz="40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32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048003" y="4337180"/>
            <a:ext cx="6810371" cy="1476375"/>
            <a:chOff x="2762249" y="2179767"/>
            <a:chExt cx="6810371" cy="147637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62249" y="2179767"/>
              <a:ext cx="3952875" cy="147637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1370" y="2294066"/>
              <a:ext cx="2381250" cy="1247775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/>
              <p14:cNvContentPartPr/>
              <p14:nvPr/>
            </p14:nvContentPartPr>
            <p14:xfrm>
              <a:off x="10322640" y="2419920"/>
              <a:ext cx="420120" cy="540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313280" y="2410560"/>
                <a:ext cx="438840" cy="7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5658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47109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1.2 คำที่เกี่ยวข้องกับปริมาณ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กระแสสลับ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451" y="738189"/>
            <a:ext cx="11087101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แอมพลิจูด (</a:t>
            </a:r>
            <a:r>
              <a:rPr lang="en-US" sz="32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Amplitude)</a:t>
            </a:r>
            <a:r>
              <a:rPr lang="th-TH" sz="3200" b="1" i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ค่า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บวกสูงสุดหรือค่าลบสูงสุดของปริมาณไฟฟ้ากระแสสลับ เรียกว่าแอมพลิจูด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เฟส (</a:t>
            </a:r>
            <a:r>
              <a:rPr lang="en-US" sz="3200" b="1" i="1" u="sng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Phase)</a:t>
            </a:r>
            <a:r>
              <a:rPr lang="th-TH" sz="3200" b="1" i="1" dirty="0" smtClean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เฟส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ของปริมาณไฟฟ้ากระแสสลับหมายถึงเวลาที่ผ่านไป นับตั้งแต่ปริมาณนั้นผ่านจุดอ้างอิงศูนย์ครั้งล่าสุด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ความต่างเฟส (</a:t>
            </a:r>
            <a:r>
              <a:rPr lang="en-US" sz="3200" b="1" i="1" u="sng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Phase Difference)</a:t>
            </a:r>
            <a:r>
              <a:rPr lang="en-US" sz="3200" b="1" i="1" dirty="0">
                <a:solidFill>
                  <a:srgbClr val="0070C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ใช้เพื่อเปรียบเทียบเฟสของปริมาณไฟฟ้ากระแสสลับสอง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ตัวซึ่งจะ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เรียกว่า “อินเฟส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in phase)”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เมื่อค่าของทั้งสองมี</a:t>
            </a:r>
            <a:r>
              <a:rPr lang="th-TH" sz="32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ค่าสูงสุด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และมี</a:t>
            </a:r>
            <a:r>
              <a:rPr lang="th-TH" sz="3200" b="1" i="1" u="sng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ค่าเป็นศูนย์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ในเวลาเดียวกันถึงแม้ว่าแอมพลิจูด (ค่าสูงสุด) ของทั้งสองอาจมีค่าต่างกันก็ตาม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85097" y="4835671"/>
            <a:ext cx="2772454" cy="1650332"/>
            <a:chOff x="5060990" y="4835671"/>
            <a:chExt cx="3354669" cy="1650332"/>
          </a:xfrm>
        </p:grpSpPr>
        <p:sp>
          <p:nvSpPr>
            <p:cNvPr id="15" name="Freeform 14"/>
            <p:cNvSpPr/>
            <p:nvPr/>
          </p:nvSpPr>
          <p:spPr>
            <a:xfrm>
              <a:off x="5060990" y="4835671"/>
              <a:ext cx="1570748" cy="807994"/>
            </a:xfrm>
            <a:custGeom>
              <a:avLst/>
              <a:gdLst>
                <a:gd name="connsiteX0" fmla="*/ 0 w 1570748"/>
                <a:gd name="connsiteY0" fmla="*/ 802385 h 807994"/>
                <a:gd name="connsiteX1" fmla="*/ 28049 w 1570748"/>
                <a:gd name="connsiteY1" fmla="*/ 751896 h 807994"/>
                <a:gd name="connsiteX2" fmla="*/ 50488 w 1570748"/>
                <a:gd name="connsiteY2" fmla="*/ 707018 h 807994"/>
                <a:gd name="connsiteX3" fmla="*/ 72928 w 1570748"/>
                <a:gd name="connsiteY3" fmla="*/ 662139 h 807994"/>
                <a:gd name="connsiteX4" fmla="*/ 112196 w 1570748"/>
                <a:gd name="connsiteY4" fmla="*/ 606041 h 807994"/>
                <a:gd name="connsiteX5" fmla="*/ 134636 w 1570748"/>
                <a:gd name="connsiteY5" fmla="*/ 544333 h 807994"/>
                <a:gd name="connsiteX6" fmla="*/ 168294 w 1570748"/>
                <a:gd name="connsiteY6" fmla="*/ 510674 h 807994"/>
                <a:gd name="connsiteX7" fmla="*/ 201953 w 1570748"/>
                <a:gd name="connsiteY7" fmla="*/ 454576 h 807994"/>
                <a:gd name="connsiteX8" fmla="*/ 235612 w 1570748"/>
                <a:gd name="connsiteY8" fmla="*/ 398478 h 807994"/>
                <a:gd name="connsiteX9" fmla="*/ 280491 w 1570748"/>
                <a:gd name="connsiteY9" fmla="*/ 331160 h 807994"/>
                <a:gd name="connsiteX10" fmla="*/ 314150 w 1570748"/>
                <a:gd name="connsiteY10" fmla="*/ 275062 h 807994"/>
                <a:gd name="connsiteX11" fmla="*/ 370248 w 1570748"/>
                <a:gd name="connsiteY11" fmla="*/ 224574 h 807994"/>
                <a:gd name="connsiteX12" fmla="*/ 415126 w 1570748"/>
                <a:gd name="connsiteY12" fmla="*/ 179695 h 807994"/>
                <a:gd name="connsiteX13" fmla="*/ 471224 w 1570748"/>
                <a:gd name="connsiteY13" fmla="*/ 134817 h 807994"/>
                <a:gd name="connsiteX14" fmla="*/ 544152 w 1570748"/>
                <a:gd name="connsiteY14" fmla="*/ 89938 h 807994"/>
                <a:gd name="connsiteX15" fmla="*/ 605860 w 1570748"/>
                <a:gd name="connsiteY15" fmla="*/ 45060 h 807994"/>
                <a:gd name="connsiteX16" fmla="*/ 656348 w 1570748"/>
                <a:gd name="connsiteY16" fmla="*/ 22620 h 807994"/>
                <a:gd name="connsiteX17" fmla="*/ 712447 w 1570748"/>
                <a:gd name="connsiteY17" fmla="*/ 5791 h 807994"/>
                <a:gd name="connsiteX18" fmla="*/ 785374 w 1570748"/>
                <a:gd name="connsiteY18" fmla="*/ 181 h 807994"/>
                <a:gd name="connsiteX19" fmla="*/ 852692 w 1570748"/>
                <a:gd name="connsiteY19" fmla="*/ 11401 h 807994"/>
                <a:gd name="connsiteX20" fmla="*/ 920010 w 1570748"/>
                <a:gd name="connsiteY20" fmla="*/ 33840 h 807994"/>
                <a:gd name="connsiteX21" fmla="*/ 998547 w 1570748"/>
                <a:gd name="connsiteY21" fmla="*/ 67499 h 807994"/>
                <a:gd name="connsiteX22" fmla="*/ 1060255 w 1570748"/>
                <a:gd name="connsiteY22" fmla="*/ 95548 h 807994"/>
                <a:gd name="connsiteX23" fmla="*/ 1110743 w 1570748"/>
                <a:gd name="connsiteY23" fmla="*/ 140426 h 807994"/>
                <a:gd name="connsiteX24" fmla="*/ 1172451 w 1570748"/>
                <a:gd name="connsiteY24" fmla="*/ 202134 h 807994"/>
                <a:gd name="connsiteX25" fmla="*/ 1250989 w 1570748"/>
                <a:gd name="connsiteY25" fmla="*/ 275062 h 807994"/>
                <a:gd name="connsiteX26" fmla="*/ 1312697 w 1570748"/>
                <a:gd name="connsiteY26" fmla="*/ 370429 h 807994"/>
                <a:gd name="connsiteX27" fmla="*/ 1351966 w 1570748"/>
                <a:gd name="connsiteY27" fmla="*/ 420917 h 807994"/>
                <a:gd name="connsiteX28" fmla="*/ 1402454 w 1570748"/>
                <a:gd name="connsiteY28" fmla="*/ 493845 h 807994"/>
                <a:gd name="connsiteX29" fmla="*/ 1447332 w 1570748"/>
                <a:gd name="connsiteY29" fmla="*/ 561163 h 807994"/>
                <a:gd name="connsiteX30" fmla="*/ 1480991 w 1570748"/>
                <a:gd name="connsiteY30" fmla="*/ 628480 h 807994"/>
                <a:gd name="connsiteX31" fmla="*/ 1514650 w 1570748"/>
                <a:gd name="connsiteY31" fmla="*/ 690188 h 807994"/>
                <a:gd name="connsiteX32" fmla="*/ 1542699 w 1570748"/>
                <a:gd name="connsiteY32" fmla="*/ 751896 h 807994"/>
                <a:gd name="connsiteX33" fmla="*/ 1559529 w 1570748"/>
                <a:gd name="connsiteY33" fmla="*/ 779945 h 807994"/>
                <a:gd name="connsiteX34" fmla="*/ 1570748 w 1570748"/>
                <a:gd name="connsiteY34" fmla="*/ 807994 h 80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570748" h="807994">
                  <a:moveTo>
                    <a:pt x="0" y="802385"/>
                  </a:moveTo>
                  <a:cubicBezTo>
                    <a:pt x="9817" y="785088"/>
                    <a:pt x="19634" y="767791"/>
                    <a:pt x="28049" y="751896"/>
                  </a:cubicBezTo>
                  <a:cubicBezTo>
                    <a:pt x="36464" y="736001"/>
                    <a:pt x="50488" y="707018"/>
                    <a:pt x="50488" y="707018"/>
                  </a:cubicBezTo>
                  <a:cubicBezTo>
                    <a:pt x="57968" y="692058"/>
                    <a:pt x="62643" y="678968"/>
                    <a:pt x="72928" y="662139"/>
                  </a:cubicBezTo>
                  <a:cubicBezTo>
                    <a:pt x="83213" y="645310"/>
                    <a:pt x="101911" y="625675"/>
                    <a:pt x="112196" y="606041"/>
                  </a:cubicBezTo>
                  <a:cubicBezTo>
                    <a:pt x="122481" y="586407"/>
                    <a:pt x="125286" y="560227"/>
                    <a:pt x="134636" y="544333"/>
                  </a:cubicBezTo>
                  <a:cubicBezTo>
                    <a:pt x="143986" y="528438"/>
                    <a:pt x="157075" y="525633"/>
                    <a:pt x="168294" y="510674"/>
                  </a:cubicBezTo>
                  <a:cubicBezTo>
                    <a:pt x="179513" y="495715"/>
                    <a:pt x="201953" y="454576"/>
                    <a:pt x="201953" y="454576"/>
                  </a:cubicBezTo>
                  <a:cubicBezTo>
                    <a:pt x="213173" y="435877"/>
                    <a:pt x="222522" y="419047"/>
                    <a:pt x="235612" y="398478"/>
                  </a:cubicBezTo>
                  <a:cubicBezTo>
                    <a:pt x="248702" y="377909"/>
                    <a:pt x="267401" y="351729"/>
                    <a:pt x="280491" y="331160"/>
                  </a:cubicBezTo>
                  <a:cubicBezTo>
                    <a:pt x="293581" y="310591"/>
                    <a:pt x="299191" y="292826"/>
                    <a:pt x="314150" y="275062"/>
                  </a:cubicBezTo>
                  <a:cubicBezTo>
                    <a:pt x="329110" y="257298"/>
                    <a:pt x="353419" y="240468"/>
                    <a:pt x="370248" y="224574"/>
                  </a:cubicBezTo>
                  <a:cubicBezTo>
                    <a:pt x="387077" y="208680"/>
                    <a:pt x="398297" y="194654"/>
                    <a:pt x="415126" y="179695"/>
                  </a:cubicBezTo>
                  <a:cubicBezTo>
                    <a:pt x="431955" y="164736"/>
                    <a:pt x="449720" y="149776"/>
                    <a:pt x="471224" y="134817"/>
                  </a:cubicBezTo>
                  <a:cubicBezTo>
                    <a:pt x="492728" y="119858"/>
                    <a:pt x="521713" y="104897"/>
                    <a:pt x="544152" y="89938"/>
                  </a:cubicBezTo>
                  <a:cubicBezTo>
                    <a:pt x="566591" y="74979"/>
                    <a:pt x="587161" y="56280"/>
                    <a:pt x="605860" y="45060"/>
                  </a:cubicBezTo>
                  <a:cubicBezTo>
                    <a:pt x="624559" y="33840"/>
                    <a:pt x="638583" y="29165"/>
                    <a:pt x="656348" y="22620"/>
                  </a:cubicBezTo>
                  <a:cubicBezTo>
                    <a:pt x="674113" y="16075"/>
                    <a:pt x="690943" y="9531"/>
                    <a:pt x="712447" y="5791"/>
                  </a:cubicBezTo>
                  <a:cubicBezTo>
                    <a:pt x="733951" y="2051"/>
                    <a:pt x="762000" y="-754"/>
                    <a:pt x="785374" y="181"/>
                  </a:cubicBezTo>
                  <a:cubicBezTo>
                    <a:pt x="808748" y="1116"/>
                    <a:pt x="830253" y="5791"/>
                    <a:pt x="852692" y="11401"/>
                  </a:cubicBezTo>
                  <a:cubicBezTo>
                    <a:pt x="875131" y="17011"/>
                    <a:pt x="895701" y="24490"/>
                    <a:pt x="920010" y="33840"/>
                  </a:cubicBezTo>
                  <a:cubicBezTo>
                    <a:pt x="944319" y="43190"/>
                    <a:pt x="975173" y="57214"/>
                    <a:pt x="998547" y="67499"/>
                  </a:cubicBezTo>
                  <a:cubicBezTo>
                    <a:pt x="1021921" y="77784"/>
                    <a:pt x="1041556" y="83394"/>
                    <a:pt x="1060255" y="95548"/>
                  </a:cubicBezTo>
                  <a:cubicBezTo>
                    <a:pt x="1078954" y="107702"/>
                    <a:pt x="1092044" y="122662"/>
                    <a:pt x="1110743" y="140426"/>
                  </a:cubicBezTo>
                  <a:cubicBezTo>
                    <a:pt x="1129442" y="158190"/>
                    <a:pt x="1149077" y="179695"/>
                    <a:pt x="1172451" y="202134"/>
                  </a:cubicBezTo>
                  <a:cubicBezTo>
                    <a:pt x="1195825" y="224573"/>
                    <a:pt x="1227615" y="247013"/>
                    <a:pt x="1250989" y="275062"/>
                  </a:cubicBezTo>
                  <a:cubicBezTo>
                    <a:pt x="1274363" y="303111"/>
                    <a:pt x="1295867" y="346120"/>
                    <a:pt x="1312697" y="370429"/>
                  </a:cubicBezTo>
                  <a:cubicBezTo>
                    <a:pt x="1329527" y="394738"/>
                    <a:pt x="1337007" y="400348"/>
                    <a:pt x="1351966" y="420917"/>
                  </a:cubicBezTo>
                  <a:cubicBezTo>
                    <a:pt x="1366925" y="441486"/>
                    <a:pt x="1386560" y="470471"/>
                    <a:pt x="1402454" y="493845"/>
                  </a:cubicBezTo>
                  <a:cubicBezTo>
                    <a:pt x="1418348" y="517219"/>
                    <a:pt x="1434243" y="538724"/>
                    <a:pt x="1447332" y="561163"/>
                  </a:cubicBezTo>
                  <a:cubicBezTo>
                    <a:pt x="1460422" y="583602"/>
                    <a:pt x="1469771" y="606976"/>
                    <a:pt x="1480991" y="628480"/>
                  </a:cubicBezTo>
                  <a:cubicBezTo>
                    <a:pt x="1492211" y="649984"/>
                    <a:pt x="1504365" y="669619"/>
                    <a:pt x="1514650" y="690188"/>
                  </a:cubicBezTo>
                  <a:cubicBezTo>
                    <a:pt x="1524935" y="710757"/>
                    <a:pt x="1535219" y="736936"/>
                    <a:pt x="1542699" y="751896"/>
                  </a:cubicBezTo>
                  <a:cubicBezTo>
                    <a:pt x="1550179" y="766855"/>
                    <a:pt x="1554854" y="770595"/>
                    <a:pt x="1559529" y="779945"/>
                  </a:cubicBezTo>
                  <a:cubicBezTo>
                    <a:pt x="1564204" y="789295"/>
                    <a:pt x="1567476" y="798644"/>
                    <a:pt x="1570748" y="807994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6631738" y="5374013"/>
              <a:ext cx="1783921" cy="1111990"/>
            </a:xfrm>
            <a:custGeom>
              <a:avLst/>
              <a:gdLst>
                <a:gd name="connsiteX0" fmla="*/ 0 w 1783921"/>
                <a:gd name="connsiteY0" fmla="*/ 286101 h 1111990"/>
                <a:gd name="connsiteX1" fmla="*/ 50488 w 1783921"/>
                <a:gd name="connsiteY1" fmla="*/ 330979 h 1111990"/>
                <a:gd name="connsiteX2" fmla="*/ 89757 w 1783921"/>
                <a:gd name="connsiteY2" fmla="*/ 398297 h 1111990"/>
                <a:gd name="connsiteX3" fmla="*/ 112196 w 1783921"/>
                <a:gd name="connsiteY3" fmla="*/ 448785 h 1111990"/>
                <a:gd name="connsiteX4" fmla="*/ 145855 w 1783921"/>
                <a:gd name="connsiteY4" fmla="*/ 488054 h 1111990"/>
                <a:gd name="connsiteX5" fmla="*/ 185124 w 1783921"/>
                <a:gd name="connsiteY5" fmla="*/ 572201 h 1111990"/>
                <a:gd name="connsiteX6" fmla="*/ 230002 w 1783921"/>
                <a:gd name="connsiteY6" fmla="*/ 622690 h 1111990"/>
                <a:gd name="connsiteX7" fmla="*/ 269271 w 1783921"/>
                <a:gd name="connsiteY7" fmla="*/ 673178 h 1111990"/>
                <a:gd name="connsiteX8" fmla="*/ 308539 w 1783921"/>
                <a:gd name="connsiteY8" fmla="*/ 729276 h 1111990"/>
                <a:gd name="connsiteX9" fmla="*/ 347808 w 1783921"/>
                <a:gd name="connsiteY9" fmla="*/ 796594 h 1111990"/>
                <a:gd name="connsiteX10" fmla="*/ 387077 w 1783921"/>
                <a:gd name="connsiteY10" fmla="*/ 847082 h 1111990"/>
                <a:gd name="connsiteX11" fmla="*/ 437565 w 1783921"/>
                <a:gd name="connsiteY11" fmla="*/ 891961 h 1111990"/>
                <a:gd name="connsiteX12" fmla="*/ 493663 w 1783921"/>
                <a:gd name="connsiteY12" fmla="*/ 959279 h 1111990"/>
                <a:gd name="connsiteX13" fmla="*/ 538542 w 1783921"/>
                <a:gd name="connsiteY13" fmla="*/ 998547 h 1111990"/>
                <a:gd name="connsiteX14" fmla="*/ 600250 w 1783921"/>
                <a:gd name="connsiteY14" fmla="*/ 1037816 h 1111990"/>
                <a:gd name="connsiteX15" fmla="*/ 690007 w 1783921"/>
                <a:gd name="connsiteY15" fmla="*/ 1093914 h 1111990"/>
                <a:gd name="connsiteX16" fmla="*/ 729276 w 1783921"/>
                <a:gd name="connsiteY16" fmla="*/ 1105134 h 1111990"/>
                <a:gd name="connsiteX17" fmla="*/ 796593 w 1783921"/>
                <a:gd name="connsiteY17" fmla="*/ 1110744 h 1111990"/>
                <a:gd name="connsiteX18" fmla="*/ 824643 w 1783921"/>
                <a:gd name="connsiteY18" fmla="*/ 1110744 h 1111990"/>
                <a:gd name="connsiteX19" fmla="*/ 863911 w 1783921"/>
                <a:gd name="connsiteY19" fmla="*/ 1110744 h 1111990"/>
                <a:gd name="connsiteX20" fmla="*/ 931229 w 1783921"/>
                <a:gd name="connsiteY20" fmla="*/ 1093914 h 1111990"/>
                <a:gd name="connsiteX21" fmla="*/ 976108 w 1783921"/>
                <a:gd name="connsiteY21" fmla="*/ 1071475 h 1111990"/>
                <a:gd name="connsiteX22" fmla="*/ 1060255 w 1783921"/>
                <a:gd name="connsiteY22" fmla="*/ 1026596 h 1111990"/>
                <a:gd name="connsiteX23" fmla="*/ 1099524 w 1783921"/>
                <a:gd name="connsiteY23" fmla="*/ 992937 h 1111990"/>
                <a:gd name="connsiteX24" fmla="*/ 1144402 w 1783921"/>
                <a:gd name="connsiteY24" fmla="*/ 948059 h 1111990"/>
                <a:gd name="connsiteX25" fmla="*/ 1206110 w 1783921"/>
                <a:gd name="connsiteY25" fmla="*/ 880741 h 1111990"/>
                <a:gd name="connsiteX26" fmla="*/ 1267818 w 1783921"/>
                <a:gd name="connsiteY26" fmla="*/ 802204 h 1111990"/>
                <a:gd name="connsiteX27" fmla="*/ 1318306 w 1783921"/>
                <a:gd name="connsiteY27" fmla="*/ 734886 h 1111990"/>
                <a:gd name="connsiteX28" fmla="*/ 1385624 w 1783921"/>
                <a:gd name="connsiteY28" fmla="*/ 656349 h 1111990"/>
                <a:gd name="connsiteX29" fmla="*/ 1441722 w 1783921"/>
                <a:gd name="connsiteY29" fmla="*/ 549762 h 1111990"/>
                <a:gd name="connsiteX30" fmla="*/ 1492211 w 1783921"/>
                <a:gd name="connsiteY30" fmla="*/ 482444 h 1111990"/>
                <a:gd name="connsiteX31" fmla="*/ 1542699 w 1783921"/>
                <a:gd name="connsiteY31" fmla="*/ 415126 h 1111990"/>
                <a:gd name="connsiteX32" fmla="*/ 1570748 w 1783921"/>
                <a:gd name="connsiteY32" fmla="*/ 347809 h 1111990"/>
                <a:gd name="connsiteX33" fmla="*/ 1598797 w 1783921"/>
                <a:gd name="connsiteY33" fmla="*/ 291710 h 1111990"/>
                <a:gd name="connsiteX34" fmla="*/ 1621236 w 1783921"/>
                <a:gd name="connsiteY34" fmla="*/ 252442 h 1111990"/>
                <a:gd name="connsiteX35" fmla="*/ 1666115 w 1783921"/>
                <a:gd name="connsiteY35" fmla="*/ 185124 h 1111990"/>
                <a:gd name="connsiteX36" fmla="*/ 1716603 w 1783921"/>
                <a:gd name="connsiteY36" fmla="*/ 117806 h 1111990"/>
                <a:gd name="connsiteX37" fmla="*/ 1744652 w 1783921"/>
                <a:gd name="connsiteY37" fmla="*/ 67318 h 1111990"/>
                <a:gd name="connsiteX38" fmla="*/ 1783921 w 1783921"/>
                <a:gd name="connsiteY38" fmla="*/ 0 h 1111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83921" h="1111990">
                  <a:moveTo>
                    <a:pt x="0" y="286101"/>
                  </a:moveTo>
                  <a:cubicBezTo>
                    <a:pt x="17764" y="299190"/>
                    <a:pt x="35529" y="312280"/>
                    <a:pt x="50488" y="330979"/>
                  </a:cubicBezTo>
                  <a:cubicBezTo>
                    <a:pt x="65447" y="349678"/>
                    <a:pt x="79472" y="378663"/>
                    <a:pt x="89757" y="398297"/>
                  </a:cubicBezTo>
                  <a:cubicBezTo>
                    <a:pt x="100042" y="417931"/>
                    <a:pt x="102846" y="433826"/>
                    <a:pt x="112196" y="448785"/>
                  </a:cubicBezTo>
                  <a:cubicBezTo>
                    <a:pt x="121546" y="463745"/>
                    <a:pt x="133700" y="467485"/>
                    <a:pt x="145855" y="488054"/>
                  </a:cubicBezTo>
                  <a:cubicBezTo>
                    <a:pt x="158010" y="508623"/>
                    <a:pt x="171100" y="549762"/>
                    <a:pt x="185124" y="572201"/>
                  </a:cubicBezTo>
                  <a:cubicBezTo>
                    <a:pt x="199149" y="594640"/>
                    <a:pt x="215978" y="605861"/>
                    <a:pt x="230002" y="622690"/>
                  </a:cubicBezTo>
                  <a:cubicBezTo>
                    <a:pt x="244026" y="639519"/>
                    <a:pt x="256181" y="655414"/>
                    <a:pt x="269271" y="673178"/>
                  </a:cubicBezTo>
                  <a:cubicBezTo>
                    <a:pt x="282361" y="690942"/>
                    <a:pt x="295450" y="708707"/>
                    <a:pt x="308539" y="729276"/>
                  </a:cubicBezTo>
                  <a:cubicBezTo>
                    <a:pt x="321628" y="749845"/>
                    <a:pt x="334718" y="776960"/>
                    <a:pt x="347808" y="796594"/>
                  </a:cubicBezTo>
                  <a:cubicBezTo>
                    <a:pt x="360898" y="816228"/>
                    <a:pt x="372118" y="831188"/>
                    <a:pt x="387077" y="847082"/>
                  </a:cubicBezTo>
                  <a:cubicBezTo>
                    <a:pt x="402036" y="862976"/>
                    <a:pt x="419801" y="873262"/>
                    <a:pt x="437565" y="891961"/>
                  </a:cubicBezTo>
                  <a:cubicBezTo>
                    <a:pt x="455329" y="910660"/>
                    <a:pt x="476834" y="941515"/>
                    <a:pt x="493663" y="959279"/>
                  </a:cubicBezTo>
                  <a:cubicBezTo>
                    <a:pt x="510492" y="977043"/>
                    <a:pt x="520778" y="985458"/>
                    <a:pt x="538542" y="998547"/>
                  </a:cubicBezTo>
                  <a:cubicBezTo>
                    <a:pt x="556307" y="1011637"/>
                    <a:pt x="600250" y="1037816"/>
                    <a:pt x="600250" y="1037816"/>
                  </a:cubicBezTo>
                  <a:cubicBezTo>
                    <a:pt x="625494" y="1053710"/>
                    <a:pt x="668503" y="1082694"/>
                    <a:pt x="690007" y="1093914"/>
                  </a:cubicBezTo>
                  <a:cubicBezTo>
                    <a:pt x="711511" y="1105134"/>
                    <a:pt x="711512" y="1102329"/>
                    <a:pt x="729276" y="1105134"/>
                  </a:cubicBezTo>
                  <a:cubicBezTo>
                    <a:pt x="747040" y="1107939"/>
                    <a:pt x="780699" y="1109809"/>
                    <a:pt x="796593" y="1110744"/>
                  </a:cubicBezTo>
                  <a:cubicBezTo>
                    <a:pt x="812487" y="1111679"/>
                    <a:pt x="824643" y="1110744"/>
                    <a:pt x="824643" y="1110744"/>
                  </a:cubicBezTo>
                  <a:cubicBezTo>
                    <a:pt x="835863" y="1110744"/>
                    <a:pt x="846147" y="1113549"/>
                    <a:pt x="863911" y="1110744"/>
                  </a:cubicBezTo>
                  <a:cubicBezTo>
                    <a:pt x="881675" y="1107939"/>
                    <a:pt x="912530" y="1100459"/>
                    <a:pt x="931229" y="1093914"/>
                  </a:cubicBezTo>
                  <a:cubicBezTo>
                    <a:pt x="949928" y="1087369"/>
                    <a:pt x="954604" y="1082695"/>
                    <a:pt x="976108" y="1071475"/>
                  </a:cubicBezTo>
                  <a:cubicBezTo>
                    <a:pt x="997612" y="1060255"/>
                    <a:pt x="1039686" y="1039686"/>
                    <a:pt x="1060255" y="1026596"/>
                  </a:cubicBezTo>
                  <a:cubicBezTo>
                    <a:pt x="1080824" y="1013506"/>
                    <a:pt x="1085500" y="1006027"/>
                    <a:pt x="1099524" y="992937"/>
                  </a:cubicBezTo>
                  <a:cubicBezTo>
                    <a:pt x="1113549" y="979848"/>
                    <a:pt x="1126638" y="966758"/>
                    <a:pt x="1144402" y="948059"/>
                  </a:cubicBezTo>
                  <a:cubicBezTo>
                    <a:pt x="1162166" y="929360"/>
                    <a:pt x="1185541" y="905050"/>
                    <a:pt x="1206110" y="880741"/>
                  </a:cubicBezTo>
                  <a:cubicBezTo>
                    <a:pt x="1226679" y="856432"/>
                    <a:pt x="1249119" y="826513"/>
                    <a:pt x="1267818" y="802204"/>
                  </a:cubicBezTo>
                  <a:cubicBezTo>
                    <a:pt x="1286517" y="777895"/>
                    <a:pt x="1298672" y="759195"/>
                    <a:pt x="1318306" y="734886"/>
                  </a:cubicBezTo>
                  <a:cubicBezTo>
                    <a:pt x="1337940" y="710577"/>
                    <a:pt x="1365055" y="687203"/>
                    <a:pt x="1385624" y="656349"/>
                  </a:cubicBezTo>
                  <a:cubicBezTo>
                    <a:pt x="1406193" y="625495"/>
                    <a:pt x="1423957" y="578746"/>
                    <a:pt x="1441722" y="549762"/>
                  </a:cubicBezTo>
                  <a:cubicBezTo>
                    <a:pt x="1459487" y="520778"/>
                    <a:pt x="1492211" y="482444"/>
                    <a:pt x="1492211" y="482444"/>
                  </a:cubicBezTo>
                  <a:cubicBezTo>
                    <a:pt x="1509041" y="460005"/>
                    <a:pt x="1529610" y="437565"/>
                    <a:pt x="1542699" y="415126"/>
                  </a:cubicBezTo>
                  <a:cubicBezTo>
                    <a:pt x="1555789" y="392687"/>
                    <a:pt x="1561398" y="368378"/>
                    <a:pt x="1570748" y="347809"/>
                  </a:cubicBezTo>
                  <a:cubicBezTo>
                    <a:pt x="1580098" y="327240"/>
                    <a:pt x="1590382" y="307605"/>
                    <a:pt x="1598797" y="291710"/>
                  </a:cubicBezTo>
                  <a:cubicBezTo>
                    <a:pt x="1607212" y="275815"/>
                    <a:pt x="1610016" y="270206"/>
                    <a:pt x="1621236" y="252442"/>
                  </a:cubicBezTo>
                  <a:cubicBezTo>
                    <a:pt x="1632456" y="234678"/>
                    <a:pt x="1650220" y="207563"/>
                    <a:pt x="1666115" y="185124"/>
                  </a:cubicBezTo>
                  <a:cubicBezTo>
                    <a:pt x="1682010" y="162685"/>
                    <a:pt x="1703514" y="137440"/>
                    <a:pt x="1716603" y="117806"/>
                  </a:cubicBezTo>
                  <a:cubicBezTo>
                    <a:pt x="1729692" y="98172"/>
                    <a:pt x="1733432" y="86952"/>
                    <a:pt x="1744652" y="67318"/>
                  </a:cubicBezTo>
                  <a:cubicBezTo>
                    <a:pt x="1755872" y="47684"/>
                    <a:pt x="1769896" y="23842"/>
                    <a:pt x="1783921" y="0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73491" y="4395537"/>
            <a:ext cx="5201846" cy="2090466"/>
            <a:chOff x="673491" y="4395537"/>
            <a:chExt cx="5201846" cy="2090466"/>
          </a:xfrm>
        </p:grpSpPr>
        <p:grpSp>
          <p:nvGrpSpPr>
            <p:cNvPr id="19" name="Group 18"/>
            <p:cNvGrpSpPr/>
            <p:nvPr/>
          </p:nvGrpSpPr>
          <p:grpSpPr>
            <a:xfrm>
              <a:off x="673491" y="4846700"/>
              <a:ext cx="2767818" cy="1628274"/>
              <a:chOff x="4269070" y="4846700"/>
              <a:chExt cx="3349060" cy="1628274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4269070" y="4846700"/>
                <a:ext cx="1570748" cy="807994"/>
              </a:xfrm>
              <a:custGeom>
                <a:avLst/>
                <a:gdLst>
                  <a:gd name="connsiteX0" fmla="*/ 0 w 1570748"/>
                  <a:gd name="connsiteY0" fmla="*/ 802385 h 807994"/>
                  <a:gd name="connsiteX1" fmla="*/ 28049 w 1570748"/>
                  <a:gd name="connsiteY1" fmla="*/ 751896 h 807994"/>
                  <a:gd name="connsiteX2" fmla="*/ 50488 w 1570748"/>
                  <a:gd name="connsiteY2" fmla="*/ 707018 h 807994"/>
                  <a:gd name="connsiteX3" fmla="*/ 72928 w 1570748"/>
                  <a:gd name="connsiteY3" fmla="*/ 662139 h 807994"/>
                  <a:gd name="connsiteX4" fmla="*/ 112196 w 1570748"/>
                  <a:gd name="connsiteY4" fmla="*/ 606041 h 807994"/>
                  <a:gd name="connsiteX5" fmla="*/ 134636 w 1570748"/>
                  <a:gd name="connsiteY5" fmla="*/ 544333 h 807994"/>
                  <a:gd name="connsiteX6" fmla="*/ 168294 w 1570748"/>
                  <a:gd name="connsiteY6" fmla="*/ 510674 h 807994"/>
                  <a:gd name="connsiteX7" fmla="*/ 201953 w 1570748"/>
                  <a:gd name="connsiteY7" fmla="*/ 454576 h 807994"/>
                  <a:gd name="connsiteX8" fmla="*/ 235612 w 1570748"/>
                  <a:gd name="connsiteY8" fmla="*/ 398478 h 807994"/>
                  <a:gd name="connsiteX9" fmla="*/ 280491 w 1570748"/>
                  <a:gd name="connsiteY9" fmla="*/ 331160 h 807994"/>
                  <a:gd name="connsiteX10" fmla="*/ 314150 w 1570748"/>
                  <a:gd name="connsiteY10" fmla="*/ 275062 h 807994"/>
                  <a:gd name="connsiteX11" fmla="*/ 370248 w 1570748"/>
                  <a:gd name="connsiteY11" fmla="*/ 224574 h 807994"/>
                  <a:gd name="connsiteX12" fmla="*/ 415126 w 1570748"/>
                  <a:gd name="connsiteY12" fmla="*/ 179695 h 807994"/>
                  <a:gd name="connsiteX13" fmla="*/ 471224 w 1570748"/>
                  <a:gd name="connsiteY13" fmla="*/ 134817 h 807994"/>
                  <a:gd name="connsiteX14" fmla="*/ 544152 w 1570748"/>
                  <a:gd name="connsiteY14" fmla="*/ 89938 h 807994"/>
                  <a:gd name="connsiteX15" fmla="*/ 605860 w 1570748"/>
                  <a:gd name="connsiteY15" fmla="*/ 45060 h 807994"/>
                  <a:gd name="connsiteX16" fmla="*/ 656348 w 1570748"/>
                  <a:gd name="connsiteY16" fmla="*/ 22620 h 807994"/>
                  <a:gd name="connsiteX17" fmla="*/ 712447 w 1570748"/>
                  <a:gd name="connsiteY17" fmla="*/ 5791 h 807994"/>
                  <a:gd name="connsiteX18" fmla="*/ 785374 w 1570748"/>
                  <a:gd name="connsiteY18" fmla="*/ 181 h 807994"/>
                  <a:gd name="connsiteX19" fmla="*/ 852692 w 1570748"/>
                  <a:gd name="connsiteY19" fmla="*/ 11401 h 807994"/>
                  <a:gd name="connsiteX20" fmla="*/ 920010 w 1570748"/>
                  <a:gd name="connsiteY20" fmla="*/ 33840 h 807994"/>
                  <a:gd name="connsiteX21" fmla="*/ 998547 w 1570748"/>
                  <a:gd name="connsiteY21" fmla="*/ 67499 h 807994"/>
                  <a:gd name="connsiteX22" fmla="*/ 1060255 w 1570748"/>
                  <a:gd name="connsiteY22" fmla="*/ 95548 h 807994"/>
                  <a:gd name="connsiteX23" fmla="*/ 1110743 w 1570748"/>
                  <a:gd name="connsiteY23" fmla="*/ 140426 h 807994"/>
                  <a:gd name="connsiteX24" fmla="*/ 1172451 w 1570748"/>
                  <a:gd name="connsiteY24" fmla="*/ 202134 h 807994"/>
                  <a:gd name="connsiteX25" fmla="*/ 1250989 w 1570748"/>
                  <a:gd name="connsiteY25" fmla="*/ 275062 h 807994"/>
                  <a:gd name="connsiteX26" fmla="*/ 1312697 w 1570748"/>
                  <a:gd name="connsiteY26" fmla="*/ 370429 h 807994"/>
                  <a:gd name="connsiteX27" fmla="*/ 1351966 w 1570748"/>
                  <a:gd name="connsiteY27" fmla="*/ 420917 h 807994"/>
                  <a:gd name="connsiteX28" fmla="*/ 1402454 w 1570748"/>
                  <a:gd name="connsiteY28" fmla="*/ 493845 h 807994"/>
                  <a:gd name="connsiteX29" fmla="*/ 1447332 w 1570748"/>
                  <a:gd name="connsiteY29" fmla="*/ 561163 h 807994"/>
                  <a:gd name="connsiteX30" fmla="*/ 1480991 w 1570748"/>
                  <a:gd name="connsiteY30" fmla="*/ 628480 h 807994"/>
                  <a:gd name="connsiteX31" fmla="*/ 1514650 w 1570748"/>
                  <a:gd name="connsiteY31" fmla="*/ 690188 h 807994"/>
                  <a:gd name="connsiteX32" fmla="*/ 1542699 w 1570748"/>
                  <a:gd name="connsiteY32" fmla="*/ 751896 h 807994"/>
                  <a:gd name="connsiteX33" fmla="*/ 1559529 w 1570748"/>
                  <a:gd name="connsiteY33" fmla="*/ 779945 h 807994"/>
                  <a:gd name="connsiteX34" fmla="*/ 1570748 w 1570748"/>
                  <a:gd name="connsiteY34" fmla="*/ 807994 h 80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570748" h="807994">
                    <a:moveTo>
                      <a:pt x="0" y="802385"/>
                    </a:moveTo>
                    <a:cubicBezTo>
                      <a:pt x="9817" y="785088"/>
                      <a:pt x="19634" y="767791"/>
                      <a:pt x="28049" y="751896"/>
                    </a:cubicBezTo>
                    <a:cubicBezTo>
                      <a:pt x="36464" y="736001"/>
                      <a:pt x="50488" y="707018"/>
                      <a:pt x="50488" y="707018"/>
                    </a:cubicBezTo>
                    <a:cubicBezTo>
                      <a:pt x="57968" y="692058"/>
                      <a:pt x="62643" y="678968"/>
                      <a:pt x="72928" y="662139"/>
                    </a:cubicBezTo>
                    <a:cubicBezTo>
                      <a:pt x="83213" y="645310"/>
                      <a:pt x="101911" y="625675"/>
                      <a:pt x="112196" y="606041"/>
                    </a:cubicBezTo>
                    <a:cubicBezTo>
                      <a:pt x="122481" y="586407"/>
                      <a:pt x="125286" y="560227"/>
                      <a:pt x="134636" y="544333"/>
                    </a:cubicBezTo>
                    <a:cubicBezTo>
                      <a:pt x="143986" y="528438"/>
                      <a:pt x="157075" y="525633"/>
                      <a:pt x="168294" y="510674"/>
                    </a:cubicBezTo>
                    <a:cubicBezTo>
                      <a:pt x="179513" y="495715"/>
                      <a:pt x="201953" y="454576"/>
                      <a:pt x="201953" y="454576"/>
                    </a:cubicBezTo>
                    <a:cubicBezTo>
                      <a:pt x="213173" y="435877"/>
                      <a:pt x="222522" y="419047"/>
                      <a:pt x="235612" y="398478"/>
                    </a:cubicBezTo>
                    <a:cubicBezTo>
                      <a:pt x="248702" y="377909"/>
                      <a:pt x="267401" y="351729"/>
                      <a:pt x="280491" y="331160"/>
                    </a:cubicBezTo>
                    <a:cubicBezTo>
                      <a:pt x="293581" y="310591"/>
                      <a:pt x="299191" y="292826"/>
                      <a:pt x="314150" y="275062"/>
                    </a:cubicBezTo>
                    <a:cubicBezTo>
                      <a:pt x="329110" y="257298"/>
                      <a:pt x="353419" y="240468"/>
                      <a:pt x="370248" y="224574"/>
                    </a:cubicBezTo>
                    <a:cubicBezTo>
                      <a:pt x="387077" y="208680"/>
                      <a:pt x="398297" y="194654"/>
                      <a:pt x="415126" y="179695"/>
                    </a:cubicBezTo>
                    <a:cubicBezTo>
                      <a:pt x="431955" y="164736"/>
                      <a:pt x="449720" y="149776"/>
                      <a:pt x="471224" y="134817"/>
                    </a:cubicBezTo>
                    <a:cubicBezTo>
                      <a:pt x="492728" y="119858"/>
                      <a:pt x="521713" y="104897"/>
                      <a:pt x="544152" y="89938"/>
                    </a:cubicBezTo>
                    <a:cubicBezTo>
                      <a:pt x="566591" y="74979"/>
                      <a:pt x="587161" y="56280"/>
                      <a:pt x="605860" y="45060"/>
                    </a:cubicBezTo>
                    <a:cubicBezTo>
                      <a:pt x="624559" y="33840"/>
                      <a:pt x="638583" y="29165"/>
                      <a:pt x="656348" y="22620"/>
                    </a:cubicBezTo>
                    <a:cubicBezTo>
                      <a:pt x="674113" y="16075"/>
                      <a:pt x="690943" y="9531"/>
                      <a:pt x="712447" y="5791"/>
                    </a:cubicBezTo>
                    <a:cubicBezTo>
                      <a:pt x="733951" y="2051"/>
                      <a:pt x="762000" y="-754"/>
                      <a:pt x="785374" y="181"/>
                    </a:cubicBezTo>
                    <a:cubicBezTo>
                      <a:pt x="808748" y="1116"/>
                      <a:pt x="830253" y="5791"/>
                      <a:pt x="852692" y="11401"/>
                    </a:cubicBezTo>
                    <a:cubicBezTo>
                      <a:pt x="875131" y="17011"/>
                      <a:pt x="895701" y="24490"/>
                      <a:pt x="920010" y="33840"/>
                    </a:cubicBezTo>
                    <a:cubicBezTo>
                      <a:pt x="944319" y="43190"/>
                      <a:pt x="975173" y="57214"/>
                      <a:pt x="998547" y="67499"/>
                    </a:cubicBezTo>
                    <a:cubicBezTo>
                      <a:pt x="1021921" y="77784"/>
                      <a:pt x="1041556" y="83394"/>
                      <a:pt x="1060255" y="95548"/>
                    </a:cubicBezTo>
                    <a:cubicBezTo>
                      <a:pt x="1078954" y="107702"/>
                      <a:pt x="1092044" y="122662"/>
                      <a:pt x="1110743" y="140426"/>
                    </a:cubicBezTo>
                    <a:cubicBezTo>
                      <a:pt x="1129442" y="158190"/>
                      <a:pt x="1149077" y="179695"/>
                      <a:pt x="1172451" y="202134"/>
                    </a:cubicBezTo>
                    <a:cubicBezTo>
                      <a:pt x="1195825" y="224573"/>
                      <a:pt x="1227615" y="247013"/>
                      <a:pt x="1250989" y="275062"/>
                    </a:cubicBezTo>
                    <a:cubicBezTo>
                      <a:pt x="1274363" y="303111"/>
                      <a:pt x="1295867" y="346120"/>
                      <a:pt x="1312697" y="370429"/>
                    </a:cubicBezTo>
                    <a:cubicBezTo>
                      <a:pt x="1329527" y="394738"/>
                      <a:pt x="1337007" y="400348"/>
                      <a:pt x="1351966" y="420917"/>
                    </a:cubicBezTo>
                    <a:cubicBezTo>
                      <a:pt x="1366925" y="441486"/>
                      <a:pt x="1386560" y="470471"/>
                      <a:pt x="1402454" y="493845"/>
                    </a:cubicBezTo>
                    <a:cubicBezTo>
                      <a:pt x="1418348" y="517219"/>
                      <a:pt x="1434243" y="538724"/>
                      <a:pt x="1447332" y="561163"/>
                    </a:cubicBezTo>
                    <a:cubicBezTo>
                      <a:pt x="1460422" y="583602"/>
                      <a:pt x="1469771" y="606976"/>
                      <a:pt x="1480991" y="628480"/>
                    </a:cubicBezTo>
                    <a:cubicBezTo>
                      <a:pt x="1492211" y="649984"/>
                      <a:pt x="1504365" y="669619"/>
                      <a:pt x="1514650" y="690188"/>
                    </a:cubicBezTo>
                    <a:cubicBezTo>
                      <a:pt x="1524935" y="710757"/>
                      <a:pt x="1535219" y="736936"/>
                      <a:pt x="1542699" y="751896"/>
                    </a:cubicBezTo>
                    <a:cubicBezTo>
                      <a:pt x="1550179" y="766855"/>
                      <a:pt x="1554854" y="770595"/>
                      <a:pt x="1559529" y="779945"/>
                    </a:cubicBezTo>
                    <a:cubicBezTo>
                      <a:pt x="1564204" y="789295"/>
                      <a:pt x="1567476" y="798644"/>
                      <a:pt x="1570748" y="807994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5834209" y="5362984"/>
                <a:ext cx="1783921" cy="1111990"/>
              </a:xfrm>
              <a:custGeom>
                <a:avLst/>
                <a:gdLst>
                  <a:gd name="connsiteX0" fmla="*/ 0 w 1783921"/>
                  <a:gd name="connsiteY0" fmla="*/ 286101 h 1111990"/>
                  <a:gd name="connsiteX1" fmla="*/ 50488 w 1783921"/>
                  <a:gd name="connsiteY1" fmla="*/ 330979 h 1111990"/>
                  <a:gd name="connsiteX2" fmla="*/ 89757 w 1783921"/>
                  <a:gd name="connsiteY2" fmla="*/ 398297 h 1111990"/>
                  <a:gd name="connsiteX3" fmla="*/ 112196 w 1783921"/>
                  <a:gd name="connsiteY3" fmla="*/ 448785 h 1111990"/>
                  <a:gd name="connsiteX4" fmla="*/ 145855 w 1783921"/>
                  <a:gd name="connsiteY4" fmla="*/ 488054 h 1111990"/>
                  <a:gd name="connsiteX5" fmla="*/ 185124 w 1783921"/>
                  <a:gd name="connsiteY5" fmla="*/ 572201 h 1111990"/>
                  <a:gd name="connsiteX6" fmla="*/ 230002 w 1783921"/>
                  <a:gd name="connsiteY6" fmla="*/ 622690 h 1111990"/>
                  <a:gd name="connsiteX7" fmla="*/ 269271 w 1783921"/>
                  <a:gd name="connsiteY7" fmla="*/ 673178 h 1111990"/>
                  <a:gd name="connsiteX8" fmla="*/ 308539 w 1783921"/>
                  <a:gd name="connsiteY8" fmla="*/ 729276 h 1111990"/>
                  <a:gd name="connsiteX9" fmla="*/ 347808 w 1783921"/>
                  <a:gd name="connsiteY9" fmla="*/ 796594 h 1111990"/>
                  <a:gd name="connsiteX10" fmla="*/ 387077 w 1783921"/>
                  <a:gd name="connsiteY10" fmla="*/ 847082 h 1111990"/>
                  <a:gd name="connsiteX11" fmla="*/ 437565 w 1783921"/>
                  <a:gd name="connsiteY11" fmla="*/ 891961 h 1111990"/>
                  <a:gd name="connsiteX12" fmla="*/ 493663 w 1783921"/>
                  <a:gd name="connsiteY12" fmla="*/ 959279 h 1111990"/>
                  <a:gd name="connsiteX13" fmla="*/ 538542 w 1783921"/>
                  <a:gd name="connsiteY13" fmla="*/ 998547 h 1111990"/>
                  <a:gd name="connsiteX14" fmla="*/ 600250 w 1783921"/>
                  <a:gd name="connsiteY14" fmla="*/ 1037816 h 1111990"/>
                  <a:gd name="connsiteX15" fmla="*/ 690007 w 1783921"/>
                  <a:gd name="connsiteY15" fmla="*/ 1093914 h 1111990"/>
                  <a:gd name="connsiteX16" fmla="*/ 729276 w 1783921"/>
                  <a:gd name="connsiteY16" fmla="*/ 1105134 h 1111990"/>
                  <a:gd name="connsiteX17" fmla="*/ 796593 w 1783921"/>
                  <a:gd name="connsiteY17" fmla="*/ 1110744 h 1111990"/>
                  <a:gd name="connsiteX18" fmla="*/ 824643 w 1783921"/>
                  <a:gd name="connsiteY18" fmla="*/ 1110744 h 1111990"/>
                  <a:gd name="connsiteX19" fmla="*/ 863911 w 1783921"/>
                  <a:gd name="connsiteY19" fmla="*/ 1110744 h 1111990"/>
                  <a:gd name="connsiteX20" fmla="*/ 931229 w 1783921"/>
                  <a:gd name="connsiteY20" fmla="*/ 1093914 h 1111990"/>
                  <a:gd name="connsiteX21" fmla="*/ 976108 w 1783921"/>
                  <a:gd name="connsiteY21" fmla="*/ 1071475 h 1111990"/>
                  <a:gd name="connsiteX22" fmla="*/ 1060255 w 1783921"/>
                  <a:gd name="connsiteY22" fmla="*/ 1026596 h 1111990"/>
                  <a:gd name="connsiteX23" fmla="*/ 1099524 w 1783921"/>
                  <a:gd name="connsiteY23" fmla="*/ 992937 h 1111990"/>
                  <a:gd name="connsiteX24" fmla="*/ 1144402 w 1783921"/>
                  <a:gd name="connsiteY24" fmla="*/ 948059 h 1111990"/>
                  <a:gd name="connsiteX25" fmla="*/ 1206110 w 1783921"/>
                  <a:gd name="connsiteY25" fmla="*/ 880741 h 1111990"/>
                  <a:gd name="connsiteX26" fmla="*/ 1267818 w 1783921"/>
                  <a:gd name="connsiteY26" fmla="*/ 802204 h 1111990"/>
                  <a:gd name="connsiteX27" fmla="*/ 1318306 w 1783921"/>
                  <a:gd name="connsiteY27" fmla="*/ 734886 h 1111990"/>
                  <a:gd name="connsiteX28" fmla="*/ 1385624 w 1783921"/>
                  <a:gd name="connsiteY28" fmla="*/ 656349 h 1111990"/>
                  <a:gd name="connsiteX29" fmla="*/ 1441722 w 1783921"/>
                  <a:gd name="connsiteY29" fmla="*/ 549762 h 1111990"/>
                  <a:gd name="connsiteX30" fmla="*/ 1492211 w 1783921"/>
                  <a:gd name="connsiteY30" fmla="*/ 482444 h 1111990"/>
                  <a:gd name="connsiteX31" fmla="*/ 1542699 w 1783921"/>
                  <a:gd name="connsiteY31" fmla="*/ 415126 h 1111990"/>
                  <a:gd name="connsiteX32" fmla="*/ 1570748 w 1783921"/>
                  <a:gd name="connsiteY32" fmla="*/ 347809 h 1111990"/>
                  <a:gd name="connsiteX33" fmla="*/ 1598797 w 1783921"/>
                  <a:gd name="connsiteY33" fmla="*/ 291710 h 1111990"/>
                  <a:gd name="connsiteX34" fmla="*/ 1621236 w 1783921"/>
                  <a:gd name="connsiteY34" fmla="*/ 252442 h 1111990"/>
                  <a:gd name="connsiteX35" fmla="*/ 1666115 w 1783921"/>
                  <a:gd name="connsiteY35" fmla="*/ 185124 h 1111990"/>
                  <a:gd name="connsiteX36" fmla="*/ 1716603 w 1783921"/>
                  <a:gd name="connsiteY36" fmla="*/ 117806 h 1111990"/>
                  <a:gd name="connsiteX37" fmla="*/ 1744652 w 1783921"/>
                  <a:gd name="connsiteY37" fmla="*/ 67318 h 1111990"/>
                  <a:gd name="connsiteX38" fmla="*/ 1783921 w 1783921"/>
                  <a:gd name="connsiteY38" fmla="*/ 0 h 1111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783921" h="1111990">
                    <a:moveTo>
                      <a:pt x="0" y="286101"/>
                    </a:moveTo>
                    <a:cubicBezTo>
                      <a:pt x="17764" y="299190"/>
                      <a:pt x="35529" y="312280"/>
                      <a:pt x="50488" y="330979"/>
                    </a:cubicBezTo>
                    <a:cubicBezTo>
                      <a:pt x="65447" y="349678"/>
                      <a:pt x="79472" y="378663"/>
                      <a:pt x="89757" y="398297"/>
                    </a:cubicBezTo>
                    <a:cubicBezTo>
                      <a:pt x="100042" y="417931"/>
                      <a:pt x="102846" y="433826"/>
                      <a:pt x="112196" y="448785"/>
                    </a:cubicBezTo>
                    <a:cubicBezTo>
                      <a:pt x="121546" y="463745"/>
                      <a:pt x="133700" y="467485"/>
                      <a:pt x="145855" y="488054"/>
                    </a:cubicBezTo>
                    <a:cubicBezTo>
                      <a:pt x="158010" y="508623"/>
                      <a:pt x="171100" y="549762"/>
                      <a:pt x="185124" y="572201"/>
                    </a:cubicBezTo>
                    <a:cubicBezTo>
                      <a:pt x="199149" y="594640"/>
                      <a:pt x="215978" y="605861"/>
                      <a:pt x="230002" y="622690"/>
                    </a:cubicBezTo>
                    <a:cubicBezTo>
                      <a:pt x="244026" y="639519"/>
                      <a:pt x="256181" y="655414"/>
                      <a:pt x="269271" y="673178"/>
                    </a:cubicBezTo>
                    <a:cubicBezTo>
                      <a:pt x="282361" y="690942"/>
                      <a:pt x="295450" y="708707"/>
                      <a:pt x="308539" y="729276"/>
                    </a:cubicBezTo>
                    <a:cubicBezTo>
                      <a:pt x="321628" y="749845"/>
                      <a:pt x="334718" y="776960"/>
                      <a:pt x="347808" y="796594"/>
                    </a:cubicBezTo>
                    <a:cubicBezTo>
                      <a:pt x="360898" y="816228"/>
                      <a:pt x="372118" y="831188"/>
                      <a:pt x="387077" y="847082"/>
                    </a:cubicBezTo>
                    <a:cubicBezTo>
                      <a:pt x="402036" y="862976"/>
                      <a:pt x="419801" y="873262"/>
                      <a:pt x="437565" y="891961"/>
                    </a:cubicBezTo>
                    <a:cubicBezTo>
                      <a:pt x="455329" y="910660"/>
                      <a:pt x="476834" y="941515"/>
                      <a:pt x="493663" y="959279"/>
                    </a:cubicBezTo>
                    <a:cubicBezTo>
                      <a:pt x="510492" y="977043"/>
                      <a:pt x="520778" y="985458"/>
                      <a:pt x="538542" y="998547"/>
                    </a:cubicBezTo>
                    <a:cubicBezTo>
                      <a:pt x="556307" y="1011637"/>
                      <a:pt x="600250" y="1037816"/>
                      <a:pt x="600250" y="1037816"/>
                    </a:cubicBezTo>
                    <a:cubicBezTo>
                      <a:pt x="625494" y="1053710"/>
                      <a:pt x="668503" y="1082694"/>
                      <a:pt x="690007" y="1093914"/>
                    </a:cubicBezTo>
                    <a:cubicBezTo>
                      <a:pt x="711511" y="1105134"/>
                      <a:pt x="711512" y="1102329"/>
                      <a:pt x="729276" y="1105134"/>
                    </a:cubicBezTo>
                    <a:cubicBezTo>
                      <a:pt x="747040" y="1107939"/>
                      <a:pt x="780699" y="1109809"/>
                      <a:pt x="796593" y="1110744"/>
                    </a:cubicBezTo>
                    <a:cubicBezTo>
                      <a:pt x="812487" y="1111679"/>
                      <a:pt x="824643" y="1110744"/>
                      <a:pt x="824643" y="1110744"/>
                    </a:cubicBezTo>
                    <a:cubicBezTo>
                      <a:pt x="835863" y="1110744"/>
                      <a:pt x="846147" y="1113549"/>
                      <a:pt x="863911" y="1110744"/>
                    </a:cubicBezTo>
                    <a:cubicBezTo>
                      <a:pt x="881675" y="1107939"/>
                      <a:pt x="912530" y="1100459"/>
                      <a:pt x="931229" y="1093914"/>
                    </a:cubicBezTo>
                    <a:cubicBezTo>
                      <a:pt x="949928" y="1087369"/>
                      <a:pt x="954604" y="1082695"/>
                      <a:pt x="976108" y="1071475"/>
                    </a:cubicBezTo>
                    <a:cubicBezTo>
                      <a:pt x="997612" y="1060255"/>
                      <a:pt x="1039686" y="1039686"/>
                      <a:pt x="1060255" y="1026596"/>
                    </a:cubicBezTo>
                    <a:cubicBezTo>
                      <a:pt x="1080824" y="1013506"/>
                      <a:pt x="1085500" y="1006027"/>
                      <a:pt x="1099524" y="992937"/>
                    </a:cubicBezTo>
                    <a:cubicBezTo>
                      <a:pt x="1113549" y="979848"/>
                      <a:pt x="1126638" y="966758"/>
                      <a:pt x="1144402" y="948059"/>
                    </a:cubicBezTo>
                    <a:cubicBezTo>
                      <a:pt x="1162166" y="929360"/>
                      <a:pt x="1185541" y="905050"/>
                      <a:pt x="1206110" y="880741"/>
                    </a:cubicBezTo>
                    <a:cubicBezTo>
                      <a:pt x="1226679" y="856432"/>
                      <a:pt x="1249119" y="826513"/>
                      <a:pt x="1267818" y="802204"/>
                    </a:cubicBezTo>
                    <a:cubicBezTo>
                      <a:pt x="1286517" y="777895"/>
                      <a:pt x="1298672" y="759195"/>
                      <a:pt x="1318306" y="734886"/>
                    </a:cubicBezTo>
                    <a:cubicBezTo>
                      <a:pt x="1337940" y="710577"/>
                      <a:pt x="1365055" y="687203"/>
                      <a:pt x="1385624" y="656349"/>
                    </a:cubicBezTo>
                    <a:cubicBezTo>
                      <a:pt x="1406193" y="625495"/>
                      <a:pt x="1423957" y="578746"/>
                      <a:pt x="1441722" y="549762"/>
                    </a:cubicBezTo>
                    <a:cubicBezTo>
                      <a:pt x="1459487" y="520778"/>
                      <a:pt x="1492211" y="482444"/>
                      <a:pt x="1492211" y="482444"/>
                    </a:cubicBezTo>
                    <a:cubicBezTo>
                      <a:pt x="1509041" y="460005"/>
                      <a:pt x="1529610" y="437565"/>
                      <a:pt x="1542699" y="415126"/>
                    </a:cubicBezTo>
                    <a:cubicBezTo>
                      <a:pt x="1555789" y="392687"/>
                      <a:pt x="1561398" y="368378"/>
                      <a:pt x="1570748" y="347809"/>
                    </a:cubicBezTo>
                    <a:cubicBezTo>
                      <a:pt x="1580098" y="327240"/>
                      <a:pt x="1590382" y="307605"/>
                      <a:pt x="1598797" y="291710"/>
                    </a:cubicBezTo>
                    <a:cubicBezTo>
                      <a:pt x="1607212" y="275815"/>
                      <a:pt x="1610016" y="270206"/>
                      <a:pt x="1621236" y="252442"/>
                    </a:cubicBezTo>
                    <a:cubicBezTo>
                      <a:pt x="1632456" y="234678"/>
                      <a:pt x="1650220" y="207563"/>
                      <a:pt x="1666115" y="185124"/>
                    </a:cubicBezTo>
                    <a:cubicBezTo>
                      <a:pt x="1682010" y="162685"/>
                      <a:pt x="1703514" y="137440"/>
                      <a:pt x="1716603" y="117806"/>
                    </a:cubicBezTo>
                    <a:cubicBezTo>
                      <a:pt x="1729692" y="98172"/>
                      <a:pt x="1733432" y="86952"/>
                      <a:pt x="1744652" y="67318"/>
                    </a:cubicBezTo>
                    <a:cubicBezTo>
                      <a:pt x="1755872" y="47684"/>
                      <a:pt x="1769896" y="23842"/>
                      <a:pt x="1783921" y="0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Arrow Connector 5"/>
            <p:cNvCxnSpPr/>
            <p:nvPr/>
          </p:nvCxnSpPr>
          <p:spPr>
            <a:xfrm>
              <a:off x="709555" y="5645755"/>
              <a:ext cx="5165782" cy="68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689015" y="4395537"/>
              <a:ext cx="0" cy="209046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8459590" y="4620905"/>
            <a:ext cx="2772454" cy="2101495"/>
            <a:chOff x="5060990" y="4835671"/>
            <a:chExt cx="3354669" cy="1650332"/>
          </a:xfrm>
        </p:grpSpPr>
        <p:sp>
          <p:nvSpPr>
            <p:cNvPr id="24" name="Freeform 23"/>
            <p:cNvSpPr/>
            <p:nvPr/>
          </p:nvSpPr>
          <p:spPr>
            <a:xfrm>
              <a:off x="5060990" y="4835671"/>
              <a:ext cx="1570748" cy="807994"/>
            </a:xfrm>
            <a:custGeom>
              <a:avLst/>
              <a:gdLst>
                <a:gd name="connsiteX0" fmla="*/ 0 w 1570748"/>
                <a:gd name="connsiteY0" fmla="*/ 802385 h 807994"/>
                <a:gd name="connsiteX1" fmla="*/ 28049 w 1570748"/>
                <a:gd name="connsiteY1" fmla="*/ 751896 h 807994"/>
                <a:gd name="connsiteX2" fmla="*/ 50488 w 1570748"/>
                <a:gd name="connsiteY2" fmla="*/ 707018 h 807994"/>
                <a:gd name="connsiteX3" fmla="*/ 72928 w 1570748"/>
                <a:gd name="connsiteY3" fmla="*/ 662139 h 807994"/>
                <a:gd name="connsiteX4" fmla="*/ 112196 w 1570748"/>
                <a:gd name="connsiteY4" fmla="*/ 606041 h 807994"/>
                <a:gd name="connsiteX5" fmla="*/ 134636 w 1570748"/>
                <a:gd name="connsiteY5" fmla="*/ 544333 h 807994"/>
                <a:gd name="connsiteX6" fmla="*/ 168294 w 1570748"/>
                <a:gd name="connsiteY6" fmla="*/ 510674 h 807994"/>
                <a:gd name="connsiteX7" fmla="*/ 201953 w 1570748"/>
                <a:gd name="connsiteY7" fmla="*/ 454576 h 807994"/>
                <a:gd name="connsiteX8" fmla="*/ 235612 w 1570748"/>
                <a:gd name="connsiteY8" fmla="*/ 398478 h 807994"/>
                <a:gd name="connsiteX9" fmla="*/ 280491 w 1570748"/>
                <a:gd name="connsiteY9" fmla="*/ 331160 h 807994"/>
                <a:gd name="connsiteX10" fmla="*/ 314150 w 1570748"/>
                <a:gd name="connsiteY10" fmla="*/ 275062 h 807994"/>
                <a:gd name="connsiteX11" fmla="*/ 370248 w 1570748"/>
                <a:gd name="connsiteY11" fmla="*/ 224574 h 807994"/>
                <a:gd name="connsiteX12" fmla="*/ 415126 w 1570748"/>
                <a:gd name="connsiteY12" fmla="*/ 179695 h 807994"/>
                <a:gd name="connsiteX13" fmla="*/ 471224 w 1570748"/>
                <a:gd name="connsiteY13" fmla="*/ 134817 h 807994"/>
                <a:gd name="connsiteX14" fmla="*/ 544152 w 1570748"/>
                <a:gd name="connsiteY14" fmla="*/ 89938 h 807994"/>
                <a:gd name="connsiteX15" fmla="*/ 605860 w 1570748"/>
                <a:gd name="connsiteY15" fmla="*/ 45060 h 807994"/>
                <a:gd name="connsiteX16" fmla="*/ 656348 w 1570748"/>
                <a:gd name="connsiteY16" fmla="*/ 22620 h 807994"/>
                <a:gd name="connsiteX17" fmla="*/ 712447 w 1570748"/>
                <a:gd name="connsiteY17" fmla="*/ 5791 h 807994"/>
                <a:gd name="connsiteX18" fmla="*/ 785374 w 1570748"/>
                <a:gd name="connsiteY18" fmla="*/ 181 h 807994"/>
                <a:gd name="connsiteX19" fmla="*/ 852692 w 1570748"/>
                <a:gd name="connsiteY19" fmla="*/ 11401 h 807994"/>
                <a:gd name="connsiteX20" fmla="*/ 920010 w 1570748"/>
                <a:gd name="connsiteY20" fmla="*/ 33840 h 807994"/>
                <a:gd name="connsiteX21" fmla="*/ 998547 w 1570748"/>
                <a:gd name="connsiteY21" fmla="*/ 67499 h 807994"/>
                <a:gd name="connsiteX22" fmla="*/ 1060255 w 1570748"/>
                <a:gd name="connsiteY22" fmla="*/ 95548 h 807994"/>
                <a:gd name="connsiteX23" fmla="*/ 1110743 w 1570748"/>
                <a:gd name="connsiteY23" fmla="*/ 140426 h 807994"/>
                <a:gd name="connsiteX24" fmla="*/ 1172451 w 1570748"/>
                <a:gd name="connsiteY24" fmla="*/ 202134 h 807994"/>
                <a:gd name="connsiteX25" fmla="*/ 1250989 w 1570748"/>
                <a:gd name="connsiteY25" fmla="*/ 275062 h 807994"/>
                <a:gd name="connsiteX26" fmla="*/ 1312697 w 1570748"/>
                <a:gd name="connsiteY26" fmla="*/ 370429 h 807994"/>
                <a:gd name="connsiteX27" fmla="*/ 1351966 w 1570748"/>
                <a:gd name="connsiteY27" fmla="*/ 420917 h 807994"/>
                <a:gd name="connsiteX28" fmla="*/ 1402454 w 1570748"/>
                <a:gd name="connsiteY28" fmla="*/ 493845 h 807994"/>
                <a:gd name="connsiteX29" fmla="*/ 1447332 w 1570748"/>
                <a:gd name="connsiteY29" fmla="*/ 561163 h 807994"/>
                <a:gd name="connsiteX30" fmla="*/ 1480991 w 1570748"/>
                <a:gd name="connsiteY30" fmla="*/ 628480 h 807994"/>
                <a:gd name="connsiteX31" fmla="*/ 1514650 w 1570748"/>
                <a:gd name="connsiteY31" fmla="*/ 690188 h 807994"/>
                <a:gd name="connsiteX32" fmla="*/ 1542699 w 1570748"/>
                <a:gd name="connsiteY32" fmla="*/ 751896 h 807994"/>
                <a:gd name="connsiteX33" fmla="*/ 1559529 w 1570748"/>
                <a:gd name="connsiteY33" fmla="*/ 779945 h 807994"/>
                <a:gd name="connsiteX34" fmla="*/ 1570748 w 1570748"/>
                <a:gd name="connsiteY34" fmla="*/ 807994 h 80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570748" h="807994">
                  <a:moveTo>
                    <a:pt x="0" y="802385"/>
                  </a:moveTo>
                  <a:cubicBezTo>
                    <a:pt x="9817" y="785088"/>
                    <a:pt x="19634" y="767791"/>
                    <a:pt x="28049" y="751896"/>
                  </a:cubicBezTo>
                  <a:cubicBezTo>
                    <a:pt x="36464" y="736001"/>
                    <a:pt x="50488" y="707018"/>
                    <a:pt x="50488" y="707018"/>
                  </a:cubicBezTo>
                  <a:cubicBezTo>
                    <a:pt x="57968" y="692058"/>
                    <a:pt x="62643" y="678968"/>
                    <a:pt x="72928" y="662139"/>
                  </a:cubicBezTo>
                  <a:cubicBezTo>
                    <a:pt x="83213" y="645310"/>
                    <a:pt x="101911" y="625675"/>
                    <a:pt x="112196" y="606041"/>
                  </a:cubicBezTo>
                  <a:cubicBezTo>
                    <a:pt x="122481" y="586407"/>
                    <a:pt x="125286" y="560227"/>
                    <a:pt x="134636" y="544333"/>
                  </a:cubicBezTo>
                  <a:cubicBezTo>
                    <a:pt x="143986" y="528438"/>
                    <a:pt x="157075" y="525633"/>
                    <a:pt x="168294" y="510674"/>
                  </a:cubicBezTo>
                  <a:cubicBezTo>
                    <a:pt x="179513" y="495715"/>
                    <a:pt x="201953" y="454576"/>
                    <a:pt x="201953" y="454576"/>
                  </a:cubicBezTo>
                  <a:cubicBezTo>
                    <a:pt x="213173" y="435877"/>
                    <a:pt x="222522" y="419047"/>
                    <a:pt x="235612" y="398478"/>
                  </a:cubicBezTo>
                  <a:cubicBezTo>
                    <a:pt x="248702" y="377909"/>
                    <a:pt x="267401" y="351729"/>
                    <a:pt x="280491" y="331160"/>
                  </a:cubicBezTo>
                  <a:cubicBezTo>
                    <a:pt x="293581" y="310591"/>
                    <a:pt x="299191" y="292826"/>
                    <a:pt x="314150" y="275062"/>
                  </a:cubicBezTo>
                  <a:cubicBezTo>
                    <a:pt x="329110" y="257298"/>
                    <a:pt x="353419" y="240468"/>
                    <a:pt x="370248" y="224574"/>
                  </a:cubicBezTo>
                  <a:cubicBezTo>
                    <a:pt x="387077" y="208680"/>
                    <a:pt x="398297" y="194654"/>
                    <a:pt x="415126" y="179695"/>
                  </a:cubicBezTo>
                  <a:cubicBezTo>
                    <a:pt x="431955" y="164736"/>
                    <a:pt x="449720" y="149776"/>
                    <a:pt x="471224" y="134817"/>
                  </a:cubicBezTo>
                  <a:cubicBezTo>
                    <a:pt x="492728" y="119858"/>
                    <a:pt x="521713" y="104897"/>
                    <a:pt x="544152" y="89938"/>
                  </a:cubicBezTo>
                  <a:cubicBezTo>
                    <a:pt x="566591" y="74979"/>
                    <a:pt x="587161" y="56280"/>
                    <a:pt x="605860" y="45060"/>
                  </a:cubicBezTo>
                  <a:cubicBezTo>
                    <a:pt x="624559" y="33840"/>
                    <a:pt x="638583" y="29165"/>
                    <a:pt x="656348" y="22620"/>
                  </a:cubicBezTo>
                  <a:cubicBezTo>
                    <a:pt x="674113" y="16075"/>
                    <a:pt x="690943" y="9531"/>
                    <a:pt x="712447" y="5791"/>
                  </a:cubicBezTo>
                  <a:cubicBezTo>
                    <a:pt x="733951" y="2051"/>
                    <a:pt x="762000" y="-754"/>
                    <a:pt x="785374" y="181"/>
                  </a:cubicBezTo>
                  <a:cubicBezTo>
                    <a:pt x="808748" y="1116"/>
                    <a:pt x="830253" y="5791"/>
                    <a:pt x="852692" y="11401"/>
                  </a:cubicBezTo>
                  <a:cubicBezTo>
                    <a:pt x="875131" y="17011"/>
                    <a:pt x="895701" y="24490"/>
                    <a:pt x="920010" y="33840"/>
                  </a:cubicBezTo>
                  <a:cubicBezTo>
                    <a:pt x="944319" y="43190"/>
                    <a:pt x="975173" y="57214"/>
                    <a:pt x="998547" y="67499"/>
                  </a:cubicBezTo>
                  <a:cubicBezTo>
                    <a:pt x="1021921" y="77784"/>
                    <a:pt x="1041556" y="83394"/>
                    <a:pt x="1060255" y="95548"/>
                  </a:cubicBezTo>
                  <a:cubicBezTo>
                    <a:pt x="1078954" y="107702"/>
                    <a:pt x="1092044" y="122662"/>
                    <a:pt x="1110743" y="140426"/>
                  </a:cubicBezTo>
                  <a:cubicBezTo>
                    <a:pt x="1129442" y="158190"/>
                    <a:pt x="1149077" y="179695"/>
                    <a:pt x="1172451" y="202134"/>
                  </a:cubicBezTo>
                  <a:cubicBezTo>
                    <a:pt x="1195825" y="224573"/>
                    <a:pt x="1227615" y="247013"/>
                    <a:pt x="1250989" y="275062"/>
                  </a:cubicBezTo>
                  <a:cubicBezTo>
                    <a:pt x="1274363" y="303111"/>
                    <a:pt x="1295867" y="346120"/>
                    <a:pt x="1312697" y="370429"/>
                  </a:cubicBezTo>
                  <a:cubicBezTo>
                    <a:pt x="1329527" y="394738"/>
                    <a:pt x="1337007" y="400348"/>
                    <a:pt x="1351966" y="420917"/>
                  </a:cubicBezTo>
                  <a:cubicBezTo>
                    <a:pt x="1366925" y="441486"/>
                    <a:pt x="1386560" y="470471"/>
                    <a:pt x="1402454" y="493845"/>
                  </a:cubicBezTo>
                  <a:cubicBezTo>
                    <a:pt x="1418348" y="517219"/>
                    <a:pt x="1434243" y="538724"/>
                    <a:pt x="1447332" y="561163"/>
                  </a:cubicBezTo>
                  <a:cubicBezTo>
                    <a:pt x="1460422" y="583602"/>
                    <a:pt x="1469771" y="606976"/>
                    <a:pt x="1480991" y="628480"/>
                  </a:cubicBezTo>
                  <a:cubicBezTo>
                    <a:pt x="1492211" y="649984"/>
                    <a:pt x="1504365" y="669619"/>
                    <a:pt x="1514650" y="690188"/>
                  </a:cubicBezTo>
                  <a:cubicBezTo>
                    <a:pt x="1524935" y="710757"/>
                    <a:pt x="1535219" y="736936"/>
                    <a:pt x="1542699" y="751896"/>
                  </a:cubicBezTo>
                  <a:cubicBezTo>
                    <a:pt x="1550179" y="766855"/>
                    <a:pt x="1554854" y="770595"/>
                    <a:pt x="1559529" y="779945"/>
                  </a:cubicBezTo>
                  <a:cubicBezTo>
                    <a:pt x="1564204" y="789295"/>
                    <a:pt x="1567476" y="798644"/>
                    <a:pt x="1570748" y="807994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631738" y="5374013"/>
              <a:ext cx="1783921" cy="1111990"/>
            </a:xfrm>
            <a:custGeom>
              <a:avLst/>
              <a:gdLst>
                <a:gd name="connsiteX0" fmla="*/ 0 w 1783921"/>
                <a:gd name="connsiteY0" fmla="*/ 286101 h 1111990"/>
                <a:gd name="connsiteX1" fmla="*/ 50488 w 1783921"/>
                <a:gd name="connsiteY1" fmla="*/ 330979 h 1111990"/>
                <a:gd name="connsiteX2" fmla="*/ 89757 w 1783921"/>
                <a:gd name="connsiteY2" fmla="*/ 398297 h 1111990"/>
                <a:gd name="connsiteX3" fmla="*/ 112196 w 1783921"/>
                <a:gd name="connsiteY3" fmla="*/ 448785 h 1111990"/>
                <a:gd name="connsiteX4" fmla="*/ 145855 w 1783921"/>
                <a:gd name="connsiteY4" fmla="*/ 488054 h 1111990"/>
                <a:gd name="connsiteX5" fmla="*/ 185124 w 1783921"/>
                <a:gd name="connsiteY5" fmla="*/ 572201 h 1111990"/>
                <a:gd name="connsiteX6" fmla="*/ 230002 w 1783921"/>
                <a:gd name="connsiteY6" fmla="*/ 622690 h 1111990"/>
                <a:gd name="connsiteX7" fmla="*/ 269271 w 1783921"/>
                <a:gd name="connsiteY7" fmla="*/ 673178 h 1111990"/>
                <a:gd name="connsiteX8" fmla="*/ 308539 w 1783921"/>
                <a:gd name="connsiteY8" fmla="*/ 729276 h 1111990"/>
                <a:gd name="connsiteX9" fmla="*/ 347808 w 1783921"/>
                <a:gd name="connsiteY9" fmla="*/ 796594 h 1111990"/>
                <a:gd name="connsiteX10" fmla="*/ 387077 w 1783921"/>
                <a:gd name="connsiteY10" fmla="*/ 847082 h 1111990"/>
                <a:gd name="connsiteX11" fmla="*/ 437565 w 1783921"/>
                <a:gd name="connsiteY11" fmla="*/ 891961 h 1111990"/>
                <a:gd name="connsiteX12" fmla="*/ 493663 w 1783921"/>
                <a:gd name="connsiteY12" fmla="*/ 959279 h 1111990"/>
                <a:gd name="connsiteX13" fmla="*/ 538542 w 1783921"/>
                <a:gd name="connsiteY13" fmla="*/ 998547 h 1111990"/>
                <a:gd name="connsiteX14" fmla="*/ 600250 w 1783921"/>
                <a:gd name="connsiteY14" fmla="*/ 1037816 h 1111990"/>
                <a:gd name="connsiteX15" fmla="*/ 690007 w 1783921"/>
                <a:gd name="connsiteY15" fmla="*/ 1093914 h 1111990"/>
                <a:gd name="connsiteX16" fmla="*/ 729276 w 1783921"/>
                <a:gd name="connsiteY16" fmla="*/ 1105134 h 1111990"/>
                <a:gd name="connsiteX17" fmla="*/ 796593 w 1783921"/>
                <a:gd name="connsiteY17" fmla="*/ 1110744 h 1111990"/>
                <a:gd name="connsiteX18" fmla="*/ 824643 w 1783921"/>
                <a:gd name="connsiteY18" fmla="*/ 1110744 h 1111990"/>
                <a:gd name="connsiteX19" fmla="*/ 863911 w 1783921"/>
                <a:gd name="connsiteY19" fmla="*/ 1110744 h 1111990"/>
                <a:gd name="connsiteX20" fmla="*/ 931229 w 1783921"/>
                <a:gd name="connsiteY20" fmla="*/ 1093914 h 1111990"/>
                <a:gd name="connsiteX21" fmla="*/ 976108 w 1783921"/>
                <a:gd name="connsiteY21" fmla="*/ 1071475 h 1111990"/>
                <a:gd name="connsiteX22" fmla="*/ 1060255 w 1783921"/>
                <a:gd name="connsiteY22" fmla="*/ 1026596 h 1111990"/>
                <a:gd name="connsiteX23" fmla="*/ 1099524 w 1783921"/>
                <a:gd name="connsiteY23" fmla="*/ 992937 h 1111990"/>
                <a:gd name="connsiteX24" fmla="*/ 1144402 w 1783921"/>
                <a:gd name="connsiteY24" fmla="*/ 948059 h 1111990"/>
                <a:gd name="connsiteX25" fmla="*/ 1206110 w 1783921"/>
                <a:gd name="connsiteY25" fmla="*/ 880741 h 1111990"/>
                <a:gd name="connsiteX26" fmla="*/ 1267818 w 1783921"/>
                <a:gd name="connsiteY26" fmla="*/ 802204 h 1111990"/>
                <a:gd name="connsiteX27" fmla="*/ 1318306 w 1783921"/>
                <a:gd name="connsiteY27" fmla="*/ 734886 h 1111990"/>
                <a:gd name="connsiteX28" fmla="*/ 1385624 w 1783921"/>
                <a:gd name="connsiteY28" fmla="*/ 656349 h 1111990"/>
                <a:gd name="connsiteX29" fmla="*/ 1441722 w 1783921"/>
                <a:gd name="connsiteY29" fmla="*/ 549762 h 1111990"/>
                <a:gd name="connsiteX30" fmla="*/ 1492211 w 1783921"/>
                <a:gd name="connsiteY30" fmla="*/ 482444 h 1111990"/>
                <a:gd name="connsiteX31" fmla="*/ 1542699 w 1783921"/>
                <a:gd name="connsiteY31" fmla="*/ 415126 h 1111990"/>
                <a:gd name="connsiteX32" fmla="*/ 1570748 w 1783921"/>
                <a:gd name="connsiteY32" fmla="*/ 347809 h 1111990"/>
                <a:gd name="connsiteX33" fmla="*/ 1598797 w 1783921"/>
                <a:gd name="connsiteY33" fmla="*/ 291710 h 1111990"/>
                <a:gd name="connsiteX34" fmla="*/ 1621236 w 1783921"/>
                <a:gd name="connsiteY34" fmla="*/ 252442 h 1111990"/>
                <a:gd name="connsiteX35" fmla="*/ 1666115 w 1783921"/>
                <a:gd name="connsiteY35" fmla="*/ 185124 h 1111990"/>
                <a:gd name="connsiteX36" fmla="*/ 1716603 w 1783921"/>
                <a:gd name="connsiteY36" fmla="*/ 117806 h 1111990"/>
                <a:gd name="connsiteX37" fmla="*/ 1744652 w 1783921"/>
                <a:gd name="connsiteY37" fmla="*/ 67318 h 1111990"/>
                <a:gd name="connsiteX38" fmla="*/ 1783921 w 1783921"/>
                <a:gd name="connsiteY38" fmla="*/ 0 h 1111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83921" h="1111990">
                  <a:moveTo>
                    <a:pt x="0" y="286101"/>
                  </a:moveTo>
                  <a:cubicBezTo>
                    <a:pt x="17764" y="299190"/>
                    <a:pt x="35529" y="312280"/>
                    <a:pt x="50488" y="330979"/>
                  </a:cubicBezTo>
                  <a:cubicBezTo>
                    <a:pt x="65447" y="349678"/>
                    <a:pt x="79472" y="378663"/>
                    <a:pt x="89757" y="398297"/>
                  </a:cubicBezTo>
                  <a:cubicBezTo>
                    <a:pt x="100042" y="417931"/>
                    <a:pt x="102846" y="433826"/>
                    <a:pt x="112196" y="448785"/>
                  </a:cubicBezTo>
                  <a:cubicBezTo>
                    <a:pt x="121546" y="463745"/>
                    <a:pt x="133700" y="467485"/>
                    <a:pt x="145855" y="488054"/>
                  </a:cubicBezTo>
                  <a:cubicBezTo>
                    <a:pt x="158010" y="508623"/>
                    <a:pt x="171100" y="549762"/>
                    <a:pt x="185124" y="572201"/>
                  </a:cubicBezTo>
                  <a:cubicBezTo>
                    <a:pt x="199149" y="594640"/>
                    <a:pt x="215978" y="605861"/>
                    <a:pt x="230002" y="622690"/>
                  </a:cubicBezTo>
                  <a:cubicBezTo>
                    <a:pt x="244026" y="639519"/>
                    <a:pt x="256181" y="655414"/>
                    <a:pt x="269271" y="673178"/>
                  </a:cubicBezTo>
                  <a:cubicBezTo>
                    <a:pt x="282361" y="690942"/>
                    <a:pt x="295450" y="708707"/>
                    <a:pt x="308539" y="729276"/>
                  </a:cubicBezTo>
                  <a:cubicBezTo>
                    <a:pt x="321628" y="749845"/>
                    <a:pt x="334718" y="776960"/>
                    <a:pt x="347808" y="796594"/>
                  </a:cubicBezTo>
                  <a:cubicBezTo>
                    <a:pt x="360898" y="816228"/>
                    <a:pt x="372118" y="831188"/>
                    <a:pt x="387077" y="847082"/>
                  </a:cubicBezTo>
                  <a:cubicBezTo>
                    <a:pt x="402036" y="862976"/>
                    <a:pt x="419801" y="873262"/>
                    <a:pt x="437565" y="891961"/>
                  </a:cubicBezTo>
                  <a:cubicBezTo>
                    <a:pt x="455329" y="910660"/>
                    <a:pt x="476834" y="941515"/>
                    <a:pt x="493663" y="959279"/>
                  </a:cubicBezTo>
                  <a:cubicBezTo>
                    <a:pt x="510492" y="977043"/>
                    <a:pt x="520778" y="985458"/>
                    <a:pt x="538542" y="998547"/>
                  </a:cubicBezTo>
                  <a:cubicBezTo>
                    <a:pt x="556307" y="1011637"/>
                    <a:pt x="600250" y="1037816"/>
                    <a:pt x="600250" y="1037816"/>
                  </a:cubicBezTo>
                  <a:cubicBezTo>
                    <a:pt x="625494" y="1053710"/>
                    <a:pt x="668503" y="1082694"/>
                    <a:pt x="690007" y="1093914"/>
                  </a:cubicBezTo>
                  <a:cubicBezTo>
                    <a:pt x="711511" y="1105134"/>
                    <a:pt x="711512" y="1102329"/>
                    <a:pt x="729276" y="1105134"/>
                  </a:cubicBezTo>
                  <a:cubicBezTo>
                    <a:pt x="747040" y="1107939"/>
                    <a:pt x="780699" y="1109809"/>
                    <a:pt x="796593" y="1110744"/>
                  </a:cubicBezTo>
                  <a:cubicBezTo>
                    <a:pt x="812487" y="1111679"/>
                    <a:pt x="824643" y="1110744"/>
                    <a:pt x="824643" y="1110744"/>
                  </a:cubicBezTo>
                  <a:cubicBezTo>
                    <a:pt x="835863" y="1110744"/>
                    <a:pt x="846147" y="1113549"/>
                    <a:pt x="863911" y="1110744"/>
                  </a:cubicBezTo>
                  <a:cubicBezTo>
                    <a:pt x="881675" y="1107939"/>
                    <a:pt x="912530" y="1100459"/>
                    <a:pt x="931229" y="1093914"/>
                  </a:cubicBezTo>
                  <a:cubicBezTo>
                    <a:pt x="949928" y="1087369"/>
                    <a:pt x="954604" y="1082695"/>
                    <a:pt x="976108" y="1071475"/>
                  </a:cubicBezTo>
                  <a:cubicBezTo>
                    <a:pt x="997612" y="1060255"/>
                    <a:pt x="1039686" y="1039686"/>
                    <a:pt x="1060255" y="1026596"/>
                  </a:cubicBezTo>
                  <a:cubicBezTo>
                    <a:pt x="1080824" y="1013506"/>
                    <a:pt x="1085500" y="1006027"/>
                    <a:pt x="1099524" y="992937"/>
                  </a:cubicBezTo>
                  <a:cubicBezTo>
                    <a:pt x="1113549" y="979848"/>
                    <a:pt x="1126638" y="966758"/>
                    <a:pt x="1144402" y="948059"/>
                  </a:cubicBezTo>
                  <a:cubicBezTo>
                    <a:pt x="1162166" y="929360"/>
                    <a:pt x="1185541" y="905050"/>
                    <a:pt x="1206110" y="880741"/>
                  </a:cubicBezTo>
                  <a:cubicBezTo>
                    <a:pt x="1226679" y="856432"/>
                    <a:pt x="1249119" y="826513"/>
                    <a:pt x="1267818" y="802204"/>
                  </a:cubicBezTo>
                  <a:cubicBezTo>
                    <a:pt x="1286517" y="777895"/>
                    <a:pt x="1298672" y="759195"/>
                    <a:pt x="1318306" y="734886"/>
                  </a:cubicBezTo>
                  <a:cubicBezTo>
                    <a:pt x="1337940" y="710577"/>
                    <a:pt x="1365055" y="687203"/>
                    <a:pt x="1385624" y="656349"/>
                  </a:cubicBezTo>
                  <a:cubicBezTo>
                    <a:pt x="1406193" y="625495"/>
                    <a:pt x="1423957" y="578746"/>
                    <a:pt x="1441722" y="549762"/>
                  </a:cubicBezTo>
                  <a:cubicBezTo>
                    <a:pt x="1459487" y="520778"/>
                    <a:pt x="1492211" y="482444"/>
                    <a:pt x="1492211" y="482444"/>
                  </a:cubicBezTo>
                  <a:cubicBezTo>
                    <a:pt x="1509041" y="460005"/>
                    <a:pt x="1529610" y="437565"/>
                    <a:pt x="1542699" y="415126"/>
                  </a:cubicBezTo>
                  <a:cubicBezTo>
                    <a:pt x="1555789" y="392687"/>
                    <a:pt x="1561398" y="368378"/>
                    <a:pt x="1570748" y="347809"/>
                  </a:cubicBezTo>
                  <a:cubicBezTo>
                    <a:pt x="1580098" y="327240"/>
                    <a:pt x="1590382" y="307605"/>
                    <a:pt x="1598797" y="291710"/>
                  </a:cubicBezTo>
                  <a:cubicBezTo>
                    <a:pt x="1607212" y="275815"/>
                    <a:pt x="1610016" y="270206"/>
                    <a:pt x="1621236" y="252442"/>
                  </a:cubicBezTo>
                  <a:cubicBezTo>
                    <a:pt x="1632456" y="234678"/>
                    <a:pt x="1650220" y="207563"/>
                    <a:pt x="1666115" y="185124"/>
                  </a:cubicBezTo>
                  <a:cubicBezTo>
                    <a:pt x="1682010" y="162685"/>
                    <a:pt x="1703514" y="137440"/>
                    <a:pt x="1716603" y="117806"/>
                  </a:cubicBezTo>
                  <a:cubicBezTo>
                    <a:pt x="1729692" y="98172"/>
                    <a:pt x="1733432" y="86952"/>
                    <a:pt x="1744652" y="67318"/>
                  </a:cubicBezTo>
                  <a:cubicBezTo>
                    <a:pt x="1755872" y="47684"/>
                    <a:pt x="1769896" y="23842"/>
                    <a:pt x="1783921" y="0"/>
                  </a:cubicBezTo>
                </a:path>
              </a:pathLst>
            </a:cu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447747" y="4406566"/>
            <a:ext cx="5201846" cy="2090466"/>
            <a:chOff x="6447747" y="4406566"/>
            <a:chExt cx="5201846" cy="2090466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6483811" y="5656784"/>
              <a:ext cx="5165782" cy="68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6447747" y="4857729"/>
              <a:ext cx="2767818" cy="1628274"/>
              <a:chOff x="4269070" y="4846700"/>
              <a:chExt cx="3349060" cy="1628274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4269070" y="4846700"/>
                <a:ext cx="1570748" cy="807994"/>
              </a:xfrm>
              <a:custGeom>
                <a:avLst/>
                <a:gdLst>
                  <a:gd name="connsiteX0" fmla="*/ 0 w 1570748"/>
                  <a:gd name="connsiteY0" fmla="*/ 802385 h 807994"/>
                  <a:gd name="connsiteX1" fmla="*/ 28049 w 1570748"/>
                  <a:gd name="connsiteY1" fmla="*/ 751896 h 807994"/>
                  <a:gd name="connsiteX2" fmla="*/ 50488 w 1570748"/>
                  <a:gd name="connsiteY2" fmla="*/ 707018 h 807994"/>
                  <a:gd name="connsiteX3" fmla="*/ 72928 w 1570748"/>
                  <a:gd name="connsiteY3" fmla="*/ 662139 h 807994"/>
                  <a:gd name="connsiteX4" fmla="*/ 112196 w 1570748"/>
                  <a:gd name="connsiteY4" fmla="*/ 606041 h 807994"/>
                  <a:gd name="connsiteX5" fmla="*/ 134636 w 1570748"/>
                  <a:gd name="connsiteY5" fmla="*/ 544333 h 807994"/>
                  <a:gd name="connsiteX6" fmla="*/ 168294 w 1570748"/>
                  <a:gd name="connsiteY6" fmla="*/ 510674 h 807994"/>
                  <a:gd name="connsiteX7" fmla="*/ 201953 w 1570748"/>
                  <a:gd name="connsiteY7" fmla="*/ 454576 h 807994"/>
                  <a:gd name="connsiteX8" fmla="*/ 235612 w 1570748"/>
                  <a:gd name="connsiteY8" fmla="*/ 398478 h 807994"/>
                  <a:gd name="connsiteX9" fmla="*/ 280491 w 1570748"/>
                  <a:gd name="connsiteY9" fmla="*/ 331160 h 807994"/>
                  <a:gd name="connsiteX10" fmla="*/ 314150 w 1570748"/>
                  <a:gd name="connsiteY10" fmla="*/ 275062 h 807994"/>
                  <a:gd name="connsiteX11" fmla="*/ 370248 w 1570748"/>
                  <a:gd name="connsiteY11" fmla="*/ 224574 h 807994"/>
                  <a:gd name="connsiteX12" fmla="*/ 415126 w 1570748"/>
                  <a:gd name="connsiteY12" fmla="*/ 179695 h 807994"/>
                  <a:gd name="connsiteX13" fmla="*/ 471224 w 1570748"/>
                  <a:gd name="connsiteY13" fmla="*/ 134817 h 807994"/>
                  <a:gd name="connsiteX14" fmla="*/ 544152 w 1570748"/>
                  <a:gd name="connsiteY14" fmla="*/ 89938 h 807994"/>
                  <a:gd name="connsiteX15" fmla="*/ 605860 w 1570748"/>
                  <a:gd name="connsiteY15" fmla="*/ 45060 h 807994"/>
                  <a:gd name="connsiteX16" fmla="*/ 656348 w 1570748"/>
                  <a:gd name="connsiteY16" fmla="*/ 22620 h 807994"/>
                  <a:gd name="connsiteX17" fmla="*/ 712447 w 1570748"/>
                  <a:gd name="connsiteY17" fmla="*/ 5791 h 807994"/>
                  <a:gd name="connsiteX18" fmla="*/ 785374 w 1570748"/>
                  <a:gd name="connsiteY18" fmla="*/ 181 h 807994"/>
                  <a:gd name="connsiteX19" fmla="*/ 852692 w 1570748"/>
                  <a:gd name="connsiteY19" fmla="*/ 11401 h 807994"/>
                  <a:gd name="connsiteX20" fmla="*/ 920010 w 1570748"/>
                  <a:gd name="connsiteY20" fmla="*/ 33840 h 807994"/>
                  <a:gd name="connsiteX21" fmla="*/ 998547 w 1570748"/>
                  <a:gd name="connsiteY21" fmla="*/ 67499 h 807994"/>
                  <a:gd name="connsiteX22" fmla="*/ 1060255 w 1570748"/>
                  <a:gd name="connsiteY22" fmla="*/ 95548 h 807994"/>
                  <a:gd name="connsiteX23" fmla="*/ 1110743 w 1570748"/>
                  <a:gd name="connsiteY23" fmla="*/ 140426 h 807994"/>
                  <a:gd name="connsiteX24" fmla="*/ 1172451 w 1570748"/>
                  <a:gd name="connsiteY24" fmla="*/ 202134 h 807994"/>
                  <a:gd name="connsiteX25" fmla="*/ 1250989 w 1570748"/>
                  <a:gd name="connsiteY25" fmla="*/ 275062 h 807994"/>
                  <a:gd name="connsiteX26" fmla="*/ 1312697 w 1570748"/>
                  <a:gd name="connsiteY26" fmla="*/ 370429 h 807994"/>
                  <a:gd name="connsiteX27" fmla="*/ 1351966 w 1570748"/>
                  <a:gd name="connsiteY27" fmla="*/ 420917 h 807994"/>
                  <a:gd name="connsiteX28" fmla="*/ 1402454 w 1570748"/>
                  <a:gd name="connsiteY28" fmla="*/ 493845 h 807994"/>
                  <a:gd name="connsiteX29" fmla="*/ 1447332 w 1570748"/>
                  <a:gd name="connsiteY29" fmla="*/ 561163 h 807994"/>
                  <a:gd name="connsiteX30" fmla="*/ 1480991 w 1570748"/>
                  <a:gd name="connsiteY30" fmla="*/ 628480 h 807994"/>
                  <a:gd name="connsiteX31" fmla="*/ 1514650 w 1570748"/>
                  <a:gd name="connsiteY31" fmla="*/ 690188 h 807994"/>
                  <a:gd name="connsiteX32" fmla="*/ 1542699 w 1570748"/>
                  <a:gd name="connsiteY32" fmla="*/ 751896 h 807994"/>
                  <a:gd name="connsiteX33" fmla="*/ 1559529 w 1570748"/>
                  <a:gd name="connsiteY33" fmla="*/ 779945 h 807994"/>
                  <a:gd name="connsiteX34" fmla="*/ 1570748 w 1570748"/>
                  <a:gd name="connsiteY34" fmla="*/ 807994 h 80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570748" h="807994">
                    <a:moveTo>
                      <a:pt x="0" y="802385"/>
                    </a:moveTo>
                    <a:cubicBezTo>
                      <a:pt x="9817" y="785088"/>
                      <a:pt x="19634" y="767791"/>
                      <a:pt x="28049" y="751896"/>
                    </a:cubicBezTo>
                    <a:cubicBezTo>
                      <a:pt x="36464" y="736001"/>
                      <a:pt x="50488" y="707018"/>
                      <a:pt x="50488" y="707018"/>
                    </a:cubicBezTo>
                    <a:cubicBezTo>
                      <a:pt x="57968" y="692058"/>
                      <a:pt x="62643" y="678968"/>
                      <a:pt x="72928" y="662139"/>
                    </a:cubicBezTo>
                    <a:cubicBezTo>
                      <a:pt x="83213" y="645310"/>
                      <a:pt x="101911" y="625675"/>
                      <a:pt x="112196" y="606041"/>
                    </a:cubicBezTo>
                    <a:cubicBezTo>
                      <a:pt x="122481" y="586407"/>
                      <a:pt x="125286" y="560227"/>
                      <a:pt x="134636" y="544333"/>
                    </a:cubicBezTo>
                    <a:cubicBezTo>
                      <a:pt x="143986" y="528438"/>
                      <a:pt x="157075" y="525633"/>
                      <a:pt x="168294" y="510674"/>
                    </a:cubicBezTo>
                    <a:cubicBezTo>
                      <a:pt x="179513" y="495715"/>
                      <a:pt x="201953" y="454576"/>
                      <a:pt x="201953" y="454576"/>
                    </a:cubicBezTo>
                    <a:cubicBezTo>
                      <a:pt x="213173" y="435877"/>
                      <a:pt x="222522" y="419047"/>
                      <a:pt x="235612" y="398478"/>
                    </a:cubicBezTo>
                    <a:cubicBezTo>
                      <a:pt x="248702" y="377909"/>
                      <a:pt x="267401" y="351729"/>
                      <a:pt x="280491" y="331160"/>
                    </a:cubicBezTo>
                    <a:cubicBezTo>
                      <a:pt x="293581" y="310591"/>
                      <a:pt x="299191" y="292826"/>
                      <a:pt x="314150" y="275062"/>
                    </a:cubicBezTo>
                    <a:cubicBezTo>
                      <a:pt x="329110" y="257298"/>
                      <a:pt x="353419" y="240468"/>
                      <a:pt x="370248" y="224574"/>
                    </a:cubicBezTo>
                    <a:cubicBezTo>
                      <a:pt x="387077" y="208680"/>
                      <a:pt x="398297" y="194654"/>
                      <a:pt x="415126" y="179695"/>
                    </a:cubicBezTo>
                    <a:cubicBezTo>
                      <a:pt x="431955" y="164736"/>
                      <a:pt x="449720" y="149776"/>
                      <a:pt x="471224" y="134817"/>
                    </a:cubicBezTo>
                    <a:cubicBezTo>
                      <a:pt x="492728" y="119858"/>
                      <a:pt x="521713" y="104897"/>
                      <a:pt x="544152" y="89938"/>
                    </a:cubicBezTo>
                    <a:cubicBezTo>
                      <a:pt x="566591" y="74979"/>
                      <a:pt x="587161" y="56280"/>
                      <a:pt x="605860" y="45060"/>
                    </a:cubicBezTo>
                    <a:cubicBezTo>
                      <a:pt x="624559" y="33840"/>
                      <a:pt x="638583" y="29165"/>
                      <a:pt x="656348" y="22620"/>
                    </a:cubicBezTo>
                    <a:cubicBezTo>
                      <a:pt x="674113" y="16075"/>
                      <a:pt x="690943" y="9531"/>
                      <a:pt x="712447" y="5791"/>
                    </a:cubicBezTo>
                    <a:cubicBezTo>
                      <a:pt x="733951" y="2051"/>
                      <a:pt x="762000" y="-754"/>
                      <a:pt x="785374" y="181"/>
                    </a:cubicBezTo>
                    <a:cubicBezTo>
                      <a:pt x="808748" y="1116"/>
                      <a:pt x="830253" y="5791"/>
                      <a:pt x="852692" y="11401"/>
                    </a:cubicBezTo>
                    <a:cubicBezTo>
                      <a:pt x="875131" y="17011"/>
                      <a:pt x="895701" y="24490"/>
                      <a:pt x="920010" y="33840"/>
                    </a:cubicBezTo>
                    <a:cubicBezTo>
                      <a:pt x="944319" y="43190"/>
                      <a:pt x="975173" y="57214"/>
                      <a:pt x="998547" y="67499"/>
                    </a:cubicBezTo>
                    <a:cubicBezTo>
                      <a:pt x="1021921" y="77784"/>
                      <a:pt x="1041556" y="83394"/>
                      <a:pt x="1060255" y="95548"/>
                    </a:cubicBezTo>
                    <a:cubicBezTo>
                      <a:pt x="1078954" y="107702"/>
                      <a:pt x="1092044" y="122662"/>
                      <a:pt x="1110743" y="140426"/>
                    </a:cubicBezTo>
                    <a:cubicBezTo>
                      <a:pt x="1129442" y="158190"/>
                      <a:pt x="1149077" y="179695"/>
                      <a:pt x="1172451" y="202134"/>
                    </a:cubicBezTo>
                    <a:cubicBezTo>
                      <a:pt x="1195825" y="224573"/>
                      <a:pt x="1227615" y="247013"/>
                      <a:pt x="1250989" y="275062"/>
                    </a:cubicBezTo>
                    <a:cubicBezTo>
                      <a:pt x="1274363" y="303111"/>
                      <a:pt x="1295867" y="346120"/>
                      <a:pt x="1312697" y="370429"/>
                    </a:cubicBezTo>
                    <a:cubicBezTo>
                      <a:pt x="1329527" y="394738"/>
                      <a:pt x="1337007" y="400348"/>
                      <a:pt x="1351966" y="420917"/>
                    </a:cubicBezTo>
                    <a:cubicBezTo>
                      <a:pt x="1366925" y="441486"/>
                      <a:pt x="1386560" y="470471"/>
                      <a:pt x="1402454" y="493845"/>
                    </a:cubicBezTo>
                    <a:cubicBezTo>
                      <a:pt x="1418348" y="517219"/>
                      <a:pt x="1434243" y="538724"/>
                      <a:pt x="1447332" y="561163"/>
                    </a:cubicBezTo>
                    <a:cubicBezTo>
                      <a:pt x="1460422" y="583602"/>
                      <a:pt x="1469771" y="606976"/>
                      <a:pt x="1480991" y="628480"/>
                    </a:cubicBezTo>
                    <a:cubicBezTo>
                      <a:pt x="1492211" y="649984"/>
                      <a:pt x="1504365" y="669619"/>
                      <a:pt x="1514650" y="690188"/>
                    </a:cubicBezTo>
                    <a:cubicBezTo>
                      <a:pt x="1524935" y="710757"/>
                      <a:pt x="1535219" y="736936"/>
                      <a:pt x="1542699" y="751896"/>
                    </a:cubicBezTo>
                    <a:cubicBezTo>
                      <a:pt x="1550179" y="766855"/>
                      <a:pt x="1554854" y="770595"/>
                      <a:pt x="1559529" y="779945"/>
                    </a:cubicBezTo>
                    <a:cubicBezTo>
                      <a:pt x="1564204" y="789295"/>
                      <a:pt x="1567476" y="798644"/>
                      <a:pt x="1570748" y="807994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5834209" y="5362984"/>
                <a:ext cx="1783921" cy="1111990"/>
              </a:xfrm>
              <a:custGeom>
                <a:avLst/>
                <a:gdLst>
                  <a:gd name="connsiteX0" fmla="*/ 0 w 1783921"/>
                  <a:gd name="connsiteY0" fmla="*/ 286101 h 1111990"/>
                  <a:gd name="connsiteX1" fmla="*/ 50488 w 1783921"/>
                  <a:gd name="connsiteY1" fmla="*/ 330979 h 1111990"/>
                  <a:gd name="connsiteX2" fmla="*/ 89757 w 1783921"/>
                  <a:gd name="connsiteY2" fmla="*/ 398297 h 1111990"/>
                  <a:gd name="connsiteX3" fmla="*/ 112196 w 1783921"/>
                  <a:gd name="connsiteY3" fmla="*/ 448785 h 1111990"/>
                  <a:gd name="connsiteX4" fmla="*/ 145855 w 1783921"/>
                  <a:gd name="connsiteY4" fmla="*/ 488054 h 1111990"/>
                  <a:gd name="connsiteX5" fmla="*/ 185124 w 1783921"/>
                  <a:gd name="connsiteY5" fmla="*/ 572201 h 1111990"/>
                  <a:gd name="connsiteX6" fmla="*/ 230002 w 1783921"/>
                  <a:gd name="connsiteY6" fmla="*/ 622690 h 1111990"/>
                  <a:gd name="connsiteX7" fmla="*/ 269271 w 1783921"/>
                  <a:gd name="connsiteY7" fmla="*/ 673178 h 1111990"/>
                  <a:gd name="connsiteX8" fmla="*/ 308539 w 1783921"/>
                  <a:gd name="connsiteY8" fmla="*/ 729276 h 1111990"/>
                  <a:gd name="connsiteX9" fmla="*/ 347808 w 1783921"/>
                  <a:gd name="connsiteY9" fmla="*/ 796594 h 1111990"/>
                  <a:gd name="connsiteX10" fmla="*/ 387077 w 1783921"/>
                  <a:gd name="connsiteY10" fmla="*/ 847082 h 1111990"/>
                  <a:gd name="connsiteX11" fmla="*/ 437565 w 1783921"/>
                  <a:gd name="connsiteY11" fmla="*/ 891961 h 1111990"/>
                  <a:gd name="connsiteX12" fmla="*/ 493663 w 1783921"/>
                  <a:gd name="connsiteY12" fmla="*/ 959279 h 1111990"/>
                  <a:gd name="connsiteX13" fmla="*/ 538542 w 1783921"/>
                  <a:gd name="connsiteY13" fmla="*/ 998547 h 1111990"/>
                  <a:gd name="connsiteX14" fmla="*/ 600250 w 1783921"/>
                  <a:gd name="connsiteY14" fmla="*/ 1037816 h 1111990"/>
                  <a:gd name="connsiteX15" fmla="*/ 690007 w 1783921"/>
                  <a:gd name="connsiteY15" fmla="*/ 1093914 h 1111990"/>
                  <a:gd name="connsiteX16" fmla="*/ 729276 w 1783921"/>
                  <a:gd name="connsiteY16" fmla="*/ 1105134 h 1111990"/>
                  <a:gd name="connsiteX17" fmla="*/ 796593 w 1783921"/>
                  <a:gd name="connsiteY17" fmla="*/ 1110744 h 1111990"/>
                  <a:gd name="connsiteX18" fmla="*/ 824643 w 1783921"/>
                  <a:gd name="connsiteY18" fmla="*/ 1110744 h 1111990"/>
                  <a:gd name="connsiteX19" fmla="*/ 863911 w 1783921"/>
                  <a:gd name="connsiteY19" fmla="*/ 1110744 h 1111990"/>
                  <a:gd name="connsiteX20" fmla="*/ 931229 w 1783921"/>
                  <a:gd name="connsiteY20" fmla="*/ 1093914 h 1111990"/>
                  <a:gd name="connsiteX21" fmla="*/ 976108 w 1783921"/>
                  <a:gd name="connsiteY21" fmla="*/ 1071475 h 1111990"/>
                  <a:gd name="connsiteX22" fmla="*/ 1060255 w 1783921"/>
                  <a:gd name="connsiteY22" fmla="*/ 1026596 h 1111990"/>
                  <a:gd name="connsiteX23" fmla="*/ 1099524 w 1783921"/>
                  <a:gd name="connsiteY23" fmla="*/ 992937 h 1111990"/>
                  <a:gd name="connsiteX24" fmla="*/ 1144402 w 1783921"/>
                  <a:gd name="connsiteY24" fmla="*/ 948059 h 1111990"/>
                  <a:gd name="connsiteX25" fmla="*/ 1206110 w 1783921"/>
                  <a:gd name="connsiteY25" fmla="*/ 880741 h 1111990"/>
                  <a:gd name="connsiteX26" fmla="*/ 1267818 w 1783921"/>
                  <a:gd name="connsiteY26" fmla="*/ 802204 h 1111990"/>
                  <a:gd name="connsiteX27" fmla="*/ 1318306 w 1783921"/>
                  <a:gd name="connsiteY27" fmla="*/ 734886 h 1111990"/>
                  <a:gd name="connsiteX28" fmla="*/ 1385624 w 1783921"/>
                  <a:gd name="connsiteY28" fmla="*/ 656349 h 1111990"/>
                  <a:gd name="connsiteX29" fmla="*/ 1441722 w 1783921"/>
                  <a:gd name="connsiteY29" fmla="*/ 549762 h 1111990"/>
                  <a:gd name="connsiteX30" fmla="*/ 1492211 w 1783921"/>
                  <a:gd name="connsiteY30" fmla="*/ 482444 h 1111990"/>
                  <a:gd name="connsiteX31" fmla="*/ 1542699 w 1783921"/>
                  <a:gd name="connsiteY31" fmla="*/ 415126 h 1111990"/>
                  <a:gd name="connsiteX32" fmla="*/ 1570748 w 1783921"/>
                  <a:gd name="connsiteY32" fmla="*/ 347809 h 1111990"/>
                  <a:gd name="connsiteX33" fmla="*/ 1598797 w 1783921"/>
                  <a:gd name="connsiteY33" fmla="*/ 291710 h 1111990"/>
                  <a:gd name="connsiteX34" fmla="*/ 1621236 w 1783921"/>
                  <a:gd name="connsiteY34" fmla="*/ 252442 h 1111990"/>
                  <a:gd name="connsiteX35" fmla="*/ 1666115 w 1783921"/>
                  <a:gd name="connsiteY35" fmla="*/ 185124 h 1111990"/>
                  <a:gd name="connsiteX36" fmla="*/ 1716603 w 1783921"/>
                  <a:gd name="connsiteY36" fmla="*/ 117806 h 1111990"/>
                  <a:gd name="connsiteX37" fmla="*/ 1744652 w 1783921"/>
                  <a:gd name="connsiteY37" fmla="*/ 67318 h 1111990"/>
                  <a:gd name="connsiteX38" fmla="*/ 1783921 w 1783921"/>
                  <a:gd name="connsiteY38" fmla="*/ 0 h 1111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783921" h="1111990">
                    <a:moveTo>
                      <a:pt x="0" y="286101"/>
                    </a:moveTo>
                    <a:cubicBezTo>
                      <a:pt x="17764" y="299190"/>
                      <a:pt x="35529" y="312280"/>
                      <a:pt x="50488" y="330979"/>
                    </a:cubicBezTo>
                    <a:cubicBezTo>
                      <a:pt x="65447" y="349678"/>
                      <a:pt x="79472" y="378663"/>
                      <a:pt x="89757" y="398297"/>
                    </a:cubicBezTo>
                    <a:cubicBezTo>
                      <a:pt x="100042" y="417931"/>
                      <a:pt x="102846" y="433826"/>
                      <a:pt x="112196" y="448785"/>
                    </a:cubicBezTo>
                    <a:cubicBezTo>
                      <a:pt x="121546" y="463745"/>
                      <a:pt x="133700" y="467485"/>
                      <a:pt x="145855" y="488054"/>
                    </a:cubicBezTo>
                    <a:cubicBezTo>
                      <a:pt x="158010" y="508623"/>
                      <a:pt x="171100" y="549762"/>
                      <a:pt x="185124" y="572201"/>
                    </a:cubicBezTo>
                    <a:cubicBezTo>
                      <a:pt x="199149" y="594640"/>
                      <a:pt x="215978" y="605861"/>
                      <a:pt x="230002" y="622690"/>
                    </a:cubicBezTo>
                    <a:cubicBezTo>
                      <a:pt x="244026" y="639519"/>
                      <a:pt x="256181" y="655414"/>
                      <a:pt x="269271" y="673178"/>
                    </a:cubicBezTo>
                    <a:cubicBezTo>
                      <a:pt x="282361" y="690942"/>
                      <a:pt x="295450" y="708707"/>
                      <a:pt x="308539" y="729276"/>
                    </a:cubicBezTo>
                    <a:cubicBezTo>
                      <a:pt x="321628" y="749845"/>
                      <a:pt x="334718" y="776960"/>
                      <a:pt x="347808" y="796594"/>
                    </a:cubicBezTo>
                    <a:cubicBezTo>
                      <a:pt x="360898" y="816228"/>
                      <a:pt x="372118" y="831188"/>
                      <a:pt x="387077" y="847082"/>
                    </a:cubicBezTo>
                    <a:cubicBezTo>
                      <a:pt x="402036" y="862976"/>
                      <a:pt x="419801" y="873262"/>
                      <a:pt x="437565" y="891961"/>
                    </a:cubicBezTo>
                    <a:cubicBezTo>
                      <a:pt x="455329" y="910660"/>
                      <a:pt x="476834" y="941515"/>
                      <a:pt x="493663" y="959279"/>
                    </a:cubicBezTo>
                    <a:cubicBezTo>
                      <a:pt x="510492" y="977043"/>
                      <a:pt x="520778" y="985458"/>
                      <a:pt x="538542" y="998547"/>
                    </a:cubicBezTo>
                    <a:cubicBezTo>
                      <a:pt x="556307" y="1011637"/>
                      <a:pt x="600250" y="1037816"/>
                      <a:pt x="600250" y="1037816"/>
                    </a:cubicBezTo>
                    <a:cubicBezTo>
                      <a:pt x="625494" y="1053710"/>
                      <a:pt x="668503" y="1082694"/>
                      <a:pt x="690007" y="1093914"/>
                    </a:cubicBezTo>
                    <a:cubicBezTo>
                      <a:pt x="711511" y="1105134"/>
                      <a:pt x="711512" y="1102329"/>
                      <a:pt x="729276" y="1105134"/>
                    </a:cubicBezTo>
                    <a:cubicBezTo>
                      <a:pt x="747040" y="1107939"/>
                      <a:pt x="780699" y="1109809"/>
                      <a:pt x="796593" y="1110744"/>
                    </a:cubicBezTo>
                    <a:cubicBezTo>
                      <a:pt x="812487" y="1111679"/>
                      <a:pt x="824643" y="1110744"/>
                      <a:pt x="824643" y="1110744"/>
                    </a:cubicBezTo>
                    <a:cubicBezTo>
                      <a:pt x="835863" y="1110744"/>
                      <a:pt x="846147" y="1113549"/>
                      <a:pt x="863911" y="1110744"/>
                    </a:cubicBezTo>
                    <a:cubicBezTo>
                      <a:pt x="881675" y="1107939"/>
                      <a:pt x="912530" y="1100459"/>
                      <a:pt x="931229" y="1093914"/>
                    </a:cubicBezTo>
                    <a:cubicBezTo>
                      <a:pt x="949928" y="1087369"/>
                      <a:pt x="954604" y="1082695"/>
                      <a:pt x="976108" y="1071475"/>
                    </a:cubicBezTo>
                    <a:cubicBezTo>
                      <a:pt x="997612" y="1060255"/>
                      <a:pt x="1039686" y="1039686"/>
                      <a:pt x="1060255" y="1026596"/>
                    </a:cubicBezTo>
                    <a:cubicBezTo>
                      <a:pt x="1080824" y="1013506"/>
                      <a:pt x="1085500" y="1006027"/>
                      <a:pt x="1099524" y="992937"/>
                    </a:cubicBezTo>
                    <a:cubicBezTo>
                      <a:pt x="1113549" y="979848"/>
                      <a:pt x="1126638" y="966758"/>
                      <a:pt x="1144402" y="948059"/>
                    </a:cubicBezTo>
                    <a:cubicBezTo>
                      <a:pt x="1162166" y="929360"/>
                      <a:pt x="1185541" y="905050"/>
                      <a:pt x="1206110" y="880741"/>
                    </a:cubicBezTo>
                    <a:cubicBezTo>
                      <a:pt x="1226679" y="856432"/>
                      <a:pt x="1249119" y="826513"/>
                      <a:pt x="1267818" y="802204"/>
                    </a:cubicBezTo>
                    <a:cubicBezTo>
                      <a:pt x="1286517" y="777895"/>
                      <a:pt x="1298672" y="759195"/>
                      <a:pt x="1318306" y="734886"/>
                    </a:cubicBezTo>
                    <a:cubicBezTo>
                      <a:pt x="1337940" y="710577"/>
                      <a:pt x="1365055" y="687203"/>
                      <a:pt x="1385624" y="656349"/>
                    </a:cubicBezTo>
                    <a:cubicBezTo>
                      <a:pt x="1406193" y="625495"/>
                      <a:pt x="1423957" y="578746"/>
                      <a:pt x="1441722" y="549762"/>
                    </a:cubicBezTo>
                    <a:cubicBezTo>
                      <a:pt x="1459487" y="520778"/>
                      <a:pt x="1492211" y="482444"/>
                      <a:pt x="1492211" y="482444"/>
                    </a:cubicBezTo>
                    <a:cubicBezTo>
                      <a:pt x="1509041" y="460005"/>
                      <a:pt x="1529610" y="437565"/>
                      <a:pt x="1542699" y="415126"/>
                    </a:cubicBezTo>
                    <a:cubicBezTo>
                      <a:pt x="1555789" y="392687"/>
                      <a:pt x="1561398" y="368378"/>
                      <a:pt x="1570748" y="347809"/>
                    </a:cubicBezTo>
                    <a:cubicBezTo>
                      <a:pt x="1580098" y="327240"/>
                      <a:pt x="1590382" y="307605"/>
                      <a:pt x="1598797" y="291710"/>
                    </a:cubicBezTo>
                    <a:cubicBezTo>
                      <a:pt x="1607212" y="275815"/>
                      <a:pt x="1610016" y="270206"/>
                      <a:pt x="1621236" y="252442"/>
                    </a:cubicBezTo>
                    <a:cubicBezTo>
                      <a:pt x="1632456" y="234678"/>
                      <a:pt x="1650220" y="207563"/>
                      <a:pt x="1666115" y="185124"/>
                    </a:cubicBezTo>
                    <a:cubicBezTo>
                      <a:pt x="1682010" y="162685"/>
                      <a:pt x="1703514" y="137440"/>
                      <a:pt x="1716603" y="117806"/>
                    </a:cubicBezTo>
                    <a:cubicBezTo>
                      <a:pt x="1729692" y="98172"/>
                      <a:pt x="1733432" y="86952"/>
                      <a:pt x="1744652" y="67318"/>
                    </a:cubicBezTo>
                    <a:cubicBezTo>
                      <a:pt x="1755872" y="47684"/>
                      <a:pt x="1769896" y="23842"/>
                      <a:pt x="1783921" y="0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Arrow Connector 26"/>
            <p:cNvCxnSpPr/>
            <p:nvPr/>
          </p:nvCxnSpPr>
          <p:spPr>
            <a:xfrm flipV="1">
              <a:off x="6453746" y="4406566"/>
              <a:ext cx="0" cy="209046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21560" y="89280"/>
              <a:ext cx="10019520" cy="6706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12200" y="79920"/>
                <a:ext cx="10038240" cy="672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917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0.16354 0.0004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7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33333E-6 L -0.16536 -0.0002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68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3641</Words>
  <Application>Microsoft Office PowerPoint</Application>
  <PresentationFormat>Widescreen</PresentationFormat>
  <Paragraphs>504</Paragraphs>
  <Slides>53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3" baseType="lpstr">
      <vt:lpstr>Angsana New</vt:lpstr>
      <vt:lpstr>Arial</vt:lpstr>
      <vt:lpstr>Calibri</vt:lpstr>
      <vt:lpstr>Calibri Light</vt:lpstr>
      <vt:lpstr>Cambria Math</vt:lpstr>
      <vt:lpstr>Cordia New</vt:lpstr>
      <vt:lpstr>Courier New</vt:lpstr>
      <vt:lpstr>TH Sarabun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102</cp:revision>
  <dcterms:created xsi:type="dcterms:W3CDTF">2025-11-28T08:43:23Z</dcterms:created>
  <dcterms:modified xsi:type="dcterms:W3CDTF">2026-03-14T07:46:46Z</dcterms:modified>
</cp:coreProperties>
</file>