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04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62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6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11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7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2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3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3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83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9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64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64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44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70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08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78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0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บทนำรายวิชา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วิชา: การจัดการแหล่งเรียนรู้ทางวัฒนธรรม</a:t>
            </a:r>
          </a:p>
          <a:p>
            <a:r>
              <a:t>เป้าหมาย: ทำความเข้าใจแหล่งเรียนรู้และการจัดการอย่างเป็นระบบ</a:t>
            </a:r>
          </a:p>
          <a:p>
            <a:r>
              <a:t>โครงสร้างรายวิชา 15 สัปดาห์</a:t>
            </a:r>
          </a:p>
          <a:p>
            <a:r>
              <a:t>รูปแบบการเรียน: ทฤษฎี 2 ชม. + ปฏิบัติ 2 ชม.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ความหมายของแหล่งเรียนรู้ทางวัฒนธรรม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พื้นที่หรือสื่อที่ให้ความรู้เกี่ยวกับวัฒนธรรม มรดก ภูมิปัญญา</a:t>
            </a:r>
          </a:p>
          <a:p>
            <a:r>
              <a:t>เข้าถึงได้ทั้งรูปแบบทางการและไม่เป็นทางการ</a:t>
            </a:r>
          </a:p>
          <a:p>
            <a:r>
              <a:t>ครอบคลุมทั้ง Physical และ Digital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องค์ประกอบสำคัญของแหล่งเรียนรู้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เนื้อหา / องค์ความรู้</a:t>
            </a:r>
          </a:p>
          <a:p>
            <a:r>
              <a:t>2. พื้นที่หรือแพลตฟอร์ม</a:t>
            </a:r>
          </a:p>
          <a:p>
            <a:r>
              <a:t>3. ผู้ให้บริการการเรียนรู้</a:t>
            </a:r>
          </a:p>
          <a:p>
            <a:r>
              <a:t>4. ผู้เรียน / ผู้เข้าชม</a:t>
            </a:r>
          </a:p>
          <a:p>
            <a:r>
              <a:t>5. กระบวนการจัดการและตีความ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ความสำคัญของแหล่งเรียนรู้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เป็นคลังความรู้ด้านวัฒนธรรมและประวัติศาสตร์</a:t>
            </a:r>
          </a:p>
          <a:p>
            <a:r>
              <a:t>เสริมระบบการศึกษาและการเรียนรู้นอกห้องเรียน</a:t>
            </a:r>
          </a:p>
          <a:p>
            <a:r>
              <a:t>ส่งเสริมเศรษฐกิจสร้างสรรค์</a:t>
            </a:r>
          </a:p>
          <a:p>
            <a:r>
              <a:t>สร้างอัตลักษณ์และความเข้มแข็งชุมชน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ประเภทของแหล่งเรียนรู้ (Physical)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พิพิธภัณฑ์</a:t>
            </a:r>
          </a:p>
          <a:p>
            <a:r>
              <a:t>โบราณสถาน</a:t>
            </a:r>
          </a:p>
          <a:p>
            <a:r>
              <a:t>วัดและศาสนสถาน</a:t>
            </a:r>
          </a:p>
          <a:p>
            <a:r>
              <a:t>ตลาดวัฒนธรรม / ชุมชน</a:t>
            </a:r>
          </a:p>
          <a:p>
            <a:r>
              <a:t>ศูนย์การเรียนรู้ / หอศิลป์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ประเภทของแหล่งเรียนรู้ (Digital)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Virtual Museum</a:t>
            </a:r>
          </a:p>
          <a:p>
            <a:r>
              <a:t>Online Archives</a:t>
            </a:r>
          </a:p>
          <a:p>
            <a:r>
              <a:t>เว็บไซต์วัฒนธรรม</a:t>
            </a:r>
          </a:p>
          <a:p>
            <a:r>
              <a:t>Social Media</a:t>
            </a:r>
          </a:p>
          <a:p>
            <a:r>
              <a:t>AR/VR Experience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กรอบแนวคิดการวิเคราะห์แหล่งเรียนรู้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Content – Context – Communication Model</a:t>
            </a:r>
          </a:p>
          <a:p>
            <a:r>
              <a:t>Learning Experience Design</a:t>
            </a:r>
          </a:p>
          <a:p>
            <a:r>
              <a:t>Interpretive Planning</a:t>
            </a:r>
          </a:p>
          <a:p>
            <a:r>
              <a:t>Cultural Ecosystem Perspective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กิจกรรม: Knowledge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ระบุแหล่งเรียนรู้ที่เคยเข้าชม</a:t>
            </a:r>
          </a:p>
          <a:p>
            <a:r>
              <a:t>วิเคราะห์จุดเด่น–จุดด้อย</a:t>
            </a:r>
          </a:p>
          <a:p>
            <a:r>
              <a:t>ติดโพสต์อิทสร้างผังรวมของชั้นเรียน</a:t>
            </a:r>
          </a:p>
          <a:p>
            <a:r>
              <a:t>อภิปรายภาพรวมและแนวโน้ม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ใบงานสัปดาห์ที่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วิเคราะห์แหล่งเรียนรู้ 1 แห่ง</a:t>
            </a:r>
          </a:p>
          <a:p>
            <a:r>
              <a:t>จุดเด่น 3 ข้อ / จุดด้อย 3 ข้อ</a:t>
            </a:r>
          </a:p>
          <a:p>
            <a:r>
              <a:t>Stakeholders หลัก</a:t>
            </a:r>
          </a:p>
          <a:p>
            <a:r>
              <a:t>เสนอแนวทางพัฒนา 2 ข้อ</a:t>
            </a:r>
          </a:p>
          <a:p>
            <a:r>
              <a:t>ส่งก่อนเริ่มสัปดาห์ที่ 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สรุปสิ่งที่ได้เรียนรู้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เข้าใจภาพรวมของแหล่งเรียนรู้วัฒนธรรม</a:t>
            </a:r>
          </a:p>
          <a:p>
            <a:r>
              <a:t>มองเห็นประเภทและองค์ประกอบสำคัญ</a:t>
            </a:r>
          </a:p>
          <a:p>
            <a:r>
              <a:t>เริ่มต้นคิดเชิงวิเคราะห์</a:t>
            </a:r>
          </a:p>
          <a:p>
            <a:r>
              <a:t>เตรียมความพร้อมสำหรับ Stakeholder Analysis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</TotalTime>
  <Words>281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บทนำรายวิชา</vt:lpstr>
      <vt:lpstr>ความหมายของแหล่งเรียนรู้ทางวัฒนธรรม</vt:lpstr>
      <vt:lpstr>องค์ประกอบสำคัญของแหล่งเรียนรู้</vt:lpstr>
      <vt:lpstr>ความสำคัญของแหล่งเรียนรู้</vt:lpstr>
      <vt:lpstr>ประเภทของแหล่งเรียนรู้ (Physical)</vt:lpstr>
      <vt:lpstr>ประเภทของแหล่งเรียนรู้ (Digital)</vt:lpstr>
      <vt:lpstr>กรอบแนวคิดการวิเคราะห์แหล่งเรียนรู้</vt:lpstr>
      <vt:lpstr>กิจกรรม: Knowledge Mapping</vt:lpstr>
      <vt:lpstr>ใบงานสัปดาห์ที่ 1</vt:lpstr>
      <vt:lpstr>สรุปสิ่งที่ได้เรียนรู้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SSRU</dc:creator>
  <cp:keywords/>
  <dc:description>generated using python-pptx</dc:description>
  <cp:lastModifiedBy>SSRU</cp:lastModifiedBy>
  <cp:revision>2</cp:revision>
  <dcterms:created xsi:type="dcterms:W3CDTF">2013-01-27T09:14:16Z</dcterms:created>
  <dcterms:modified xsi:type="dcterms:W3CDTF">2025-12-04T02:40:23Z</dcterms:modified>
  <cp:category/>
</cp:coreProperties>
</file>