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14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0322" y="583345"/>
            <a:ext cx="5370268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 defTabSz="914400">
              <a:lnSpc>
                <a:spcPct val="90000"/>
              </a:lnSpc>
            </a:pPr>
            <a:r>
              <a:rPr lang="en-US" sz="7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Parts of Speech Masterclass 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171" y="5972174"/>
            <a:ext cx="6434024" cy="50482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English for Digital Marketing Students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5769" y="583345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74854" y="8126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94114" y="1037066"/>
            <a:ext cx="95785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085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7318" y="5636680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3881" y="609675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5716" y="6238029"/>
            <a:ext cx="7181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DDF414-12E5-ABE5-FA92-5707FBCA24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908" r="10309" b="1"/>
          <a:stretch>
            <a:fillRect/>
          </a:stretch>
        </p:blipFill>
        <p:spPr>
          <a:xfrm>
            <a:off x="-2585" y="-1"/>
            <a:ext cx="9146585" cy="687974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064451" y="791834"/>
            <a:ext cx="3020876" cy="9154947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567EA8-C72D-4B9B-D23F-6B2E9F9C9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584" y="0"/>
            <a:ext cx="2132551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FBFA78-9360-1E01-5448-6D5AE0A32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779028" y="21736"/>
            <a:ext cx="2364646" cy="6858008"/>
          </a:xfrm>
          <a:prstGeom prst="rect">
            <a:avLst/>
          </a:prstGeom>
          <a:gradFill flip="none" rotWithShape="1">
            <a:gsLst>
              <a:gs pos="5000">
                <a:schemeClr val="accent5">
                  <a:alpha val="48000"/>
                </a:schemeClr>
              </a:gs>
              <a:gs pos="42000">
                <a:schemeClr val="accent5">
                  <a:alpha val="0"/>
                </a:schemeClr>
              </a:gs>
            </a:gsLst>
            <a:lin ang="1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40453C-744F-DB3A-47EC-15EACE1DC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585" y="5288433"/>
            <a:ext cx="9149779" cy="1591311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9000">
                <a:schemeClr val="accent2">
                  <a:alpha val="0"/>
                </a:schemeClr>
              </a:gs>
            </a:gsLst>
            <a:lin ang="588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924B03-77BD-EAE3-2854-43363FF8E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5100" y="2905286"/>
            <a:ext cx="3866773" cy="4082144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4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271" y="4121944"/>
            <a:ext cx="5945838" cy="162066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>
                <a:solidFill>
                  <a:srgbClr val="FFFFFF"/>
                </a:solidFill>
              </a:rPr>
              <a:t>Pronoun 🟣 Picture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71" y="5737867"/>
            <a:ext cx="5956785" cy="6184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>
                <a:solidFill>
                  <a:srgbClr val="FFFFFF"/>
                </a:solidFill>
              </a:rPr>
              <a:t>Teacher shows picture and students identify the word type.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285" y="741391"/>
            <a:ext cx="5028904" cy="1616203"/>
          </a:xfrm>
        </p:spPr>
        <p:txBody>
          <a:bodyPr anchor="b">
            <a:normAutofit/>
          </a:bodyPr>
          <a:lstStyle/>
          <a:p>
            <a:r>
              <a:rPr lang="en-US" sz="2800"/>
              <a:t>Verb 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285" y="2533476"/>
            <a:ext cx="5028905" cy="3447832"/>
          </a:xfrm>
        </p:spPr>
        <p:txBody>
          <a:bodyPr anchor="t">
            <a:normAutofit/>
          </a:bodyPr>
          <a:lstStyle/>
          <a:p>
            <a:r>
              <a:rPr lang="en-US" sz="1700"/>
              <a:t>Action word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6D12BCC-61D9-328E-F085-BB357865E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768" y="6737718"/>
            <a:ext cx="9155399" cy="123363"/>
            <a:chOff x="-5025" y="6737718"/>
            <a:chExt cx="12207200" cy="12336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CE600A4-5138-6E7C-0A6C-3653FBD817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4652843-24E8-329C-92EE-9B5CA2D4D4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8853" y="1084007"/>
            <a:ext cx="6366294" cy="35225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 kern="1200">
                <a:gradFill flip="none" rotWithShape="1">
                  <a:gsLst>
                    <a:gs pos="840">
                      <a:schemeClr val="accent2"/>
                    </a:gs>
                    <a:gs pos="56000">
                      <a:schemeClr val="accent5">
                        <a:lumMod val="60000"/>
                        <a:lumOff val="40000"/>
                      </a:schemeClr>
                    </a:gs>
                    <a:gs pos="100000">
                      <a:schemeClr val="accent5"/>
                    </a:gs>
                  </a:gsLst>
                  <a:lin ang="3600000" scaled="0"/>
                  <a:tileRect/>
                </a:gradFill>
                <a:latin typeface="+mj-lt"/>
                <a:ea typeface="+mj-ea"/>
                <a:cs typeface="+mj-cs"/>
              </a:rPr>
              <a:t>Verb 🔴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1700" y="4904509"/>
            <a:ext cx="4800600" cy="107719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sell, design, create, promote, advertise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945" y="590062"/>
            <a:ext cx="405724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9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Verb 🔴 Marketing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533" y="4698614"/>
            <a:ext cx="3816487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Example: The marketer quickly sells a new product online.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3201" y="2744546"/>
            <a:ext cx="104279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2285" y="29738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1546" y="3198265"/>
            <a:ext cx="95785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5946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86257"/>
            <a:ext cx="5195027" cy="8041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2800"/>
              <a:t>Verb 🔴 Picture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3678" y="5586258"/>
            <a:ext cx="2691671" cy="8041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600"/>
              <a:t>Teacher shows picture and students identify the word type.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9E61AA-635C-043B-6691-289E30FC3D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84" r="-2" b="-2"/>
          <a:stretch>
            <a:fillRect/>
          </a:stretch>
        </p:blipFill>
        <p:spPr>
          <a:xfrm>
            <a:off x="20" y="10"/>
            <a:ext cx="9143980" cy="5279933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E76F6F3-F5F0-B26D-1B63-73AD0299B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768" y="5193518"/>
            <a:ext cx="9155399" cy="123363"/>
            <a:chOff x="-5025" y="6737718"/>
            <a:chExt cx="12207200" cy="12336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BC84BA2-BCC1-89D4-5592-8B2364E6B8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9C4FA24-7C12-A16B-31C2-891750171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945" y="590062"/>
            <a:ext cx="405724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9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Adjective 🟢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533" y="4698614"/>
            <a:ext cx="3816487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Describes a noun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3201" y="2744546"/>
            <a:ext cx="104279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2285" y="29738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1546" y="3198265"/>
            <a:ext cx="95785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5946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Adjective 🟢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product, popular brand, digital campaign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Adjective 🟢 Marketing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1700"/>
              <a:t>Example: The marketer quickly sells a new product online.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Adjective 🟢 Picture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Teacher shows picture and students identify the word type.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Adverb 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Describes a verb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en-US" sz="3500"/>
              <a:t>Course Goal 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743200"/>
            <a:ext cx="3485179" cy="3613149"/>
          </a:xfrm>
        </p:spPr>
        <p:txBody>
          <a:bodyPr anchor="ctr">
            <a:normAutofit/>
          </a:bodyPr>
          <a:lstStyle/>
          <a:p>
            <a:r>
              <a:rPr lang="en-US" sz="1700"/>
              <a:t>Understand grammar and use it in marketing communication</a:t>
            </a:r>
          </a:p>
        </p:txBody>
      </p:sp>
      <p:pic>
        <p:nvPicPr>
          <p:cNvPr id="5" name="Picture 4" descr="Scribbles on a notebook">
            <a:extLst>
              <a:ext uri="{FF2B5EF4-FFF2-40B4-BE49-F238E27FC236}">
                <a16:creationId xmlns:a16="http://schemas.microsoft.com/office/drawing/2014/main" id="{CF77FC02-4DE8-2271-81FF-B6CF226168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225" r="35057" b="-1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Adverb 🟠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quickly, slowly, carefully, online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Adverb 🟠 Marketing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Example: The marketer quickly sells a new product online.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Adverb 🟠 Picture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Teacher shows picture and students identify the word type.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Preposition 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Shows relationships between words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Preposition 📍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in, on, at, under, between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Preposition 📍 Marketing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 The marketer quickly sells a new product online.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Preposition 📍 Picture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Teacher shows picture and students identify the word type.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Conjunction 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Connects words or sentences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Conjunction 🔗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and, but, or, because, so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Conjunction 🔗 Marketing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 The marketer quickly sells a new product online.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0322" y="583345"/>
            <a:ext cx="5370268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 defTabSz="914400">
              <a:lnSpc>
                <a:spcPct val="90000"/>
              </a:lnSpc>
            </a:pPr>
            <a:r>
              <a:rPr lang="en-US" sz="7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Why Grammar Matters 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171" y="5972174"/>
            <a:ext cx="6434024" cy="50482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Helps writing ads, emails, and social media posts clearly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5769" y="583345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74854" y="8126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94114" y="1037066"/>
            <a:ext cx="95785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085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7318" y="5636680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3881" y="609675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5716" y="6238029"/>
            <a:ext cx="7181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Conjunction 🔗 Picture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Teacher shows picture and students identify the word type.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Interjection 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Shows emotion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Interjection 😲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Wow!, Great!, Amazing!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Interjection 😲 Marketing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 The marketer quickly sells a new product online.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Interjection 😲 Picture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Teacher shows picture and students identify the word type.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945" y="590062"/>
            <a:ext cx="405724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Noun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533" y="4698614"/>
            <a:ext cx="3816487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Name of person, place, thing, or idea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3201" y="2744546"/>
            <a:ext cx="104279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2285" y="29738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1546" y="3198265"/>
            <a:ext cx="95785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5946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945" y="590062"/>
            <a:ext cx="405724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9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Noun 🔵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533" y="4698614"/>
            <a:ext cx="3816487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teacher, marketer, customer, product, computer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3201" y="2744546"/>
            <a:ext cx="104279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2285" y="29738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1546" y="3198265"/>
            <a:ext cx="95785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5946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945" y="590062"/>
            <a:ext cx="405724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9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Noun 🔵 Marketing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533" y="4698614"/>
            <a:ext cx="3816487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Example: The marketer quickly sells a new product online.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3201" y="2744546"/>
            <a:ext cx="104279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2285" y="29738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1546" y="3198265"/>
            <a:ext cx="95785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5946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en-US" sz="3500"/>
              <a:t>Pronoun 🟣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743200"/>
            <a:ext cx="3485179" cy="3613149"/>
          </a:xfrm>
        </p:spPr>
        <p:txBody>
          <a:bodyPr anchor="ctr">
            <a:normAutofit/>
          </a:bodyPr>
          <a:lstStyle/>
          <a:p>
            <a:r>
              <a:rPr lang="en-US" sz="1700"/>
              <a:t>Replaces a noun</a:t>
            </a:r>
          </a:p>
        </p:txBody>
      </p:sp>
      <p:pic>
        <p:nvPicPr>
          <p:cNvPr id="5" name="Picture 4" descr="Magnifying glass and question mark">
            <a:extLst>
              <a:ext uri="{FF2B5EF4-FFF2-40B4-BE49-F238E27FC236}">
                <a16:creationId xmlns:a16="http://schemas.microsoft.com/office/drawing/2014/main" id="{E058C3A0-8DF4-89C6-35E1-DF7F2134EA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670" r="26788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945" y="590062"/>
            <a:ext cx="405724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Pronoun 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533" y="4698614"/>
            <a:ext cx="3816487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I, you, he, she, it, we, they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3201" y="2744546"/>
            <a:ext cx="104279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2285" y="29738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1546" y="3198265"/>
            <a:ext cx="95785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5946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bstract blurred background of department store">
            <a:extLst>
              <a:ext uri="{FF2B5EF4-FFF2-40B4-BE49-F238E27FC236}">
                <a16:creationId xmlns:a16="http://schemas.microsoft.com/office/drawing/2014/main" id="{16F3D67D-03E8-53F5-BD8F-81EE59BF09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257" b="1"/>
          <a:stretch>
            <a:fillRect/>
          </a:stretch>
        </p:blipFill>
        <p:spPr>
          <a:xfrm>
            <a:off x="-2585" y="-1"/>
            <a:ext cx="9146585" cy="687974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064451" y="791834"/>
            <a:ext cx="3020876" cy="9154947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567EA8-C72D-4B9B-D23F-6B2E9F9C9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584" y="0"/>
            <a:ext cx="2132551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FBFA78-9360-1E01-5448-6D5AE0A32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779028" y="21736"/>
            <a:ext cx="2364646" cy="6858008"/>
          </a:xfrm>
          <a:prstGeom prst="rect">
            <a:avLst/>
          </a:prstGeom>
          <a:gradFill flip="none" rotWithShape="1">
            <a:gsLst>
              <a:gs pos="5000">
                <a:schemeClr val="accent5">
                  <a:alpha val="48000"/>
                </a:schemeClr>
              </a:gs>
              <a:gs pos="42000">
                <a:schemeClr val="accent5">
                  <a:alpha val="0"/>
                </a:schemeClr>
              </a:gs>
            </a:gsLst>
            <a:lin ang="1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40453C-744F-DB3A-47EC-15EACE1DC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585" y="5288433"/>
            <a:ext cx="9149779" cy="1591311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9000">
                <a:schemeClr val="accent2">
                  <a:alpha val="0"/>
                </a:schemeClr>
              </a:gs>
            </a:gsLst>
            <a:lin ang="588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924B03-77BD-EAE3-2854-43363FF8E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5100" y="2905286"/>
            <a:ext cx="3866773" cy="4082144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4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271" y="4121944"/>
            <a:ext cx="5945838" cy="162066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dirty="0">
                <a:solidFill>
                  <a:srgbClr val="FFFFFF"/>
                </a:solidFill>
              </a:rPr>
              <a:t>Pronoun  Marketing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71" y="5737867"/>
            <a:ext cx="5956785" cy="6184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700">
                <a:solidFill>
                  <a:srgbClr val="FFFFFF"/>
                </a:solidFill>
              </a:rPr>
              <a:t>Example: The marketer quickly sells a new product online.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392</Words>
  <Application>Microsoft Office PowerPoint</Application>
  <PresentationFormat>On-screen Show (4:3)</PresentationFormat>
  <Paragraphs>68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Office Theme</vt:lpstr>
      <vt:lpstr>Parts of Speech Masterclass 📚</vt:lpstr>
      <vt:lpstr>Course Goal 🎯</vt:lpstr>
      <vt:lpstr>Why Grammar Matters 🤔</vt:lpstr>
      <vt:lpstr>Noun </vt:lpstr>
      <vt:lpstr>Noun 🔵 Examples</vt:lpstr>
      <vt:lpstr>Noun 🔵 Marketing Example</vt:lpstr>
      <vt:lpstr>Pronoun 🟣</vt:lpstr>
      <vt:lpstr>Pronoun  Examples</vt:lpstr>
      <vt:lpstr>Pronoun  Marketing Example</vt:lpstr>
      <vt:lpstr>Pronoun 🟣 Picture Idea</vt:lpstr>
      <vt:lpstr>Verb 🔴</vt:lpstr>
      <vt:lpstr>Verb 🔴 Examples</vt:lpstr>
      <vt:lpstr>Verb 🔴 Marketing Example</vt:lpstr>
      <vt:lpstr>Verb 🔴 Picture Idea</vt:lpstr>
      <vt:lpstr>Adjective 🟢</vt:lpstr>
      <vt:lpstr>Adjective 🟢 Examples</vt:lpstr>
      <vt:lpstr>Adjective 🟢 Marketing Example</vt:lpstr>
      <vt:lpstr>Adjective 🟢 Picture Idea</vt:lpstr>
      <vt:lpstr>Adverb 🟠</vt:lpstr>
      <vt:lpstr>Adverb 🟠 Examples</vt:lpstr>
      <vt:lpstr>Adverb 🟠 Marketing Example</vt:lpstr>
      <vt:lpstr>Adverb 🟠 Picture Idea</vt:lpstr>
      <vt:lpstr>Preposition 📍</vt:lpstr>
      <vt:lpstr>Preposition 📍 Examples</vt:lpstr>
      <vt:lpstr>Preposition 📍 Marketing Example</vt:lpstr>
      <vt:lpstr>Preposition 📍 Picture Idea</vt:lpstr>
      <vt:lpstr>Conjunction 🔗</vt:lpstr>
      <vt:lpstr>Conjunction 🔗 Examples</vt:lpstr>
      <vt:lpstr>Conjunction 🔗 Marketing Example</vt:lpstr>
      <vt:lpstr>Conjunction 🔗 Picture Idea</vt:lpstr>
      <vt:lpstr>Interjection 😲</vt:lpstr>
      <vt:lpstr>Interjection 😲 Examples</vt:lpstr>
      <vt:lpstr>Interjection 😲 Marketing Example</vt:lpstr>
      <vt:lpstr>Interjection 😲 Picture Idea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Muhammad</dc:creator>
  <cp:keywords/>
  <dc:description>generated using python-pptx</dc:description>
  <cp:lastModifiedBy>shahid.kh</cp:lastModifiedBy>
  <cp:revision>2</cp:revision>
  <dcterms:created xsi:type="dcterms:W3CDTF">2013-01-27T09:14:16Z</dcterms:created>
  <dcterms:modified xsi:type="dcterms:W3CDTF">2026-03-07T16:02:05Z</dcterms:modified>
  <cp:category/>
</cp:coreProperties>
</file>