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39"/>
  </p:notesMasterIdLst>
  <p:handoutMasterIdLst>
    <p:handoutMasterId r:id="rId40"/>
  </p:handoutMasterIdLst>
  <p:sldIdLst>
    <p:sldId id="256" r:id="rId5"/>
    <p:sldId id="311" r:id="rId6"/>
    <p:sldId id="308" r:id="rId7"/>
    <p:sldId id="310" r:id="rId8"/>
    <p:sldId id="257" r:id="rId9"/>
    <p:sldId id="266" r:id="rId10"/>
    <p:sldId id="280" r:id="rId11"/>
    <p:sldId id="281" r:id="rId12"/>
    <p:sldId id="282" r:id="rId13"/>
    <p:sldId id="283" r:id="rId14"/>
    <p:sldId id="284" r:id="rId15"/>
    <p:sldId id="285" r:id="rId16"/>
    <p:sldId id="286" r:id="rId17"/>
    <p:sldId id="287" r:id="rId18"/>
    <p:sldId id="288" r:id="rId19"/>
    <p:sldId id="289" r:id="rId20"/>
    <p:sldId id="291" r:id="rId21"/>
    <p:sldId id="290" r:id="rId22"/>
    <p:sldId id="292" r:id="rId23"/>
    <p:sldId id="293" r:id="rId24"/>
    <p:sldId id="294" r:id="rId25"/>
    <p:sldId id="295" r:id="rId26"/>
    <p:sldId id="296" r:id="rId27"/>
    <p:sldId id="307" r:id="rId28"/>
    <p:sldId id="303" r:id="rId29"/>
    <p:sldId id="304" r:id="rId30"/>
    <p:sldId id="305" r:id="rId31"/>
    <p:sldId id="306" r:id="rId32"/>
    <p:sldId id="298" r:id="rId33"/>
    <p:sldId id="299" r:id="rId34"/>
    <p:sldId id="300" r:id="rId35"/>
    <p:sldId id="301" r:id="rId36"/>
    <p:sldId id="302" r:id="rId37"/>
    <p:sldId id="275" r:id="rId3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Author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593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สไตล์สีอ่อน 2 - เน้น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718" autoAdjust="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26" d="100"/>
        <a:sy n="126" d="100"/>
      </p:scale>
      <p:origin x="0" y="0"/>
    </p:cViewPr>
  </p:sorterViewPr>
  <p:notesViewPr>
    <p:cSldViewPr snapToGrid="0">
      <p:cViewPr varScale="1">
        <p:scale>
          <a:sx n="67" d="100"/>
          <a:sy n="67" d="100"/>
        </p:scale>
        <p:origin x="3120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presProps" Target="presProps.xml"/><Relationship Id="rId47" Type="http://schemas.microsoft.com/office/2018/10/relationships/authors" Target="author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handoutMaster" Target="handoutMasters/handoutMaster1.xml"/><Relationship Id="rId45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viewProps" Target="viewProp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microsoft.com/office/2016/11/relationships/changesInfo" Target="changesInfos/changesInfo1.xml"/><Relationship Id="rId20" Type="http://schemas.openxmlformats.org/officeDocument/2006/relationships/slide" Target="slides/slide16.xml"/><Relationship Id="rId41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hwanchat Wongjantip" userId="639e86b470ec0ccf" providerId="LiveId" clId="{6BE7A78D-8BCA-4D4B-AFFE-494AA8279299}"/>
    <pc:docChg chg="delSld">
      <pc:chgData name="Khwanchat Wongjantip" userId="639e86b470ec0ccf" providerId="LiveId" clId="{6BE7A78D-8BCA-4D4B-AFFE-494AA8279299}" dt="2024-11-19T01:44:44.542" v="1" actId="47"/>
      <pc:docMkLst>
        <pc:docMk/>
      </pc:docMkLst>
      <pc:sldChg chg="del">
        <pc:chgData name="Khwanchat Wongjantip" userId="639e86b470ec0ccf" providerId="LiveId" clId="{6BE7A78D-8BCA-4D4B-AFFE-494AA8279299}" dt="2024-11-19T01:44:44.542" v="1" actId="47"/>
        <pc:sldMkLst>
          <pc:docMk/>
          <pc:sldMk cId="845056084" sldId="297"/>
        </pc:sldMkLst>
      </pc:sldChg>
      <pc:sldChg chg="del">
        <pc:chgData name="Khwanchat Wongjantip" userId="639e86b470ec0ccf" providerId="LiveId" clId="{6BE7A78D-8BCA-4D4B-AFFE-494AA8279299}" dt="2024-11-19T01:44:11.857" v="0" actId="47"/>
        <pc:sldMkLst>
          <pc:docMk/>
          <pc:sldMk cId="2179655611" sldId="309"/>
        </pc:sldMkLst>
      </pc:sldChg>
    </pc:docChg>
  </pc:docChgLst>
  <pc:docChgLst>
    <pc:chgData name="Khwanchat Wongjantip" userId="639e86b470ec0ccf" providerId="LiveId" clId="{3E14F65E-D44D-4974-BE03-0C6CE8A06ADD}"/>
    <pc:docChg chg="undo custSel addSld delSld modSld sldOrd">
      <pc:chgData name="Khwanchat Wongjantip" userId="639e86b470ec0ccf" providerId="LiveId" clId="{3E14F65E-D44D-4974-BE03-0C6CE8A06ADD}" dt="2023-11-24T03:15:44.918" v="582" actId="113"/>
      <pc:docMkLst>
        <pc:docMk/>
      </pc:docMkLst>
      <pc:sldChg chg="addSp delSp modSp add mod ord">
        <pc:chgData name="Khwanchat Wongjantip" userId="639e86b470ec0ccf" providerId="LiveId" clId="{3E14F65E-D44D-4974-BE03-0C6CE8A06ADD}" dt="2023-11-24T01:24:35.098" v="10" actId="1076"/>
        <pc:sldMkLst>
          <pc:docMk/>
          <pc:sldMk cId="2910664178" sldId="307"/>
        </pc:sldMkLst>
        <pc:spChg chg="add mod">
          <ac:chgData name="Khwanchat Wongjantip" userId="639e86b470ec0ccf" providerId="LiveId" clId="{3E14F65E-D44D-4974-BE03-0C6CE8A06ADD}" dt="2023-11-24T01:24:05.060" v="4" actId="478"/>
          <ac:spMkLst>
            <pc:docMk/>
            <pc:sldMk cId="2910664178" sldId="307"/>
            <ac:spMk id="3" creationId="{07521A10-21A7-B153-0F04-E033DC0B04EF}"/>
          </ac:spMkLst>
        </pc:spChg>
        <pc:spChg chg="del">
          <ac:chgData name="Khwanchat Wongjantip" userId="639e86b470ec0ccf" providerId="LiveId" clId="{3E14F65E-D44D-4974-BE03-0C6CE8A06ADD}" dt="2023-11-24T01:24:05.060" v="4" actId="478"/>
          <ac:spMkLst>
            <pc:docMk/>
            <pc:sldMk cId="2910664178" sldId="307"/>
            <ac:spMk id="4" creationId="{74D2F33E-75EE-6DC7-135E-2048E619BD78}"/>
          </ac:spMkLst>
        </pc:spChg>
        <pc:picChg chg="add mod">
          <ac:chgData name="Khwanchat Wongjantip" userId="639e86b470ec0ccf" providerId="LiveId" clId="{3E14F65E-D44D-4974-BE03-0C6CE8A06ADD}" dt="2023-11-24T01:24:35.098" v="10" actId="1076"/>
          <ac:picMkLst>
            <pc:docMk/>
            <pc:sldMk cId="2910664178" sldId="307"/>
            <ac:picMk id="7" creationId="{AB4B8683-3546-E678-D087-E41C9C72FF1B}"/>
          </ac:picMkLst>
        </pc:picChg>
        <pc:picChg chg="del">
          <ac:chgData name="Khwanchat Wongjantip" userId="639e86b470ec0ccf" providerId="LiveId" clId="{3E14F65E-D44D-4974-BE03-0C6CE8A06ADD}" dt="2023-11-24T01:24:00.445" v="3" actId="478"/>
          <ac:picMkLst>
            <pc:docMk/>
            <pc:sldMk cId="2910664178" sldId="307"/>
            <ac:picMk id="3074" creationId="{650F6175-072E-90E4-4896-FAF618A64C61}"/>
          </ac:picMkLst>
        </pc:picChg>
      </pc:sldChg>
      <pc:sldChg chg="add del">
        <pc:chgData name="Khwanchat Wongjantip" userId="639e86b470ec0ccf" providerId="LiveId" clId="{3E14F65E-D44D-4974-BE03-0C6CE8A06ADD}" dt="2023-11-24T01:24:06.678" v="6"/>
        <pc:sldMkLst>
          <pc:docMk/>
          <pc:sldMk cId="2508935109" sldId="308"/>
        </pc:sldMkLst>
      </pc:sldChg>
      <pc:sldChg chg="delSp modSp new mod">
        <pc:chgData name="Khwanchat Wongjantip" userId="639e86b470ec0ccf" providerId="LiveId" clId="{3E14F65E-D44D-4974-BE03-0C6CE8A06ADD}" dt="2023-11-24T02:56:00.134" v="95" actId="478"/>
        <pc:sldMkLst>
          <pc:docMk/>
          <pc:sldMk cId="3675429428" sldId="308"/>
        </pc:sldMkLst>
        <pc:spChg chg="mod">
          <ac:chgData name="Khwanchat Wongjantip" userId="639e86b470ec0ccf" providerId="LiveId" clId="{3E14F65E-D44D-4974-BE03-0C6CE8A06ADD}" dt="2023-11-24T02:51:15.479" v="26" actId="20577"/>
          <ac:spMkLst>
            <pc:docMk/>
            <pc:sldMk cId="3675429428" sldId="308"/>
            <ac:spMk id="2" creationId="{A3AA7F41-E12D-9E77-8683-70DAA76CE493}"/>
          </ac:spMkLst>
        </pc:spChg>
        <pc:spChg chg="mod">
          <ac:chgData name="Khwanchat Wongjantip" userId="639e86b470ec0ccf" providerId="LiveId" clId="{3E14F65E-D44D-4974-BE03-0C6CE8A06ADD}" dt="2023-11-24T02:51:24.142" v="27"/>
          <ac:spMkLst>
            <pc:docMk/>
            <pc:sldMk cId="3675429428" sldId="308"/>
            <ac:spMk id="3" creationId="{0A31ED93-7D03-A348-F68F-F291C10DFBF2}"/>
          </ac:spMkLst>
        </pc:spChg>
        <pc:spChg chg="del">
          <ac:chgData name="Khwanchat Wongjantip" userId="639e86b470ec0ccf" providerId="LiveId" clId="{3E14F65E-D44D-4974-BE03-0C6CE8A06ADD}" dt="2023-11-24T02:56:00.134" v="95" actId="478"/>
          <ac:spMkLst>
            <pc:docMk/>
            <pc:sldMk cId="3675429428" sldId="308"/>
            <ac:spMk id="4" creationId="{BB34CCE4-A7EB-72A9-502B-E848271856A4}"/>
          </ac:spMkLst>
        </pc:spChg>
        <pc:spChg chg="del">
          <ac:chgData name="Khwanchat Wongjantip" userId="639e86b470ec0ccf" providerId="LiveId" clId="{3E14F65E-D44D-4974-BE03-0C6CE8A06ADD}" dt="2023-11-24T02:55:58.467" v="94" actId="478"/>
          <ac:spMkLst>
            <pc:docMk/>
            <pc:sldMk cId="3675429428" sldId="308"/>
            <ac:spMk id="5" creationId="{F6980909-31DF-E88C-2D03-6F8D5D99F52B}"/>
          </ac:spMkLst>
        </pc:spChg>
      </pc:sldChg>
      <pc:sldChg chg="addSp delSp modSp add mod">
        <pc:chgData name="Khwanchat Wongjantip" userId="639e86b470ec0ccf" providerId="LiveId" clId="{3E14F65E-D44D-4974-BE03-0C6CE8A06ADD}" dt="2023-11-24T03:14:43.712" v="555" actId="20577"/>
        <pc:sldMkLst>
          <pc:docMk/>
          <pc:sldMk cId="2179655611" sldId="309"/>
        </pc:sldMkLst>
        <pc:spChg chg="mod">
          <ac:chgData name="Khwanchat Wongjantip" userId="639e86b470ec0ccf" providerId="LiveId" clId="{3E14F65E-D44D-4974-BE03-0C6CE8A06ADD}" dt="2023-11-24T02:53:59.264" v="43" actId="20577"/>
          <ac:spMkLst>
            <pc:docMk/>
            <pc:sldMk cId="2179655611" sldId="309"/>
            <ac:spMk id="2" creationId="{A3AA7F41-E12D-9E77-8683-70DAA76CE493}"/>
          </ac:spMkLst>
        </pc:spChg>
        <pc:spChg chg="mod">
          <ac:chgData name="Khwanchat Wongjantip" userId="639e86b470ec0ccf" providerId="LiveId" clId="{3E14F65E-D44D-4974-BE03-0C6CE8A06ADD}" dt="2023-11-24T03:14:43.712" v="555" actId="20577"/>
          <ac:spMkLst>
            <pc:docMk/>
            <pc:sldMk cId="2179655611" sldId="309"/>
            <ac:spMk id="3" creationId="{0A31ED93-7D03-A348-F68F-F291C10DFBF2}"/>
          </ac:spMkLst>
        </pc:spChg>
        <pc:spChg chg="del">
          <ac:chgData name="Khwanchat Wongjantip" userId="639e86b470ec0ccf" providerId="LiveId" clId="{3E14F65E-D44D-4974-BE03-0C6CE8A06ADD}" dt="2023-11-24T02:56:02.793" v="96" actId="478"/>
          <ac:spMkLst>
            <pc:docMk/>
            <pc:sldMk cId="2179655611" sldId="309"/>
            <ac:spMk id="4" creationId="{BB34CCE4-A7EB-72A9-502B-E848271856A4}"/>
          </ac:spMkLst>
        </pc:spChg>
        <pc:spChg chg="del">
          <ac:chgData name="Khwanchat Wongjantip" userId="639e86b470ec0ccf" providerId="LiveId" clId="{3E14F65E-D44D-4974-BE03-0C6CE8A06ADD}" dt="2023-11-24T02:56:04.100" v="97" actId="478"/>
          <ac:spMkLst>
            <pc:docMk/>
            <pc:sldMk cId="2179655611" sldId="309"/>
            <ac:spMk id="5" creationId="{F6980909-31DF-E88C-2D03-6F8D5D99F52B}"/>
          </ac:spMkLst>
        </pc:spChg>
        <pc:picChg chg="add mod">
          <ac:chgData name="Khwanchat Wongjantip" userId="639e86b470ec0ccf" providerId="LiveId" clId="{3E14F65E-D44D-4974-BE03-0C6CE8A06ADD}" dt="2023-11-24T03:10:38.636" v="475" actId="1076"/>
          <ac:picMkLst>
            <pc:docMk/>
            <pc:sldMk cId="2179655611" sldId="309"/>
            <ac:picMk id="2050" creationId="{E95A3BC4-E98C-6F95-2DC6-F695063EBDA4}"/>
          </ac:picMkLst>
        </pc:picChg>
      </pc:sldChg>
      <pc:sldChg chg="modSp add mod">
        <pc:chgData name="Khwanchat Wongjantip" userId="639e86b470ec0ccf" providerId="LiveId" clId="{3E14F65E-D44D-4974-BE03-0C6CE8A06ADD}" dt="2023-11-24T03:15:44.918" v="582" actId="113"/>
        <pc:sldMkLst>
          <pc:docMk/>
          <pc:sldMk cId="3527392862" sldId="310"/>
        </pc:sldMkLst>
        <pc:spChg chg="mod">
          <ac:chgData name="Khwanchat Wongjantip" userId="639e86b470ec0ccf" providerId="LiveId" clId="{3E14F65E-D44D-4974-BE03-0C6CE8A06ADD}" dt="2023-11-24T02:56:55.537" v="147" actId="20577"/>
          <ac:spMkLst>
            <pc:docMk/>
            <pc:sldMk cId="3527392862" sldId="310"/>
            <ac:spMk id="2" creationId="{A3AA7F41-E12D-9E77-8683-70DAA76CE493}"/>
          </ac:spMkLst>
        </pc:spChg>
        <pc:spChg chg="mod">
          <ac:chgData name="Khwanchat Wongjantip" userId="639e86b470ec0ccf" providerId="LiveId" clId="{3E14F65E-D44D-4974-BE03-0C6CE8A06ADD}" dt="2023-11-24T03:15:44.918" v="582" actId="113"/>
          <ac:spMkLst>
            <pc:docMk/>
            <pc:sldMk cId="3527392862" sldId="310"/>
            <ac:spMk id="3" creationId="{0A31ED93-7D03-A348-F68F-F291C10DFBF2}"/>
          </ac:spMkLst>
        </pc:spChg>
      </pc:sldChg>
      <pc:sldChg chg="addSp modSp add mod">
        <pc:chgData name="Khwanchat Wongjantip" userId="639e86b470ec0ccf" providerId="LiveId" clId="{3E14F65E-D44D-4974-BE03-0C6CE8A06ADD}" dt="2023-11-24T03:09:44.003" v="472" actId="1076"/>
        <pc:sldMkLst>
          <pc:docMk/>
          <pc:sldMk cId="1643442114" sldId="311"/>
        </pc:sldMkLst>
        <pc:spChg chg="mod">
          <ac:chgData name="Khwanchat Wongjantip" userId="639e86b470ec0ccf" providerId="LiveId" clId="{3E14F65E-D44D-4974-BE03-0C6CE8A06ADD}" dt="2023-11-24T03:07:04.254" v="440" actId="20577"/>
          <ac:spMkLst>
            <pc:docMk/>
            <pc:sldMk cId="1643442114" sldId="311"/>
            <ac:spMk id="2" creationId="{A3AA7F41-E12D-9E77-8683-70DAA76CE493}"/>
          </ac:spMkLst>
        </pc:spChg>
        <pc:spChg chg="mod">
          <ac:chgData name="Khwanchat Wongjantip" userId="639e86b470ec0ccf" providerId="LiveId" clId="{3E14F65E-D44D-4974-BE03-0C6CE8A06ADD}" dt="2023-11-24T03:08:30.425" v="469"/>
          <ac:spMkLst>
            <pc:docMk/>
            <pc:sldMk cId="1643442114" sldId="311"/>
            <ac:spMk id="3" creationId="{0A31ED93-7D03-A348-F68F-F291C10DFBF2}"/>
          </ac:spMkLst>
        </pc:spChg>
        <pc:picChg chg="add mod">
          <ac:chgData name="Khwanchat Wongjantip" userId="639e86b470ec0ccf" providerId="LiveId" clId="{3E14F65E-D44D-4974-BE03-0C6CE8A06ADD}" dt="2023-11-24T03:09:44.003" v="472" actId="1076"/>
          <ac:picMkLst>
            <pc:docMk/>
            <pc:sldMk cId="1643442114" sldId="311"/>
            <ac:picMk id="1026" creationId="{117FF4EA-06D5-70F3-38EA-D206ABC659AB}"/>
          </ac:picMkLst>
        </pc:picChg>
      </pc:sldChg>
    </pc:docChg>
  </pc:docChgLst>
  <pc:docChgLst>
    <pc:chgData name="Khwanchat Wongjantip" userId="639e86b470ec0ccf" providerId="LiveId" clId="{F03516AF-5A05-4795-A0FC-AE4D5B311346}"/>
    <pc:docChg chg="undo custSel addSld delSld modSld sldOrd">
      <pc:chgData name="Khwanchat Wongjantip" userId="639e86b470ec0ccf" providerId="LiveId" clId="{F03516AF-5A05-4795-A0FC-AE4D5B311346}" dt="2023-10-06T04:43:47.645" v="1448" actId="20577"/>
      <pc:docMkLst>
        <pc:docMk/>
      </pc:docMkLst>
      <pc:sldChg chg="addSp delSp modSp mod">
        <pc:chgData name="Khwanchat Wongjantip" userId="639e86b470ec0ccf" providerId="LiveId" clId="{F03516AF-5A05-4795-A0FC-AE4D5B311346}" dt="2023-10-06T04:27:27.683" v="659" actId="20577"/>
        <pc:sldMkLst>
          <pc:docMk/>
          <pc:sldMk cId="1325608595" sldId="257"/>
        </pc:sldMkLst>
        <pc:spChg chg="mod">
          <ac:chgData name="Khwanchat Wongjantip" userId="639e86b470ec0ccf" providerId="LiveId" clId="{F03516AF-5A05-4795-A0FC-AE4D5B311346}" dt="2023-10-06T04:21:07.704" v="62" actId="20577"/>
          <ac:spMkLst>
            <pc:docMk/>
            <pc:sldMk cId="1325608595" sldId="257"/>
            <ac:spMk id="2" creationId="{912DF434-28DB-4621-A497-D62C41CE0419}"/>
          </ac:spMkLst>
        </pc:spChg>
        <pc:spChg chg="del mod">
          <ac:chgData name="Khwanchat Wongjantip" userId="639e86b470ec0ccf" providerId="LiveId" clId="{F03516AF-5A05-4795-A0FC-AE4D5B311346}" dt="2023-10-06T04:24:13.320" v="114" actId="3680"/>
          <ac:spMkLst>
            <pc:docMk/>
            <pc:sldMk cId="1325608595" sldId="257"/>
            <ac:spMk id="3" creationId="{22788C46-D0BC-4307-AE55-7601A139E7CB}"/>
          </ac:spMkLst>
        </pc:spChg>
        <pc:spChg chg="del">
          <ac:chgData name="Khwanchat Wongjantip" userId="639e86b470ec0ccf" providerId="LiveId" clId="{F03516AF-5A05-4795-A0FC-AE4D5B311346}" dt="2023-10-06T04:26:57.905" v="570" actId="478"/>
          <ac:spMkLst>
            <pc:docMk/>
            <pc:sldMk cId="1325608595" sldId="257"/>
            <ac:spMk id="4" creationId="{2C94118D-F5CF-9264-E1A0-8E3B7AEC882D}"/>
          </ac:spMkLst>
        </pc:spChg>
        <pc:spChg chg="del">
          <ac:chgData name="Khwanchat Wongjantip" userId="639e86b470ec0ccf" providerId="LiveId" clId="{F03516AF-5A05-4795-A0FC-AE4D5B311346}" dt="2023-10-06T04:27:00.606" v="571" actId="478"/>
          <ac:spMkLst>
            <pc:docMk/>
            <pc:sldMk cId="1325608595" sldId="257"/>
            <ac:spMk id="5" creationId="{6209FEB4-4C5C-EB43-9696-7B42453DB79B}"/>
          </ac:spMkLst>
        </pc:spChg>
        <pc:spChg chg="add mod">
          <ac:chgData name="Khwanchat Wongjantip" userId="639e86b470ec0ccf" providerId="LiveId" clId="{F03516AF-5A05-4795-A0FC-AE4D5B311346}" dt="2023-10-06T04:23:01.112" v="107" actId="20577"/>
          <ac:spMkLst>
            <pc:docMk/>
            <pc:sldMk cId="1325608595" sldId="257"/>
            <ac:spMk id="7" creationId="{457FF01C-C06A-7060-4924-62304439F256}"/>
          </ac:spMkLst>
        </pc:spChg>
        <pc:graphicFrameChg chg="add mod ord modGraphic">
          <ac:chgData name="Khwanchat Wongjantip" userId="639e86b470ec0ccf" providerId="LiveId" clId="{F03516AF-5A05-4795-A0FC-AE4D5B311346}" dt="2023-10-06T04:27:27.683" v="659" actId="20577"/>
          <ac:graphicFrameMkLst>
            <pc:docMk/>
            <pc:sldMk cId="1325608595" sldId="257"/>
            <ac:graphicFrameMk id="12" creationId="{781F6C46-81ED-E83A-6A91-8351830D20EB}"/>
          </ac:graphicFrameMkLst>
        </pc:graphicFrameChg>
        <pc:cxnChg chg="add del mod">
          <ac:chgData name="Khwanchat Wongjantip" userId="639e86b470ec0ccf" providerId="LiveId" clId="{F03516AF-5A05-4795-A0FC-AE4D5B311346}" dt="2023-10-06T04:24:04.780" v="113" actId="478"/>
          <ac:cxnSpMkLst>
            <pc:docMk/>
            <pc:sldMk cId="1325608595" sldId="257"/>
            <ac:cxnSpMk id="9" creationId="{29AA729C-459C-03DF-B98C-168E7FAC2181}"/>
          </ac:cxnSpMkLst>
        </pc:cxnChg>
        <pc:cxnChg chg="add del mod">
          <ac:chgData name="Khwanchat Wongjantip" userId="639e86b470ec0ccf" providerId="LiveId" clId="{F03516AF-5A05-4795-A0FC-AE4D5B311346}" dt="2023-10-06T04:24:02.320" v="112" actId="478"/>
          <ac:cxnSpMkLst>
            <pc:docMk/>
            <pc:sldMk cId="1325608595" sldId="257"/>
            <ac:cxnSpMk id="11" creationId="{7F82AE8D-3934-9892-BC67-68AFEDCBA847}"/>
          </ac:cxnSpMkLst>
        </pc:cxnChg>
      </pc:sldChg>
      <pc:sldChg chg="modSp del mod">
        <pc:chgData name="Khwanchat Wongjantip" userId="639e86b470ec0ccf" providerId="LiveId" clId="{F03516AF-5A05-4795-A0FC-AE4D5B311346}" dt="2023-10-06T04:29:06.392" v="686" actId="47"/>
        <pc:sldMkLst>
          <pc:docMk/>
          <pc:sldMk cId="1639799154" sldId="258"/>
        </pc:sldMkLst>
        <pc:spChg chg="mod">
          <ac:chgData name="Khwanchat Wongjantip" userId="639e86b470ec0ccf" providerId="LiveId" clId="{F03516AF-5A05-4795-A0FC-AE4D5B311346}" dt="2023-10-06T04:27:48.396" v="682" actId="20577"/>
          <ac:spMkLst>
            <pc:docMk/>
            <pc:sldMk cId="1639799154" sldId="258"/>
            <ac:spMk id="2" creationId="{8C543F67-9C70-4748-8C0C-3A7863422F99}"/>
          </ac:spMkLst>
        </pc:spChg>
        <pc:spChg chg="mod">
          <ac:chgData name="Khwanchat Wongjantip" userId="639e86b470ec0ccf" providerId="LiveId" clId="{F03516AF-5A05-4795-A0FC-AE4D5B311346}" dt="2023-10-06T04:28:42.671" v="683" actId="20577"/>
          <ac:spMkLst>
            <pc:docMk/>
            <pc:sldMk cId="1639799154" sldId="258"/>
            <ac:spMk id="3" creationId="{95B371F2-DBA5-415A-82C8-651F587B857A}"/>
          </ac:spMkLst>
        </pc:spChg>
      </pc:sldChg>
      <pc:sldChg chg="del">
        <pc:chgData name="Khwanchat Wongjantip" userId="639e86b470ec0ccf" providerId="LiveId" clId="{F03516AF-5A05-4795-A0FC-AE4D5B311346}" dt="2023-10-06T04:38:30.007" v="1078" actId="47"/>
        <pc:sldMkLst>
          <pc:docMk/>
          <pc:sldMk cId="3446797337" sldId="259"/>
        </pc:sldMkLst>
      </pc:sldChg>
      <pc:sldChg chg="del">
        <pc:chgData name="Khwanchat Wongjantip" userId="639e86b470ec0ccf" providerId="LiveId" clId="{F03516AF-5A05-4795-A0FC-AE4D5B311346}" dt="2023-10-06T04:38:30.888" v="1079" actId="47"/>
        <pc:sldMkLst>
          <pc:docMk/>
          <pc:sldMk cId="4212917468" sldId="260"/>
        </pc:sldMkLst>
      </pc:sldChg>
      <pc:sldChg chg="del">
        <pc:chgData name="Khwanchat Wongjantip" userId="639e86b470ec0ccf" providerId="LiveId" clId="{F03516AF-5A05-4795-A0FC-AE4D5B311346}" dt="2023-10-06T04:38:36.763" v="1085" actId="47"/>
        <pc:sldMkLst>
          <pc:docMk/>
          <pc:sldMk cId="2563119616" sldId="265"/>
        </pc:sldMkLst>
      </pc:sldChg>
      <pc:sldChg chg="addSp delSp modSp mod ord modClrScheme chgLayout">
        <pc:chgData name="Khwanchat Wongjantip" userId="639e86b470ec0ccf" providerId="LiveId" clId="{F03516AF-5A05-4795-A0FC-AE4D5B311346}" dt="2023-10-06T04:37:58.574" v="1073" actId="20577"/>
        <pc:sldMkLst>
          <pc:docMk/>
          <pc:sldMk cId="2721508595" sldId="266"/>
        </pc:sldMkLst>
        <pc:spChg chg="mod ord">
          <ac:chgData name="Khwanchat Wongjantip" userId="639e86b470ec0ccf" providerId="LiveId" clId="{F03516AF-5A05-4795-A0FC-AE4D5B311346}" dt="2023-10-06T04:31:59.348" v="775" actId="20577"/>
          <ac:spMkLst>
            <pc:docMk/>
            <pc:sldMk cId="2721508595" sldId="266"/>
            <ac:spMk id="2" creationId="{E5F191A4-7839-4F63-B17C-7C366C59488C}"/>
          </ac:spMkLst>
        </pc:spChg>
        <pc:spChg chg="del">
          <ac:chgData name="Khwanchat Wongjantip" userId="639e86b470ec0ccf" providerId="LiveId" clId="{F03516AF-5A05-4795-A0FC-AE4D5B311346}" dt="2023-10-06T04:29:56.622" v="746" actId="478"/>
          <ac:spMkLst>
            <pc:docMk/>
            <pc:sldMk cId="2721508595" sldId="266"/>
            <ac:spMk id="3" creationId="{3508AD18-0BFF-C70A-8AB7-4CA409012E58}"/>
          </ac:spMkLst>
        </pc:spChg>
        <pc:spChg chg="del">
          <ac:chgData name="Khwanchat Wongjantip" userId="639e86b470ec0ccf" providerId="LiveId" clId="{F03516AF-5A05-4795-A0FC-AE4D5B311346}" dt="2023-10-06T04:29:50.352" v="743" actId="478"/>
          <ac:spMkLst>
            <pc:docMk/>
            <pc:sldMk cId="2721508595" sldId="266"/>
            <ac:spMk id="4" creationId="{9B9ED227-95A7-4B08-91FE-5E0EF0D41D20}"/>
          </ac:spMkLst>
        </pc:spChg>
        <pc:spChg chg="del">
          <ac:chgData name="Khwanchat Wongjantip" userId="639e86b470ec0ccf" providerId="LiveId" clId="{F03516AF-5A05-4795-A0FC-AE4D5B311346}" dt="2023-10-06T04:29:50.352" v="743" actId="478"/>
          <ac:spMkLst>
            <pc:docMk/>
            <pc:sldMk cId="2721508595" sldId="266"/>
            <ac:spMk id="5" creationId="{9C2ECAAA-1E9C-4845-8EA9-E11A76F08150}"/>
          </ac:spMkLst>
        </pc:spChg>
        <pc:spChg chg="del">
          <ac:chgData name="Khwanchat Wongjantip" userId="639e86b470ec0ccf" providerId="LiveId" clId="{F03516AF-5A05-4795-A0FC-AE4D5B311346}" dt="2023-10-06T04:29:55.740" v="745" actId="478"/>
          <ac:spMkLst>
            <pc:docMk/>
            <pc:sldMk cId="2721508595" sldId="266"/>
            <ac:spMk id="7" creationId="{B42ACFC2-B54A-8244-B5D9-4B1EC2EED59D}"/>
          </ac:spMkLst>
        </pc:spChg>
        <pc:spChg chg="mod ord">
          <ac:chgData name="Khwanchat Wongjantip" userId="639e86b470ec0ccf" providerId="LiveId" clId="{F03516AF-5A05-4795-A0FC-AE4D5B311346}" dt="2023-10-06T04:31:34.404" v="749" actId="700"/>
          <ac:spMkLst>
            <pc:docMk/>
            <pc:sldMk cId="2721508595" sldId="266"/>
            <ac:spMk id="8" creationId="{B609FC03-B5BE-D846-993A-8E351C9509F3}"/>
          </ac:spMkLst>
        </pc:spChg>
        <pc:spChg chg="del">
          <ac:chgData name="Khwanchat Wongjantip" userId="639e86b470ec0ccf" providerId="LiveId" clId="{F03516AF-5A05-4795-A0FC-AE4D5B311346}" dt="2023-10-06T04:29:50.352" v="743" actId="478"/>
          <ac:spMkLst>
            <pc:docMk/>
            <pc:sldMk cId="2721508595" sldId="266"/>
            <ac:spMk id="9" creationId="{472FA7B1-CD7F-3646-B44C-91A107A0CBEE}"/>
          </ac:spMkLst>
        </pc:spChg>
        <pc:spChg chg="del">
          <ac:chgData name="Khwanchat Wongjantip" userId="639e86b470ec0ccf" providerId="LiveId" clId="{F03516AF-5A05-4795-A0FC-AE4D5B311346}" dt="2023-10-06T04:29:50.352" v="743" actId="478"/>
          <ac:spMkLst>
            <pc:docMk/>
            <pc:sldMk cId="2721508595" sldId="266"/>
            <ac:spMk id="10" creationId="{585697B7-EBBB-0E4B-AA02-0D3F94821C6E}"/>
          </ac:spMkLst>
        </pc:spChg>
        <pc:spChg chg="del">
          <ac:chgData name="Khwanchat Wongjantip" userId="639e86b470ec0ccf" providerId="LiveId" clId="{F03516AF-5A05-4795-A0FC-AE4D5B311346}" dt="2023-10-06T04:29:50.352" v="743" actId="478"/>
          <ac:spMkLst>
            <pc:docMk/>
            <pc:sldMk cId="2721508595" sldId="266"/>
            <ac:spMk id="11" creationId="{48A12450-9474-8A49-BAEB-20C6F51540D5}"/>
          </ac:spMkLst>
        </pc:spChg>
        <pc:spChg chg="add del mod">
          <ac:chgData name="Khwanchat Wongjantip" userId="639e86b470ec0ccf" providerId="LiveId" clId="{F03516AF-5A05-4795-A0FC-AE4D5B311346}" dt="2023-10-06T04:29:54.859" v="744" actId="478"/>
          <ac:spMkLst>
            <pc:docMk/>
            <pc:sldMk cId="2721508595" sldId="266"/>
            <ac:spMk id="12" creationId="{76213F98-B08C-809F-90C2-C41A88A6C114}"/>
          </ac:spMkLst>
        </pc:spChg>
        <pc:spChg chg="del">
          <ac:chgData name="Khwanchat Wongjantip" userId="639e86b470ec0ccf" providerId="LiveId" clId="{F03516AF-5A05-4795-A0FC-AE4D5B311346}" dt="2023-10-06T04:29:50.352" v="743" actId="478"/>
          <ac:spMkLst>
            <pc:docMk/>
            <pc:sldMk cId="2721508595" sldId="266"/>
            <ac:spMk id="13" creationId="{EB1FFBC5-1733-5E4A-BF11-2C157D9917CC}"/>
          </ac:spMkLst>
        </pc:spChg>
        <pc:spChg chg="add del mod">
          <ac:chgData name="Khwanchat Wongjantip" userId="639e86b470ec0ccf" providerId="LiveId" clId="{F03516AF-5A05-4795-A0FC-AE4D5B311346}" dt="2023-10-06T04:29:54.859" v="744" actId="478"/>
          <ac:spMkLst>
            <pc:docMk/>
            <pc:sldMk cId="2721508595" sldId="266"/>
            <ac:spMk id="15" creationId="{CB0B07B2-2F79-5E46-774E-507AEDE581F7}"/>
          </ac:spMkLst>
        </pc:spChg>
        <pc:spChg chg="add del mod">
          <ac:chgData name="Khwanchat Wongjantip" userId="639e86b470ec0ccf" providerId="LiveId" clId="{F03516AF-5A05-4795-A0FC-AE4D5B311346}" dt="2023-10-06T04:29:54.859" v="744" actId="478"/>
          <ac:spMkLst>
            <pc:docMk/>
            <pc:sldMk cId="2721508595" sldId="266"/>
            <ac:spMk id="17" creationId="{3C346300-4E2A-B017-EA39-9CBEE46486D2}"/>
          </ac:spMkLst>
        </pc:spChg>
        <pc:spChg chg="add del mod">
          <ac:chgData name="Khwanchat Wongjantip" userId="639e86b470ec0ccf" providerId="LiveId" clId="{F03516AF-5A05-4795-A0FC-AE4D5B311346}" dt="2023-10-06T04:29:54.859" v="744" actId="478"/>
          <ac:spMkLst>
            <pc:docMk/>
            <pc:sldMk cId="2721508595" sldId="266"/>
            <ac:spMk id="19" creationId="{6B1186C6-94C0-CECE-A7CC-789A1D0E4B83}"/>
          </ac:spMkLst>
        </pc:spChg>
        <pc:spChg chg="add del mod">
          <ac:chgData name="Khwanchat Wongjantip" userId="639e86b470ec0ccf" providerId="LiveId" clId="{F03516AF-5A05-4795-A0FC-AE4D5B311346}" dt="2023-10-06T04:29:54.859" v="744" actId="478"/>
          <ac:spMkLst>
            <pc:docMk/>
            <pc:sldMk cId="2721508595" sldId="266"/>
            <ac:spMk id="21" creationId="{4F471E42-BB27-7C5C-A70B-7DEF3FBF2CE3}"/>
          </ac:spMkLst>
        </pc:spChg>
        <pc:spChg chg="add del mod">
          <ac:chgData name="Khwanchat Wongjantip" userId="639e86b470ec0ccf" providerId="LiveId" clId="{F03516AF-5A05-4795-A0FC-AE4D5B311346}" dt="2023-10-06T04:29:54.859" v="744" actId="478"/>
          <ac:spMkLst>
            <pc:docMk/>
            <pc:sldMk cId="2721508595" sldId="266"/>
            <ac:spMk id="23" creationId="{ABDAB3B3-3656-1A37-61DD-7FEEC0F5F0D2}"/>
          </ac:spMkLst>
        </pc:spChg>
        <pc:spChg chg="add mod ord">
          <ac:chgData name="Khwanchat Wongjantip" userId="639e86b470ec0ccf" providerId="LiveId" clId="{F03516AF-5A05-4795-A0FC-AE4D5B311346}" dt="2023-10-06T04:33:25.865" v="1018" actId="2711"/>
          <ac:spMkLst>
            <pc:docMk/>
            <pc:sldMk cId="2721508595" sldId="266"/>
            <ac:spMk id="24" creationId="{974A9851-D2DD-15B8-0CB0-B0F20E55A4FD}"/>
          </ac:spMkLst>
        </pc:spChg>
        <pc:spChg chg="add mod">
          <ac:chgData name="Khwanchat Wongjantip" userId="639e86b470ec0ccf" providerId="LiveId" clId="{F03516AF-5A05-4795-A0FC-AE4D5B311346}" dt="2023-10-06T04:36:11.510" v="1049" actId="207"/>
          <ac:spMkLst>
            <pc:docMk/>
            <pc:sldMk cId="2721508595" sldId="266"/>
            <ac:spMk id="25" creationId="{4EA5C1A3-D4D4-824C-CA14-25FF350C412A}"/>
          </ac:spMkLst>
        </pc:spChg>
        <pc:spChg chg="add mod">
          <ac:chgData name="Khwanchat Wongjantip" userId="639e86b470ec0ccf" providerId="LiveId" clId="{F03516AF-5A05-4795-A0FC-AE4D5B311346}" dt="2023-10-06T04:36:36.458" v="1061" actId="1076"/>
          <ac:spMkLst>
            <pc:docMk/>
            <pc:sldMk cId="2721508595" sldId="266"/>
            <ac:spMk id="26" creationId="{0211C8F5-1B3A-D741-9C1A-93711463E9D6}"/>
          </ac:spMkLst>
        </pc:spChg>
        <pc:spChg chg="add mod">
          <ac:chgData name="Khwanchat Wongjantip" userId="639e86b470ec0ccf" providerId="LiveId" clId="{F03516AF-5A05-4795-A0FC-AE4D5B311346}" dt="2023-10-06T04:36:11.510" v="1049" actId="207"/>
          <ac:spMkLst>
            <pc:docMk/>
            <pc:sldMk cId="2721508595" sldId="266"/>
            <ac:spMk id="27" creationId="{4729F45D-6536-4062-52E7-DF92B9E1A50B}"/>
          </ac:spMkLst>
        </pc:spChg>
        <pc:spChg chg="add mod">
          <ac:chgData name="Khwanchat Wongjantip" userId="639e86b470ec0ccf" providerId="LiveId" clId="{F03516AF-5A05-4795-A0FC-AE4D5B311346}" dt="2023-10-06T04:37:56.314" v="1072" actId="20577"/>
          <ac:spMkLst>
            <pc:docMk/>
            <pc:sldMk cId="2721508595" sldId="266"/>
            <ac:spMk id="39" creationId="{CF1009F6-BF13-5BFA-A03A-2F46F430DC27}"/>
          </ac:spMkLst>
        </pc:spChg>
        <pc:spChg chg="add mod">
          <ac:chgData name="Khwanchat Wongjantip" userId="639e86b470ec0ccf" providerId="LiveId" clId="{F03516AF-5A05-4795-A0FC-AE4D5B311346}" dt="2023-10-06T04:37:58.574" v="1073" actId="20577"/>
          <ac:spMkLst>
            <pc:docMk/>
            <pc:sldMk cId="2721508595" sldId="266"/>
            <ac:spMk id="40" creationId="{41D7FC9D-1B11-7E40-FAF6-AC0B2AAFEE01}"/>
          </ac:spMkLst>
        </pc:spChg>
        <pc:cxnChg chg="add">
          <ac:chgData name="Khwanchat Wongjantip" userId="639e86b470ec0ccf" providerId="LiveId" clId="{F03516AF-5A05-4795-A0FC-AE4D5B311346}" dt="2023-10-06T04:36:24.052" v="1059" actId="11529"/>
          <ac:cxnSpMkLst>
            <pc:docMk/>
            <pc:sldMk cId="2721508595" sldId="266"/>
            <ac:cxnSpMk id="29" creationId="{8885E2E4-4DD7-80B9-0B20-3BA4D3004801}"/>
          </ac:cxnSpMkLst>
        </pc:cxnChg>
        <pc:cxnChg chg="add">
          <ac:chgData name="Khwanchat Wongjantip" userId="639e86b470ec0ccf" providerId="LiveId" clId="{F03516AF-5A05-4795-A0FC-AE4D5B311346}" dt="2023-10-06T04:36:31.305" v="1060" actId="11529"/>
          <ac:cxnSpMkLst>
            <pc:docMk/>
            <pc:sldMk cId="2721508595" sldId="266"/>
            <ac:cxnSpMk id="31" creationId="{31D4CA23-2C48-EAF2-689E-52C701CF5B3B}"/>
          </ac:cxnSpMkLst>
        </pc:cxnChg>
        <pc:cxnChg chg="add">
          <ac:chgData name="Khwanchat Wongjantip" userId="639e86b470ec0ccf" providerId="LiveId" clId="{F03516AF-5A05-4795-A0FC-AE4D5B311346}" dt="2023-10-06T04:36:57.924" v="1062" actId="11529"/>
          <ac:cxnSpMkLst>
            <pc:docMk/>
            <pc:sldMk cId="2721508595" sldId="266"/>
            <ac:cxnSpMk id="33" creationId="{B466BAC9-3B1C-6177-7307-1FFDA3FF7A14}"/>
          </ac:cxnSpMkLst>
        </pc:cxnChg>
        <pc:cxnChg chg="add mod">
          <ac:chgData name="Khwanchat Wongjantip" userId="639e86b470ec0ccf" providerId="LiveId" clId="{F03516AF-5A05-4795-A0FC-AE4D5B311346}" dt="2023-10-06T04:37:11.882" v="1064" actId="1076"/>
          <ac:cxnSpMkLst>
            <pc:docMk/>
            <pc:sldMk cId="2721508595" sldId="266"/>
            <ac:cxnSpMk id="35" creationId="{CC8BB2A5-C8EE-F130-27D3-C8989E1AAB79}"/>
          </ac:cxnSpMkLst>
        </pc:cxnChg>
        <pc:cxnChg chg="add">
          <ac:chgData name="Khwanchat Wongjantip" userId="639e86b470ec0ccf" providerId="LiveId" clId="{F03516AF-5A05-4795-A0FC-AE4D5B311346}" dt="2023-10-06T04:37:28.280" v="1065" actId="11529"/>
          <ac:cxnSpMkLst>
            <pc:docMk/>
            <pc:sldMk cId="2721508595" sldId="266"/>
            <ac:cxnSpMk id="37" creationId="{835692E3-3150-7399-AF1C-BD3B733C1157}"/>
          </ac:cxnSpMkLst>
        </pc:cxnChg>
        <pc:cxnChg chg="add mod">
          <ac:chgData name="Khwanchat Wongjantip" userId="639e86b470ec0ccf" providerId="LiveId" clId="{F03516AF-5A05-4795-A0FC-AE4D5B311346}" dt="2023-10-06T04:37:34.571" v="1067" actId="1076"/>
          <ac:cxnSpMkLst>
            <pc:docMk/>
            <pc:sldMk cId="2721508595" sldId="266"/>
            <ac:cxnSpMk id="38" creationId="{F398CA39-A845-27F6-39E6-90597310532A}"/>
          </ac:cxnSpMkLst>
        </pc:cxnChg>
      </pc:sldChg>
      <pc:sldChg chg="del">
        <pc:chgData name="Khwanchat Wongjantip" userId="639e86b470ec0ccf" providerId="LiveId" clId="{F03516AF-5A05-4795-A0FC-AE4D5B311346}" dt="2023-10-06T04:38:37.847" v="1086" actId="47"/>
        <pc:sldMkLst>
          <pc:docMk/>
          <pc:sldMk cId="445070695" sldId="267"/>
        </pc:sldMkLst>
      </pc:sldChg>
      <pc:sldChg chg="del">
        <pc:chgData name="Khwanchat Wongjantip" userId="639e86b470ec0ccf" providerId="LiveId" clId="{F03516AF-5A05-4795-A0FC-AE4D5B311346}" dt="2023-10-06T04:38:33.841" v="1082" actId="47"/>
        <pc:sldMkLst>
          <pc:docMk/>
          <pc:sldMk cId="3396266754" sldId="269"/>
        </pc:sldMkLst>
      </pc:sldChg>
      <pc:sldChg chg="del">
        <pc:chgData name="Khwanchat Wongjantip" userId="639e86b470ec0ccf" providerId="LiveId" clId="{F03516AF-5A05-4795-A0FC-AE4D5B311346}" dt="2023-10-06T04:38:33.135" v="1081" actId="47"/>
        <pc:sldMkLst>
          <pc:docMk/>
          <pc:sldMk cId="3335690284" sldId="271"/>
        </pc:sldMkLst>
      </pc:sldChg>
      <pc:sldChg chg="del">
        <pc:chgData name="Khwanchat Wongjantip" userId="639e86b470ec0ccf" providerId="LiveId" clId="{F03516AF-5A05-4795-A0FC-AE4D5B311346}" dt="2023-10-06T04:38:31.570" v="1080" actId="47"/>
        <pc:sldMkLst>
          <pc:docMk/>
          <pc:sldMk cId="2639983765" sldId="273"/>
        </pc:sldMkLst>
      </pc:sldChg>
      <pc:sldChg chg="modSp mod">
        <pc:chgData name="Khwanchat Wongjantip" userId="639e86b470ec0ccf" providerId="LiveId" clId="{F03516AF-5A05-4795-A0FC-AE4D5B311346}" dt="2023-10-06T04:38:43.564" v="1093" actId="20577"/>
        <pc:sldMkLst>
          <pc:docMk/>
          <pc:sldMk cId="926184573" sldId="275"/>
        </pc:sldMkLst>
        <pc:spChg chg="mod">
          <ac:chgData name="Khwanchat Wongjantip" userId="639e86b470ec0ccf" providerId="LiveId" clId="{F03516AF-5A05-4795-A0FC-AE4D5B311346}" dt="2023-10-06T04:38:43.564" v="1093" actId="20577"/>
          <ac:spMkLst>
            <pc:docMk/>
            <pc:sldMk cId="926184573" sldId="275"/>
            <ac:spMk id="3" creationId="{BABC2CE0-8806-4B2A-A10A-32984D317434}"/>
          </ac:spMkLst>
        </pc:spChg>
      </pc:sldChg>
      <pc:sldChg chg="del">
        <pc:chgData name="Khwanchat Wongjantip" userId="639e86b470ec0ccf" providerId="LiveId" clId="{F03516AF-5A05-4795-A0FC-AE4D5B311346}" dt="2023-10-06T04:38:35.239" v="1084" actId="47"/>
        <pc:sldMkLst>
          <pc:docMk/>
          <pc:sldMk cId="496144180" sldId="276"/>
        </pc:sldMkLst>
      </pc:sldChg>
      <pc:sldChg chg="del">
        <pc:chgData name="Khwanchat Wongjantip" userId="639e86b470ec0ccf" providerId="LiveId" clId="{F03516AF-5A05-4795-A0FC-AE4D5B311346}" dt="2023-10-06T04:38:34.595" v="1083" actId="47"/>
        <pc:sldMkLst>
          <pc:docMk/>
          <pc:sldMk cId="2689543258" sldId="277"/>
        </pc:sldMkLst>
      </pc:sldChg>
      <pc:sldChg chg="new del">
        <pc:chgData name="Khwanchat Wongjantip" userId="639e86b470ec0ccf" providerId="LiveId" clId="{F03516AF-5A05-4795-A0FC-AE4D5B311346}" dt="2023-10-06T04:38:29.284" v="1077" actId="47"/>
        <pc:sldMkLst>
          <pc:docMk/>
          <pc:sldMk cId="2560443532" sldId="278"/>
        </pc:sldMkLst>
      </pc:sldChg>
      <pc:sldChg chg="new del">
        <pc:chgData name="Khwanchat Wongjantip" userId="639e86b470ec0ccf" providerId="LiveId" clId="{F03516AF-5A05-4795-A0FC-AE4D5B311346}" dt="2023-10-06T04:38:28.482" v="1076" actId="47"/>
        <pc:sldMkLst>
          <pc:docMk/>
          <pc:sldMk cId="3588790612" sldId="279"/>
        </pc:sldMkLst>
      </pc:sldChg>
      <pc:sldChg chg="addSp delSp modSp add mod">
        <pc:chgData name="Khwanchat Wongjantip" userId="639e86b470ec0ccf" providerId="LiveId" clId="{F03516AF-5A05-4795-A0FC-AE4D5B311346}" dt="2023-10-06T04:40:49.175" v="1359" actId="20577"/>
        <pc:sldMkLst>
          <pc:docMk/>
          <pc:sldMk cId="4054684262" sldId="280"/>
        </pc:sldMkLst>
        <pc:spChg chg="mod">
          <ac:chgData name="Khwanchat Wongjantip" userId="639e86b470ec0ccf" providerId="LiveId" clId="{F03516AF-5A05-4795-A0FC-AE4D5B311346}" dt="2023-10-06T04:39:03.586" v="1120" actId="20577"/>
          <ac:spMkLst>
            <pc:docMk/>
            <pc:sldMk cId="4054684262" sldId="280"/>
            <ac:spMk id="2" creationId="{E5F191A4-7839-4F63-B17C-7C366C59488C}"/>
          </ac:spMkLst>
        </pc:spChg>
        <pc:spChg chg="add del">
          <ac:chgData name="Khwanchat Wongjantip" userId="639e86b470ec0ccf" providerId="LiveId" clId="{F03516AF-5A05-4795-A0FC-AE4D5B311346}" dt="2023-10-06T04:39:12.048" v="1122" actId="478"/>
          <ac:spMkLst>
            <pc:docMk/>
            <pc:sldMk cId="4054684262" sldId="280"/>
            <ac:spMk id="8" creationId="{B609FC03-B5BE-D846-993A-8E351C9509F3}"/>
          </ac:spMkLst>
        </pc:spChg>
        <pc:spChg chg="mod">
          <ac:chgData name="Khwanchat Wongjantip" userId="639e86b470ec0ccf" providerId="LiveId" clId="{F03516AF-5A05-4795-A0FC-AE4D5B311346}" dt="2023-10-06T04:40:49.175" v="1359" actId="20577"/>
          <ac:spMkLst>
            <pc:docMk/>
            <pc:sldMk cId="4054684262" sldId="280"/>
            <ac:spMk id="24" creationId="{974A9851-D2DD-15B8-0CB0-B0F20E55A4FD}"/>
          </ac:spMkLst>
        </pc:spChg>
        <pc:spChg chg="add del">
          <ac:chgData name="Khwanchat Wongjantip" userId="639e86b470ec0ccf" providerId="LiveId" clId="{F03516AF-5A05-4795-A0FC-AE4D5B311346}" dt="2023-10-06T04:39:19.443" v="1125" actId="478"/>
          <ac:spMkLst>
            <pc:docMk/>
            <pc:sldMk cId="4054684262" sldId="280"/>
            <ac:spMk id="25" creationId="{4EA5C1A3-D4D4-824C-CA14-25FF350C412A}"/>
          </ac:spMkLst>
        </pc:spChg>
        <pc:spChg chg="add del">
          <ac:chgData name="Khwanchat Wongjantip" userId="639e86b470ec0ccf" providerId="LiveId" clId="{F03516AF-5A05-4795-A0FC-AE4D5B311346}" dt="2023-10-06T04:39:19.443" v="1125" actId="478"/>
          <ac:spMkLst>
            <pc:docMk/>
            <pc:sldMk cId="4054684262" sldId="280"/>
            <ac:spMk id="26" creationId="{0211C8F5-1B3A-D741-9C1A-93711463E9D6}"/>
          </ac:spMkLst>
        </pc:spChg>
        <pc:spChg chg="add del">
          <ac:chgData name="Khwanchat Wongjantip" userId="639e86b470ec0ccf" providerId="LiveId" clId="{F03516AF-5A05-4795-A0FC-AE4D5B311346}" dt="2023-10-06T04:39:19.443" v="1125" actId="478"/>
          <ac:spMkLst>
            <pc:docMk/>
            <pc:sldMk cId="4054684262" sldId="280"/>
            <ac:spMk id="27" creationId="{4729F45D-6536-4062-52E7-DF92B9E1A50B}"/>
          </ac:spMkLst>
        </pc:spChg>
        <pc:spChg chg="add del">
          <ac:chgData name="Khwanchat Wongjantip" userId="639e86b470ec0ccf" providerId="LiveId" clId="{F03516AF-5A05-4795-A0FC-AE4D5B311346}" dt="2023-10-06T04:39:19.443" v="1125" actId="478"/>
          <ac:spMkLst>
            <pc:docMk/>
            <pc:sldMk cId="4054684262" sldId="280"/>
            <ac:spMk id="39" creationId="{CF1009F6-BF13-5BFA-A03A-2F46F430DC27}"/>
          </ac:spMkLst>
        </pc:spChg>
        <pc:spChg chg="add del">
          <ac:chgData name="Khwanchat Wongjantip" userId="639e86b470ec0ccf" providerId="LiveId" clId="{F03516AF-5A05-4795-A0FC-AE4D5B311346}" dt="2023-10-06T04:39:19.443" v="1125" actId="478"/>
          <ac:spMkLst>
            <pc:docMk/>
            <pc:sldMk cId="4054684262" sldId="280"/>
            <ac:spMk id="40" creationId="{41D7FC9D-1B11-7E40-FAF6-AC0B2AAFEE01}"/>
          </ac:spMkLst>
        </pc:spChg>
        <pc:cxnChg chg="add del mod">
          <ac:chgData name="Khwanchat Wongjantip" userId="639e86b470ec0ccf" providerId="LiveId" clId="{F03516AF-5A05-4795-A0FC-AE4D5B311346}" dt="2023-10-06T04:39:19.443" v="1125" actId="478"/>
          <ac:cxnSpMkLst>
            <pc:docMk/>
            <pc:sldMk cId="4054684262" sldId="280"/>
            <ac:cxnSpMk id="29" creationId="{8885E2E4-4DD7-80B9-0B20-3BA4D3004801}"/>
          </ac:cxnSpMkLst>
        </pc:cxnChg>
        <pc:cxnChg chg="add del mod">
          <ac:chgData name="Khwanchat Wongjantip" userId="639e86b470ec0ccf" providerId="LiveId" clId="{F03516AF-5A05-4795-A0FC-AE4D5B311346}" dt="2023-10-06T04:39:19.443" v="1125" actId="478"/>
          <ac:cxnSpMkLst>
            <pc:docMk/>
            <pc:sldMk cId="4054684262" sldId="280"/>
            <ac:cxnSpMk id="31" creationId="{31D4CA23-2C48-EAF2-689E-52C701CF5B3B}"/>
          </ac:cxnSpMkLst>
        </pc:cxnChg>
        <pc:cxnChg chg="add del mod">
          <ac:chgData name="Khwanchat Wongjantip" userId="639e86b470ec0ccf" providerId="LiveId" clId="{F03516AF-5A05-4795-A0FC-AE4D5B311346}" dt="2023-10-06T04:39:19.443" v="1125" actId="478"/>
          <ac:cxnSpMkLst>
            <pc:docMk/>
            <pc:sldMk cId="4054684262" sldId="280"/>
            <ac:cxnSpMk id="33" creationId="{B466BAC9-3B1C-6177-7307-1FFDA3FF7A14}"/>
          </ac:cxnSpMkLst>
        </pc:cxnChg>
        <pc:cxnChg chg="add del">
          <ac:chgData name="Khwanchat Wongjantip" userId="639e86b470ec0ccf" providerId="LiveId" clId="{F03516AF-5A05-4795-A0FC-AE4D5B311346}" dt="2023-10-06T04:39:19.443" v="1125" actId="478"/>
          <ac:cxnSpMkLst>
            <pc:docMk/>
            <pc:sldMk cId="4054684262" sldId="280"/>
            <ac:cxnSpMk id="35" creationId="{CC8BB2A5-C8EE-F130-27D3-C8989E1AAB79}"/>
          </ac:cxnSpMkLst>
        </pc:cxnChg>
        <pc:cxnChg chg="add del">
          <ac:chgData name="Khwanchat Wongjantip" userId="639e86b470ec0ccf" providerId="LiveId" clId="{F03516AF-5A05-4795-A0FC-AE4D5B311346}" dt="2023-10-06T04:39:19.443" v="1125" actId="478"/>
          <ac:cxnSpMkLst>
            <pc:docMk/>
            <pc:sldMk cId="4054684262" sldId="280"/>
            <ac:cxnSpMk id="37" creationId="{835692E3-3150-7399-AF1C-BD3B733C1157}"/>
          </ac:cxnSpMkLst>
        </pc:cxnChg>
        <pc:cxnChg chg="add del">
          <ac:chgData name="Khwanchat Wongjantip" userId="639e86b470ec0ccf" providerId="LiveId" clId="{F03516AF-5A05-4795-A0FC-AE4D5B311346}" dt="2023-10-06T04:39:19.443" v="1125" actId="478"/>
          <ac:cxnSpMkLst>
            <pc:docMk/>
            <pc:sldMk cId="4054684262" sldId="280"/>
            <ac:cxnSpMk id="38" creationId="{F398CA39-A845-27F6-39E6-90597310532A}"/>
          </ac:cxnSpMkLst>
        </pc:cxnChg>
      </pc:sldChg>
      <pc:sldChg chg="add del">
        <pc:chgData name="Khwanchat Wongjantip" userId="639e86b470ec0ccf" providerId="LiveId" clId="{F03516AF-5A05-4795-A0FC-AE4D5B311346}" dt="2023-10-06T04:40:59.870" v="1360" actId="47"/>
        <pc:sldMkLst>
          <pc:docMk/>
          <pc:sldMk cId="363725496" sldId="281"/>
        </pc:sldMkLst>
      </pc:sldChg>
      <pc:sldChg chg="modSp add mod">
        <pc:chgData name="Khwanchat Wongjantip" userId="639e86b470ec0ccf" providerId="LiveId" clId="{F03516AF-5A05-4795-A0FC-AE4D5B311346}" dt="2023-10-06T04:43:47.645" v="1448" actId="20577"/>
        <pc:sldMkLst>
          <pc:docMk/>
          <pc:sldMk cId="577622942" sldId="281"/>
        </pc:sldMkLst>
        <pc:spChg chg="mod">
          <ac:chgData name="Khwanchat Wongjantip" userId="639e86b470ec0ccf" providerId="LiveId" clId="{F03516AF-5A05-4795-A0FC-AE4D5B311346}" dt="2023-10-06T04:41:43.396" v="1440" actId="20577"/>
          <ac:spMkLst>
            <pc:docMk/>
            <pc:sldMk cId="577622942" sldId="281"/>
            <ac:spMk id="2" creationId="{E5F191A4-7839-4F63-B17C-7C366C59488C}"/>
          </ac:spMkLst>
        </pc:spChg>
        <pc:spChg chg="mod">
          <ac:chgData name="Khwanchat Wongjantip" userId="639e86b470ec0ccf" providerId="LiveId" clId="{F03516AF-5A05-4795-A0FC-AE4D5B311346}" dt="2023-10-06T04:43:47.645" v="1448" actId="20577"/>
          <ac:spMkLst>
            <pc:docMk/>
            <pc:sldMk cId="577622942" sldId="281"/>
            <ac:spMk id="24" creationId="{974A9851-D2DD-15B8-0CB0-B0F20E55A4FD}"/>
          </ac:spMkLst>
        </pc:spChg>
      </pc:sldChg>
    </pc:docChg>
  </pc:docChgLst>
  <pc:docChgLst>
    <pc:chgData name="Khwanchat Wongjantip" userId="639e86b470ec0ccf" providerId="LiveId" clId="{26E05A0A-0445-403D-B9D1-CF39AE829C16}"/>
    <pc:docChg chg="undo custSel addSld delSld modSld">
      <pc:chgData name="Khwanchat Wongjantip" userId="639e86b470ec0ccf" providerId="LiveId" clId="{26E05A0A-0445-403D-B9D1-CF39AE829C16}" dt="2023-11-03T02:15:08.390" v="923" actId="20577"/>
      <pc:docMkLst>
        <pc:docMk/>
      </pc:docMkLst>
      <pc:sldChg chg="addSp modSp add mod">
        <pc:chgData name="Khwanchat Wongjantip" userId="639e86b470ec0ccf" providerId="LiveId" clId="{26E05A0A-0445-403D-B9D1-CF39AE829C16}" dt="2023-11-03T02:09:19.729" v="686" actId="255"/>
        <pc:sldMkLst>
          <pc:docMk/>
          <pc:sldMk cId="501308803" sldId="303"/>
        </pc:sldMkLst>
        <pc:spChg chg="mod">
          <ac:chgData name="Khwanchat Wongjantip" userId="639e86b470ec0ccf" providerId="LiveId" clId="{26E05A0A-0445-403D-B9D1-CF39AE829C16}" dt="2023-11-03T02:03:05.253" v="70" actId="14100"/>
          <ac:spMkLst>
            <pc:docMk/>
            <pc:sldMk cId="501308803" sldId="303"/>
            <ac:spMk id="2" creationId="{E5F191A4-7839-4F63-B17C-7C366C59488C}"/>
          </ac:spMkLst>
        </pc:spChg>
        <pc:spChg chg="mod">
          <ac:chgData name="Khwanchat Wongjantip" userId="639e86b470ec0ccf" providerId="LiveId" clId="{26E05A0A-0445-403D-B9D1-CF39AE829C16}" dt="2023-11-03T02:09:19.729" v="686" actId="255"/>
          <ac:spMkLst>
            <pc:docMk/>
            <pc:sldMk cId="501308803" sldId="303"/>
            <ac:spMk id="24" creationId="{974A9851-D2DD-15B8-0CB0-B0F20E55A4FD}"/>
          </ac:spMkLst>
        </pc:spChg>
        <pc:graphicFrameChg chg="add mod modGraphic">
          <ac:chgData name="Khwanchat Wongjantip" userId="639e86b470ec0ccf" providerId="LiveId" clId="{26E05A0A-0445-403D-B9D1-CF39AE829C16}" dt="2023-11-03T02:09:09.183" v="684" actId="1076"/>
          <ac:graphicFrameMkLst>
            <pc:docMk/>
            <pc:sldMk cId="501308803" sldId="303"/>
            <ac:graphicFrameMk id="3" creationId="{C387A04D-51CA-2014-DEAC-EFC56BF8AC26}"/>
          </ac:graphicFrameMkLst>
        </pc:graphicFrameChg>
      </pc:sldChg>
      <pc:sldChg chg="new del">
        <pc:chgData name="Khwanchat Wongjantip" userId="639e86b470ec0ccf" providerId="LiveId" clId="{26E05A0A-0445-403D-B9D1-CF39AE829C16}" dt="2023-11-03T02:02:35.717" v="1" actId="680"/>
        <pc:sldMkLst>
          <pc:docMk/>
          <pc:sldMk cId="2511723671" sldId="303"/>
        </pc:sldMkLst>
      </pc:sldChg>
      <pc:sldChg chg="modSp add mod">
        <pc:chgData name="Khwanchat Wongjantip" userId="639e86b470ec0ccf" providerId="LiveId" clId="{26E05A0A-0445-403D-B9D1-CF39AE829C16}" dt="2023-11-03T02:12:55.588" v="878"/>
        <pc:sldMkLst>
          <pc:docMk/>
          <pc:sldMk cId="1719879111" sldId="304"/>
        </pc:sldMkLst>
        <pc:spChg chg="mod">
          <ac:chgData name="Khwanchat Wongjantip" userId="639e86b470ec0ccf" providerId="LiveId" clId="{26E05A0A-0445-403D-B9D1-CF39AE829C16}" dt="2023-11-03T02:09:48.623" v="731" actId="20577"/>
          <ac:spMkLst>
            <pc:docMk/>
            <pc:sldMk cId="1719879111" sldId="304"/>
            <ac:spMk id="2" creationId="{E5F191A4-7839-4F63-B17C-7C366C59488C}"/>
          </ac:spMkLst>
        </pc:spChg>
        <pc:spChg chg="mod">
          <ac:chgData name="Khwanchat Wongjantip" userId="639e86b470ec0ccf" providerId="LiveId" clId="{26E05A0A-0445-403D-B9D1-CF39AE829C16}" dt="2023-11-03T02:12:55.588" v="878"/>
          <ac:spMkLst>
            <pc:docMk/>
            <pc:sldMk cId="1719879111" sldId="304"/>
            <ac:spMk id="24" creationId="{974A9851-D2DD-15B8-0CB0-B0F20E55A4FD}"/>
          </ac:spMkLst>
        </pc:spChg>
      </pc:sldChg>
      <pc:sldChg chg="modSp add mod">
        <pc:chgData name="Khwanchat Wongjantip" userId="639e86b470ec0ccf" providerId="LiveId" clId="{26E05A0A-0445-403D-B9D1-CF39AE829C16}" dt="2023-11-03T02:14:32.245" v="910" actId="27636"/>
        <pc:sldMkLst>
          <pc:docMk/>
          <pc:sldMk cId="2468345194" sldId="305"/>
        </pc:sldMkLst>
        <pc:spChg chg="mod">
          <ac:chgData name="Khwanchat Wongjantip" userId="639e86b470ec0ccf" providerId="LiveId" clId="{26E05A0A-0445-403D-B9D1-CF39AE829C16}" dt="2023-11-03T02:13:16.509" v="885" actId="20577"/>
          <ac:spMkLst>
            <pc:docMk/>
            <pc:sldMk cId="2468345194" sldId="305"/>
            <ac:spMk id="2" creationId="{E5F191A4-7839-4F63-B17C-7C366C59488C}"/>
          </ac:spMkLst>
        </pc:spChg>
        <pc:spChg chg="mod">
          <ac:chgData name="Khwanchat Wongjantip" userId="639e86b470ec0ccf" providerId="LiveId" clId="{26E05A0A-0445-403D-B9D1-CF39AE829C16}" dt="2023-11-03T02:14:32.245" v="910" actId="27636"/>
          <ac:spMkLst>
            <pc:docMk/>
            <pc:sldMk cId="2468345194" sldId="305"/>
            <ac:spMk id="24" creationId="{974A9851-D2DD-15B8-0CB0-B0F20E55A4FD}"/>
          </ac:spMkLst>
        </pc:spChg>
      </pc:sldChg>
      <pc:sldChg chg="modSp add mod">
        <pc:chgData name="Khwanchat Wongjantip" userId="639e86b470ec0ccf" providerId="LiveId" clId="{26E05A0A-0445-403D-B9D1-CF39AE829C16}" dt="2023-11-03T02:15:08.390" v="923" actId="20577"/>
        <pc:sldMkLst>
          <pc:docMk/>
          <pc:sldMk cId="1429861991" sldId="306"/>
        </pc:sldMkLst>
        <pc:spChg chg="mod">
          <ac:chgData name="Khwanchat Wongjantip" userId="639e86b470ec0ccf" providerId="LiveId" clId="{26E05A0A-0445-403D-B9D1-CF39AE829C16}" dt="2023-11-03T02:15:08.390" v="923" actId="20577"/>
          <ac:spMkLst>
            <pc:docMk/>
            <pc:sldMk cId="1429861991" sldId="306"/>
            <ac:spMk id="24" creationId="{974A9851-D2DD-15B8-0CB0-B0F20E55A4FD}"/>
          </ac:spMkLst>
        </pc:spChg>
      </pc:sldChg>
    </pc:docChg>
  </pc:docChgLst>
  <pc:docChgLst>
    <pc:chgData name="Khwanchat Wongjantip" userId="639e86b470ec0ccf" providerId="LiveId" clId="{886F9918-2E10-45DF-A7BD-7E37776A741C}"/>
    <pc:docChg chg="undo custSel addSld delSld modSld sldOrd">
      <pc:chgData name="Khwanchat Wongjantip" userId="639e86b470ec0ccf" providerId="LiveId" clId="{886F9918-2E10-45DF-A7BD-7E37776A741C}" dt="2023-11-02T08:15:20.279" v="8966" actId="122"/>
      <pc:docMkLst>
        <pc:docMk/>
      </pc:docMkLst>
      <pc:sldChg chg="modSp mod">
        <pc:chgData name="Khwanchat Wongjantip" userId="639e86b470ec0ccf" providerId="LiveId" clId="{886F9918-2E10-45DF-A7BD-7E37776A741C}" dt="2023-11-02T06:01:23.701" v="283" actId="20577"/>
        <pc:sldMkLst>
          <pc:docMk/>
          <pc:sldMk cId="577622942" sldId="281"/>
        </pc:sldMkLst>
        <pc:spChg chg="mod">
          <ac:chgData name="Khwanchat Wongjantip" userId="639e86b470ec0ccf" providerId="LiveId" clId="{886F9918-2E10-45DF-A7BD-7E37776A741C}" dt="2023-11-02T06:01:23.701" v="283" actId="20577"/>
          <ac:spMkLst>
            <pc:docMk/>
            <pc:sldMk cId="577622942" sldId="281"/>
            <ac:spMk id="2" creationId="{E5F191A4-7839-4F63-B17C-7C366C59488C}"/>
          </ac:spMkLst>
        </pc:spChg>
        <pc:spChg chg="mod">
          <ac:chgData name="Khwanchat Wongjantip" userId="639e86b470ec0ccf" providerId="LiveId" clId="{886F9918-2E10-45DF-A7BD-7E37776A741C}" dt="2023-11-02T05:54:38.079" v="276" actId="20577"/>
          <ac:spMkLst>
            <pc:docMk/>
            <pc:sldMk cId="577622942" sldId="281"/>
            <ac:spMk id="24" creationId="{974A9851-D2DD-15B8-0CB0-B0F20E55A4FD}"/>
          </ac:spMkLst>
        </pc:spChg>
      </pc:sldChg>
      <pc:sldChg chg="modSp add mod">
        <pc:chgData name="Khwanchat Wongjantip" userId="639e86b470ec0ccf" providerId="LiveId" clId="{886F9918-2E10-45DF-A7BD-7E37776A741C}" dt="2023-11-02T06:03:08.073" v="491" actId="27636"/>
        <pc:sldMkLst>
          <pc:docMk/>
          <pc:sldMk cId="3517911931" sldId="282"/>
        </pc:sldMkLst>
        <pc:spChg chg="mod">
          <ac:chgData name="Khwanchat Wongjantip" userId="639e86b470ec0ccf" providerId="LiveId" clId="{886F9918-2E10-45DF-A7BD-7E37776A741C}" dt="2023-11-02T06:01:41.112" v="295" actId="20577"/>
          <ac:spMkLst>
            <pc:docMk/>
            <pc:sldMk cId="3517911931" sldId="282"/>
            <ac:spMk id="2" creationId="{E5F191A4-7839-4F63-B17C-7C366C59488C}"/>
          </ac:spMkLst>
        </pc:spChg>
        <pc:spChg chg="mod">
          <ac:chgData name="Khwanchat Wongjantip" userId="639e86b470ec0ccf" providerId="LiveId" clId="{886F9918-2E10-45DF-A7BD-7E37776A741C}" dt="2023-11-02T06:03:08.073" v="491" actId="27636"/>
          <ac:spMkLst>
            <pc:docMk/>
            <pc:sldMk cId="3517911931" sldId="282"/>
            <ac:spMk id="24" creationId="{974A9851-D2DD-15B8-0CB0-B0F20E55A4FD}"/>
          </ac:spMkLst>
        </pc:spChg>
      </pc:sldChg>
      <pc:sldChg chg="modSp add mod">
        <pc:chgData name="Khwanchat Wongjantip" userId="639e86b470ec0ccf" providerId="LiveId" clId="{886F9918-2E10-45DF-A7BD-7E37776A741C}" dt="2023-11-02T06:06:10.427" v="637" actId="20577"/>
        <pc:sldMkLst>
          <pc:docMk/>
          <pc:sldMk cId="4224833382" sldId="283"/>
        </pc:sldMkLst>
        <pc:spChg chg="mod">
          <ac:chgData name="Khwanchat Wongjantip" userId="639e86b470ec0ccf" providerId="LiveId" clId="{886F9918-2E10-45DF-A7BD-7E37776A741C}" dt="2023-11-02T06:05:27.980" v="534" actId="20577"/>
          <ac:spMkLst>
            <pc:docMk/>
            <pc:sldMk cId="4224833382" sldId="283"/>
            <ac:spMk id="2" creationId="{E5F191A4-7839-4F63-B17C-7C366C59488C}"/>
          </ac:spMkLst>
        </pc:spChg>
        <pc:spChg chg="mod">
          <ac:chgData name="Khwanchat Wongjantip" userId="639e86b470ec0ccf" providerId="LiveId" clId="{886F9918-2E10-45DF-A7BD-7E37776A741C}" dt="2023-11-02T06:06:10.427" v="637" actId="20577"/>
          <ac:spMkLst>
            <pc:docMk/>
            <pc:sldMk cId="4224833382" sldId="283"/>
            <ac:spMk id="24" creationId="{974A9851-D2DD-15B8-0CB0-B0F20E55A4FD}"/>
          </ac:spMkLst>
        </pc:spChg>
      </pc:sldChg>
      <pc:sldChg chg="modSp add mod">
        <pc:chgData name="Khwanchat Wongjantip" userId="639e86b470ec0ccf" providerId="LiveId" clId="{886F9918-2E10-45DF-A7BD-7E37776A741C}" dt="2023-11-02T06:15:11.304" v="1294" actId="20577"/>
        <pc:sldMkLst>
          <pc:docMk/>
          <pc:sldMk cId="1095377296" sldId="284"/>
        </pc:sldMkLst>
        <pc:spChg chg="mod">
          <ac:chgData name="Khwanchat Wongjantip" userId="639e86b470ec0ccf" providerId="LiveId" clId="{886F9918-2E10-45DF-A7BD-7E37776A741C}" dt="2023-11-02T06:15:11.304" v="1294" actId="20577"/>
          <ac:spMkLst>
            <pc:docMk/>
            <pc:sldMk cId="1095377296" sldId="284"/>
            <ac:spMk id="2" creationId="{E5F191A4-7839-4F63-B17C-7C366C59488C}"/>
          </ac:spMkLst>
        </pc:spChg>
        <pc:spChg chg="mod">
          <ac:chgData name="Khwanchat Wongjantip" userId="639e86b470ec0ccf" providerId="LiveId" clId="{886F9918-2E10-45DF-A7BD-7E37776A741C}" dt="2023-11-02T06:12:56.422" v="1108" actId="20577"/>
          <ac:spMkLst>
            <pc:docMk/>
            <pc:sldMk cId="1095377296" sldId="284"/>
            <ac:spMk id="24" creationId="{974A9851-D2DD-15B8-0CB0-B0F20E55A4FD}"/>
          </ac:spMkLst>
        </pc:spChg>
      </pc:sldChg>
      <pc:sldChg chg="modSp add mod">
        <pc:chgData name="Khwanchat Wongjantip" userId="639e86b470ec0ccf" providerId="LiveId" clId="{886F9918-2E10-45DF-A7BD-7E37776A741C}" dt="2023-11-02T06:15:15.582" v="1298" actId="20577"/>
        <pc:sldMkLst>
          <pc:docMk/>
          <pc:sldMk cId="2748014110" sldId="285"/>
        </pc:sldMkLst>
        <pc:spChg chg="mod">
          <ac:chgData name="Khwanchat Wongjantip" userId="639e86b470ec0ccf" providerId="LiveId" clId="{886F9918-2E10-45DF-A7BD-7E37776A741C}" dt="2023-11-02T06:15:15.582" v="1298" actId="20577"/>
          <ac:spMkLst>
            <pc:docMk/>
            <pc:sldMk cId="2748014110" sldId="285"/>
            <ac:spMk id="2" creationId="{E5F191A4-7839-4F63-B17C-7C366C59488C}"/>
          </ac:spMkLst>
        </pc:spChg>
        <pc:spChg chg="mod">
          <ac:chgData name="Khwanchat Wongjantip" userId="639e86b470ec0ccf" providerId="LiveId" clId="{886F9918-2E10-45DF-A7BD-7E37776A741C}" dt="2023-11-02T06:14:35.918" v="1286" actId="20577"/>
          <ac:spMkLst>
            <pc:docMk/>
            <pc:sldMk cId="2748014110" sldId="285"/>
            <ac:spMk id="24" creationId="{974A9851-D2DD-15B8-0CB0-B0F20E55A4FD}"/>
          </ac:spMkLst>
        </pc:spChg>
      </pc:sldChg>
      <pc:sldChg chg="addSp delSp modSp add mod">
        <pc:chgData name="Khwanchat Wongjantip" userId="639e86b470ec0ccf" providerId="LiveId" clId="{886F9918-2E10-45DF-A7BD-7E37776A741C}" dt="2023-11-02T06:24:43.624" v="1570" actId="22"/>
        <pc:sldMkLst>
          <pc:docMk/>
          <pc:sldMk cId="3363067224" sldId="286"/>
        </pc:sldMkLst>
        <pc:spChg chg="mod">
          <ac:chgData name="Khwanchat Wongjantip" userId="639e86b470ec0ccf" providerId="LiveId" clId="{886F9918-2E10-45DF-A7BD-7E37776A741C}" dt="2023-11-02T06:15:19.472" v="1299" actId="20577"/>
          <ac:spMkLst>
            <pc:docMk/>
            <pc:sldMk cId="3363067224" sldId="286"/>
            <ac:spMk id="2" creationId="{E5F191A4-7839-4F63-B17C-7C366C59488C}"/>
          </ac:spMkLst>
        </pc:spChg>
        <pc:spChg chg="add del">
          <ac:chgData name="Khwanchat Wongjantip" userId="639e86b470ec0ccf" providerId="LiveId" clId="{886F9918-2E10-45DF-A7BD-7E37776A741C}" dt="2023-11-02T06:24:43.624" v="1570" actId="22"/>
          <ac:spMkLst>
            <pc:docMk/>
            <pc:sldMk cId="3363067224" sldId="286"/>
            <ac:spMk id="4" creationId="{851DD3EC-0CB7-5F18-2EB5-FD4D02538A29}"/>
          </ac:spMkLst>
        </pc:spChg>
        <pc:spChg chg="mod">
          <ac:chgData name="Khwanchat Wongjantip" userId="639e86b470ec0ccf" providerId="LiveId" clId="{886F9918-2E10-45DF-A7BD-7E37776A741C}" dt="2023-11-02T06:23:49.379" v="1568" actId="20577"/>
          <ac:spMkLst>
            <pc:docMk/>
            <pc:sldMk cId="3363067224" sldId="286"/>
            <ac:spMk id="24" creationId="{974A9851-D2DD-15B8-0CB0-B0F20E55A4FD}"/>
          </ac:spMkLst>
        </pc:spChg>
      </pc:sldChg>
      <pc:sldChg chg="modSp add mod">
        <pc:chgData name="Khwanchat Wongjantip" userId="639e86b470ec0ccf" providerId="LiveId" clId="{886F9918-2E10-45DF-A7BD-7E37776A741C}" dt="2023-11-02T06:25:58.271" v="1738" actId="20577"/>
        <pc:sldMkLst>
          <pc:docMk/>
          <pc:sldMk cId="2914570688" sldId="287"/>
        </pc:sldMkLst>
        <pc:spChg chg="mod">
          <ac:chgData name="Khwanchat Wongjantip" userId="639e86b470ec0ccf" providerId="LiveId" clId="{886F9918-2E10-45DF-A7BD-7E37776A741C}" dt="2023-11-02T06:24:58.212" v="1592" actId="20577"/>
          <ac:spMkLst>
            <pc:docMk/>
            <pc:sldMk cId="2914570688" sldId="287"/>
            <ac:spMk id="2" creationId="{E5F191A4-7839-4F63-B17C-7C366C59488C}"/>
          </ac:spMkLst>
        </pc:spChg>
        <pc:spChg chg="mod">
          <ac:chgData name="Khwanchat Wongjantip" userId="639e86b470ec0ccf" providerId="LiveId" clId="{886F9918-2E10-45DF-A7BD-7E37776A741C}" dt="2023-11-02T06:25:58.271" v="1738" actId="20577"/>
          <ac:spMkLst>
            <pc:docMk/>
            <pc:sldMk cId="2914570688" sldId="287"/>
            <ac:spMk id="24" creationId="{974A9851-D2DD-15B8-0CB0-B0F20E55A4FD}"/>
          </ac:spMkLst>
        </pc:spChg>
      </pc:sldChg>
      <pc:sldChg chg="modSp add mod">
        <pc:chgData name="Khwanchat Wongjantip" userId="639e86b470ec0ccf" providerId="LiveId" clId="{886F9918-2E10-45DF-A7BD-7E37776A741C}" dt="2023-11-02T06:45:50.476" v="2626" actId="207"/>
        <pc:sldMkLst>
          <pc:docMk/>
          <pc:sldMk cId="4234044720" sldId="288"/>
        </pc:sldMkLst>
        <pc:spChg chg="mod">
          <ac:chgData name="Khwanchat Wongjantip" userId="639e86b470ec0ccf" providerId="LiveId" clId="{886F9918-2E10-45DF-A7BD-7E37776A741C}" dt="2023-11-02T06:45:50.476" v="2626" actId="207"/>
          <ac:spMkLst>
            <pc:docMk/>
            <pc:sldMk cId="4234044720" sldId="288"/>
            <ac:spMk id="24" creationId="{974A9851-D2DD-15B8-0CB0-B0F20E55A4FD}"/>
          </ac:spMkLst>
        </pc:spChg>
      </pc:sldChg>
      <pc:sldChg chg="addSp modSp add mod">
        <pc:chgData name="Khwanchat Wongjantip" userId="639e86b470ec0ccf" providerId="LiveId" clId="{886F9918-2E10-45DF-A7BD-7E37776A741C}" dt="2023-11-02T06:49:01.955" v="2628" actId="207"/>
        <pc:sldMkLst>
          <pc:docMk/>
          <pc:sldMk cId="2358870172" sldId="289"/>
        </pc:sldMkLst>
        <pc:spChg chg="mod">
          <ac:chgData name="Khwanchat Wongjantip" userId="639e86b470ec0ccf" providerId="LiveId" clId="{886F9918-2E10-45DF-A7BD-7E37776A741C}" dt="2023-11-02T06:49:01.955" v="2628" actId="207"/>
          <ac:spMkLst>
            <pc:docMk/>
            <pc:sldMk cId="2358870172" sldId="289"/>
            <ac:spMk id="24" creationId="{974A9851-D2DD-15B8-0CB0-B0F20E55A4FD}"/>
          </ac:spMkLst>
        </pc:spChg>
        <pc:picChg chg="add mod">
          <ac:chgData name="Khwanchat Wongjantip" userId="639e86b470ec0ccf" providerId="LiveId" clId="{886F9918-2E10-45DF-A7BD-7E37776A741C}" dt="2023-11-02T06:42:17.794" v="2504" actId="1076"/>
          <ac:picMkLst>
            <pc:docMk/>
            <pc:sldMk cId="2358870172" sldId="289"/>
            <ac:picMk id="1026" creationId="{8A2717DF-BB6E-2E39-7F04-8C8ED080075A}"/>
          </ac:picMkLst>
        </pc:picChg>
      </pc:sldChg>
      <pc:sldChg chg="delSp modSp add mod">
        <pc:chgData name="Khwanchat Wongjantip" userId="639e86b470ec0ccf" providerId="LiveId" clId="{886F9918-2E10-45DF-A7BD-7E37776A741C}" dt="2023-11-02T07:12:15.963" v="3294" actId="207"/>
        <pc:sldMkLst>
          <pc:docMk/>
          <pc:sldMk cId="2941167775" sldId="290"/>
        </pc:sldMkLst>
        <pc:spChg chg="mod">
          <ac:chgData name="Khwanchat Wongjantip" userId="639e86b470ec0ccf" providerId="LiveId" clId="{886F9918-2E10-45DF-A7BD-7E37776A741C}" dt="2023-11-02T07:12:15.963" v="3294" actId="207"/>
          <ac:spMkLst>
            <pc:docMk/>
            <pc:sldMk cId="2941167775" sldId="290"/>
            <ac:spMk id="24" creationId="{974A9851-D2DD-15B8-0CB0-B0F20E55A4FD}"/>
          </ac:spMkLst>
        </pc:spChg>
        <pc:picChg chg="del">
          <ac:chgData name="Khwanchat Wongjantip" userId="639e86b470ec0ccf" providerId="LiveId" clId="{886F9918-2E10-45DF-A7BD-7E37776A741C}" dt="2023-11-02T06:49:04.484" v="2629" actId="478"/>
          <ac:picMkLst>
            <pc:docMk/>
            <pc:sldMk cId="2941167775" sldId="290"/>
            <ac:picMk id="1026" creationId="{8A2717DF-BB6E-2E39-7F04-8C8ED080075A}"/>
          </ac:picMkLst>
        </pc:picChg>
      </pc:sldChg>
      <pc:sldChg chg="modSp add mod ord">
        <pc:chgData name="Khwanchat Wongjantip" userId="639e86b470ec0ccf" providerId="LiveId" clId="{886F9918-2E10-45DF-A7BD-7E37776A741C}" dt="2023-11-02T07:02:14.582" v="3023" actId="20577"/>
        <pc:sldMkLst>
          <pc:docMk/>
          <pc:sldMk cId="2558327022" sldId="291"/>
        </pc:sldMkLst>
        <pc:spChg chg="mod">
          <ac:chgData name="Khwanchat Wongjantip" userId="639e86b470ec0ccf" providerId="LiveId" clId="{886F9918-2E10-45DF-A7BD-7E37776A741C}" dt="2023-11-02T07:02:14.582" v="3023" actId="20577"/>
          <ac:spMkLst>
            <pc:docMk/>
            <pc:sldMk cId="2558327022" sldId="291"/>
            <ac:spMk id="24" creationId="{974A9851-D2DD-15B8-0CB0-B0F20E55A4FD}"/>
          </ac:spMkLst>
        </pc:spChg>
      </pc:sldChg>
      <pc:sldChg chg="addSp delSp modSp add mod">
        <pc:chgData name="Khwanchat Wongjantip" userId="639e86b470ec0ccf" providerId="LiveId" clId="{886F9918-2E10-45DF-A7BD-7E37776A741C}" dt="2023-11-02T07:18:27.222" v="3929" actId="2164"/>
        <pc:sldMkLst>
          <pc:docMk/>
          <pc:sldMk cId="1916127701" sldId="292"/>
        </pc:sldMkLst>
        <pc:spChg chg="mod">
          <ac:chgData name="Khwanchat Wongjantip" userId="639e86b470ec0ccf" providerId="LiveId" clId="{886F9918-2E10-45DF-A7BD-7E37776A741C}" dt="2023-11-02T07:13:32.229" v="3377" actId="14100"/>
          <ac:spMkLst>
            <pc:docMk/>
            <pc:sldMk cId="1916127701" sldId="292"/>
            <ac:spMk id="2" creationId="{E5F191A4-7839-4F63-B17C-7C366C59488C}"/>
          </ac:spMkLst>
        </pc:spChg>
        <pc:spChg chg="add del mod">
          <ac:chgData name="Khwanchat Wongjantip" userId="639e86b470ec0ccf" providerId="LiveId" clId="{886F9918-2E10-45DF-A7BD-7E37776A741C}" dt="2023-11-02T07:14:07.572" v="3382" actId="3680"/>
          <ac:spMkLst>
            <pc:docMk/>
            <pc:sldMk cId="1916127701" sldId="292"/>
            <ac:spMk id="4" creationId="{9E73ED42-14E2-DEC8-20F2-5368D8DA4ECE}"/>
          </ac:spMkLst>
        </pc:spChg>
        <pc:spChg chg="del mod">
          <ac:chgData name="Khwanchat Wongjantip" userId="639e86b470ec0ccf" providerId="LiveId" clId="{886F9918-2E10-45DF-A7BD-7E37776A741C}" dt="2023-11-02T07:13:21.661" v="3374" actId="478"/>
          <ac:spMkLst>
            <pc:docMk/>
            <pc:sldMk cId="1916127701" sldId="292"/>
            <ac:spMk id="24" creationId="{974A9851-D2DD-15B8-0CB0-B0F20E55A4FD}"/>
          </ac:spMkLst>
        </pc:spChg>
        <pc:graphicFrameChg chg="add del mod ord modGraphic">
          <ac:chgData name="Khwanchat Wongjantip" userId="639e86b470ec0ccf" providerId="LiveId" clId="{886F9918-2E10-45DF-A7BD-7E37776A741C}" dt="2023-11-02T07:14:03.699" v="3381" actId="3680"/>
          <ac:graphicFrameMkLst>
            <pc:docMk/>
            <pc:sldMk cId="1916127701" sldId="292"/>
            <ac:graphicFrameMk id="5" creationId="{28EE82D4-60F7-41A3-15CC-7286D140B46A}"/>
          </ac:graphicFrameMkLst>
        </pc:graphicFrameChg>
        <pc:graphicFrameChg chg="add mod ord modGraphic">
          <ac:chgData name="Khwanchat Wongjantip" userId="639e86b470ec0ccf" providerId="LiveId" clId="{886F9918-2E10-45DF-A7BD-7E37776A741C}" dt="2023-11-02T07:18:27.222" v="3929" actId="2164"/>
          <ac:graphicFrameMkLst>
            <pc:docMk/>
            <pc:sldMk cId="1916127701" sldId="292"/>
            <ac:graphicFrameMk id="6" creationId="{2805A687-1AD3-3079-3906-5D1B8F0A9B71}"/>
          </ac:graphicFrameMkLst>
        </pc:graphicFrameChg>
      </pc:sldChg>
      <pc:sldChg chg="addSp delSp modSp add mod">
        <pc:chgData name="Khwanchat Wongjantip" userId="639e86b470ec0ccf" providerId="LiveId" clId="{886F9918-2E10-45DF-A7BD-7E37776A741C}" dt="2023-11-02T07:28:02.629" v="4743" actId="2164"/>
        <pc:sldMkLst>
          <pc:docMk/>
          <pc:sldMk cId="1904783826" sldId="293"/>
        </pc:sldMkLst>
        <pc:spChg chg="mod">
          <ac:chgData name="Khwanchat Wongjantip" userId="639e86b470ec0ccf" providerId="LiveId" clId="{886F9918-2E10-45DF-A7BD-7E37776A741C}" dt="2023-11-02T07:13:36.198" v="3378" actId="14100"/>
          <ac:spMkLst>
            <pc:docMk/>
            <pc:sldMk cId="1904783826" sldId="293"/>
            <ac:spMk id="2" creationId="{E5F191A4-7839-4F63-B17C-7C366C59488C}"/>
          </ac:spMkLst>
        </pc:spChg>
        <pc:spChg chg="del">
          <ac:chgData name="Khwanchat Wongjantip" userId="639e86b470ec0ccf" providerId="LiveId" clId="{886F9918-2E10-45DF-A7BD-7E37776A741C}" dt="2023-11-02T07:18:20.548" v="3927"/>
          <ac:spMkLst>
            <pc:docMk/>
            <pc:sldMk cId="1904783826" sldId="293"/>
            <ac:spMk id="4" creationId="{9E73ED42-14E2-DEC8-20F2-5368D8DA4ECE}"/>
          </ac:spMkLst>
        </pc:spChg>
        <pc:graphicFrameChg chg="add mod modGraphic">
          <ac:chgData name="Khwanchat Wongjantip" userId="639e86b470ec0ccf" providerId="LiveId" clId="{886F9918-2E10-45DF-A7BD-7E37776A741C}" dt="2023-11-02T07:28:02.629" v="4743" actId="2164"/>
          <ac:graphicFrameMkLst>
            <pc:docMk/>
            <pc:sldMk cId="1904783826" sldId="293"/>
            <ac:graphicFrameMk id="3" creationId="{0680E5EE-3713-B797-A5FC-4C2907085C47}"/>
          </ac:graphicFrameMkLst>
        </pc:graphicFrameChg>
      </pc:sldChg>
      <pc:sldChg chg="addSp delSp modSp add mod">
        <pc:chgData name="Khwanchat Wongjantip" userId="639e86b470ec0ccf" providerId="LiveId" clId="{886F9918-2E10-45DF-A7BD-7E37776A741C}" dt="2023-11-02T07:27:56.820" v="4742"/>
        <pc:sldMkLst>
          <pc:docMk/>
          <pc:sldMk cId="3067192457" sldId="294"/>
        </pc:sldMkLst>
        <pc:spChg chg="mod">
          <ac:chgData name="Khwanchat Wongjantip" userId="639e86b470ec0ccf" providerId="LiveId" clId="{886F9918-2E10-45DF-A7BD-7E37776A741C}" dt="2023-11-02T07:13:39.408" v="3379" actId="14100"/>
          <ac:spMkLst>
            <pc:docMk/>
            <pc:sldMk cId="3067192457" sldId="294"/>
            <ac:spMk id="2" creationId="{E5F191A4-7839-4F63-B17C-7C366C59488C}"/>
          </ac:spMkLst>
        </pc:spChg>
        <pc:spChg chg="del">
          <ac:chgData name="Khwanchat Wongjantip" userId="639e86b470ec0ccf" providerId="LiveId" clId="{886F9918-2E10-45DF-A7BD-7E37776A741C}" dt="2023-11-02T07:18:23.578" v="3928"/>
          <ac:spMkLst>
            <pc:docMk/>
            <pc:sldMk cId="3067192457" sldId="294"/>
            <ac:spMk id="4" creationId="{9E73ED42-14E2-DEC8-20F2-5368D8DA4ECE}"/>
          </ac:spMkLst>
        </pc:spChg>
        <pc:graphicFrameChg chg="add mod modGraphic">
          <ac:chgData name="Khwanchat Wongjantip" userId="639e86b470ec0ccf" providerId="LiveId" clId="{886F9918-2E10-45DF-A7BD-7E37776A741C}" dt="2023-11-02T07:27:56.820" v="4742"/>
          <ac:graphicFrameMkLst>
            <pc:docMk/>
            <pc:sldMk cId="3067192457" sldId="294"/>
            <ac:graphicFrameMk id="3" creationId="{1AF21BF0-ABED-24E3-C0DC-C6DE20F450C9}"/>
          </ac:graphicFrameMkLst>
        </pc:graphicFrameChg>
      </pc:sldChg>
      <pc:sldChg chg="modSp add mod">
        <pc:chgData name="Khwanchat Wongjantip" userId="639e86b470ec0ccf" providerId="LiveId" clId="{886F9918-2E10-45DF-A7BD-7E37776A741C}" dt="2023-11-02T07:34:29.439" v="5358" actId="207"/>
        <pc:sldMkLst>
          <pc:docMk/>
          <pc:sldMk cId="2615268192" sldId="295"/>
        </pc:sldMkLst>
        <pc:spChg chg="mod">
          <ac:chgData name="Khwanchat Wongjantip" userId="639e86b470ec0ccf" providerId="LiveId" clId="{886F9918-2E10-45DF-A7BD-7E37776A741C}" dt="2023-11-02T07:28:57.329" v="4770" actId="20577"/>
          <ac:spMkLst>
            <pc:docMk/>
            <pc:sldMk cId="2615268192" sldId="295"/>
            <ac:spMk id="2" creationId="{E5F191A4-7839-4F63-B17C-7C366C59488C}"/>
          </ac:spMkLst>
        </pc:spChg>
        <pc:spChg chg="mod">
          <ac:chgData name="Khwanchat Wongjantip" userId="639e86b470ec0ccf" providerId="LiveId" clId="{886F9918-2E10-45DF-A7BD-7E37776A741C}" dt="2023-11-02T07:34:29.439" v="5358" actId="207"/>
          <ac:spMkLst>
            <pc:docMk/>
            <pc:sldMk cId="2615268192" sldId="295"/>
            <ac:spMk id="24" creationId="{974A9851-D2DD-15B8-0CB0-B0F20E55A4FD}"/>
          </ac:spMkLst>
        </pc:spChg>
      </pc:sldChg>
      <pc:sldChg chg="modSp add mod">
        <pc:chgData name="Khwanchat Wongjantip" userId="639e86b470ec0ccf" providerId="LiveId" clId="{886F9918-2E10-45DF-A7BD-7E37776A741C}" dt="2023-11-02T07:39:05.775" v="5843" actId="20577"/>
        <pc:sldMkLst>
          <pc:docMk/>
          <pc:sldMk cId="3286896007" sldId="296"/>
        </pc:sldMkLst>
        <pc:spChg chg="mod">
          <ac:chgData name="Khwanchat Wongjantip" userId="639e86b470ec0ccf" providerId="LiveId" clId="{886F9918-2E10-45DF-A7BD-7E37776A741C}" dt="2023-11-02T07:39:05.775" v="5843" actId="20577"/>
          <ac:spMkLst>
            <pc:docMk/>
            <pc:sldMk cId="3286896007" sldId="296"/>
            <ac:spMk id="24" creationId="{974A9851-D2DD-15B8-0CB0-B0F20E55A4FD}"/>
          </ac:spMkLst>
        </pc:spChg>
      </pc:sldChg>
      <pc:sldChg chg="addSp delSp modSp add mod">
        <pc:chgData name="Khwanchat Wongjantip" userId="639e86b470ec0ccf" providerId="LiveId" clId="{886F9918-2E10-45DF-A7BD-7E37776A741C}" dt="2023-11-02T07:44:17.962" v="5880" actId="122"/>
        <pc:sldMkLst>
          <pc:docMk/>
          <pc:sldMk cId="845056084" sldId="297"/>
        </pc:sldMkLst>
        <pc:spChg chg="del">
          <ac:chgData name="Khwanchat Wongjantip" userId="639e86b470ec0ccf" providerId="LiveId" clId="{886F9918-2E10-45DF-A7BD-7E37776A741C}" dt="2023-11-02T07:41:27.226" v="5846" actId="478"/>
          <ac:spMkLst>
            <pc:docMk/>
            <pc:sldMk cId="845056084" sldId="297"/>
            <ac:spMk id="2" creationId="{E5F191A4-7839-4F63-B17C-7C366C59488C}"/>
          </ac:spMkLst>
        </pc:spChg>
        <pc:spChg chg="add mod">
          <ac:chgData name="Khwanchat Wongjantip" userId="639e86b470ec0ccf" providerId="LiveId" clId="{886F9918-2E10-45DF-A7BD-7E37776A741C}" dt="2023-11-02T07:44:17.962" v="5880" actId="122"/>
          <ac:spMkLst>
            <pc:docMk/>
            <pc:sldMk cId="845056084" sldId="297"/>
            <ac:spMk id="4" creationId="{74D2F33E-75EE-6DC7-135E-2048E619BD78}"/>
          </ac:spMkLst>
        </pc:spChg>
        <pc:spChg chg="add mod">
          <ac:chgData name="Khwanchat Wongjantip" userId="639e86b470ec0ccf" providerId="LiveId" clId="{886F9918-2E10-45DF-A7BD-7E37776A741C}" dt="2023-11-02T07:41:27.226" v="5846" actId="478"/>
          <ac:spMkLst>
            <pc:docMk/>
            <pc:sldMk cId="845056084" sldId="297"/>
            <ac:spMk id="6" creationId="{EB4FDFB4-B812-2342-09A0-9ECE7A452ACA}"/>
          </ac:spMkLst>
        </pc:spChg>
        <pc:spChg chg="del">
          <ac:chgData name="Khwanchat Wongjantip" userId="639e86b470ec0ccf" providerId="LiveId" clId="{886F9918-2E10-45DF-A7BD-7E37776A741C}" dt="2023-11-02T07:41:23.911" v="5845" actId="478"/>
          <ac:spMkLst>
            <pc:docMk/>
            <pc:sldMk cId="845056084" sldId="297"/>
            <ac:spMk id="24" creationId="{974A9851-D2DD-15B8-0CB0-B0F20E55A4FD}"/>
          </ac:spMkLst>
        </pc:spChg>
        <pc:picChg chg="add mod">
          <ac:chgData name="Khwanchat Wongjantip" userId="639e86b470ec0ccf" providerId="LiveId" clId="{886F9918-2E10-45DF-A7BD-7E37776A741C}" dt="2023-11-02T07:44:11.264" v="5878" actId="1076"/>
          <ac:picMkLst>
            <pc:docMk/>
            <pc:sldMk cId="845056084" sldId="297"/>
            <ac:picMk id="3074" creationId="{650F6175-072E-90E4-4896-FAF618A64C61}"/>
          </ac:picMkLst>
        </pc:picChg>
      </pc:sldChg>
      <pc:sldChg chg="add del">
        <pc:chgData name="Khwanchat Wongjantip" userId="639e86b470ec0ccf" providerId="LiveId" clId="{886F9918-2E10-45DF-A7BD-7E37776A741C}" dt="2023-11-02T07:41:29.867" v="5848"/>
        <pc:sldMkLst>
          <pc:docMk/>
          <pc:sldMk cId="194015610" sldId="298"/>
        </pc:sldMkLst>
      </pc:sldChg>
      <pc:sldChg chg="modSp add mod ord">
        <pc:chgData name="Khwanchat Wongjantip" userId="639e86b470ec0ccf" providerId="LiveId" clId="{886F9918-2E10-45DF-A7BD-7E37776A741C}" dt="2023-11-02T07:55:13.255" v="7052" actId="207"/>
        <pc:sldMkLst>
          <pc:docMk/>
          <pc:sldMk cId="2992250720" sldId="298"/>
        </pc:sldMkLst>
        <pc:spChg chg="mod">
          <ac:chgData name="Khwanchat Wongjantip" userId="639e86b470ec0ccf" providerId="LiveId" clId="{886F9918-2E10-45DF-A7BD-7E37776A741C}" dt="2023-11-02T07:44:41.512" v="5918" actId="20577"/>
          <ac:spMkLst>
            <pc:docMk/>
            <pc:sldMk cId="2992250720" sldId="298"/>
            <ac:spMk id="2" creationId="{E5F191A4-7839-4F63-B17C-7C366C59488C}"/>
          </ac:spMkLst>
        </pc:spChg>
        <pc:spChg chg="mod">
          <ac:chgData name="Khwanchat Wongjantip" userId="639e86b470ec0ccf" providerId="LiveId" clId="{886F9918-2E10-45DF-A7BD-7E37776A741C}" dt="2023-11-02T07:55:13.255" v="7052" actId="207"/>
          <ac:spMkLst>
            <pc:docMk/>
            <pc:sldMk cId="2992250720" sldId="298"/>
            <ac:spMk id="24" creationId="{974A9851-D2DD-15B8-0CB0-B0F20E55A4FD}"/>
          </ac:spMkLst>
        </pc:spChg>
      </pc:sldChg>
      <pc:sldChg chg="addSp delSp modSp add mod">
        <pc:chgData name="Khwanchat Wongjantip" userId="639e86b470ec0ccf" providerId="LiveId" clId="{886F9918-2E10-45DF-A7BD-7E37776A741C}" dt="2023-11-02T07:55:17.644" v="7053" actId="207"/>
        <pc:sldMkLst>
          <pc:docMk/>
          <pc:sldMk cId="2885617932" sldId="299"/>
        </pc:sldMkLst>
        <pc:spChg chg="add del mod">
          <ac:chgData name="Khwanchat Wongjantip" userId="639e86b470ec0ccf" providerId="LiveId" clId="{886F9918-2E10-45DF-A7BD-7E37776A741C}" dt="2023-11-02T07:54:46.189" v="7015"/>
          <ac:spMkLst>
            <pc:docMk/>
            <pc:sldMk cId="2885617932" sldId="299"/>
            <ac:spMk id="3" creationId="{455330D6-9F8F-E2AF-24FA-58B2147AC5E9}"/>
          </ac:spMkLst>
        </pc:spChg>
        <pc:spChg chg="mod">
          <ac:chgData name="Khwanchat Wongjantip" userId="639e86b470ec0ccf" providerId="LiveId" clId="{886F9918-2E10-45DF-A7BD-7E37776A741C}" dt="2023-11-02T07:55:17.644" v="7053" actId="207"/>
          <ac:spMkLst>
            <pc:docMk/>
            <pc:sldMk cId="2885617932" sldId="299"/>
            <ac:spMk id="24" creationId="{974A9851-D2DD-15B8-0CB0-B0F20E55A4FD}"/>
          </ac:spMkLst>
        </pc:spChg>
      </pc:sldChg>
      <pc:sldChg chg="modSp add mod">
        <pc:chgData name="Khwanchat Wongjantip" userId="639e86b470ec0ccf" providerId="LiveId" clId="{886F9918-2E10-45DF-A7BD-7E37776A741C}" dt="2023-11-02T08:00:30.925" v="7700" actId="207"/>
        <pc:sldMkLst>
          <pc:docMk/>
          <pc:sldMk cId="2814838817" sldId="300"/>
        </pc:sldMkLst>
        <pc:spChg chg="mod">
          <ac:chgData name="Khwanchat Wongjantip" userId="639e86b470ec0ccf" providerId="LiveId" clId="{886F9918-2E10-45DF-A7BD-7E37776A741C}" dt="2023-11-02T08:00:30.925" v="7700" actId="207"/>
          <ac:spMkLst>
            <pc:docMk/>
            <pc:sldMk cId="2814838817" sldId="300"/>
            <ac:spMk id="24" creationId="{974A9851-D2DD-15B8-0CB0-B0F20E55A4FD}"/>
          </ac:spMkLst>
        </pc:spChg>
      </pc:sldChg>
      <pc:sldChg chg="addSp delSp modSp add mod">
        <pc:chgData name="Khwanchat Wongjantip" userId="639e86b470ec0ccf" providerId="LiveId" clId="{886F9918-2E10-45DF-A7BD-7E37776A741C}" dt="2023-11-02T08:09:12.768" v="8425" actId="20577"/>
        <pc:sldMkLst>
          <pc:docMk/>
          <pc:sldMk cId="3340470961" sldId="301"/>
        </pc:sldMkLst>
        <pc:spChg chg="mod">
          <ac:chgData name="Khwanchat Wongjantip" userId="639e86b470ec0ccf" providerId="LiveId" clId="{886F9918-2E10-45DF-A7BD-7E37776A741C}" dt="2023-11-02T08:03:30.426" v="7735" actId="20577"/>
          <ac:spMkLst>
            <pc:docMk/>
            <pc:sldMk cId="3340470961" sldId="301"/>
            <ac:spMk id="2" creationId="{E5F191A4-7839-4F63-B17C-7C366C59488C}"/>
          </ac:spMkLst>
        </pc:spChg>
        <pc:spChg chg="add del mod">
          <ac:chgData name="Khwanchat Wongjantip" userId="639e86b470ec0ccf" providerId="LiveId" clId="{886F9918-2E10-45DF-A7BD-7E37776A741C}" dt="2023-11-02T08:03:45.571" v="7737" actId="3680"/>
          <ac:spMkLst>
            <pc:docMk/>
            <pc:sldMk cId="3340470961" sldId="301"/>
            <ac:spMk id="4" creationId="{A8F9525F-CE09-F597-F9D3-A53CEEE85A14}"/>
          </ac:spMkLst>
        </pc:spChg>
        <pc:spChg chg="del">
          <ac:chgData name="Khwanchat Wongjantip" userId="639e86b470ec0ccf" providerId="LiveId" clId="{886F9918-2E10-45DF-A7BD-7E37776A741C}" dt="2023-11-02T08:03:34.185" v="7736" actId="478"/>
          <ac:spMkLst>
            <pc:docMk/>
            <pc:sldMk cId="3340470961" sldId="301"/>
            <ac:spMk id="24" creationId="{974A9851-D2DD-15B8-0CB0-B0F20E55A4FD}"/>
          </ac:spMkLst>
        </pc:spChg>
        <pc:graphicFrameChg chg="add mod ord modGraphic">
          <ac:chgData name="Khwanchat Wongjantip" userId="639e86b470ec0ccf" providerId="LiveId" clId="{886F9918-2E10-45DF-A7BD-7E37776A741C}" dt="2023-11-02T08:09:12.768" v="8425" actId="20577"/>
          <ac:graphicFrameMkLst>
            <pc:docMk/>
            <pc:sldMk cId="3340470961" sldId="301"/>
            <ac:graphicFrameMk id="5" creationId="{C557E850-4FA4-3A68-D2B7-FD5C3A8414CE}"/>
          </ac:graphicFrameMkLst>
        </pc:graphicFrameChg>
      </pc:sldChg>
      <pc:sldChg chg="modSp add mod">
        <pc:chgData name="Khwanchat Wongjantip" userId="639e86b470ec0ccf" providerId="LiveId" clId="{886F9918-2E10-45DF-A7BD-7E37776A741C}" dt="2023-11-02T08:15:20.279" v="8966" actId="122"/>
        <pc:sldMkLst>
          <pc:docMk/>
          <pc:sldMk cId="3299954665" sldId="302"/>
        </pc:sldMkLst>
        <pc:spChg chg="mod">
          <ac:chgData name="Khwanchat Wongjantip" userId="639e86b470ec0ccf" providerId="LiveId" clId="{886F9918-2E10-45DF-A7BD-7E37776A741C}" dt="2023-11-02T08:09:49.310" v="8467" actId="20577"/>
          <ac:spMkLst>
            <pc:docMk/>
            <pc:sldMk cId="3299954665" sldId="302"/>
            <ac:spMk id="2" creationId="{E5F191A4-7839-4F63-B17C-7C366C59488C}"/>
          </ac:spMkLst>
        </pc:spChg>
        <pc:graphicFrameChg chg="mod modGraphic">
          <ac:chgData name="Khwanchat Wongjantip" userId="639e86b470ec0ccf" providerId="LiveId" clId="{886F9918-2E10-45DF-A7BD-7E37776A741C}" dt="2023-11-02T08:15:20.279" v="8966" actId="122"/>
          <ac:graphicFrameMkLst>
            <pc:docMk/>
            <pc:sldMk cId="3299954665" sldId="302"/>
            <ac:graphicFrameMk id="5" creationId="{C557E850-4FA4-3A68-D2B7-FD5C3A8414CE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FB8B65A-D69F-C26C-B67E-036EF77BF1F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2B9064-AE57-427F-E5AF-71DE7D52FE6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8190EA-5EEC-4300-B6AE-D9734C6C648E}" type="datetimeFigureOut">
              <a:rPr lang="en-US" smtClean="0"/>
              <a:t>11/19/2024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86157A-CEB9-B0FC-3A49-BE950AEAD6F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819CA0-A57D-42D7-A625-56C22D0FA7C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FF3A6F-DEFA-45E0-9496-BEE7C2C6F3D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60022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87ADD9-2083-264C-A652-8D52D02F7E72}" type="datetimeFigureOut">
              <a:rPr lang="en-US" smtClean="0"/>
              <a:t>11/19/2024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7DC217-DF71-1A49-B3EA-559F1F43B0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64252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93858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52478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AC79249-FDC0-364D-A734-AE1DE1605D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4572000"/>
            <a:ext cx="12192000" cy="2286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13537B6D-42A5-F449-2691-321A167F7C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3419"/>
            <a:ext cx="12192000" cy="6861419"/>
            <a:chOff x="0" y="-3419"/>
            <a:chExt cx="12192000" cy="6861419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902465C8-266D-104C-9C49-323DF4A8277E}"/>
                </a:ext>
              </a:extLst>
            </p:cNvPr>
            <p:cNvSpPr/>
            <p:nvPr userDrawn="1"/>
          </p:nvSpPr>
          <p:spPr>
            <a:xfrm>
              <a:off x="583746" y="4960030"/>
              <a:ext cx="1551214" cy="1551214"/>
            </a:xfrm>
            <a:prstGeom prst="ellipse">
              <a:avLst/>
            </a:prstGeom>
            <a:solidFill>
              <a:schemeClr val="tx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37979A1C-BF60-B345-A664-2E4F7A3461EB}"/>
                </a:ext>
              </a:extLst>
            </p:cNvPr>
            <p:cNvSpPr/>
            <p:nvPr userDrawn="1"/>
          </p:nvSpPr>
          <p:spPr>
            <a:xfrm>
              <a:off x="1" y="4571999"/>
              <a:ext cx="1118508" cy="1118508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58080B3E-915C-2D4C-8608-596E1BFD6387}"/>
                </a:ext>
              </a:extLst>
            </p:cNvPr>
            <p:cNvSpPr/>
            <p:nvPr userDrawn="1"/>
          </p:nvSpPr>
          <p:spPr>
            <a:xfrm>
              <a:off x="1" y="5739492"/>
              <a:ext cx="1118508" cy="1118508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F15FBB50-09C8-B64E-AE57-67C5E70810CB}"/>
                </a:ext>
              </a:extLst>
            </p:cNvPr>
            <p:cNvGrpSpPr/>
            <p:nvPr userDrawn="1"/>
          </p:nvGrpSpPr>
          <p:grpSpPr>
            <a:xfrm>
              <a:off x="8264427" y="-3419"/>
              <a:ext cx="3927573" cy="3165022"/>
              <a:chOff x="9857014" y="13834"/>
              <a:chExt cx="2334986" cy="1881641"/>
            </a:xfrm>
          </p:grpSpPr>
          <p:sp>
            <p:nvSpPr>
              <p:cNvPr id="15" name="Freeform 14">
                <a:extLst>
                  <a:ext uri="{FF2B5EF4-FFF2-40B4-BE49-F238E27FC236}">
                    <a16:creationId xmlns:a16="http://schemas.microsoft.com/office/drawing/2014/main" id="{EFBF1E52-11FA-DC48-B7AD-75734232FFE8}"/>
                  </a:ext>
                </a:extLst>
              </p:cNvPr>
              <p:cNvSpPr/>
              <p:nvPr userDrawn="1"/>
            </p:nvSpPr>
            <p:spPr>
              <a:xfrm rot="5400000" flipH="1" flipV="1">
                <a:off x="10667433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Freeform 15">
                <a:extLst>
                  <a:ext uri="{FF2B5EF4-FFF2-40B4-BE49-F238E27FC236}">
                    <a16:creationId xmlns:a16="http://schemas.microsoft.com/office/drawing/2014/main" id="{4850B620-49F5-3748-84AF-682555D52792}"/>
                  </a:ext>
                </a:extLst>
              </p:cNvPr>
              <p:cNvSpPr/>
              <p:nvPr userDrawn="1"/>
            </p:nvSpPr>
            <p:spPr>
              <a:xfrm rot="16200000" flipV="1">
                <a:off x="9499940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BC68F289-2744-2F48-893A-3F17911625C8}"/>
                </a:ext>
              </a:extLst>
            </p:cNvPr>
            <p:cNvSpPr/>
            <p:nvPr userDrawn="1"/>
          </p:nvSpPr>
          <p:spPr>
            <a:xfrm>
              <a:off x="0" y="-1"/>
              <a:ext cx="1167493" cy="1167493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9E240E8A-950E-7946-826C-415CB5DACA43}"/>
                </a:ext>
              </a:extLst>
            </p:cNvPr>
            <p:cNvSpPr/>
            <p:nvPr userDrawn="1"/>
          </p:nvSpPr>
          <p:spPr>
            <a:xfrm>
              <a:off x="11024507" y="4580708"/>
              <a:ext cx="1167493" cy="2277292"/>
            </a:xfrm>
            <a:custGeom>
              <a:avLst/>
              <a:gdLst>
                <a:gd name="connsiteX0" fmla="*/ 1167473 w 1167493"/>
                <a:gd name="connsiteY0" fmla="*/ 0 h 2272167"/>
                <a:gd name="connsiteX1" fmla="*/ 1167493 w 1167493"/>
                <a:gd name="connsiteY1" fmla="*/ 0 h 2272167"/>
                <a:gd name="connsiteX2" fmla="*/ 1167493 w 1167493"/>
                <a:gd name="connsiteY2" fmla="*/ 492960 h 2272167"/>
                <a:gd name="connsiteX3" fmla="*/ 1167493 w 1167493"/>
                <a:gd name="connsiteY3" fmla="*/ 720385 h 2272167"/>
                <a:gd name="connsiteX4" fmla="*/ 1167493 w 1167493"/>
                <a:gd name="connsiteY4" fmla="*/ 2272167 h 2272167"/>
                <a:gd name="connsiteX5" fmla="*/ 0 w 1167493"/>
                <a:gd name="connsiteY5" fmla="*/ 2272167 h 2272167"/>
                <a:gd name="connsiteX6" fmla="*/ 0 w 1167493"/>
                <a:gd name="connsiteY6" fmla="*/ 1898074 h 2272167"/>
                <a:gd name="connsiteX7" fmla="*/ 0 w 1167493"/>
                <a:gd name="connsiteY7" fmla="*/ 1271597 h 2272167"/>
                <a:gd name="connsiteX8" fmla="*/ 0 w 1167493"/>
                <a:gd name="connsiteY8" fmla="*/ 1177688 h 2272167"/>
                <a:gd name="connsiteX9" fmla="*/ 1048124 w 1167493"/>
                <a:gd name="connsiteY9" fmla="*/ 6080 h 2272167"/>
                <a:gd name="connsiteX10" fmla="*/ 1167473 w 1167493"/>
                <a:gd name="connsiteY10" fmla="*/ 0 h 2272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167493" h="2272167">
                  <a:moveTo>
                    <a:pt x="1167473" y="0"/>
                  </a:moveTo>
                  <a:lnTo>
                    <a:pt x="1167493" y="0"/>
                  </a:lnTo>
                  <a:lnTo>
                    <a:pt x="1167493" y="492960"/>
                  </a:lnTo>
                  <a:lnTo>
                    <a:pt x="1167493" y="720385"/>
                  </a:lnTo>
                  <a:lnTo>
                    <a:pt x="1167493" y="2272167"/>
                  </a:lnTo>
                  <a:lnTo>
                    <a:pt x="0" y="2272167"/>
                  </a:lnTo>
                  <a:lnTo>
                    <a:pt x="0" y="1898074"/>
                  </a:lnTo>
                  <a:lnTo>
                    <a:pt x="0" y="1271597"/>
                  </a:lnTo>
                  <a:lnTo>
                    <a:pt x="0" y="1177688"/>
                  </a:lnTo>
                  <a:cubicBezTo>
                    <a:pt x="0" y="567919"/>
                    <a:pt x="459408" y="66389"/>
                    <a:pt x="1048124" y="6080"/>
                  </a:cubicBezTo>
                  <a:lnTo>
                    <a:pt x="1167473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94248F2-5264-4601-AA0B-6C092F77F2D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67493" y="232913"/>
            <a:ext cx="7096933" cy="3277050"/>
          </a:xfrm>
        </p:spPr>
        <p:txBody>
          <a:bodyPr anchor="b">
            <a:noAutofit/>
          </a:bodyPr>
          <a:lstStyle>
            <a:lvl1pPr algn="l">
              <a:defRPr sz="60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FB69D3-5632-4285-A209-9DCA67DA668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67493" y="3575404"/>
            <a:ext cx="9857014" cy="621603"/>
          </a:xfrm>
        </p:spPr>
        <p:txBody>
          <a:bodyPr anchor="ctr" anchorCtr="0">
            <a:noAutofit/>
          </a:bodyPr>
          <a:lstStyle>
            <a:lvl1pPr marL="0" indent="0" algn="l">
              <a:buNone/>
              <a:defRPr sz="3200"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29164985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martAr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BA2A58C-57B7-834C-8F5C-3299322411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rot="16200000">
            <a:off x="10772262" y="152641"/>
            <a:ext cx="1572380" cy="1267097"/>
            <a:chOff x="7413403" y="4976359"/>
            <a:chExt cx="2334986" cy="1881641"/>
          </a:xfrm>
        </p:grpSpPr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801D8067-144A-FE48-AF1E-529B662DCAD3}"/>
                </a:ext>
              </a:extLst>
            </p:cNvPr>
            <p:cNvSpPr/>
            <p:nvPr userDrawn="1"/>
          </p:nvSpPr>
          <p:spPr>
            <a:xfrm rot="5400000" flipH="1" flipV="1">
              <a:off x="8223822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2ECA7D87-C78C-C140-AA28-C0FB20209045}"/>
                </a:ext>
              </a:extLst>
            </p:cNvPr>
            <p:cNvSpPr/>
            <p:nvPr userDrawn="1"/>
          </p:nvSpPr>
          <p:spPr>
            <a:xfrm rot="16200000" flipV="1">
              <a:off x="7056329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136526"/>
            <a:ext cx="9779183" cy="1570038"/>
          </a:xfrm>
        </p:spPr>
        <p:txBody>
          <a:bodyPr anchor="b">
            <a:noAutofit/>
          </a:bodyPr>
          <a:lstStyle>
            <a:lvl1pPr>
              <a:defRPr sz="48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167493" y="2087563"/>
            <a:ext cx="9779182" cy="3890543"/>
          </a:xfrm>
        </p:spPr>
        <p:txBody>
          <a:bodyPr>
            <a:noAutofit/>
          </a:bodyPr>
          <a:lstStyle>
            <a:lvl1pPr marL="0" indent="0">
              <a:buNone/>
              <a:defRPr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170101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03844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melin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1A0E8D4A-B13C-C7EE-5E27-278124A127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" y="1"/>
            <a:ext cx="12191999" cy="6857999"/>
            <a:chOff x="1" y="1"/>
            <a:chExt cx="12191999" cy="6857999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6A7F6A3F-E1DD-A246-9A6D-5F9B18BA2588}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055FD0FC-C8FF-6741-A364-A29CDC6F9495}"/>
                </a:ext>
              </a:extLst>
            </p:cNvPr>
            <p:cNvSpPr/>
            <p:nvPr userDrawn="1"/>
          </p:nvSpPr>
          <p:spPr>
            <a:xfrm rot="5400000" flipH="1">
              <a:off x="1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0"/>
            <a:ext cx="9779183" cy="1706563"/>
          </a:xfrm>
        </p:spPr>
        <p:txBody>
          <a:bodyPr anchor="b">
            <a:noAutofit/>
          </a:bodyPr>
          <a:lstStyle>
            <a:lvl1pPr>
              <a:defRPr sz="48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167493" y="1785669"/>
            <a:ext cx="9779182" cy="4278702"/>
          </a:xfrm>
        </p:spPr>
        <p:txBody>
          <a:bodyPr>
            <a:normAutofit/>
          </a:bodyPr>
          <a:lstStyle>
            <a:lvl1pPr marL="0" indent="0">
              <a:buNone/>
              <a:defRPr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>
                <a:solidFill>
                  <a:schemeClr val="bg1"/>
                </a:solidFill>
                <a:latin typeface="+mn-lt"/>
              </a:defRPr>
            </a:lvl2pPr>
            <a:lvl3pPr marL="914400" indent="0">
              <a:buNone/>
              <a:defRPr>
                <a:solidFill>
                  <a:schemeClr val="bg1"/>
                </a:solidFill>
                <a:latin typeface="+mn-lt"/>
              </a:defRPr>
            </a:lvl3pPr>
            <a:lvl4pPr marL="1371600" indent="0">
              <a:buNone/>
              <a:defRPr>
                <a:solidFill>
                  <a:schemeClr val="bg1"/>
                </a:solidFill>
                <a:latin typeface="+mn-lt"/>
              </a:defRPr>
            </a:lvl4pPr>
            <a:lvl5pPr marL="1828800" indent="0">
              <a:buNone/>
              <a:defRPr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170101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92755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14DB56B5-5DD7-95E3-52B2-EDC4B3F130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" y="0"/>
            <a:ext cx="12191999" cy="6858000"/>
            <a:chOff x="1" y="0"/>
            <a:chExt cx="12191999" cy="6858000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6A7F6A3F-E1DD-A246-9A6D-5F9B18BA2588}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055FD0FC-C8FF-6741-A364-A29CDC6F9495}"/>
                </a:ext>
              </a:extLst>
            </p:cNvPr>
            <p:cNvSpPr/>
            <p:nvPr userDrawn="1"/>
          </p:nvSpPr>
          <p:spPr>
            <a:xfrm flipH="1">
              <a:off x="8580896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D11C9832-A021-954E-A34F-2988D1189AE9}"/>
                </a:ext>
              </a:extLst>
            </p:cNvPr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9861BC34-DFBF-2D4F-B463-FCFBC08391FF}"/>
                </a:ext>
              </a:extLst>
            </p:cNvPr>
            <p:cNvGrpSpPr/>
            <p:nvPr userDrawn="1"/>
          </p:nvGrpSpPr>
          <p:grpSpPr>
            <a:xfrm>
              <a:off x="8082092" y="5590903"/>
              <a:ext cx="1572380" cy="1267097"/>
              <a:chOff x="7413403" y="4976359"/>
              <a:chExt cx="2334986" cy="1881641"/>
            </a:xfrm>
          </p:grpSpPr>
          <p:sp>
            <p:nvSpPr>
              <p:cNvPr id="7" name="Freeform 6">
                <a:extLst>
                  <a:ext uri="{FF2B5EF4-FFF2-40B4-BE49-F238E27FC236}">
                    <a16:creationId xmlns:a16="http://schemas.microsoft.com/office/drawing/2014/main" id="{55C37C19-F268-4A43-A0D4-3B1B38D48952}"/>
                  </a:ext>
                </a:extLst>
              </p:cNvPr>
              <p:cNvSpPr/>
              <p:nvPr userDrawn="1"/>
            </p:nvSpPr>
            <p:spPr>
              <a:xfrm rot="5400000" flipH="1" flipV="1">
                <a:off x="8223822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E4F760E5-9D5D-E44F-AEBF-20CA8DE87D11}"/>
                  </a:ext>
                </a:extLst>
              </p:cNvPr>
              <p:cNvSpPr/>
              <p:nvPr userDrawn="1"/>
            </p:nvSpPr>
            <p:spPr>
              <a:xfrm rot="16200000" flipV="1">
                <a:off x="7056329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136526"/>
            <a:ext cx="9779183" cy="1570038"/>
          </a:xfrm>
        </p:spPr>
        <p:txBody>
          <a:bodyPr anchor="b">
            <a:noAutofit/>
          </a:bodyPr>
          <a:lstStyle>
            <a:lvl1pPr>
              <a:defRPr sz="48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7EBCFC05-28F2-ED12-5DAE-0D1A11FE8AE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66813" y="2023984"/>
            <a:ext cx="4664075" cy="469051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2800" b="0">
                <a:latin typeface="+mj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167493" y="2528203"/>
            <a:ext cx="4663440" cy="282861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+mn-lt"/>
              </a:defRPr>
            </a:lvl1pPr>
            <a:lvl2pPr marL="457200" indent="0">
              <a:buNone/>
              <a:defRPr sz="1800">
                <a:latin typeface="+mn-lt"/>
              </a:defRPr>
            </a:lvl2pPr>
            <a:lvl3pPr marL="914400" indent="0">
              <a:buNone/>
              <a:defRPr sz="1600">
                <a:latin typeface="+mn-lt"/>
              </a:defRPr>
            </a:lvl3pPr>
            <a:lvl4pPr marL="1371600" indent="0">
              <a:buNone/>
              <a:defRPr sz="1400">
                <a:latin typeface="+mn-lt"/>
              </a:defRPr>
            </a:lvl4pPr>
            <a:lvl5pPr marL="1828800" indent="0">
              <a:buNone/>
              <a:defRPr sz="1400"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Text Placeholder 17">
            <a:extLst>
              <a:ext uri="{FF2B5EF4-FFF2-40B4-BE49-F238E27FC236}">
                <a16:creationId xmlns:a16="http://schemas.microsoft.com/office/drawing/2014/main" id="{1487DE67-2E54-8713-8739-36043358704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283235" y="2023984"/>
            <a:ext cx="4664075" cy="469051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2800" b="0">
                <a:latin typeface="+mj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94CA559C-3355-DE44-ACF9-BDB6083C4225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6283235" y="2528203"/>
            <a:ext cx="4663440" cy="282861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+mn-lt"/>
              </a:defRPr>
            </a:lvl1pPr>
            <a:lvl2pPr marL="457200" indent="0">
              <a:buNone/>
              <a:defRPr sz="1800">
                <a:latin typeface="+mn-lt"/>
              </a:defRPr>
            </a:lvl2pPr>
            <a:lvl3pPr marL="914400" indent="0">
              <a:buNone/>
              <a:defRPr sz="1600">
                <a:latin typeface="+mn-lt"/>
              </a:defRPr>
            </a:lvl3pPr>
            <a:lvl4pPr marL="1371600" indent="0">
              <a:buNone/>
              <a:defRPr sz="1400">
                <a:latin typeface="+mn-lt"/>
              </a:defRPr>
            </a:lvl4pPr>
            <a:lvl5pPr marL="1828800" indent="0">
              <a:buNone/>
              <a:defRPr sz="1400"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19127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3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79F46B00-4AE8-52A2-6926-FC2F5DD1FA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2364" y="0"/>
            <a:ext cx="12194364" cy="6858000"/>
            <a:chOff x="-2364" y="0"/>
            <a:chExt cx="12194364" cy="6858000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6A7F6A3F-E1DD-A246-9A6D-5F9B18BA2588}"/>
                </a:ext>
              </a:extLst>
            </p:cNvPr>
            <p:cNvSpPr/>
            <p:nvPr userDrawn="1"/>
          </p:nvSpPr>
          <p:spPr>
            <a:xfrm rot="5400000">
              <a:off x="8580896" y="0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055FD0FC-C8FF-6741-A364-A29CDC6F9495}"/>
                </a:ext>
              </a:extLst>
            </p:cNvPr>
            <p:cNvSpPr/>
            <p:nvPr userDrawn="1"/>
          </p:nvSpPr>
          <p:spPr>
            <a:xfrm>
              <a:off x="-2364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latin typeface="+mn-lt"/>
              </a:endParaRPr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D11C9832-A021-954E-A34F-2988D1189AE9}"/>
                </a:ext>
              </a:extLst>
            </p:cNvPr>
            <p:cNvSpPr/>
            <p:nvPr userDrawn="1"/>
          </p:nvSpPr>
          <p:spPr>
            <a:xfrm rot="5400000" flipH="1">
              <a:off x="11258144" y="5924144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latin typeface="+mn-lt"/>
              </a:endParaRPr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9861BC34-DFBF-2D4F-B463-FCFBC08391FF}"/>
                </a:ext>
              </a:extLst>
            </p:cNvPr>
            <p:cNvGrpSpPr/>
            <p:nvPr userDrawn="1"/>
          </p:nvGrpSpPr>
          <p:grpSpPr>
            <a:xfrm>
              <a:off x="2587417" y="5590903"/>
              <a:ext cx="1572380" cy="1267097"/>
              <a:chOff x="7413403" y="4976359"/>
              <a:chExt cx="2334986" cy="1881641"/>
            </a:xfrm>
          </p:grpSpPr>
          <p:sp>
            <p:nvSpPr>
              <p:cNvPr id="7" name="Freeform 6">
                <a:extLst>
                  <a:ext uri="{FF2B5EF4-FFF2-40B4-BE49-F238E27FC236}">
                    <a16:creationId xmlns:a16="http://schemas.microsoft.com/office/drawing/2014/main" id="{55C37C19-F268-4A43-A0D4-3B1B38D48952}"/>
                  </a:ext>
                </a:extLst>
              </p:cNvPr>
              <p:cNvSpPr/>
              <p:nvPr userDrawn="1"/>
            </p:nvSpPr>
            <p:spPr>
              <a:xfrm rot="5400000" flipH="1" flipV="1">
                <a:off x="8223822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E4F760E5-9D5D-E44F-AEBF-20CA8DE87D11}"/>
                  </a:ext>
                </a:extLst>
              </p:cNvPr>
              <p:cNvSpPr/>
              <p:nvPr userDrawn="1"/>
            </p:nvSpPr>
            <p:spPr>
              <a:xfrm rot="16200000" flipV="1">
                <a:off x="7056329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381000"/>
            <a:ext cx="9779183" cy="1325563"/>
          </a:xfrm>
        </p:spPr>
        <p:txBody>
          <a:bodyPr anchor="b">
            <a:noAutofit/>
          </a:bodyPr>
          <a:lstStyle>
            <a:lvl1pPr>
              <a:defRPr sz="48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E794B347-3274-3D51-85DF-42035500479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66813" y="2020329"/>
            <a:ext cx="3219450" cy="468933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2800" b="0"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167491" y="2526318"/>
            <a:ext cx="3218688" cy="282861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+mn-lt"/>
              </a:defRPr>
            </a:lvl1pPr>
            <a:lvl2pPr marL="457200" indent="0">
              <a:buNone/>
              <a:defRPr sz="1800">
                <a:latin typeface="+mn-lt"/>
              </a:defRPr>
            </a:lvl2pPr>
            <a:lvl3pPr marL="914400" indent="0">
              <a:buNone/>
              <a:defRPr sz="1600">
                <a:latin typeface="+mn-lt"/>
              </a:defRPr>
            </a:lvl3pPr>
            <a:lvl4pPr marL="1371600" indent="0">
              <a:buNone/>
              <a:defRPr sz="1400">
                <a:latin typeface="+mn-lt"/>
              </a:defRPr>
            </a:lvl4pPr>
            <a:lvl5pPr marL="1828800" indent="0">
              <a:buNone/>
              <a:defRPr sz="1400"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Text Placeholder 18">
            <a:extLst>
              <a:ext uri="{FF2B5EF4-FFF2-40B4-BE49-F238E27FC236}">
                <a16:creationId xmlns:a16="http://schemas.microsoft.com/office/drawing/2014/main" id="{DAAFFF32-276A-0586-D4FD-02CA694F315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683787" y="2020329"/>
            <a:ext cx="3173279" cy="468933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2800" b="0"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94CA559C-3355-DE44-ACF9-BDB6083C4225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4683787" y="2526318"/>
            <a:ext cx="3173279" cy="282861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+mn-lt"/>
              </a:defRPr>
            </a:lvl1pPr>
            <a:lvl2pPr marL="457200" indent="0">
              <a:buNone/>
              <a:defRPr sz="1800">
                <a:latin typeface="+mn-lt"/>
              </a:defRPr>
            </a:lvl2pPr>
            <a:lvl3pPr marL="914400" indent="0">
              <a:buNone/>
              <a:defRPr sz="1600">
                <a:latin typeface="+mn-lt"/>
              </a:defRPr>
            </a:lvl3pPr>
            <a:lvl4pPr marL="1371600" indent="0">
              <a:buNone/>
              <a:defRPr sz="1400">
                <a:latin typeface="+mn-lt"/>
              </a:defRPr>
            </a:lvl4pPr>
            <a:lvl5pPr marL="1828800" indent="0">
              <a:buNone/>
              <a:defRPr sz="1400"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Text Placeholder 18">
            <a:extLst>
              <a:ext uri="{FF2B5EF4-FFF2-40B4-BE49-F238E27FC236}">
                <a16:creationId xmlns:a16="http://schemas.microsoft.com/office/drawing/2014/main" id="{FDD55F25-7BEF-26A6-157A-97540EC739C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200082" y="2018581"/>
            <a:ext cx="3173279" cy="468933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2800" b="0"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43D62993-A055-DF4F-9286-4FFE3A5C7FD7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8200082" y="2526318"/>
            <a:ext cx="3173279" cy="282861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+mn-lt"/>
              </a:defRPr>
            </a:lvl1pPr>
            <a:lvl2pPr marL="457200" indent="0">
              <a:buNone/>
              <a:defRPr sz="1800">
                <a:latin typeface="+mn-lt"/>
              </a:defRPr>
            </a:lvl2pPr>
            <a:lvl3pPr marL="914400" indent="0">
              <a:buNone/>
              <a:defRPr sz="1600">
                <a:latin typeface="+mn-lt"/>
              </a:defRPr>
            </a:lvl3pPr>
            <a:lvl4pPr marL="1371600" indent="0">
              <a:buNone/>
              <a:defRPr sz="1400">
                <a:latin typeface="+mn-lt"/>
              </a:defRPr>
            </a:lvl4pPr>
            <a:lvl5pPr marL="1828800" indent="0">
              <a:buNone/>
              <a:defRPr sz="1400"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1767114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69764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78AD52EA-B01E-8D38-D87A-BF7EB5B58A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1"/>
            <a:ext cx="12192001" cy="6864796"/>
            <a:chOff x="0" y="-1"/>
            <a:chExt cx="12192001" cy="6864796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9AC79249-FDC0-364D-A734-AE1DE1605D28}"/>
                </a:ext>
              </a:extLst>
            </p:cNvPr>
            <p:cNvSpPr/>
            <p:nvPr userDrawn="1"/>
          </p:nvSpPr>
          <p:spPr>
            <a:xfrm>
              <a:off x="8264426" y="0"/>
              <a:ext cx="3927574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F15FBB50-09C8-B64E-AE57-67C5E70810CB}"/>
                </a:ext>
              </a:extLst>
            </p:cNvPr>
            <p:cNvGrpSpPr/>
            <p:nvPr userDrawn="1"/>
          </p:nvGrpSpPr>
          <p:grpSpPr>
            <a:xfrm>
              <a:off x="8264427" y="3685939"/>
              <a:ext cx="3927573" cy="3178856"/>
              <a:chOff x="9857014" y="13834"/>
              <a:chExt cx="2334986" cy="1881641"/>
            </a:xfrm>
          </p:grpSpPr>
          <p:sp>
            <p:nvSpPr>
              <p:cNvPr id="15" name="Freeform 14">
                <a:extLst>
                  <a:ext uri="{FF2B5EF4-FFF2-40B4-BE49-F238E27FC236}">
                    <a16:creationId xmlns:a16="http://schemas.microsoft.com/office/drawing/2014/main" id="{EFBF1E52-11FA-DC48-B7AD-75734232FFE8}"/>
                  </a:ext>
                </a:extLst>
              </p:cNvPr>
              <p:cNvSpPr/>
              <p:nvPr userDrawn="1"/>
            </p:nvSpPr>
            <p:spPr>
              <a:xfrm rot="5400000" flipH="1" flipV="1">
                <a:off x="10667433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Freeform 15">
                <a:extLst>
                  <a:ext uri="{FF2B5EF4-FFF2-40B4-BE49-F238E27FC236}">
                    <a16:creationId xmlns:a16="http://schemas.microsoft.com/office/drawing/2014/main" id="{4850B620-49F5-3748-84AF-682555D52792}"/>
                  </a:ext>
                </a:extLst>
              </p:cNvPr>
              <p:cNvSpPr/>
              <p:nvPr userDrawn="1"/>
            </p:nvSpPr>
            <p:spPr>
              <a:xfrm rot="16200000" flipV="1">
                <a:off x="9499940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BC68F289-2744-2F48-893A-3F17911625C8}"/>
                </a:ext>
              </a:extLst>
            </p:cNvPr>
            <p:cNvSpPr/>
            <p:nvPr userDrawn="1"/>
          </p:nvSpPr>
          <p:spPr>
            <a:xfrm>
              <a:off x="0" y="-1"/>
              <a:ext cx="1167493" cy="1167493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39563C76-BC00-DE47-88F5-C24D3CE3325A}"/>
                </a:ext>
              </a:extLst>
            </p:cNvPr>
            <p:cNvSpPr/>
            <p:nvPr userDrawn="1"/>
          </p:nvSpPr>
          <p:spPr>
            <a:xfrm>
              <a:off x="10228214" y="-1"/>
              <a:ext cx="1963787" cy="3178856"/>
            </a:xfrm>
            <a:custGeom>
              <a:avLst/>
              <a:gdLst>
                <a:gd name="connsiteX0" fmla="*/ 0 w 1963787"/>
                <a:gd name="connsiteY0" fmla="*/ 0 h 3178856"/>
                <a:gd name="connsiteX1" fmla="*/ 1963787 w 1963787"/>
                <a:gd name="connsiteY1" fmla="*/ 0 h 3178856"/>
                <a:gd name="connsiteX2" fmla="*/ 1963787 w 1963787"/>
                <a:gd name="connsiteY2" fmla="*/ 1967129 h 3178856"/>
                <a:gd name="connsiteX3" fmla="*/ 1963787 w 1963787"/>
                <a:gd name="connsiteY3" fmla="*/ 2349671 h 3178856"/>
                <a:gd name="connsiteX4" fmla="*/ 1963787 w 1963787"/>
                <a:gd name="connsiteY4" fmla="*/ 3178856 h 3178856"/>
                <a:gd name="connsiteX5" fmla="*/ 1963753 w 1963787"/>
                <a:gd name="connsiteY5" fmla="*/ 3178856 h 3178856"/>
                <a:gd name="connsiteX6" fmla="*/ 1763002 w 1963787"/>
                <a:gd name="connsiteY6" fmla="*/ 3168629 h 3178856"/>
                <a:gd name="connsiteX7" fmla="*/ 0 w 1963787"/>
                <a:gd name="connsiteY7" fmla="*/ 1197921 h 3178856"/>
                <a:gd name="connsiteX8" fmla="*/ 0 w 1963787"/>
                <a:gd name="connsiteY8" fmla="*/ 1039961 h 3178856"/>
                <a:gd name="connsiteX9" fmla="*/ 0 w 1963787"/>
                <a:gd name="connsiteY9" fmla="*/ 0 h 31788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963787" h="3178856">
                  <a:moveTo>
                    <a:pt x="0" y="0"/>
                  </a:moveTo>
                  <a:lnTo>
                    <a:pt x="1963787" y="0"/>
                  </a:lnTo>
                  <a:lnTo>
                    <a:pt x="1963787" y="1967129"/>
                  </a:lnTo>
                  <a:lnTo>
                    <a:pt x="1963787" y="2349671"/>
                  </a:lnTo>
                  <a:lnTo>
                    <a:pt x="1963787" y="3178856"/>
                  </a:lnTo>
                  <a:lnTo>
                    <a:pt x="1963753" y="3178856"/>
                  </a:lnTo>
                  <a:lnTo>
                    <a:pt x="1763002" y="3168629"/>
                  </a:lnTo>
                  <a:cubicBezTo>
                    <a:pt x="772749" y="3067186"/>
                    <a:pt x="0" y="2223585"/>
                    <a:pt x="0" y="1197921"/>
                  </a:cubicBezTo>
                  <a:lnTo>
                    <a:pt x="0" y="1039961"/>
                  </a:lnTo>
                  <a:lnTo>
                    <a:pt x="0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94248F2-5264-4601-AA0B-6C092F77F2D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67494" y="252549"/>
            <a:ext cx="6220278" cy="3257414"/>
          </a:xfrm>
        </p:spPr>
        <p:txBody>
          <a:bodyPr anchor="b">
            <a:noAutofit/>
          </a:bodyPr>
          <a:lstStyle>
            <a:lvl1pPr algn="l">
              <a:defRPr sz="60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FB69D3-5632-4285-A209-9DCA67DA668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67493" y="3685939"/>
            <a:ext cx="6220277" cy="2919512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2544706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AC10D125-AB73-D276-4947-94204736A3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" y="0"/>
            <a:ext cx="12191999" cy="6858000"/>
            <a:chOff x="1" y="0"/>
            <a:chExt cx="12191999" cy="6858000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6A7F6A3F-E1DD-A246-9A6D-5F9B18BA25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055FD0FC-C8FF-6741-A364-A29CDC6F94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flipH="1">
              <a:off x="8580896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latin typeface="+mn-lt"/>
              </a:endParaRPr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D11C9832-A021-954E-A34F-2988D1189A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9861BC34-DFBF-2D4F-B463-FCFBC08391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 userDrawn="1"/>
          </p:nvGrpSpPr>
          <p:grpSpPr>
            <a:xfrm>
              <a:off x="8082092" y="5590903"/>
              <a:ext cx="1572380" cy="1267097"/>
              <a:chOff x="7413403" y="4976359"/>
              <a:chExt cx="2334986" cy="1881641"/>
            </a:xfrm>
          </p:grpSpPr>
          <p:sp>
            <p:nvSpPr>
              <p:cNvPr id="7" name="Freeform 6">
                <a:extLst>
                  <a:ext uri="{FF2B5EF4-FFF2-40B4-BE49-F238E27FC236}">
                    <a16:creationId xmlns:a16="http://schemas.microsoft.com/office/drawing/2014/main" id="{55C37C19-F268-4A43-A0D4-3B1B38D48952}"/>
                  </a:ext>
                </a:extLst>
              </p:cNvPr>
              <p:cNvSpPr/>
              <p:nvPr userDrawn="1"/>
            </p:nvSpPr>
            <p:spPr>
              <a:xfrm rot="5400000" flipH="1" flipV="1">
                <a:off x="8223822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E4F760E5-9D5D-E44F-AEBF-20CA8DE87D11}"/>
                  </a:ext>
                </a:extLst>
              </p:cNvPr>
              <p:cNvSpPr/>
              <p:nvPr userDrawn="1"/>
            </p:nvSpPr>
            <p:spPr>
              <a:xfrm rot="16200000" flipV="1">
                <a:off x="7056329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136526"/>
            <a:ext cx="9779183" cy="1570038"/>
          </a:xfrm>
        </p:spPr>
        <p:txBody>
          <a:bodyPr anchor="b">
            <a:noAutofit/>
          </a:bodyPr>
          <a:lstStyle>
            <a:lvl1pPr>
              <a:defRPr sz="48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167493" y="2017467"/>
            <a:ext cx="9779182" cy="3366815"/>
          </a:xfrm>
        </p:spPr>
        <p:txBody>
          <a:bodyPr>
            <a:normAutofit/>
          </a:bodyPr>
          <a:lstStyle>
            <a:lvl1pPr marL="0" indent="0">
              <a:buNone/>
              <a:defRPr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2271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ส่วนหัวของส่วน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CCEDB282-8288-C81F-52B5-048A3E80C9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1"/>
            <a:ext cx="12208822" cy="6858003"/>
            <a:chOff x="0" y="-1"/>
            <a:chExt cx="12208822" cy="6858003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2A62587F-7496-384A-AF40-18FC8CF0709D}"/>
                </a:ext>
              </a:extLst>
            </p:cNvPr>
            <p:cNvSpPr/>
            <p:nvPr userDrawn="1"/>
          </p:nvSpPr>
          <p:spPr>
            <a:xfrm>
              <a:off x="0" y="2286002"/>
              <a:ext cx="12208822" cy="45720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84DB028B-A475-224B-B675-A15A56CAD0BF}"/>
                </a:ext>
              </a:extLst>
            </p:cNvPr>
            <p:cNvSpPr/>
            <p:nvPr userDrawn="1"/>
          </p:nvSpPr>
          <p:spPr>
            <a:xfrm flipH="1">
              <a:off x="8597718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61C34955-105B-4D4D-B51D-754C5D38A85D}"/>
                </a:ext>
              </a:extLst>
            </p:cNvPr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2734DEB1-EC02-2E42-9292-4ADD115060A5}"/>
                </a:ext>
              </a:extLst>
            </p:cNvPr>
            <p:cNvSpPr/>
            <p:nvPr userDrawn="1"/>
          </p:nvSpPr>
          <p:spPr>
            <a:xfrm rot="5400000" flipH="1" flipV="1">
              <a:off x="10344100" y="438098"/>
              <a:ext cx="2285999" cy="1409801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5E932F0D-7FC3-634B-932C-3625C16C8DE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136526"/>
            <a:ext cx="9779183" cy="1570038"/>
          </a:xfrm>
        </p:spPr>
        <p:txBody>
          <a:bodyPr anchor="b">
            <a:noAutofit/>
          </a:bodyPr>
          <a:lstStyle>
            <a:lvl1pPr>
              <a:defRPr sz="48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65DE34-CDB7-41F7-A95A-592B99558C69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167492" y="2653167"/>
            <a:ext cx="9779183" cy="3436483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240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95D4F5-F69B-42F6-8A9D-330F696E1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2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79A23A-2238-4904-8692-9F2DAE8B8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2"/>
                </a:solidFill>
                <a:latin typeface="+mn-lt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69FC35-DDC8-45FB-8ACB-21C15F57C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06318" y="6356350"/>
            <a:ext cx="1604682" cy="365125"/>
          </a:xfrm>
        </p:spPr>
        <p:txBody>
          <a:bodyPr>
            <a:noAutofit/>
          </a:bodyPr>
          <a:lstStyle>
            <a:lvl1pPr>
              <a:defRPr>
                <a:solidFill>
                  <a:schemeClr val="accent3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2635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95FBCE6F-2AA9-31FE-8148-33B4807355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067EACEC-C2DD-EA42-8504-176673AD1F20}"/>
                </a:ext>
              </a:extLst>
            </p:cNvPr>
            <p:cNvSpPr/>
            <p:nvPr userDrawn="1"/>
          </p:nvSpPr>
          <p:spPr>
            <a:xfrm>
              <a:off x="0" y="0"/>
              <a:ext cx="8025490" cy="6858000"/>
            </a:xfrm>
            <a:custGeom>
              <a:avLst/>
              <a:gdLst>
                <a:gd name="connsiteX0" fmla="*/ 0 w 8025490"/>
                <a:gd name="connsiteY0" fmla="*/ 0 h 6858000"/>
                <a:gd name="connsiteX1" fmla="*/ 4596490 w 8025490"/>
                <a:gd name="connsiteY1" fmla="*/ 0 h 6858000"/>
                <a:gd name="connsiteX2" fmla="*/ 8025490 w 8025490"/>
                <a:gd name="connsiteY2" fmla="*/ 3429000 h 6858000"/>
                <a:gd name="connsiteX3" fmla="*/ 4596490 w 8025490"/>
                <a:gd name="connsiteY3" fmla="*/ 6858000 h 6858000"/>
                <a:gd name="connsiteX4" fmla="*/ 0 w 8025490"/>
                <a:gd name="connsiteY4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025490" h="6858000">
                  <a:moveTo>
                    <a:pt x="0" y="0"/>
                  </a:moveTo>
                  <a:lnTo>
                    <a:pt x="4596490" y="0"/>
                  </a:lnTo>
                  <a:cubicBezTo>
                    <a:pt x="6490274" y="0"/>
                    <a:pt x="8025490" y="1535216"/>
                    <a:pt x="8025490" y="3429000"/>
                  </a:cubicBezTo>
                  <a:cubicBezTo>
                    <a:pt x="8025490" y="5322784"/>
                    <a:pt x="6490274" y="6858000"/>
                    <a:pt x="4596490" y="6858000"/>
                  </a:cubicBezTo>
                  <a:lnTo>
                    <a:pt x="0" y="685800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89843C7E-5704-7A46-8974-F3BFA42E7310}"/>
                </a:ext>
              </a:extLst>
            </p:cNvPr>
            <p:cNvGrpSpPr/>
            <p:nvPr userDrawn="1"/>
          </p:nvGrpSpPr>
          <p:grpSpPr>
            <a:xfrm rot="16200000">
              <a:off x="8286528" y="2207195"/>
              <a:ext cx="3032351" cy="2443610"/>
              <a:chOff x="9857014" y="13834"/>
              <a:chExt cx="2334986" cy="1881641"/>
            </a:xfrm>
          </p:grpSpPr>
          <p:sp>
            <p:nvSpPr>
              <p:cNvPr id="15" name="Freeform 14">
                <a:extLst>
                  <a:ext uri="{FF2B5EF4-FFF2-40B4-BE49-F238E27FC236}">
                    <a16:creationId xmlns:a16="http://schemas.microsoft.com/office/drawing/2014/main" id="{EFBF1E52-11FA-DC48-B7AD-75734232FFE8}"/>
                  </a:ext>
                </a:extLst>
              </p:cNvPr>
              <p:cNvSpPr/>
              <p:nvPr userDrawn="1"/>
            </p:nvSpPr>
            <p:spPr>
              <a:xfrm rot="5400000" flipH="1" flipV="1">
                <a:off x="10667433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Freeform 15">
                <a:extLst>
                  <a:ext uri="{FF2B5EF4-FFF2-40B4-BE49-F238E27FC236}">
                    <a16:creationId xmlns:a16="http://schemas.microsoft.com/office/drawing/2014/main" id="{4850B620-49F5-3748-84AF-682555D52792}"/>
                  </a:ext>
                </a:extLst>
              </p:cNvPr>
              <p:cNvSpPr/>
              <p:nvPr userDrawn="1"/>
            </p:nvSpPr>
            <p:spPr>
              <a:xfrm rot="16200000" flipV="1">
                <a:off x="9499940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0B179973-08D2-EF40-B516-35E75E906394}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6C811FF3-E48A-194D-8022-65F8C3A17449}"/>
                </a:ext>
              </a:extLst>
            </p:cNvPr>
            <p:cNvSpPr/>
            <p:nvPr userDrawn="1"/>
          </p:nvSpPr>
          <p:spPr>
            <a:xfrm flipH="1">
              <a:off x="8580896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94248F2-5264-4601-AA0B-6C092F77F2D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67494" y="177553"/>
            <a:ext cx="6245912" cy="3269447"/>
          </a:xfrm>
        </p:spPr>
        <p:txBody>
          <a:bodyPr anchor="b">
            <a:noAutofit/>
          </a:bodyPr>
          <a:lstStyle>
            <a:lvl1pPr algn="l">
              <a:defRPr sz="60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FB69D3-5632-4285-A209-9DCA67DA668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67494" y="3492896"/>
            <a:ext cx="6245912" cy="912850"/>
          </a:xfrm>
        </p:spPr>
        <p:txBody>
          <a:bodyPr anchor="ctr" anchorCtr="0">
            <a:no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986529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AD71EB95-DE30-3F1F-F9EC-DA4858055C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" y="1"/>
            <a:ext cx="12191999" cy="6857999"/>
            <a:chOff x="1" y="1"/>
            <a:chExt cx="12191999" cy="6857999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6A7F6A3F-E1DD-A246-9A6D-5F9B18BA2588}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055FD0FC-C8FF-6741-A364-A29CDC6F9495}"/>
                </a:ext>
              </a:extLst>
            </p:cNvPr>
            <p:cNvSpPr/>
            <p:nvPr userDrawn="1"/>
          </p:nvSpPr>
          <p:spPr>
            <a:xfrm rot="5400000" flipH="1">
              <a:off x="1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136526"/>
            <a:ext cx="9779183" cy="1570038"/>
          </a:xfrm>
        </p:spPr>
        <p:txBody>
          <a:bodyPr anchor="b">
            <a:noAutofit/>
          </a:bodyPr>
          <a:lstStyle>
            <a:lvl1pPr>
              <a:defRPr sz="48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167493" y="2087561"/>
            <a:ext cx="9779182" cy="3366815"/>
          </a:xfrm>
        </p:spPr>
        <p:txBody>
          <a:bodyPr>
            <a:noAutofit/>
          </a:bodyPr>
          <a:lstStyle>
            <a:lvl1pPr marL="0" indent="0">
              <a:buNone/>
              <a:defRPr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170101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7818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hart 2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BA2A58C-57B7-834C-8F5C-3299322411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rot="16200000">
            <a:off x="10772262" y="152641"/>
            <a:ext cx="1572380" cy="1267097"/>
            <a:chOff x="7413403" y="4976359"/>
            <a:chExt cx="2334986" cy="1881641"/>
          </a:xfrm>
        </p:grpSpPr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801D8067-144A-FE48-AF1E-529B662DCAD3}"/>
                </a:ext>
              </a:extLst>
            </p:cNvPr>
            <p:cNvSpPr/>
            <p:nvPr userDrawn="1"/>
          </p:nvSpPr>
          <p:spPr>
            <a:xfrm rot="5400000" flipH="1" flipV="1">
              <a:off x="8223822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2ECA7D87-C78C-C140-AA28-C0FB20209045}"/>
                </a:ext>
              </a:extLst>
            </p:cNvPr>
            <p:cNvSpPr/>
            <p:nvPr userDrawn="1"/>
          </p:nvSpPr>
          <p:spPr>
            <a:xfrm rot="16200000" flipV="1">
              <a:off x="7056329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136526"/>
            <a:ext cx="9779183" cy="1570038"/>
          </a:xfrm>
        </p:spPr>
        <p:txBody>
          <a:bodyPr anchor="b">
            <a:noAutofit/>
          </a:bodyPr>
          <a:lstStyle>
            <a:lvl1pPr>
              <a:defRPr sz="48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167493" y="2084832"/>
            <a:ext cx="9779182" cy="3366813"/>
          </a:xfrm>
        </p:spPr>
        <p:txBody>
          <a:bodyPr>
            <a:noAutofit/>
          </a:bodyPr>
          <a:lstStyle>
            <a:lvl1pPr marL="0" indent="0">
              <a:buNone/>
              <a:defRPr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170101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0945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B5ED18-7A07-47F1-8056-CD86B076AFE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24826" y="1071418"/>
            <a:ext cx="7342348" cy="3423380"/>
          </a:xfrm>
        </p:spPr>
        <p:txBody>
          <a:bodyPr anchor="b" anchorCtr="0">
            <a:noAutofit/>
          </a:bodyPr>
          <a:lstStyle>
            <a:lvl1pPr algn="ctr">
              <a:lnSpc>
                <a:spcPct val="100000"/>
              </a:lnSpc>
              <a:defRPr sz="44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C91C146-F9A8-9A4C-9508-8590923B8D9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22837" y="1071418"/>
            <a:ext cx="1364297" cy="1740788"/>
          </a:xfrm>
        </p:spPr>
        <p:txBody>
          <a:bodyPr>
            <a:noAutofit/>
          </a:bodyPr>
          <a:lstStyle>
            <a:lvl1pPr marL="0" indent="0" algn="ctr">
              <a:buNone/>
              <a:defRPr sz="23900" b="1">
                <a:solidFill>
                  <a:schemeClr val="accent1">
                    <a:lumMod val="75000"/>
                  </a:schemeClr>
                </a:solidFill>
                <a:latin typeface="Tenorite" pitchFamily="2" charset="0"/>
              </a:defRPr>
            </a:lvl1pPr>
            <a:lvl2pPr marL="457200" indent="0">
              <a:buNone/>
              <a:defRPr b="1">
                <a:solidFill>
                  <a:schemeClr val="bg1"/>
                </a:solidFill>
                <a:latin typeface="Tenorite" pitchFamily="2" charset="0"/>
              </a:defRPr>
            </a:lvl2pPr>
            <a:lvl3pPr marL="914400" indent="0">
              <a:buNone/>
              <a:defRPr b="1">
                <a:solidFill>
                  <a:schemeClr val="bg1"/>
                </a:solidFill>
                <a:latin typeface="Tenorite" pitchFamily="2" charset="0"/>
              </a:defRPr>
            </a:lvl3pPr>
            <a:lvl4pPr marL="1371600" indent="0">
              <a:buNone/>
              <a:defRPr b="1">
                <a:solidFill>
                  <a:schemeClr val="bg1"/>
                </a:solidFill>
                <a:latin typeface="Tenorite" pitchFamily="2" charset="0"/>
              </a:defRPr>
            </a:lvl4pPr>
            <a:lvl5pPr marL="1828800" indent="0">
              <a:buNone/>
              <a:defRPr b="1">
                <a:solidFill>
                  <a:schemeClr val="bg1"/>
                </a:solidFill>
                <a:latin typeface="Tenorite" pitchFamily="2" charset="0"/>
              </a:defRPr>
            </a:lvl5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612193CD-03AD-D74D-A5CD-747A9B53F49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819153" y="3295278"/>
            <a:ext cx="1364297" cy="1690799"/>
          </a:xfrm>
        </p:spPr>
        <p:txBody>
          <a:bodyPr>
            <a:noAutofit/>
          </a:bodyPr>
          <a:lstStyle>
            <a:lvl1pPr marL="0" indent="0" algn="ctr">
              <a:buNone/>
              <a:defRPr sz="23900" b="1">
                <a:solidFill>
                  <a:schemeClr val="accent1">
                    <a:lumMod val="75000"/>
                  </a:schemeClr>
                </a:solidFill>
                <a:latin typeface="Tenorite" pitchFamily="2" charset="0"/>
              </a:defRPr>
            </a:lvl1pPr>
            <a:lvl2pPr marL="457200" indent="0">
              <a:buNone/>
              <a:defRPr b="1">
                <a:solidFill>
                  <a:schemeClr val="bg1"/>
                </a:solidFill>
                <a:latin typeface="Tenorite" pitchFamily="2" charset="0"/>
              </a:defRPr>
            </a:lvl2pPr>
            <a:lvl3pPr marL="914400" indent="0">
              <a:buNone/>
              <a:defRPr b="1">
                <a:solidFill>
                  <a:schemeClr val="bg1"/>
                </a:solidFill>
                <a:latin typeface="Tenorite" pitchFamily="2" charset="0"/>
              </a:defRPr>
            </a:lvl3pPr>
            <a:lvl4pPr marL="1371600" indent="0">
              <a:buNone/>
              <a:defRPr b="1">
                <a:solidFill>
                  <a:schemeClr val="bg1"/>
                </a:solidFill>
                <a:latin typeface="Tenorite" pitchFamily="2" charset="0"/>
              </a:defRPr>
            </a:lvl4pPr>
            <a:lvl5pPr marL="1828800" indent="0">
              <a:buNone/>
              <a:defRPr b="1">
                <a:solidFill>
                  <a:schemeClr val="bg1"/>
                </a:solidFill>
                <a:latin typeface="Tenorite" pitchFamily="2" charset="0"/>
              </a:defRPr>
            </a:lvl5pPr>
          </a:lstStyle>
          <a:p>
            <a:pPr lvl="0"/>
            <a:r>
              <a:rPr lang="en-US" dirty="0"/>
              <a:t>”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322D6C2B-78AC-DD47-9289-067C968B06C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222389" y="4599720"/>
            <a:ext cx="3511550" cy="853643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bg1"/>
                </a:solidFill>
                <a:latin typeface="+mn-lt"/>
              </a:defRPr>
            </a:lvl1pPr>
            <a:lvl2pPr marL="457200" indent="0" algn="r">
              <a:buNone/>
              <a:defRPr sz="1800">
                <a:solidFill>
                  <a:schemeClr val="bg1"/>
                </a:solidFill>
                <a:latin typeface="Tenorite" pitchFamily="2" charset="0"/>
              </a:defRPr>
            </a:lvl2pPr>
            <a:lvl3pPr marL="914400" indent="0" algn="r">
              <a:buNone/>
              <a:defRPr sz="1600">
                <a:solidFill>
                  <a:schemeClr val="bg1"/>
                </a:solidFill>
                <a:latin typeface="Tenorite" pitchFamily="2" charset="0"/>
              </a:defRPr>
            </a:lvl3pPr>
            <a:lvl4pPr marL="1371600" indent="0" algn="r">
              <a:buNone/>
              <a:defRPr sz="1400">
                <a:solidFill>
                  <a:schemeClr val="bg1"/>
                </a:solidFill>
                <a:latin typeface="Tenorite" pitchFamily="2" charset="0"/>
              </a:defRPr>
            </a:lvl4pPr>
            <a:lvl5pPr marL="1828800" indent="0" algn="r">
              <a:buNone/>
              <a:defRPr sz="1400">
                <a:solidFill>
                  <a:schemeClr val="bg1"/>
                </a:solidFill>
                <a:latin typeface="Tenorite" pitchFamily="2" charset="0"/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0C71211-4520-46A1-9487-4AE49C323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2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6356206-85FD-45F5-A1F7-128DB34C86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2"/>
                </a:solidFill>
                <a:latin typeface="+mn-lt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203763F-C8CD-4BCB-9A0A-B10F000BC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6947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>
            <a:extLst>
              <a:ext uri="{FF2B5EF4-FFF2-40B4-BE49-F238E27FC236}">
                <a16:creationId xmlns:a16="http://schemas.microsoft.com/office/drawing/2014/main" id="{28C225EC-F6EF-1144-834A-F0B91974AA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-1664"/>
            <a:ext cx="9857012" cy="685966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99F76E36-451C-4A7D-4E26-8AB78D34D3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9857012" y="-1664"/>
            <a:ext cx="2334989" cy="6859664"/>
            <a:chOff x="9857012" y="-1664"/>
            <a:chExt cx="2334989" cy="6859664"/>
          </a:xfrm>
        </p:grpSpPr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AAB3BC7E-B34F-EF47-B125-1574C5484E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rot="16200000" flipV="1">
              <a:off x="9499940" y="355410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7CBC82D0-4F72-C649-8B7F-D4B087957B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flipH="1">
              <a:off x="10866436" y="1879977"/>
              <a:ext cx="1325563" cy="1325563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9383F23A-D872-2A4C-B386-A9D269BE69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1024507" y="-1664"/>
              <a:ext cx="1167494" cy="1881641"/>
            </a:xfrm>
            <a:custGeom>
              <a:avLst/>
              <a:gdLst>
                <a:gd name="connsiteX0" fmla="*/ 1167473 w 1167494"/>
                <a:gd name="connsiteY0" fmla="*/ 0 h 1881641"/>
                <a:gd name="connsiteX1" fmla="*/ 1167493 w 1167494"/>
                <a:gd name="connsiteY1" fmla="*/ 0 h 1881641"/>
                <a:gd name="connsiteX2" fmla="*/ 1167493 w 1167494"/>
                <a:gd name="connsiteY2" fmla="*/ 714148 h 1881641"/>
                <a:gd name="connsiteX3" fmla="*/ 1166666 w 1167494"/>
                <a:gd name="connsiteY3" fmla="*/ 730534 h 1881641"/>
                <a:gd name="connsiteX4" fmla="*/ 1167494 w 1167494"/>
                <a:gd name="connsiteY4" fmla="*/ 730534 h 1881641"/>
                <a:gd name="connsiteX5" fmla="*/ 1167494 w 1167494"/>
                <a:gd name="connsiteY5" fmla="*/ 1378059 h 1881641"/>
                <a:gd name="connsiteX6" fmla="*/ 1167493 w 1167494"/>
                <a:gd name="connsiteY6" fmla="*/ 1378059 h 1881641"/>
                <a:gd name="connsiteX7" fmla="*/ 1167493 w 1167494"/>
                <a:gd name="connsiteY7" fmla="*/ 1881641 h 1881641"/>
                <a:gd name="connsiteX8" fmla="*/ 0 w 1167494"/>
                <a:gd name="connsiteY8" fmla="*/ 1881641 h 1881641"/>
                <a:gd name="connsiteX9" fmla="*/ 0 w 1167494"/>
                <a:gd name="connsiteY9" fmla="*/ 1234116 h 1881641"/>
                <a:gd name="connsiteX10" fmla="*/ 0 w 1167494"/>
                <a:gd name="connsiteY10" fmla="*/ 1167492 h 1881641"/>
                <a:gd name="connsiteX11" fmla="*/ 1048124 w 1167494"/>
                <a:gd name="connsiteY11" fmla="*/ 6027 h 18816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167494" h="1881641">
                  <a:moveTo>
                    <a:pt x="1167473" y="0"/>
                  </a:moveTo>
                  <a:lnTo>
                    <a:pt x="1167493" y="0"/>
                  </a:lnTo>
                  <a:lnTo>
                    <a:pt x="1167493" y="714148"/>
                  </a:lnTo>
                  <a:lnTo>
                    <a:pt x="1166666" y="730534"/>
                  </a:lnTo>
                  <a:lnTo>
                    <a:pt x="1167494" y="730534"/>
                  </a:lnTo>
                  <a:lnTo>
                    <a:pt x="1167494" y="1378059"/>
                  </a:lnTo>
                  <a:lnTo>
                    <a:pt x="1167493" y="1378059"/>
                  </a:lnTo>
                  <a:lnTo>
                    <a:pt x="1167493" y="1881641"/>
                  </a:lnTo>
                  <a:lnTo>
                    <a:pt x="0" y="1881641"/>
                  </a:lnTo>
                  <a:lnTo>
                    <a:pt x="0" y="1234116"/>
                  </a:lnTo>
                  <a:lnTo>
                    <a:pt x="0" y="1167492"/>
                  </a:lnTo>
                  <a:cubicBezTo>
                    <a:pt x="0" y="563002"/>
                    <a:pt x="459408" y="65814"/>
                    <a:pt x="1048124" y="6027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9221FFDB-AAE2-5943-97A1-82D66AE05D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0334091" y="2737752"/>
              <a:ext cx="1380830" cy="138083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7" name="Freeform 26">
              <a:extLst>
                <a:ext uri="{FF2B5EF4-FFF2-40B4-BE49-F238E27FC236}">
                  <a16:creationId xmlns:a16="http://schemas.microsoft.com/office/drawing/2014/main" id="{2E58EEF7-63CA-A845-BAC4-9D3BE05918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rot="16200000" flipH="1">
              <a:off x="10667432" y="5333432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757A4624-D8ED-2E4B-AF8C-00DFA6A72D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flipV="1">
              <a:off x="9857012" y="3651505"/>
              <a:ext cx="1325563" cy="1325563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id="{DF312EF8-91BE-5946-BE31-8CFE107A2F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flipH="1" flipV="1">
              <a:off x="9857013" y="4976359"/>
              <a:ext cx="1167494" cy="1881641"/>
            </a:xfrm>
            <a:custGeom>
              <a:avLst/>
              <a:gdLst>
                <a:gd name="connsiteX0" fmla="*/ 1167473 w 1167494"/>
                <a:gd name="connsiteY0" fmla="*/ 0 h 1881641"/>
                <a:gd name="connsiteX1" fmla="*/ 1167493 w 1167494"/>
                <a:gd name="connsiteY1" fmla="*/ 0 h 1881641"/>
                <a:gd name="connsiteX2" fmla="*/ 1167493 w 1167494"/>
                <a:gd name="connsiteY2" fmla="*/ 714148 h 1881641"/>
                <a:gd name="connsiteX3" fmla="*/ 1166666 w 1167494"/>
                <a:gd name="connsiteY3" fmla="*/ 730534 h 1881641"/>
                <a:gd name="connsiteX4" fmla="*/ 1167494 w 1167494"/>
                <a:gd name="connsiteY4" fmla="*/ 730534 h 1881641"/>
                <a:gd name="connsiteX5" fmla="*/ 1167494 w 1167494"/>
                <a:gd name="connsiteY5" fmla="*/ 1378059 h 1881641"/>
                <a:gd name="connsiteX6" fmla="*/ 1167493 w 1167494"/>
                <a:gd name="connsiteY6" fmla="*/ 1378059 h 1881641"/>
                <a:gd name="connsiteX7" fmla="*/ 1167493 w 1167494"/>
                <a:gd name="connsiteY7" fmla="*/ 1881641 h 1881641"/>
                <a:gd name="connsiteX8" fmla="*/ 0 w 1167494"/>
                <a:gd name="connsiteY8" fmla="*/ 1881641 h 1881641"/>
                <a:gd name="connsiteX9" fmla="*/ 0 w 1167494"/>
                <a:gd name="connsiteY9" fmla="*/ 1234116 h 1881641"/>
                <a:gd name="connsiteX10" fmla="*/ 0 w 1167494"/>
                <a:gd name="connsiteY10" fmla="*/ 1167492 h 1881641"/>
                <a:gd name="connsiteX11" fmla="*/ 1048124 w 1167494"/>
                <a:gd name="connsiteY11" fmla="*/ 6027 h 18816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167494" h="1881641">
                  <a:moveTo>
                    <a:pt x="1167473" y="0"/>
                  </a:moveTo>
                  <a:lnTo>
                    <a:pt x="1167493" y="0"/>
                  </a:lnTo>
                  <a:lnTo>
                    <a:pt x="1167493" y="714148"/>
                  </a:lnTo>
                  <a:lnTo>
                    <a:pt x="1166666" y="730534"/>
                  </a:lnTo>
                  <a:lnTo>
                    <a:pt x="1167494" y="730534"/>
                  </a:lnTo>
                  <a:lnTo>
                    <a:pt x="1167494" y="1378059"/>
                  </a:lnTo>
                  <a:lnTo>
                    <a:pt x="1167493" y="1378059"/>
                  </a:lnTo>
                  <a:lnTo>
                    <a:pt x="1167493" y="1881641"/>
                  </a:lnTo>
                  <a:lnTo>
                    <a:pt x="0" y="1881641"/>
                  </a:lnTo>
                  <a:lnTo>
                    <a:pt x="0" y="1234116"/>
                  </a:lnTo>
                  <a:lnTo>
                    <a:pt x="0" y="1167492"/>
                  </a:lnTo>
                  <a:cubicBezTo>
                    <a:pt x="0" y="563002"/>
                    <a:pt x="459408" y="65814"/>
                    <a:pt x="1048124" y="6027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31" name="Title 1">
            <a:extLst>
              <a:ext uri="{FF2B5EF4-FFF2-40B4-BE49-F238E27FC236}">
                <a16:creationId xmlns:a16="http://schemas.microsoft.com/office/drawing/2014/main" id="{1E40CEAF-B1BB-174E-A798-3BA60D9C04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50430" y="136526"/>
            <a:ext cx="8401624" cy="1570038"/>
          </a:xfrm>
        </p:spPr>
        <p:txBody>
          <a:bodyPr lIns="0" anchor="b">
            <a:noAutofit/>
          </a:bodyPr>
          <a:lstStyle>
            <a:lvl1pPr>
              <a:defRPr sz="48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Picture Placeholder 23">
            <a:extLst>
              <a:ext uri="{FF2B5EF4-FFF2-40B4-BE49-F238E27FC236}">
                <a16:creationId xmlns:a16="http://schemas.microsoft.com/office/drawing/2014/main" id="{5E48B363-63E8-4F17-842B-53AD935A6529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50429" y="2227758"/>
            <a:ext cx="1200374" cy="1201242"/>
          </a:xfrm>
        </p:spPr>
        <p:txBody>
          <a:bodyPr>
            <a:no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dirty="0"/>
              <a:t>Click to add picture</a:t>
            </a:r>
          </a:p>
        </p:txBody>
      </p:sp>
      <p:sp>
        <p:nvSpPr>
          <p:cNvPr id="10" name="Text Placeholder 28">
            <a:extLst>
              <a:ext uri="{FF2B5EF4-FFF2-40B4-BE49-F238E27FC236}">
                <a16:creationId xmlns:a16="http://schemas.microsoft.com/office/drawing/2014/main" id="{CC3A7E03-4F06-4380-90A1-845651EEA3C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123351" y="2227758"/>
            <a:ext cx="2281237" cy="546304"/>
          </a:xfr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1" name="Text Placeholder 28">
            <a:extLst>
              <a:ext uri="{FF2B5EF4-FFF2-40B4-BE49-F238E27FC236}">
                <a16:creationId xmlns:a16="http://schemas.microsoft.com/office/drawing/2014/main" id="{31AF5791-727B-438A-A7EF-5D132167C89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123350" y="2811645"/>
            <a:ext cx="2281237" cy="621189"/>
          </a:xfrm>
        </p:spPr>
        <p:txBody>
          <a:bodyPr lIns="0" tIns="0" rIns="0" bIns="0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" name="Picture Placeholder 23">
            <a:extLst>
              <a:ext uri="{FF2B5EF4-FFF2-40B4-BE49-F238E27FC236}">
                <a16:creationId xmlns:a16="http://schemas.microsoft.com/office/drawing/2014/main" id="{9ABA5222-6FD6-405B-8AC8-18022C36590F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495813" y="2227758"/>
            <a:ext cx="1200374" cy="1201242"/>
          </a:xfrm>
        </p:spPr>
        <p:txBody>
          <a:bodyPr>
            <a:no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dirty="0"/>
              <a:t>Click to add picture</a:t>
            </a:r>
          </a:p>
        </p:txBody>
      </p:sp>
      <p:sp>
        <p:nvSpPr>
          <p:cNvPr id="12" name="Text Placeholder 28">
            <a:extLst>
              <a:ext uri="{FF2B5EF4-FFF2-40B4-BE49-F238E27FC236}">
                <a16:creationId xmlns:a16="http://schemas.microsoft.com/office/drawing/2014/main" id="{A1A33FCF-D2EB-478E-8679-428657895F76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870817" y="2223923"/>
            <a:ext cx="2281237" cy="546304"/>
          </a:xfr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3" name="Text Placeholder 28">
            <a:extLst>
              <a:ext uri="{FF2B5EF4-FFF2-40B4-BE49-F238E27FC236}">
                <a16:creationId xmlns:a16="http://schemas.microsoft.com/office/drawing/2014/main" id="{55274EF8-F641-41B2-89C1-FD94AFA4868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870816" y="2807810"/>
            <a:ext cx="2281237" cy="621189"/>
          </a:xfrm>
        </p:spPr>
        <p:txBody>
          <a:bodyPr lIns="0" tIns="0" rIns="0" bIns="0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8" name="Picture Placeholder 23">
            <a:extLst>
              <a:ext uri="{FF2B5EF4-FFF2-40B4-BE49-F238E27FC236}">
                <a16:creationId xmlns:a16="http://schemas.microsoft.com/office/drawing/2014/main" id="{124DE785-775F-4AE4-94B3-FA728188EBA5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750429" y="4254273"/>
            <a:ext cx="1200374" cy="1201242"/>
          </a:xfrm>
        </p:spPr>
        <p:txBody>
          <a:bodyPr>
            <a:no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dirty="0"/>
              <a:t>Click to add picture</a:t>
            </a:r>
          </a:p>
        </p:txBody>
      </p:sp>
      <p:sp>
        <p:nvSpPr>
          <p:cNvPr id="14" name="Text Placeholder 28">
            <a:extLst>
              <a:ext uri="{FF2B5EF4-FFF2-40B4-BE49-F238E27FC236}">
                <a16:creationId xmlns:a16="http://schemas.microsoft.com/office/drawing/2014/main" id="{5A429D4E-B795-4E55-852E-9E161F9EBD36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123351" y="4300151"/>
            <a:ext cx="2281237" cy="546304"/>
          </a:xfr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5" name="Text Placeholder 28">
            <a:extLst>
              <a:ext uri="{FF2B5EF4-FFF2-40B4-BE49-F238E27FC236}">
                <a16:creationId xmlns:a16="http://schemas.microsoft.com/office/drawing/2014/main" id="{41D297CB-52EE-4DE4-AEAC-CD4AAF2BF17B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123350" y="4884038"/>
            <a:ext cx="2281237" cy="571477"/>
          </a:xfrm>
        </p:spPr>
        <p:txBody>
          <a:bodyPr lIns="0" tIns="0" rIns="0" bIns="0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9" name="Picture Placeholder 23">
            <a:extLst>
              <a:ext uri="{FF2B5EF4-FFF2-40B4-BE49-F238E27FC236}">
                <a16:creationId xmlns:a16="http://schemas.microsoft.com/office/drawing/2014/main" id="{F5694B35-7776-4DB9-9EB7-3AF076EC357D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5495813" y="4254273"/>
            <a:ext cx="1200374" cy="1201242"/>
          </a:xfrm>
        </p:spPr>
        <p:txBody>
          <a:bodyPr>
            <a:no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dirty="0"/>
              <a:t>Click to add picture</a:t>
            </a:r>
          </a:p>
        </p:txBody>
      </p:sp>
      <p:sp>
        <p:nvSpPr>
          <p:cNvPr id="16" name="Text Placeholder 28">
            <a:extLst>
              <a:ext uri="{FF2B5EF4-FFF2-40B4-BE49-F238E27FC236}">
                <a16:creationId xmlns:a16="http://schemas.microsoft.com/office/drawing/2014/main" id="{AD7B736B-3A10-499F-8F23-4437982C823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870817" y="4300151"/>
            <a:ext cx="2281237" cy="546304"/>
          </a:xfr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7" name="Text Placeholder 28">
            <a:extLst>
              <a:ext uri="{FF2B5EF4-FFF2-40B4-BE49-F238E27FC236}">
                <a16:creationId xmlns:a16="http://schemas.microsoft.com/office/drawing/2014/main" id="{07165540-290D-4A38-87DE-F52B05BD6A1A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870816" y="4884038"/>
            <a:ext cx="2281237" cy="571477"/>
          </a:xfrm>
        </p:spPr>
        <p:txBody>
          <a:bodyPr lIns="0" tIns="0" rIns="0" bIns="0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0C71211-4520-46A1-9487-4AE49C3239E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1000" y="6356350"/>
            <a:ext cx="1569803" cy="365125"/>
          </a:xfrm>
        </p:spPr>
        <p:txBody>
          <a:bodyPr>
            <a:noAutofit/>
          </a:bodyPr>
          <a:lstStyle>
            <a:lvl1pPr>
              <a:defRPr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6356206-85FD-45F5-A1F7-128DB34C86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871106" y="6356350"/>
            <a:ext cx="4114800" cy="365125"/>
          </a:xfrm>
        </p:spPr>
        <p:txBody>
          <a:bodyPr>
            <a:noAutofit/>
          </a:bodyPr>
          <a:lstStyle>
            <a:lvl1pPr>
              <a:defRPr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203763F-C8CD-4BCB-9A0A-B10F000BC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32334" y="6356350"/>
            <a:ext cx="1167495" cy="365125"/>
          </a:xfrm>
        </p:spPr>
        <p:txBody>
          <a:bodyPr>
            <a:noAutofit/>
          </a:bodyPr>
          <a:lstStyle>
            <a:lvl1pPr>
              <a:defRPr>
                <a:solidFill>
                  <a:schemeClr val="accent3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4419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ole team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Title 1">
            <a:extLst>
              <a:ext uri="{FF2B5EF4-FFF2-40B4-BE49-F238E27FC236}">
                <a16:creationId xmlns:a16="http://schemas.microsoft.com/office/drawing/2014/main" id="{6825B690-1AD7-4243-AC42-D2CF19B7B02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50430" y="71021"/>
            <a:ext cx="10678142" cy="1635542"/>
          </a:xfrm>
        </p:spPr>
        <p:txBody>
          <a:bodyPr lIns="0" anchor="b">
            <a:noAutofit/>
          </a:bodyPr>
          <a:lstStyle>
            <a:lvl1pPr>
              <a:defRPr sz="48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Picture Placeholder 23">
            <a:extLst>
              <a:ext uri="{FF2B5EF4-FFF2-40B4-BE49-F238E27FC236}">
                <a16:creationId xmlns:a16="http://schemas.microsoft.com/office/drawing/2014/main" id="{5E48B363-63E8-4F17-842B-53AD935A6529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50429" y="2068734"/>
            <a:ext cx="904987" cy="905641"/>
          </a:xfrm>
        </p:spPr>
        <p:txBody>
          <a:bodyPr lIns="0" rIns="0">
            <a:noAutofit/>
          </a:bodyPr>
          <a:lstStyle>
            <a:lvl1pPr marL="0" indent="0" algn="ctr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1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add picture</a:t>
            </a:r>
          </a:p>
        </p:txBody>
      </p:sp>
      <p:sp>
        <p:nvSpPr>
          <p:cNvPr id="31" name="Text Placeholder 28">
            <a:extLst>
              <a:ext uri="{FF2B5EF4-FFF2-40B4-BE49-F238E27FC236}">
                <a16:creationId xmlns:a16="http://schemas.microsoft.com/office/drawing/2014/main" id="{1825005B-0520-EC49-9A5C-554CB700387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50430" y="2994545"/>
            <a:ext cx="2663665" cy="347662"/>
          </a:xfr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2" name="Text Placeholder 28">
            <a:extLst>
              <a:ext uri="{FF2B5EF4-FFF2-40B4-BE49-F238E27FC236}">
                <a16:creationId xmlns:a16="http://schemas.microsoft.com/office/drawing/2014/main" id="{B6697B92-AF89-2C46-BC1E-6CB47E8EA42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50429" y="3379791"/>
            <a:ext cx="2663665" cy="347662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3" name="Picture Placeholder 23">
            <a:extLst>
              <a:ext uri="{FF2B5EF4-FFF2-40B4-BE49-F238E27FC236}">
                <a16:creationId xmlns:a16="http://schemas.microsoft.com/office/drawing/2014/main" id="{FA9FEBB0-45F1-DF45-89C4-B343F8B20BA0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3549397" y="2068734"/>
            <a:ext cx="904987" cy="905641"/>
          </a:xfrm>
        </p:spPr>
        <p:txBody>
          <a:bodyPr>
            <a:noAutofit/>
          </a:bodyPr>
          <a:lstStyle>
            <a:lvl1pPr marL="0" indent="0" algn="ctr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1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add picture</a:t>
            </a:r>
          </a:p>
        </p:txBody>
      </p:sp>
      <p:sp>
        <p:nvSpPr>
          <p:cNvPr id="34" name="Text Placeholder 28">
            <a:extLst>
              <a:ext uri="{FF2B5EF4-FFF2-40B4-BE49-F238E27FC236}">
                <a16:creationId xmlns:a16="http://schemas.microsoft.com/office/drawing/2014/main" id="{EF331731-A7FC-C245-A9C1-0B1A2E994DB6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549398" y="2994545"/>
            <a:ext cx="2663665" cy="347662"/>
          </a:xfr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5" name="Text Placeholder 28">
            <a:extLst>
              <a:ext uri="{FF2B5EF4-FFF2-40B4-BE49-F238E27FC236}">
                <a16:creationId xmlns:a16="http://schemas.microsoft.com/office/drawing/2014/main" id="{313B974E-E762-EE48-B2DF-C8F10DF73444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549397" y="3379791"/>
            <a:ext cx="2663665" cy="347662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6" name="Picture Placeholder 23">
            <a:extLst>
              <a:ext uri="{FF2B5EF4-FFF2-40B4-BE49-F238E27FC236}">
                <a16:creationId xmlns:a16="http://schemas.microsoft.com/office/drawing/2014/main" id="{8BA62E8C-79E6-D245-B706-FFB1E051B2D6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6348367" y="2068734"/>
            <a:ext cx="904987" cy="905641"/>
          </a:xfrm>
        </p:spPr>
        <p:txBody>
          <a:bodyPr>
            <a:noAutofit/>
          </a:bodyPr>
          <a:lstStyle>
            <a:lvl1pPr marL="0" indent="0" algn="ctr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1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add picture</a:t>
            </a:r>
          </a:p>
        </p:txBody>
      </p:sp>
      <p:sp>
        <p:nvSpPr>
          <p:cNvPr id="37" name="Text Placeholder 28">
            <a:extLst>
              <a:ext uri="{FF2B5EF4-FFF2-40B4-BE49-F238E27FC236}">
                <a16:creationId xmlns:a16="http://schemas.microsoft.com/office/drawing/2014/main" id="{4199EE50-5386-0446-8ADA-23C1B0D6EA4F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348368" y="2994545"/>
            <a:ext cx="2663665" cy="347662"/>
          </a:xfr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8" name="Text Placeholder 28">
            <a:extLst>
              <a:ext uri="{FF2B5EF4-FFF2-40B4-BE49-F238E27FC236}">
                <a16:creationId xmlns:a16="http://schemas.microsoft.com/office/drawing/2014/main" id="{478AB5CA-B5A5-934D-BF51-1485953A703D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6348367" y="3379791"/>
            <a:ext cx="2663665" cy="347662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9" name="Picture Placeholder 23">
            <a:extLst>
              <a:ext uri="{FF2B5EF4-FFF2-40B4-BE49-F238E27FC236}">
                <a16:creationId xmlns:a16="http://schemas.microsoft.com/office/drawing/2014/main" id="{3D78BE06-1FC7-3C43-BD15-F4137B564B58}"/>
              </a:ext>
            </a:extLst>
          </p:cNvPr>
          <p:cNvSpPr>
            <a:spLocks noGrp="1"/>
          </p:cNvSpPr>
          <p:nvPr>
            <p:ph type="pic" sz="quarter" idx="34" hasCustomPrompt="1"/>
          </p:nvPr>
        </p:nvSpPr>
        <p:spPr>
          <a:xfrm>
            <a:off x="9147335" y="2068734"/>
            <a:ext cx="904987" cy="905641"/>
          </a:xfrm>
        </p:spPr>
        <p:txBody>
          <a:bodyPr>
            <a:noAutofit/>
          </a:bodyPr>
          <a:lstStyle>
            <a:lvl1pPr marL="0" indent="0" algn="ctr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1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add picture</a:t>
            </a:r>
          </a:p>
        </p:txBody>
      </p:sp>
      <p:sp>
        <p:nvSpPr>
          <p:cNvPr id="40" name="Text Placeholder 28">
            <a:extLst>
              <a:ext uri="{FF2B5EF4-FFF2-40B4-BE49-F238E27FC236}">
                <a16:creationId xmlns:a16="http://schemas.microsoft.com/office/drawing/2014/main" id="{14F01FCC-4797-0343-8739-20331C751C18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9147336" y="2994545"/>
            <a:ext cx="2663665" cy="347662"/>
          </a:xfr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41" name="Text Placeholder 28">
            <a:extLst>
              <a:ext uri="{FF2B5EF4-FFF2-40B4-BE49-F238E27FC236}">
                <a16:creationId xmlns:a16="http://schemas.microsoft.com/office/drawing/2014/main" id="{33FBE6CA-EC7A-1A4B-ADA3-6B78F2DE09C2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9147335" y="3379791"/>
            <a:ext cx="2663665" cy="347662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42" name="Picture Placeholder 23">
            <a:extLst>
              <a:ext uri="{FF2B5EF4-FFF2-40B4-BE49-F238E27FC236}">
                <a16:creationId xmlns:a16="http://schemas.microsoft.com/office/drawing/2014/main" id="{6DD7CCE4-AD48-B64F-909E-F88961FBDFC5}"/>
              </a:ext>
            </a:extLst>
          </p:cNvPr>
          <p:cNvSpPr>
            <a:spLocks noGrp="1"/>
          </p:cNvSpPr>
          <p:nvPr>
            <p:ph type="pic" sz="quarter" idx="37" hasCustomPrompt="1"/>
          </p:nvPr>
        </p:nvSpPr>
        <p:spPr>
          <a:xfrm>
            <a:off x="750429" y="4118551"/>
            <a:ext cx="904987" cy="905641"/>
          </a:xfrm>
        </p:spPr>
        <p:txBody>
          <a:bodyPr>
            <a:noAutofit/>
          </a:bodyPr>
          <a:lstStyle>
            <a:lvl1pPr marL="0" indent="0" algn="ctr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1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add picture</a:t>
            </a:r>
          </a:p>
        </p:txBody>
      </p:sp>
      <p:sp>
        <p:nvSpPr>
          <p:cNvPr id="43" name="Text Placeholder 28">
            <a:extLst>
              <a:ext uri="{FF2B5EF4-FFF2-40B4-BE49-F238E27FC236}">
                <a16:creationId xmlns:a16="http://schemas.microsoft.com/office/drawing/2014/main" id="{C076E7E2-3D95-EA47-BF86-444615F1F141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50430" y="5044362"/>
            <a:ext cx="2663665" cy="347662"/>
          </a:xfr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44" name="Text Placeholder 28">
            <a:extLst>
              <a:ext uri="{FF2B5EF4-FFF2-40B4-BE49-F238E27FC236}">
                <a16:creationId xmlns:a16="http://schemas.microsoft.com/office/drawing/2014/main" id="{612499D2-373C-3940-97A5-FCA8B245BE45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50429" y="5429608"/>
            <a:ext cx="2663665" cy="347662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45" name="Picture Placeholder 23">
            <a:extLst>
              <a:ext uri="{FF2B5EF4-FFF2-40B4-BE49-F238E27FC236}">
                <a16:creationId xmlns:a16="http://schemas.microsoft.com/office/drawing/2014/main" id="{24B34D6D-4F7E-3942-B8D7-9970BDE53C10}"/>
              </a:ext>
            </a:extLst>
          </p:cNvPr>
          <p:cNvSpPr>
            <a:spLocks noGrp="1"/>
          </p:cNvSpPr>
          <p:nvPr>
            <p:ph type="pic" sz="quarter" idx="40" hasCustomPrompt="1"/>
          </p:nvPr>
        </p:nvSpPr>
        <p:spPr>
          <a:xfrm>
            <a:off x="3549397" y="4118551"/>
            <a:ext cx="904987" cy="905641"/>
          </a:xfrm>
        </p:spPr>
        <p:txBody>
          <a:bodyPr>
            <a:noAutofit/>
          </a:bodyPr>
          <a:lstStyle>
            <a:lvl1pPr marL="0" indent="0" algn="ctr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1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add picture</a:t>
            </a:r>
          </a:p>
        </p:txBody>
      </p:sp>
      <p:sp>
        <p:nvSpPr>
          <p:cNvPr id="46" name="Text Placeholder 28">
            <a:extLst>
              <a:ext uri="{FF2B5EF4-FFF2-40B4-BE49-F238E27FC236}">
                <a16:creationId xmlns:a16="http://schemas.microsoft.com/office/drawing/2014/main" id="{D34EDB1D-7E85-D242-B6AE-F6D6907D325A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3549398" y="5044362"/>
            <a:ext cx="2663665" cy="347662"/>
          </a:xfr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47" name="Text Placeholder 28">
            <a:extLst>
              <a:ext uri="{FF2B5EF4-FFF2-40B4-BE49-F238E27FC236}">
                <a16:creationId xmlns:a16="http://schemas.microsoft.com/office/drawing/2014/main" id="{3E3BFFF0-114B-6D42-B5E0-8020AC2E26BF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3549397" y="5429608"/>
            <a:ext cx="2663665" cy="347662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48" name="Picture Placeholder 23">
            <a:extLst>
              <a:ext uri="{FF2B5EF4-FFF2-40B4-BE49-F238E27FC236}">
                <a16:creationId xmlns:a16="http://schemas.microsoft.com/office/drawing/2014/main" id="{EB4488EE-E854-724E-95AE-B9943EE249EA}"/>
              </a:ext>
            </a:extLst>
          </p:cNvPr>
          <p:cNvSpPr>
            <a:spLocks noGrp="1"/>
          </p:cNvSpPr>
          <p:nvPr>
            <p:ph type="pic" sz="quarter" idx="43" hasCustomPrompt="1"/>
          </p:nvPr>
        </p:nvSpPr>
        <p:spPr>
          <a:xfrm>
            <a:off x="6348367" y="4118551"/>
            <a:ext cx="904987" cy="905641"/>
          </a:xfrm>
        </p:spPr>
        <p:txBody>
          <a:bodyPr>
            <a:noAutofit/>
          </a:bodyPr>
          <a:lstStyle>
            <a:lvl1pPr marL="0" indent="0" algn="ctr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1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add picture</a:t>
            </a:r>
          </a:p>
        </p:txBody>
      </p:sp>
      <p:sp>
        <p:nvSpPr>
          <p:cNvPr id="49" name="Text Placeholder 28">
            <a:extLst>
              <a:ext uri="{FF2B5EF4-FFF2-40B4-BE49-F238E27FC236}">
                <a16:creationId xmlns:a16="http://schemas.microsoft.com/office/drawing/2014/main" id="{C5551B4D-583E-D644-9069-EC096CE76F50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6348368" y="5044362"/>
            <a:ext cx="2663665" cy="347662"/>
          </a:xfr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0" name="Text Placeholder 28">
            <a:extLst>
              <a:ext uri="{FF2B5EF4-FFF2-40B4-BE49-F238E27FC236}">
                <a16:creationId xmlns:a16="http://schemas.microsoft.com/office/drawing/2014/main" id="{E30C4783-1643-2243-BB4F-E99E04D9216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6348367" y="5429608"/>
            <a:ext cx="2663665" cy="347662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1" name="Picture Placeholder 23">
            <a:extLst>
              <a:ext uri="{FF2B5EF4-FFF2-40B4-BE49-F238E27FC236}">
                <a16:creationId xmlns:a16="http://schemas.microsoft.com/office/drawing/2014/main" id="{7BBADCE0-02E8-3249-8CBA-17D3783DFE70}"/>
              </a:ext>
            </a:extLst>
          </p:cNvPr>
          <p:cNvSpPr>
            <a:spLocks noGrp="1"/>
          </p:cNvSpPr>
          <p:nvPr>
            <p:ph type="pic" sz="quarter" idx="46" hasCustomPrompt="1"/>
          </p:nvPr>
        </p:nvSpPr>
        <p:spPr>
          <a:xfrm>
            <a:off x="9147335" y="4118551"/>
            <a:ext cx="904987" cy="905641"/>
          </a:xfrm>
        </p:spPr>
        <p:txBody>
          <a:bodyPr>
            <a:noAutofit/>
          </a:bodyPr>
          <a:lstStyle>
            <a:lvl1pPr marL="0" indent="0" algn="ctr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1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add picture</a:t>
            </a:r>
          </a:p>
        </p:txBody>
      </p:sp>
      <p:sp>
        <p:nvSpPr>
          <p:cNvPr id="52" name="Text Placeholder 28">
            <a:extLst>
              <a:ext uri="{FF2B5EF4-FFF2-40B4-BE49-F238E27FC236}">
                <a16:creationId xmlns:a16="http://schemas.microsoft.com/office/drawing/2014/main" id="{8D294C40-97E4-FF4F-8A02-10FC7D0EE8B0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9147336" y="5044362"/>
            <a:ext cx="2663665" cy="347662"/>
          </a:xfr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3" name="Text Placeholder 28">
            <a:extLst>
              <a:ext uri="{FF2B5EF4-FFF2-40B4-BE49-F238E27FC236}">
                <a16:creationId xmlns:a16="http://schemas.microsoft.com/office/drawing/2014/main" id="{8B38241F-01B5-574C-A827-67C6352C463C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9147335" y="5429608"/>
            <a:ext cx="2663665" cy="347662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8" name="Date Placeholder 17">
            <a:extLst>
              <a:ext uri="{FF2B5EF4-FFF2-40B4-BE49-F238E27FC236}">
                <a16:creationId xmlns:a16="http://schemas.microsoft.com/office/drawing/2014/main" id="{30445668-2DC5-E84C-8B16-922BC95F13F2}"/>
              </a:ext>
            </a:extLst>
          </p:cNvPr>
          <p:cNvSpPr>
            <a:spLocks noGrp="1"/>
          </p:cNvSpPr>
          <p:nvPr>
            <p:ph type="dt" sz="half" idx="25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22" name="Footer Placeholder 21">
            <a:extLst>
              <a:ext uri="{FF2B5EF4-FFF2-40B4-BE49-F238E27FC236}">
                <a16:creationId xmlns:a16="http://schemas.microsoft.com/office/drawing/2014/main" id="{D9227732-A878-814C-8621-64ED1B2CCF9F}"/>
              </a:ext>
            </a:extLst>
          </p:cNvPr>
          <p:cNvSpPr>
            <a:spLocks noGrp="1"/>
          </p:cNvSpPr>
          <p:nvPr>
            <p:ph type="ftr" sz="quarter" idx="26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23" name="Slide Number Placeholder 22">
            <a:extLst>
              <a:ext uri="{FF2B5EF4-FFF2-40B4-BE49-F238E27FC236}">
                <a16:creationId xmlns:a16="http://schemas.microsoft.com/office/drawing/2014/main" id="{CE9F02AC-6DFB-0C47-BC8E-4B0594007F33}"/>
              </a:ext>
            </a:extLst>
          </p:cNvPr>
          <p:cNvSpPr>
            <a:spLocks noGrp="1"/>
          </p:cNvSpPr>
          <p:nvPr>
            <p:ph type="sldNum" sz="quarter" idx="27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3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57219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198F9AA-2C87-421D-97C1-B4248DFDC2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381000"/>
            <a:ext cx="11430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98FC63-C8D2-4CE6-A3F1-EE8ED24590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1825625"/>
            <a:ext cx="114300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D77A09-15C2-4E47-948E-AACAFCA47D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567522-C3B6-46EB-A361-BEC2510B00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C57CF0-034F-450D-937C-718D5AF1A0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678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8353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9" r:id="rId4"/>
    <p:sldLayoutId id="2147483660" r:id="rId5"/>
    <p:sldLayoutId id="2147483661" r:id="rId6"/>
    <p:sldLayoutId id="2147483654" r:id="rId7"/>
    <p:sldLayoutId id="2147483658" r:id="rId8"/>
    <p:sldLayoutId id="2147483662" r:id="rId9"/>
    <p:sldLayoutId id="2147483667" r:id="rId10"/>
    <p:sldLayoutId id="2147483663" r:id="rId11"/>
    <p:sldLayoutId id="2147483664" r:id="rId12"/>
    <p:sldLayoutId id="2147483665" r:id="rId13"/>
    <p:sldLayoutId id="2147483666" r:id="rId14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240" userDrawn="1">
          <p15:clr>
            <a:srgbClr val="547EBF"/>
          </p15:clr>
        </p15:guide>
        <p15:guide id="4" orient="horz" pos="240" userDrawn="1">
          <p15:clr>
            <a:srgbClr val="547EBF"/>
          </p15:clr>
        </p15:guide>
        <p15:guide id="5" pos="7440" userDrawn="1">
          <p15:clr>
            <a:srgbClr val="547EBF"/>
          </p15:clr>
        </p15:guide>
        <p15:guide id="6" orient="horz" pos="4080" userDrawn="1">
          <p15:clr>
            <a:srgbClr val="547EBF"/>
          </p15:clr>
        </p15:guide>
        <p15:guide id="7" pos="3960" userDrawn="1">
          <p15:clr>
            <a:srgbClr val="547EBF"/>
          </p15:clr>
        </p15:guide>
        <p15:guide id="8" pos="3720" userDrawn="1">
          <p15:clr>
            <a:srgbClr val="547EBF"/>
          </p15:clr>
        </p15:guide>
        <p15:guide id="9" pos="2112" userDrawn="1">
          <p15:clr>
            <a:srgbClr val="547EBF"/>
          </p15:clr>
        </p15:guide>
        <p15:guide id="10" pos="1848" userDrawn="1">
          <p15:clr>
            <a:srgbClr val="547EBF"/>
          </p15:clr>
        </p15:guide>
        <p15:guide id="11" pos="5568" userDrawn="1">
          <p15:clr>
            <a:srgbClr val="547EBF"/>
          </p15:clr>
        </p15:guide>
        <p15:guide id="12" pos="5832" userDrawn="1">
          <p15:clr>
            <a:srgbClr val="547EBF"/>
          </p15:clr>
        </p15:guide>
        <p15:guide id="13" pos="4968" userDrawn="1">
          <p15:clr>
            <a:srgbClr val="9FCC3B"/>
          </p15:clr>
        </p15:guide>
        <p15:guide id="14" pos="5208" userDrawn="1">
          <p15:clr>
            <a:srgbClr val="9FCC3B"/>
          </p15:clr>
        </p15:guide>
        <p15:guide id="15" pos="2712" userDrawn="1">
          <p15:clr>
            <a:srgbClr val="9FCC3B"/>
          </p15:clr>
        </p15:guide>
        <p15:guide id="16" pos="2472" userDrawn="1">
          <p15:clr>
            <a:srgbClr val="9FCC3B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DF3D98-3C30-4CFC-8643-C81E829C8C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67493" y="232913"/>
            <a:ext cx="7096933" cy="3277050"/>
          </a:xfrm>
        </p:spPr>
        <p:txBody>
          <a:bodyPr/>
          <a:lstStyle/>
          <a:p>
            <a:r>
              <a:rPr lang="th-TH" dirty="0"/>
              <a:t>การบัญชีภาษีอากร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068D447-28D3-4F5F-B2DC-FD67E90158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67493" y="3575404"/>
            <a:ext cx="9857014" cy="621603"/>
          </a:xfrm>
        </p:spPr>
        <p:txBody>
          <a:bodyPr/>
          <a:lstStyle/>
          <a:p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บทที่ 1 ความรู้ทั่วไปเกี่ยวกับการบัญชีภาษีอากร</a:t>
            </a:r>
            <a:endParaRPr lang="en-US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2593088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F191A4-7839-4F63-B17C-7C366C5948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569342"/>
            <a:ext cx="9779183" cy="1137221"/>
          </a:xfrm>
        </p:spPr>
        <p:txBody>
          <a:bodyPr/>
          <a:lstStyle/>
          <a:p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หลักเกณฑ์ของการจัดเก็บภาษีอากร</a:t>
            </a:r>
            <a:endParaRPr lang="en-US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24" name="ตัวแทนเนื้อหา 23">
            <a:extLst>
              <a:ext uri="{FF2B5EF4-FFF2-40B4-BE49-F238E27FC236}">
                <a16:creationId xmlns:a16="http://schemas.microsoft.com/office/drawing/2014/main" id="{974A9851-D2DD-15B8-0CB0-B0F20E55A4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หลักแหล่งรายได้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หลักถิ่นที่อยู่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หลักการบริโภค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หลักสัญชาติ หรือหลักความเป็นพลเมือง</a:t>
            </a:r>
            <a:endParaRPr lang="en-US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609FC03-B5BE-D846-993A-8E351C9509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48333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F191A4-7839-4F63-B17C-7C366C5948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569342"/>
            <a:ext cx="9779183" cy="1137221"/>
          </a:xfrm>
        </p:spPr>
        <p:txBody>
          <a:bodyPr/>
          <a:lstStyle/>
          <a:p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ประเภทของภาษีอากร</a:t>
            </a:r>
            <a:endParaRPr lang="en-US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24" name="ตัวแทนเนื้อหา 23">
            <a:extLst>
              <a:ext uri="{FF2B5EF4-FFF2-40B4-BE49-F238E27FC236}">
                <a16:creationId xmlns:a16="http://schemas.microsoft.com/office/drawing/2014/main" id="{974A9851-D2DD-15B8-0CB0-B0F20E55A4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7493" y="2017467"/>
            <a:ext cx="9779182" cy="4090035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ประเภทภาษีอากรขึ้นอยู่กับหลักเกณฑ์ที่ใช้ในการจำแนก เช่น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เกณฑ์การผลักภาระภาษี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ภาษีทางตรง เช่น ภาษีจากฐานเงินได้และภาษีจากฐานทรัพย์สิน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ภาษีทางอ้อม เช่น ภาษีมูลค่าเพิ่ม ภาษีธุรกิจเฉพาะ ภาษีสรรพสามิต ภาษีศุลกากร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เกณฑ์ฐานภาษี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ภาษีจากฐานเงินได้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ภาษีจากการบริโภค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ภาษีจากฐานทรัพย์สินหรือคามมั่งคั่ง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ภาษีจากฐานสิทธิพิเศษในการประกอบกิจการ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เกณฑ์วิธีการวัดฐานภาษี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เกณฑ์ระดับของผู้หรือหน่วยงานจัดเก็บภาษี</a:t>
            </a:r>
            <a:endParaRPr lang="en-US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609FC03-B5BE-D846-993A-8E351C9509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53772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F191A4-7839-4F63-B17C-7C366C5948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569342"/>
            <a:ext cx="9779183" cy="1137221"/>
          </a:xfrm>
        </p:spPr>
        <p:txBody>
          <a:bodyPr/>
          <a:lstStyle/>
          <a:p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ประเภทของภาษีอากร</a:t>
            </a:r>
            <a:endParaRPr lang="en-US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24" name="ตัวแทนเนื้อหา 23">
            <a:extLst>
              <a:ext uri="{FF2B5EF4-FFF2-40B4-BE49-F238E27FC236}">
                <a16:creationId xmlns:a16="http://schemas.microsoft.com/office/drawing/2014/main" id="{974A9851-D2DD-15B8-0CB0-B0F20E55A4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7493" y="2017467"/>
            <a:ext cx="9779182" cy="4090035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ประเภทภาษีอากรขึ้นอยู่กับหลักเกณฑ์ที่ใช้ในการจำแนก เช่น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เกณฑ์วิธีการวัดฐานภาษี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ภาษีตามราคาหรือมูลค่า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ภาษีตามปริมาณหรือสภาพ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เกณฑ์ระดับของผู้หรือหน่วยงานจัดเก็บภาษี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ภาษีเก็บโดยรัฐบาลหรือส่วนกลางหรือภาษีระดับประเทศ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ภาษีเก็บโดยรัฐบาลหรือส่วนท้องถิ่นหรือภาษีระดับท้องถิ่น</a:t>
            </a:r>
            <a:endParaRPr lang="en-US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609FC03-B5BE-D846-993A-8E351C9509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80141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F191A4-7839-4F63-B17C-7C366C5948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569342"/>
            <a:ext cx="9779183" cy="1137221"/>
          </a:xfrm>
        </p:spPr>
        <p:txBody>
          <a:bodyPr/>
          <a:lstStyle/>
          <a:p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ผู้จัดเก็บภาษีอากร</a:t>
            </a:r>
            <a:endParaRPr lang="en-US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24" name="ตัวแทนเนื้อหา 23">
            <a:extLst>
              <a:ext uri="{FF2B5EF4-FFF2-40B4-BE49-F238E27FC236}">
                <a16:creationId xmlns:a16="http://schemas.microsoft.com/office/drawing/2014/main" id="{974A9851-D2DD-15B8-0CB0-B0F20E55A4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7493" y="2017467"/>
            <a:ext cx="9779182" cy="4090035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กรมสรรพากร จัดเก็บภาษีอากรตามประมวลกฎหมายรัษฎากร ได้แก่ ภาษีเงินได้บุคคลธรรมดา ภาษีเงินได้นิติบุคคล ภาษีมูลค่าเพิ่ม ภาษีธุรกิจเฉพาะ อากรแสตมป์ เป็นต้น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กรมสรรพสามิต จัดเก็บภาษีตาม พ.ร.บ.ภาษีสรรพสามิต พ.ศ.2560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กรมศุลกากร จัดเก็บภาษีตาม พ.ร.บ.ศุลกากร พ.ศ.2560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609FC03-B5BE-D846-993A-8E351C9509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30672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F191A4-7839-4F63-B17C-7C366C5948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569342"/>
            <a:ext cx="9779183" cy="1137221"/>
          </a:xfrm>
        </p:spPr>
        <p:txBody>
          <a:bodyPr/>
          <a:lstStyle/>
          <a:p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โครงสร้างของภาษีอากร</a:t>
            </a:r>
            <a:endParaRPr lang="en-US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24" name="ตัวแทนเนื้อหา 23">
            <a:extLst>
              <a:ext uri="{FF2B5EF4-FFF2-40B4-BE49-F238E27FC236}">
                <a16:creationId xmlns:a16="http://schemas.microsoft.com/office/drawing/2014/main" id="{974A9851-D2DD-15B8-0CB0-B0F20E55A4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7493" y="2017467"/>
            <a:ext cx="9779182" cy="4090035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ประกอบด้วย 6 ส่วน ได้แก่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ผู้เสียภาษี หรือหน่วยภาษี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ฐานภาษี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อัตราภาษี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วิธีการชำระภาษี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วิธีการหาข้อยุติในจำนวนภาษี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การบังคับทางภาษี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609FC03-B5BE-D846-993A-8E351C9509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45706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F191A4-7839-4F63-B17C-7C366C5948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569342"/>
            <a:ext cx="9779183" cy="1137221"/>
          </a:xfrm>
        </p:spPr>
        <p:txBody>
          <a:bodyPr/>
          <a:lstStyle/>
          <a:p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โครงสร้างของภาษีอากร</a:t>
            </a:r>
            <a:endParaRPr lang="en-US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24" name="ตัวแทนเนื้อหา 23">
            <a:extLst>
              <a:ext uri="{FF2B5EF4-FFF2-40B4-BE49-F238E27FC236}">
                <a16:creationId xmlns:a16="http://schemas.microsoft.com/office/drawing/2014/main" id="{974A9851-D2DD-15B8-0CB0-B0F20E55A4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7493" y="2017467"/>
            <a:ext cx="9779182" cy="4090035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dirty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ผู้เสียภาษีหรือหน่วยภาษี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หมายถึง บุคคลที่กฎหมายภาษีอากรกำหนดให้เป็นผู้มีหน้าที่เสียภาษี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dirty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ฐานภาษี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หมายถึง มูลเหตุที่ถูกจัดเก็บภาษีหรือเครื่องมือหรือสิ่งที่ใช้วัดความสามารถของผู้เสียภาษีหรือกิจกรรมหรือการกระทำของผู้เสียภาษีหรือหน่วยภาษี เพื่อใช้เป็นฐานในการคำนวณหาจำนวนเงินภาษี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dirty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อัตราภาษี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หมายถึง อัตราร้อยละในการคำนวณหาจำนวนเงินภาษี โดยใช้อัตราภาษีคูณกับฐานภาษีที่ได้ปรับปรุงแล้ว จะได้จำนวนเงินภาษี อัตราภาษีมี 3 อัตรา คือ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อัตราคงที่ หรือ อัตราตามสัดส่วน หมายถึง อัตราภาษีที่กำหนดไว้ในอัตราร้อยละคงที่แน่นอนหรือตายตัว เช่น ภาษีเงินได้นิติบุคคลร้อยละ 20 ของกำไรทางบัญชี</a:t>
            </a:r>
          </a:p>
          <a:p>
            <a:pPr lvl="1"/>
            <a:endParaRPr lang="th-TH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609FC03-B5BE-D846-993A-8E351C9509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40447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F191A4-7839-4F63-B17C-7C366C5948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569342"/>
            <a:ext cx="9779183" cy="1137221"/>
          </a:xfrm>
        </p:spPr>
        <p:txBody>
          <a:bodyPr/>
          <a:lstStyle/>
          <a:p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โครงสร้างของภาษีอากร</a:t>
            </a:r>
            <a:endParaRPr lang="en-US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24" name="ตัวแทนเนื้อหา 23">
            <a:extLst>
              <a:ext uri="{FF2B5EF4-FFF2-40B4-BE49-F238E27FC236}">
                <a16:creationId xmlns:a16="http://schemas.microsoft.com/office/drawing/2014/main" id="{974A9851-D2DD-15B8-0CB0-B0F20E55A4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7493" y="2017467"/>
            <a:ext cx="5095284" cy="4090035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dirty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อัตราภาษี (ต่อ)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อัตราเพิ่มขึ้นหรืออัตราก้าวหน้า หมายถึง อัตราภาษีที่กำหนดไว้ในอัตราร้อยละที่เพิ่มขึ้น เมื่อฐานภาษีมีจำนวนเพิ่มขึ้น เช่น อัตราภาษีเงินได้บุคคลธรรมดา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อัตราลดลงหรืออัตราถอยหลัง หมายถึง อัตราภาษีที่กำหนดไว้ในอัตราร้อยละที่ลดลง เมื่อฐานภาษีมีจำนวนเพิ่มขึ้น 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609FC03-B5BE-D846-993A-8E351C9509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16</a:t>
            </a:fld>
            <a:endParaRPr lang="en-US" dirty="0"/>
          </a:p>
        </p:txBody>
      </p:sp>
      <p:pic>
        <p:nvPicPr>
          <p:cNvPr id="1026" name="Picture 2" descr="เงินเดือนเท่าไหร่เสียภาษีเงินได้บุคคลธรรมดา ต้องเสียกี่บาท">
            <a:extLst>
              <a:ext uri="{FF2B5EF4-FFF2-40B4-BE49-F238E27FC236}">
                <a16:creationId xmlns:a16="http://schemas.microsoft.com/office/drawing/2014/main" id="{8A2717DF-BB6E-2E39-7F04-8C8ED08007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2777" y="2017467"/>
            <a:ext cx="4987865" cy="2837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88701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F191A4-7839-4F63-B17C-7C366C5948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569342"/>
            <a:ext cx="9779183" cy="1137221"/>
          </a:xfrm>
        </p:spPr>
        <p:txBody>
          <a:bodyPr/>
          <a:lstStyle/>
          <a:p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โครงสร้างของภาษีอากร</a:t>
            </a:r>
            <a:endParaRPr lang="en-US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24" name="ตัวแทนเนื้อหา 23">
            <a:extLst>
              <a:ext uri="{FF2B5EF4-FFF2-40B4-BE49-F238E27FC236}">
                <a16:creationId xmlns:a16="http://schemas.microsoft.com/office/drawing/2014/main" id="{974A9851-D2DD-15B8-0CB0-B0F20E55A4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7492" y="2017467"/>
            <a:ext cx="8985783" cy="4090035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dirty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วิธีการชำระภาษี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การประเมินตนเอง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การประเมินโดยเจ้าพนักงาน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การหักภาษี ณ ที่จ่าย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การชำระภาษีล่วงหน้า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dirty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วิธีการหาข้อยุติในจำนวนภาษี หรือวิธีขจัดข้อโต้แย้งทางภาษีอากร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ขั้นที่ 1 การประเมินของเจ้าพนักงานภาษีอากร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ขั้นที่ 2 การวินิจฉัยของหน่วยอุทธรณ์ของฝ่ายบริหาร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ขั้นที่ 3 การพิจารณาคดีในศาลภาษีอากร หรือใช้วิธีอนุญาโตตุลาการ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609FC03-B5BE-D846-993A-8E351C9509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83270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F191A4-7839-4F63-B17C-7C366C5948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569342"/>
            <a:ext cx="9779183" cy="1137221"/>
          </a:xfrm>
        </p:spPr>
        <p:txBody>
          <a:bodyPr/>
          <a:lstStyle/>
          <a:p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โครงสร้างของภาษีอากร</a:t>
            </a:r>
            <a:endParaRPr lang="en-US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24" name="ตัวแทนเนื้อหา 23">
            <a:extLst>
              <a:ext uri="{FF2B5EF4-FFF2-40B4-BE49-F238E27FC236}">
                <a16:creationId xmlns:a16="http://schemas.microsoft.com/office/drawing/2014/main" id="{974A9851-D2DD-15B8-0CB0-B0F20E55A4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7492" y="2017467"/>
            <a:ext cx="8985783" cy="4090035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dirty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การบังคับทางภาษี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กฎหมายภาษีอากรมีอำนาจบังคับให้ผู้เสียภาษีปฏิบัติตามกฎหมายโดยกำหนดบทลงโทษกรณีที่ผู้เสียภาษีฝ่าฝืนกฎหมาย โทษแบ่งออกเป็น 3 ชนิด คือ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โทษทางอาญา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โทษทางแพ่ง – เบี้ยปรับ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โทษทางแพ่ง – เงินเพิ่ม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โทษทางแพ่ง – ยึด อายัดและขายทอดตลาด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609FC03-B5BE-D846-993A-8E351C9509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116777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F191A4-7839-4F63-B17C-7C366C5948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3" y="569342"/>
            <a:ext cx="9270470" cy="1137221"/>
          </a:xfrm>
        </p:spPr>
        <p:txBody>
          <a:bodyPr/>
          <a:lstStyle/>
          <a:p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การเปรียบเทียบโครงสร้างภาษีเงินได้บุคคลธรรมดากับภาษีเงินได้นิติบุคคล</a:t>
            </a:r>
            <a:endParaRPr lang="en-US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609FC03-B5BE-D846-993A-8E351C9509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19</a:t>
            </a:fld>
            <a:endParaRPr lang="en-US" dirty="0"/>
          </a:p>
        </p:txBody>
      </p:sp>
      <p:graphicFrame>
        <p:nvGraphicFramePr>
          <p:cNvPr id="6" name="ตัวแทนเนื้อหา 5">
            <a:extLst>
              <a:ext uri="{FF2B5EF4-FFF2-40B4-BE49-F238E27FC236}">
                <a16:creationId xmlns:a16="http://schemas.microsoft.com/office/drawing/2014/main" id="{2805A687-1AD3-3079-3906-5D1B8F0A9B7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94795124"/>
              </p:ext>
            </p:extLst>
          </p:nvPr>
        </p:nvGraphicFramePr>
        <p:xfrm>
          <a:off x="1166813" y="2017713"/>
          <a:ext cx="9780585" cy="265684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2326885">
                  <a:extLst>
                    <a:ext uri="{9D8B030D-6E8A-4147-A177-3AD203B41FA5}">
                      <a16:colId xmlns:a16="http://schemas.microsoft.com/office/drawing/2014/main" val="3827941847"/>
                    </a:ext>
                  </a:extLst>
                </a:gridCol>
                <a:gridCol w="3666227">
                  <a:extLst>
                    <a:ext uri="{9D8B030D-6E8A-4147-A177-3AD203B41FA5}">
                      <a16:colId xmlns:a16="http://schemas.microsoft.com/office/drawing/2014/main" val="2469954069"/>
                    </a:ext>
                  </a:extLst>
                </a:gridCol>
                <a:gridCol w="3787473">
                  <a:extLst>
                    <a:ext uri="{9D8B030D-6E8A-4147-A177-3AD203B41FA5}">
                      <a16:colId xmlns:a16="http://schemas.microsoft.com/office/drawing/2014/main" val="241223946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dirty="0"/>
                        <a:t>โครงสร้างของภาษีอากร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/>
                        <a:t>ภาษีเงินได้บุคคลธรรมดา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/>
                        <a:t>ภาษีเงินได้นิติบุคคล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33999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dirty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ผู้เสียภาษี</a:t>
                      </a:r>
                      <a:endParaRPr lang="en-US" dirty="0"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th-TH" dirty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บุคคลธรรมดา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th-TH" dirty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ผู้ถึงแก่ความตาย ในระหว่างปีภาษี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th-TH" dirty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กองมรดกที่ยังไม่ได้แบ่ง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th-TH" dirty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ห้างหุ้นส่วนและคณะบุคคลที่มิใช่นิติบุคคล</a:t>
                      </a:r>
                      <a:endParaRPr lang="en-US" dirty="0"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th-TH" dirty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บริษัท (บริษัทจำกัดและบริษัทจำกัดมหาชน) หรือห้างหุ้นส่วนนิติบุคคล ที่ตั้งขึ้นตามกฎหมายไทย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th-TH" dirty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บริษัทหรือห้างหุ้นส่วนนิติบุคคลที่ตั้งขึ้นตามกฎหมายของต่างประเทศ (ในบางกรณี)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th-TH" dirty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กิจการซึ่งดำเนินการเป็นทางการค้าหรือหากำไรโดยรัฐบาลหรือองค์กรของรัฐต่างประเทศ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th-TH" dirty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กิจการร่วมค้า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th-TH" dirty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มูลนิธิหรือสมาคมที่ประกอบกิจการซึ่งมีรายได้</a:t>
                      </a:r>
                      <a:endParaRPr lang="en-US" dirty="0"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67519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6127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A3AA7F41-E12D-9E77-8683-70DAA76CE4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/>
              <a:t>แผนการเรียนแบบ </a:t>
            </a:r>
            <a:r>
              <a:rPr lang="en-US" dirty="0" err="1"/>
              <a:t>HyFlex</a:t>
            </a:r>
            <a:endParaRPr lang="en-US" dirty="0"/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0A31ED93-7D03-A348-F68F-F291C10DFB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Onsite / Online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On Demand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dirty="0"/>
              <a:t>การศึกษาค้นคว้าด้วยตนเอง</a:t>
            </a:r>
            <a:endParaRPr lang="en-US" dirty="0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3909E32F-E790-8764-82A1-5EBA243B9B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1026" name="Picture 2" descr="Google Workspace Onsite Training | DEMETER ICT">
            <a:extLst>
              <a:ext uri="{FF2B5EF4-FFF2-40B4-BE49-F238E27FC236}">
                <a16:creationId xmlns:a16="http://schemas.microsoft.com/office/drawing/2014/main" id="{117FF4EA-06D5-70F3-38EA-D206ABC659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4614" y="2016464"/>
            <a:ext cx="4153619" cy="2825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4344211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F191A4-7839-4F63-B17C-7C366C5948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569342"/>
            <a:ext cx="9373987" cy="1137221"/>
          </a:xfrm>
        </p:spPr>
        <p:txBody>
          <a:bodyPr/>
          <a:lstStyle/>
          <a:p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การเปรียบเทียบโครงสร้างภาษีเงินได้บุคคลธรรมดากับภาษีเงินได้นิติบุคคล</a:t>
            </a:r>
            <a:endParaRPr lang="en-US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609FC03-B5BE-D846-993A-8E351C9509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20</a:t>
            </a:fld>
            <a:endParaRPr lang="en-US" dirty="0"/>
          </a:p>
        </p:txBody>
      </p:sp>
      <p:graphicFrame>
        <p:nvGraphicFramePr>
          <p:cNvPr id="3" name="ตัวแทนเนื้อหา 2">
            <a:extLst>
              <a:ext uri="{FF2B5EF4-FFF2-40B4-BE49-F238E27FC236}">
                <a16:creationId xmlns:a16="http://schemas.microsoft.com/office/drawing/2014/main" id="{0680E5EE-3713-B797-A5FC-4C2907085C4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93082875"/>
              </p:ext>
            </p:extLst>
          </p:nvPr>
        </p:nvGraphicFramePr>
        <p:xfrm>
          <a:off x="1166813" y="2017713"/>
          <a:ext cx="9780585" cy="302260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2326885">
                  <a:extLst>
                    <a:ext uri="{9D8B030D-6E8A-4147-A177-3AD203B41FA5}">
                      <a16:colId xmlns:a16="http://schemas.microsoft.com/office/drawing/2014/main" val="1263907066"/>
                    </a:ext>
                  </a:extLst>
                </a:gridCol>
                <a:gridCol w="3666227">
                  <a:extLst>
                    <a:ext uri="{9D8B030D-6E8A-4147-A177-3AD203B41FA5}">
                      <a16:colId xmlns:a16="http://schemas.microsoft.com/office/drawing/2014/main" val="589801968"/>
                    </a:ext>
                  </a:extLst>
                </a:gridCol>
                <a:gridCol w="3787473">
                  <a:extLst>
                    <a:ext uri="{9D8B030D-6E8A-4147-A177-3AD203B41FA5}">
                      <a16:colId xmlns:a16="http://schemas.microsoft.com/office/drawing/2014/main" val="220972766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dirty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โครงสร้างของภาษีอากร</a:t>
                      </a:r>
                      <a:endParaRPr lang="en-US" dirty="0"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ภาษีเงินได้บุคคลธรรมดา</a:t>
                      </a:r>
                      <a:endParaRPr lang="en-US" dirty="0"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ภาษีเงินได้นิติบุคคล</a:t>
                      </a:r>
                      <a:endParaRPr lang="en-US" dirty="0"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60599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dirty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ฐานภาษี</a:t>
                      </a:r>
                      <a:endParaRPr lang="en-US" dirty="0"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th-TH" dirty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เงินได้สุทธิ </a:t>
                      </a:r>
                      <a:r>
                        <a:rPr lang="en-US" dirty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= </a:t>
                      </a:r>
                      <a:r>
                        <a:rPr lang="th-TH" dirty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เงินได้พึงประเมิน – ค่าใช้จ่าย - ค่าลดหย่อน</a:t>
                      </a:r>
                      <a:endParaRPr lang="en-US" dirty="0"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th-TH" dirty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กำไรทางภาษี </a:t>
                      </a:r>
                      <a:r>
                        <a:rPr lang="en-US" dirty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= </a:t>
                      </a:r>
                      <a:r>
                        <a:rPr lang="th-TH" dirty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รายได้ – รายจ่าย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th-TH" dirty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เงินกำไรที่จำหน่ายออกไปจากประเทศไทย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th-TH" dirty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รายรับจากกิจการขนส่งผ่านประเทศต่างๆของนิติบุคคลต่างประเทศ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th-TH" dirty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เงินได้บางประเภทที่จ่ายจากหรือในประเทศไทย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th-TH" dirty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รายได้ก่อนหักรายจ่ายของมูลนิธิหรือสมาคม</a:t>
                      </a:r>
                      <a:endParaRPr lang="en-US" dirty="0"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76427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dirty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อัตราภาษี</a:t>
                      </a:r>
                      <a:endParaRPr lang="en-US" dirty="0"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th-TH" dirty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อัตราก้าวหน้าหรืออัตราเพิ่มขึ้น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th-TH" dirty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อัตราคงที่ คือ 0.5</a:t>
                      </a:r>
                      <a:r>
                        <a:rPr lang="en-US" dirty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% </a:t>
                      </a:r>
                      <a:r>
                        <a:rPr lang="th-TH" dirty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ของเงินได้พึงประเมินที่ไม่ใช่มาตรา </a:t>
                      </a:r>
                      <a:r>
                        <a:rPr lang="en-US" dirty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40(1)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th-TH" dirty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อัตราคงที่นิติบุคคลทั่วไป ร้อยละ 20</a:t>
                      </a:r>
                      <a:r>
                        <a:rPr lang="en-US" dirty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% </a:t>
                      </a:r>
                      <a:r>
                        <a:rPr lang="th-TH" dirty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ของกำไรสุทธิ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th-TH" dirty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อัตราก้าวหน้า นิติบุคคลที่มีทุนจดทะเบียนไม่เกิน 5 ล้านบาท</a:t>
                      </a:r>
                      <a:endParaRPr lang="en-US" dirty="0"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80754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478382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F191A4-7839-4F63-B17C-7C366C5948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3" y="569342"/>
            <a:ext cx="9434372" cy="1137221"/>
          </a:xfrm>
        </p:spPr>
        <p:txBody>
          <a:bodyPr/>
          <a:lstStyle/>
          <a:p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การเปรียบเทียบโครงสร้างภาษีเงินได้บุคคลธรรมดากับภาษีเงินได้นิติบุคคล</a:t>
            </a:r>
            <a:endParaRPr lang="en-US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609FC03-B5BE-D846-993A-8E351C9509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21</a:t>
            </a:fld>
            <a:endParaRPr lang="en-US" dirty="0"/>
          </a:p>
        </p:txBody>
      </p:sp>
      <p:graphicFrame>
        <p:nvGraphicFramePr>
          <p:cNvPr id="3" name="ตัวแทนเนื้อหา 2">
            <a:extLst>
              <a:ext uri="{FF2B5EF4-FFF2-40B4-BE49-F238E27FC236}">
                <a16:creationId xmlns:a16="http://schemas.microsoft.com/office/drawing/2014/main" id="{1AF21BF0-ABED-24E3-C0DC-C6DE20F450C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48487972"/>
              </p:ext>
            </p:extLst>
          </p:nvPr>
        </p:nvGraphicFramePr>
        <p:xfrm>
          <a:off x="1166813" y="2017713"/>
          <a:ext cx="9780585" cy="3662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2326885">
                  <a:extLst>
                    <a:ext uri="{9D8B030D-6E8A-4147-A177-3AD203B41FA5}">
                      <a16:colId xmlns:a16="http://schemas.microsoft.com/office/drawing/2014/main" val="1263907066"/>
                    </a:ext>
                  </a:extLst>
                </a:gridCol>
                <a:gridCol w="3666227">
                  <a:extLst>
                    <a:ext uri="{9D8B030D-6E8A-4147-A177-3AD203B41FA5}">
                      <a16:colId xmlns:a16="http://schemas.microsoft.com/office/drawing/2014/main" val="589801968"/>
                    </a:ext>
                  </a:extLst>
                </a:gridCol>
                <a:gridCol w="3787473">
                  <a:extLst>
                    <a:ext uri="{9D8B030D-6E8A-4147-A177-3AD203B41FA5}">
                      <a16:colId xmlns:a16="http://schemas.microsoft.com/office/drawing/2014/main" val="220972766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dirty="0"/>
                        <a:t>โครงสร้างของภาษีอากร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/>
                        <a:t>ภาษีเงินได้บุคคลธรรมดา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/>
                        <a:t>ภาษีเงินได้นิติบุคคล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60599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dirty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วิธีการชำระภาษี</a:t>
                      </a:r>
                      <a:endParaRPr lang="en-US" dirty="0"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th-TH" dirty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การประเมินตนเอง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th-TH" dirty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การประเมินโดยเจ้าพนักงาน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th-TH" dirty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การหักภาษี ณ ที่จ่าย</a:t>
                      </a:r>
                      <a:endParaRPr lang="en-US" dirty="0"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th-TH" dirty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การประเมินตนเอง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th-TH" dirty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การประเมินโดยเจ้าพนักงาน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th-TH" dirty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การหักภาษี ณ ที่จ่าย</a:t>
                      </a:r>
                      <a:endParaRPr lang="en-US" dirty="0"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th-TH" dirty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การชำระภาษีล่วงหน้า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91402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dirty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วิธีการหาข้อยุติในจำนวนภาษี</a:t>
                      </a:r>
                      <a:endParaRPr lang="en-US" dirty="0"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th-TH" dirty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การประเมินของเจ้าพนักงานภาษีอากร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th-TH" dirty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การวินิจฉัยของหน่วยอุทธรณ์ของฝ่ายบริหาร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th-TH" dirty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การพิจารณาคดีในศาลภาษีอากร </a:t>
                      </a:r>
                      <a:endParaRPr lang="en-US" dirty="0"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th-TH" dirty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การประเมินของเจ้าพนักงานภาษีอากร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th-TH" dirty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การวินิจฉัยของหน่วยอุทธรณ์ของฝ่ายบริหาร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th-TH" dirty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การพิจารณาคดีในศาลภาษีอากร </a:t>
                      </a:r>
                      <a:endParaRPr lang="en-US" dirty="0"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76427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dirty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การบังคับทางภาษี</a:t>
                      </a:r>
                      <a:endParaRPr lang="en-US" dirty="0"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th-TH" dirty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โทษทางอาญา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th-TH" dirty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โทษทางแพ่ง – เบี้ยปรับ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th-TH" dirty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โทษทางแพ่ง – เงินเพิ่ม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th-TH" dirty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โทษทางแพ่ง – ยึด อายัดและขายทอดตลาด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th-TH" dirty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โทษทางอาญา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th-TH" dirty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โทษทางแพ่ง – เบี้ยปรับ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th-TH" dirty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โทษทางแพ่ง – เงินเพิ่ม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th-TH" dirty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โทษทางแพ่ง – ยึด อายัดและขายทอดตลาด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05140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719245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F191A4-7839-4F63-B17C-7C366C5948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569342"/>
            <a:ext cx="9779183" cy="1137221"/>
          </a:xfrm>
        </p:spPr>
        <p:txBody>
          <a:bodyPr/>
          <a:lstStyle/>
          <a:p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ภาพรวมของการบัญชีภาษีอากร</a:t>
            </a:r>
            <a:endParaRPr lang="en-US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24" name="ตัวแทนเนื้อหา 23">
            <a:extLst>
              <a:ext uri="{FF2B5EF4-FFF2-40B4-BE49-F238E27FC236}">
                <a16:creationId xmlns:a16="http://schemas.microsoft.com/office/drawing/2014/main" id="{974A9851-D2DD-15B8-0CB0-B0F20E55A4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7492" y="2017467"/>
            <a:ext cx="8985783" cy="4090035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dirty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การบัญชี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หมายถึง กระบวนการระบุ การวัดค่า การจำแนก การสรุปผลและการสื่อสารข้อมูล รายการและเหตุการณ์ทางเศรษฐกิจในรูปของเงินตรา เพื่อให้สารสนเทศแก่ผู้ใช้นำไปใช้ในการตัดสินใจต่างๆ โดยจำแนกได้เป็นการบัญชีการเงิน และการบัญชีบริหาร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dirty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การบัญชีภาษีอากร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หมายถึง การจัดทำบัญชีของกิจการตามหลักการบัญชีที่รับรองทั่วไป หรือมาตรฐานบัญชี และปรับเปลี่ยนข้อมูลทางบัญชีบางรายการให้เป็นไปตามและสอดคล้องกับข้อกำหนดของกฎหมายภาษีอากร เพื่อให้ได้ข้อมูลที่ต้องใช้ในการคำนวณภาษีอากร รวมทั้งการจัดทำและการจัดเก็บเอกสารหลักฐานตามที่กฎหมายภาษีอากรกำหนด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609FC03-B5BE-D846-993A-8E351C9509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526819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F191A4-7839-4F63-B17C-7C366C5948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569342"/>
            <a:ext cx="9779183" cy="1137221"/>
          </a:xfrm>
        </p:spPr>
        <p:txBody>
          <a:bodyPr/>
          <a:lstStyle/>
          <a:p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ภาพรวมของการบัญชีภาษีอากร</a:t>
            </a:r>
            <a:endParaRPr lang="en-US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24" name="ตัวแทนเนื้อหา 23">
            <a:extLst>
              <a:ext uri="{FF2B5EF4-FFF2-40B4-BE49-F238E27FC236}">
                <a16:creationId xmlns:a16="http://schemas.microsoft.com/office/drawing/2014/main" id="{974A9851-D2DD-15B8-0CB0-B0F20E55A4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7492" y="2017467"/>
            <a:ext cx="8985783" cy="4090035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การบัญชีภาษีอากรเป็นการบัญชีการเงิน หรือการบันทึกบัญชีและการจัดทำงบการเงินในส่วนของการบันทึกบัญชีหรือการรับรู้รายการภาษีอากร มี 3 ขั้นตอน คือ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เมื่อมีรายการภาษีอากรที่เป็นไปตามคำนิยามของสินทรัพย์ หนี้สิน รายได้ และค่าใช้จ่าย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เข้าเกณฑ์เงื่อนไข 2 ข้อ คือ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มีความเป็นไปได้ค่อนข้างแน่ที่กิจการจะเกิดกระแสเงินสดรับหรือกระแสเงินสดจ่ายของผลประโยชน์เชิงเศรษฐกิจจะเข้าหรือออกจากกิจการ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วัดมูลค่าได้อย่างน่าเชื่อถือ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609FC03-B5BE-D846-993A-8E351C9509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689600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609FC03-B5BE-D846-993A-8E351C9509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6" name="ชื่อเรื่อง 5">
            <a:extLst>
              <a:ext uri="{FF2B5EF4-FFF2-40B4-BE49-F238E27FC236}">
                <a16:creationId xmlns:a16="http://schemas.microsoft.com/office/drawing/2014/main" id="{EB4FDFB4-B812-2342-09A0-9ECE7A452A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07521A10-21A7-B153-0F04-E033DC0B04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รูปภาพ 6">
            <a:extLst>
              <a:ext uri="{FF2B5EF4-FFF2-40B4-BE49-F238E27FC236}">
                <a16:creationId xmlns:a16="http://schemas.microsoft.com/office/drawing/2014/main" id="{AB4B8683-3546-E678-D087-E41C9C72FF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66769" y="394666"/>
            <a:ext cx="6580628" cy="5326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066417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F191A4-7839-4F63-B17C-7C366C5948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569342"/>
            <a:ext cx="10120268" cy="1137221"/>
          </a:xfrm>
        </p:spPr>
        <p:txBody>
          <a:bodyPr/>
          <a:lstStyle/>
          <a:p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การจัดทำบัญชีตามกฎหมายว่าด้วยการบัญชีและกฎหมายอื่น</a:t>
            </a:r>
            <a:endParaRPr lang="en-US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24" name="ตัวแทนเนื้อหา 23">
            <a:extLst>
              <a:ext uri="{FF2B5EF4-FFF2-40B4-BE49-F238E27FC236}">
                <a16:creationId xmlns:a16="http://schemas.microsoft.com/office/drawing/2014/main" id="{974A9851-D2DD-15B8-0CB0-B0F20E55A4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7492" y="2017467"/>
            <a:ext cx="8985783" cy="4090035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พระราชบัญญัติการบัญชี พ</a:t>
            </a: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.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ศ</a:t>
            </a: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. 2543 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เป็นกฎหมายว่าด้วยการบัญชี โดยกำหนดผู้รับผิดชอบในการจัดทำบัญชีของธุรกิจ แนวปฏิบัติการจัดทำบัญชี และผู้มีอำนาจในการกำกับดูแลและการจัดทำบัญชีของธุรกิจ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ผู้มีหน้าที่จัดทำบัญชีและวันที่เริ่มจัดทำบัญชี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609FC03-B5BE-D846-993A-8E351C9509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25</a:t>
            </a:fld>
            <a:endParaRPr lang="en-US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C387A04D-51CA-2014-DEAC-EFC56BF8AC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9175664"/>
              </p:ext>
            </p:extLst>
          </p:nvPr>
        </p:nvGraphicFramePr>
        <p:xfrm>
          <a:off x="2234746" y="3419475"/>
          <a:ext cx="8127999" cy="330200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3897627551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1005426735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2662553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dirty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ผู้มีหน้าที่จัดทำบัญชี</a:t>
                      </a:r>
                      <a:endParaRPr lang="en-US" dirty="0"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ผู้รับผิดชอบ (ตัวแทน)</a:t>
                      </a:r>
                      <a:endParaRPr lang="en-US" dirty="0"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วันที่เริ่มจัดทำบัญชี</a:t>
                      </a:r>
                      <a:endParaRPr lang="en-US" dirty="0"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76504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dirty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ห้างหุ้นส่วนจดทะเบียน</a:t>
                      </a:r>
                      <a:endParaRPr lang="en-US" dirty="0"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หุ้นส่วนผู้จัดการ</a:t>
                      </a:r>
                      <a:endParaRPr lang="en-US" dirty="0"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วันที่ได้รับการจดทะเบียนเป็นนิติบุคคลตามกฎหมาย</a:t>
                      </a:r>
                      <a:endParaRPr lang="en-US" dirty="0"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6407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dirty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บริษัทจำกัด</a:t>
                      </a:r>
                      <a:endParaRPr lang="en-US" dirty="0"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กรรมการผู้จัดการ</a:t>
                      </a:r>
                      <a:endParaRPr lang="en-US" dirty="0"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dirty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วันที่ได้รับการจดทะเบียนเป็นนิติบุคคลตามกฎหมาย</a:t>
                      </a:r>
                      <a:endParaRPr lang="en-US" dirty="0"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  <a:p>
                      <a:pPr algn="ctr"/>
                      <a:endParaRPr lang="en-US" dirty="0"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02446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dirty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บริษัท มหาชน จำกัด</a:t>
                      </a:r>
                      <a:endParaRPr lang="en-US" dirty="0"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dirty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กรรมการผู้จัดการ</a:t>
                      </a:r>
                      <a:endParaRPr lang="en-US" dirty="0"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  <a:p>
                      <a:pPr algn="ctr"/>
                      <a:endParaRPr lang="en-US" dirty="0"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dirty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วันที่ได้รับการจดทะเบียนเป็นนิติบุคคลตามกฎหมาย</a:t>
                      </a:r>
                      <a:endParaRPr lang="en-US" dirty="0"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10479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dirty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นิติบุคคลตั้งตามกฎหมายต่างประเทศ</a:t>
                      </a:r>
                      <a:endParaRPr lang="en-US" dirty="0"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ผู้แทนนิติบุคคล</a:t>
                      </a:r>
                      <a:endParaRPr lang="en-US" dirty="0"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วันที่เริ่มประกอบธุรกิจในประเทศไทย</a:t>
                      </a:r>
                      <a:endParaRPr lang="en-US" dirty="0"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2658147"/>
                  </a:ext>
                </a:extLst>
              </a:tr>
              <a:tr h="222496">
                <a:tc>
                  <a:txBody>
                    <a:bodyPr/>
                    <a:lstStyle/>
                    <a:p>
                      <a:pPr algn="ctr"/>
                      <a:r>
                        <a:rPr lang="th-TH" dirty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กิจการร่วมค้า</a:t>
                      </a:r>
                      <a:endParaRPr lang="en-US" dirty="0"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ผู้แทนนิติบุคคล</a:t>
                      </a:r>
                      <a:endParaRPr lang="en-US" dirty="0"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วันที่ได้เริ่มต้นประกอบกิจการ</a:t>
                      </a:r>
                      <a:endParaRPr lang="en-US" dirty="0"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29370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130880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F191A4-7839-4F63-B17C-7C366C5948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569342"/>
            <a:ext cx="9779183" cy="1137221"/>
          </a:xfrm>
        </p:spPr>
        <p:txBody>
          <a:bodyPr/>
          <a:lstStyle/>
          <a:p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หน้าที่ของผู้มีหน้าที่จัดทำบัญชี</a:t>
            </a:r>
            <a:endParaRPr lang="en-US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24" name="ตัวแทนเนื้อหา 23">
            <a:extLst>
              <a:ext uri="{FF2B5EF4-FFF2-40B4-BE49-F238E27FC236}">
                <a16:creationId xmlns:a16="http://schemas.microsoft.com/office/drawing/2014/main" id="{974A9851-D2DD-15B8-0CB0-B0F20E55A4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7492" y="2017467"/>
            <a:ext cx="8985783" cy="4090035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จัดให้มี</a:t>
            </a:r>
            <a:r>
              <a:rPr lang="th-TH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การทำ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บัญชีให้ถูกต้องตามที่กฎหมายกำหนดนับแต่วันเริ่มทำบัญชี (สำหรับกรณี : ห้างหุ้นส่วนจำกัด (จดทะเบียน) / บริษัทจำกัด / บริษัทมหาชนจำกัด ให้เริ่มทำบัญชีนับแต่ได้รับการจดทะเบียนเป็น นิติบุคล และต้องปิดบัญชี ครั้งแรกภายใน 12 เดือน นับแต่วันเริ่มทำบัญชี และปิดบัญชีทุกรอบ 12 เดือนนับแต่วันปิดบัญชีครั้งก่อน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ยื่นงบการเงินต่อสำนักงานกลางบัญชี (กรมพัฒนาธุรกิจการค้า กระทรวงพาณิชย์) หรือสำนักงานบัญชีประจำท้องที่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ต้องจัดเก็บบัญชีและเอกสารประกอบการลงบัญชีไว้ สถานประกอบการเป็นเวลาไม่น้อยกว่า 5 ปี นับแต่วันปิดบัญชี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609FC03-B5BE-D846-993A-8E351C9509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987911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F191A4-7839-4F63-B17C-7C366C5948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569342"/>
            <a:ext cx="9779183" cy="1137221"/>
          </a:xfrm>
        </p:spPr>
        <p:txBody>
          <a:bodyPr/>
          <a:lstStyle/>
          <a:p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หน้าที่ของผู้มีหน้าที่จัดทำบัญชี (ต่อ)</a:t>
            </a:r>
            <a:endParaRPr lang="en-US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24" name="ตัวแทนเนื้อหา 23">
            <a:extLst>
              <a:ext uri="{FF2B5EF4-FFF2-40B4-BE49-F238E27FC236}">
                <a16:creationId xmlns:a16="http://schemas.microsoft.com/office/drawing/2014/main" id="{974A9851-D2DD-15B8-0CB0-B0F20E55A4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7492" y="2017467"/>
            <a:ext cx="8985783" cy="4704008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ต้องจัดให้งบการเงินได้รับการตรวจสอบ และแสดงความเห็นโดยผู้สอบบัญชีรับอนุญาต (ข้อสังเกต : กรณี ห้างหุ้นส่วนจำกัด(จดทะเบียน) โครงสร้างทุนไม่เกิน 5 ล้านบาท สินทรัพย์รวมไม่เกิน 30 ล้านบาทและรายได้รวมไม่เกิน 30 ล้านบาท ต้องได้รับการตรวจสอบจากผู้ตรวจสอบบัญชีภาษีอากร หรือผู้สอบบัญชีรับอนุญาต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ต้องจัดให้มีผู้ทำบัญชี (เป็นผู้มีคุณสมบัติตามที่กำหนด) (ข้อสังเกต : คุณวุฒิไม่ต่ำกว่าปริญญาตรีทางบัญชี ยกเว้นหากจบ ปวส. สามารถเป็นผู้ทำบัญชีได้เฉพาะธุรกิจ สำหรับห้างหุ้นส่วนจำกัด(จดทะเบียน) และบริษัทจำกัดที่มีทุนจดทะเบียนไม่เกิน 5 ล้านบาท สินทรัพย์รวมไม่เกิน 30 ล้านบาท และรายได้รวมไม่เกิน 30 ล้านบาท)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 ถ้าบัญชีหรือเอกสารที่ต้องใช้ประกอบการลงบัญชีสูญหายหรือเสียหาย ให้แจ้งต่อสารวัตรใหญ่บัญชีหรือสารวัตรบัญชี ภายใน 15 วันนับแต่วันที่ทราบ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th-TH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609FC03-B5BE-D846-993A-8E351C9509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834519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F191A4-7839-4F63-B17C-7C366C5948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569342"/>
            <a:ext cx="9779183" cy="1137221"/>
          </a:xfrm>
        </p:spPr>
        <p:txBody>
          <a:bodyPr/>
          <a:lstStyle/>
          <a:p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หน้าที่ของผู้มีหน้าที่จัดทำบัญชี (ต่อ)</a:t>
            </a:r>
            <a:endParaRPr lang="en-US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24" name="ตัวแทนเนื้อหา 23">
            <a:extLst>
              <a:ext uri="{FF2B5EF4-FFF2-40B4-BE49-F238E27FC236}">
                <a16:creationId xmlns:a16="http://schemas.microsoft.com/office/drawing/2014/main" id="{974A9851-D2DD-15B8-0CB0-B0F20E55A4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7492" y="2017467"/>
            <a:ext cx="8985783" cy="4704008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ถ้าบัญชีหรือเอกสารที่ต้องใช้ประกอบการลงบัญชีสูญหายหรือเสียหาย ให้แจ้งต่อสารวัตรใหญ่บัญชีหรือสารวัตรบัญชี ภายใน 15 วันนับแต่วันที่ทราบ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กรณีจัดทำบัญชีเลิกประกอบธุรกิจโดยมิได้มีการชำระบัญชี ให้ส่งมอบบัญชีและเอกสารที่ต้องใช้ประกอบการลงบัญชีแก่สารวัตรใหญ่บัญชี หรือสารวัตรบัญชี ภายใน 90 วัน นับแต่วันเลิกประกอบธุรกิจ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th-TH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609FC03-B5BE-D846-993A-8E351C9509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986199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F191A4-7839-4F63-B17C-7C366C5948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569342"/>
            <a:ext cx="9779183" cy="1137221"/>
          </a:xfrm>
        </p:spPr>
        <p:txBody>
          <a:bodyPr/>
          <a:lstStyle/>
          <a:p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การบันทึกบัญชีเกี่ยวกับภาษีอากร</a:t>
            </a:r>
            <a:endParaRPr lang="en-US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24" name="ตัวแทนเนื้อหา 23">
            <a:extLst>
              <a:ext uri="{FF2B5EF4-FFF2-40B4-BE49-F238E27FC236}">
                <a16:creationId xmlns:a16="http://schemas.microsoft.com/office/drawing/2014/main" id="{974A9851-D2DD-15B8-0CB0-B0F20E55A4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7492" y="2017467"/>
            <a:ext cx="8985783" cy="4090035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เมื่อกิจการเกิดหรือจ่ายรายการเกี่ยวกับภาษีอากร กิจการบันทึกบัญชีภาษีอากรดังกล่าวเป็นสินทรัพย์ หนี้สิน รายได้ หรือค่าใช้จ่าย ตามลักษณะของรายการภาษีอากรนั้นที่เข้านิยามขององค์ประกอบของงบการเงิน โดยอาจแบ่งได้เป็น 4 กรณีดังนี้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กรณีที่ 1 ภาษีอากรบันทึกเป็น</a:t>
            </a:r>
            <a:r>
              <a:rPr lang="th-TH" dirty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สินทรัพย์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 เช่น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ภาษีอากรเป็นต้นทุนหรือราคาทุนของสินทรัพย์ ให้บันทึกเป็นสินทรัพย์ เช่น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อากรขาเข้าและภาษีอื่น ที่ไม่สามารถขอคืนได้ซึ่งเกิดจากการนำเข้าสินค้าหรือสินทรัพย์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ภาษีซื้อต้องห้ามของสินทรัพย์ เช่น รถยนต์นั่ง 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ภาษีซื้อที่ขอคืนไม่ได้ของสินทรัพย์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609FC03-B5BE-D846-993A-8E351C9509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22507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A3AA7F41-E12D-9E77-8683-70DAA76CE4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/>
              <a:t>คำอธิบายรายวิชา</a:t>
            </a:r>
            <a:endParaRPr lang="en-US" dirty="0"/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0A31ED93-7D03-A348-F68F-F291C10DFB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dirty="0"/>
              <a:t>แนวคิดและความแตกต่างระหว่างเกณฑ์การรับรู้รายได้และค่าใช้จ่ายตามหลักการบัญชีและการภาษีอากร การจัดทำกระดาษทำการเพื่อคำนวณภาษีเงินได้ตามประมวลรัษฎากร การปรับปรุงกำไรสุทธิทางการบัญชีการเงินเป็นกำไรสุทธิทางภาษี รวมทั้งจัดทำรายงานต่างๆ ที่เกี่ยวข้องกับภาษีสรรพากร และการยื่นแบบแสดงรายการภาษีสรรพากร</a:t>
            </a:r>
            <a:endParaRPr lang="en-US" dirty="0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3909E32F-E790-8764-82A1-5EBA243B9B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542942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F191A4-7839-4F63-B17C-7C366C5948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569342"/>
            <a:ext cx="9779183" cy="1137221"/>
          </a:xfrm>
        </p:spPr>
        <p:txBody>
          <a:bodyPr/>
          <a:lstStyle/>
          <a:p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การบันทึกบัญชีเกี่ยวกับภาษีอากร</a:t>
            </a:r>
            <a:endParaRPr lang="en-US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24" name="ตัวแทนเนื้อหา 23">
            <a:extLst>
              <a:ext uri="{FF2B5EF4-FFF2-40B4-BE49-F238E27FC236}">
                <a16:creationId xmlns:a16="http://schemas.microsoft.com/office/drawing/2014/main" id="{974A9851-D2DD-15B8-0CB0-B0F20E55A4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7492" y="2017467"/>
            <a:ext cx="8985783" cy="4090035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กรณีที่ 1 ภาษีอากรบันทึกเป็น</a:t>
            </a:r>
            <a:r>
              <a:rPr lang="th-TH" dirty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สินทรัพย์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(ต่อ)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ภาษีอากรเป็นสินทรัพย์แยกต่างหาก ให้บันทึกเดบิตภาษีอากรนั้น เช่น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ภาษีซื้อที่นำไปหักจากภาษีขาย ณ วันสิ้นเดือนภาษี เป็นสินทรัพย์หมุนเวียน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ภาษีมูลค่าเพิ่มที่ขอเครดิตหรือขอคืนได้ หรือลูกหนี้กรมสรรพากร เป็นสินทรัพย์หมุนเวียน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ภาษีเงินได้หัก ณ ที่จ่าย สามารถนำไปเครดิตภาษีเงินได้ หรือขอคืนภาษีได้ เป็นสินทรัพย์หมุนเวียน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ภาษีเงินได้จ่ายล่วงหน้าครึ่งปี สามารถนำไปเครดิตภาษีเงินได้ หรือขอคืนภาษีได้ เป็นสินทรัพย์หมุนเวียน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ภาษีเงินได้ที่ขอคืน เป็นสินทรัพย์หมุนเวียน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สินทรัพย์ภาษีเงินได้รอการตัดบัญชี เป็นสินทรัพย์ไม่หมุนเวียน เป็นต้น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609FC03-B5BE-D846-993A-8E351C9509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561793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F191A4-7839-4F63-B17C-7C366C5948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569342"/>
            <a:ext cx="9779183" cy="1137221"/>
          </a:xfrm>
        </p:spPr>
        <p:txBody>
          <a:bodyPr/>
          <a:lstStyle/>
          <a:p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การบันทึกบัญชีเกี่ยวกับภาษีอากร</a:t>
            </a:r>
            <a:endParaRPr lang="en-US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24" name="ตัวแทนเนื้อหา 23">
            <a:extLst>
              <a:ext uri="{FF2B5EF4-FFF2-40B4-BE49-F238E27FC236}">
                <a16:creationId xmlns:a16="http://schemas.microsoft.com/office/drawing/2014/main" id="{974A9851-D2DD-15B8-0CB0-B0F20E55A4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7492" y="2017467"/>
            <a:ext cx="8985783" cy="4840533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กรณีที่ 2 ภาษีอากรบันทึกเป็น</a:t>
            </a:r>
            <a:r>
              <a:rPr lang="th-TH" dirty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หนี้สิน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 เช่น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ภาษีขาย ซึ่งหักภาษีซื้อ ณ วันสิ้นเดือนภาษี เป็นหนี้สินหมุนเวียน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ภาษีมูลค่าเพิ่มค้างนำส่งหรือค้างจ่าย หรือเจ้าหนี้สรรพากร เป็นหนี้สินหมุนเวียน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ภาษีเงินได้หัก ณ ที่จ่าย เป็นหนี้สินหมุนเวียน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ภาษีอากรค้างจ่าย เช่น ภาษีเงินได้ค้างจ่าย เป็นหนี้สินหมุนเวียน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กรณีที่ 3 ภาษีอากรบันทึกเป็น</a:t>
            </a:r>
            <a:r>
              <a:rPr lang="th-TH" dirty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รายได้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 เช่น รายได้ภาษีเงินได้ เป็นต้น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กรณีที่ 4 ภาษีอากรบันทึกเป็น</a:t>
            </a:r>
            <a:r>
              <a:rPr lang="th-TH" dirty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ค่าใช้จ่าย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เช่น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ภาษีซื้อต้องห้ามและรายจ่ายต้องห้าม เป็นค่าใช้จ่ายทางบัญชี แต่ไม่ถือเป็นรายจ่ายทางภาษี เช่น ไม่มีใบกำกับภาษีซื้อ รายจ่ายที่ไม่เกี่ยวข้องกับกิจการ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ภาษีเงินได้ (ตามวิธีภาษีเงินได้ค้างจ่าย)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ค่าใช้จ่ายภาษีเงินได้ (ตามวิธีภาษีเงินได้รอการตัดบัญชี)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609FC03-B5BE-D846-993A-8E351C9509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483881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F191A4-7839-4F63-B17C-7C366C5948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569342"/>
            <a:ext cx="9779183" cy="1137221"/>
          </a:xfrm>
        </p:spPr>
        <p:txBody>
          <a:bodyPr/>
          <a:lstStyle/>
          <a:p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การจัดทำบัญชีของผู้มีหน้าที่เสียภาษี</a:t>
            </a:r>
            <a:endParaRPr lang="en-US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609FC03-B5BE-D846-993A-8E351C9509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32</a:t>
            </a:fld>
            <a:endParaRPr lang="en-US" dirty="0"/>
          </a:p>
        </p:txBody>
      </p:sp>
      <p:graphicFrame>
        <p:nvGraphicFramePr>
          <p:cNvPr id="5" name="ตัวแทนเนื้อหา 4">
            <a:extLst>
              <a:ext uri="{FF2B5EF4-FFF2-40B4-BE49-F238E27FC236}">
                <a16:creationId xmlns:a16="http://schemas.microsoft.com/office/drawing/2014/main" id="{C557E850-4FA4-3A68-D2B7-FD5C3A8414C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91020810"/>
              </p:ext>
            </p:extLst>
          </p:nvPr>
        </p:nvGraphicFramePr>
        <p:xfrm>
          <a:off x="1166791" y="1945640"/>
          <a:ext cx="9780584" cy="28397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2445146">
                  <a:extLst>
                    <a:ext uri="{9D8B030D-6E8A-4147-A177-3AD203B41FA5}">
                      <a16:colId xmlns:a16="http://schemas.microsoft.com/office/drawing/2014/main" val="3599133197"/>
                    </a:ext>
                  </a:extLst>
                </a:gridCol>
                <a:gridCol w="2445146">
                  <a:extLst>
                    <a:ext uri="{9D8B030D-6E8A-4147-A177-3AD203B41FA5}">
                      <a16:colId xmlns:a16="http://schemas.microsoft.com/office/drawing/2014/main" val="4204685405"/>
                    </a:ext>
                  </a:extLst>
                </a:gridCol>
                <a:gridCol w="2445146">
                  <a:extLst>
                    <a:ext uri="{9D8B030D-6E8A-4147-A177-3AD203B41FA5}">
                      <a16:colId xmlns:a16="http://schemas.microsoft.com/office/drawing/2014/main" val="826814518"/>
                    </a:ext>
                  </a:extLst>
                </a:gridCol>
                <a:gridCol w="2445146">
                  <a:extLst>
                    <a:ext uri="{9D8B030D-6E8A-4147-A177-3AD203B41FA5}">
                      <a16:colId xmlns:a16="http://schemas.microsoft.com/office/drawing/2014/main" val="97190552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dirty="0"/>
                        <a:t>ประกาศอธิบดีกรมสรรพากรเกี่ยวกับ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/>
                        <a:t>กำหนดให้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/>
                        <a:t>จัดทำบัญชีพิเศษแสดง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/>
                        <a:t>กำหนดเวลาให้แล้วเสร็จ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37477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dirty="0"/>
                        <a:t>ภาษีเงินได้และภาษีการค้า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dirty="0"/>
                        <a:t>ผู้มีหน้าที่หักภาษีเงินได้หรือภาษีการค้า ณ ที่จ่าย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dirty="0">
                          <a:latin typeface="+mn-lt"/>
                        </a:rPr>
                        <a:t>การหักภาษี ณ ที่จ่ายและการนำส่งภาษี</a:t>
                      </a:r>
                      <a:endParaRPr lang="en-US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+mn-lt"/>
                        </a:rPr>
                        <a:t>3</a:t>
                      </a:r>
                      <a:r>
                        <a:rPr lang="th-TH" dirty="0">
                          <a:latin typeface="+mn-lt"/>
                        </a:rPr>
                        <a:t> วันทำการนับแต่วันถัดจากวันที่มีรายการ</a:t>
                      </a:r>
                      <a:endParaRPr lang="en-US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95397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dirty="0"/>
                        <a:t>ภาษีมูลค่าเพิ่ม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dirty="0"/>
                        <a:t>ผู้ประกอบการจดทะเบียนภาษีมูลค่าเพิ่ม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dirty="0">
                          <a:latin typeface="+mn-lt"/>
                        </a:rPr>
                        <a:t>รายงานภาษีซื้อ</a:t>
                      </a:r>
                    </a:p>
                    <a:p>
                      <a:r>
                        <a:rPr lang="th-TH" dirty="0">
                          <a:latin typeface="+mn-lt"/>
                        </a:rPr>
                        <a:t>รายงานภาษีขาย</a:t>
                      </a:r>
                    </a:p>
                    <a:p>
                      <a:r>
                        <a:rPr lang="th-TH" dirty="0">
                          <a:latin typeface="+mn-lt"/>
                        </a:rPr>
                        <a:t>รายงานสินค้าและวัตถุดิบ</a:t>
                      </a:r>
                      <a:endParaRPr lang="en-US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dirty="0">
                          <a:latin typeface="+mn-lt"/>
                        </a:rPr>
                        <a:t>ทันที หรือ </a:t>
                      </a:r>
                      <a:r>
                        <a:rPr lang="en-US" dirty="0">
                          <a:latin typeface="+mn-lt"/>
                        </a:rPr>
                        <a:t>3</a:t>
                      </a:r>
                      <a:r>
                        <a:rPr lang="th-TH" dirty="0">
                          <a:latin typeface="+mn-lt"/>
                        </a:rPr>
                        <a:t> วันทำการนับแต่วันที่เกิดรายการแต่ละครั้ง</a:t>
                      </a:r>
                      <a:endParaRPr lang="en-US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52086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dirty="0"/>
                        <a:t>ภาษีเงินได้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dirty="0"/>
                        <a:t>ผู้มีหน้าที่เสียภาษีเงินได้บุคคลธรรมดาและมิได้เป็นผู้ประกอบการจดทะเบียนภาษีมูลค่าเพิ่ม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dirty="0">
                          <a:latin typeface="+mn-lt"/>
                        </a:rPr>
                        <a:t>บัญชีหรือรายงานแสดงรายได้และรายจ่ายประจำวัน</a:t>
                      </a:r>
                      <a:endParaRPr lang="en-US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+mn-lt"/>
                        </a:rPr>
                        <a:t>3</a:t>
                      </a:r>
                      <a:r>
                        <a:rPr lang="th-TH" dirty="0">
                          <a:latin typeface="+mn-lt"/>
                        </a:rPr>
                        <a:t> วันทำการนับแต่วันที่มีรายได้หรือรายจ่าย</a:t>
                      </a:r>
                      <a:endParaRPr lang="en-US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45724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047096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F191A4-7839-4F63-B17C-7C366C5948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569342"/>
            <a:ext cx="9779183" cy="1137221"/>
          </a:xfrm>
        </p:spPr>
        <p:txBody>
          <a:bodyPr/>
          <a:lstStyle/>
          <a:p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การตรวจสอบและการรับรองบัญชี</a:t>
            </a:r>
            <a:endParaRPr lang="en-US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609FC03-B5BE-D846-993A-8E351C9509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33</a:t>
            </a:fld>
            <a:endParaRPr lang="en-US" dirty="0"/>
          </a:p>
        </p:txBody>
      </p:sp>
      <p:graphicFrame>
        <p:nvGraphicFramePr>
          <p:cNvPr id="5" name="ตัวแทนเนื้อหา 4">
            <a:extLst>
              <a:ext uri="{FF2B5EF4-FFF2-40B4-BE49-F238E27FC236}">
                <a16:creationId xmlns:a16="http://schemas.microsoft.com/office/drawing/2014/main" id="{C557E850-4FA4-3A68-D2B7-FD5C3A8414C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79022422"/>
              </p:ext>
            </p:extLst>
          </p:nvPr>
        </p:nvGraphicFramePr>
        <p:xfrm>
          <a:off x="1166791" y="1945640"/>
          <a:ext cx="9780584" cy="229616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2445146">
                  <a:extLst>
                    <a:ext uri="{9D8B030D-6E8A-4147-A177-3AD203B41FA5}">
                      <a16:colId xmlns:a16="http://schemas.microsoft.com/office/drawing/2014/main" val="3599133197"/>
                    </a:ext>
                  </a:extLst>
                </a:gridCol>
                <a:gridCol w="2445146">
                  <a:extLst>
                    <a:ext uri="{9D8B030D-6E8A-4147-A177-3AD203B41FA5}">
                      <a16:colId xmlns:a16="http://schemas.microsoft.com/office/drawing/2014/main" val="4204685405"/>
                    </a:ext>
                  </a:extLst>
                </a:gridCol>
                <a:gridCol w="2445146">
                  <a:extLst>
                    <a:ext uri="{9D8B030D-6E8A-4147-A177-3AD203B41FA5}">
                      <a16:colId xmlns:a16="http://schemas.microsoft.com/office/drawing/2014/main" val="826814518"/>
                    </a:ext>
                  </a:extLst>
                </a:gridCol>
                <a:gridCol w="2445146">
                  <a:extLst>
                    <a:ext uri="{9D8B030D-6E8A-4147-A177-3AD203B41FA5}">
                      <a16:colId xmlns:a16="http://schemas.microsoft.com/office/drawing/2014/main" val="97190552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dirty="0"/>
                        <a:t>ประเภทธุรกิจ </a:t>
                      </a:r>
                      <a:r>
                        <a:rPr lang="en-US" dirty="0"/>
                        <a:t>(</a:t>
                      </a:r>
                      <a:r>
                        <a:rPr lang="th-TH" dirty="0"/>
                        <a:t>ผู้จัดทำงบการเงิน</a:t>
                      </a:r>
                      <a:r>
                        <a:rPr lang="en-US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/>
                        <a:t>ทุนจดทะเบียน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/>
                        <a:t>สินทรัพย์รวมหรือรายได้รวม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/>
                        <a:t>ผู้ตรวจสอบและรับรองบัญชี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37477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dirty="0">
                          <a:cs typeface="+mn-cs"/>
                        </a:rPr>
                        <a:t>ห้างหุ้นส่วนจดทะเบียน (ขนาดเล็ก)</a:t>
                      </a:r>
                      <a:endParaRPr lang="en-US" dirty="0"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>
                          <a:cs typeface="+mn-cs"/>
                        </a:rPr>
                        <a:t>ไม่เกิน </a:t>
                      </a:r>
                      <a:r>
                        <a:rPr lang="en-US" dirty="0">
                          <a:cs typeface="+mn-cs"/>
                        </a:rPr>
                        <a:t>5</a:t>
                      </a:r>
                      <a:r>
                        <a:rPr lang="th-TH" dirty="0">
                          <a:cs typeface="+mn-cs"/>
                        </a:rPr>
                        <a:t> ล้านบาทและ</a:t>
                      </a:r>
                      <a:endParaRPr lang="en-US" dirty="0"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>
                          <a:latin typeface="+mn-lt"/>
                          <a:cs typeface="+mn-cs"/>
                        </a:rPr>
                        <a:t>ไม่เกิน</a:t>
                      </a:r>
                      <a:r>
                        <a:rPr lang="en-US" dirty="0">
                          <a:latin typeface="+mn-lt"/>
                          <a:cs typeface="+mn-cs"/>
                        </a:rPr>
                        <a:t> 30</a:t>
                      </a:r>
                      <a:r>
                        <a:rPr lang="th-TH" dirty="0">
                          <a:latin typeface="+mn-lt"/>
                          <a:cs typeface="+mn-cs"/>
                        </a:rPr>
                        <a:t> ล้านบาท (ทุกรายการรวมกัน)</a:t>
                      </a:r>
                      <a:endParaRPr lang="en-US" dirty="0">
                        <a:latin typeface="+mn-lt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dirty="0">
                          <a:latin typeface="+mn-lt"/>
                          <a:cs typeface="+mn-cs"/>
                        </a:rPr>
                        <a:t>ผู้สอบบัญชีภาษีอากรหรือผู้สอบบัญชีรับอนุญาต</a:t>
                      </a:r>
                      <a:endParaRPr lang="en-US" dirty="0">
                        <a:latin typeface="+mn-lt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95397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dirty="0">
                          <a:cs typeface="+mn-cs"/>
                        </a:rPr>
                        <a:t>ห้างหุ้นส่วนจดทะเบียน (ขนาดใหญ่)</a:t>
                      </a:r>
                      <a:endParaRPr lang="en-US" dirty="0"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>
                          <a:cs typeface="+mn-cs"/>
                        </a:rPr>
                        <a:t>เกิน </a:t>
                      </a:r>
                      <a:r>
                        <a:rPr lang="en-US" dirty="0">
                          <a:cs typeface="+mn-cs"/>
                        </a:rPr>
                        <a:t>5</a:t>
                      </a:r>
                      <a:r>
                        <a:rPr lang="th-TH" dirty="0">
                          <a:cs typeface="+mn-cs"/>
                        </a:rPr>
                        <a:t> ล้านบาทหรือ</a:t>
                      </a:r>
                      <a:endParaRPr lang="en-US" dirty="0"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>
                          <a:latin typeface="+mn-lt"/>
                          <a:cs typeface="+mn-cs"/>
                        </a:rPr>
                        <a:t>เกิน </a:t>
                      </a:r>
                      <a:r>
                        <a:rPr lang="en-US" dirty="0">
                          <a:latin typeface="+mn-lt"/>
                          <a:cs typeface="+mn-cs"/>
                        </a:rPr>
                        <a:t>30</a:t>
                      </a:r>
                      <a:r>
                        <a:rPr lang="th-TH" dirty="0">
                          <a:latin typeface="+mn-lt"/>
                          <a:cs typeface="+mn-cs"/>
                        </a:rPr>
                        <a:t> ล้านบาท</a:t>
                      </a:r>
                      <a:endParaRPr lang="en-US" dirty="0">
                        <a:latin typeface="+mn-lt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>
                          <a:latin typeface="+mn-lt"/>
                          <a:cs typeface="+mn-cs"/>
                        </a:rPr>
                        <a:t>ผู้สอบบัญชีรับอนุญาต</a:t>
                      </a:r>
                      <a:endParaRPr lang="en-US" dirty="0">
                        <a:latin typeface="+mn-lt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52086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dirty="0"/>
                        <a:t>บริษัทจำกัด บริษัทมหาชนจำกัด กิจการร่วมค้า นิติบุคคลต่างประเทศที่ประกอบกิจการในประเทศไทย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/>
                        <a:t>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>
                          <a:latin typeface="+mn-lt"/>
                        </a:rPr>
                        <a:t>-</a:t>
                      </a:r>
                      <a:endParaRPr lang="en-US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>
                          <a:latin typeface="+mn-lt"/>
                        </a:rPr>
                        <a:t>ผู้สอบบัญชีรับอนุญาต</a:t>
                      </a:r>
                      <a:endParaRPr lang="en-US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45724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995466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FAE308-3076-43DB-B834-DA0B0AE19A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67494" y="252549"/>
            <a:ext cx="6220278" cy="3257414"/>
          </a:xfrm>
        </p:spPr>
        <p:txBody>
          <a:bodyPr/>
          <a:lstStyle/>
          <a:p>
            <a:r>
              <a:rPr lang="en-US" dirty="0"/>
              <a:t>Thank you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BC2CE0-8806-4B2A-A10A-32984D3174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67493" y="3685939"/>
            <a:ext cx="6220277" cy="2919512"/>
          </a:xfrm>
        </p:spPr>
        <p:txBody>
          <a:bodyPr>
            <a:norm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61845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A3AA7F41-E12D-9E77-8683-70DAA76CE4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/>
              <a:t>การประมวลผลการเรียน</a:t>
            </a:r>
            <a:endParaRPr lang="en-US" dirty="0"/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0A31ED93-7D03-A348-F68F-F291C10DFB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7493" y="2017468"/>
            <a:ext cx="9598273" cy="3011732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การมาเรียนและการมีส่วนร่วมในชั้นเรียน				10 คะแนน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การนำเสนองานกลุ่ม</a:t>
            </a:r>
            <a:r>
              <a:rPr lang="en-US" dirty="0">
                <a:latin typeface="Angsana New" panose="02020603050405020304" pitchFamily="18" charset="-34"/>
                <a:cs typeface="Angsana New" panose="02020603050405020304" pitchFamily="18" charset="-34"/>
              </a:rPr>
              <a:t>,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กรณีศึกษาและค้นคว้า			20 คะแนน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สอบกลางภาค							30 คะแนน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สอบปลายภาค						</a:t>
            </a:r>
            <a:r>
              <a:rPr lang="th-TH" u="sng" dirty="0">
                <a:latin typeface="Angsana New" panose="02020603050405020304" pitchFamily="18" charset="-34"/>
                <a:cs typeface="Angsana New" panose="02020603050405020304" pitchFamily="18" charset="-34"/>
              </a:rPr>
              <a:t>40 คะแนน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รวม								</a:t>
            </a:r>
            <a:r>
              <a:rPr lang="th-TH" b="1" u="sng" dirty="0">
                <a:latin typeface="Angsana New" panose="02020603050405020304" pitchFamily="18" charset="-34"/>
                <a:cs typeface="Angsana New" panose="02020603050405020304" pitchFamily="18" charset="-34"/>
              </a:rPr>
              <a:t>100 คะแนน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3909E32F-E790-8764-82A1-5EBA243B9B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73928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DF434-28DB-4621-A497-D62C41CE0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136526"/>
            <a:ext cx="9779183" cy="1570038"/>
          </a:xfrm>
        </p:spPr>
        <p:txBody>
          <a:bodyPr/>
          <a:lstStyle/>
          <a:p>
            <a:r>
              <a:rPr lang="th-TH" dirty="0"/>
              <a:t>ขอบเขตเนื้อหาของความรู้ทั่วไปเกี่ยวกับการบัญชีภาษีอากร</a:t>
            </a:r>
            <a:endParaRPr lang="en-US" dirty="0"/>
          </a:p>
        </p:txBody>
      </p:sp>
      <p:graphicFrame>
        <p:nvGraphicFramePr>
          <p:cNvPr id="12" name="ตัวแทนเนื้อหา 11">
            <a:extLst>
              <a:ext uri="{FF2B5EF4-FFF2-40B4-BE49-F238E27FC236}">
                <a16:creationId xmlns:a16="http://schemas.microsoft.com/office/drawing/2014/main" id="{781F6C46-81ED-E83A-6A91-8351830D20E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52719278"/>
              </p:ext>
            </p:extLst>
          </p:nvPr>
        </p:nvGraphicFramePr>
        <p:xfrm>
          <a:off x="1166089" y="2923486"/>
          <a:ext cx="9780586" cy="25958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890293">
                  <a:extLst>
                    <a:ext uri="{9D8B030D-6E8A-4147-A177-3AD203B41FA5}">
                      <a16:colId xmlns:a16="http://schemas.microsoft.com/office/drawing/2014/main" val="2810418061"/>
                    </a:ext>
                  </a:extLst>
                </a:gridCol>
                <a:gridCol w="4890293">
                  <a:extLst>
                    <a:ext uri="{9D8B030D-6E8A-4147-A177-3AD203B41FA5}">
                      <a16:colId xmlns:a16="http://schemas.microsoft.com/office/drawing/2014/main" val="301264092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th-TH" dirty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ภาพรวมของภาษีอากร</a:t>
                      </a:r>
                      <a:endParaRPr lang="en-US" dirty="0"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dirty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ภาพรวมของการบัญชีภาษีอากร</a:t>
                      </a:r>
                      <a:endParaRPr lang="en-US" dirty="0"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16438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dirty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1.1 ความหมายและลักษณะของภาษีอากร</a:t>
                      </a:r>
                      <a:endParaRPr lang="en-US" dirty="0"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dirty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2.1 ความหมายของการบัญชีภาษีอากร</a:t>
                      </a:r>
                      <a:endParaRPr lang="en-US" dirty="0"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57323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dirty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1.2 วัตถุประสงค์ หลักการและหลักเกณฑ์ของการจัดเก็บภาษีอากร</a:t>
                      </a:r>
                      <a:endParaRPr lang="en-US" dirty="0"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dirty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2.2 การเปรียบเทียบการบัญชีภาษีอากรกับการบัญชีอื่น</a:t>
                      </a:r>
                      <a:endParaRPr lang="en-US" dirty="0"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76912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dirty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1.3 ประเภทและผู้จัดเก็บภาษีอากร</a:t>
                      </a:r>
                      <a:endParaRPr lang="en-US" dirty="0"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dirty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2.3 การจัดทำบัญชีตามกฎหมายว่าด้วยการบัญชีและกฎหมายอื่น</a:t>
                      </a:r>
                      <a:endParaRPr lang="en-US" dirty="0"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09893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dirty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1.4 โครงสร้างของภาษีอากร</a:t>
                      </a:r>
                      <a:endParaRPr lang="en-US" dirty="0"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dirty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2.4 การบันทึกบัญชีเกี่ยวกับภาษีอากร</a:t>
                      </a:r>
                      <a:endParaRPr lang="en-US" dirty="0"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69078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dirty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1.5 ระบบภาษีและเอกสารธุรกรรมอิเล็กทรอนิกส์</a:t>
                      </a:r>
                      <a:endParaRPr lang="en-US" dirty="0"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dirty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2.5 การจัดทำบัญชีตามกฎหมายว่าด้วยภาษีอากรตามประมวลรัษฎากร</a:t>
                      </a:r>
                      <a:endParaRPr lang="en-US" dirty="0"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07931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dirty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2.6 การวางแผนและการบริหารภาษีอากร</a:t>
                      </a:r>
                      <a:endParaRPr lang="en-US" dirty="0"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6056970"/>
                  </a:ext>
                </a:extLst>
              </a:tr>
            </a:tbl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D470D0-6D64-5E42-9515-048F8779CD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</p:spPr>
        <p:txBody>
          <a:bodyPr/>
          <a:lstStyle/>
          <a:p>
            <a:fld id="{294A09A9-5501-47C1-A89A-A340965A2BE2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7" name="สี่เหลี่ยมผืนผ้า 6">
            <a:extLst>
              <a:ext uri="{FF2B5EF4-FFF2-40B4-BE49-F238E27FC236}">
                <a16:creationId xmlns:a16="http://schemas.microsoft.com/office/drawing/2014/main" id="{457FF01C-C06A-7060-4924-62304439F256}"/>
              </a:ext>
            </a:extLst>
          </p:cNvPr>
          <p:cNvSpPr/>
          <p:nvPr/>
        </p:nvSpPr>
        <p:spPr>
          <a:xfrm>
            <a:off x="4754494" y="2017467"/>
            <a:ext cx="2605178" cy="75161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dirty="0"/>
              <a:t>ความรู้ทั่วไปเกี่ยวกับการบัญชีภาษีอากร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56085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F191A4-7839-4F63-B17C-7C366C5948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ภาพรวมของภาษีอากร – ความหมายของภาษีอากร		</a:t>
            </a:r>
            <a:endParaRPr lang="en-US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24" name="ตัวแทนเนื้อหา 23">
            <a:extLst>
              <a:ext uri="{FF2B5EF4-FFF2-40B4-BE49-F238E27FC236}">
                <a16:creationId xmlns:a16="http://schemas.microsoft.com/office/drawing/2014/main" id="{974A9851-D2DD-15B8-0CB0-B0F20E55A4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ภาษีอากร หมายถึง เงินหรือค่าธรรมเนียมที่ภาครัฐบังคับเรียกเก็บจากภาคเอกชนหรือบุคคล (บุคคลธรรมดาหรือนิติบุคคล) เพื่อนำมาใช้ให้เป็นประโยชน์ต่อส่วนรวมในการบริหารหรือกิจการของประเทศหรือท้องถิ่นซึ่งเป็นภาระสาธารณะ</a:t>
            </a:r>
            <a:endParaRPr lang="en-US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609FC03-B5BE-D846-993A-8E351C9509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25" name="วงรี 24">
            <a:extLst>
              <a:ext uri="{FF2B5EF4-FFF2-40B4-BE49-F238E27FC236}">
                <a16:creationId xmlns:a16="http://schemas.microsoft.com/office/drawing/2014/main" id="{4EA5C1A3-D4D4-824C-CA14-25FF350C412A}"/>
              </a:ext>
            </a:extLst>
          </p:cNvPr>
          <p:cNvSpPr/>
          <p:nvPr/>
        </p:nvSpPr>
        <p:spPr>
          <a:xfrm>
            <a:off x="1509623" y="3364302"/>
            <a:ext cx="1949569" cy="923026"/>
          </a:xfrm>
          <a:prstGeom prst="ellipse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dirty="0">
                <a:solidFill>
                  <a:schemeClr val="tx1"/>
                </a:solidFill>
              </a:rPr>
              <a:t>ภาครัฐ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6" name="วงรี 25">
            <a:extLst>
              <a:ext uri="{FF2B5EF4-FFF2-40B4-BE49-F238E27FC236}">
                <a16:creationId xmlns:a16="http://schemas.microsoft.com/office/drawing/2014/main" id="{0211C8F5-1B3A-D741-9C1A-93711463E9D6}"/>
              </a:ext>
            </a:extLst>
          </p:cNvPr>
          <p:cNvSpPr/>
          <p:nvPr/>
        </p:nvSpPr>
        <p:spPr>
          <a:xfrm>
            <a:off x="8289985" y="3364302"/>
            <a:ext cx="1949569" cy="923026"/>
          </a:xfrm>
          <a:prstGeom prst="ellipse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dirty="0">
                <a:solidFill>
                  <a:schemeClr val="tx1"/>
                </a:solidFill>
              </a:rPr>
              <a:t>ภาคเอกชน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7" name="สี่เหลี่ยมผืนผ้า 26">
            <a:extLst>
              <a:ext uri="{FF2B5EF4-FFF2-40B4-BE49-F238E27FC236}">
                <a16:creationId xmlns:a16="http://schemas.microsoft.com/office/drawing/2014/main" id="{4729F45D-6536-4062-52E7-DF92B9E1A50B}"/>
              </a:ext>
            </a:extLst>
          </p:cNvPr>
          <p:cNvSpPr/>
          <p:nvPr/>
        </p:nvSpPr>
        <p:spPr>
          <a:xfrm>
            <a:off x="4787647" y="3364302"/>
            <a:ext cx="1949569" cy="923026"/>
          </a:xfrm>
          <a:prstGeom prst="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dirty="0">
                <a:solidFill>
                  <a:schemeClr val="tx1"/>
                </a:solidFill>
              </a:rPr>
              <a:t>ภาษีอากร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29" name="ลูกศรเชื่อมต่อแบบตรง 28">
            <a:extLst>
              <a:ext uri="{FF2B5EF4-FFF2-40B4-BE49-F238E27FC236}">
                <a16:creationId xmlns:a16="http://schemas.microsoft.com/office/drawing/2014/main" id="{8885E2E4-4DD7-80B9-0B20-3BA4D3004801}"/>
              </a:ext>
            </a:extLst>
          </p:cNvPr>
          <p:cNvCxnSpPr>
            <a:stCxn id="25" idx="6"/>
            <a:endCxn id="27" idx="1"/>
          </p:cNvCxnSpPr>
          <p:nvPr/>
        </p:nvCxnSpPr>
        <p:spPr>
          <a:xfrm>
            <a:off x="3459192" y="3825815"/>
            <a:ext cx="132845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ลูกศรเชื่อมต่อแบบตรง 30">
            <a:extLst>
              <a:ext uri="{FF2B5EF4-FFF2-40B4-BE49-F238E27FC236}">
                <a16:creationId xmlns:a16="http://schemas.microsoft.com/office/drawing/2014/main" id="{31D4CA23-2C48-EAF2-689E-52C701CF5B3B}"/>
              </a:ext>
            </a:extLst>
          </p:cNvPr>
          <p:cNvCxnSpPr>
            <a:stCxn id="27" idx="3"/>
          </p:cNvCxnSpPr>
          <p:nvPr/>
        </p:nvCxnSpPr>
        <p:spPr>
          <a:xfrm>
            <a:off x="6737216" y="3825815"/>
            <a:ext cx="155276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ตัวเชื่อมต่อตรง 32">
            <a:extLst>
              <a:ext uri="{FF2B5EF4-FFF2-40B4-BE49-F238E27FC236}">
                <a16:creationId xmlns:a16="http://schemas.microsoft.com/office/drawing/2014/main" id="{B466BAC9-3B1C-6177-7307-1FFDA3FF7A14}"/>
              </a:ext>
            </a:extLst>
          </p:cNvPr>
          <p:cNvCxnSpPr>
            <a:stCxn id="27" idx="2"/>
          </p:cNvCxnSpPr>
          <p:nvPr/>
        </p:nvCxnSpPr>
        <p:spPr>
          <a:xfrm flipH="1">
            <a:off x="5762431" y="4287328"/>
            <a:ext cx="1" cy="4485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ตัวเชื่อมต่อตรง 34">
            <a:extLst>
              <a:ext uri="{FF2B5EF4-FFF2-40B4-BE49-F238E27FC236}">
                <a16:creationId xmlns:a16="http://schemas.microsoft.com/office/drawing/2014/main" id="{CC8BB2A5-C8EE-F130-27D3-C8989E1AAB79}"/>
              </a:ext>
            </a:extLst>
          </p:cNvPr>
          <p:cNvCxnSpPr/>
          <p:nvPr/>
        </p:nvCxnSpPr>
        <p:spPr>
          <a:xfrm>
            <a:off x="3459192" y="4744529"/>
            <a:ext cx="433908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ลูกศรเชื่อมต่อแบบตรง 36">
            <a:extLst>
              <a:ext uri="{FF2B5EF4-FFF2-40B4-BE49-F238E27FC236}">
                <a16:creationId xmlns:a16="http://schemas.microsoft.com/office/drawing/2014/main" id="{835692E3-3150-7399-AF1C-BD3B733C1157}"/>
              </a:ext>
            </a:extLst>
          </p:cNvPr>
          <p:cNvCxnSpPr/>
          <p:nvPr/>
        </p:nvCxnSpPr>
        <p:spPr>
          <a:xfrm>
            <a:off x="3459192" y="4735902"/>
            <a:ext cx="0" cy="4226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ลูกศรเชื่อมต่อแบบตรง 37">
            <a:extLst>
              <a:ext uri="{FF2B5EF4-FFF2-40B4-BE49-F238E27FC236}">
                <a16:creationId xmlns:a16="http://schemas.microsoft.com/office/drawing/2014/main" id="{F398CA39-A845-27F6-39E6-90597310532A}"/>
              </a:ext>
            </a:extLst>
          </p:cNvPr>
          <p:cNvCxnSpPr/>
          <p:nvPr/>
        </p:nvCxnSpPr>
        <p:spPr>
          <a:xfrm>
            <a:off x="7798279" y="4744529"/>
            <a:ext cx="0" cy="4226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สี่เหลี่ยมผืนผ้า 38">
            <a:extLst>
              <a:ext uri="{FF2B5EF4-FFF2-40B4-BE49-F238E27FC236}">
                <a16:creationId xmlns:a16="http://schemas.microsoft.com/office/drawing/2014/main" id="{CF1009F6-BF13-5BFA-A03A-2F46F430DC27}"/>
              </a:ext>
            </a:extLst>
          </p:cNvPr>
          <p:cNvSpPr/>
          <p:nvPr/>
        </p:nvSpPr>
        <p:spPr>
          <a:xfrm>
            <a:off x="2444153" y="5167223"/>
            <a:ext cx="1949569" cy="923026"/>
          </a:xfrm>
          <a:prstGeom prst="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dirty="0">
                <a:solidFill>
                  <a:schemeClr val="tx1"/>
                </a:solidFill>
              </a:rPr>
              <a:t>ภาษี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0" name="สี่เหลี่ยมผืนผ้า 39">
            <a:extLst>
              <a:ext uri="{FF2B5EF4-FFF2-40B4-BE49-F238E27FC236}">
                <a16:creationId xmlns:a16="http://schemas.microsoft.com/office/drawing/2014/main" id="{41D7FC9D-1B11-7E40-FAF6-AC0B2AAFEE01}"/>
              </a:ext>
            </a:extLst>
          </p:cNvPr>
          <p:cNvSpPr/>
          <p:nvPr/>
        </p:nvSpPr>
        <p:spPr>
          <a:xfrm>
            <a:off x="6823494" y="5172650"/>
            <a:ext cx="1949569" cy="923026"/>
          </a:xfrm>
          <a:prstGeom prst="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dirty="0">
                <a:solidFill>
                  <a:schemeClr val="tx1"/>
                </a:solidFill>
              </a:rPr>
              <a:t>อากร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15085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F191A4-7839-4F63-B17C-7C366C5948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ลักษณะที่สำคัญของภาษีอากร</a:t>
            </a:r>
            <a:endParaRPr lang="en-US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24" name="ตัวแทนเนื้อหา 23">
            <a:extLst>
              <a:ext uri="{FF2B5EF4-FFF2-40B4-BE49-F238E27FC236}">
                <a16:creationId xmlns:a16="http://schemas.microsoft.com/office/drawing/2014/main" id="{974A9851-D2DD-15B8-0CB0-B0F20E55A4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การบังคับเรียกเก็บ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การเคลื่อนย้ายทรัพยากรจากภาคเอกชน (ผู้เสียภาษีอากร) ไปยังภาครัฐ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การไม่มีสิ่งตอบแทนกลับคืนมาโดยตรงต่อผู้เสียภาษีอากร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การไม่มีภาระผูกพันที่ต้องชำระคืนของภาครัฐ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การเรียกเก็บภาษีอากรในรูปเงินตรา</a:t>
            </a:r>
            <a:endParaRPr lang="en-US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609FC03-B5BE-D846-993A-8E351C9509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46842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F191A4-7839-4F63-B17C-7C366C5948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569342"/>
            <a:ext cx="9779183" cy="1137221"/>
          </a:xfrm>
        </p:spPr>
        <p:txBody>
          <a:bodyPr/>
          <a:lstStyle/>
          <a:p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วัตถุประสงค์ของการจัดเก็บภาษีอากร</a:t>
            </a:r>
            <a:endParaRPr lang="en-US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24" name="ตัวแทนเนื้อหา 23">
            <a:extLst>
              <a:ext uri="{FF2B5EF4-FFF2-40B4-BE49-F238E27FC236}">
                <a16:creationId xmlns:a16="http://schemas.microsoft.com/office/drawing/2014/main" id="{974A9851-D2DD-15B8-0CB0-B0F20E55A4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เพื่อหารายได้มาใช้จ่ายในกิจการของรัฐ และพัฒนาเศรษฐกิจ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เพื่อควบคุมหรือส่งเสริมพฤติกรรมของประชาชนและใช้ทรัพยากรอย่างเหมาะสม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เพื่อรักษาเสถียรภาพทางเศรษฐกิจและแก้ปัญหาทางเศรษฐกิจ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เพื่อกระจายรายได้และทรัพย์สินให้เป็นธรรมหรือสร้างความเป็นธรรมในสังคม</a:t>
            </a:r>
            <a:endParaRPr lang="en-US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609FC03-B5BE-D846-993A-8E351C9509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76229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F191A4-7839-4F63-B17C-7C366C5948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569342"/>
            <a:ext cx="9779183" cy="1137221"/>
          </a:xfrm>
        </p:spPr>
        <p:txBody>
          <a:bodyPr/>
          <a:lstStyle/>
          <a:p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หลักการหรือนโยบายของการจัดเก็บภาษีอากร</a:t>
            </a:r>
            <a:endParaRPr lang="en-US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24" name="ตัวแทนเนื้อหา 23">
            <a:extLst>
              <a:ext uri="{FF2B5EF4-FFF2-40B4-BE49-F238E27FC236}">
                <a16:creationId xmlns:a16="http://schemas.microsoft.com/office/drawing/2014/main" id="{974A9851-D2DD-15B8-0CB0-B0F20E55A4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7493" y="2017467"/>
            <a:ext cx="9779182" cy="4046903"/>
          </a:xfrm>
        </p:spPr>
        <p:txBody>
          <a:bodyPr>
            <a:normAutofit lnSpcReduction="1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หลักความเป็นธรรม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หลักความแน่นอนและชัดเจน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หลักความสะดวก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หลักประสิทธิภาพ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หลักความเป็นกลาง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หลักความเป็นไปได้ในทางปฏิบัติ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หลักอำนวยรายได้หรือหลักการทำรายได้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หลักความยืดหยุ่น</a:t>
            </a:r>
            <a:endParaRPr lang="en-US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609FC03-B5BE-D846-993A-8E351C9509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7911931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Universal Color Block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068FF"/>
      </a:accent1>
      <a:accent2>
        <a:srgbClr val="DAE5EF"/>
      </a:accent2>
      <a:accent3>
        <a:srgbClr val="637183"/>
      </a:accent3>
      <a:accent4>
        <a:srgbClr val="434E5E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75">
      <a:majorFont>
        <a:latin typeface="Tenorite"/>
        <a:ea typeface=""/>
        <a:cs typeface=""/>
      </a:majorFont>
      <a:minorFont>
        <a:latin typeface="Tenorit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niversal presentation_Win32_SL_v3" id="{4076E796-F1D4-4536-92F3-AFC92AB14B6B}" vid="{57967FCE-8768-4968-B994-8B7812D48F9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EA3ACD8C-D672-4B38-852F-3C3D35FA49C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28D935D-389D-40E1-8AE8-5A46931C4EC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325C03C-2AB9-472A-B845-6A8AF27BB7FC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{D9E032D5-090F-4275-824F-101A271DDEDB}tf45331398_win32</Template>
  <TotalTime>216</TotalTime>
  <Words>2879</Words>
  <Application>Microsoft Office PowerPoint</Application>
  <PresentationFormat>แบบจอกว้าง</PresentationFormat>
  <Paragraphs>315</Paragraphs>
  <Slides>34</Slides>
  <Notes>2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4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34</vt:i4>
      </vt:variant>
    </vt:vector>
  </HeadingPairs>
  <TitlesOfParts>
    <vt:vector size="39" baseType="lpstr">
      <vt:lpstr>Angsana New</vt:lpstr>
      <vt:lpstr>Arial</vt:lpstr>
      <vt:lpstr>Calibri</vt:lpstr>
      <vt:lpstr>Tenorite</vt:lpstr>
      <vt:lpstr>Custom</vt:lpstr>
      <vt:lpstr>การบัญชีภาษีอากร</vt:lpstr>
      <vt:lpstr>แผนการเรียนแบบ HyFlex</vt:lpstr>
      <vt:lpstr>คำอธิบายรายวิชา</vt:lpstr>
      <vt:lpstr>การประมวลผลการเรียน</vt:lpstr>
      <vt:lpstr>ขอบเขตเนื้อหาของความรู้ทั่วไปเกี่ยวกับการบัญชีภาษีอากร</vt:lpstr>
      <vt:lpstr>ภาพรวมของภาษีอากร – ความหมายของภาษีอากร  </vt:lpstr>
      <vt:lpstr>ลักษณะที่สำคัญของภาษีอากร</vt:lpstr>
      <vt:lpstr>วัตถุประสงค์ของการจัดเก็บภาษีอากร</vt:lpstr>
      <vt:lpstr>หลักการหรือนโยบายของการจัดเก็บภาษีอากร</vt:lpstr>
      <vt:lpstr>หลักเกณฑ์ของการจัดเก็บภาษีอากร</vt:lpstr>
      <vt:lpstr>ประเภทของภาษีอากร</vt:lpstr>
      <vt:lpstr>ประเภทของภาษีอากร</vt:lpstr>
      <vt:lpstr>ผู้จัดเก็บภาษีอากร</vt:lpstr>
      <vt:lpstr>โครงสร้างของภาษีอากร</vt:lpstr>
      <vt:lpstr>โครงสร้างของภาษีอากร</vt:lpstr>
      <vt:lpstr>โครงสร้างของภาษีอากร</vt:lpstr>
      <vt:lpstr>โครงสร้างของภาษีอากร</vt:lpstr>
      <vt:lpstr>โครงสร้างของภาษีอากร</vt:lpstr>
      <vt:lpstr>การเปรียบเทียบโครงสร้างภาษีเงินได้บุคคลธรรมดากับภาษีเงินได้นิติบุคคล</vt:lpstr>
      <vt:lpstr>การเปรียบเทียบโครงสร้างภาษีเงินได้บุคคลธรรมดากับภาษีเงินได้นิติบุคคล</vt:lpstr>
      <vt:lpstr>การเปรียบเทียบโครงสร้างภาษีเงินได้บุคคลธรรมดากับภาษีเงินได้นิติบุคคล</vt:lpstr>
      <vt:lpstr>ภาพรวมของการบัญชีภาษีอากร</vt:lpstr>
      <vt:lpstr>ภาพรวมของการบัญชีภาษีอากร</vt:lpstr>
      <vt:lpstr>งานนำเสนอ PowerPoint</vt:lpstr>
      <vt:lpstr>การจัดทำบัญชีตามกฎหมายว่าด้วยการบัญชีและกฎหมายอื่น</vt:lpstr>
      <vt:lpstr>หน้าที่ของผู้มีหน้าที่จัดทำบัญชี</vt:lpstr>
      <vt:lpstr>หน้าที่ของผู้มีหน้าที่จัดทำบัญชี (ต่อ)</vt:lpstr>
      <vt:lpstr>หน้าที่ของผู้มีหน้าที่จัดทำบัญชี (ต่อ)</vt:lpstr>
      <vt:lpstr>การบันทึกบัญชีเกี่ยวกับภาษีอากร</vt:lpstr>
      <vt:lpstr>การบันทึกบัญชีเกี่ยวกับภาษีอากร</vt:lpstr>
      <vt:lpstr>การบันทึกบัญชีเกี่ยวกับภาษีอากร</vt:lpstr>
      <vt:lpstr>การจัดทำบัญชีของผู้มีหน้าที่เสียภาษี</vt:lpstr>
      <vt:lpstr>การตรวจสอบและการรับรองบัญชี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การบัญชีภาษีอากร</dc:title>
  <dc:creator>khwanchat_w</dc:creator>
  <cp:lastModifiedBy>Khwanchat Wongjantip</cp:lastModifiedBy>
  <cp:revision>1</cp:revision>
  <dcterms:created xsi:type="dcterms:W3CDTF">2023-10-06T04:16:41Z</dcterms:created>
  <dcterms:modified xsi:type="dcterms:W3CDTF">2024-11-19T01:44:53Z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MediaServiceImageTags">
    <vt:lpwstr/>
  </property>
</Properties>
</file>