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lice" panose="020B0604020202020204" charset="0"/>
      <p:regular r:id="rId11"/>
    </p:embeddedFont>
    <p:embeddedFont>
      <p:font typeface="Lora" pitchFamily="2" charset="0"/>
      <p:regular r:id="rId12"/>
      <p:bold r:id="rId13"/>
    </p:embeddedFont>
    <p:embeddedFont>
      <p:font typeface="Lora Bold" pitchFamily="2" charset="0"/>
      <p:bold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9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ของเล่นกับการเรียนรู้แบบบูรณาการสำหรับเด็ก 2-3 ปี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การเรียนรู้ผ่านการเล่นเป็นสิ่งสำคัญสำหรับเด็กเล็ก การใช้ของเล่นที่เหมาะสมช่วยส่งเสริมพัฒนาการด้านต่างๆ อย่างบูรณาการ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285661"/>
            <a:ext cx="240923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2821"/>
                </a:solidFill>
                <a:latin typeface="Lora Bold" pitchFamily="34" charset="0"/>
                <a:ea typeface="Lora Bold" pitchFamily="34" charset="-122"/>
                <a:cs typeface="Lora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09046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ความสำคัญของการใช้ของเล่นในการจัดการเรียนรู้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ส่งเสริมพัฒนาการ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ของเล่นช่วยกระตุ้นพัฒนาการด้านร่างกาย อารมณ์ สังคม และสติปัญญาของเด็ก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สร้างความสนุกสนาน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การเล่นของเล่นทำให้เด็กๆ รู้สึกสนุกและมีความสุขกับการเรียนรู้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892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กระตุ้นความคิดสร้างสรรค์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ของเล่นช่วยส่งเสริมจินตนาการและความคิดสร้างสรรค์ของเด็ก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หลักการในการเลือกของเล่นที่เหมาะสม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5" name="Text 2"/>
          <p:cNvSpPr/>
          <p:nvPr/>
        </p:nvSpPr>
        <p:spPr>
          <a:xfrm>
            <a:off x="6365260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ปลอดภัย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1544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เลือกของเล่นที่ทำจากวัสดุที่ไม่เป็นอันตราย ไม่มีสารพิษ และมีขนาดใหญ่พอที่เด็กจะไม่กลืนได้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9" name="Text 6"/>
          <p:cNvSpPr/>
          <p:nvPr/>
        </p:nvSpPr>
        <p:spPr>
          <a:xfrm>
            <a:off x="10256937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เหมาะสมกับวัย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1544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เลือกของเล่นที่เหมาะสมกับพัฒนาการและความสนใจของเด็กในวัย 2-3 ปี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260" y="576762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ส่งเสริมพัฒนาการ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155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เลือกของเล่นที่ช่วยส่งเสริมพัฒนาการด้านต่างๆ ของเด็กอย่างสมดุล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ตัวอย่างของเล่นที่ส่งเสริมพัฒนาการด้านต่างๆ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ตัวต่อ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989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ส่งเสริมพัฒนาการด้านกล้ามเนื้อมัดเล็ก ความคิดสร้างสรรค์ และการแก้ปัญหา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41948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ลูกบอล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909899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ส่งเสริมพัฒนาการด้านกล้ามเนื้อมัดใหญ่ การประสานงานระหว่างมือและตา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6256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จิ๊กซอว์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90989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ส่งเสริมพัฒนาการด้านสติปัญญา การแก้ปัญหา และความจำ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01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การจัดกิจกรรมการเรียนรู้โดยใช้ของเล่น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797850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0246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เตรียมของเล่น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51508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เลือกของเล่นที่เหมาะสมกับกิจกรรมและเป้าหมายการเรียนรู้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58734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385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กำหนดกิจกรรม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87596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ออกแบบกิจกรรมที่ส่งเสริมการเรียนรู้และพัฒนาการของเด็ก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19618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46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สังเกตและประเมิน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3685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สังเกตพฤติกรรมและการเรียนรู้ของเด็ก เพื่อปรับปรุงกิจกรรมให้เหมาะสม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0232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การบูรณาการการเรียนรู้ผ่านของเล่น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ภาษา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เล่านิทาน อ่านหนังสือภาพ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765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คณิตศาสตร์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นับจำนวน เรียงลำดับ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5650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วิทยาศาสตร์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สำรวจ ทดลอง สังเกต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ศิลปะ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วาดภาพ ปั้นดิน ระบายสี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9285"/>
            <a:ext cx="92661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ข้อดีของการใช้ของเล่นในการจัดการเรียนรู้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61692"/>
            <a:ext cx="2173724" cy="807958"/>
          </a:xfrm>
          <a:prstGeom prst="roundRect">
            <a:avLst>
              <a:gd name="adj" fmla="val 4211"/>
            </a:avLst>
          </a:prstGeom>
          <a:solidFill>
            <a:srgbClr val="F0EDE6"/>
          </a:solidFill>
          <a:ln/>
        </p:spPr>
      </p:sp>
      <p:sp>
        <p:nvSpPr>
          <p:cNvPr id="4" name="Text 2"/>
          <p:cNvSpPr/>
          <p:nvPr/>
        </p:nvSpPr>
        <p:spPr>
          <a:xfrm>
            <a:off x="1721167" y="326636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3288506"/>
            <a:ext cx="5058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สนุก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385441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3982998"/>
            <a:ext cx="4347567" cy="807958"/>
          </a:xfrm>
          <a:prstGeom prst="roundRect">
            <a:avLst>
              <a:gd name="adj" fmla="val 4211"/>
            </a:avLst>
          </a:prstGeom>
          <a:solidFill>
            <a:srgbClr val="F0EDE6"/>
          </a:solidFill>
          <a:ln/>
        </p:spPr>
      </p:sp>
      <p:sp>
        <p:nvSpPr>
          <p:cNvPr id="8" name="Text 6"/>
          <p:cNvSpPr/>
          <p:nvPr/>
        </p:nvSpPr>
        <p:spPr>
          <a:xfrm>
            <a:off x="2808089" y="418766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7"/>
          <p:cNvSpPr/>
          <p:nvPr/>
        </p:nvSpPr>
        <p:spPr>
          <a:xfrm>
            <a:off x="5368171" y="4209812"/>
            <a:ext cx="11009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มีส่วนร่วม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4775716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/>
        </p:spPr>
      </p:sp>
      <p:sp>
        <p:nvSpPr>
          <p:cNvPr id="11" name="Shape 9"/>
          <p:cNvSpPr/>
          <p:nvPr/>
        </p:nvSpPr>
        <p:spPr>
          <a:xfrm>
            <a:off x="793790" y="4904303"/>
            <a:ext cx="6521410" cy="807958"/>
          </a:xfrm>
          <a:prstGeom prst="roundRect">
            <a:avLst>
              <a:gd name="adj" fmla="val 4211"/>
            </a:avLst>
          </a:prstGeom>
          <a:solidFill>
            <a:srgbClr val="F0EDE6"/>
          </a:solidFill>
          <a:ln/>
        </p:spPr>
      </p:sp>
      <p:sp>
        <p:nvSpPr>
          <p:cNvPr id="12" name="Text 10"/>
          <p:cNvSpPr/>
          <p:nvPr/>
        </p:nvSpPr>
        <p:spPr>
          <a:xfrm>
            <a:off x="3895011" y="510897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7542014" y="5131118"/>
            <a:ext cx="20344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ส่งเสริมพัฒนาการ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96741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การเรียนรู้ผ่านของเล่นช่วยให้เด็กๆ สนุก มีส่วนร่วม และส่งเสริมพัฒนาการด้านต่างๆ อย่างเต็มศักยภาพ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554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บทสรุปและข้อเสนอแนะ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043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ของเล่นเป็นเครื่องมือที่มีประสิทธิภาพในการจัดการเรียนรู้สำหรับเด็ก 2-3 ปี การเลือกของเล่นที่เหมาะสมและจัดกิจกรรมที่สร้างสรรค์จะช่วยส่งเสริมพัฒนาการของเด็กอย่างบูรณาการ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482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ควรส่งเสริมให้ผู้ปกครองและครูใช้ของเล่นในการจัดการเรียนรู้ เพื่อให้เด็กๆ ได้เรียนรู้อย่างมีความสุขและเต็มศักยภาพ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Custom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Lora</vt:lpstr>
      <vt:lpstr>Alice</vt:lpstr>
      <vt:lpstr>Lora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2025-03-21T04:00:09Z</dcterms:created>
  <dcterms:modified xsi:type="dcterms:W3CDTF">2025-03-21T04:01:05Z</dcterms:modified>
</cp:coreProperties>
</file>