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A2E39-944E-416B-BDB9-9408C4CB72D2}" v="5" dt="2025-08-14T07:33:13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 Mon Kyaw" userId="4d107ba8e6ee4984" providerId="LiveId" clId="{341A2E39-944E-416B-BDB9-9408C4CB72D2}"/>
    <pc:docChg chg="modSld">
      <pc:chgData name="Yu Mon Kyaw" userId="4d107ba8e6ee4984" providerId="LiveId" clId="{341A2E39-944E-416B-BDB9-9408C4CB72D2}" dt="2025-08-14T07:33:13.807" v="5"/>
      <pc:docMkLst>
        <pc:docMk/>
      </pc:docMkLst>
      <pc:sldChg chg="addSp delSp modSp mod">
        <pc:chgData name="Yu Mon Kyaw" userId="4d107ba8e6ee4984" providerId="LiveId" clId="{341A2E39-944E-416B-BDB9-9408C4CB72D2}" dt="2025-08-14T07:33:13.807" v="5"/>
        <pc:sldMkLst>
          <pc:docMk/>
          <pc:sldMk cId="2287583868" sldId="268"/>
        </pc:sldMkLst>
        <pc:spChg chg="add del mod">
          <ac:chgData name="Yu Mon Kyaw" userId="4d107ba8e6ee4984" providerId="LiveId" clId="{341A2E39-944E-416B-BDB9-9408C4CB72D2}" dt="2025-08-14T07:33:13.807" v="3"/>
          <ac:spMkLst>
            <pc:docMk/>
            <pc:sldMk cId="2287583868" sldId="268"/>
            <ac:spMk id="2" creationId="{B4FE580E-1501-B793-6691-0219C8283251}"/>
          </ac:spMkLst>
        </pc:spChg>
        <pc:spChg chg="add del mod">
          <ac:chgData name="Yu Mon Kyaw" userId="4d107ba8e6ee4984" providerId="LiveId" clId="{341A2E39-944E-416B-BDB9-9408C4CB72D2}" dt="2025-08-14T07:33:13.807" v="5"/>
          <ac:spMkLst>
            <pc:docMk/>
            <pc:sldMk cId="2287583868" sldId="268"/>
            <ac:spMk id="5" creationId="{BC2C0204-FB45-4929-BC7F-69E8D133C0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A859-8D42-B32F-41BB-64C7D450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680BF-54C8-0722-957D-9DF162614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BD786-C0CB-5104-1634-20A48CF8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7B288-923C-6CB6-F03F-391CC4B3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1F85B-D195-B5F0-A1D1-AC72B2A9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7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8380-2AC2-7C44-FDEF-55FDAF7B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B254E-05F3-0866-9038-14CB9ED34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45483-1969-5CBB-0359-474FAA71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161EC-0757-92E8-45C7-B49C5223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A0E-5D46-B84B-FF86-01D7F068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7D45D-8C63-B291-1FEC-FB2965A43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970E8-0766-BD76-8FF0-047A32BAC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F43FA-AEA1-12BA-1FE0-19A01F07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B3534-C23D-D53A-E68A-ECC04F80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F0177-5101-74E8-6E88-1EB42612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2074-9C06-2D1E-C322-CDB79E97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025E-6C31-C1D0-72A1-7E195793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8FB69-A1A7-D8A0-9588-151A5085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13AC-DDB7-F284-074B-3C2DFF16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6D1F0-82E8-CCCF-812B-9583E7D1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722C-3CEE-9671-F0FA-87BA297F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72ECF-AA84-6C63-29E1-1389AB09E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C612B-CE8C-64F4-DAD4-794E7E05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20359-5764-8934-4629-534463AD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79F3-51A0-33CF-CAD6-F19F2F1C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B703-C73E-2AAE-CCD8-D11F4D62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59EA-CD40-9FDF-AC7B-EE180A21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9C0D0-A711-687F-AB82-3AB1623D4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A85A-7918-A326-2BBA-5218B742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5DE9F-CF9A-BC63-1D44-5B8A4A00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32123-05B8-8249-833C-14F0EA63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A4AE-5043-02E5-49D0-E5498726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D8D4A-69BA-4B1C-2DE6-3DA968332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66520-F2CB-98E3-F785-76361E325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0B726-C7DB-FC74-AA6B-CDD6CC460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880CF-02D4-3E63-FFD6-8F592BBF2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530BF-03A0-5518-6F48-B9887F0F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F0013-1AE6-1AB0-8271-014E357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4661E-000B-206B-05EE-93B891B5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5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988C-5CE1-FE19-24B4-E4B31E21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BBB9A-E14B-E2FB-D0BE-8A55CCA4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D19A2-EE48-8749-8E3E-67E0FD27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F0C8C-4986-A6FB-ADCD-D113EDCD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26C56-449C-21C3-F8D0-CD340CFB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897D6-8C98-5752-5ABA-8C4BBF35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96E69-1516-C67C-11A3-FC7ED31B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C053-B454-6B52-5C61-81AFB811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AD3BB-AE5A-B848-F287-27E6F904F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E67D2-9165-0B5A-5CBE-5774ED55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A7956-CEA2-0DF3-4720-5C59849A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1D679-ED11-E5D4-19E3-3B9BD9E2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85F03-F071-1C75-28BF-AE32649E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5DFC-DC80-85C2-6D6C-8A7630EB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253F8-02BD-C809-D274-94768B86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1285A-C2DB-9418-5A80-47D0E5024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AFEDD-7CB3-D2E7-4731-DC8EEEF6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F0E8F-CD18-20E3-031A-6491F9E9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4B723-2EBD-3C8D-ED8B-03D16073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2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26A30-812B-95BE-330C-A8C65AE2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3BBA-E7FE-540F-B666-51E0DEBE5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E9FFA-266B-4F37-FAC4-37AA66BC2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43940-A7CE-48DF-98D1-CE084AC7D87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59734-AEDB-F0ED-1EF2-9D16A815B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F2060-DA6F-1EF5-559B-CBEC021A1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5BC6F6-C1FB-4073-A17B-C93117A5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4ACC-0E58-D9C5-A1C4-DCA7FDC54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AAC68-A107-5995-D894-32C8DB3B1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14/8/2025</a:t>
            </a:r>
          </a:p>
        </p:txBody>
      </p:sp>
    </p:spTree>
    <p:extLst>
      <p:ext uri="{BB962C8B-B14F-4D97-AF65-F5344CB8AC3E}">
        <p14:creationId xmlns:p14="http://schemas.microsoft.com/office/powerpoint/2010/main" val="150094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90B7A-1C6C-D1FF-B28D-C301F8123560}"/>
              </a:ext>
            </a:extLst>
          </p:cNvPr>
          <p:cNvSpPr txBox="1"/>
          <p:nvPr/>
        </p:nvSpPr>
        <p:spPr>
          <a:xfrm>
            <a:off x="1128712" y="577963"/>
            <a:ext cx="9934575" cy="570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Phrases for suggesting, recommending and warning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These phrases are commonly used when giving suggestions and recommendations. Each one can help you politely share your ideas.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1. Gentle suggestions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Gentle suggestions polite ways to suggest useful ideas. We often use modals like "might" and "could" when making gentle suggestions.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Ben uses the phrase </a:t>
            </a:r>
            <a:r>
              <a:rPr lang="en-US" sz="2000" i="1" kern="100" dirty="0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"It's probably best to"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 to give gentle advice: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i="1" kern="100" dirty="0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Well, it’s probably best to have a look online and see what you can find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Ben also says: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i="1" kern="100" dirty="0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It might also be worth getting some new </a:t>
            </a:r>
            <a:r>
              <a:rPr lang="en-US" sz="2000" i="1" kern="100" dirty="0" err="1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tyres</a:t>
            </a:r>
            <a:r>
              <a:rPr lang="en-US" sz="2000" i="1" kern="100" dirty="0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4316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73E3BF-42BD-45AE-A15C-9AD2E04B7CD5}"/>
              </a:ext>
            </a:extLst>
          </p:cNvPr>
          <p:cNvSpPr txBox="1"/>
          <p:nvPr/>
        </p:nvSpPr>
        <p:spPr>
          <a:xfrm>
            <a:off x="533400" y="748039"/>
            <a:ext cx="11401425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All of these other phrases are useful when you want to make gentle suggestions.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ECF1E-6B8C-C851-962A-F21C1793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24012"/>
            <a:ext cx="11289380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8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EC0B70-C8B9-1ED0-8CC5-85BC14F57769}"/>
              </a:ext>
            </a:extLst>
          </p:cNvPr>
          <p:cNvSpPr txBox="1"/>
          <p:nvPr/>
        </p:nvSpPr>
        <p:spPr>
          <a:xfrm>
            <a:off x="742950" y="973025"/>
            <a:ext cx="10648950" cy="4934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2. Confident recommendations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Confident recommendations are stronger than gentle suggestions. They show that you know what you're talking about!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When making confident recommendations, use 2nd Conditional expressions and phrases like "should really", and "really need to".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/>
              <a:t>In the dialogue, Ben gives some confident advice about Jim's </a:t>
            </a:r>
            <a:r>
              <a:rPr lang="en-US" sz="2400" dirty="0" err="1"/>
              <a:t>tyres</a:t>
            </a:r>
            <a:r>
              <a:rPr lang="en-US" sz="2400" dirty="0"/>
              <a:t>. After all, Ben knows way more about </a:t>
            </a:r>
            <a:r>
              <a:rPr lang="en-US" sz="2400" dirty="0" err="1"/>
              <a:t>tyres</a:t>
            </a:r>
            <a:r>
              <a:rPr lang="en-US" sz="2400" dirty="0"/>
              <a:t> than Jim does!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4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i="1" dirty="0">
                <a:highlight>
                  <a:srgbClr val="FFFF00"/>
                </a:highlight>
              </a:rPr>
              <a:t>I’d change them if I were you.</a:t>
            </a:r>
            <a:endParaRPr lang="en-US" sz="24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004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DFD89-D225-1318-6E77-61D0B03BF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1" y="1124268"/>
            <a:ext cx="10491767" cy="40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D1A1F0-1378-B21A-B2F3-C8649E424D22}"/>
              </a:ext>
            </a:extLst>
          </p:cNvPr>
          <p:cNvSpPr txBox="1"/>
          <p:nvPr/>
        </p:nvSpPr>
        <p:spPr>
          <a:xfrm>
            <a:off x="876300" y="495300"/>
            <a:ext cx="9886950" cy="3454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3. Warnings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These phrases are for giving strong advice or warnings. We use these kinds of phrase to tell people NOT to do things.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In the dialogue, Ben says "</a:t>
            </a:r>
            <a:r>
              <a:rPr lang="en-US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Whatever you do, don't.." </a:t>
            </a:r>
            <a:r>
              <a:rPr lang="en-U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warn Jim not to do something: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i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Whatever you do, don’t let your </a:t>
            </a:r>
            <a:r>
              <a:rPr lang="en-US" sz="2400" i="1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tyres</a:t>
            </a:r>
            <a:r>
              <a:rPr lang="en-US" sz="2400" i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 go soft.</a:t>
            </a:r>
            <a:endParaRPr lang="en-US" sz="24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Here are some more phrases that warn or offer very strong advice: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A8154-3070-3356-3D2D-90541199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4117657"/>
            <a:ext cx="9039225" cy="18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F0F59C-BB86-3A70-86D2-72EF3F41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564579"/>
            <a:ext cx="110109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Advice phrases: useful patterns and collocations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latin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latin typeface="Aptos" panose="020B0004020202020204" pitchFamily="34" charset="0"/>
              <a:cs typeface="Cordia New" panose="020B0304020202020204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Words like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"recommend"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,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"suggest"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 and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"warn"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 follow different patterns in English. These common patterns and examples will help you remember how to use these advice words in the right way!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9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AD624350-1E1D-6FCE-852E-AF1C2D5F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4" y="390525"/>
            <a:ext cx="10687632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38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172316-E4F3-9B34-4E04-4EF63BFA0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846305"/>
            <a:ext cx="102171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Asking for and giving advice: dialogue transcript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Try to follow the transcript while you're listening to the dialogue. This will help you pick up each speaker's stress, intonation and timing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71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4FF1C-4E6F-D8F2-48FB-6FF12A968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6" y="581024"/>
            <a:ext cx="11707678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6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6DAE13-C58B-F7C7-BEC0-0AE7789F1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99963C40-0C22-8600-E93C-29038738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962151"/>
            <a:ext cx="1111476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45425BC-8056-664C-E823-1519FF724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41489"/>
            <a:ext cx="74580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Extra vocabulary from the dialogue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9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F148-CDD4-7A18-BD19-E9663CCC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Asking for Suggestions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D3062-F1AA-01DA-09E3-1BBA0B97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18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you need help making a decision, you can use these simple phrases to ask for advice.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"</a:t>
            </a:r>
            <a:r>
              <a:rPr lang="en-US" b="1" dirty="0"/>
              <a:t>What should I do about...?”</a:t>
            </a:r>
          </a:p>
          <a:p>
            <a:pPr lvl="1"/>
            <a:r>
              <a:rPr lang="en-US" dirty="0"/>
              <a:t>"What should I do about the broken coffee machine?“</a:t>
            </a:r>
          </a:p>
          <a:p>
            <a:r>
              <a:rPr lang="en-US" b="1" dirty="0"/>
              <a:t>"Do you have any suggestions for...?”</a:t>
            </a:r>
          </a:p>
          <a:p>
            <a:pPr lvl="1"/>
            <a:r>
              <a:rPr lang="en-US" dirty="0"/>
              <a:t>"Do you have any suggestions for a good restaurant near the office?“</a:t>
            </a:r>
          </a:p>
          <a:p>
            <a:r>
              <a:rPr lang="en-US" b="1" dirty="0"/>
              <a:t>"What do you recommend for...?”</a:t>
            </a:r>
          </a:p>
          <a:p>
            <a:pPr lvl="1"/>
            <a:r>
              <a:rPr lang="en-US" dirty="0"/>
              <a:t>"What do you recommend for a reliable laptop?“</a:t>
            </a:r>
          </a:p>
          <a:p>
            <a:r>
              <a:rPr lang="en-US" b="1" dirty="0"/>
              <a:t>"What's the best way to...?”</a:t>
            </a:r>
          </a:p>
          <a:p>
            <a:pPr lvl="1"/>
            <a:r>
              <a:rPr lang="en-US" dirty="0"/>
              <a:t>"What's the best way to get to the airport from here?"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08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C4DF9D-EB43-C548-6222-19263478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806639"/>
            <a:ext cx="9391650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Listening Exercise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Listen to the audio and put these actions in the correct chronological order.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Write 1 for the first action, 2 for the second, and so forth.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73B34FA-B808-6263-AC4D-8BD4E7A69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71789"/>
              </p:ext>
            </p:extLst>
          </p:nvPr>
        </p:nvGraphicFramePr>
        <p:xfrm>
          <a:off x="3362325" y="2865000"/>
          <a:ext cx="346472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847983" imgH="527015" progId="Package">
                  <p:embed/>
                </p:oleObj>
              </mc:Choice>
              <mc:Fallback>
                <p:oleObj name="Packager Shell Object" showAsIcon="1" r:id="rId2" imgW="1847983" imgH="527015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73B34FA-B808-6263-AC4D-8BD4E7A699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865000"/>
                        <a:ext cx="3464720" cy="988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78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18163-A6D9-1EB7-0752-A9735E25F5ED}"/>
              </a:ext>
            </a:extLst>
          </p:cNvPr>
          <p:cNvSpPr/>
          <p:nvPr/>
        </p:nvSpPr>
        <p:spPr>
          <a:xfrm>
            <a:off x="504825" y="1524000"/>
            <a:ext cx="5181600" cy="3619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         Fill out application  </a:t>
            </a:r>
            <a:endParaRPr lang="en-US" sz="2000" kern="100" dirty="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         Submit application  </a:t>
            </a:r>
            <a:endParaRPr lang="en-US" sz="2000" kern="100" dirty="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         Get references  </a:t>
            </a:r>
            <a:endParaRPr lang="en-US" sz="2000" kern="100" dirty="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         Pay a deposit  </a:t>
            </a:r>
            <a:endParaRPr lang="en-US" sz="2000" kern="100" dirty="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         Receive notification of apartment  </a:t>
            </a:r>
            <a:endParaRPr lang="en-US" sz="2000" kern="100" dirty="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         Sign lease</a:t>
            </a:r>
            <a:r>
              <a:rPr lang="en-US" sz="2000" kern="100" dirty="0">
                <a:effectLst/>
                <a:ea typeface="Aptos" panose="020B0004020202020204" pitchFamily="34" charset="0"/>
                <a:cs typeface="Cordia New" panose="020B0304020202020204" pitchFamily="34" charset="-34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6D86EE-58CF-C24A-0D0F-1C41A064A33F}"/>
              </a:ext>
            </a:extLst>
          </p:cNvPr>
          <p:cNvSpPr/>
          <p:nvPr/>
        </p:nvSpPr>
        <p:spPr>
          <a:xfrm>
            <a:off x="5953125" y="1595436"/>
            <a:ext cx="5591175" cy="3476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Leopold Mozart published a book.  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Wolfgang Mozart began to compose music.  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Leopold began taking Wolfgang on tours of Europe.  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Wolfgang Mozart settled in Vienna.  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Wolfgang's mother died.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176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F5598B-CB94-4FC0-7A6B-45708D739142}"/>
              </a:ext>
            </a:extLst>
          </p:cNvPr>
          <p:cNvSpPr/>
          <p:nvPr/>
        </p:nvSpPr>
        <p:spPr>
          <a:xfrm>
            <a:off x="1276351" y="1457326"/>
            <a:ext cx="3219449" cy="2828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Left home  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Had picnic  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Made sandwiches  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Went swimming  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Checked into motel</a:t>
            </a:r>
            <a:endParaRPr lang="en-US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BDF37-4252-F055-660C-B83143FDB501}"/>
              </a:ext>
            </a:extLst>
          </p:cNvPr>
          <p:cNvSpPr/>
          <p:nvPr/>
        </p:nvSpPr>
        <p:spPr>
          <a:xfrm>
            <a:off x="5029199" y="1549401"/>
            <a:ext cx="4429125" cy="2736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Find partner  </a:t>
            </a:r>
            <a:endParaRPr lang="en-US" sz="20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Choose topic  </a:t>
            </a:r>
            <a:endParaRPr lang="en-US" sz="20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Get professor's approval  </a:t>
            </a:r>
            <a:endParaRPr lang="en-US" sz="20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Design research  </a:t>
            </a:r>
            <a:endParaRPr lang="en-US" sz="20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Start research</a:t>
            </a:r>
            <a:endParaRPr lang="en-US" sz="20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16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38CC4-844E-3051-2AF3-A5C1E09911AB}"/>
              </a:ext>
            </a:extLst>
          </p:cNvPr>
          <p:cNvSpPr/>
          <p:nvPr/>
        </p:nvSpPr>
        <p:spPr>
          <a:xfrm>
            <a:off x="2247901" y="1019175"/>
            <a:ext cx="4533900" cy="32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Walk through rose garden  </a:t>
            </a:r>
            <a:endParaRPr lang="en-US" sz="24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Show tickets  </a:t>
            </a:r>
            <a:endParaRPr lang="en-US" sz="24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View pond area  </a:t>
            </a:r>
            <a:endParaRPr lang="en-US" sz="24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Visit greenhouse  </a:t>
            </a:r>
            <a:endParaRPr lang="en-US" sz="24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Cordia New" panose="020B0304020202020204" pitchFamily="34" charset="-34"/>
              </a:rPr>
              <a:t>Photograph butterfly garden</a:t>
            </a:r>
            <a:endParaRPr lang="en-US" sz="2400" kern="100">
              <a:effectLst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679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67B39-AE11-9235-34FC-41AF0DD1B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684504"/>
            <a:ext cx="9067799" cy="45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A1B59C-0045-09F4-7C16-5E23D2B16237}"/>
              </a:ext>
            </a:extLst>
          </p:cNvPr>
          <p:cNvSpPr txBox="1"/>
          <p:nvPr/>
        </p:nvSpPr>
        <p:spPr>
          <a:xfrm>
            <a:off x="942975" y="600076"/>
            <a:ext cx="100203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Giving Suggestions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When someone asks for your opinion, you can share your thoughts clearly and politely with these phrases.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"You should..."</a:t>
            </a:r>
            <a:r>
              <a:rPr lang="en-US" sz="2800" dirty="0"/>
              <a:t> (This is a more direct way to give advice.)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"You should try the new cafe down the street."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"I suggest you..."</a:t>
            </a:r>
            <a:r>
              <a:rPr lang="en-US" sz="2800" dirty="0"/>
              <a:t> or </a:t>
            </a:r>
            <a:r>
              <a:rPr lang="en-US" sz="2800" b="1" dirty="0"/>
              <a:t>"I recommend that you..."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"I suggest you take a taxi instead of the bus."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"Maybe you could..."</a:t>
            </a:r>
            <a:r>
              <a:rPr lang="en-US" sz="2800" dirty="0"/>
              <a:t> (This is a gentler way to give advice.)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"Maybe you could talk to your manager about it."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"How about...?"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"How about we meet for lunch tomorrow?"</a:t>
            </a:r>
          </a:p>
        </p:txBody>
      </p:sp>
    </p:spTree>
    <p:extLst>
      <p:ext uri="{BB962C8B-B14F-4D97-AF65-F5344CB8AC3E}">
        <p14:creationId xmlns:p14="http://schemas.microsoft.com/office/powerpoint/2010/main" val="110612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E15F825-A55B-7918-8786-5ADBCD446B16}"/>
              </a:ext>
            </a:extLst>
          </p:cNvPr>
          <p:cNvSpPr txBox="1"/>
          <p:nvPr/>
        </p:nvSpPr>
        <p:spPr>
          <a:xfrm>
            <a:off x="962025" y="457201"/>
            <a:ext cx="90297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Tips for Asking and Giving Suggestions</a:t>
            </a:r>
          </a:p>
          <a:p>
            <a:pPr>
              <a:buNone/>
            </a:pP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Be clear:</a:t>
            </a:r>
            <a:r>
              <a:rPr lang="en-US" sz="2800" dirty="0"/>
              <a:t> When you ask, be specific about what you need help with. When you give advice, explain your reasoning if you can.</a:t>
            </a:r>
          </a:p>
          <a:p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Be polite:</a:t>
            </a:r>
            <a:r>
              <a:rPr lang="en-US" sz="2800" dirty="0"/>
              <a:t> Use phrases like "please," "thank you," and "I appreciate your help" to be courteous.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Consider the situation:</a:t>
            </a:r>
            <a:r>
              <a:rPr lang="en-US" sz="2800" dirty="0"/>
              <a:t> The way you ask for or give a suggestion can change depending on who you're talking to. A more formal setting might require more formal language.</a:t>
            </a:r>
          </a:p>
        </p:txBody>
      </p:sp>
    </p:spTree>
    <p:extLst>
      <p:ext uri="{BB962C8B-B14F-4D97-AF65-F5344CB8AC3E}">
        <p14:creationId xmlns:p14="http://schemas.microsoft.com/office/powerpoint/2010/main" val="368290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2A138F7-C4A1-D07D-56C4-2B3C59DE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6" y="1999387"/>
            <a:ext cx="100107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Listen!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Listen to the dialogue and try to understand the advice you hear.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A18312-BFCF-2FD4-956C-5998D93B3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67678"/>
              </p:ext>
            </p:extLst>
          </p:nvPr>
        </p:nvGraphicFramePr>
        <p:xfrm>
          <a:off x="5981700" y="3516520"/>
          <a:ext cx="4941518" cy="118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190723" imgH="527015" progId="Package">
                  <p:embed/>
                </p:oleObj>
              </mc:Choice>
              <mc:Fallback>
                <p:oleObj name="Packager Shell Object" showAsIcon="1" r:id="rId2" imgW="2190723" imgH="527015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BA18312-BFCF-2FD4-956C-5998D93B39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516520"/>
                        <a:ext cx="4941518" cy="1188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00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263A6B-A65D-2498-70B7-2A651EE9D167}"/>
              </a:ext>
            </a:extLst>
          </p:cNvPr>
          <p:cNvSpPr txBox="1"/>
          <p:nvPr/>
        </p:nvSpPr>
        <p:spPr>
          <a:xfrm>
            <a:off x="1304924" y="512764"/>
            <a:ext cx="9486901" cy="5536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1. Asking for general advice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We often ask questions like these to get solutions to problems we are having right now: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In his conversation with Ben, Jim asks: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i="1" kern="100" dirty="0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So, how can I stop my </a:t>
            </a:r>
            <a:r>
              <a:rPr lang="en-US" sz="2800" i="1" kern="100" dirty="0" err="1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tyres</a:t>
            </a:r>
            <a:r>
              <a:rPr lang="en-US" sz="2800" i="1" kern="100" dirty="0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 from going flat all the time? = I need to fix this problem with my bike </a:t>
            </a:r>
            <a:r>
              <a:rPr lang="en-US" sz="2800" i="1" kern="100" dirty="0" err="1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tyres</a:t>
            </a:r>
            <a:r>
              <a:rPr lang="en-US" sz="2800" i="1" kern="100" dirty="0">
                <a:effectLst/>
                <a:highlight>
                  <a:srgbClr val="D3D3D3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. What suggestions do you have?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Some other useful phrases for asking for general ways to fix problems are:</a:t>
            </a:r>
          </a:p>
        </p:txBody>
      </p:sp>
    </p:spTree>
    <p:extLst>
      <p:ext uri="{BB962C8B-B14F-4D97-AF65-F5344CB8AC3E}">
        <p14:creationId xmlns:p14="http://schemas.microsoft.com/office/powerpoint/2010/main" val="303035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D70C3-5D05-A2BB-5054-F28AC10F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06" y="1133475"/>
            <a:ext cx="7278096" cy="28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2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41C38-A2D6-B72A-443A-04793A584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97" y="433057"/>
            <a:ext cx="11286413" cy="5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8B7A12-F4E0-1B34-108A-3B7D7EA42D57}"/>
              </a:ext>
            </a:extLst>
          </p:cNvPr>
          <p:cNvSpPr txBox="1"/>
          <p:nvPr/>
        </p:nvSpPr>
        <p:spPr>
          <a:xfrm>
            <a:off x="657225" y="995689"/>
            <a:ext cx="10553700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Here are a few more ways to ask for specific recommendations for different things: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E5108-9DD4-56B5-BEF0-94E1C501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6" y="1905000"/>
            <a:ext cx="1064850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890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Bookman Old Style</vt:lpstr>
      <vt:lpstr>Office Theme</vt:lpstr>
      <vt:lpstr>Package</vt:lpstr>
      <vt:lpstr>Packager Shell Object</vt:lpstr>
      <vt:lpstr>Week 5 </vt:lpstr>
      <vt:lpstr>Asking for Suggestions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 Mon Kyaw</dc:creator>
  <cp:lastModifiedBy>Yu Mon Kyaw</cp:lastModifiedBy>
  <cp:revision>1</cp:revision>
  <dcterms:created xsi:type="dcterms:W3CDTF">2025-08-07T12:47:28Z</dcterms:created>
  <dcterms:modified xsi:type="dcterms:W3CDTF">2025-08-14T07:33:15Z</dcterms:modified>
</cp:coreProperties>
</file>