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15"/>
  </p:notesMasterIdLst>
  <p:handoutMasterIdLst>
    <p:handoutMasterId r:id="rId16"/>
  </p:handoutMasterIdLst>
  <p:sldIdLst>
    <p:sldId id="410" r:id="rId5"/>
    <p:sldId id="383" r:id="rId6"/>
    <p:sldId id="414" r:id="rId7"/>
    <p:sldId id="411" r:id="rId8"/>
    <p:sldId id="415" r:id="rId9"/>
    <p:sldId id="416" r:id="rId10"/>
    <p:sldId id="417" r:id="rId11"/>
    <p:sldId id="397" r:id="rId12"/>
    <p:sldId id="391" r:id="rId13"/>
    <p:sldId id="389" r:id="rId14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A107856-5554-42FB-B03E-39F5DBC370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27" autoAdjust="0"/>
  </p:normalViewPr>
  <p:slideViewPr>
    <p:cSldViewPr snapToGrid="0">
      <p:cViewPr varScale="1">
        <p:scale>
          <a:sx n="71" d="100"/>
          <a:sy n="71" d="100"/>
        </p:scale>
        <p:origin x="62" y="-2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3240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F6756E-81DA-9FAC-70D8-556F658BDD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EDD12-BCD5-485B-BCBC-34BB01D7923C}" type="datetimeFigureOut">
              <a:rPr lang="en-US" smtClean="0"/>
              <a:t>12/1/2025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1D415-D05A-7067-CCD3-457153D96C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230DF-5933-439D-898F-38E9AC9BA68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97095E3-54D2-CFD2-4F49-7536FC8641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521EE01A-C0B5-5ECF-96DD-768F86AA15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7A52F-9D89-7442-A8E9-48D1527B5F6B}" type="datetimeFigureOut">
              <a:rPr lang="en-US" smtClean="0"/>
              <a:t>12/1/2025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C7E07-3C67-C64C-8DA0-0404F6303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453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248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416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93FE85-5738-F2BA-DE54-ECD2FC9D8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72DA8C-DACF-1A8D-1B34-E111396BE8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17E7A1-3AFF-2C30-AC9B-E363CEE76B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66024-B0E1-7E23-90E2-C317F2EE71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326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B9923A-7EDF-6E69-4274-79E617AA9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C0F81C-CE05-6866-08C3-6D16026B36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766472-9A9C-8DC6-FA8F-2FAEECAA5C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EFDEDA-228D-C452-074D-EDDDA5E3F3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492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A2809F-9F9E-D474-20DE-5B041E6A59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B497F0-9F7E-592B-06C6-31DE3984B6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4A10CA-1D12-0AAF-31C7-7BF829A424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59A43-D680-89AE-ADE7-F7ED388CCA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553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CE25BB-5A2F-FDDF-8163-4AF4A6C992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7D9CAD-90EC-A4BF-615E-D0AD4E6A29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8ABCE0-E1E7-BFD4-1B94-5457B9316B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2F7A4-8A7D-FE11-1939-F377C88D08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006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A180ED-051E-71AB-A71F-8E3FA841DB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5FCA6F-E0D4-5970-57FE-EFDB37DCBB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D1CA21-F49A-B8C3-81A7-980EB080D1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14964A-BE3A-7735-FB54-BA7F6ECFDC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467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BBC04D-2568-C19F-6211-ABA7996CB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BD96A4-D432-FA69-5E46-4DF91D77CA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639921-CFBB-DE6F-31EB-81B758CA02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3E3F8-8185-F97B-2F08-1F44FCE2A5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777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276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327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Tab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F555767-B3D8-BD57-1D42-7F6E1E668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BC972B6D-098C-52F6-E990-52623B368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F0D3EE3-9A8C-531D-1EEE-1AFAB9F3B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A2BE192C-1768-890B-EC1B-5ED6E1F82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1409" y="4661717"/>
            <a:ext cx="7936230" cy="138076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70935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584005"/>
            <a:ext cx="2825115" cy="3999060"/>
          </a:xfrm>
        </p:spPr>
        <p:txBody>
          <a:bodyPr lIns="0" tIns="27432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457200" indent="0">
              <a:spcBef>
                <a:spcPts val="1800"/>
              </a:spcBef>
              <a:buNone/>
              <a:defRPr sz="2000"/>
            </a:lvl2pPr>
            <a:lvl3pPr marL="914400" indent="0">
              <a:spcBef>
                <a:spcPts val="1800"/>
              </a:spcBef>
              <a:buNone/>
              <a:defRPr sz="2000"/>
            </a:lvl3pPr>
            <a:lvl4pPr marL="1371600" indent="0">
              <a:spcBef>
                <a:spcPts val="1800"/>
              </a:spcBef>
              <a:buNone/>
              <a:defRPr sz="2000"/>
            </a:lvl4pPr>
            <a:lvl5pPr marL="1828800" indent="0">
              <a:spcBef>
                <a:spcPts val="1800"/>
              </a:spcBef>
              <a:buNone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70934" y="584005"/>
            <a:ext cx="7926705" cy="3999060"/>
          </a:xfrm>
        </p:spPr>
        <p:txBody>
          <a:bodyPr lIns="0">
            <a:normAutofit/>
          </a:bodyPr>
          <a:lstStyle>
            <a:lvl1pPr marL="0" indent="0">
              <a:spcBef>
                <a:spcPts val="1800"/>
              </a:spcBef>
              <a:buNone/>
              <a:defRPr sz="20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4329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5523" y="2676525"/>
            <a:ext cx="5746750" cy="3597470"/>
          </a:xfrm>
        </p:spPr>
        <p:txBody>
          <a:bodyPr lIns="0">
            <a:normAutofit/>
          </a:bodyPr>
          <a:lstStyle>
            <a:lvl1pPr marL="0" indent="0">
              <a:spcBef>
                <a:spcPts val="1800"/>
              </a:spcBef>
              <a:buNone/>
              <a:defRPr sz="20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620000" y="2676525"/>
            <a:ext cx="3947160" cy="3597470"/>
          </a:xfrm>
        </p:spPr>
        <p:txBody>
          <a:bodyPr lIns="0">
            <a:normAutofit/>
          </a:bodyPr>
          <a:lstStyle>
            <a:lvl1pPr marL="342900" indent="-342900">
              <a:spcBef>
                <a:spcPts val="1800"/>
              </a:spcBef>
              <a:buFont typeface="Arial" panose="020B0604020202020204" pitchFamily="34" charset="0"/>
              <a:buChar char="•"/>
              <a:defRPr sz="2000"/>
            </a:lvl1pPr>
            <a:lvl2pPr>
              <a:spcBef>
                <a:spcPts val="18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9744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9" name="Table Placeholder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94360" y="2628629"/>
            <a:ext cx="10972800" cy="363674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10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flipH="1" flipV="1">
            <a:off x="6092752" y="0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4360" y="454955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B149C6-5AAC-B8E5-5411-EA38821F6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273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06C6F65-35CD-D64B-992A-0C1C1E003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Shape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 spc="50" baseline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186153BD-9D2B-47EB-3553-1D3F6663B2A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4359" y="2281918"/>
            <a:ext cx="6787747" cy="3708517"/>
          </a:xfrm>
        </p:spPr>
        <p:txBody>
          <a:bodyPr lIns="0" tIns="228600" rIns="0" bIns="0">
            <a:normAutofit/>
          </a:bodyPr>
          <a:lstStyle>
            <a:lvl1pPr marL="283464" indent="-283464">
              <a:lnSpc>
                <a:spcPct val="80000"/>
              </a:lnSpc>
              <a:spcBef>
                <a:spcPts val="2200"/>
              </a:spcBef>
              <a:buFont typeface="Arial" panose="020B0604020202020204" pitchFamily="34" charset="0"/>
              <a:buChar char="•"/>
              <a:defRPr lang="en-US" sz="2400" b="1" i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283464">
              <a:spcBef>
                <a:spcPts val="6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3" name="Slide Number Placeholder 42">
            <a:extLst>
              <a:ext uri="{FF2B5EF4-FFF2-40B4-BE49-F238E27FC236}">
                <a16:creationId xmlns:a16="http://schemas.microsoft.com/office/drawing/2014/main" id="{D80CCC8F-9CF1-9621-04EB-DFA68FEE42D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42" name="Date Placeholder 41">
            <a:extLst>
              <a:ext uri="{FF2B5EF4-FFF2-40B4-BE49-F238E27FC236}">
                <a16:creationId xmlns:a16="http://schemas.microsoft.com/office/drawing/2014/main" id="{29CE2856-DB8F-5603-C085-74C70560FAC8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79826C1-7A52-DA25-F422-EE62DED7D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0552" cy="0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089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79D0555-EBDC-B53A-212D-A5921795FE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80543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59" y="444933"/>
            <a:ext cx="5477479" cy="329184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6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6BA398-1ED2-1FCA-63B9-8915A8C7A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09360" y="3951843"/>
            <a:ext cx="2133600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169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9973BC6-F6E5-0B3B-C8AB-0AC4020D4E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1113"/>
            <a:ext cx="5791200" cy="6880226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9835" y="456860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9169ED6-4B82-6844-119F-AC15CDF2D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914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7F1500-1A16-D1EF-4F0C-030852B29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07A0BE-3890-193E-9439-F294E61A7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C05217ED-C258-E6CE-BA7F-28A6EA41B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F3E11A1F-14DD-BA35-D7D7-4D4ADEAA3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F14541B0-973F-7E21-1019-D2FB83C8C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02875"/>
            <a:ext cx="10873740" cy="168020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6FE0DC0-B0D7-F4D6-8038-177AD7A8C2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57600" y="2282008"/>
            <a:ext cx="7810500" cy="3699328"/>
          </a:xfrm>
        </p:spPr>
        <p:txBody>
          <a:bodyPr lIns="0" tIns="228600" rIns="0" bIns="0">
            <a:normAutofit/>
          </a:bodyPr>
          <a:lstStyle>
            <a:lvl1pPr marL="283464" indent="-283464">
              <a:spcBef>
                <a:spcPts val="1800"/>
              </a:spcBef>
              <a:buFont typeface="Arial" panose="020B0604020202020204" pitchFamily="34" charset="0"/>
              <a:buChar char="•"/>
              <a:defRPr sz="2000"/>
            </a:lvl1pPr>
            <a:lvl2pPr indent="-283464">
              <a:spcBef>
                <a:spcPts val="18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ED58739-4346-5104-B1AC-89ED035912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272B8D-F380-9F1A-C8E6-BDD2352B176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2964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905" y="454955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14DA3C5-63E4-BAFB-1D68-47F71EEEE5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676525"/>
            <a:ext cx="4490827" cy="3597470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9436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BD11386D-847E-8CF5-E56A-42E80A65A08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881898" y="2676525"/>
            <a:ext cx="4490827" cy="3597470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4864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056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2E558A9-6DD6-E21D-3A8F-6707E1DD1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2" name="AutoShape 24">
              <a:extLst>
                <a:ext uri="{FF2B5EF4-FFF2-40B4-BE49-F238E27FC236}">
                  <a16:creationId xmlns:a16="http://schemas.microsoft.com/office/drawing/2014/main" id="{3FC994E4-318C-1E66-B4E4-8F8FD08E0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17C00E6B-F625-6D6C-8364-9DD9F3C36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C6197B87-4F65-7981-9463-84830CD36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86AA517C-7217-D864-B7E7-40984A288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524013C6-491C-CAA2-5BD6-7C7359671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8885" y="3499667"/>
            <a:ext cx="4939666" cy="254281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47460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457201"/>
            <a:ext cx="5198269" cy="2305050"/>
          </a:xfrm>
        </p:spPr>
        <p:txBody>
          <a:bodyPr lIns="0" tIns="274320">
            <a:normAutofit/>
          </a:bodyPr>
          <a:lstStyle>
            <a:lvl1pPr marL="457200" indent="-457200">
              <a:spcBef>
                <a:spcPts val="1800"/>
              </a:spcBef>
              <a:buFont typeface="+mj-lt"/>
              <a:buAutoNum type="arabicPeriod"/>
              <a:defRPr sz="2000"/>
            </a:lvl1pPr>
            <a:lvl2pPr marL="914400" indent="-457200">
              <a:spcBef>
                <a:spcPts val="1800"/>
              </a:spcBef>
              <a:buFont typeface="+mj-lt"/>
              <a:buAutoNum type="alphaLcPeriod"/>
              <a:defRPr sz="2000"/>
            </a:lvl2pPr>
            <a:lvl3pPr marL="1371600" indent="-457200">
              <a:spcBef>
                <a:spcPts val="1800"/>
              </a:spcBef>
              <a:buFont typeface="+mj-lt"/>
              <a:buAutoNum type="arabicParenR"/>
              <a:defRPr sz="2000"/>
            </a:lvl3pPr>
            <a:lvl4pPr marL="1371600" indent="0">
              <a:spcBef>
                <a:spcPts val="1800"/>
              </a:spcBef>
              <a:buFont typeface="+mj-lt"/>
              <a:buNone/>
              <a:defRPr sz="2000"/>
            </a:lvl4pPr>
            <a:lvl5pPr marL="2286000" indent="-457200">
              <a:spcBef>
                <a:spcPts val="1800"/>
              </a:spcBef>
              <a:buFont typeface="+mj-lt"/>
              <a:buAutoNum type="arabicPeriod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3AC171DA-232D-44C1-6B93-40BACB298F4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810595"/>
            <a:ext cx="5198269" cy="3319513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4864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4606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1EF4505D-6803-3813-7738-04996342781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4360" y="3279579"/>
            <a:ext cx="5044440" cy="2994415"/>
          </a:xfrm>
        </p:spPr>
        <p:txBody>
          <a:bodyPr lIns="0" tIns="22860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indent="-283464">
              <a:spcBef>
                <a:spcPts val="18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997459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658637A-5D36-6127-19BC-C203E23FA4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118225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9319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6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36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1" i="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698" r:id="rId2"/>
    <p:sldLayoutId id="2147483710" r:id="rId3"/>
    <p:sldLayoutId id="2147483700" r:id="rId4"/>
    <p:sldLayoutId id="2147483701" r:id="rId5"/>
    <p:sldLayoutId id="2147483659" r:id="rId6"/>
    <p:sldLayoutId id="2147483709" r:id="rId7"/>
    <p:sldLayoutId id="2147483708" r:id="rId8"/>
    <p:sldLayoutId id="2147483707" r:id="rId9"/>
    <p:sldLayoutId id="2147483706" r:id="rId10"/>
    <p:sldLayoutId id="2147483705" r:id="rId11"/>
    <p:sldLayoutId id="2147483704" r:id="rId12"/>
    <p:sldLayoutId id="2147483703" r:id="rId13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83464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1D9D6-2977-ABCD-FDF8-51AFA5064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9904" y="2548647"/>
            <a:ext cx="4157058" cy="1154672"/>
          </a:xfrm>
        </p:spPr>
        <p:txBody>
          <a:bodyPr/>
          <a:lstStyle/>
          <a:p>
            <a:r>
              <a:rPr lang="en-US" sz="6600" b="1" i="0" dirty="0">
                <a:effectLst/>
                <a:latin typeface="Kanit"/>
              </a:rPr>
              <a:t>PER3510</a:t>
            </a:r>
            <a:endParaRPr lang="en-US" sz="1777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3D4E1EA-7634-EBCE-A7A6-0C68F8C03812}"/>
              </a:ext>
            </a:extLst>
          </p:cNvPr>
          <p:cNvSpPr txBox="1">
            <a:spLocks/>
          </p:cNvSpPr>
          <p:nvPr/>
        </p:nvSpPr>
        <p:spPr>
          <a:xfrm>
            <a:off x="6309903" y="4406630"/>
            <a:ext cx="6569517" cy="44131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sz="2800" b="1" i="0" dirty="0"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การตลาดและการประชาสัมพันธ์</a:t>
            </a:r>
            <a:endParaRPr lang="en-US" sz="2800" b="1" i="0" dirty="0"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800" b="1" i="0" dirty="0"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เพื่ออุตสาหกรรมการแสดง</a:t>
            </a:r>
            <a:endParaRPr lang="en-US" sz="413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4E4CF3-03A3-D2D7-43A3-7D46206899EF}"/>
              </a:ext>
            </a:extLst>
          </p:cNvPr>
          <p:cNvSpPr txBox="1"/>
          <p:nvPr/>
        </p:nvSpPr>
        <p:spPr>
          <a:xfrm>
            <a:off x="6218405" y="4847940"/>
            <a:ext cx="60943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ห้อง 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58400</a:t>
            </a:r>
            <a:r>
              <a:rPr lang="th-TH" sz="2400" b="1" i="0" dirty="0">
                <a:solidFill>
                  <a:schemeClr val="bg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 (ห้องคอมพิวเตอร์ ชั้น 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4</a:t>
            </a:r>
            <a:r>
              <a:rPr lang="th-TH" sz="2400" b="1" i="0" dirty="0">
                <a:solidFill>
                  <a:schemeClr val="bg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en-US" sz="2400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90304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4" descr="A close-up of a wood grain">
            <a:extLst>
              <a:ext uri="{FF2B5EF4-FFF2-40B4-BE49-F238E27FC236}">
                <a16:creationId xmlns:a16="http://schemas.microsoft.com/office/drawing/2014/main" id="{7D5BDB53-9169-3BBC-9362-0539514AC7D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1113"/>
            <a:ext cx="5791200" cy="6880226"/>
          </a:xfr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D159B3E-491B-C6C9-A8FC-81AA492E93D5}"/>
              </a:ext>
            </a:extLst>
          </p:cNvPr>
          <p:cNvSpPr txBox="1">
            <a:spLocks/>
          </p:cNvSpPr>
          <p:nvPr/>
        </p:nvSpPr>
        <p:spPr>
          <a:xfrm>
            <a:off x="6676416" y="3467912"/>
            <a:ext cx="5486400" cy="82603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7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HOMEROOM</a:t>
            </a:r>
          </a:p>
        </p:txBody>
      </p:sp>
    </p:spTree>
    <p:extLst>
      <p:ext uri="{BB962C8B-B14F-4D97-AF65-F5344CB8AC3E}">
        <p14:creationId xmlns:p14="http://schemas.microsoft.com/office/powerpoint/2010/main" val="1440871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0BF65-C84B-45C3-72CA-AFDA68851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</p:spPr>
        <p:txBody>
          <a:bodyPr/>
          <a:lstStyle/>
          <a:p>
            <a:r>
              <a:rPr lang="th-TH" sz="6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เรียนอะไร?</a:t>
            </a:r>
            <a:endParaRPr lang="en-US" sz="6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8EBC2C-6DD7-5003-38EB-40753046FE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725" y="2281238"/>
            <a:ext cx="6788150" cy="3709987"/>
          </a:xfrm>
        </p:spPr>
        <p:txBody>
          <a:bodyPr tIns="457200">
            <a:normAutofit/>
          </a:bodyPr>
          <a:lstStyle/>
          <a:p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การตลาดคืออะไร</a:t>
            </a:r>
          </a:p>
          <a:p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จุดแข็ง จุดอ่อน </a:t>
            </a: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SWAT Analysis</a:t>
            </a:r>
            <a:endParaRPr lang="th-TH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ลูกค้าของเราคือใคร</a:t>
            </a:r>
          </a:p>
          <a:p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NICHE MARKET</a:t>
            </a:r>
          </a:p>
          <a:p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การเข้าถึงกลุ่มลูกค้า </a:t>
            </a:r>
          </a:p>
        </p:txBody>
      </p:sp>
    </p:spTree>
    <p:extLst>
      <p:ext uri="{BB962C8B-B14F-4D97-AF65-F5344CB8AC3E}">
        <p14:creationId xmlns:p14="http://schemas.microsoft.com/office/powerpoint/2010/main" val="3346685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7D30CD-92A0-F339-2CE4-C4C689C39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57B46-671E-69DA-8574-7B3195AB2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</p:spPr>
        <p:txBody>
          <a:bodyPr/>
          <a:lstStyle/>
          <a:p>
            <a:r>
              <a:rPr lang="th-TH" sz="6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เรียนอะไร?</a:t>
            </a:r>
            <a:endParaRPr lang="en-US" sz="6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9D9F97-2DC9-720B-B673-81A1FAD560C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725" y="2281238"/>
            <a:ext cx="6788150" cy="3709987"/>
          </a:xfrm>
        </p:spPr>
        <p:txBody>
          <a:bodyPr tIns="457200">
            <a:normAutofit/>
          </a:bodyPr>
          <a:lstStyle/>
          <a:p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การประชาสัมพันธ์ คืออะไร</a:t>
            </a:r>
          </a:p>
          <a:p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การเขียนเพื่อประชาสัมพันธ์</a:t>
            </a: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: 5W 1H</a:t>
            </a:r>
            <a:endParaRPr lang="th-TH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เคล็ดลับ เทคนิค การประชาสัมพันธ์แบบมืออาชีพ (วิทยากรพิเศษ)</a:t>
            </a:r>
            <a:endParaRPr 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 </a:t>
            </a: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Pitch 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งานและการนำเสนอแบบมืออาชีพ</a:t>
            </a:r>
          </a:p>
          <a:p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การวิเคราะห์ทุน จุดคุ้มทุน </a:t>
            </a:r>
          </a:p>
        </p:txBody>
      </p:sp>
    </p:spTree>
    <p:extLst>
      <p:ext uri="{BB962C8B-B14F-4D97-AF65-F5344CB8AC3E}">
        <p14:creationId xmlns:p14="http://schemas.microsoft.com/office/powerpoint/2010/main" val="2359996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C35AF7-54AA-B111-7583-1F9D9CBE9C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B86C4-969A-5E02-028A-58EB916BB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</p:spPr>
        <p:txBody>
          <a:bodyPr/>
          <a:lstStyle/>
          <a:p>
            <a:r>
              <a:rPr lang="th-TH" sz="6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บูรณาการรายวิชา</a:t>
            </a:r>
            <a:endParaRPr lang="en-US" sz="6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5A5EAD-867E-0919-0ABB-435618DD7C9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4360" y="2514702"/>
            <a:ext cx="7353138" cy="2893876"/>
          </a:xfrm>
        </p:spPr>
        <p:txBody>
          <a:bodyPr tIns="457200">
            <a:normAutofit/>
          </a:bodyPr>
          <a:lstStyle/>
          <a:p>
            <a:r>
              <a:rPr lang="th-TH" sz="44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บูรณาการเรียนร่วมกับวิชาอื่น </a:t>
            </a:r>
          </a:p>
          <a:p>
            <a:r>
              <a:rPr lang="en-US" sz="44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Project Based </a:t>
            </a:r>
            <a:r>
              <a:rPr lang="th-TH" sz="44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เดียวกัน แต่วัดผลต่างกัน</a:t>
            </a:r>
            <a:endParaRPr lang="en-US" sz="4400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11843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492FE7-5A58-046B-B4AC-66027F291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15C8B-8137-D79E-99C7-048CEAC0D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</p:spPr>
        <p:txBody>
          <a:bodyPr/>
          <a:lstStyle/>
          <a:p>
            <a:r>
              <a:rPr lang="th-TH" sz="6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ข้อตกลงร่วมการเรียน</a:t>
            </a:r>
            <a:endParaRPr lang="en-US" sz="6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6C069A-4C96-7FFA-CC17-2F260CE82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4360" y="2475792"/>
            <a:ext cx="11186471" cy="2893876"/>
          </a:xfrm>
        </p:spPr>
        <p:txBody>
          <a:bodyPr tIns="457200">
            <a:normAutofit/>
          </a:bodyPr>
          <a:lstStyle/>
          <a:p>
            <a:r>
              <a:rPr lang="th-TH" sz="44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เวลาเรียน</a:t>
            </a:r>
            <a:r>
              <a:rPr lang="en-US" sz="44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: 09.30 </a:t>
            </a:r>
            <a:r>
              <a:rPr lang="th-TH" sz="44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น. </a:t>
            </a:r>
          </a:p>
          <a:p>
            <a:r>
              <a:rPr lang="th-TH" sz="44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จำนวนครั้งที่ขาดเรียน</a:t>
            </a:r>
            <a:r>
              <a:rPr lang="en-US" sz="44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: </a:t>
            </a:r>
            <a:endParaRPr lang="th-TH" sz="4400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44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การใช้ </a:t>
            </a:r>
            <a:r>
              <a:rPr lang="en-US" sz="44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AI </a:t>
            </a:r>
            <a:r>
              <a:rPr lang="th-TH" sz="44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ในรายวิชา (</a:t>
            </a:r>
            <a:r>
              <a:rPr lang="en-US" sz="44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Vote</a:t>
            </a:r>
            <a:r>
              <a:rPr lang="th-TH" sz="44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44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212715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7616C8-B06A-2941-F8DF-5EA49DACD8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AE2E6-270F-8495-8581-6E15360F6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</p:spPr>
        <p:txBody>
          <a:bodyPr/>
          <a:lstStyle/>
          <a:p>
            <a:r>
              <a:rPr lang="th-TH" sz="6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เช็คชื่อ</a:t>
            </a:r>
            <a:endParaRPr lang="en-US" sz="6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6778F3-3A1B-C8E9-C114-BB7891CCF84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4360" y="2475792"/>
            <a:ext cx="11186471" cy="2893876"/>
          </a:xfrm>
        </p:spPr>
        <p:txBody>
          <a:bodyPr tIns="457200">
            <a:normAutofit/>
          </a:bodyPr>
          <a:lstStyle/>
          <a:p>
            <a:r>
              <a:rPr lang="th-TH" sz="44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ไม่มีการเช็คชื่อ</a:t>
            </a:r>
          </a:p>
          <a:p>
            <a:r>
              <a:rPr lang="th-TH" sz="44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สุ่มการทำใบงานในคาบ</a:t>
            </a:r>
          </a:p>
          <a:p>
            <a:r>
              <a:rPr lang="th-TH" sz="44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ไม่มีการส่งย้อนหลัง</a:t>
            </a:r>
            <a:r>
              <a:rPr lang="en-US" sz="44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57916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862EAA-593C-2CD0-CFD3-98716FEF1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85611-12A3-E7A0-C35C-997A3146D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98779"/>
            <a:ext cx="6787747" cy="955765"/>
          </a:xfrm>
        </p:spPr>
        <p:txBody>
          <a:bodyPr/>
          <a:lstStyle/>
          <a:p>
            <a:r>
              <a:rPr lang="th-TH" sz="6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วิทยากรพิเศษ</a:t>
            </a:r>
            <a:endParaRPr lang="en-US" sz="6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48A0C3-14BE-E8A4-7D4B-9BE073CD6E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04903" y="5105589"/>
            <a:ext cx="5011783" cy="2893876"/>
          </a:xfrm>
        </p:spPr>
        <p:txBody>
          <a:bodyPr tIns="457200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STYLIST </a:t>
            </a:r>
            <a:r>
              <a:rPr lang="th-TH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และเจ้าของแบรนด์ </a:t>
            </a:r>
            <a:r>
              <a:rPr lang="en-US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MADE BY HOTCAKE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442CE1-385E-B0A3-CCD2-3FF418843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4017" y="2579913"/>
            <a:ext cx="2860429" cy="39260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1EB429-5D47-16DF-5128-6BF2FE36FD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" y="2305595"/>
            <a:ext cx="2546533" cy="35269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D0E3EE-CD95-B7E7-BAF1-FDBCB679C2EB}"/>
              </a:ext>
            </a:extLst>
          </p:cNvPr>
          <p:cNvSpPr txBox="1"/>
          <p:nvPr/>
        </p:nvSpPr>
        <p:spPr>
          <a:xfrm>
            <a:off x="3228092" y="4934015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400" b="1" dirty="0">
                <a:solidFill>
                  <a:schemeClr val="bg1"/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คุณ </a:t>
            </a:r>
            <a:r>
              <a:rPr lang="th-TH" sz="4400" b="1" dirty="0">
                <a:solidFill>
                  <a:schemeClr val="bg1"/>
                </a:solidFill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กรรณิการ์ แสงจันทร์ </a:t>
            </a:r>
            <a:endParaRPr lang="en-US" sz="44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F0DD86-377B-9CE1-EC16-0B255E4ECFAA}"/>
              </a:ext>
            </a:extLst>
          </p:cNvPr>
          <p:cNvSpPr txBox="1"/>
          <p:nvPr/>
        </p:nvSpPr>
        <p:spPr>
          <a:xfrm>
            <a:off x="594360" y="853383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 </a:t>
            </a:r>
            <a:r>
              <a:rPr lang="th-TH" sz="4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มกราคม </a:t>
            </a:r>
            <a:r>
              <a:rPr lang="en-US" sz="4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2569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191B21-CFC0-6C53-DE58-9568B616FB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7806" y="1154544"/>
            <a:ext cx="4548880" cy="337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526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1633A5-8BE3-D44D-57F3-2EF161376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AB6D40A-2A0A-AF3D-8CF7-3ECD377656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</p:spPr>
        <p:txBody>
          <a:bodyPr/>
          <a:lstStyle/>
          <a:p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การประเมินผลการเรียน</a:t>
            </a:r>
            <a:endParaRPr 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39059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5D3755-C3E2-975E-DE68-CDECC4B5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77" y="235730"/>
            <a:ext cx="10873740" cy="1680205"/>
          </a:xfrm>
        </p:spPr>
        <p:txBody>
          <a:bodyPr/>
          <a:lstStyle/>
          <a:p>
            <a:r>
              <a:rPr lang="th-TH" sz="6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การประเมินผลการเรียน</a:t>
            </a:r>
            <a:endParaRPr lang="en-US" sz="6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78CEA4F-D72A-C069-6A51-328B103CA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E473402-19FD-A5B0-5CB6-E5F3926D3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79D1CAD-2EA2-9376-7B64-0C3AC590F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16F8906-918C-BE0B-A4AB-6A1D48150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7600E28-0239-63B3-C9CA-439CDE2FD8C9}"/>
              </a:ext>
            </a:extLst>
          </p:cNvPr>
          <p:cNvSpPr txBox="1"/>
          <p:nvPr/>
        </p:nvSpPr>
        <p:spPr>
          <a:xfrm>
            <a:off x="8290029" y="1925040"/>
            <a:ext cx="33762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ใบงาน</a:t>
            </a:r>
            <a:r>
              <a:rPr lang="en-US" sz="48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: 20 </a:t>
            </a:r>
            <a:r>
              <a:rPr lang="th-TH" sz="48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คะแนน</a:t>
            </a:r>
            <a:endParaRPr lang="en-US" sz="48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42255C-8160-BCA5-DC1E-A452DA59A152}"/>
              </a:ext>
            </a:extLst>
          </p:cNvPr>
          <p:cNvSpPr txBox="1"/>
          <p:nvPr/>
        </p:nvSpPr>
        <p:spPr>
          <a:xfrm>
            <a:off x="8039851" y="2695345"/>
            <a:ext cx="38064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งานกลุ่ม</a:t>
            </a:r>
            <a:r>
              <a:rPr lang="en-US" sz="48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: 20 </a:t>
            </a:r>
            <a:r>
              <a:rPr lang="th-TH" sz="48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คะแนน</a:t>
            </a:r>
            <a:endParaRPr lang="en-US" sz="48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14B951-0D41-7079-A3E4-787BC46275BB}"/>
              </a:ext>
            </a:extLst>
          </p:cNvPr>
          <p:cNvSpPr txBox="1"/>
          <p:nvPr/>
        </p:nvSpPr>
        <p:spPr>
          <a:xfrm>
            <a:off x="6096000" y="5606607"/>
            <a:ext cx="57502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6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สอบสัมภาษณ์</a:t>
            </a:r>
            <a:r>
              <a:rPr lang="en-US" sz="6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: 10 </a:t>
            </a:r>
            <a:r>
              <a:rPr lang="th-TH" sz="6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คะแนน</a:t>
            </a:r>
            <a:endParaRPr lang="en-US" sz="6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C0565D-06E1-8DF5-169B-100C7C87F9AE}"/>
              </a:ext>
            </a:extLst>
          </p:cNvPr>
          <p:cNvSpPr txBox="1"/>
          <p:nvPr/>
        </p:nvSpPr>
        <p:spPr>
          <a:xfrm>
            <a:off x="3423680" y="4514899"/>
            <a:ext cx="847700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Project Final: 30 </a:t>
            </a:r>
            <a:r>
              <a:rPr lang="th-TH" sz="8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คะแนน</a:t>
            </a:r>
            <a:endParaRPr lang="en-US" sz="8800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619FA992-EC7F-25F7-774A-6A76F51A88C7}"/>
              </a:ext>
            </a:extLst>
          </p:cNvPr>
          <p:cNvSpPr txBox="1">
            <a:spLocks/>
          </p:cNvSpPr>
          <p:nvPr/>
        </p:nvSpPr>
        <p:spPr>
          <a:xfrm>
            <a:off x="4230811" y="4222511"/>
            <a:ext cx="7682383" cy="52575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*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การสอบแบบ 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Computer based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(สอบข้อเขียนผ่านระบบออนไลน์)</a:t>
            </a:r>
            <a:endParaRPr 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80389F-36CE-0C6D-E544-0AEB3CB3E365}"/>
              </a:ext>
            </a:extLst>
          </p:cNvPr>
          <p:cNvSpPr txBox="1"/>
          <p:nvPr/>
        </p:nvSpPr>
        <p:spPr>
          <a:xfrm>
            <a:off x="5744927" y="3543914"/>
            <a:ext cx="61670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6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สอบ </a:t>
            </a:r>
            <a:r>
              <a:rPr lang="en-US" sz="6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Mid term: 20 </a:t>
            </a:r>
            <a:r>
              <a:rPr lang="th-TH" sz="6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คะแนน</a:t>
            </a:r>
            <a:endParaRPr lang="en-US" sz="6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003120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IMETER_SERIES_ID_KEY" val="ald7u4aks7a9jthc1n3ohv95mcdgks1o"/>
</p:tagLst>
</file>

<file path=ppt/theme/theme1.xml><?xml version="1.0" encoding="utf-8"?>
<a:theme xmlns:a="http://schemas.openxmlformats.org/drawingml/2006/main" name="Custom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78853419_Win32_SL_V5" id="{958D2C9E-948D-4354-BF9D-DF8AE3C2B240}" vid="{22D4A967-05D2-4D72-8594-54CFF34148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4B194E-8B30-4377-8C59-ECFB902D2A26}">
  <ds:schemaRefs>
    <ds:schemaRef ds:uri="http://schemas.microsoft.com/office/2006/documentManagement/types"/>
    <ds:schemaRef ds:uri="230e9df3-be65-4c73-a93b-d1236ebd677e"/>
    <ds:schemaRef ds:uri="http://purl.org/dc/elements/1.1/"/>
    <ds:schemaRef ds:uri="http://schemas.microsoft.com/sharepoint/v3"/>
    <ds:schemaRef ds:uri="http://purl.org/dc/dcmitype/"/>
    <ds:schemaRef ds:uri="http://schemas.microsoft.com/office/2006/metadata/properties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16c05727-aa75-4e4a-9b5f-8a80a1165891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C21FFAC0-05A2-416A-B06C-C248395482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DB9E12-8AC3-4138-BF4D-720A5525AB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{417AD467-4B13-4D50-B1FD-6D41863524BA}tf78853419_win32</Template>
  <TotalTime>583</TotalTime>
  <Words>213</Words>
  <Application>Microsoft Office PowerPoint</Application>
  <PresentationFormat>Widescreen</PresentationFormat>
  <Paragraphs>50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Franklin Gothic Book</vt:lpstr>
      <vt:lpstr>Franklin Gothic Demi</vt:lpstr>
      <vt:lpstr>Kanit</vt:lpstr>
      <vt:lpstr>TH Sarabun New</vt:lpstr>
      <vt:lpstr>Custom</vt:lpstr>
      <vt:lpstr>PER3510</vt:lpstr>
      <vt:lpstr>เรียนอะไร?</vt:lpstr>
      <vt:lpstr>เรียนอะไร?</vt:lpstr>
      <vt:lpstr>บูรณาการรายวิชา</vt:lpstr>
      <vt:lpstr>ข้อตกลงร่วมการเรียน</vt:lpstr>
      <vt:lpstr>เช็คชื่อ</vt:lpstr>
      <vt:lpstr>วิทยากรพิเศษ</vt:lpstr>
      <vt:lpstr>การประเมินผลการเรียน</vt:lpstr>
      <vt:lpstr>การประเมินผลการเรียน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Patthana Iamkrasin</dc:creator>
  <cp:lastModifiedBy>ศักดิ์ชัย เอี่ยมกระสินธุ์</cp:lastModifiedBy>
  <cp:revision>9</cp:revision>
  <dcterms:created xsi:type="dcterms:W3CDTF">2024-12-01T01:26:38Z</dcterms:created>
  <dcterms:modified xsi:type="dcterms:W3CDTF">2025-12-01T06:59:46Z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