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52" d="100"/>
          <a:sy n="52" d="100"/>
        </p:scale>
        <p:origin x="9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2270-43B6-4EC4-A050-AAABDD8DEE0E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D2907-E003-44B8-A91E-FE1D1339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957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2270-43B6-4EC4-A050-AAABDD8DEE0E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D2907-E003-44B8-A91E-FE1D1339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832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2270-43B6-4EC4-A050-AAABDD8DEE0E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D2907-E003-44B8-A91E-FE1D1339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710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2270-43B6-4EC4-A050-AAABDD8DEE0E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D2907-E003-44B8-A91E-FE1D133970F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75696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2270-43B6-4EC4-A050-AAABDD8DEE0E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D2907-E003-44B8-A91E-FE1D1339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950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2270-43B6-4EC4-A050-AAABDD8DEE0E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D2907-E003-44B8-A91E-FE1D1339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5126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2270-43B6-4EC4-A050-AAABDD8DEE0E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D2907-E003-44B8-A91E-FE1D1339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853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2270-43B6-4EC4-A050-AAABDD8DEE0E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D2907-E003-44B8-A91E-FE1D1339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2845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2270-43B6-4EC4-A050-AAABDD8DEE0E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D2907-E003-44B8-A91E-FE1D1339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13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2270-43B6-4EC4-A050-AAABDD8DEE0E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D2907-E003-44B8-A91E-FE1D1339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459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2270-43B6-4EC4-A050-AAABDD8DEE0E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D2907-E003-44B8-A91E-FE1D1339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51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2270-43B6-4EC4-A050-AAABDD8DEE0E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D2907-E003-44B8-A91E-FE1D1339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676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2270-43B6-4EC4-A050-AAABDD8DEE0E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D2907-E003-44B8-A91E-FE1D1339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611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2270-43B6-4EC4-A050-AAABDD8DEE0E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D2907-E003-44B8-A91E-FE1D1339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681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2270-43B6-4EC4-A050-AAABDD8DEE0E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D2907-E003-44B8-A91E-FE1D1339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401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2270-43B6-4EC4-A050-AAABDD8DEE0E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D2907-E003-44B8-A91E-FE1D1339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49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F2270-43B6-4EC4-A050-AAABDD8DEE0E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D2907-E003-44B8-A91E-FE1D1339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890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02F2270-43B6-4EC4-A050-AAABDD8DEE0E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D2907-E003-44B8-A91E-FE1D13397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9900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440094"/>
            <a:ext cx="8825658" cy="1780592"/>
          </a:xfrm>
        </p:spPr>
        <p:txBody>
          <a:bodyPr/>
          <a:lstStyle/>
          <a:p>
            <a:pPr algn="ctr"/>
            <a:r>
              <a:rPr lang="th-TH" sz="60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การสร้าง </a:t>
            </a:r>
            <a:r>
              <a:rPr lang="th-TH" sz="6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ปฏิสัมพันธ์</a:t>
            </a:r>
            <a:r>
              <a:rPr lang="th-TH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และการมีส่วนร่วม (</a:t>
            </a:r>
            <a:r>
              <a:rPr lang="en-US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Engagement)</a:t>
            </a:r>
            <a:endParaRPr lang="en-US" sz="60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2593910"/>
            <a:ext cx="8825658" cy="3418114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Engagement </a:t>
            </a:r>
            <a:r>
              <a:rPr lang="th-TH" sz="44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ใน</a:t>
            </a:r>
            <a:r>
              <a:rPr lang="th-TH" sz="4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งานสัมมนาออนไลน์เป็นปัจจัยสำคัญที่ช่วยดึงดูดผู้ชม ลดการหลุดออกจากระบบ และเพิ่มประสิทธิภาพการรับรู้เนื้อหา โดยสามารถใช้เทคนิคต่างๆ ดังนี้</a:t>
            </a:r>
            <a:endParaRPr lang="en-US" sz="44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20935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เทคนิคการออกแบบเนื้อหาให้น่าสนใจ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156" y="2183363"/>
            <a:ext cx="10187168" cy="4292081"/>
          </a:xfrm>
        </p:spPr>
        <p:txBody>
          <a:bodyPr>
            <a:norm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(1) ใช้รูปแบบการนำเสนอแบบ </a:t>
            </a:r>
            <a:r>
              <a:rPr lang="en-US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Interactive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ตัวอย่าง*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- แทนที่จะบรรยายยาว 30 นาที ให้แบ่งเป็น </a:t>
            </a:r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"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15 นาทีบรรยาย + 5 นาทีกิจกรรม</a:t>
            </a:r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"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สลับกัน - ใช้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*สไลด์แบบมี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Animation*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*คลิปวิดีโอสั้น*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คั่นระหว่างเนื้อหา </a:t>
            </a:r>
            <a:endParaRPr lang="en-US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2) สร้างเรื่องเล่า (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Storytelling</a:t>
            </a:r>
            <a:r>
              <a:rPr lang="en-US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ตัวอย่าง*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- เริ่มงานด้วย </a:t>
            </a:r>
            <a:r>
              <a:rPr lang="en-US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Case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Study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</a:t>
            </a:r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น่าสนใจ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"ธุรกิจร้านอาหารที่รอดพ้นวิกฤตด้วย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Digital Marketing"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ใช้ข้อมูลจริง เช่น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ภาพ</a:t>
            </a:r>
            <a:r>
              <a:rPr lang="ja-JP" alt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Before/After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เพื่อให้ผู้ชมเห็นภาพชัดเจน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19617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เทคนิคการใช้เครื่องมือสร้าง 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Engagement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642188"/>
            <a:ext cx="9766851" cy="4833257"/>
          </a:xfrm>
        </p:spPr>
        <p:txBody>
          <a:bodyPr>
            <a:normAutofit lnSpcReduction="10000"/>
          </a:bodyPr>
          <a:lstStyle/>
          <a:p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(1) Poll &amp; Survey (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โพลและแบบสำรวจ</a:t>
            </a:r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เครื่องมือแนะนำ</a:t>
            </a:r>
            <a:r>
              <a:rPr lang="en-US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Slido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</a:t>
            </a:r>
            <a:r>
              <a:rPr lang="en-US" sz="32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Mentimeter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Zoom Poll -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ตัวอย่าง*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- ถามผู้ชมว่า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"ท่านเคยใช้ </a:t>
            </a:r>
            <a:r>
              <a:rPr lang="en-US" sz="32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ChatGPT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ในงานประจำวันหรือไม่?"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แสดงผลแบบ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Real-time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เพื่อกระตุ้นการ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สนทนา</a:t>
            </a:r>
            <a:endParaRPr lang="en-US" sz="3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2)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Q&amp;A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Live </a:t>
            </a:r>
            <a:r>
              <a:rPr lang="en-US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Chat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เทคนิค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กำหนด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Hashtag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เฉพาะ*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เช่น #ถามวิทยากร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ABC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เพื่อกรองคำถามในโซเชียล - ให้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Moderator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ช่วยสรุปคำถาม*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ที่น่าสนใจก่อนส่งต่อวิทยากร -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- เว็บบินาร์สุขภาพ อาจให้ผู้ชมถามคำถามใน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Chat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แล้วเลือกมาตอบ 3-5 คำถามในช่วง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ท้าย</a:t>
            </a:r>
            <a:endParaRPr lang="en-US" sz="3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3) 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Gamification (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เกมมิฟิเคชัน</a:t>
            </a:r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*ประกาศรางวัล*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สำหรับผู้ที่ตอบคำถามเร็วที่สุด (เช่น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E-Book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ฟรี) -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*ให้คะแนน (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Point System)*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แก่ผู้เข้าร่วมที่ร่วมกิจกรรมตลอดงาน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48202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เทคนิคการมีส่วนร่วมแบบกลุ่ม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2052918"/>
            <a:ext cx="9617561" cy="4195481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(1) Breakout Rooms (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ห้องย่อย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6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- แบ่งผู้เข้าร่วมเป็นกลุ่มละ 5-6 คน เพื่อระดมความคิดเรื่อง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"แนวทางการลดต้นทุนธุรกิจ"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แต่ละกลุ่มนำเสนอผลงานใน 2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นาที</a:t>
            </a:r>
            <a:endParaRPr lang="en-US" sz="36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2)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Whiteboard 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Session </a:t>
            </a:r>
          </a:p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เครื่องมือ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Miro, Mural, Zoom Whiteboard 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- ให้ผู้เข้าร่วมช่วยกันเขียน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Mindmap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เรื่อง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Leadership*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บอร์ดเดียวกัน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53216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4. เทคนิคการดึงดูดความสนใจระหว่างงาน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2052918"/>
            <a:ext cx="9729529" cy="4497172"/>
          </a:xfrm>
        </p:spPr>
        <p:txBody>
          <a:bodyPr>
            <a:normAutofit lnSpcReduction="10000"/>
          </a:bodyPr>
          <a:lstStyle/>
          <a:p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(1) ใช้กราฟิกและ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ภาพเคลื่อนไหว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6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แทรก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*อินโฟกราฟิกแบบเคลื่อนไหว*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ในสไลด์ แทนตัวหนังสือล้วน - ใช้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Split Screen*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แสดงหน้าวิทยากรพร้อม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สไลด์</a:t>
            </a:r>
            <a:endParaRPr lang="en-US" sz="36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2) เชิญแขกรับเชิญ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พิเศษ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6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จัด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Live Interview*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กับ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Expert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ผ่าน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Video Call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แบบ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Surprise 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ในงานสัมมนาด้านการศึกษา อาจเชิญศิษย์เก่ามาแชร์ประสบการณ์สดๆ </a:t>
            </a:r>
            <a:r>
              <a:rPr lang="th-TH" dirty="0"/>
              <a:t/>
            </a:r>
            <a:br>
              <a:rPr lang="th-TH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083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5. เทคนิคการติดตามผลหลังงาน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2052918"/>
            <a:ext cx="9710868" cy="4497172"/>
          </a:xfrm>
        </p:spPr>
        <p:txBody>
          <a:bodyPr>
            <a:normAutofit lnSpcReduction="10000"/>
          </a:bodyPr>
          <a:lstStyle/>
          <a:p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(1) ส่งเนื้อหา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เพิ่มเติม</a:t>
            </a:r>
            <a:endParaRPr lang="en-US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แจก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*สรุปเนื้อหาแบบ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PDF*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*ลิงก์วิดีโอ*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ให้ผู้ที่ลงทะเบียนแต่ไม่ได้เข้าร่วม - เสนอ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*ส่วนลดพิเศษ*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สำหรับผู้เข้าร่วมสดที่สนใจซื้อ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ผลิตภัณฑ์</a:t>
            </a:r>
            <a:endParaRPr lang="en-US" sz="36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2) สร้างชุมชน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ออนไลน์</a:t>
            </a:r>
            <a:endParaRPr lang="en-US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เชิญผู้เข้าร่วมเข้า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Facebook Group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พิเศษ*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เพื่อพูดคุยต่อ - ใช้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LinkedIn Hashtag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#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SeminarXYZ2024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เพื่อให้ผู้ชมแชร์ความคิดเห็น </a:t>
            </a:r>
            <a:r>
              <a:rPr lang="th-TH" dirty="0"/>
              <a:t/>
            </a:r>
            <a:br>
              <a:rPr lang="th-TH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546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ตัวอย่างการนำเทคนิคไปใช้จริง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1094" y="1623527"/>
            <a:ext cx="9647853" cy="5075853"/>
          </a:xfrm>
        </p:spPr>
        <p:txBody>
          <a:bodyPr>
            <a:normAutofit fontScale="92500" lnSpcReduction="10000"/>
          </a:bodyPr>
          <a:lstStyle/>
          <a:p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กรณีศึกษา: เว็บบินาร์ขายคอร์สออน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ไลน์</a:t>
            </a:r>
            <a:endParaRPr lang="en-US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หัวข้อ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"ออกแบบเว็บไซต์ด้วยตัวเองใน 1 วัน"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เทคนิคที่ใช้*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Poll*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ถามผู้ชมว่า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"เคยใช้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WordPress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หรือไม่?"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Live Demo*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ให้วิทยากรออกแบบเว็บสดๆ หน้าจอ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Q&amp;A*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ตอบคำถามพร้อมแจกคูปองส่วนลด 20% ในแชท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Follow-up*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ส่ง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Recording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และโปรโมชันให้ภายใน 24 ชม.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*ผลลัพธ์*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- ผู้เข้าร่วม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*300 คน*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- คอร์สขายได้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*50 ราย*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ในวันเดียว </a:t>
            </a:r>
            <a:r>
              <a:rPr lang="th-TH" dirty="0"/>
              <a:t/>
            </a:r>
            <a:br>
              <a:rPr lang="th-TH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7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สรุป: 5 เทคนิคสำคัญสำหรับ 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Engagement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4459849"/>
          </a:xfrm>
        </p:spPr>
        <p:txBody>
          <a:bodyPr>
            <a:normAutofit lnSpcReduction="10000"/>
          </a:bodyPr>
          <a:lstStyle/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*ออกแบบเนื้อหาแบบ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Interactive*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ไม่น่าเบื่อ)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*ใช้เครื่องมือ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Poll, Q&amp;A, Gamification*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สร้างกิจกรรมกลุ่ม*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Breakout Rooms, Whiteboard)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Visual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น่าสนใจ*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(ภาพเคลื่อนไหว, กราฟิก)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5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*ติดตามผลหลังงานทันที*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(เนื้อหาเพิ่มเติม, ชุมชนออนไลน์)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ทำให้ผู้ชมรู้สึกว่า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*"มีส่วนร่วม"*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ไม่ใช่แค่ "นั่งฟัง" จะช่วยเพิ่มประสิทธิภาพงานสัมมนาออนไลน์ได้อย่างมาก</a:t>
            </a:r>
            <a:r>
              <a:rPr lang="th-TH" dirty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4002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28</TotalTime>
  <Words>695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Angsana New</vt:lpstr>
      <vt:lpstr>Arial</vt:lpstr>
      <vt:lpstr>Century Gothic</vt:lpstr>
      <vt:lpstr>メイリオ</vt:lpstr>
      <vt:lpstr>TH SarabunPSK</vt:lpstr>
      <vt:lpstr>Wingdings 3</vt:lpstr>
      <vt:lpstr>Ion</vt:lpstr>
      <vt:lpstr>การสร้าง ปฏิสัมพันธ์และการมีส่วนร่วม (Engagement)</vt:lpstr>
      <vt:lpstr>1. เทคนิคการออกแบบเนื้อหาให้น่าสนใจ</vt:lpstr>
      <vt:lpstr>2. เทคนิคการใช้เครื่องมือสร้าง Engagement</vt:lpstr>
      <vt:lpstr>3. เทคนิคการมีส่วนร่วมแบบกลุ่ม</vt:lpstr>
      <vt:lpstr>4. เทคนิคการดึงดูดความสนใจระหว่างงาน</vt:lpstr>
      <vt:lpstr>5. เทคนิคการติดตามผลหลังงาน</vt:lpstr>
      <vt:lpstr>ตัวอย่างการนำเทคนิคไปใช้จริง</vt:lpstr>
      <vt:lpstr>สรุป: 5 เทคนิคสำคัญสำหรับ Engagement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SSRU</dc:creator>
  <cp:lastModifiedBy>SSRU</cp:lastModifiedBy>
  <cp:revision>10</cp:revision>
  <dcterms:created xsi:type="dcterms:W3CDTF">2025-05-15T20:53:39Z</dcterms:created>
  <dcterms:modified xsi:type="dcterms:W3CDTF">2025-05-15T21:21:46Z</dcterms:modified>
</cp:coreProperties>
</file>