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3795" r:id="rId5"/>
  </p:sldMasterIdLst>
  <p:notesMasterIdLst>
    <p:notesMasterId r:id="rId11"/>
  </p:notesMasterIdLst>
  <p:sldIdLst>
    <p:sldId id="289" r:id="rId6"/>
    <p:sldId id="294" r:id="rId7"/>
    <p:sldId id="296" r:id="rId8"/>
    <p:sldId id="297" r:id="rId9"/>
    <p:sldId id="29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4CEE0-5A79-41A3-9827-7A245587DC45}" v="2" dt="2024-05-18T13:42:5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EA44616F-43C4-48B7-8776-C1403F038791}"/>
    <pc:docChg chg="custSel delSld modSld delMainMaster">
      <pc:chgData name="Parinya Kwanmuangvanich" userId="600c37c179b13d72" providerId="LiveId" clId="{EA44616F-43C4-48B7-8776-C1403F038791}" dt="2024-05-14T02:56:52.336" v="24" actId="1076"/>
      <pc:docMkLst>
        <pc:docMk/>
      </pc:docMkLst>
      <pc:sldChg chg="addSp delSp modSp mod">
        <pc:chgData name="Parinya Kwanmuangvanich" userId="600c37c179b13d72" providerId="LiveId" clId="{EA44616F-43C4-48B7-8776-C1403F038791}" dt="2024-05-14T02:56:52.336" v="24" actId="1076"/>
        <pc:sldMkLst>
          <pc:docMk/>
          <pc:sldMk cId="2421190603" sldId="289"/>
        </pc:sldMkLst>
        <pc:spChg chg="mod">
          <ac:chgData name="Parinya Kwanmuangvanich" userId="600c37c179b13d72" providerId="LiveId" clId="{EA44616F-43C4-48B7-8776-C1403F038791}" dt="2024-05-14T02:56:15.143" v="18" actId="20577"/>
          <ac:spMkLst>
            <pc:docMk/>
            <pc:sldMk cId="2421190603" sldId="289"/>
            <ac:spMk id="2" creationId="{D02EA264-49C8-DC96-47BA-AF8AB3D1370C}"/>
          </ac:spMkLst>
        </pc:spChg>
        <pc:spChg chg="add del mod">
          <ac:chgData name="Parinya Kwanmuangvanich" userId="600c37c179b13d72" providerId="LiveId" clId="{EA44616F-43C4-48B7-8776-C1403F038791}" dt="2024-05-14T02:56:40.140" v="20"/>
          <ac:spMkLst>
            <pc:docMk/>
            <pc:sldMk cId="2421190603" sldId="289"/>
            <ac:spMk id="12" creationId="{11A9D632-B835-0817-A05C-127B2192DA1C}"/>
          </ac:spMkLst>
        </pc:spChg>
        <pc:picChg chg="del">
          <ac:chgData name="Parinya Kwanmuangvanich" userId="600c37c179b13d72" providerId="LiveId" clId="{EA44616F-43C4-48B7-8776-C1403F038791}" dt="2024-05-14T02:56:17.596" v="19" actId="478"/>
          <ac:picMkLst>
            <pc:docMk/>
            <pc:sldMk cId="2421190603" sldId="289"/>
            <ac:picMk id="9" creationId="{43C8EECB-CA0A-6F41-7DAE-12411F34D45D}"/>
          </ac:picMkLst>
        </pc:picChg>
        <pc:picChg chg="add mod">
          <ac:chgData name="Parinya Kwanmuangvanich" userId="600c37c179b13d72" providerId="LiveId" clId="{EA44616F-43C4-48B7-8776-C1403F038791}" dt="2024-05-14T02:56:52.336" v="24" actId="1076"/>
          <ac:picMkLst>
            <pc:docMk/>
            <pc:sldMk cId="2421190603" sldId="289"/>
            <ac:picMk id="13" creationId="{DF970856-2BF9-30F8-8435-EBF0D0A3C31C}"/>
          </ac:picMkLst>
        </pc:picChg>
      </pc:sldChg>
      <pc:sldChg chg="del">
        <pc:chgData name="Parinya Kwanmuangvanich" userId="600c37c179b13d72" providerId="LiveId" clId="{EA44616F-43C4-48B7-8776-C1403F038791}" dt="2024-05-14T02:55:19.350" v="2" actId="47"/>
        <pc:sldMkLst>
          <pc:docMk/>
          <pc:sldMk cId="2556809870" sldId="291"/>
        </pc:sldMkLst>
      </pc:sldChg>
      <pc:sldChg chg="del">
        <pc:chgData name="Parinya Kwanmuangvanich" userId="600c37c179b13d72" providerId="LiveId" clId="{EA44616F-43C4-48B7-8776-C1403F038791}" dt="2024-05-14T02:55:19.350" v="2" actId="47"/>
        <pc:sldMkLst>
          <pc:docMk/>
          <pc:sldMk cId="1485359322" sldId="292"/>
        </pc:sldMkLst>
      </pc:sldChg>
      <pc:sldChg chg="del">
        <pc:chgData name="Parinya Kwanmuangvanich" userId="600c37c179b13d72" providerId="LiveId" clId="{EA44616F-43C4-48B7-8776-C1403F038791}" dt="2024-05-14T02:55:19.350" v="2" actId="47"/>
        <pc:sldMkLst>
          <pc:docMk/>
          <pc:sldMk cId="784180260" sldId="293"/>
        </pc:sldMkLst>
      </pc:sldChg>
      <pc:sldMasterChg chg="del delSldLayout">
        <pc:chgData name="Parinya Kwanmuangvanich" userId="600c37c179b13d72" providerId="LiveId" clId="{EA44616F-43C4-48B7-8776-C1403F038791}" dt="2024-05-14T02:55:19.350" v="2" actId="47"/>
        <pc:sldMasterMkLst>
          <pc:docMk/>
          <pc:sldMasterMk cId="2277129517" sldId="2147483795"/>
        </pc:sldMasterMkLst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1897621064" sldId="2147483796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4016233130" sldId="2147483797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2483790358" sldId="2147483798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1919604080" sldId="2147483799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3182201721" sldId="2147483800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260488531" sldId="2147483801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2995898344" sldId="2147483802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904056007" sldId="2147483803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2619623338" sldId="2147483804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188067974" sldId="2147483805"/>
          </pc:sldLayoutMkLst>
        </pc:sldLayoutChg>
        <pc:sldLayoutChg chg="del">
          <pc:chgData name="Parinya Kwanmuangvanich" userId="600c37c179b13d72" providerId="LiveId" clId="{EA44616F-43C4-48B7-8776-C1403F038791}" dt="2024-05-14T02:55:19.350" v="2" actId="47"/>
          <pc:sldLayoutMkLst>
            <pc:docMk/>
            <pc:sldMasterMk cId="2277129517" sldId="2147483795"/>
            <pc:sldLayoutMk cId="349467336" sldId="2147483806"/>
          </pc:sldLayoutMkLst>
        </pc:sldLayoutChg>
      </pc:sldMasterChg>
    </pc:docChg>
  </pc:docChgLst>
  <pc:docChgLst>
    <pc:chgData name="Parinya Kwanmuangvanich" userId="600c37c179b13d72" providerId="LiveId" clId="{FD74CEE0-5A79-41A3-9827-7A245587DC45}"/>
    <pc:docChg chg="addSld modSld sldOrd">
      <pc:chgData name="Parinya Kwanmuangvanich" userId="600c37c179b13d72" providerId="LiveId" clId="{FD74CEE0-5A79-41A3-9827-7A245587DC45}" dt="2024-05-18T13:42:57.267" v="11" actId="1076"/>
      <pc:docMkLst>
        <pc:docMk/>
      </pc:docMkLst>
      <pc:sldChg chg="addSp modSp new mod ord">
        <pc:chgData name="Parinya Kwanmuangvanich" userId="600c37c179b13d72" providerId="LiveId" clId="{FD74CEE0-5A79-41A3-9827-7A245587DC45}" dt="2024-05-18T13:39:32.840" v="6"/>
        <pc:sldMkLst>
          <pc:docMk/>
          <pc:sldMk cId="3958539880" sldId="296"/>
        </pc:sldMkLst>
        <pc:picChg chg="add mod">
          <ac:chgData name="Parinya Kwanmuangvanich" userId="600c37c179b13d72" providerId="LiveId" clId="{FD74CEE0-5A79-41A3-9827-7A245587DC45}" dt="2024-05-18T13:38:52.142" v="4" actId="1076"/>
          <ac:picMkLst>
            <pc:docMk/>
            <pc:sldMk cId="3958539880" sldId="296"/>
            <ac:picMk id="2" creationId="{53DDC9E3-2668-A575-1732-2FA6CBA249B6}"/>
          </ac:picMkLst>
        </pc:picChg>
      </pc:sldChg>
      <pc:sldChg chg="addSp modSp new mod">
        <pc:chgData name="Parinya Kwanmuangvanich" userId="600c37c179b13d72" providerId="LiveId" clId="{FD74CEE0-5A79-41A3-9827-7A245587DC45}" dt="2024-05-18T13:42:57.267" v="11" actId="1076"/>
        <pc:sldMkLst>
          <pc:docMk/>
          <pc:sldMk cId="1688665831" sldId="297"/>
        </pc:sldMkLst>
        <pc:picChg chg="add mod">
          <ac:chgData name="Parinya Kwanmuangvanich" userId="600c37c179b13d72" providerId="LiveId" clId="{FD74CEE0-5A79-41A3-9827-7A245587DC45}" dt="2024-05-18T13:42:57.267" v="11" actId="1076"/>
          <ac:picMkLst>
            <pc:docMk/>
            <pc:sldMk cId="1688665831" sldId="297"/>
            <ac:picMk id="2" creationId="{84691775-FF8E-8137-4A68-0D46982EE1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5/18/2024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445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1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32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099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7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117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45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73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34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40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6401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70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94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02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5/18/2024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18/05/67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07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A264-49C8-DC96-47BA-AF8AB3D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Week 5</a:t>
            </a:r>
            <a:br>
              <a:rPr lang="en-US" dirty="0"/>
            </a:br>
            <a:r>
              <a:rPr lang="en-US" dirty="0"/>
              <a:t>How to say Thank you</a:t>
            </a:r>
            <a:endParaRPr lang="th-TH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970856-2BF9-30F8-8435-EBF0D0A3C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070" y="2286000"/>
            <a:ext cx="6999316" cy="3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3E96A-2E4E-1F51-B429-3C08082F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9" y="123444"/>
            <a:ext cx="5108448" cy="6611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3A44-FF16-022E-CE2D-62C1F4355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31" y="268224"/>
            <a:ext cx="5556504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2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DC9E3-2668-A575-1732-2FA6CBA2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102090"/>
            <a:ext cx="11829011" cy="66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3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91775-FF8E-8137-4A68-0D46982E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18" y="110771"/>
            <a:ext cx="4689764" cy="66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4210A-5A75-BB52-6274-E00C9CF9A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8" y="239268"/>
            <a:ext cx="5236464" cy="63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7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651</TotalTime>
  <Words>8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Week 5 How to say Thank you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ENGL5103 ภาษาอังกฤษสำหรับนักศึกษาบัณฑิตศึกษา</dc:title>
  <dc:creator>Parinya Kwanmuangvanich</dc:creator>
  <cp:lastModifiedBy>Parinya Kwanmuangvanich</cp:lastModifiedBy>
  <cp:revision>10</cp:revision>
  <dcterms:created xsi:type="dcterms:W3CDTF">2022-07-16T06:53:12Z</dcterms:created>
  <dcterms:modified xsi:type="dcterms:W3CDTF">2024-05-18T13:43:04Z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