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66"/>
  </p:notesMasterIdLst>
  <p:sldIdLst>
    <p:sldId id="566" r:id="rId2"/>
    <p:sldId id="500" r:id="rId3"/>
    <p:sldId id="502" r:id="rId4"/>
    <p:sldId id="504" r:id="rId5"/>
    <p:sldId id="511" r:id="rId6"/>
    <p:sldId id="512" r:id="rId7"/>
    <p:sldId id="513" r:id="rId8"/>
    <p:sldId id="514" r:id="rId9"/>
    <p:sldId id="515" r:id="rId10"/>
    <p:sldId id="516" r:id="rId11"/>
    <p:sldId id="505" r:id="rId12"/>
    <p:sldId id="517" r:id="rId13"/>
    <p:sldId id="506" r:id="rId14"/>
    <p:sldId id="507" r:id="rId15"/>
    <p:sldId id="520" r:id="rId16"/>
    <p:sldId id="518" r:id="rId17"/>
    <p:sldId id="521" r:id="rId18"/>
    <p:sldId id="519" r:id="rId19"/>
    <p:sldId id="508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7" r:id="rId36"/>
    <p:sldId id="538" r:id="rId37"/>
    <p:sldId id="539" r:id="rId38"/>
    <p:sldId id="540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53" r:id="rId52"/>
    <p:sldId id="554" r:id="rId53"/>
    <p:sldId id="555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563" r:id="rId62"/>
    <p:sldId id="564" r:id="rId63"/>
    <p:sldId id="565" r:id="rId64"/>
    <p:sldId id="501" r:id="rId65"/>
  </p:sldIdLst>
  <p:sldSz cx="9144000" cy="5143500" type="screen16x9"/>
  <p:notesSz cx="6858000" cy="9144000"/>
  <p:embeddedFontLst>
    <p:embeddedFont>
      <p:font typeface="Be Vietnam ExtraBold" panose="020B0604020202020204" charset="0"/>
      <p:bold r:id="rId67"/>
      <p:boldItalic r:id="rId68"/>
    </p:embeddedFont>
    <p:embeddedFont>
      <p:font typeface="Libre Franklin" pitchFamily="2" charset="0"/>
      <p:regular r:id="rId69"/>
      <p:bold r:id="rId70"/>
      <p:italic r:id="rId71"/>
      <p:boldItalic r:id="rId72"/>
    </p:embeddedFont>
    <p:embeddedFont>
      <p:font typeface="Libre Franklin Thin" pitchFamily="2" charset="0"/>
      <p:regular r:id="rId73"/>
    </p:embeddedFont>
    <p:embeddedFont>
      <p:font typeface="TH Niramit AS" panose="02000506000000020004" pitchFamily="2" charset="-34"/>
      <p:regular r:id="rId74"/>
      <p:bold r:id="rId75"/>
      <p:italic r:id="rId76"/>
      <p:boldItalic r:id="rId77"/>
    </p:embeddedFont>
  </p:embeddedFontLst>
  <p:custDataLst>
    <p:tags r:id="rId7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3842" autoAdjust="0"/>
  </p:normalViewPr>
  <p:slideViewPr>
    <p:cSldViewPr snapToGrid="0">
      <p:cViewPr varScale="1">
        <p:scale>
          <a:sx n="94" d="100"/>
          <a:sy n="94" d="100"/>
        </p:scale>
        <p:origin x="96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227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31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18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80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8" y="3913200"/>
            <a:ext cx="6315093" cy="649200"/>
          </a:xfrm>
        </p:spPr>
        <p:txBody>
          <a:bodyPr/>
          <a:lstStyle/>
          <a:p>
            <a:r>
              <a:rPr lang="en-US" sz="2800" dirty="0"/>
              <a:t>Week 3: Afternoon Section (Part 2)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4741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519BD-46F8-44CD-99E1-3E7BC571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858" y="866072"/>
            <a:ext cx="2536263" cy="3930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0527C-29EF-4ED8-86D2-12DCE3AB90E5}"/>
              </a:ext>
            </a:extLst>
          </p:cNvPr>
          <p:cNvSpPr txBox="1"/>
          <p:nvPr/>
        </p:nvSpPr>
        <p:spPr>
          <a:xfrm>
            <a:off x="364733" y="1602254"/>
            <a:ext cx="55713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การวางแผนการเก็บรวบรวมข้อมูลมีขั้นตอนที่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สำคัญ 5 ขั้นตอน 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ขั้นตอนการเก็บรวบรวมข้อมูลเป็นขั้นตอนที่สำคัญอีกหนึ่งขั้นตอน เพราะผลการวิจัยที่ใช้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ตอบวัตถุประสงค์ ข้อค้นพบที่เชื่อถือได้จากงานวิจัยมาจากการเก็บรวบรวมข้อมูลที่ได้ข้อมูลครบถ้วน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02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315590" y="1232922"/>
            <a:ext cx="85128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ขั้นทำความเข้าใจกับวัตถุประสงค์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นักวิจัยต้อง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ตรวจทานวัตถุประสงค์ และทำความเข้าใจกับวัตถุประสงค์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งานวิจัยแต่ละข้อให้ชัดเจน โดยจัดลำดับความสำคัญในการหาคำตอบ นักศึกษาบัณฑิตศึกษาบางคนลงมือทำวิจัยแล้วยังเกิดความสับสนในวัตถุประสงค์ของการวิจัยก็มี อันนี้จะทำให้เกิดข้อจำกัดในการวิจัย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ขั้นวางแผนการเก็บรวบรวมข้อมูล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นักวิจัยต้อง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วางแผนและประชุมผู้เกี่ยวข้องเพื่อเก็บข้อมูลตามลำดับความสำคัญของวัตถุประสงค์จากง่ายไปหายาก 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โดยมีข้อพิจารณาว่า จะเก็บข้อมูลจากแหล่งใด จำนวนเท่าไร ใช้เครื่องมืออะไร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709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347958" y="798823"/>
            <a:ext cx="85128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ขั้นเตรียมความพร้อม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ต้องเตรียมความพร้อมทางด้านบุคลากร และเครื่องมือ 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หากนักวิจัยมีผู้ช่วยในการเก็บข้อมูลจะอธิบาย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เพื่อให้ผู้ช่วยเก็บข้อมูลทำความเข้าใจในเครื่องมือให้ละเอียด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อาจจะต้องจัดฝึกอบรมเทคนิคการเก็บข้อมูล ซึ่งเครื่องมือแต่ละอย่างที่ใช้จะมีเทคนิคในการจัดเก็บที่แตกต่างกัน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ขั้นดำเนินการเก็บรวบรวมข้อมูล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ในระหว่างการเก็บข้อมูลต้อง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ตรวจสอบความถูกต้องของข้อมูลไปพร้อม 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ทั้งนี้เพื่อป้องกันความผิดพลาดของข้อมูลที่อาจจะเกิดขึ้น ซึ่งเมื่อเก็บรวบรวมแล้วมา</a:t>
            </a:r>
            <a:r>
              <a:rPr lang="th-TH" sz="2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พบทีหลังจะต้องเสียเวลาและงบประมาณเพื่อไปจัดเก็บใหม่ 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โดยเฉพาะงานวิจัยที่ต้องเดินทางไปเก็บข้อมูลที่มีพื้นที่ห่างไกล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ขั้นเตรียมวิเคราะห์ข้อมูล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เป็นขั้นตอนที่ต่อเนื่องจากการเก็บรวบรวมข้อมูล เมื่อนักวิจัยเก็บข้อมูลมาเรียบร้อยแล้ว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ก่อนการวิเคราะห์ข้อมูลนักวิจัยต้องตรวจสอบความครบถ้วนของข้อมูล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ที่เก็บมาอีกครั้ง โดยเฉพาะมาตรวัดของเครื่องมือในแต่ละส่วน จะวิเคราะห์ข้อมูลโดยใช้สถิติใด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048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7717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 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Questionnaire)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เป็นเครื่องมือที่เหมาะ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สำหรับเก็บข้อมูลเชิงปริมาณ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ที่ต้องมีการเก็บรวบรวมข้อมูลเป็นจำนวนมาก เป็นการเก็บรวบรวมข้อมูลโดยส่งแบบสอบถามให้ผู้ตอบตอบกลับ ซึ่งมีรายละเอียดที่สำคัญดังนี้ประเภทของการสอบถามในงานวิจัยธุรกิจ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1. แบบสอบถามแบบปลายเปิด (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Open–ended Form) 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ไม่ได้กำหนดคำตอบ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ว้ ผู้ตอบสามารถเขียนตอบหรือแสดงความคิดเห็นได้อย่างอิสระด้วยคำพูดของตนเองคล้ายกับข้อสอบแบบอัตนัย</a:t>
            </a: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2. แบบสอบถามแบบปลายปิด (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Closed–ended Form) 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แบบสอบถามแบบนี้ประกอบด้วย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ข้อคำถามและตัวเลือก (คำตอบ) 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ตัวเลือกนี้สร้างขึ้นโดยคาดว่าผู้ตอบแบบสอบถามสามารถเลือกตอบได้ตามต้องการ และมีอย่างเพียงพอเหมาะสม </a:t>
            </a:r>
            <a:r>
              <a:rPr lang="th-TH" sz="2400" b="1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สร้างยาก ใช้เวลาในการสร้างมากกว่าแบบสอบถามแบบปลายเปิด แต่ผู้ตอบตอบง่าย สะดวก และรวดเร็ว นอกจากนี้ข้อมูลที่ได้สามารถนำไปวิเคราะห์ สรุปผลได้ง่ายอีกด้วย</a:t>
            </a:r>
            <a:endParaRPr lang="en-US" sz="2400" b="1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417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456110" y="909854"/>
            <a:ext cx="7388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แบบสอบถามแบบปลายปิด แบ่งเป็น 4 แบบดังนี้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12DAE79-DEC3-4375-B451-BB76D570118B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4CDB4-3B0D-41BF-84BF-CFBB0DC264FD}"/>
              </a:ext>
            </a:extLst>
          </p:cNvPr>
          <p:cNvSpPr txBox="1"/>
          <p:nvPr/>
        </p:nvSpPr>
        <p:spPr>
          <a:xfrm>
            <a:off x="364143" y="1371519"/>
            <a:ext cx="83833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แบบเติมคำสั้นๆ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ในช่องว่าง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 (Short Answer) 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แบบสอบถามแบบนี้ให้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ผู้ตอบเติมข้อความลงในช่องว่างที่เว้นไว้ให้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ควรกำหนดขอบเขตคำถามให้ชัดเจนจำเพาะเจาะจงลงไป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หากสร้างคำถามไม่ชัดเจน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อาจทำให้ผู้ตอบตีความหมายของคำถามไปคนละเรื่อง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และตอบไม่ไปในทางเดียวกัน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แบบจัดอันดับความสำคัญ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 (Rank Order) 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แบบสอบถามแบบนี้ต้องการให้ผู้ตอบตอบข้อที่เห็นว่าสำคัญ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 โดย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เรียงอันดับตามความสำคัญจากมากไปหาน้อยตามความรู้สึก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ของผู้ตอบผู้ตอบจะต้องจัดเรียงลำดับความสำคัญ 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หรือลำดับก่อนหลังโดยใส่หมายเลข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 1, 2 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 3 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12DAE79-DEC3-4375-B451-BB76D570118B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4CDB4-3B0D-41BF-84BF-CFBB0DC264FD}"/>
              </a:ext>
            </a:extLst>
          </p:cNvPr>
          <p:cNvSpPr txBox="1"/>
          <p:nvPr/>
        </p:nvSpPr>
        <p:spPr>
          <a:xfrm>
            <a:off x="314436" y="1050751"/>
            <a:ext cx="84492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(3) แบบตรวจสอบรายการ (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Checklist) 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แบบตรวจสอบรายการ (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Checklist) 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เป็นการสร้างรายการของข้อความ (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List of Statement) 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ที่เกี่ยวหรือสัมพันธ์กับคุณลักษณะของพฤติกรรม(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Behavior Traits) 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หรือการปฏิบัติ (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Performance) 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แต่ละรายการจะถูกประเมิน รวมทั้งการ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เลือกตอบอย่างใดอย่างหนึ่งจาก 2 คำตอบ หรือรวมถึงเลือกคำตอบเดียวจากหลายคำตอบ 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(4) แบบมาตราส่วนประมาณค่า (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Rating Scale) 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เป็นแบบให้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จัดลำดับความสำคัญ 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มากที่สุด มาก ปานกลาง น้อย และน้อยที่สุด อาจใช้ 3 หรือ 5 ลำดับก็ได้ หากใช้ 5 ลำดับคือ มากที่สุด มาก ปานกลาง น้อย และน้อยที่สุด หากใช้ 3 ลำดับคือ มาก ปานกลาง และน้อ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7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456110" y="886673"/>
            <a:ext cx="8488544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ขั้นตอนการเก็บข้อมูลโดยใช้แบบสอบถามมี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วิธีดำเนินการได้ 5 วิธี 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ได้แก่ 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การส่งแบบสอบถามทางไปรษณีย์ 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การสอบถามทางโทรศัพท์ 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ส่งแบบสอบถามทางอินเตอร์เน็ต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ส่งแบบสอบถามด้วยจดหมายอิเล็กทรอนิกส์ (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E–mail) 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การนำแบบสอบถามไปเก็บกับกลุ่มตัวอย่างด้วยตนเอง 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BBE55C6C-17AE-4A7E-A88C-3C3AC2ACFD91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639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BBE55C6C-17AE-4A7E-A88C-3C3AC2ACFD91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BFD1F-AF28-479A-9793-23062024B6F4}"/>
              </a:ext>
            </a:extLst>
          </p:cNvPr>
          <p:cNvSpPr txBox="1"/>
          <p:nvPr/>
        </p:nvSpPr>
        <p:spPr>
          <a:xfrm>
            <a:off x="258946" y="1044534"/>
            <a:ext cx="86261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การส่งแบบสอบถามทางไปรษณีย์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่ใช้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ในการเก็บข้อมูลเนื่องจากงานวิจัยบางงานมีกลุ่มตัวอย่างจำนวนมาก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มีสถานที่ที่ต้องเก็บข้อมูลกว้างไกลตามการกระจายของกลุ่มตัวอย่าง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นักวิจัยต้องดำเนินการเตรียมแบบสอบถาม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จดหมายนำส่งและชี้แจงในการส่งแบบสอบถามกลับ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ระบุวันที่ที่ขอความกรุณาผู้ตอบแบบสอบถามในการส่งข้อมูลกลับ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การแนบซองจดหมายติดแสตมป์และจ่าหน้าซองให้เรียบร้อยสำหรับอำนวยความสะดวกให้ผู้ตอบแบบสอบถามส่งกลับ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สิ่งที่นักวิจัยต้องพิจารณาในการส่งแบบสอบถามทางไปรษณีย์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จำนวนแบบสอบถามที่จัดทำควรจัดทำให้มากกว่ากลุ่มตัวอย่างและส่งให้มากกว่ากลุ่มตัวอย่างเผื่อเหลือเผื่อขาดในกรณีที่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กลุ่มตัวอย่างไม่ตอบกลับ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 โดยปกติวิธีการส่งแบบสอบถามทางไปรษณีย์จะมีข้อจำกัดในการได้รับกลับเพียงร้อยละ 20 – 30 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 ดังนั้นนักวิจัยต้องวางแผนและเตรียมการสำหรับการเก็บข้อมูลด้วยวิธีการนี้อย่างรอบคอบ</a:t>
            </a:r>
          </a:p>
        </p:txBody>
      </p:sp>
    </p:spTree>
    <p:extLst>
      <p:ext uri="{BB962C8B-B14F-4D97-AF65-F5344CB8AC3E}">
        <p14:creationId xmlns:p14="http://schemas.microsoft.com/office/powerpoint/2010/main" val="195057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6908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2. การสอบถามทางโทรศัพท์ 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เป็นวิธีการที่นักวิจัยยังคงนิยมใช้อยู่ เนื่องจากเป็นวิธีการที่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ประหยัดเวลา เกิดความรวดเร็ว แต่ก็มีข้อจำกัดในบางครั้งที่การติดต่อขอข้อมูลทางโทรศัพท์ผู้ที่ให้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ข้อมูลอาจไม่สะดวก 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และข้อมูลที่ได้อาจจะไม่ละเอียดมากพอ เนื่องจากได้ยินแต่น้ำเสียง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ไม่อาจเห็นพฤติกรรม สีหน้าและแววตาในระหว่างการสอบถามที่ใน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บางครั้งนักวิจัยอาจนำข้อมูลจากการแสดงพฤติกรรมที่มองเห็นมาช่วยในการตีความ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3. ส่งแบบสอบถามทางอินเตอร์เน็ต 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นิยมมากในหมู่นักวิจัย 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่วยให้เกิดความสะดวกทั้งผู้ขอข้อมูลและผู้ให้ข้อมูล วิธีการสอบถามทางอินเตอร์เน็ตคือ การนำแบบสอบถามพิมพ์ในคอมพิวเตอร์ แล้วกระจายออกสู่อินเตอร์เน็ตเพื่อให้ผู้ใช้อินเตอร์เน็ตเข้ามาตอบแบบสอบถามตามระยะเวลาที่นักวิจัยกำหนด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นี้ผู้ตอบแบบสอบถามมีความหลากหลายและกระจายมากขึ้น ช่วยให้เกิดการประหยัดค่าใช้จ่ายมากกว่าวิธีการอื่น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ีกทั้งการนำข้อมูลจากการตอบกลับทางอินเตอร์เน็ตของกลุ่มตัวอย่างนำไปใช้ประมวลผลทางโปรแกรมคอมพิวเตอร์ได้สะดวกยิ่งขึ้นอีก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C75AF3EB-37FF-474E-B018-3BFE14EA6E42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129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6989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ส่งแบบสอบถามด้วยจดหมายอิเล็กทรอนิกส์ (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E–mail) 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ที่สะดวกอีกวิธีหนึ่งมีลักษณะใกล้เคียงกับการส่งแบบสอบถามทางอินเตอร์เน็ต ต่างกันเพียงการส่งแบบสอบถามทางอีเมล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นักวิจัยสร้างแบบสอบถามเสร็จจะส่งตรงเข้าไปยังที่อยู่อีเมลของกลุ่มตัวอย่างโดยตรง 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ู้ตอบแบบสอบถามตอบเสร็จก็สามารถส่งกลับคืนให้นักวิจัยทางอีเมลได้เช่นกัน การนำข้อมูลจากการตอบของกลุ่มตัวอย่างนำไปใช้ประมวลผลทางโปรแกรมคอมพิวเตอร์ได้สะดวกยิ่งขึ้นเช่นเดียวกับการสอบถามทางอินเตอร์เน็ต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การนำแบบสอบถามไปเก็บด้วยตนเอง 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วิธีการเก็บข้อมูลที่มีประสิทธิภาพ 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นักวิจัยจะนำแบบสอบถามไปเก็บด้วยตนเองกับกลุ่มตัวอย่างที่เรียกว่า งานภาคสนาม ในเบื้องต้นจะนัดวันเวลากลุ่มตัวอย่าง และเก็บแบบสอบถามตามสถานที่นัดพบเป็นรายๆ หรือเป็นกลุ่มๆ ไปซึ่งเมื่อเก็บแบบสอบถามเสร็จ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ผู้เก็บแบบสอบถามตรวจสอบความถูกต้องของแบบสอบถามได้ทันที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F2FB2D2F-9A06-4EA2-B619-B7EDD349A4E3}"/>
              </a:ext>
            </a:extLst>
          </p:cNvPr>
          <p:cNvSpPr txBox="1">
            <a:spLocks/>
          </p:cNvSpPr>
          <p:nvPr/>
        </p:nvSpPr>
        <p:spPr>
          <a:xfrm>
            <a:off x="456110" y="205877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การเก็บรวบรวมข้อมูลโดยวิธีการสอบถาม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681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86CE0FE-A350-4694-8EA7-65E9BE4E00D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114817" y="1896582"/>
            <a:ext cx="4914366" cy="798000"/>
          </a:xfrm>
        </p:spPr>
        <p:txBody>
          <a:bodyPr/>
          <a:lstStyle/>
          <a:p>
            <a:pPr algn="ctr"/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0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982694"/>
            <a:ext cx="8747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เป็นอีกหนึ่งเครื่องมือและวิธีการที่มี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ความสำคัญในการวิจัย ประเภทของการสัมภาษณ์ มีทั้ง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การสัมภาษณ์แบบไม่มีโครงสร้าง 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กับการ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สัมภาษณ์แบบมีโครงสร้าง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ซึ่งแต่ละแบบมีรายละเอียดดังนี้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49380-E5E3-492E-9598-81D44E3B5146}"/>
              </a:ext>
            </a:extLst>
          </p:cNvPr>
          <p:cNvSpPr txBox="1"/>
          <p:nvPr/>
        </p:nvSpPr>
        <p:spPr>
          <a:xfrm>
            <a:off x="132365" y="2233864"/>
            <a:ext cx="8747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การสัมภาษณ์แบบไม่มีโครงสร้าง (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Unstructured Interview) 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เป็นการสัมภาษณ์ในลักษณะที่ผู้สัมภาษณ์ทำการสัมภาษณ์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ผู้ให้สัมภาษณ์โดยใช้คำถามปลายเปิด 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ผู้ถูกสัมภาษณ์ได้แสดงความคิดเห็นได้อย่างเสรี คำถามจึงมีลักษณะกว้างและมีความยืดหยุ่นสูง ในระหว่างสัมภาษณ์ผู้สัมภาษณ์สามารถเปลี่ยนคำถามได้ตามความเหมาะสม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การสัมภาษณ์แบบไม่มีโครงสร้างนิยมใช้รวบรวมข้อมูลในการวิจัยเชิงคุณภาพ โดยการสนทนากลุ่ม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</a:t>
            </a:r>
            <a:r>
              <a:rPr lang="en-US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Focus Group Interview) 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และการสัมภาษณ์แบบเจาะลึก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</a:t>
            </a:r>
            <a:r>
              <a:rPr lang="en-US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In Depth Interview)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268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10394" y="817212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การสนทนากลุ่ม (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Focus Group Interview) 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จากการสนทนาของผู้ให้ข้อมูล ซึ่งเป็นบุคคลที่สามารถให้คำตอบในประเด็นที่ต้องการศึกษาได้ โดยจัดให้มีกลุ่มสนทนาประมาณ 6 – 12 คน ซึ่งกลุ่มที่จะมีลักษณะโต้ตอบโต้แย้งกันดีที่สุดคือ 7 – 8 คน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และจะต้องมีผู้ดำเนินการสนทนา (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Moderator) 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เป็นผู้คอยจุดประเด็นในการสนทนา 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ชักจูงให้กลุ่มเกิดแนวคิดและแสดงความคิดเห็นต่อประเด็นหรือแนวทางการสนทนาอย่างกว้างขวางละเอียดลึกซึ้ง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การสัมภาษณ์แบบเจาะลึก (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In Depth Interview) 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สัมภาษณ์บุคคลที่เป็นผู้รอบรู้ มีประสบการณ์ในเรื่องที่นักวิจัยศึกษา 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ประเด็นที่สัมภาษณ์เป็นอย่างดี หรือกล่าวอีกนัยหนึ่งคือเป็นผู้ที่สามารถให้รายละเอียดอย่างลึกซึ้งในประเด็นที่ต้องการได้เป็นอย่างดี การสัมภาษณ์แบบเจาะลึกสามารถเจาะลึกเป็นรายบุคคลหรือเจาะลึกเป็นกลุ่มได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841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938592"/>
            <a:ext cx="8747489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การสัมภาษณ์แบบมีโครงสร้าง (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เป็นการสัมภาษณ์ในลักษณะที่ผู้สัมภาษณ์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ทำการสัมภาษณ์ผู้ให้สัมภาษณ์ตามรายการคำถามต่างๆ ที่ได้จัดเตรียมไว้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โดยสามารถปรับเปลี่ยนคำพูดได้ตามความถนัดของผู้สัมภาษณ์ แต่โดยรวมแล้วความหมายของคำถามยังคงเดิม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445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859583"/>
            <a:ext cx="87474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ขั้นตอนการเก็บข้อมูลโดยการสัมภาษณ์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ขั้นตอนการเก็บข้อมูลโดยการสัมภาษณ์เป็นการเก็บข้อมูลแบบมีการเผชิญหน้า มีการพูด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ต้ตอบกันไปมาระหว่างผู้สัมภาษณ์และผู้ถูกสัมภาษณ์ในลักษณะของการเผชิญหน้า การสบตาในระหว่างพูดคุย ขั้นตอนที่สำคัญของการเก็บข้อมูลโดยการสัมภาษณ์มีดังนี้</a:t>
            </a: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1. ขั้นเตรียมการสัมภาษณ์ 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ผู้สัมภาษณ์จะต้องเตรียมการในเรื่องต่อไปนี้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(1) เตรียมตัวผู้สัมภาษณ์หรือผู้เก็บข้อมูลที่ได้รับมอบหมาย 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เพื่อทำความเข้าใจแบบสัมภาษณ์ร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วมทั้งศึกษาข้อมูลทั่วไปเกี่ยวกับผู้ให้สัมภาษณ์และสถานที่จะไปเก็บข้อมูล 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ทำหนังสือขอความร่วมมือ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หรือขอความอนุเคราะห์เพื่อเข้าสัมภาษณ์โดยกำหนดวัน เวลาและสถานที่สัมภาษณ์ไว้อย่างชัดเจน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การเตรียมวัสดุอุปกรณ์และเครื่องอำนวยความสะดวกต่างๆ 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นักวิจัยต้องใช้ เพื่อการสัมภาษณ์ เช่น ดินสอ ยางลบ ปากกา หรือกระดาษ ช่วยจดบันทึกและเทปบันทึกเสียงเป็นต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347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1076644"/>
            <a:ext cx="874748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ขั้นตอนการส่งข้อมูล หรือส่งแบบสัมภาษณ์ให้ผู้ให้ข้อมูลได้ศึกษา และเตรียมตัวก่อนสัมภาษณ์ 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สัมภาษณ์จะได้มีเวลาศึกษารายละเอียดข้อมูลเพื่อมาตอบการสัมภาษณ์จากผู้เก็บข้อมูล ซึ่งจะทำให้ได้ข้อมูลละเอียดลึกซึ้งยิ่งขึ้น 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ขั้นตอนการสัมภาษณ์ 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โดยมีขั้นตอนดำเนินการดังนี้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(1)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 ชี้แจงวัตถุประสงค์เกี่ยวกับเรื่องที่ต้องการศึกษาว่าเป็นอย่างไร 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ี่ยวข้องกับผู้ให้สัมภาษณ์อย่างไร ผู้ให้สัมภาษณ์มีความสำคัญอย่างไร เพื่อเป็นการกระตุ้นให้ผู้สัมภาษณ์ได้ให้ข้อมูลที่เป็นจริง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(2) 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อธิบายประโยชน์ของเรื่องที่ศึกษามีประโยชน์อย่างไร และมีผลกระทบต่อผู้ให้สัมภาษณ์อย่างไร 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เพื่อกระตุ้นให้เกิดการร่วมมือในการให้ข้อมูลจากการสัมภาษณ์ ทำให้ได้ข้อมูลที่ถูกต้องและครบถ้วน</a:t>
            </a:r>
          </a:p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(3) 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สร้างบรรยากาศที่ดีแล้วดำเนินการสัมภาษณ์ 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ยายามให้ผู้ให้สัมภาษณ์พูดมากกว่าฟังใช้ภาษาสุภาพน่าฟัง ไม่ควรใช้คำถามนำ พยายามตะล่อมให้ผู้สัมภาษณ์ตอบในประเด็นที่ต้องการ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128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938592"/>
            <a:ext cx="87474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4. ขั้นตอนบันทึกผลการสัมภาษณ์ 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ในขณะที่สัมภาษณ์จะต้องบันทึกผลการสัมภาษณ์ไป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พร้อมกัน โดยมีหลักปฏิบัติดังนี้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(1) ควรบันทึกผลทันทีระหว่างการสัมภาษณ์ หรือหลังสัมภาษณ์เสร็จใหม่ๆ 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คำตอบบรรยากาศ สภาพแวดล้อมยังคงติดอยู่ในโสตประสาทของผู้สัมภาษณ์ ไม่ควรทิ้งไว้นานจะทำให้ผู้สัมภาษณ์หลงลืมได้ข้อมูลที่คลาดเคลื่อนได้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(2) ควรบันทึกผลการสัมภาษณ์ตามความเป็นจริง 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มภาษณ์อย่ามีอคติหรือเพิ่มเติมความเห็นของผู้สัมภาษณ์เข้าไป เพราะจะทำให้ผลการสัมภาษณ์ไม่สะท้อนข้อเท็จจริงจากกลุ่มตัวอย่า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ทำให้ผลการวิจัยคลาดเคลื่อน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137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การเก็บรวบรวมข้อมูลโดยวิธีการสัมภาษณ์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1537518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ขั้นตอนสิ้นสุดของการสัมภาษณ์ 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ผู้สัมภาษณ์ควรปฏิบัติดังนี้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(1) ทบทวนความถูกต้องและความน่าเชื่อถือของข้อมูลที่ได้รับ 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ซึ่งอาจตรวจสอบกับผู้ถูกสัมภาษณ์ที่ให้คำตอบเพื่อความถูกต้องอีกครั้งก็เป็นเรื่องที่ดี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(2) กล่าวขอบคุณ และแสดงความเคารพ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ผู้ให้สัมภาษณ์ที่ให้ความร่วมมือโดยการให้ข้อมูลที่เป็นประโยชน์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9251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1247915"/>
            <a:ext cx="8747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การเก็บข้อมูลด้วยวิธีการสังเกต (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Observation) 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เป็นวิธีการที่สามารถใช้ร่วมกับการเก็บ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ด้วยวิธีการอื่นได้ดี เนื่องจากการสังเกตจะทำให้เห็นสิ่งต่างๆ ที่เป็นปัจจัยแวดล้อมในเรื่องที่นักวิจัยต้องการศึกษา แต่ทั้งนี้นักวิจัยจะต้องมีทักษะในการสังเกตที่ดีจึงจะสามารถเก็บเรื่องราวที่ได้จากการสังเกตอย่างละเอียด 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ประเภทของการสังเกตแบ่งออกได้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เป็น 2 ประเภท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การสังเกตแบบมีส่วนร่วม และการสังเกตแบบไม่มีส่วนร่วม 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ซึ่งแต่ละแบบมีลักษณะสำคัญดังนี้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8204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938592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1. การสังเกตแบบมีส่วนร่วม (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Participant Observation) 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เป็นการสังเกตที่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นักวิจัยเข้าไปมีส่วนร่วมในกิจกรรมต่างๆ กับกลุ่มตัวอย่าง 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าจจะปกปิดตนเองในฐานะของนักวิจัยไม่ให้กลุ่มตัวอย่างรู้ หรืออาจเปิดเผยตนเองในฐานะของนักวิจัยกับกลุ่มตัวอย่างก็ได้ การสังเกตแบบมีส่วนร่วมจะนิยมใช้ในงานภาคสนาม เพื่อสังเกตสถานการณ์ เหตุการณ์ และพฤติกรรมที่เป็นไปตามสภาพธรรมชาติ โดยทั่วไปจะใช้แบบสังเกตที่ไม่ได้กำหนดโครงร่างการสังเกต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2. การสังเกตแบบไม่มีส่วนร่วม (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Non–participant Observation)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เป็นการสังเกตในลักษณะที่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นักวิจัยทำการสังเกตโดยไม่ได้เข้าไปมีส่วนร่วมในกิจกรรมต่างๆ 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ับกลุ่มตัวอย่างโดยการสังเกตอยู่ห่างๆ ซึ่งอาจจะสังเกตโดยให้กลุ่มตัวอย่างรู้ตัวหรือไม่ให้รู้ตัว ขึ้นอยู่กับนักวิจัยและปัจจัยอื่นๆ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441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คุณสมบัติของผู้สังเกตดังนี้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มีความตั้งใจและมีสมาธิในเรื่องที่ตนเองกำลังสังเกต 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งเกตต้องดูแลเรื่องสุขภาพให้พร้อม พักผ่อนให้เพียงพอเพราะสุขภาพที่ดีของผู้สังเกตจะช่วยให้มีสมาธิ และการใช้ประสาทสัมผัสต่างๆ อยู่ตลอดเวลา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มีประสาทสัมผัสที่ดี โดยเฉพาะการดู การฟัง การคิด และการรับรู้ 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ใช้ประสาทสัมผัสทั้ง 5 ให้มีประสิทธิภาพเพื่อเก็บข้อมูลพฤติกรรม การตอบสนอง และปฏิกิริยาการโต้ตอบของกลุ่มตัวอย่างที่เฝ้าสังเกต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มีความสามารถในการจดบันทึก และจดจำเหตุการณ์ได้ดี 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บเห็นอะไรต้องบันทึกในแบบฟอร์มการสังเกตอย่างทันที เมื่อสังเกตเสร็จนักวิจัยจึงนำผลการสังเกตนั้นมาตีความในภายหลั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มีความยุติธรรม ปราศจากอคติเข้ามาเกี่ยวข้อง 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จะทำให้ผลของการสังเกตบิดเบือนไปจากความจริงที่พบเห็น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815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ความหมายของการเก็บรวบรวมข้อมูล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10394" y="703746"/>
            <a:ext cx="89336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(Data Collection)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กระบวนการเพื่อที่จะให้ได้มาซึ่งข้อมูล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และเป็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ที่มีระบบ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มีขั้นตอน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หากสังเกตให้ดีมีคำสำคัญ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การเก็บและการรวบรวม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Collecting)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การดำเนินการลงมือเก็บด้วยตัวนักวิจัยเอง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การรวบรวม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(Gathering)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การนำเอาข้อมูลต่างๆ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ที่มีผู้เก็บไว้ก่อนแล้วรวบรวมมาศึกษาและวิเคราะห์อีกครั้ง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ดังนั้นจาก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คำสำคั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ญจึงเชื่อมโยงไปสู่แหล่งของข้อมูลที่นำมาใช้ในงานวิจัย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การเก็บหมายถึง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ข้อมูลที่มาจากแหล่งปฐมภูมิ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ส่วนการรวบรวมเป็นข้อมูลที่มาจากแหล่งทุติยภูมิ</a:t>
            </a:r>
            <a:endParaRPr lang="en-US" sz="2400" b="1" dirty="0">
              <a:solidFill>
                <a:schemeClr val="accent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A4D61-1519-462C-ABE8-BAC2F638A814}"/>
              </a:ext>
            </a:extLst>
          </p:cNvPr>
          <p:cNvSpPr txBox="1"/>
          <p:nvPr/>
        </p:nvSpPr>
        <p:spPr>
          <a:xfrm>
            <a:off x="193055" y="3573840"/>
            <a:ext cx="89336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การเก็บรวบรวมข้อมูลจึงมีความสำคัญต่อการทำวิจัย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เนื่องจากเป็นผลลัพธ์หรือข้อมูลที่ต้องการศึกษาและตอบวัตถุประสงค์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ขั้นตอนนี้จึงเป็นอีกหนึ่งขั้นตอนที่สำคัญ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นักวิจัยต้องพิจารณาปัจจัยเพื่อให้ได้ข้อมูลอย่างครบถ้วน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ชนิดของเครื่องมือที่ใช้ในการเก็บข้อมูล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คุณภาพของข้อมูลจากที่เก็บในแต่ระยะเวลา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วิธีการเก็บ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ระยะเวลา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งบประมาณ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และระเบียบวิธีวิจัย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endParaRPr lang="en-US" sz="2400" b="1" dirty="0">
              <a:solidFill>
                <a:schemeClr val="accent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03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หลักการสังเกต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1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ผู้สังเกตควรมีความรู้เกี่ยวกับสิ่งที่จะสังเกต 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ศึกษาล่วงหน้าว่าปรากฏการณ์ชนิดใดควรทำการสังเกต สภาพการณ์และสิ่งแวดล้อมที่เกี่ยวข้องกับปรากฏการณ์นั้นๆ จะช่วยให้ตัดสินใจได้ว่า ควรจะสังเกตข้อเท็จจริงในประเด็นใดบ้าง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กำหนดประเด็นที่จะสังเกตให้สอดคล้องกับประเด็นที่ต้องการศึกษา 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เช่น นักวิจัยต้องการศึกษาพฤติกรรมจิตสาธารณะของนักศึกษามหาวิทยาลัยราช</a:t>
            </a:r>
            <a:r>
              <a:rPr lang="th-TH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ภัฏ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สวน</a:t>
            </a:r>
            <a:r>
              <a:rPr lang="th-TH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สุนัน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า นักวิจัยต้องกำหนดประเด็นที่ศึกษาด้านการช่วยเหลือสังคม งานส่วนรวม และการอาสาสมัครช่วยงานในโครงการต่างๆ จากนั้นก็สังเกตพฤติกรรมการแสดงออกของนักศึกษาในระหว่างการทำกิจกรรม เป็นต้น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7741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หลักการสังเกต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12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การสังเกตต้องมีการบันทึกรายละเอียดข้อเท็จจริงที่สังเกตไว้โดยเร็วที่สุด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เท่าที่จะทำได้ อาจกำหนดวิธีการบันทึกไว้ล่วงหน้า เช่น เตรียมประเด็นสำคัญที่จะสังเกต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หลังจากเสร็จสิ้นการสังเกตต้องตีความหมาย 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แจ้งข้อมูลที่ได้ออกมา ผู้สังเกตควรพยายามศึกษาปรากฏการณ์นั้นๆ ให้เข้าใจชัดเจนว่า ข้อเท็จจริงที่สังเกตได้นั้นมีลักษณะต่างๆกัน และเกี่ยวข้องกับปรากฏการณ์อย่างไร เพื่อจะได้สามารถตีความหมาย และแยกประเภทของข้อเท็จจริงที่ได้มาได้อย่างถูกต้องและชัดเจ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8891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ขั้นตอนการเก็บข้อมูลโดยการสังเกต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ขั้นเตรียมการสังเกต 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กำหนดจุดมุ่งหมายในการสังเกตให้แน่นอนชัดเจน 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้วจัดทำแบบฟอร์มการสังเกตให้มีขั้นตอนอย่างเป็นระบบ แบบฟอร์มการสังเกตที่ดีควรเป็นแบบตรวจสอบรายการ หลีกเลี่ยงแบบฟอร์มที่ต้องใช้ระยะเวลาในการบันทึก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การเตรียมวัสดุอุปกรณ์ สำหรับช่วยเก็บข้อมูล 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 เทปบันทึกเสียง กล้องถ่ายรูป และกล้องวีดีทัศน์ ซึ่งเทปบันทึกเสียงใช้เก็บข้อมูลที่ไม่ใช่ภาษาพูด เช่น เสียงดนตรี เสียงร้อง หรือเสียงสวด กล้องถ่ายรูปและกล้องวีดีทัศน์เหมาะสำหรับการเก็บรูปที่เป็นพิธีกรรม กระบวนการ เหตุการณ์ที่มีลักษณะพิเศษหาดูได้ยาก หรือบุคคลที่สำคัญ เช่น เสียงร้องของสัตว์ หรือภาพถ่ายการดำเนินกิจกรรมกลุ่มเกษตรกรในกระบวนการผลิตของเกษตรกร 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450251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ขั้นตอนการเก็บข้อมูลโดยการสังเกต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1. ขั้นเตรียมการสังเกต ประกอบด้วย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กำหนดวัน เวลา และสถานที่จะออกไปเก็บข้อมูล โดยการนัดหมายกลุ่มประชากรศึกษา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เรียบร้อยก่อนออกไปทำการสังเกต โดยเฉพาะงานวิจัยบางเรื่องต้องเก็บข้อมูลจากกลุ่มตัวอย่างกระจายตามจังหวัดหรือสถานที่ต่างๆ ดังนั้นการวางแผนในการเดินทางไปเก็บข้อมูลที่ดีจะช่วยให้ประหยัดงบประมาณ และยังได้ข้อมูลครบถ้ว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1800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1110351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ขั้นการสังเกต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การเข้าสู่ประชากรที่ศึกษาหรือกลุ่มตัวอย่างต้องมีการแนะนำตัว และทำความรู้จัก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ับบุคคลหลักของกลุ่ม หรือของประชากรที่ศึกษา หลังจากแนะนำตัวเสร็จแล้วจะต้องกำหนดบทบาทของตนให้ชัดเจนกับทุกท่าน ชี้บทบาทอาจกำหนดได้ 2 ลักษณะคือ ไม่แสดงตนว่าเป็นใคร มาด้วยเรื่องอะไร และแสดงตนว่าเป็นใคร มาด้วยเรื่องอะไร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การสร้างความสัมพันธ์ที่ดีกับประชากรหรือกลุ่มตัวอย่างที่ศึกษา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ช่วยให้กลุ่มตัวอย่างไว้วางใจผู้เก็บข้อมูล จะช่วยให้การแสดงพฤติกรรมต่างๆ ของกลุ่มตัวอย่างเป็นไปตามธรรมชาติ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สังเกตเพื่อเก็บข้อมูล 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โดยเฝ้าดูปรากฏการณ์หรือพฤติกรรม การแสดงออกของบุคคลที่กำลังเกิดขึ้น</a:t>
            </a:r>
            <a:r>
              <a:rPr lang="th-TH" sz="2400" b="1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ตามประเด็นหรือกรอบของการสังเกตที่ได้กำหนดไว้</a:t>
            </a:r>
            <a:endParaRPr lang="en-US" sz="2400" b="1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7537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การเก็บรวบรวมข้อมูลโดยวิธีการสังเกต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95359" y="1393572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ขั้นตอนการบันทึกข้อมูล 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การจดบันทึกควรอยู่ในรูปของการพรรณนาเรื่องราวให้รายละเอียดต่างๆ มากที่สุดเท่าที่จะทำได้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ขั้นเสร็จสิ้นการสังเกต 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กล่าวแสดงความขอบคุณผู้ให้การสังเกตที่ให้ความร่วมมือในการให้ข้อมูลที่เป็นประโยชน์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178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การเก็บรวบรวมข้อมูลโดยการใช้แบบทดสอบ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เป็นเครื่องมือวัดพฤติกรรมด้านพุทธิพิสัย ซึ่งถือว่าเป็นสติปัญญาของ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มนุษย์ว่ามีความรู้หรือไม่เพียงใด ที่ซ่อนแฝงอยู่ในตัวบุคคลทั้งในด้านพฤติกรรม ความรู้ ความจำ ความเข้าใจ การนำไปใช้ และอื่นๆ การสร้างแบบทดสอบชนิดนี้เป็นที่รู้จักกันดี ประเภทของแบบทดสอบ อาจแบ่งออกเป็น 4 ประเภท 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7BA7F-78DB-4727-AF9C-67AFBAB21623}"/>
              </a:ext>
            </a:extLst>
          </p:cNvPr>
          <p:cNvSpPr txBox="1"/>
          <p:nvPr/>
        </p:nvSpPr>
        <p:spPr>
          <a:xfrm>
            <a:off x="1209758" y="2340145"/>
            <a:ext cx="553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แบบเขียนตอบ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แบบถูกผิด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True–False)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แบบจับคู่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Matching)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แบบเลือกตอบ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Multiple–choice)</a:t>
            </a:r>
          </a:p>
        </p:txBody>
      </p:sp>
    </p:spTree>
    <p:extLst>
      <p:ext uri="{BB962C8B-B14F-4D97-AF65-F5344CB8AC3E}">
        <p14:creationId xmlns:p14="http://schemas.microsoft.com/office/powerpoint/2010/main" val="421199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การเก็บรวบรวมข้อมูลโดยการใช้แบบทดสอบ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4" y="784248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แบบเขียนตอบ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แบบเขียนตอบเป็นแบบทดสอบที่ผู้สอบต้องเขียนตอบ เป็น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การยากที่จะควบคุมการตอบของผู้สอบได้ 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อาจเป็นแบบทดสอบที่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ผู้ตอบมีสิทธิในการตอบอย่างเสรี 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แบบทดสอบที่ผู้ตอบมีสิทธิในการตอบจำกัด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ในงานวิจัยทางธุรกิจมักจะไม่นิยมใช้แบบทดสอบการเขียนตอบ แต่ในงานวิจัยทางสังคมศาสตร์อื่นๆ ยังคงใช้แบบเขียนตอบ เช่น งานวิจัยทางการศึกษาหรือแม้กระทั่งงานวิจัยธุรกิจ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D5106-466F-49C2-9CC0-9ED7081490F4}"/>
              </a:ext>
            </a:extLst>
          </p:cNvPr>
          <p:cNvSpPr txBox="1"/>
          <p:nvPr/>
        </p:nvSpPr>
        <p:spPr>
          <a:xfrm>
            <a:off x="198254" y="2801070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แบบถูกผิด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(True–False)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แบบถูกผิดเป็นคำถามชนิดที่ถามถึงความจริงหลักการกฎต่างๆและการตีความเช่น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ให้เขียนเครื่องหมาย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ผิด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ลงในหน้าข้อที่ท่านเห็นว่าถูก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หรือผิด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ในงานวิจัยทางธุรกิจมักจะไม่นิยมแบบทดสอบแบบถูกผิด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แต่ในงานวิจัยทางสังคมศาสตร์อื่นๆ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ยังคงใช้แบบถูกผิด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งานวิจัยทางการศึกษางานวิจัยธุรกิจไม่ค่อยปรากกฎให้เห็น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272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การเก็บรวบรวมข้อมูลโดยการใช้แบบทดสอบ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4" y="876660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แบบจับคู่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Matching)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ลักษณะของข้อสอบจะมี 2 คอลัมน์ คอลัมน์หนึ่งจะเป็นชุดของคำถาม อีกคอลัมน์หนึ่งจะเป็นชุดของคำตอบ ซึ่งผู้ตอบจะเลือกคำตอบที่ถูกต้องเพื่อให้สอดคล้องกับคำถาม ในงานวิจัยทางธุรกิจมักจะไม่นิยมแบบทดสอบจับคู่ แต่ในงานวิจัยทางสังคมศาสตร์อื่นๆ ยังคงใช้แบบเขียนตอบ เช่น งานวิจัยทางการศึกษา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D5106-466F-49C2-9CC0-9ED7081490F4}"/>
              </a:ext>
            </a:extLst>
          </p:cNvPr>
          <p:cNvSpPr txBox="1"/>
          <p:nvPr/>
        </p:nvSpPr>
        <p:spPr>
          <a:xfrm>
            <a:off x="198254" y="2801070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แบบเลือกตอบ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Multiple–choice)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ข้อสอบแบบนี้แต่ละข้อกระทง (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item) 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จะประกอบด้วย 2 ส่วน ส่วนแรกของโจทย์ (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Stem)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อีกส่วนหนึ่งเป็นตัวเลือก (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Alternative) 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ตั้งแต่ 3 ตัวเลือกถึง 5 ตัวเลือก แบบทดสอบแบบนี้จะวัดความสามารถของสมองได้ตั้งแต่ขั้นต่ำถึงขั้นสูงๆ โดยคำตอบในตัวเลือกนั้นจะมีข้อถูกอยู่เพียง ข้อเดียวส่วนข้ออื่นๆ เป็นตัวลวง 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Distracters)</a:t>
            </a:r>
          </a:p>
        </p:txBody>
      </p:sp>
    </p:spTree>
    <p:extLst>
      <p:ext uri="{BB962C8B-B14F-4D97-AF65-F5344CB8AC3E}">
        <p14:creationId xmlns:p14="http://schemas.microsoft.com/office/powerpoint/2010/main" val="3386834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86CE0FE-A350-4694-8EA7-65E9BE4E00D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114817" y="1896582"/>
            <a:ext cx="4914366" cy="798000"/>
          </a:xfrm>
        </p:spPr>
        <p:txBody>
          <a:bodyPr/>
          <a:lstStyle/>
          <a:p>
            <a:pPr algn="ctr"/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เครื่องมือและเทคนิคในการรวบรวมข้อมูล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45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64B8C-7978-4A5B-ACFB-3B86D4177A4D}"/>
              </a:ext>
            </a:extLst>
          </p:cNvPr>
          <p:cNvSpPr txBox="1"/>
          <p:nvPr/>
        </p:nvSpPr>
        <p:spPr>
          <a:xfrm>
            <a:off x="384371" y="1097363"/>
            <a:ext cx="8427855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ประเภทของข้อมูลการวิจัยธุรกิจที่พบเห็นโดยทั่วไปแบ่งข้อมูลออกเป็น 3 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จำแนกตามลักษณะของข้อมูล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จำแนกตามระยะเวลาที่จัดเก็บข้อมูล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จำแนกตามวิธีการเก็บรวบรวม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9" name="Google Shape;251;p41">
            <a:extLst>
              <a:ext uri="{FF2B5EF4-FFF2-40B4-BE49-F238E27FC236}">
                <a16:creationId xmlns:a16="http://schemas.microsoft.com/office/drawing/2014/main" id="{3F3014F2-5C99-44F2-896B-9798EEF1D829}"/>
              </a:ext>
            </a:extLst>
          </p:cNvPr>
          <p:cNvGrpSpPr/>
          <p:nvPr/>
        </p:nvGrpSpPr>
        <p:grpSpPr>
          <a:xfrm>
            <a:off x="5211271" y="1812616"/>
            <a:ext cx="2690790" cy="2887003"/>
            <a:chOff x="1380325" y="456475"/>
            <a:chExt cx="4827625" cy="4811100"/>
          </a:xfrm>
        </p:grpSpPr>
        <p:sp>
          <p:nvSpPr>
            <p:cNvPr id="10" name="Google Shape;252;p41">
              <a:extLst>
                <a:ext uri="{FF2B5EF4-FFF2-40B4-BE49-F238E27FC236}">
                  <a16:creationId xmlns:a16="http://schemas.microsoft.com/office/drawing/2014/main" id="{2EC71343-C741-4246-B4A6-7D83802AB75A}"/>
                </a:ext>
              </a:extLst>
            </p:cNvPr>
            <p:cNvSpPr/>
            <p:nvPr/>
          </p:nvSpPr>
          <p:spPr>
            <a:xfrm>
              <a:off x="1380325" y="2480550"/>
              <a:ext cx="4827625" cy="2787025"/>
            </a:xfrm>
            <a:custGeom>
              <a:avLst/>
              <a:gdLst/>
              <a:ahLst/>
              <a:cxnLst/>
              <a:rect l="l" t="t" r="r" b="b"/>
              <a:pathLst>
                <a:path w="193105" h="111481" extrusionOk="0">
                  <a:moveTo>
                    <a:pt x="96569" y="1"/>
                  </a:moveTo>
                  <a:cubicBezTo>
                    <a:pt x="43231" y="1"/>
                    <a:pt x="0" y="24985"/>
                    <a:pt x="0" y="55740"/>
                  </a:cubicBezTo>
                  <a:cubicBezTo>
                    <a:pt x="0" y="86529"/>
                    <a:pt x="43231" y="111480"/>
                    <a:pt x="96569" y="111480"/>
                  </a:cubicBezTo>
                  <a:cubicBezTo>
                    <a:pt x="149874" y="111480"/>
                    <a:pt x="193105" y="86529"/>
                    <a:pt x="193105" y="55740"/>
                  </a:cubicBezTo>
                  <a:cubicBezTo>
                    <a:pt x="193105" y="24985"/>
                    <a:pt x="149874" y="1"/>
                    <a:pt x="9656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3;p41">
              <a:extLst>
                <a:ext uri="{FF2B5EF4-FFF2-40B4-BE49-F238E27FC236}">
                  <a16:creationId xmlns:a16="http://schemas.microsoft.com/office/drawing/2014/main" id="{89609BFB-352A-49BC-84BE-7FE2677CA620}"/>
                </a:ext>
              </a:extLst>
            </p:cNvPr>
            <p:cNvSpPr/>
            <p:nvPr/>
          </p:nvSpPr>
          <p:spPr>
            <a:xfrm>
              <a:off x="2849700" y="4121425"/>
              <a:ext cx="1717100" cy="880950"/>
            </a:xfrm>
            <a:custGeom>
              <a:avLst/>
              <a:gdLst/>
              <a:ahLst/>
              <a:cxnLst/>
              <a:rect l="l" t="t" r="r" b="b"/>
              <a:pathLst>
                <a:path w="68684" h="35238" extrusionOk="0">
                  <a:moveTo>
                    <a:pt x="21349" y="13455"/>
                  </a:moveTo>
                  <a:cubicBezTo>
                    <a:pt x="26353" y="13455"/>
                    <a:pt x="31023" y="14556"/>
                    <a:pt x="34492" y="16558"/>
                  </a:cubicBezTo>
                  <a:cubicBezTo>
                    <a:pt x="37461" y="18292"/>
                    <a:pt x="39095" y="20394"/>
                    <a:pt x="39095" y="22529"/>
                  </a:cubicBezTo>
                  <a:cubicBezTo>
                    <a:pt x="39095" y="24630"/>
                    <a:pt x="37461" y="26765"/>
                    <a:pt x="34459" y="28466"/>
                  </a:cubicBezTo>
                  <a:lnTo>
                    <a:pt x="34492" y="28466"/>
                  </a:lnTo>
                  <a:cubicBezTo>
                    <a:pt x="31023" y="30468"/>
                    <a:pt x="26353" y="31568"/>
                    <a:pt x="21349" y="31568"/>
                  </a:cubicBezTo>
                  <a:cubicBezTo>
                    <a:pt x="16346" y="31568"/>
                    <a:pt x="11676" y="30468"/>
                    <a:pt x="8207" y="28466"/>
                  </a:cubicBezTo>
                  <a:cubicBezTo>
                    <a:pt x="5238" y="26765"/>
                    <a:pt x="3603" y="24630"/>
                    <a:pt x="3603" y="22529"/>
                  </a:cubicBezTo>
                  <a:cubicBezTo>
                    <a:pt x="3603" y="20394"/>
                    <a:pt x="5238" y="18292"/>
                    <a:pt x="8207" y="16558"/>
                  </a:cubicBezTo>
                  <a:cubicBezTo>
                    <a:pt x="11676" y="14556"/>
                    <a:pt x="16346" y="13455"/>
                    <a:pt x="21349" y="13455"/>
                  </a:cubicBezTo>
                  <a:close/>
                  <a:moveTo>
                    <a:pt x="65188" y="1"/>
                  </a:moveTo>
                  <a:cubicBezTo>
                    <a:pt x="64976" y="1"/>
                    <a:pt x="64759" y="44"/>
                    <a:pt x="64580" y="146"/>
                  </a:cubicBezTo>
                  <a:cubicBezTo>
                    <a:pt x="62379" y="1247"/>
                    <a:pt x="49670" y="9353"/>
                    <a:pt x="43799" y="12988"/>
                  </a:cubicBezTo>
                  <a:lnTo>
                    <a:pt x="40897" y="14756"/>
                  </a:lnTo>
                  <a:cubicBezTo>
                    <a:pt x="40830" y="14790"/>
                    <a:pt x="40763" y="14856"/>
                    <a:pt x="40696" y="14957"/>
                  </a:cubicBezTo>
                  <a:cubicBezTo>
                    <a:pt x="40696" y="14957"/>
                    <a:pt x="40696" y="14957"/>
                    <a:pt x="40663" y="14990"/>
                  </a:cubicBezTo>
                  <a:cubicBezTo>
                    <a:pt x="40663" y="15023"/>
                    <a:pt x="40630" y="15057"/>
                    <a:pt x="40596" y="15090"/>
                  </a:cubicBezTo>
                  <a:cubicBezTo>
                    <a:pt x="40596" y="15123"/>
                    <a:pt x="40596" y="15157"/>
                    <a:pt x="40563" y="15190"/>
                  </a:cubicBezTo>
                  <a:cubicBezTo>
                    <a:pt x="40563" y="15223"/>
                    <a:pt x="40563" y="15257"/>
                    <a:pt x="40530" y="15290"/>
                  </a:cubicBezTo>
                  <a:lnTo>
                    <a:pt x="40530" y="15390"/>
                  </a:lnTo>
                  <a:lnTo>
                    <a:pt x="40063" y="15657"/>
                  </a:lnTo>
                  <a:lnTo>
                    <a:pt x="39662" y="15891"/>
                  </a:lnTo>
                  <a:cubicBezTo>
                    <a:pt x="38662" y="14923"/>
                    <a:pt x="37561" y="14089"/>
                    <a:pt x="36360" y="13422"/>
                  </a:cubicBezTo>
                  <a:cubicBezTo>
                    <a:pt x="32324" y="11120"/>
                    <a:pt x="27020" y="9820"/>
                    <a:pt x="21383" y="9820"/>
                  </a:cubicBezTo>
                  <a:cubicBezTo>
                    <a:pt x="15745" y="9820"/>
                    <a:pt x="10442" y="11120"/>
                    <a:pt x="6439" y="13422"/>
                  </a:cubicBezTo>
                  <a:cubicBezTo>
                    <a:pt x="2269" y="15824"/>
                    <a:pt x="1" y="19060"/>
                    <a:pt x="1" y="22529"/>
                  </a:cubicBezTo>
                  <a:cubicBezTo>
                    <a:pt x="1" y="26031"/>
                    <a:pt x="2269" y="29267"/>
                    <a:pt x="6439" y="31669"/>
                  </a:cubicBezTo>
                  <a:cubicBezTo>
                    <a:pt x="10442" y="33970"/>
                    <a:pt x="15745" y="35238"/>
                    <a:pt x="21383" y="35238"/>
                  </a:cubicBezTo>
                  <a:cubicBezTo>
                    <a:pt x="27020" y="35238"/>
                    <a:pt x="32324" y="33970"/>
                    <a:pt x="36360" y="31669"/>
                  </a:cubicBezTo>
                  <a:cubicBezTo>
                    <a:pt x="40530" y="29267"/>
                    <a:pt x="42798" y="26031"/>
                    <a:pt x="42798" y="22529"/>
                  </a:cubicBezTo>
                  <a:cubicBezTo>
                    <a:pt x="42765" y="20928"/>
                    <a:pt x="42298" y="19360"/>
                    <a:pt x="41430" y="18025"/>
                  </a:cubicBezTo>
                  <a:lnTo>
                    <a:pt x="41797" y="17825"/>
                  </a:lnTo>
                  <a:cubicBezTo>
                    <a:pt x="41964" y="17930"/>
                    <a:pt x="42144" y="17982"/>
                    <a:pt x="42320" y="17982"/>
                  </a:cubicBezTo>
                  <a:cubicBezTo>
                    <a:pt x="42426" y="17982"/>
                    <a:pt x="42531" y="17963"/>
                    <a:pt x="42631" y="17925"/>
                  </a:cubicBezTo>
                  <a:cubicBezTo>
                    <a:pt x="44633" y="16825"/>
                    <a:pt x="63980" y="8585"/>
                    <a:pt x="67916" y="6450"/>
                  </a:cubicBezTo>
                  <a:cubicBezTo>
                    <a:pt x="68350" y="6184"/>
                    <a:pt x="68650" y="5617"/>
                    <a:pt x="68683" y="4816"/>
                  </a:cubicBezTo>
                  <a:cubicBezTo>
                    <a:pt x="68683" y="3849"/>
                    <a:pt x="68416" y="2915"/>
                    <a:pt x="67916" y="2114"/>
                  </a:cubicBezTo>
                  <a:cubicBezTo>
                    <a:pt x="67782" y="1914"/>
                    <a:pt x="67682" y="1747"/>
                    <a:pt x="67582" y="1614"/>
                  </a:cubicBezTo>
                  <a:lnTo>
                    <a:pt x="67549" y="1580"/>
                  </a:lnTo>
                  <a:cubicBezTo>
                    <a:pt x="67449" y="1414"/>
                    <a:pt x="67315" y="1280"/>
                    <a:pt x="67182" y="1147"/>
                  </a:cubicBezTo>
                  <a:lnTo>
                    <a:pt x="67149" y="1080"/>
                  </a:lnTo>
                  <a:cubicBezTo>
                    <a:pt x="67049" y="947"/>
                    <a:pt x="66915" y="846"/>
                    <a:pt x="66782" y="713"/>
                  </a:cubicBezTo>
                  <a:lnTo>
                    <a:pt x="66715" y="680"/>
                  </a:lnTo>
                  <a:cubicBezTo>
                    <a:pt x="66615" y="580"/>
                    <a:pt x="66448" y="446"/>
                    <a:pt x="66315" y="379"/>
                  </a:cubicBezTo>
                  <a:lnTo>
                    <a:pt x="66048" y="246"/>
                  </a:lnTo>
                  <a:lnTo>
                    <a:pt x="65948" y="179"/>
                  </a:lnTo>
                  <a:lnTo>
                    <a:pt x="65814" y="113"/>
                  </a:lnTo>
                  <a:cubicBezTo>
                    <a:pt x="65748" y="113"/>
                    <a:pt x="65714" y="79"/>
                    <a:pt x="65648" y="79"/>
                  </a:cubicBezTo>
                  <a:lnTo>
                    <a:pt x="65581" y="79"/>
                  </a:lnTo>
                  <a:cubicBezTo>
                    <a:pt x="65514" y="46"/>
                    <a:pt x="65447" y="13"/>
                    <a:pt x="65381" y="13"/>
                  </a:cubicBezTo>
                  <a:cubicBezTo>
                    <a:pt x="65318" y="5"/>
                    <a:pt x="65253" y="1"/>
                    <a:pt x="6518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4;p41">
              <a:extLst>
                <a:ext uri="{FF2B5EF4-FFF2-40B4-BE49-F238E27FC236}">
                  <a16:creationId xmlns:a16="http://schemas.microsoft.com/office/drawing/2014/main" id="{B60C2C78-2556-4FE2-A0F2-F44C158DE60C}"/>
                </a:ext>
              </a:extLst>
            </p:cNvPr>
            <p:cNvSpPr/>
            <p:nvPr/>
          </p:nvSpPr>
          <p:spPr>
            <a:xfrm>
              <a:off x="1542100" y="2722600"/>
              <a:ext cx="3123100" cy="1795900"/>
            </a:xfrm>
            <a:custGeom>
              <a:avLst/>
              <a:gdLst/>
              <a:ahLst/>
              <a:cxnLst/>
              <a:rect l="l" t="t" r="r" b="b"/>
              <a:pathLst>
                <a:path w="124924" h="71836" extrusionOk="0">
                  <a:moveTo>
                    <a:pt x="102507" y="0"/>
                  </a:moveTo>
                  <a:cubicBezTo>
                    <a:pt x="101890" y="0"/>
                    <a:pt x="101273" y="142"/>
                    <a:pt x="100706" y="426"/>
                  </a:cubicBezTo>
                  <a:lnTo>
                    <a:pt x="1001" y="57967"/>
                  </a:lnTo>
                  <a:cubicBezTo>
                    <a:pt x="1" y="58534"/>
                    <a:pt x="1" y="59468"/>
                    <a:pt x="1001" y="60068"/>
                  </a:cubicBezTo>
                  <a:lnTo>
                    <a:pt x="20649" y="71410"/>
                  </a:lnTo>
                  <a:cubicBezTo>
                    <a:pt x="21216" y="71693"/>
                    <a:pt x="21833" y="71835"/>
                    <a:pt x="22450" y="71835"/>
                  </a:cubicBezTo>
                  <a:cubicBezTo>
                    <a:pt x="23067" y="71835"/>
                    <a:pt x="23684" y="71693"/>
                    <a:pt x="24251" y="71410"/>
                  </a:cubicBezTo>
                  <a:lnTo>
                    <a:pt x="61611" y="49828"/>
                  </a:lnTo>
                  <a:lnTo>
                    <a:pt x="67349" y="53164"/>
                  </a:lnTo>
                  <a:cubicBezTo>
                    <a:pt x="68867" y="54048"/>
                    <a:pt x="70860" y="54489"/>
                    <a:pt x="72853" y="54489"/>
                  </a:cubicBezTo>
                  <a:cubicBezTo>
                    <a:pt x="74846" y="54489"/>
                    <a:pt x="76839" y="54048"/>
                    <a:pt x="78357" y="53164"/>
                  </a:cubicBezTo>
                  <a:lnTo>
                    <a:pt x="95469" y="43357"/>
                  </a:lnTo>
                  <a:cubicBezTo>
                    <a:pt x="98538" y="41622"/>
                    <a:pt x="98538" y="38787"/>
                    <a:pt x="95469" y="37019"/>
                  </a:cubicBezTo>
                  <a:lnTo>
                    <a:pt x="89731" y="33683"/>
                  </a:lnTo>
                  <a:lnTo>
                    <a:pt x="123923" y="13835"/>
                  </a:lnTo>
                  <a:cubicBezTo>
                    <a:pt x="124923" y="13302"/>
                    <a:pt x="124923" y="12368"/>
                    <a:pt x="123956" y="11801"/>
                  </a:cubicBezTo>
                  <a:lnTo>
                    <a:pt x="104309" y="426"/>
                  </a:lnTo>
                  <a:cubicBezTo>
                    <a:pt x="103741" y="142"/>
                    <a:pt x="103124" y="0"/>
                    <a:pt x="102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5;p41">
              <a:extLst>
                <a:ext uri="{FF2B5EF4-FFF2-40B4-BE49-F238E27FC236}">
                  <a16:creationId xmlns:a16="http://schemas.microsoft.com/office/drawing/2014/main" id="{F9815745-42BB-4F89-AF92-C2E4BEAB8EF8}"/>
                </a:ext>
              </a:extLst>
            </p:cNvPr>
            <p:cNvSpPr/>
            <p:nvPr/>
          </p:nvSpPr>
          <p:spPr>
            <a:xfrm>
              <a:off x="4982050" y="3805675"/>
              <a:ext cx="962400" cy="555425"/>
            </a:xfrm>
            <a:custGeom>
              <a:avLst/>
              <a:gdLst/>
              <a:ahLst/>
              <a:cxnLst/>
              <a:rect l="l" t="t" r="r" b="b"/>
              <a:pathLst>
                <a:path w="38496" h="22217" extrusionOk="0">
                  <a:moveTo>
                    <a:pt x="19248" y="0"/>
                  </a:moveTo>
                  <a:cubicBezTo>
                    <a:pt x="8640" y="0"/>
                    <a:pt x="1" y="4970"/>
                    <a:pt x="1" y="11108"/>
                  </a:cubicBezTo>
                  <a:cubicBezTo>
                    <a:pt x="1" y="17246"/>
                    <a:pt x="8640" y="22216"/>
                    <a:pt x="19248" y="22216"/>
                  </a:cubicBezTo>
                  <a:cubicBezTo>
                    <a:pt x="29889" y="22216"/>
                    <a:pt x="38495" y="17246"/>
                    <a:pt x="38495" y="11108"/>
                  </a:cubicBezTo>
                  <a:cubicBezTo>
                    <a:pt x="38495" y="4970"/>
                    <a:pt x="29889" y="0"/>
                    <a:pt x="192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6;p41">
              <a:extLst>
                <a:ext uri="{FF2B5EF4-FFF2-40B4-BE49-F238E27FC236}">
                  <a16:creationId xmlns:a16="http://schemas.microsoft.com/office/drawing/2014/main" id="{3CBE0F30-4E7C-46F2-AEEB-82594E4386B9}"/>
                </a:ext>
              </a:extLst>
            </p:cNvPr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7;p41">
              <a:extLst>
                <a:ext uri="{FF2B5EF4-FFF2-40B4-BE49-F238E27FC236}">
                  <a16:creationId xmlns:a16="http://schemas.microsoft.com/office/drawing/2014/main" id="{07D74441-33E1-4F08-9F89-3CBD3F2097F7}"/>
                </a:ext>
              </a:extLst>
            </p:cNvPr>
            <p:cNvSpPr/>
            <p:nvPr/>
          </p:nvSpPr>
          <p:spPr>
            <a:xfrm>
              <a:off x="5724250" y="3318150"/>
              <a:ext cx="299425" cy="574275"/>
            </a:xfrm>
            <a:custGeom>
              <a:avLst/>
              <a:gdLst/>
              <a:ahLst/>
              <a:cxnLst/>
              <a:rect l="l" t="t" r="r" b="b"/>
              <a:pathLst>
                <a:path w="11977" h="22971" extrusionOk="0">
                  <a:moveTo>
                    <a:pt x="8923" y="1"/>
                  </a:moveTo>
                  <a:cubicBezTo>
                    <a:pt x="6388" y="1"/>
                    <a:pt x="3699" y="3034"/>
                    <a:pt x="2169" y="6158"/>
                  </a:cubicBezTo>
                  <a:cubicBezTo>
                    <a:pt x="1" y="10661"/>
                    <a:pt x="501" y="15465"/>
                    <a:pt x="501" y="18067"/>
                  </a:cubicBezTo>
                  <a:lnTo>
                    <a:pt x="1869" y="22970"/>
                  </a:lnTo>
                  <a:lnTo>
                    <a:pt x="3570" y="18701"/>
                  </a:lnTo>
                  <a:cubicBezTo>
                    <a:pt x="4237" y="12930"/>
                    <a:pt x="7239" y="9327"/>
                    <a:pt x="9608" y="6725"/>
                  </a:cubicBezTo>
                  <a:cubicBezTo>
                    <a:pt x="11976" y="4123"/>
                    <a:pt x="11776" y="321"/>
                    <a:pt x="9274" y="21"/>
                  </a:cubicBezTo>
                  <a:cubicBezTo>
                    <a:pt x="9158" y="7"/>
                    <a:pt x="9041" y="1"/>
                    <a:pt x="89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;p41">
              <a:extLst>
                <a:ext uri="{FF2B5EF4-FFF2-40B4-BE49-F238E27FC236}">
                  <a16:creationId xmlns:a16="http://schemas.microsoft.com/office/drawing/2014/main" id="{C36D82D9-902D-436D-BAE8-0C2DC2380F1E}"/>
                </a:ext>
              </a:extLst>
            </p:cNvPr>
            <p:cNvSpPr/>
            <p:nvPr/>
          </p:nvSpPr>
          <p:spPr>
            <a:xfrm>
              <a:off x="5745950" y="3358200"/>
              <a:ext cx="194225" cy="457500"/>
            </a:xfrm>
            <a:custGeom>
              <a:avLst/>
              <a:gdLst/>
              <a:ahLst/>
              <a:cxnLst/>
              <a:rect l="l" t="t" r="r" b="b"/>
              <a:pathLst>
                <a:path w="7769" h="18300" extrusionOk="0">
                  <a:moveTo>
                    <a:pt x="7522" y="0"/>
                  </a:moveTo>
                  <a:cubicBezTo>
                    <a:pt x="7483" y="0"/>
                    <a:pt x="7443" y="16"/>
                    <a:pt x="7405" y="53"/>
                  </a:cubicBezTo>
                  <a:cubicBezTo>
                    <a:pt x="2469" y="4356"/>
                    <a:pt x="0" y="10594"/>
                    <a:pt x="300" y="18099"/>
                  </a:cubicBezTo>
                  <a:cubicBezTo>
                    <a:pt x="334" y="18199"/>
                    <a:pt x="400" y="18299"/>
                    <a:pt x="500" y="18299"/>
                  </a:cubicBezTo>
                  <a:lnTo>
                    <a:pt x="534" y="18299"/>
                  </a:lnTo>
                  <a:cubicBezTo>
                    <a:pt x="601" y="18266"/>
                    <a:pt x="667" y="18199"/>
                    <a:pt x="667" y="18099"/>
                  </a:cubicBezTo>
                  <a:cubicBezTo>
                    <a:pt x="367" y="10694"/>
                    <a:pt x="2769" y="4556"/>
                    <a:pt x="7639" y="320"/>
                  </a:cubicBezTo>
                  <a:cubicBezTo>
                    <a:pt x="7769" y="190"/>
                    <a:pt x="7656" y="0"/>
                    <a:pt x="7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;p41">
              <a:extLst>
                <a:ext uri="{FF2B5EF4-FFF2-40B4-BE49-F238E27FC236}">
                  <a16:creationId xmlns:a16="http://schemas.microsoft.com/office/drawing/2014/main" id="{EB14CE57-301D-4A9D-B37D-8A62EFA17042}"/>
                </a:ext>
              </a:extLst>
            </p:cNvPr>
            <p:cNvSpPr/>
            <p:nvPr/>
          </p:nvSpPr>
          <p:spPr>
            <a:xfrm>
              <a:off x="5659200" y="3669025"/>
              <a:ext cx="404500" cy="365225"/>
            </a:xfrm>
            <a:custGeom>
              <a:avLst/>
              <a:gdLst/>
              <a:ahLst/>
              <a:cxnLst/>
              <a:rect l="l" t="t" r="r" b="b"/>
              <a:pathLst>
                <a:path w="16180" h="14609" extrusionOk="0">
                  <a:moveTo>
                    <a:pt x="13652" y="0"/>
                  </a:moveTo>
                  <a:cubicBezTo>
                    <a:pt x="12007" y="0"/>
                    <a:pt x="8949" y="335"/>
                    <a:pt x="8407" y="963"/>
                  </a:cubicBezTo>
                  <a:cubicBezTo>
                    <a:pt x="7740" y="1730"/>
                    <a:pt x="7673" y="3998"/>
                    <a:pt x="7673" y="3998"/>
                  </a:cubicBezTo>
                  <a:cubicBezTo>
                    <a:pt x="7673" y="3998"/>
                    <a:pt x="6806" y="2831"/>
                    <a:pt x="6806" y="1697"/>
                  </a:cubicBezTo>
                  <a:cubicBezTo>
                    <a:pt x="6589" y="1663"/>
                    <a:pt x="6372" y="1647"/>
                    <a:pt x="6157" y="1647"/>
                  </a:cubicBezTo>
                  <a:cubicBezTo>
                    <a:pt x="5511" y="1647"/>
                    <a:pt x="4879" y="1797"/>
                    <a:pt x="4304" y="2097"/>
                  </a:cubicBezTo>
                  <a:cubicBezTo>
                    <a:pt x="3070" y="2731"/>
                    <a:pt x="2636" y="3265"/>
                    <a:pt x="2569" y="4232"/>
                  </a:cubicBezTo>
                  <a:cubicBezTo>
                    <a:pt x="2503" y="5199"/>
                    <a:pt x="2436" y="6667"/>
                    <a:pt x="2803" y="7801"/>
                  </a:cubicBezTo>
                  <a:cubicBezTo>
                    <a:pt x="2803" y="7801"/>
                    <a:pt x="1669" y="5933"/>
                    <a:pt x="1736" y="4299"/>
                  </a:cubicBezTo>
                  <a:lnTo>
                    <a:pt x="1736" y="4299"/>
                  </a:lnTo>
                  <a:cubicBezTo>
                    <a:pt x="1269" y="5099"/>
                    <a:pt x="868" y="5900"/>
                    <a:pt x="535" y="6734"/>
                  </a:cubicBezTo>
                  <a:cubicBezTo>
                    <a:pt x="1" y="8168"/>
                    <a:pt x="635" y="11604"/>
                    <a:pt x="2636" y="13338"/>
                  </a:cubicBezTo>
                  <a:cubicBezTo>
                    <a:pt x="4004" y="14139"/>
                    <a:pt x="5605" y="14606"/>
                    <a:pt x="7206" y="14606"/>
                  </a:cubicBezTo>
                  <a:cubicBezTo>
                    <a:pt x="7268" y="14608"/>
                    <a:pt x="7330" y="14608"/>
                    <a:pt x="7390" y="14608"/>
                  </a:cubicBezTo>
                  <a:cubicBezTo>
                    <a:pt x="10054" y="14608"/>
                    <a:pt x="11042" y="13205"/>
                    <a:pt x="11042" y="13205"/>
                  </a:cubicBezTo>
                  <a:cubicBezTo>
                    <a:pt x="11042" y="13205"/>
                    <a:pt x="9608" y="10803"/>
                    <a:pt x="7973" y="10303"/>
                  </a:cubicBezTo>
                  <a:lnTo>
                    <a:pt x="7973" y="10303"/>
                  </a:lnTo>
                  <a:cubicBezTo>
                    <a:pt x="9675" y="10436"/>
                    <a:pt x="11376" y="10870"/>
                    <a:pt x="12977" y="11604"/>
                  </a:cubicBezTo>
                  <a:cubicBezTo>
                    <a:pt x="12977" y="11604"/>
                    <a:pt x="14645" y="11404"/>
                    <a:pt x="14945" y="8769"/>
                  </a:cubicBezTo>
                  <a:cubicBezTo>
                    <a:pt x="14945" y="8769"/>
                    <a:pt x="13778" y="7368"/>
                    <a:pt x="10342" y="6967"/>
                  </a:cubicBezTo>
                  <a:cubicBezTo>
                    <a:pt x="11433" y="6626"/>
                    <a:pt x="12572" y="6456"/>
                    <a:pt x="13703" y="6456"/>
                  </a:cubicBezTo>
                  <a:cubicBezTo>
                    <a:pt x="14232" y="6456"/>
                    <a:pt x="14759" y="6493"/>
                    <a:pt x="15279" y="6567"/>
                  </a:cubicBezTo>
                  <a:cubicBezTo>
                    <a:pt x="15281" y="6568"/>
                    <a:pt x="15283" y="6568"/>
                    <a:pt x="15285" y="6568"/>
                  </a:cubicBezTo>
                  <a:cubicBezTo>
                    <a:pt x="15522" y="6568"/>
                    <a:pt x="16013" y="3216"/>
                    <a:pt x="16079" y="1663"/>
                  </a:cubicBezTo>
                  <a:cubicBezTo>
                    <a:pt x="16179" y="62"/>
                    <a:pt x="15545" y="196"/>
                    <a:pt x="14345" y="29"/>
                  </a:cubicBezTo>
                  <a:cubicBezTo>
                    <a:pt x="14166" y="10"/>
                    <a:pt x="13929" y="0"/>
                    <a:pt x="1365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0;p41">
              <a:extLst>
                <a:ext uri="{FF2B5EF4-FFF2-40B4-BE49-F238E27FC236}">
                  <a16:creationId xmlns:a16="http://schemas.microsoft.com/office/drawing/2014/main" id="{3F9FAAAA-9269-490A-A590-ECE008134B78}"/>
                </a:ext>
              </a:extLst>
            </p:cNvPr>
            <p:cNvSpPr/>
            <p:nvPr/>
          </p:nvSpPr>
          <p:spPr>
            <a:xfrm>
              <a:off x="5720100" y="3689075"/>
              <a:ext cx="310225" cy="317600"/>
            </a:xfrm>
            <a:custGeom>
              <a:avLst/>
              <a:gdLst/>
              <a:ahLst/>
              <a:cxnLst/>
              <a:rect l="l" t="t" r="r" b="b"/>
              <a:pathLst>
                <a:path w="12409" h="12704" extrusionOk="0">
                  <a:moveTo>
                    <a:pt x="12224" y="1"/>
                  </a:moveTo>
                  <a:cubicBezTo>
                    <a:pt x="12198" y="1"/>
                    <a:pt x="12170" y="9"/>
                    <a:pt x="12142" y="28"/>
                  </a:cubicBezTo>
                  <a:cubicBezTo>
                    <a:pt x="9240" y="995"/>
                    <a:pt x="1635" y="7533"/>
                    <a:pt x="33" y="12470"/>
                  </a:cubicBezTo>
                  <a:cubicBezTo>
                    <a:pt x="0" y="12570"/>
                    <a:pt x="33" y="12670"/>
                    <a:pt x="133" y="12703"/>
                  </a:cubicBezTo>
                  <a:lnTo>
                    <a:pt x="234" y="12703"/>
                  </a:lnTo>
                  <a:cubicBezTo>
                    <a:pt x="300" y="12703"/>
                    <a:pt x="334" y="12637"/>
                    <a:pt x="367" y="12603"/>
                  </a:cubicBezTo>
                  <a:cubicBezTo>
                    <a:pt x="1968" y="7733"/>
                    <a:pt x="9407" y="1328"/>
                    <a:pt x="12276" y="361"/>
                  </a:cubicBezTo>
                  <a:cubicBezTo>
                    <a:pt x="12376" y="328"/>
                    <a:pt x="12409" y="228"/>
                    <a:pt x="12376" y="128"/>
                  </a:cubicBezTo>
                  <a:cubicBezTo>
                    <a:pt x="12352" y="55"/>
                    <a:pt x="12293" y="1"/>
                    <a:pt x="12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1;p41">
              <a:extLst>
                <a:ext uri="{FF2B5EF4-FFF2-40B4-BE49-F238E27FC236}">
                  <a16:creationId xmlns:a16="http://schemas.microsoft.com/office/drawing/2014/main" id="{11136CC9-570E-44EF-A759-F0C059113E03}"/>
                </a:ext>
              </a:extLst>
            </p:cNvPr>
            <p:cNvSpPr/>
            <p:nvPr/>
          </p:nvSpPr>
          <p:spPr>
            <a:xfrm>
              <a:off x="2899750" y="2951725"/>
              <a:ext cx="1027425" cy="1092475"/>
            </a:xfrm>
            <a:custGeom>
              <a:avLst/>
              <a:gdLst/>
              <a:ahLst/>
              <a:cxnLst/>
              <a:rect l="l" t="t" r="r" b="b"/>
              <a:pathLst>
                <a:path w="41097" h="43699" extrusionOk="0">
                  <a:moveTo>
                    <a:pt x="25719" y="0"/>
                  </a:moveTo>
                  <a:lnTo>
                    <a:pt x="0" y="14911"/>
                  </a:lnTo>
                  <a:lnTo>
                    <a:pt x="0" y="33091"/>
                  </a:lnTo>
                  <a:cubicBezTo>
                    <a:pt x="67" y="34125"/>
                    <a:pt x="601" y="35059"/>
                    <a:pt x="1468" y="35626"/>
                  </a:cubicBezTo>
                  <a:lnTo>
                    <a:pt x="13043" y="42397"/>
                  </a:lnTo>
                  <a:cubicBezTo>
                    <a:pt x="14561" y="43265"/>
                    <a:pt x="16554" y="43698"/>
                    <a:pt x="18547" y="43698"/>
                  </a:cubicBezTo>
                  <a:cubicBezTo>
                    <a:pt x="20540" y="43698"/>
                    <a:pt x="22533" y="43265"/>
                    <a:pt x="24051" y="42397"/>
                  </a:cubicBezTo>
                  <a:lnTo>
                    <a:pt x="38795" y="33858"/>
                  </a:lnTo>
                  <a:cubicBezTo>
                    <a:pt x="40329" y="32991"/>
                    <a:pt x="41096" y="31857"/>
                    <a:pt x="41096" y="30689"/>
                  </a:cubicBezTo>
                  <a:lnTo>
                    <a:pt x="41096" y="28654"/>
                  </a:lnTo>
                  <a:lnTo>
                    <a:pt x="27186" y="20749"/>
                  </a:lnTo>
                  <a:cubicBezTo>
                    <a:pt x="26319" y="20181"/>
                    <a:pt x="25785" y="19247"/>
                    <a:pt x="25719" y="18213"/>
                  </a:cubicBezTo>
                  <a:lnTo>
                    <a:pt x="257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2;p41">
              <a:extLst>
                <a:ext uri="{FF2B5EF4-FFF2-40B4-BE49-F238E27FC236}">
                  <a16:creationId xmlns:a16="http://schemas.microsoft.com/office/drawing/2014/main" id="{8B2507E8-EF72-4EFA-B444-A372218FF53C}"/>
                </a:ext>
              </a:extLst>
            </p:cNvPr>
            <p:cNvSpPr/>
            <p:nvPr/>
          </p:nvSpPr>
          <p:spPr>
            <a:xfrm>
              <a:off x="2898900" y="3253600"/>
              <a:ext cx="155150" cy="657175"/>
            </a:xfrm>
            <a:custGeom>
              <a:avLst/>
              <a:gdLst/>
              <a:ahLst/>
              <a:cxnLst/>
              <a:rect l="l" t="t" r="r" b="b"/>
              <a:pathLst>
                <a:path w="6206" h="26287" extrusionOk="0">
                  <a:moveTo>
                    <a:pt x="4904" y="1"/>
                  </a:moveTo>
                  <a:lnTo>
                    <a:pt x="1" y="2836"/>
                  </a:lnTo>
                  <a:lnTo>
                    <a:pt x="1" y="21016"/>
                  </a:lnTo>
                  <a:cubicBezTo>
                    <a:pt x="68" y="22050"/>
                    <a:pt x="601" y="22984"/>
                    <a:pt x="1469" y="23551"/>
                  </a:cubicBezTo>
                  <a:lnTo>
                    <a:pt x="6205" y="26286"/>
                  </a:lnTo>
                  <a:lnTo>
                    <a:pt x="6205" y="24218"/>
                  </a:lnTo>
                  <a:lnTo>
                    <a:pt x="3270" y="22517"/>
                  </a:lnTo>
                  <a:cubicBezTo>
                    <a:pt x="2403" y="21950"/>
                    <a:pt x="1835" y="21016"/>
                    <a:pt x="1802" y="19982"/>
                  </a:cubicBezTo>
                  <a:lnTo>
                    <a:pt x="1802" y="5771"/>
                  </a:lnTo>
                  <a:lnTo>
                    <a:pt x="5238" y="3770"/>
                  </a:lnTo>
                  <a:cubicBezTo>
                    <a:pt x="5138" y="2536"/>
                    <a:pt x="5004" y="1235"/>
                    <a:pt x="49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3;p41">
              <a:extLst>
                <a:ext uri="{FF2B5EF4-FFF2-40B4-BE49-F238E27FC236}">
                  <a16:creationId xmlns:a16="http://schemas.microsoft.com/office/drawing/2014/main" id="{3CF4C361-FBD8-4049-9AA3-2B97E88F191B}"/>
                </a:ext>
              </a:extLst>
            </p:cNvPr>
            <p:cNvSpPr/>
            <p:nvPr/>
          </p:nvSpPr>
          <p:spPr>
            <a:xfrm>
              <a:off x="2943950" y="3025950"/>
              <a:ext cx="1002400" cy="966550"/>
            </a:xfrm>
            <a:custGeom>
              <a:avLst/>
              <a:gdLst/>
              <a:ahLst/>
              <a:cxnLst/>
              <a:rect l="l" t="t" r="r" b="b"/>
              <a:pathLst>
                <a:path w="40096" h="38662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11275" y="37360"/>
                  </a:lnTo>
                  <a:cubicBezTo>
                    <a:pt x="12793" y="38228"/>
                    <a:pt x="14786" y="38661"/>
                    <a:pt x="16779" y="38661"/>
                  </a:cubicBezTo>
                  <a:cubicBezTo>
                    <a:pt x="18772" y="38661"/>
                    <a:pt x="20765" y="38228"/>
                    <a:pt x="22283" y="37360"/>
                  </a:cubicBezTo>
                  <a:lnTo>
                    <a:pt x="37027" y="28821"/>
                  </a:lnTo>
                  <a:cubicBezTo>
                    <a:pt x="40095" y="27053"/>
                    <a:pt x="40095" y="24217"/>
                    <a:pt x="37027" y="22450"/>
                  </a:cubicBez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4;p41">
              <a:extLst>
                <a:ext uri="{FF2B5EF4-FFF2-40B4-BE49-F238E27FC236}">
                  <a16:creationId xmlns:a16="http://schemas.microsoft.com/office/drawing/2014/main" id="{26DE324C-2D86-44A4-ACD4-29AE373E5FED}"/>
                </a:ext>
              </a:extLst>
            </p:cNvPr>
            <p:cNvSpPr/>
            <p:nvPr/>
          </p:nvSpPr>
          <p:spPr>
            <a:xfrm>
              <a:off x="2943950" y="3025950"/>
              <a:ext cx="755550" cy="833125"/>
            </a:xfrm>
            <a:custGeom>
              <a:avLst/>
              <a:gdLst/>
              <a:ahLst/>
              <a:cxnLst/>
              <a:rect l="l" t="t" r="r" b="b"/>
              <a:pathLst>
                <a:path w="30222" h="33325" extrusionOk="0">
                  <a:moveTo>
                    <a:pt x="25752" y="0"/>
                  </a:moveTo>
                  <a:lnTo>
                    <a:pt x="0" y="14877"/>
                  </a:lnTo>
                  <a:lnTo>
                    <a:pt x="0" y="29088"/>
                  </a:lnTo>
                  <a:cubicBezTo>
                    <a:pt x="33" y="30122"/>
                    <a:pt x="601" y="31056"/>
                    <a:pt x="1468" y="31623"/>
                  </a:cubicBezTo>
                  <a:lnTo>
                    <a:pt x="4403" y="33324"/>
                  </a:lnTo>
                  <a:lnTo>
                    <a:pt x="30222" y="18480"/>
                  </a:lnTo>
                  <a:lnTo>
                    <a:pt x="27220" y="16745"/>
                  </a:lnTo>
                  <a:cubicBezTo>
                    <a:pt x="26352" y="16178"/>
                    <a:pt x="25819" y="15244"/>
                    <a:pt x="25752" y="14210"/>
                  </a:cubicBez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5;p41">
              <a:extLst>
                <a:ext uri="{FF2B5EF4-FFF2-40B4-BE49-F238E27FC236}">
                  <a16:creationId xmlns:a16="http://schemas.microsoft.com/office/drawing/2014/main" id="{81601A39-A76C-439F-8CA4-849F1327E598}"/>
                </a:ext>
              </a:extLst>
            </p:cNvPr>
            <p:cNvSpPr/>
            <p:nvPr/>
          </p:nvSpPr>
          <p:spPr>
            <a:xfrm>
              <a:off x="3369250" y="3668075"/>
              <a:ext cx="557925" cy="376125"/>
            </a:xfrm>
            <a:custGeom>
              <a:avLst/>
              <a:gdLst/>
              <a:ahLst/>
              <a:cxnLst/>
              <a:rect l="l" t="t" r="r" b="b"/>
              <a:pathLst>
                <a:path w="22317" h="15045" extrusionOk="0">
                  <a:moveTo>
                    <a:pt x="22316" y="0"/>
                  </a:moveTo>
                  <a:cubicBezTo>
                    <a:pt x="22316" y="1134"/>
                    <a:pt x="21549" y="2269"/>
                    <a:pt x="20015" y="3169"/>
                  </a:cubicBezTo>
                  <a:lnTo>
                    <a:pt x="5271" y="11709"/>
                  </a:lnTo>
                  <a:cubicBezTo>
                    <a:pt x="3670" y="12576"/>
                    <a:pt x="1835" y="13010"/>
                    <a:pt x="0" y="13010"/>
                  </a:cubicBezTo>
                  <a:lnTo>
                    <a:pt x="0" y="15044"/>
                  </a:lnTo>
                  <a:cubicBezTo>
                    <a:pt x="1835" y="15044"/>
                    <a:pt x="3670" y="14611"/>
                    <a:pt x="5271" y="13743"/>
                  </a:cubicBezTo>
                  <a:lnTo>
                    <a:pt x="20015" y="5204"/>
                  </a:lnTo>
                  <a:cubicBezTo>
                    <a:pt x="21549" y="4337"/>
                    <a:pt x="22316" y="3203"/>
                    <a:pt x="22316" y="2035"/>
                  </a:cubicBezTo>
                  <a:lnTo>
                    <a:pt x="223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6;p41">
              <a:extLst>
                <a:ext uri="{FF2B5EF4-FFF2-40B4-BE49-F238E27FC236}">
                  <a16:creationId xmlns:a16="http://schemas.microsoft.com/office/drawing/2014/main" id="{F8EC1E66-4972-43E2-B912-2B9753982D10}"/>
                </a:ext>
              </a:extLst>
            </p:cNvPr>
            <p:cNvSpPr/>
            <p:nvPr/>
          </p:nvSpPr>
          <p:spPr>
            <a:xfrm>
              <a:off x="1866500" y="456475"/>
              <a:ext cx="2669425" cy="3797150"/>
            </a:xfrm>
            <a:custGeom>
              <a:avLst/>
              <a:gdLst/>
              <a:ahLst/>
              <a:cxnLst/>
              <a:rect l="l" t="t" r="r" b="b"/>
              <a:pathLst>
                <a:path w="106777" h="151886" extrusionOk="0">
                  <a:moveTo>
                    <a:pt x="103336" y="1"/>
                  </a:moveTo>
                  <a:cubicBezTo>
                    <a:pt x="102701" y="1"/>
                    <a:pt x="102064" y="160"/>
                    <a:pt x="101473" y="473"/>
                  </a:cubicBezTo>
                  <a:lnTo>
                    <a:pt x="1835" y="58014"/>
                  </a:lnTo>
                  <a:cubicBezTo>
                    <a:pt x="735" y="58714"/>
                    <a:pt x="67" y="59882"/>
                    <a:pt x="1" y="61183"/>
                  </a:cubicBezTo>
                  <a:lnTo>
                    <a:pt x="1" y="148378"/>
                  </a:lnTo>
                  <a:cubicBezTo>
                    <a:pt x="34" y="149613"/>
                    <a:pt x="668" y="150780"/>
                    <a:pt x="1735" y="151481"/>
                  </a:cubicBezTo>
                  <a:cubicBezTo>
                    <a:pt x="2262" y="151752"/>
                    <a:pt x="2842" y="151886"/>
                    <a:pt x="3425" y="151886"/>
                  </a:cubicBezTo>
                  <a:cubicBezTo>
                    <a:pt x="4060" y="151886"/>
                    <a:pt x="4697" y="151727"/>
                    <a:pt x="5271" y="151414"/>
                  </a:cubicBezTo>
                  <a:lnTo>
                    <a:pt x="104942" y="93873"/>
                  </a:lnTo>
                  <a:cubicBezTo>
                    <a:pt x="106010" y="93172"/>
                    <a:pt x="106710" y="92005"/>
                    <a:pt x="106777" y="90704"/>
                  </a:cubicBezTo>
                  <a:lnTo>
                    <a:pt x="106777" y="3508"/>
                  </a:lnTo>
                  <a:cubicBezTo>
                    <a:pt x="106710" y="2274"/>
                    <a:pt x="106076" y="1106"/>
                    <a:pt x="105042" y="406"/>
                  </a:cubicBezTo>
                  <a:cubicBezTo>
                    <a:pt x="104500" y="134"/>
                    <a:pt x="103919" y="1"/>
                    <a:pt x="1033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7;p41">
              <a:extLst>
                <a:ext uri="{FF2B5EF4-FFF2-40B4-BE49-F238E27FC236}">
                  <a16:creationId xmlns:a16="http://schemas.microsoft.com/office/drawing/2014/main" id="{7709F9B1-A67E-4061-9C41-3E035F02D147}"/>
                </a:ext>
              </a:extLst>
            </p:cNvPr>
            <p:cNvSpPr/>
            <p:nvPr/>
          </p:nvSpPr>
          <p:spPr>
            <a:xfrm>
              <a:off x="1952650" y="511475"/>
              <a:ext cx="2583275" cy="3736900"/>
            </a:xfrm>
            <a:custGeom>
              <a:avLst/>
              <a:gdLst/>
              <a:ahLst/>
              <a:cxnLst/>
              <a:rect l="l" t="t" r="r" b="b"/>
              <a:pathLst>
                <a:path w="103331" h="149476" extrusionOk="0">
                  <a:moveTo>
                    <a:pt x="102302" y="0"/>
                  </a:moveTo>
                  <a:cubicBezTo>
                    <a:pt x="102058" y="0"/>
                    <a:pt x="101784" y="78"/>
                    <a:pt x="101496" y="241"/>
                  </a:cubicBezTo>
                  <a:lnTo>
                    <a:pt x="1858" y="57782"/>
                  </a:lnTo>
                  <a:cubicBezTo>
                    <a:pt x="758" y="58516"/>
                    <a:pt x="91" y="59683"/>
                    <a:pt x="24" y="60984"/>
                  </a:cubicBezTo>
                  <a:lnTo>
                    <a:pt x="24" y="148147"/>
                  </a:lnTo>
                  <a:cubicBezTo>
                    <a:pt x="0" y="148993"/>
                    <a:pt x="408" y="149475"/>
                    <a:pt x="1001" y="149475"/>
                  </a:cubicBezTo>
                  <a:cubicBezTo>
                    <a:pt x="1249" y="149475"/>
                    <a:pt x="1530" y="149391"/>
                    <a:pt x="1825" y="149214"/>
                  </a:cubicBezTo>
                  <a:lnTo>
                    <a:pt x="101496" y="91706"/>
                  </a:lnTo>
                  <a:cubicBezTo>
                    <a:pt x="102564" y="91006"/>
                    <a:pt x="103264" y="89805"/>
                    <a:pt x="103331" y="88537"/>
                  </a:cubicBezTo>
                  <a:lnTo>
                    <a:pt x="103331" y="1308"/>
                  </a:lnTo>
                  <a:cubicBezTo>
                    <a:pt x="103331" y="476"/>
                    <a:pt x="102908" y="0"/>
                    <a:pt x="10230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8;p41">
              <a:extLst>
                <a:ext uri="{FF2B5EF4-FFF2-40B4-BE49-F238E27FC236}">
                  <a16:creationId xmlns:a16="http://schemas.microsoft.com/office/drawing/2014/main" id="{5449B615-C08D-4CDA-8B87-5C06064D34AD}"/>
                </a:ext>
              </a:extLst>
            </p:cNvPr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9;p41">
              <a:extLst>
                <a:ext uri="{FF2B5EF4-FFF2-40B4-BE49-F238E27FC236}">
                  <a16:creationId xmlns:a16="http://schemas.microsoft.com/office/drawing/2014/main" id="{AA9362BA-403F-416D-ABFB-5D7EFA39A002}"/>
                </a:ext>
              </a:extLst>
            </p:cNvPr>
            <p:cNvSpPr/>
            <p:nvPr/>
          </p:nvSpPr>
          <p:spPr>
            <a:xfrm>
              <a:off x="2038300" y="652500"/>
              <a:ext cx="2410900" cy="3294725"/>
            </a:xfrm>
            <a:custGeom>
              <a:avLst/>
              <a:gdLst/>
              <a:ahLst/>
              <a:cxnLst/>
              <a:rect l="l" t="t" r="r" b="b"/>
              <a:pathLst>
                <a:path w="96436" h="131789" extrusionOk="0">
                  <a:moveTo>
                    <a:pt x="95803" y="1"/>
                  </a:moveTo>
                  <a:cubicBezTo>
                    <a:pt x="95660" y="1"/>
                    <a:pt x="95501" y="44"/>
                    <a:pt x="95335" y="137"/>
                  </a:cubicBezTo>
                  <a:lnTo>
                    <a:pt x="1101" y="54543"/>
                  </a:lnTo>
                  <a:cubicBezTo>
                    <a:pt x="467" y="54976"/>
                    <a:pt x="67" y="55677"/>
                    <a:pt x="0" y="56444"/>
                  </a:cubicBezTo>
                  <a:lnTo>
                    <a:pt x="0" y="130997"/>
                  </a:lnTo>
                  <a:cubicBezTo>
                    <a:pt x="0" y="131493"/>
                    <a:pt x="251" y="131789"/>
                    <a:pt x="611" y="131789"/>
                  </a:cubicBezTo>
                  <a:cubicBezTo>
                    <a:pt x="759" y="131789"/>
                    <a:pt x="926" y="131738"/>
                    <a:pt x="1101" y="131631"/>
                  </a:cubicBezTo>
                  <a:lnTo>
                    <a:pt x="95335" y="77259"/>
                  </a:lnTo>
                  <a:cubicBezTo>
                    <a:pt x="96002" y="76825"/>
                    <a:pt x="96402" y="76125"/>
                    <a:pt x="96436" y="75324"/>
                  </a:cubicBezTo>
                  <a:lnTo>
                    <a:pt x="96436" y="804"/>
                  </a:lnTo>
                  <a:cubicBezTo>
                    <a:pt x="96436" y="298"/>
                    <a:pt x="96174" y="1"/>
                    <a:pt x="95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;p41">
              <a:extLst>
                <a:ext uri="{FF2B5EF4-FFF2-40B4-BE49-F238E27FC236}">
                  <a16:creationId xmlns:a16="http://schemas.microsoft.com/office/drawing/2014/main" id="{40A8BD5E-C406-4B12-A3F3-4C93C6523D38}"/>
                </a:ext>
              </a:extLst>
            </p:cNvPr>
            <p:cNvSpPr/>
            <p:nvPr/>
          </p:nvSpPr>
          <p:spPr>
            <a:xfrm>
              <a:off x="3209125" y="3312275"/>
              <a:ext cx="101250" cy="122325"/>
            </a:xfrm>
            <a:custGeom>
              <a:avLst/>
              <a:gdLst/>
              <a:ahLst/>
              <a:cxnLst/>
              <a:rect l="l" t="t" r="r" b="b"/>
              <a:pathLst>
                <a:path w="4050" h="4893" extrusionOk="0">
                  <a:moveTo>
                    <a:pt x="2736" y="456"/>
                  </a:moveTo>
                  <a:cubicBezTo>
                    <a:pt x="2836" y="456"/>
                    <a:pt x="2969" y="489"/>
                    <a:pt x="3070" y="556"/>
                  </a:cubicBezTo>
                  <a:cubicBezTo>
                    <a:pt x="3370" y="756"/>
                    <a:pt x="3537" y="1123"/>
                    <a:pt x="3470" y="1490"/>
                  </a:cubicBezTo>
                  <a:cubicBezTo>
                    <a:pt x="3436" y="2624"/>
                    <a:pt x="2836" y="3658"/>
                    <a:pt x="1869" y="4292"/>
                  </a:cubicBezTo>
                  <a:cubicBezTo>
                    <a:pt x="1695" y="4475"/>
                    <a:pt x="1482" y="4555"/>
                    <a:pt x="1273" y="4555"/>
                  </a:cubicBezTo>
                  <a:cubicBezTo>
                    <a:pt x="762" y="4555"/>
                    <a:pt x="278" y="4074"/>
                    <a:pt x="468" y="3458"/>
                  </a:cubicBezTo>
                  <a:cubicBezTo>
                    <a:pt x="534" y="2324"/>
                    <a:pt x="1135" y="1290"/>
                    <a:pt x="2069" y="656"/>
                  </a:cubicBezTo>
                  <a:cubicBezTo>
                    <a:pt x="2269" y="522"/>
                    <a:pt x="2502" y="456"/>
                    <a:pt x="2736" y="456"/>
                  </a:cubicBezTo>
                  <a:close/>
                  <a:moveTo>
                    <a:pt x="2662" y="0"/>
                  </a:moveTo>
                  <a:cubicBezTo>
                    <a:pt x="2392" y="0"/>
                    <a:pt x="2114" y="89"/>
                    <a:pt x="1869" y="289"/>
                  </a:cubicBezTo>
                  <a:cubicBezTo>
                    <a:pt x="768" y="989"/>
                    <a:pt x="101" y="2157"/>
                    <a:pt x="34" y="3458"/>
                  </a:cubicBezTo>
                  <a:cubicBezTo>
                    <a:pt x="1" y="3958"/>
                    <a:pt x="234" y="4459"/>
                    <a:pt x="634" y="4759"/>
                  </a:cubicBezTo>
                  <a:cubicBezTo>
                    <a:pt x="801" y="4859"/>
                    <a:pt x="1001" y="4892"/>
                    <a:pt x="1202" y="4892"/>
                  </a:cubicBezTo>
                  <a:cubicBezTo>
                    <a:pt x="1502" y="4892"/>
                    <a:pt x="1802" y="4792"/>
                    <a:pt x="2069" y="4625"/>
                  </a:cubicBezTo>
                  <a:cubicBezTo>
                    <a:pt x="3170" y="3925"/>
                    <a:pt x="3837" y="2757"/>
                    <a:pt x="3903" y="1456"/>
                  </a:cubicBezTo>
                  <a:cubicBezTo>
                    <a:pt x="4049" y="631"/>
                    <a:pt x="3383" y="0"/>
                    <a:pt x="26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;p41">
              <a:extLst>
                <a:ext uri="{FF2B5EF4-FFF2-40B4-BE49-F238E27FC236}">
                  <a16:creationId xmlns:a16="http://schemas.microsoft.com/office/drawing/2014/main" id="{8281F19E-F677-45B0-9D02-C1EDA11E1938}"/>
                </a:ext>
              </a:extLst>
            </p:cNvPr>
            <p:cNvSpPr/>
            <p:nvPr/>
          </p:nvSpPr>
          <p:spPr>
            <a:xfrm>
              <a:off x="2432750" y="1007000"/>
              <a:ext cx="2425075" cy="3217675"/>
            </a:xfrm>
            <a:custGeom>
              <a:avLst/>
              <a:gdLst/>
              <a:ahLst/>
              <a:cxnLst/>
              <a:rect l="l" t="t" r="r" b="b"/>
              <a:pathLst>
                <a:path w="97003" h="128707" extrusionOk="0">
                  <a:moveTo>
                    <a:pt x="97003" y="0"/>
                  </a:moveTo>
                  <a:lnTo>
                    <a:pt x="0" y="55974"/>
                  </a:lnTo>
                  <a:lnTo>
                    <a:pt x="0" y="127458"/>
                  </a:lnTo>
                  <a:cubicBezTo>
                    <a:pt x="0" y="128200"/>
                    <a:pt x="589" y="128707"/>
                    <a:pt x="1240" y="128707"/>
                  </a:cubicBezTo>
                  <a:cubicBezTo>
                    <a:pt x="1437" y="128707"/>
                    <a:pt x="1641" y="128660"/>
                    <a:pt x="1835" y="128559"/>
                  </a:cubicBezTo>
                  <a:lnTo>
                    <a:pt x="3569" y="127558"/>
                  </a:lnTo>
                  <a:lnTo>
                    <a:pt x="95201" y="74721"/>
                  </a:lnTo>
                  <a:cubicBezTo>
                    <a:pt x="96269" y="74020"/>
                    <a:pt x="96936" y="72853"/>
                    <a:pt x="97003" y="71585"/>
                  </a:cubicBezTo>
                  <a:lnTo>
                    <a:pt x="97003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2;p41">
              <a:extLst>
                <a:ext uri="{FF2B5EF4-FFF2-40B4-BE49-F238E27FC236}">
                  <a16:creationId xmlns:a16="http://schemas.microsoft.com/office/drawing/2014/main" id="{3619CFB1-D1DC-4AB6-8F27-E1E764CE88A7}"/>
                </a:ext>
              </a:extLst>
            </p:cNvPr>
            <p:cNvSpPr/>
            <p:nvPr/>
          </p:nvSpPr>
          <p:spPr>
            <a:xfrm>
              <a:off x="2432750" y="1007825"/>
              <a:ext cx="2425075" cy="3217325"/>
            </a:xfrm>
            <a:custGeom>
              <a:avLst/>
              <a:gdLst/>
              <a:ahLst/>
              <a:cxnLst/>
              <a:rect l="l" t="t" r="r" b="b"/>
              <a:pathLst>
                <a:path w="97003" h="128693" extrusionOk="0">
                  <a:moveTo>
                    <a:pt x="96602" y="701"/>
                  </a:moveTo>
                  <a:lnTo>
                    <a:pt x="96602" y="71552"/>
                  </a:lnTo>
                  <a:cubicBezTo>
                    <a:pt x="96536" y="72653"/>
                    <a:pt x="95935" y="73687"/>
                    <a:pt x="95001" y="74321"/>
                  </a:cubicBezTo>
                  <a:lnTo>
                    <a:pt x="3369" y="127158"/>
                  </a:lnTo>
                  <a:lnTo>
                    <a:pt x="1635" y="128159"/>
                  </a:lnTo>
                  <a:cubicBezTo>
                    <a:pt x="1501" y="128226"/>
                    <a:pt x="1368" y="128259"/>
                    <a:pt x="1201" y="128259"/>
                  </a:cubicBezTo>
                  <a:cubicBezTo>
                    <a:pt x="1001" y="128259"/>
                    <a:pt x="801" y="128192"/>
                    <a:pt x="634" y="128026"/>
                  </a:cubicBezTo>
                  <a:cubicBezTo>
                    <a:pt x="467" y="127892"/>
                    <a:pt x="400" y="127659"/>
                    <a:pt x="400" y="127425"/>
                  </a:cubicBezTo>
                  <a:lnTo>
                    <a:pt x="400" y="56174"/>
                  </a:lnTo>
                  <a:lnTo>
                    <a:pt x="96602" y="701"/>
                  </a:lnTo>
                  <a:close/>
                  <a:moveTo>
                    <a:pt x="97003" y="1"/>
                  </a:moveTo>
                  <a:lnTo>
                    <a:pt x="0" y="55941"/>
                  </a:lnTo>
                  <a:lnTo>
                    <a:pt x="0" y="127425"/>
                  </a:lnTo>
                  <a:cubicBezTo>
                    <a:pt x="0" y="128126"/>
                    <a:pt x="534" y="128693"/>
                    <a:pt x="1234" y="128693"/>
                  </a:cubicBezTo>
                  <a:cubicBezTo>
                    <a:pt x="1468" y="128693"/>
                    <a:pt x="1668" y="128626"/>
                    <a:pt x="1868" y="128526"/>
                  </a:cubicBezTo>
                  <a:lnTo>
                    <a:pt x="3569" y="127525"/>
                  </a:lnTo>
                  <a:lnTo>
                    <a:pt x="95201" y="74688"/>
                  </a:lnTo>
                  <a:cubicBezTo>
                    <a:pt x="96269" y="73987"/>
                    <a:pt x="96936" y="72820"/>
                    <a:pt x="97003" y="71552"/>
                  </a:cubicBezTo>
                  <a:lnTo>
                    <a:pt x="970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3;p41">
              <a:extLst>
                <a:ext uri="{FF2B5EF4-FFF2-40B4-BE49-F238E27FC236}">
                  <a16:creationId xmlns:a16="http://schemas.microsoft.com/office/drawing/2014/main" id="{DEEEA647-FD8C-4A2E-BF6A-9E7EB22D212A}"/>
                </a:ext>
              </a:extLst>
            </p:cNvPr>
            <p:cNvSpPr/>
            <p:nvPr/>
          </p:nvSpPr>
          <p:spPr>
            <a:xfrm>
              <a:off x="2374375" y="973650"/>
              <a:ext cx="2483450" cy="1432700"/>
            </a:xfrm>
            <a:custGeom>
              <a:avLst/>
              <a:gdLst/>
              <a:ahLst/>
              <a:cxnLst/>
              <a:rect l="l" t="t" r="r" b="b"/>
              <a:pathLst>
                <a:path w="99338" h="57308" extrusionOk="0">
                  <a:moveTo>
                    <a:pt x="97036" y="0"/>
                  </a:moveTo>
                  <a:lnTo>
                    <a:pt x="0" y="55973"/>
                  </a:lnTo>
                  <a:lnTo>
                    <a:pt x="2335" y="57308"/>
                  </a:lnTo>
                  <a:lnTo>
                    <a:pt x="99338" y="1334"/>
                  </a:lnTo>
                  <a:lnTo>
                    <a:pt x="9703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4;p41">
              <a:extLst>
                <a:ext uri="{FF2B5EF4-FFF2-40B4-BE49-F238E27FC236}">
                  <a16:creationId xmlns:a16="http://schemas.microsoft.com/office/drawing/2014/main" id="{62CAD68D-9BB8-4EC6-8FED-25E710665D3E}"/>
                </a:ext>
              </a:extLst>
            </p:cNvPr>
            <p:cNvSpPr/>
            <p:nvPr/>
          </p:nvSpPr>
          <p:spPr>
            <a:xfrm>
              <a:off x="2374375" y="2372975"/>
              <a:ext cx="74225" cy="1848025"/>
            </a:xfrm>
            <a:custGeom>
              <a:avLst/>
              <a:gdLst/>
              <a:ahLst/>
              <a:cxnLst/>
              <a:rect l="l" t="t" r="r" b="b"/>
              <a:pathLst>
                <a:path w="2969" h="73921" extrusionOk="0">
                  <a:moveTo>
                    <a:pt x="0" y="0"/>
                  </a:moveTo>
                  <a:lnTo>
                    <a:pt x="0" y="71118"/>
                  </a:lnTo>
                  <a:cubicBezTo>
                    <a:pt x="0" y="71185"/>
                    <a:pt x="0" y="71285"/>
                    <a:pt x="0" y="71385"/>
                  </a:cubicBezTo>
                  <a:cubicBezTo>
                    <a:pt x="100" y="71952"/>
                    <a:pt x="434" y="72486"/>
                    <a:pt x="968" y="72786"/>
                  </a:cubicBezTo>
                  <a:lnTo>
                    <a:pt x="2869" y="73887"/>
                  </a:lnTo>
                  <a:lnTo>
                    <a:pt x="2969" y="73920"/>
                  </a:lnTo>
                  <a:cubicBezTo>
                    <a:pt x="2569" y="73720"/>
                    <a:pt x="2335" y="73286"/>
                    <a:pt x="2335" y="72819"/>
                  </a:cubicBezTo>
                  <a:lnTo>
                    <a:pt x="2335" y="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5;p41">
              <a:extLst>
                <a:ext uri="{FF2B5EF4-FFF2-40B4-BE49-F238E27FC236}">
                  <a16:creationId xmlns:a16="http://schemas.microsoft.com/office/drawing/2014/main" id="{B6A0307B-5407-463C-AB31-8C00842D2967}"/>
                </a:ext>
              </a:extLst>
            </p:cNvPr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6;p41">
              <a:extLst>
                <a:ext uri="{FF2B5EF4-FFF2-40B4-BE49-F238E27FC236}">
                  <a16:creationId xmlns:a16="http://schemas.microsoft.com/office/drawing/2014/main" id="{841725A6-3C6A-48B1-862F-FF8710D4B03C}"/>
                </a:ext>
              </a:extLst>
            </p:cNvPr>
            <p:cNvSpPr/>
            <p:nvPr/>
          </p:nvSpPr>
          <p:spPr>
            <a:xfrm>
              <a:off x="2374375" y="835425"/>
              <a:ext cx="2483450" cy="1570925"/>
            </a:xfrm>
            <a:custGeom>
              <a:avLst/>
              <a:gdLst/>
              <a:ahLst/>
              <a:cxnLst/>
              <a:rect l="l" t="t" r="r" b="b"/>
              <a:pathLst>
                <a:path w="99338" h="62837" extrusionOk="0">
                  <a:moveTo>
                    <a:pt x="97036" y="0"/>
                  </a:moveTo>
                  <a:cubicBezTo>
                    <a:pt x="96728" y="0"/>
                    <a:pt x="96419" y="75"/>
                    <a:pt x="96135" y="225"/>
                  </a:cubicBezTo>
                  <a:lnTo>
                    <a:pt x="901" y="55131"/>
                  </a:lnTo>
                  <a:cubicBezTo>
                    <a:pt x="367" y="55465"/>
                    <a:pt x="34" y="56065"/>
                    <a:pt x="0" y="56699"/>
                  </a:cubicBezTo>
                  <a:lnTo>
                    <a:pt x="0" y="61536"/>
                  </a:lnTo>
                  <a:lnTo>
                    <a:pt x="2335" y="62837"/>
                  </a:lnTo>
                  <a:lnTo>
                    <a:pt x="99338" y="6897"/>
                  </a:lnTo>
                  <a:lnTo>
                    <a:pt x="99338" y="2060"/>
                  </a:lnTo>
                  <a:cubicBezTo>
                    <a:pt x="99304" y="1426"/>
                    <a:pt x="98971" y="859"/>
                    <a:pt x="98437" y="525"/>
                  </a:cubicBezTo>
                  <a:lnTo>
                    <a:pt x="97937" y="225"/>
                  </a:lnTo>
                  <a:cubicBezTo>
                    <a:pt x="97653" y="75"/>
                    <a:pt x="97345" y="0"/>
                    <a:pt x="97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7;p41">
              <a:extLst>
                <a:ext uri="{FF2B5EF4-FFF2-40B4-BE49-F238E27FC236}">
                  <a16:creationId xmlns:a16="http://schemas.microsoft.com/office/drawing/2014/main" id="{614F2282-6FF4-43D8-8D1F-9AE107EAFF7D}"/>
                </a:ext>
              </a:extLst>
            </p:cNvPr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8;p41">
              <a:extLst>
                <a:ext uri="{FF2B5EF4-FFF2-40B4-BE49-F238E27FC236}">
                  <a16:creationId xmlns:a16="http://schemas.microsoft.com/office/drawing/2014/main" id="{658E166E-E818-49BD-B9DC-416ECD2A03DD}"/>
                </a:ext>
              </a:extLst>
            </p:cNvPr>
            <p:cNvSpPr/>
            <p:nvPr/>
          </p:nvSpPr>
          <p:spPr>
            <a:xfrm>
              <a:off x="2432750" y="871125"/>
              <a:ext cx="2425075" cy="1535225"/>
            </a:xfrm>
            <a:custGeom>
              <a:avLst/>
              <a:gdLst/>
              <a:ahLst/>
              <a:cxnLst/>
              <a:rect l="l" t="t" r="r" b="b"/>
              <a:pathLst>
                <a:path w="97003" h="61409" extrusionOk="0">
                  <a:moveTo>
                    <a:pt x="96515" y="0"/>
                  </a:moveTo>
                  <a:cubicBezTo>
                    <a:pt x="96391" y="0"/>
                    <a:pt x="96251" y="42"/>
                    <a:pt x="96102" y="132"/>
                  </a:cubicBezTo>
                  <a:lnTo>
                    <a:pt x="901" y="55038"/>
                  </a:lnTo>
                  <a:cubicBezTo>
                    <a:pt x="367" y="55371"/>
                    <a:pt x="34" y="55972"/>
                    <a:pt x="0" y="56605"/>
                  </a:cubicBezTo>
                  <a:lnTo>
                    <a:pt x="0" y="61409"/>
                  </a:lnTo>
                  <a:lnTo>
                    <a:pt x="97003" y="5469"/>
                  </a:lnTo>
                  <a:lnTo>
                    <a:pt x="97003" y="632"/>
                  </a:lnTo>
                  <a:cubicBezTo>
                    <a:pt x="97003" y="234"/>
                    <a:pt x="96805" y="0"/>
                    <a:pt x="96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9;p41">
              <a:extLst>
                <a:ext uri="{FF2B5EF4-FFF2-40B4-BE49-F238E27FC236}">
                  <a16:creationId xmlns:a16="http://schemas.microsoft.com/office/drawing/2014/main" id="{DE37D293-9394-41DB-9BFC-E543FC245826}"/>
                </a:ext>
              </a:extLst>
            </p:cNvPr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0;p41">
              <a:extLst>
                <a:ext uri="{FF2B5EF4-FFF2-40B4-BE49-F238E27FC236}">
                  <a16:creationId xmlns:a16="http://schemas.microsoft.com/office/drawing/2014/main" id="{845F3E99-E677-40D5-B650-B3BDA05395A3}"/>
                </a:ext>
              </a:extLst>
            </p:cNvPr>
            <p:cNvSpPr/>
            <p:nvPr/>
          </p:nvSpPr>
          <p:spPr>
            <a:xfrm>
              <a:off x="2374375" y="2230375"/>
              <a:ext cx="64225" cy="175975"/>
            </a:xfrm>
            <a:custGeom>
              <a:avLst/>
              <a:gdLst/>
              <a:ahLst/>
              <a:cxnLst/>
              <a:rect l="l" t="t" r="r" b="b"/>
              <a:pathLst>
                <a:path w="2569" h="7039" extrusionOk="0">
                  <a:moveTo>
                    <a:pt x="267" y="0"/>
                  </a:moveTo>
                  <a:cubicBezTo>
                    <a:pt x="100" y="267"/>
                    <a:pt x="34" y="567"/>
                    <a:pt x="0" y="901"/>
                  </a:cubicBezTo>
                  <a:lnTo>
                    <a:pt x="0" y="5704"/>
                  </a:lnTo>
                  <a:lnTo>
                    <a:pt x="2335" y="7039"/>
                  </a:lnTo>
                  <a:lnTo>
                    <a:pt x="2335" y="2235"/>
                  </a:lnTo>
                  <a:cubicBezTo>
                    <a:pt x="2335" y="1902"/>
                    <a:pt x="2435" y="1602"/>
                    <a:pt x="2569" y="1335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1;p41">
              <a:extLst>
                <a:ext uri="{FF2B5EF4-FFF2-40B4-BE49-F238E27FC236}">
                  <a16:creationId xmlns:a16="http://schemas.microsoft.com/office/drawing/2014/main" id="{91D934FE-390A-40FA-B2BB-26ECD1545132}"/>
                </a:ext>
              </a:extLst>
            </p:cNvPr>
            <p:cNvSpPr/>
            <p:nvPr/>
          </p:nvSpPr>
          <p:spPr>
            <a:xfrm>
              <a:off x="4751900" y="963200"/>
              <a:ext cx="41725" cy="54275"/>
            </a:xfrm>
            <a:custGeom>
              <a:avLst/>
              <a:gdLst/>
              <a:ahLst/>
              <a:cxnLst/>
              <a:rect l="l" t="t" r="r" b="b"/>
              <a:pathLst>
                <a:path w="1669" h="2171" extrusionOk="0">
                  <a:moveTo>
                    <a:pt x="1219" y="0"/>
                  </a:moveTo>
                  <a:cubicBezTo>
                    <a:pt x="1104" y="0"/>
                    <a:pt x="974" y="38"/>
                    <a:pt x="834" y="118"/>
                  </a:cubicBezTo>
                  <a:cubicBezTo>
                    <a:pt x="367" y="418"/>
                    <a:pt x="34" y="985"/>
                    <a:pt x="0" y="1586"/>
                  </a:cubicBezTo>
                  <a:cubicBezTo>
                    <a:pt x="0" y="1960"/>
                    <a:pt x="197" y="2170"/>
                    <a:pt x="465" y="2170"/>
                  </a:cubicBezTo>
                  <a:cubicBezTo>
                    <a:pt x="578" y="2170"/>
                    <a:pt x="705" y="2132"/>
                    <a:pt x="834" y="2053"/>
                  </a:cubicBezTo>
                  <a:cubicBezTo>
                    <a:pt x="1335" y="1719"/>
                    <a:pt x="1668" y="1185"/>
                    <a:pt x="1668" y="585"/>
                  </a:cubicBezTo>
                  <a:cubicBezTo>
                    <a:pt x="1668" y="210"/>
                    <a:pt x="1488" y="0"/>
                    <a:pt x="12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2;p41">
              <a:extLst>
                <a:ext uri="{FF2B5EF4-FFF2-40B4-BE49-F238E27FC236}">
                  <a16:creationId xmlns:a16="http://schemas.microsoft.com/office/drawing/2014/main" id="{42B37BCE-4042-4998-8481-78741304E21E}"/>
                </a:ext>
              </a:extLst>
            </p:cNvPr>
            <p:cNvSpPr/>
            <p:nvPr/>
          </p:nvSpPr>
          <p:spPr>
            <a:xfrm>
              <a:off x="4667675" y="1011725"/>
              <a:ext cx="41725" cy="54775"/>
            </a:xfrm>
            <a:custGeom>
              <a:avLst/>
              <a:gdLst/>
              <a:ahLst/>
              <a:cxnLst/>
              <a:rect l="l" t="t" r="r" b="b"/>
              <a:pathLst>
                <a:path w="1669" h="2191" extrusionOk="0">
                  <a:moveTo>
                    <a:pt x="1186" y="1"/>
                  </a:moveTo>
                  <a:cubicBezTo>
                    <a:pt x="1077" y="1"/>
                    <a:pt x="957" y="36"/>
                    <a:pt x="834" y="112"/>
                  </a:cubicBezTo>
                  <a:cubicBezTo>
                    <a:pt x="334" y="445"/>
                    <a:pt x="34" y="979"/>
                    <a:pt x="0" y="1579"/>
                  </a:cubicBezTo>
                  <a:cubicBezTo>
                    <a:pt x="0" y="1962"/>
                    <a:pt x="189" y="2191"/>
                    <a:pt x="468" y="2191"/>
                  </a:cubicBezTo>
                  <a:cubicBezTo>
                    <a:pt x="578" y="2191"/>
                    <a:pt x="702" y="2155"/>
                    <a:pt x="834" y="2080"/>
                  </a:cubicBezTo>
                  <a:cubicBezTo>
                    <a:pt x="1335" y="1746"/>
                    <a:pt x="1635" y="1179"/>
                    <a:pt x="1668" y="612"/>
                  </a:cubicBezTo>
                  <a:cubicBezTo>
                    <a:pt x="1668" y="229"/>
                    <a:pt x="1462" y="1"/>
                    <a:pt x="118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3;p41">
              <a:extLst>
                <a:ext uri="{FF2B5EF4-FFF2-40B4-BE49-F238E27FC236}">
                  <a16:creationId xmlns:a16="http://schemas.microsoft.com/office/drawing/2014/main" id="{75FB2081-2CCC-481F-B7A8-1FF2A1A65253}"/>
                </a:ext>
              </a:extLst>
            </p:cNvPr>
            <p:cNvSpPr/>
            <p:nvPr/>
          </p:nvSpPr>
          <p:spPr>
            <a:xfrm>
              <a:off x="4582600" y="1060775"/>
              <a:ext cx="41725" cy="54925"/>
            </a:xfrm>
            <a:custGeom>
              <a:avLst/>
              <a:gdLst/>
              <a:ahLst/>
              <a:cxnLst/>
              <a:rect l="l" t="t" r="r" b="b"/>
              <a:pathLst>
                <a:path w="1669" h="2197" extrusionOk="0">
                  <a:moveTo>
                    <a:pt x="1215" y="1"/>
                  </a:moveTo>
                  <a:cubicBezTo>
                    <a:pt x="1102" y="1"/>
                    <a:pt x="973" y="39"/>
                    <a:pt x="835" y="118"/>
                  </a:cubicBezTo>
                  <a:cubicBezTo>
                    <a:pt x="334" y="451"/>
                    <a:pt x="34" y="985"/>
                    <a:pt x="1" y="1585"/>
                  </a:cubicBezTo>
                  <a:cubicBezTo>
                    <a:pt x="1" y="1968"/>
                    <a:pt x="207" y="2197"/>
                    <a:pt x="483" y="2197"/>
                  </a:cubicBezTo>
                  <a:cubicBezTo>
                    <a:pt x="592" y="2197"/>
                    <a:pt x="712" y="2161"/>
                    <a:pt x="835" y="2086"/>
                  </a:cubicBezTo>
                  <a:cubicBezTo>
                    <a:pt x="1335" y="1752"/>
                    <a:pt x="1635" y="1185"/>
                    <a:pt x="1669" y="618"/>
                  </a:cubicBezTo>
                  <a:cubicBezTo>
                    <a:pt x="1669" y="218"/>
                    <a:pt x="1486" y="1"/>
                    <a:pt x="1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4;p41">
              <a:extLst>
                <a:ext uri="{FF2B5EF4-FFF2-40B4-BE49-F238E27FC236}">
                  <a16:creationId xmlns:a16="http://schemas.microsoft.com/office/drawing/2014/main" id="{D2B5506C-EC4B-4ADA-81D5-9C66658EB1B8}"/>
                </a:ext>
              </a:extLst>
            </p:cNvPr>
            <p:cNvSpPr/>
            <p:nvPr/>
          </p:nvSpPr>
          <p:spPr>
            <a:xfrm>
              <a:off x="2432750" y="2049400"/>
              <a:ext cx="619625" cy="2175275"/>
            </a:xfrm>
            <a:custGeom>
              <a:avLst/>
              <a:gdLst/>
              <a:ahLst/>
              <a:cxnLst/>
              <a:rect l="l" t="t" r="r" b="b"/>
              <a:pathLst>
                <a:path w="24785" h="87011" extrusionOk="0">
                  <a:moveTo>
                    <a:pt x="24785" y="1"/>
                  </a:moveTo>
                  <a:lnTo>
                    <a:pt x="0" y="14278"/>
                  </a:lnTo>
                  <a:lnTo>
                    <a:pt x="0" y="85762"/>
                  </a:lnTo>
                  <a:cubicBezTo>
                    <a:pt x="0" y="86504"/>
                    <a:pt x="589" y="87011"/>
                    <a:pt x="1240" y="87011"/>
                  </a:cubicBezTo>
                  <a:cubicBezTo>
                    <a:pt x="1437" y="87011"/>
                    <a:pt x="1641" y="86964"/>
                    <a:pt x="1835" y="86863"/>
                  </a:cubicBezTo>
                  <a:lnTo>
                    <a:pt x="3569" y="85862"/>
                  </a:lnTo>
                  <a:lnTo>
                    <a:pt x="24785" y="73620"/>
                  </a:lnTo>
                  <a:lnTo>
                    <a:pt x="2478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5;p41">
              <a:extLst>
                <a:ext uri="{FF2B5EF4-FFF2-40B4-BE49-F238E27FC236}">
                  <a16:creationId xmlns:a16="http://schemas.microsoft.com/office/drawing/2014/main" id="{D0442403-97FD-4A4B-BA2C-6C29827EB1C8}"/>
                </a:ext>
              </a:extLst>
            </p:cNvPr>
            <p:cNvSpPr/>
            <p:nvPr/>
          </p:nvSpPr>
          <p:spPr>
            <a:xfrm>
              <a:off x="3094050" y="1090400"/>
              <a:ext cx="1712900" cy="2725300"/>
            </a:xfrm>
            <a:custGeom>
              <a:avLst/>
              <a:gdLst/>
              <a:ahLst/>
              <a:cxnLst/>
              <a:rect l="l" t="t" r="r" b="b"/>
              <a:pathLst>
                <a:path w="68516" h="109012" extrusionOk="0">
                  <a:moveTo>
                    <a:pt x="68516" y="0"/>
                  </a:moveTo>
                  <a:lnTo>
                    <a:pt x="0" y="39562"/>
                  </a:lnTo>
                  <a:lnTo>
                    <a:pt x="0" y="109011"/>
                  </a:lnTo>
                  <a:lnTo>
                    <a:pt x="68516" y="69450"/>
                  </a:lnTo>
                  <a:lnTo>
                    <a:pt x="6851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6;p41">
              <a:extLst>
                <a:ext uri="{FF2B5EF4-FFF2-40B4-BE49-F238E27FC236}">
                  <a16:creationId xmlns:a16="http://schemas.microsoft.com/office/drawing/2014/main" id="{B4F841F8-D2DC-4F43-AFFB-8DCADA4A978B}"/>
                </a:ext>
              </a:extLst>
            </p:cNvPr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7;p41">
              <a:extLst>
                <a:ext uri="{FF2B5EF4-FFF2-40B4-BE49-F238E27FC236}">
                  <a16:creationId xmlns:a16="http://schemas.microsoft.com/office/drawing/2014/main" id="{9CE959FF-DBCC-4C26-96FD-63E8B9520368}"/>
                </a:ext>
              </a:extLst>
            </p:cNvPr>
            <p:cNvSpPr/>
            <p:nvPr/>
          </p:nvSpPr>
          <p:spPr>
            <a:xfrm>
              <a:off x="2501950" y="2257100"/>
              <a:ext cx="421175" cy="303650"/>
            </a:xfrm>
            <a:custGeom>
              <a:avLst/>
              <a:gdLst/>
              <a:ahLst/>
              <a:cxnLst/>
              <a:rect l="l" t="t" r="r" b="b"/>
              <a:pathLst>
                <a:path w="16847" h="12146" extrusionOk="0">
                  <a:moveTo>
                    <a:pt x="16549" y="0"/>
                  </a:moveTo>
                  <a:cubicBezTo>
                    <a:pt x="16486" y="0"/>
                    <a:pt x="16417" y="21"/>
                    <a:pt x="16346" y="66"/>
                  </a:cubicBezTo>
                  <a:lnTo>
                    <a:pt x="501" y="9205"/>
                  </a:lnTo>
                  <a:cubicBezTo>
                    <a:pt x="201" y="9406"/>
                    <a:pt x="1" y="9772"/>
                    <a:pt x="1" y="10139"/>
                  </a:cubicBezTo>
                  <a:lnTo>
                    <a:pt x="1" y="11774"/>
                  </a:lnTo>
                  <a:cubicBezTo>
                    <a:pt x="1" y="12010"/>
                    <a:pt x="118" y="12146"/>
                    <a:pt x="281" y="12146"/>
                  </a:cubicBezTo>
                  <a:cubicBezTo>
                    <a:pt x="348" y="12146"/>
                    <a:pt x="423" y="12123"/>
                    <a:pt x="501" y="12074"/>
                  </a:cubicBezTo>
                  <a:lnTo>
                    <a:pt x="16346" y="2934"/>
                  </a:lnTo>
                  <a:cubicBezTo>
                    <a:pt x="16646" y="2734"/>
                    <a:pt x="16846" y="2401"/>
                    <a:pt x="16846" y="2034"/>
                  </a:cubicBezTo>
                  <a:lnTo>
                    <a:pt x="16846" y="399"/>
                  </a:lnTo>
                  <a:cubicBezTo>
                    <a:pt x="16846" y="155"/>
                    <a:pt x="16721" y="0"/>
                    <a:pt x="1654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8;p41">
              <a:extLst>
                <a:ext uri="{FF2B5EF4-FFF2-40B4-BE49-F238E27FC236}">
                  <a16:creationId xmlns:a16="http://schemas.microsoft.com/office/drawing/2014/main" id="{67728B48-A351-4ED2-9481-0C105CDE86AD}"/>
                </a:ext>
              </a:extLst>
            </p:cNvPr>
            <p:cNvSpPr/>
            <p:nvPr/>
          </p:nvSpPr>
          <p:spPr>
            <a:xfrm>
              <a:off x="2948100" y="2223850"/>
              <a:ext cx="52575" cy="61575"/>
            </a:xfrm>
            <a:custGeom>
              <a:avLst/>
              <a:gdLst/>
              <a:ahLst/>
              <a:cxnLst/>
              <a:rect l="l" t="t" r="r" b="b"/>
              <a:pathLst>
                <a:path w="2103" h="2463" extrusionOk="0">
                  <a:moveTo>
                    <a:pt x="1168" y="361"/>
                  </a:moveTo>
                  <a:cubicBezTo>
                    <a:pt x="1235" y="428"/>
                    <a:pt x="1335" y="562"/>
                    <a:pt x="1335" y="862"/>
                  </a:cubicBezTo>
                  <a:cubicBezTo>
                    <a:pt x="1335" y="1329"/>
                    <a:pt x="1135" y="1762"/>
                    <a:pt x="768" y="2063"/>
                  </a:cubicBezTo>
                  <a:cubicBezTo>
                    <a:pt x="721" y="2086"/>
                    <a:pt x="674" y="2110"/>
                    <a:pt x="627" y="2110"/>
                  </a:cubicBezTo>
                  <a:cubicBezTo>
                    <a:pt x="607" y="2110"/>
                    <a:pt x="587" y="2106"/>
                    <a:pt x="568" y="2096"/>
                  </a:cubicBezTo>
                  <a:cubicBezTo>
                    <a:pt x="501" y="2029"/>
                    <a:pt x="401" y="1896"/>
                    <a:pt x="401" y="1596"/>
                  </a:cubicBezTo>
                  <a:cubicBezTo>
                    <a:pt x="401" y="1129"/>
                    <a:pt x="601" y="695"/>
                    <a:pt x="968" y="395"/>
                  </a:cubicBezTo>
                  <a:cubicBezTo>
                    <a:pt x="1002" y="395"/>
                    <a:pt x="1035" y="361"/>
                    <a:pt x="1102" y="361"/>
                  </a:cubicBezTo>
                  <a:close/>
                  <a:moveTo>
                    <a:pt x="1100" y="1"/>
                  </a:moveTo>
                  <a:cubicBezTo>
                    <a:pt x="984" y="1"/>
                    <a:pt x="865" y="36"/>
                    <a:pt x="768" y="95"/>
                  </a:cubicBezTo>
                  <a:cubicBezTo>
                    <a:pt x="301" y="462"/>
                    <a:pt x="34" y="1029"/>
                    <a:pt x="34" y="1596"/>
                  </a:cubicBezTo>
                  <a:cubicBezTo>
                    <a:pt x="1" y="1929"/>
                    <a:pt x="134" y="2229"/>
                    <a:pt x="401" y="2396"/>
                  </a:cubicBezTo>
                  <a:cubicBezTo>
                    <a:pt x="468" y="2463"/>
                    <a:pt x="535" y="2463"/>
                    <a:pt x="635" y="2463"/>
                  </a:cubicBezTo>
                  <a:cubicBezTo>
                    <a:pt x="735" y="2463"/>
                    <a:pt x="868" y="2430"/>
                    <a:pt x="968" y="2396"/>
                  </a:cubicBezTo>
                  <a:cubicBezTo>
                    <a:pt x="1135" y="2263"/>
                    <a:pt x="1268" y="2129"/>
                    <a:pt x="1369" y="1963"/>
                  </a:cubicBezTo>
                  <a:lnTo>
                    <a:pt x="1769" y="2330"/>
                  </a:lnTo>
                  <a:cubicBezTo>
                    <a:pt x="1802" y="2363"/>
                    <a:pt x="1836" y="2396"/>
                    <a:pt x="1869" y="2396"/>
                  </a:cubicBezTo>
                  <a:cubicBezTo>
                    <a:pt x="1936" y="2396"/>
                    <a:pt x="1969" y="2363"/>
                    <a:pt x="2002" y="2330"/>
                  </a:cubicBezTo>
                  <a:cubicBezTo>
                    <a:pt x="2102" y="2263"/>
                    <a:pt x="2069" y="2129"/>
                    <a:pt x="2002" y="2063"/>
                  </a:cubicBezTo>
                  <a:lnTo>
                    <a:pt x="1535" y="1629"/>
                  </a:lnTo>
                  <a:cubicBezTo>
                    <a:pt x="1635" y="1362"/>
                    <a:pt x="1669" y="1129"/>
                    <a:pt x="1669" y="862"/>
                  </a:cubicBezTo>
                  <a:cubicBezTo>
                    <a:pt x="1735" y="562"/>
                    <a:pt x="1602" y="261"/>
                    <a:pt x="1335" y="61"/>
                  </a:cubicBezTo>
                  <a:cubicBezTo>
                    <a:pt x="1265" y="19"/>
                    <a:pt x="1184" y="1"/>
                    <a:pt x="11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9;p41">
              <a:extLst>
                <a:ext uri="{FF2B5EF4-FFF2-40B4-BE49-F238E27FC236}">
                  <a16:creationId xmlns:a16="http://schemas.microsoft.com/office/drawing/2014/main" id="{D9C2C171-F961-4B1F-A5E7-F1272A698B3F}"/>
                </a:ext>
              </a:extLst>
            </p:cNvPr>
            <p:cNvSpPr/>
            <p:nvPr/>
          </p:nvSpPr>
          <p:spPr>
            <a:xfrm>
              <a:off x="2501125" y="2653175"/>
              <a:ext cx="10875" cy="31725"/>
            </a:xfrm>
            <a:custGeom>
              <a:avLst/>
              <a:gdLst/>
              <a:ahLst/>
              <a:cxnLst/>
              <a:rect l="l" t="t" r="r" b="b"/>
              <a:pathLst>
                <a:path w="435" h="1269" extrusionOk="0">
                  <a:moveTo>
                    <a:pt x="401" y="0"/>
                  </a:moveTo>
                  <a:lnTo>
                    <a:pt x="67" y="234"/>
                  </a:lnTo>
                  <a:cubicBezTo>
                    <a:pt x="34" y="234"/>
                    <a:pt x="0" y="267"/>
                    <a:pt x="0" y="301"/>
                  </a:cubicBezTo>
                  <a:lnTo>
                    <a:pt x="0" y="1268"/>
                  </a:lnTo>
                  <a:lnTo>
                    <a:pt x="67" y="1268"/>
                  </a:ln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0"/>
                    <a:pt x="401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0;p41">
              <a:extLst>
                <a:ext uri="{FF2B5EF4-FFF2-40B4-BE49-F238E27FC236}">
                  <a16:creationId xmlns:a16="http://schemas.microsoft.com/office/drawing/2014/main" id="{77CFE9F4-AA1B-4E41-9CA6-A294B1B69CB0}"/>
                </a:ext>
              </a:extLst>
            </p:cNvPr>
            <p:cNvSpPr/>
            <p:nvPr/>
          </p:nvSpPr>
          <p:spPr>
            <a:xfrm>
              <a:off x="2514475" y="2646500"/>
              <a:ext cx="10850" cy="30875"/>
            </a:xfrm>
            <a:custGeom>
              <a:avLst/>
              <a:gdLst/>
              <a:ahLst/>
              <a:cxnLst/>
              <a:rect l="l" t="t" r="r" b="b"/>
              <a:pathLst>
                <a:path w="434" h="1235" extrusionOk="0">
                  <a:moveTo>
                    <a:pt x="400" y="1"/>
                  </a:moveTo>
                  <a:lnTo>
                    <a:pt x="34" y="167"/>
                  </a:lnTo>
                  <a:cubicBezTo>
                    <a:pt x="34" y="201"/>
                    <a:pt x="0" y="234"/>
                    <a:pt x="0" y="267"/>
                  </a:cubicBezTo>
                  <a:lnTo>
                    <a:pt x="0" y="1201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1"/>
                    <a:pt x="434" y="9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1;p41">
              <a:extLst>
                <a:ext uri="{FF2B5EF4-FFF2-40B4-BE49-F238E27FC236}">
                  <a16:creationId xmlns:a16="http://schemas.microsoft.com/office/drawing/2014/main" id="{6451A125-99E4-46C7-9302-4EBB5E150D45}"/>
                </a:ext>
              </a:extLst>
            </p:cNvPr>
            <p:cNvSpPr/>
            <p:nvPr/>
          </p:nvSpPr>
          <p:spPr>
            <a:xfrm>
              <a:off x="2527800" y="263817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34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7"/>
                  </a:lnTo>
                  <a:cubicBezTo>
                    <a:pt x="435" y="1034"/>
                    <a:pt x="435" y="1001"/>
                    <a:pt x="435" y="1001"/>
                  </a:cubicBezTo>
                  <a:lnTo>
                    <a:pt x="435" y="33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2;p41">
              <a:extLst>
                <a:ext uri="{FF2B5EF4-FFF2-40B4-BE49-F238E27FC236}">
                  <a16:creationId xmlns:a16="http://schemas.microsoft.com/office/drawing/2014/main" id="{F166E66C-34BC-443A-A978-9B5390872B84}"/>
                </a:ext>
              </a:extLst>
            </p:cNvPr>
            <p:cNvSpPr/>
            <p:nvPr/>
          </p:nvSpPr>
          <p:spPr>
            <a:xfrm>
              <a:off x="2501125" y="2684025"/>
              <a:ext cx="10875" cy="32550"/>
            </a:xfrm>
            <a:custGeom>
              <a:avLst/>
              <a:gdLst/>
              <a:ahLst/>
              <a:cxnLst/>
              <a:rect l="l" t="t" r="r" b="b"/>
              <a:pathLst>
                <a:path w="435" h="1302" extrusionOk="0">
                  <a:moveTo>
                    <a:pt x="401" y="1"/>
                  </a:moveTo>
                  <a:lnTo>
                    <a:pt x="67" y="234"/>
                  </a:lnTo>
                  <a:cubicBezTo>
                    <a:pt x="34" y="234"/>
                    <a:pt x="0" y="268"/>
                    <a:pt x="0" y="301"/>
                  </a:cubicBezTo>
                  <a:lnTo>
                    <a:pt x="0" y="1268"/>
                  </a:lnTo>
                  <a:cubicBezTo>
                    <a:pt x="0" y="1302"/>
                    <a:pt x="67" y="1302"/>
                    <a:pt x="67" y="1302"/>
                  </a:cubicBezTo>
                  <a:lnTo>
                    <a:pt x="401" y="1068"/>
                  </a:lnTo>
                  <a:cubicBezTo>
                    <a:pt x="434" y="1068"/>
                    <a:pt x="434" y="1035"/>
                    <a:pt x="434" y="1001"/>
                  </a:cubicBezTo>
                  <a:lnTo>
                    <a:pt x="434" y="34"/>
                  </a:lnTo>
                  <a:cubicBezTo>
                    <a:pt x="434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3;p41">
              <a:extLst>
                <a:ext uri="{FF2B5EF4-FFF2-40B4-BE49-F238E27FC236}">
                  <a16:creationId xmlns:a16="http://schemas.microsoft.com/office/drawing/2014/main" id="{F2FA5886-C656-45E9-9E1C-8DD0B9E6976D}"/>
                </a:ext>
              </a:extLst>
            </p:cNvPr>
            <p:cNvSpPr/>
            <p:nvPr/>
          </p:nvSpPr>
          <p:spPr>
            <a:xfrm>
              <a:off x="2514475" y="2677350"/>
              <a:ext cx="10850" cy="30900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400" y="1"/>
                  </a:moveTo>
                  <a:lnTo>
                    <a:pt x="34" y="201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1202"/>
                  </a:lnTo>
                  <a:cubicBezTo>
                    <a:pt x="0" y="1235"/>
                    <a:pt x="34" y="1235"/>
                    <a:pt x="34" y="1235"/>
                  </a:cubicBezTo>
                  <a:lnTo>
                    <a:pt x="400" y="1035"/>
                  </a:lnTo>
                  <a:cubicBezTo>
                    <a:pt x="434" y="1035"/>
                    <a:pt x="434" y="1002"/>
                    <a:pt x="434" y="1002"/>
                  </a:cubicBezTo>
                  <a:lnTo>
                    <a:pt x="434" y="34"/>
                  </a:lnTo>
                  <a:cubicBezTo>
                    <a:pt x="434" y="1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4;p41">
              <a:extLst>
                <a:ext uri="{FF2B5EF4-FFF2-40B4-BE49-F238E27FC236}">
                  <a16:creationId xmlns:a16="http://schemas.microsoft.com/office/drawing/2014/main" id="{DDCCC32D-C9BF-4652-AFD7-961A2A4ABAD5}"/>
                </a:ext>
              </a:extLst>
            </p:cNvPr>
            <p:cNvSpPr/>
            <p:nvPr/>
          </p:nvSpPr>
          <p:spPr>
            <a:xfrm>
              <a:off x="2527800" y="2669025"/>
              <a:ext cx="10875" cy="31700"/>
            </a:xfrm>
            <a:custGeom>
              <a:avLst/>
              <a:gdLst/>
              <a:ahLst/>
              <a:cxnLst/>
              <a:rect l="l" t="t" r="r" b="b"/>
              <a:pathLst>
                <a:path w="435" h="1268" extrusionOk="0">
                  <a:moveTo>
                    <a:pt x="401" y="0"/>
                  </a:moveTo>
                  <a:lnTo>
                    <a:pt x="34" y="200"/>
                  </a:lnTo>
                  <a:cubicBezTo>
                    <a:pt x="34" y="234"/>
                    <a:pt x="1" y="267"/>
                    <a:pt x="1" y="267"/>
                  </a:cubicBezTo>
                  <a:lnTo>
                    <a:pt x="1" y="1234"/>
                  </a:lnTo>
                  <a:cubicBezTo>
                    <a:pt x="1" y="1268"/>
                    <a:pt x="34" y="1268"/>
                    <a:pt x="34" y="1268"/>
                  </a:cubicBezTo>
                  <a:lnTo>
                    <a:pt x="401" y="1068"/>
                  </a:lnTo>
                  <a:cubicBezTo>
                    <a:pt x="435" y="1034"/>
                    <a:pt x="435" y="1034"/>
                    <a:pt x="435" y="1001"/>
                  </a:cubicBezTo>
                  <a:lnTo>
                    <a:pt x="435" y="34"/>
                  </a:lnTo>
                  <a:cubicBezTo>
                    <a:pt x="435" y="0"/>
                    <a:pt x="435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5;p41">
              <a:extLst>
                <a:ext uri="{FF2B5EF4-FFF2-40B4-BE49-F238E27FC236}">
                  <a16:creationId xmlns:a16="http://schemas.microsoft.com/office/drawing/2014/main" id="{01F18717-5979-4549-8A72-108820340D9A}"/>
                </a:ext>
              </a:extLst>
            </p:cNvPr>
            <p:cNvSpPr/>
            <p:nvPr/>
          </p:nvSpPr>
          <p:spPr>
            <a:xfrm>
              <a:off x="2501950" y="2764300"/>
              <a:ext cx="12325" cy="28500"/>
            </a:xfrm>
            <a:custGeom>
              <a:avLst/>
              <a:gdLst/>
              <a:ahLst/>
              <a:cxnLst/>
              <a:rect l="l" t="t" r="r" b="b"/>
              <a:pathLst>
                <a:path w="493" h="1140" extrusionOk="0">
                  <a:moveTo>
                    <a:pt x="451" y="0"/>
                  </a:moveTo>
                  <a:cubicBezTo>
                    <a:pt x="443" y="0"/>
                    <a:pt x="434" y="9"/>
                    <a:pt x="434" y="25"/>
                  </a:cubicBezTo>
                  <a:lnTo>
                    <a:pt x="1" y="793"/>
                  </a:lnTo>
                  <a:lnTo>
                    <a:pt x="1" y="893"/>
                  </a:lnTo>
                  <a:lnTo>
                    <a:pt x="434" y="1126"/>
                  </a:lnTo>
                  <a:cubicBezTo>
                    <a:pt x="434" y="1135"/>
                    <a:pt x="439" y="1139"/>
                    <a:pt x="446" y="1139"/>
                  </a:cubicBezTo>
                  <a:cubicBezTo>
                    <a:pt x="463" y="1139"/>
                    <a:pt x="492" y="1108"/>
                    <a:pt x="468" y="1059"/>
                  </a:cubicBezTo>
                  <a:lnTo>
                    <a:pt x="468" y="25"/>
                  </a:lnTo>
                  <a:cubicBezTo>
                    <a:pt x="468" y="9"/>
                    <a:pt x="459" y="0"/>
                    <a:pt x="4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6;p41">
              <a:extLst>
                <a:ext uri="{FF2B5EF4-FFF2-40B4-BE49-F238E27FC236}">
                  <a16:creationId xmlns:a16="http://schemas.microsoft.com/office/drawing/2014/main" id="{E28D2C16-50A5-4D8C-8971-6B966AFFBD74}"/>
                </a:ext>
              </a:extLst>
            </p:cNvPr>
            <p:cNvSpPr/>
            <p:nvPr/>
          </p:nvSpPr>
          <p:spPr>
            <a:xfrm>
              <a:off x="2506125" y="2769925"/>
              <a:ext cx="16700" cy="15350"/>
            </a:xfrm>
            <a:custGeom>
              <a:avLst/>
              <a:gdLst/>
              <a:ahLst/>
              <a:cxnLst/>
              <a:rect l="l" t="t" r="r" b="b"/>
              <a:pathLst>
                <a:path w="668" h="614" extrusionOk="0">
                  <a:moveTo>
                    <a:pt x="668" y="0"/>
                  </a:moveTo>
                  <a:lnTo>
                    <a:pt x="67" y="334"/>
                  </a:lnTo>
                  <a:cubicBezTo>
                    <a:pt x="34" y="367"/>
                    <a:pt x="1" y="434"/>
                    <a:pt x="1" y="501"/>
                  </a:cubicBezTo>
                  <a:cubicBezTo>
                    <a:pt x="1" y="576"/>
                    <a:pt x="19" y="613"/>
                    <a:pt x="43" y="613"/>
                  </a:cubicBezTo>
                  <a:cubicBezTo>
                    <a:pt x="51" y="613"/>
                    <a:pt x="59" y="609"/>
                    <a:pt x="67" y="601"/>
                  </a:cubicBezTo>
                  <a:lnTo>
                    <a:pt x="668" y="26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7;p41">
              <a:extLst>
                <a:ext uri="{FF2B5EF4-FFF2-40B4-BE49-F238E27FC236}">
                  <a16:creationId xmlns:a16="http://schemas.microsoft.com/office/drawing/2014/main" id="{C3CF8189-44AE-4D7D-B5EB-9869A73227E1}"/>
                </a:ext>
              </a:extLst>
            </p:cNvPr>
            <p:cNvSpPr/>
            <p:nvPr/>
          </p:nvSpPr>
          <p:spPr>
            <a:xfrm>
              <a:off x="2525300" y="2765750"/>
              <a:ext cx="5025" cy="9200"/>
            </a:xfrm>
            <a:custGeom>
              <a:avLst/>
              <a:gdLst/>
              <a:ahLst/>
              <a:cxnLst/>
              <a:rect l="l" t="t" r="r" b="b"/>
              <a:pathLst>
                <a:path w="201" h="368" extrusionOk="0">
                  <a:moveTo>
                    <a:pt x="201" y="1"/>
                  </a:moveTo>
                  <a:lnTo>
                    <a:pt x="1" y="101"/>
                  </a:lnTo>
                  <a:lnTo>
                    <a:pt x="1" y="368"/>
                  </a:lnTo>
                  <a:lnTo>
                    <a:pt x="201" y="2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8;p41">
              <a:extLst>
                <a:ext uri="{FF2B5EF4-FFF2-40B4-BE49-F238E27FC236}">
                  <a16:creationId xmlns:a16="http://schemas.microsoft.com/office/drawing/2014/main" id="{0C6EB1FE-46AA-47D3-82DF-1CC2CCF0F4EE}"/>
                </a:ext>
              </a:extLst>
            </p:cNvPr>
            <p:cNvSpPr/>
            <p:nvPr/>
          </p:nvSpPr>
          <p:spPr>
            <a:xfrm>
              <a:off x="2532825" y="2758750"/>
              <a:ext cx="10850" cy="32350"/>
            </a:xfrm>
            <a:custGeom>
              <a:avLst/>
              <a:gdLst/>
              <a:ahLst/>
              <a:cxnLst/>
              <a:rect l="l" t="t" r="r" b="b"/>
              <a:pathLst>
                <a:path w="434" h="1294" extrusionOk="0">
                  <a:moveTo>
                    <a:pt x="366" y="1"/>
                  </a:moveTo>
                  <a:cubicBezTo>
                    <a:pt x="354" y="1"/>
                    <a:pt x="343" y="5"/>
                    <a:pt x="334" y="14"/>
                  </a:cubicBezTo>
                  <a:lnTo>
                    <a:pt x="0" y="181"/>
                  </a:lnTo>
                  <a:lnTo>
                    <a:pt x="0" y="447"/>
                  </a:lnTo>
                  <a:lnTo>
                    <a:pt x="234" y="314"/>
                  </a:lnTo>
                  <a:lnTo>
                    <a:pt x="234" y="1181"/>
                  </a:lnTo>
                  <a:cubicBezTo>
                    <a:pt x="234" y="1256"/>
                    <a:pt x="252" y="1294"/>
                    <a:pt x="290" y="1294"/>
                  </a:cubicBezTo>
                  <a:cubicBezTo>
                    <a:pt x="302" y="1294"/>
                    <a:pt x="317" y="1290"/>
                    <a:pt x="334" y="1281"/>
                  </a:cubicBezTo>
                  <a:cubicBezTo>
                    <a:pt x="400" y="1215"/>
                    <a:pt x="434" y="1148"/>
                    <a:pt x="434" y="1081"/>
                  </a:cubicBezTo>
                  <a:lnTo>
                    <a:pt x="434" y="81"/>
                  </a:lnTo>
                  <a:cubicBezTo>
                    <a:pt x="434" y="32"/>
                    <a:pt x="398" y="1"/>
                    <a:pt x="36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9;p41">
              <a:extLst>
                <a:ext uri="{FF2B5EF4-FFF2-40B4-BE49-F238E27FC236}">
                  <a16:creationId xmlns:a16="http://schemas.microsoft.com/office/drawing/2014/main" id="{4B1BE1A3-2236-41D8-80E6-F2E04A063259}"/>
                </a:ext>
              </a:extLst>
            </p:cNvPr>
            <p:cNvSpPr/>
            <p:nvPr/>
          </p:nvSpPr>
          <p:spPr>
            <a:xfrm>
              <a:off x="2500300" y="2846675"/>
              <a:ext cx="34825" cy="62550"/>
            </a:xfrm>
            <a:custGeom>
              <a:avLst/>
              <a:gdLst/>
              <a:ahLst/>
              <a:cxnLst/>
              <a:rect l="l" t="t" r="r" b="b"/>
              <a:pathLst>
                <a:path w="1393" h="2502" extrusionOk="0">
                  <a:moveTo>
                    <a:pt x="952" y="1"/>
                  </a:moveTo>
                  <a:cubicBezTo>
                    <a:pt x="865" y="1"/>
                    <a:pt x="768" y="32"/>
                    <a:pt x="667" y="99"/>
                  </a:cubicBezTo>
                  <a:cubicBezTo>
                    <a:pt x="200" y="500"/>
                    <a:pt x="0" y="1134"/>
                    <a:pt x="67" y="1734"/>
                  </a:cubicBezTo>
                  <a:cubicBezTo>
                    <a:pt x="134" y="2234"/>
                    <a:pt x="434" y="2234"/>
                    <a:pt x="467" y="2468"/>
                  </a:cubicBezTo>
                  <a:cubicBezTo>
                    <a:pt x="467" y="2501"/>
                    <a:pt x="500" y="2501"/>
                    <a:pt x="500" y="2501"/>
                  </a:cubicBezTo>
                  <a:lnTo>
                    <a:pt x="901" y="2268"/>
                  </a:lnTo>
                  <a:cubicBezTo>
                    <a:pt x="934" y="2268"/>
                    <a:pt x="934" y="2234"/>
                    <a:pt x="934" y="2201"/>
                  </a:cubicBezTo>
                  <a:cubicBezTo>
                    <a:pt x="1001" y="1867"/>
                    <a:pt x="1368" y="1500"/>
                    <a:pt x="1368" y="700"/>
                  </a:cubicBezTo>
                  <a:cubicBezTo>
                    <a:pt x="1393" y="276"/>
                    <a:pt x="1212" y="1"/>
                    <a:pt x="9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0;p41">
              <a:extLst>
                <a:ext uri="{FF2B5EF4-FFF2-40B4-BE49-F238E27FC236}">
                  <a16:creationId xmlns:a16="http://schemas.microsoft.com/office/drawing/2014/main" id="{215AB303-80BE-4E92-849B-6905A548C52E}"/>
                </a:ext>
              </a:extLst>
            </p:cNvPr>
            <p:cNvSpPr/>
            <p:nvPr/>
          </p:nvSpPr>
          <p:spPr>
            <a:xfrm>
              <a:off x="2511975" y="2907525"/>
              <a:ext cx="11700" cy="16700"/>
            </a:xfrm>
            <a:custGeom>
              <a:avLst/>
              <a:gdLst/>
              <a:ahLst/>
              <a:cxnLst/>
              <a:rect l="l" t="t" r="r" b="b"/>
              <a:pathLst>
                <a:path w="468" h="668" extrusionOk="0">
                  <a:moveTo>
                    <a:pt x="434" y="0"/>
                  </a:moveTo>
                  <a:lnTo>
                    <a:pt x="67" y="201"/>
                  </a:lnTo>
                  <a:cubicBezTo>
                    <a:pt x="33" y="234"/>
                    <a:pt x="0" y="267"/>
                    <a:pt x="0" y="301"/>
                  </a:cubicBezTo>
                  <a:lnTo>
                    <a:pt x="0" y="634"/>
                  </a:lnTo>
                  <a:cubicBezTo>
                    <a:pt x="0" y="668"/>
                    <a:pt x="33" y="668"/>
                    <a:pt x="67" y="668"/>
                  </a:cubicBezTo>
                  <a:lnTo>
                    <a:pt x="434" y="467"/>
                  </a:lnTo>
                  <a:cubicBezTo>
                    <a:pt x="467" y="434"/>
                    <a:pt x="467" y="401"/>
                    <a:pt x="467" y="401"/>
                  </a:cubicBezTo>
                  <a:lnTo>
                    <a:pt x="467" y="34"/>
                  </a:lnTo>
                  <a:cubicBezTo>
                    <a:pt x="467" y="0"/>
                    <a:pt x="467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1;p41">
              <a:extLst>
                <a:ext uri="{FF2B5EF4-FFF2-40B4-BE49-F238E27FC236}">
                  <a16:creationId xmlns:a16="http://schemas.microsoft.com/office/drawing/2014/main" id="{790564C8-5323-4BD3-9810-97F974860A39}"/>
                </a:ext>
              </a:extLst>
            </p:cNvPr>
            <p:cNvSpPr/>
            <p:nvPr/>
          </p:nvSpPr>
          <p:spPr>
            <a:xfrm>
              <a:off x="2501125" y="2641900"/>
              <a:ext cx="43550" cy="77725"/>
            </a:xfrm>
            <a:custGeom>
              <a:avLst/>
              <a:gdLst/>
              <a:ahLst/>
              <a:cxnLst/>
              <a:rect l="l" t="t" r="r" b="b"/>
              <a:pathLst>
                <a:path w="1742" h="3109" extrusionOk="0">
                  <a:moveTo>
                    <a:pt x="1085" y="318"/>
                  </a:moveTo>
                  <a:cubicBezTo>
                    <a:pt x="1321" y="318"/>
                    <a:pt x="1502" y="572"/>
                    <a:pt x="1502" y="985"/>
                  </a:cubicBezTo>
                  <a:cubicBezTo>
                    <a:pt x="1502" y="1519"/>
                    <a:pt x="1268" y="2019"/>
                    <a:pt x="868" y="2319"/>
                  </a:cubicBezTo>
                  <a:cubicBezTo>
                    <a:pt x="785" y="2365"/>
                    <a:pt x="708" y="2386"/>
                    <a:pt x="637" y="2386"/>
                  </a:cubicBezTo>
                  <a:cubicBezTo>
                    <a:pt x="394" y="2386"/>
                    <a:pt x="234" y="2133"/>
                    <a:pt x="234" y="1719"/>
                  </a:cubicBezTo>
                  <a:cubicBezTo>
                    <a:pt x="201" y="1185"/>
                    <a:pt x="434" y="685"/>
                    <a:pt x="868" y="385"/>
                  </a:cubicBezTo>
                  <a:cubicBezTo>
                    <a:pt x="943" y="340"/>
                    <a:pt x="1016" y="318"/>
                    <a:pt x="1085" y="318"/>
                  </a:cubicBezTo>
                  <a:close/>
                  <a:moveTo>
                    <a:pt x="1162" y="1"/>
                  </a:moveTo>
                  <a:cubicBezTo>
                    <a:pt x="1033" y="1"/>
                    <a:pt x="887" y="59"/>
                    <a:pt x="734" y="185"/>
                  </a:cubicBezTo>
                  <a:cubicBezTo>
                    <a:pt x="334" y="552"/>
                    <a:pt x="101" y="1052"/>
                    <a:pt x="34" y="1619"/>
                  </a:cubicBezTo>
                  <a:cubicBezTo>
                    <a:pt x="0" y="1886"/>
                    <a:pt x="34" y="2153"/>
                    <a:pt x="134" y="2386"/>
                  </a:cubicBezTo>
                  <a:lnTo>
                    <a:pt x="0" y="3053"/>
                  </a:lnTo>
                  <a:cubicBezTo>
                    <a:pt x="0" y="3092"/>
                    <a:pt x="0" y="3109"/>
                    <a:pt x="14" y="3109"/>
                  </a:cubicBezTo>
                  <a:cubicBezTo>
                    <a:pt x="23" y="3109"/>
                    <a:pt x="40" y="3101"/>
                    <a:pt x="67" y="3087"/>
                  </a:cubicBezTo>
                  <a:lnTo>
                    <a:pt x="434" y="2686"/>
                  </a:lnTo>
                  <a:cubicBezTo>
                    <a:pt x="468" y="2692"/>
                    <a:pt x="503" y="2695"/>
                    <a:pt x="537" y="2695"/>
                  </a:cubicBezTo>
                  <a:cubicBezTo>
                    <a:pt x="702" y="2695"/>
                    <a:pt x="863" y="2630"/>
                    <a:pt x="1001" y="2520"/>
                  </a:cubicBezTo>
                  <a:cubicBezTo>
                    <a:pt x="1401" y="2153"/>
                    <a:pt x="1635" y="1619"/>
                    <a:pt x="1668" y="1085"/>
                  </a:cubicBezTo>
                  <a:cubicBezTo>
                    <a:pt x="1741" y="427"/>
                    <a:pt x="1512" y="1"/>
                    <a:pt x="116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2;p41">
              <a:extLst>
                <a:ext uri="{FF2B5EF4-FFF2-40B4-BE49-F238E27FC236}">
                  <a16:creationId xmlns:a16="http://schemas.microsoft.com/office/drawing/2014/main" id="{F51767C7-BFBA-4E5B-8068-622C8A584697}"/>
                </a:ext>
              </a:extLst>
            </p:cNvPr>
            <p:cNvSpPr/>
            <p:nvPr/>
          </p:nvSpPr>
          <p:spPr>
            <a:xfrm>
              <a:off x="2501125" y="2957975"/>
              <a:ext cx="43550" cy="78325"/>
            </a:xfrm>
            <a:custGeom>
              <a:avLst/>
              <a:gdLst/>
              <a:ahLst/>
              <a:cxnLst/>
              <a:rect l="l" t="t" r="r" b="b"/>
              <a:pathLst>
                <a:path w="1742" h="3133" extrusionOk="0">
                  <a:moveTo>
                    <a:pt x="1073" y="322"/>
                  </a:moveTo>
                  <a:cubicBezTo>
                    <a:pt x="1315" y="322"/>
                    <a:pt x="1502" y="597"/>
                    <a:pt x="1502" y="1018"/>
                  </a:cubicBezTo>
                  <a:cubicBezTo>
                    <a:pt x="1502" y="1518"/>
                    <a:pt x="1268" y="2019"/>
                    <a:pt x="868" y="2352"/>
                  </a:cubicBezTo>
                  <a:cubicBezTo>
                    <a:pt x="786" y="2397"/>
                    <a:pt x="709" y="2418"/>
                    <a:pt x="639" y="2418"/>
                  </a:cubicBezTo>
                  <a:cubicBezTo>
                    <a:pt x="395" y="2418"/>
                    <a:pt x="234" y="2159"/>
                    <a:pt x="234" y="1718"/>
                  </a:cubicBezTo>
                  <a:cubicBezTo>
                    <a:pt x="201" y="1218"/>
                    <a:pt x="434" y="718"/>
                    <a:pt x="868" y="384"/>
                  </a:cubicBezTo>
                  <a:cubicBezTo>
                    <a:pt x="938" y="342"/>
                    <a:pt x="1008" y="322"/>
                    <a:pt x="1073" y="322"/>
                  </a:cubicBezTo>
                  <a:close/>
                  <a:moveTo>
                    <a:pt x="1160" y="1"/>
                  </a:moveTo>
                  <a:cubicBezTo>
                    <a:pt x="1031" y="1"/>
                    <a:pt x="886" y="59"/>
                    <a:pt x="734" y="184"/>
                  </a:cubicBezTo>
                  <a:cubicBezTo>
                    <a:pt x="334" y="584"/>
                    <a:pt x="101" y="1085"/>
                    <a:pt x="34" y="1618"/>
                  </a:cubicBezTo>
                  <a:cubicBezTo>
                    <a:pt x="0" y="1885"/>
                    <a:pt x="34" y="2152"/>
                    <a:pt x="134" y="2419"/>
                  </a:cubicBezTo>
                  <a:lnTo>
                    <a:pt x="0" y="3053"/>
                  </a:lnTo>
                  <a:cubicBezTo>
                    <a:pt x="0" y="3102"/>
                    <a:pt x="0" y="3133"/>
                    <a:pt x="27" y="3133"/>
                  </a:cubicBezTo>
                  <a:cubicBezTo>
                    <a:pt x="36" y="3133"/>
                    <a:pt x="49" y="3128"/>
                    <a:pt x="67" y="3119"/>
                  </a:cubicBezTo>
                  <a:lnTo>
                    <a:pt x="434" y="2686"/>
                  </a:lnTo>
                  <a:cubicBezTo>
                    <a:pt x="488" y="2704"/>
                    <a:pt x="541" y="2712"/>
                    <a:pt x="594" y="2712"/>
                  </a:cubicBezTo>
                  <a:cubicBezTo>
                    <a:pt x="739" y="2712"/>
                    <a:pt x="879" y="2650"/>
                    <a:pt x="1001" y="2552"/>
                  </a:cubicBezTo>
                  <a:cubicBezTo>
                    <a:pt x="1401" y="2152"/>
                    <a:pt x="1635" y="1652"/>
                    <a:pt x="1668" y="1118"/>
                  </a:cubicBezTo>
                  <a:cubicBezTo>
                    <a:pt x="1742" y="434"/>
                    <a:pt x="1511" y="1"/>
                    <a:pt x="1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3;p41">
              <a:extLst>
                <a:ext uri="{FF2B5EF4-FFF2-40B4-BE49-F238E27FC236}">
                  <a16:creationId xmlns:a16="http://schemas.microsoft.com/office/drawing/2014/main" id="{4DA3CCF3-8CC6-4B86-A6D2-1C700CE11790}"/>
                </a:ext>
              </a:extLst>
            </p:cNvPr>
            <p:cNvSpPr/>
            <p:nvPr/>
          </p:nvSpPr>
          <p:spPr>
            <a:xfrm>
              <a:off x="2516125" y="3069800"/>
              <a:ext cx="16725" cy="27400"/>
            </a:xfrm>
            <a:custGeom>
              <a:avLst/>
              <a:gdLst/>
              <a:ahLst/>
              <a:cxnLst/>
              <a:rect l="l" t="t" r="r" b="b"/>
              <a:pathLst>
                <a:path w="669" h="1096" extrusionOk="0">
                  <a:moveTo>
                    <a:pt x="453" y="0"/>
                  </a:moveTo>
                  <a:cubicBezTo>
                    <a:pt x="415" y="0"/>
                    <a:pt x="375" y="15"/>
                    <a:pt x="334" y="47"/>
                  </a:cubicBezTo>
                  <a:cubicBezTo>
                    <a:pt x="101" y="214"/>
                    <a:pt x="1" y="448"/>
                    <a:pt x="1" y="748"/>
                  </a:cubicBezTo>
                  <a:cubicBezTo>
                    <a:pt x="1" y="950"/>
                    <a:pt x="78" y="1095"/>
                    <a:pt x="202" y="1095"/>
                  </a:cubicBezTo>
                  <a:cubicBezTo>
                    <a:pt x="242" y="1095"/>
                    <a:pt x="286" y="1080"/>
                    <a:pt x="334" y="1048"/>
                  </a:cubicBezTo>
                  <a:cubicBezTo>
                    <a:pt x="535" y="881"/>
                    <a:pt x="668" y="615"/>
                    <a:pt x="668" y="348"/>
                  </a:cubicBezTo>
                  <a:cubicBezTo>
                    <a:pt x="668" y="145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4;p41">
              <a:extLst>
                <a:ext uri="{FF2B5EF4-FFF2-40B4-BE49-F238E27FC236}">
                  <a16:creationId xmlns:a16="http://schemas.microsoft.com/office/drawing/2014/main" id="{A7DAA611-AC6A-4AE8-9670-9C7E2263EEF6}"/>
                </a:ext>
              </a:extLst>
            </p:cNvPr>
            <p:cNvSpPr/>
            <p:nvPr/>
          </p:nvSpPr>
          <p:spPr>
            <a:xfrm>
              <a:off x="2535325" y="3075350"/>
              <a:ext cx="11700" cy="17950"/>
            </a:xfrm>
            <a:custGeom>
              <a:avLst/>
              <a:gdLst/>
              <a:ahLst/>
              <a:cxnLst/>
              <a:rect l="l" t="t" r="r" b="b"/>
              <a:pathLst>
                <a:path w="468" h="718" extrusionOk="0">
                  <a:moveTo>
                    <a:pt x="326" y="1"/>
                  </a:moveTo>
                  <a:cubicBezTo>
                    <a:pt x="298" y="1"/>
                    <a:pt x="267" y="9"/>
                    <a:pt x="234" y="26"/>
                  </a:cubicBezTo>
                  <a:cubicBezTo>
                    <a:pt x="100" y="126"/>
                    <a:pt x="0" y="292"/>
                    <a:pt x="0" y="493"/>
                  </a:cubicBezTo>
                  <a:cubicBezTo>
                    <a:pt x="0" y="643"/>
                    <a:pt x="56" y="718"/>
                    <a:pt x="141" y="718"/>
                  </a:cubicBezTo>
                  <a:cubicBezTo>
                    <a:pt x="169" y="718"/>
                    <a:pt x="200" y="709"/>
                    <a:pt x="234" y="693"/>
                  </a:cubicBezTo>
                  <a:cubicBezTo>
                    <a:pt x="367" y="593"/>
                    <a:pt x="467" y="426"/>
                    <a:pt x="467" y="226"/>
                  </a:cubicBezTo>
                  <a:cubicBezTo>
                    <a:pt x="467" y="76"/>
                    <a:pt x="411" y="1"/>
                    <a:pt x="3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5;p41">
              <a:extLst>
                <a:ext uri="{FF2B5EF4-FFF2-40B4-BE49-F238E27FC236}">
                  <a16:creationId xmlns:a16="http://schemas.microsoft.com/office/drawing/2014/main" id="{986046DC-16E3-4CC2-BF0B-24EE2AA2A9C1}"/>
                </a:ext>
              </a:extLst>
            </p:cNvPr>
            <p:cNvSpPr/>
            <p:nvPr/>
          </p:nvSpPr>
          <p:spPr>
            <a:xfrm>
              <a:off x="2514475" y="3097500"/>
              <a:ext cx="19200" cy="42725"/>
            </a:xfrm>
            <a:custGeom>
              <a:avLst/>
              <a:gdLst/>
              <a:ahLst/>
              <a:cxnLst/>
              <a:rect l="l" t="t" r="r" b="b"/>
              <a:pathLst>
                <a:path w="768" h="1709" extrusionOk="0">
                  <a:moveTo>
                    <a:pt x="605" y="1"/>
                  </a:moveTo>
                  <a:cubicBezTo>
                    <a:pt x="572" y="1"/>
                    <a:pt x="536" y="13"/>
                    <a:pt x="501" y="40"/>
                  </a:cubicBezTo>
                  <a:lnTo>
                    <a:pt x="267" y="174"/>
                  </a:lnTo>
                  <a:cubicBezTo>
                    <a:pt x="100" y="274"/>
                    <a:pt x="0" y="474"/>
                    <a:pt x="0" y="707"/>
                  </a:cubicBezTo>
                  <a:lnTo>
                    <a:pt x="0" y="1708"/>
                  </a:lnTo>
                  <a:lnTo>
                    <a:pt x="767" y="1274"/>
                  </a:lnTo>
                  <a:lnTo>
                    <a:pt x="767" y="240"/>
                  </a:lnTo>
                  <a:cubicBezTo>
                    <a:pt x="767" y="94"/>
                    <a:pt x="696" y="1"/>
                    <a:pt x="6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6;p41">
              <a:extLst>
                <a:ext uri="{FF2B5EF4-FFF2-40B4-BE49-F238E27FC236}">
                  <a16:creationId xmlns:a16="http://schemas.microsoft.com/office/drawing/2014/main" id="{27CD7474-959B-4CE3-BA16-7544DA7A1D50}"/>
                </a:ext>
              </a:extLst>
            </p:cNvPr>
            <p:cNvSpPr/>
            <p:nvPr/>
          </p:nvSpPr>
          <p:spPr>
            <a:xfrm>
              <a:off x="2536975" y="3095325"/>
              <a:ext cx="10050" cy="32375"/>
            </a:xfrm>
            <a:custGeom>
              <a:avLst/>
              <a:gdLst/>
              <a:ahLst/>
              <a:cxnLst/>
              <a:rect l="l" t="t" r="r" b="b"/>
              <a:pathLst>
                <a:path w="402" h="1295" extrusionOk="0">
                  <a:moveTo>
                    <a:pt x="279" y="1"/>
                  </a:moveTo>
                  <a:cubicBezTo>
                    <a:pt x="255" y="1"/>
                    <a:pt x="228" y="9"/>
                    <a:pt x="201" y="27"/>
                  </a:cubicBezTo>
                  <a:lnTo>
                    <a:pt x="1" y="161"/>
                  </a:lnTo>
                  <a:lnTo>
                    <a:pt x="1" y="1295"/>
                  </a:lnTo>
                  <a:lnTo>
                    <a:pt x="401" y="1061"/>
                  </a:lnTo>
                  <a:lnTo>
                    <a:pt x="401" y="161"/>
                  </a:lnTo>
                  <a:cubicBezTo>
                    <a:pt x="401" y="63"/>
                    <a:pt x="347" y="1"/>
                    <a:pt x="2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7;p41">
              <a:extLst>
                <a:ext uri="{FF2B5EF4-FFF2-40B4-BE49-F238E27FC236}">
                  <a16:creationId xmlns:a16="http://schemas.microsoft.com/office/drawing/2014/main" id="{96480323-E3BD-474F-BDDA-6B5EC38A0612}"/>
                </a:ext>
              </a:extLst>
            </p:cNvPr>
            <p:cNvSpPr/>
            <p:nvPr/>
          </p:nvSpPr>
          <p:spPr>
            <a:xfrm>
              <a:off x="2501125" y="3094650"/>
              <a:ext cx="11700" cy="18575"/>
            </a:xfrm>
            <a:custGeom>
              <a:avLst/>
              <a:gdLst/>
              <a:ahLst/>
              <a:cxnLst/>
              <a:rect l="l" t="t" r="r" b="b"/>
              <a:pathLst>
                <a:path w="468" h="743" extrusionOk="0">
                  <a:moveTo>
                    <a:pt x="313" y="0"/>
                  </a:moveTo>
                  <a:cubicBezTo>
                    <a:pt x="288" y="0"/>
                    <a:pt x="262" y="7"/>
                    <a:pt x="234" y="21"/>
                  </a:cubicBezTo>
                  <a:cubicBezTo>
                    <a:pt x="101" y="154"/>
                    <a:pt x="0" y="321"/>
                    <a:pt x="34" y="521"/>
                  </a:cubicBezTo>
                  <a:cubicBezTo>
                    <a:pt x="34" y="652"/>
                    <a:pt x="96" y="742"/>
                    <a:pt x="171" y="742"/>
                  </a:cubicBezTo>
                  <a:cubicBezTo>
                    <a:pt x="191" y="742"/>
                    <a:pt x="213" y="736"/>
                    <a:pt x="234" y="721"/>
                  </a:cubicBezTo>
                  <a:cubicBezTo>
                    <a:pt x="367" y="588"/>
                    <a:pt x="467" y="421"/>
                    <a:pt x="467" y="254"/>
                  </a:cubicBezTo>
                  <a:cubicBezTo>
                    <a:pt x="467" y="96"/>
                    <a:pt x="405" y="0"/>
                    <a:pt x="3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8;p41">
              <a:extLst>
                <a:ext uri="{FF2B5EF4-FFF2-40B4-BE49-F238E27FC236}">
                  <a16:creationId xmlns:a16="http://schemas.microsoft.com/office/drawing/2014/main" id="{E5790682-E515-448A-A5F4-85B8A8C47C5C}"/>
                </a:ext>
              </a:extLst>
            </p:cNvPr>
            <p:cNvSpPr/>
            <p:nvPr/>
          </p:nvSpPr>
          <p:spPr>
            <a:xfrm>
              <a:off x="2501125" y="3113500"/>
              <a:ext cx="10875" cy="34225"/>
            </a:xfrm>
            <a:custGeom>
              <a:avLst/>
              <a:gdLst/>
              <a:ahLst/>
              <a:cxnLst/>
              <a:rect l="l" t="t" r="r" b="b"/>
              <a:pathLst>
                <a:path w="435" h="1369" extrusionOk="0">
                  <a:moveTo>
                    <a:pt x="434" y="1"/>
                  </a:moveTo>
                  <a:lnTo>
                    <a:pt x="201" y="134"/>
                  </a:lnTo>
                  <a:cubicBezTo>
                    <a:pt x="67" y="201"/>
                    <a:pt x="0" y="334"/>
                    <a:pt x="0" y="501"/>
                  </a:cubicBezTo>
                  <a:lnTo>
                    <a:pt x="0" y="1368"/>
                  </a:lnTo>
                  <a:lnTo>
                    <a:pt x="434" y="1135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9;p41">
              <a:extLst>
                <a:ext uri="{FF2B5EF4-FFF2-40B4-BE49-F238E27FC236}">
                  <a16:creationId xmlns:a16="http://schemas.microsoft.com/office/drawing/2014/main" id="{39AC8182-859A-4650-ADB1-EC779F5A2D4D}"/>
                </a:ext>
              </a:extLst>
            </p:cNvPr>
            <p:cNvSpPr/>
            <p:nvPr/>
          </p:nvSpPr>
          <p:spPr>
            <a:xfrm>
              <a:off x="2586175" y="2488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8" y="59"/>
                  </a:cubicBezTo>
                  <a:lnTo>
                    <a:pt x="468" y="5430"/>
                  </a:lnTo>
                  <a:cubicBezTo>
                    <a:pt x="201" y="5597"/>
                    <a:pt x="34" y="5864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27"/>
                  </a:lnTo>
                  <a:cubicBezTo>
                    <a:pt x="9975" y="860"/>
                    <a:pt x="10141" y="593"/>
                    <a:pt x="10175" y="293"/>
                  </a:cubicBezTo>
                  <a:cubicBezTo>
                    <a:pt x="10175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0;p41">
              <a:extLst>
                <a:ext uri="{FF2B5EF4-FFF2-40B4-BE49-F238E27FC236}">
                  <a16:creationId xmlns:a16="http://schemas.microsoft.com/office/drawing/2014/main" id="{11F8A4AA-2C80-43EE-96E6-36B2898229A8}"/>
                </a:ext>
              </a:extLst>
            </p:cNvPr>
            <p:cNvSpPr/>
            <p:nvPr/>
          </p:nvSpPr>
          <p:spPr>
            <a:xfrm>
              <a:off x="2586175" y="2597500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63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1;p41">
              <a:extLst>
                <a:ext uri="{FF2B5EF4-FFF2-40B4-BE49-F238E27FC236}">
                  <a16:creationId xmlns:a16="http://schemas.microsoft.com/office/drawing/2014/main" id="{9B949057-0F2B-4B08-BA40-CEFFBF87614D}"/>
                </a:ext>
              </a:extLst>
            </p:cNvPr>
            <p:cNvSpPr/>
            <p:nvPr/>
          </p:nvSpPr>
          <p:spPr>
            <a:xfrm>
              <a:off x="2586175" y="2707000"/>
              <a:ext cx="254375" cy="160900"/>
            </a:xfrm>
            <a:custGeom>
              <a:avLst/>
              <a:gdLst/>
              <a:ahLst/>
              <a:cxnLst/>
              <a:rect l="l" t="t" r="r" b="b"/>
              <a:pathLst>
                <a:path w="10175" h="6436" extrusionOk="0">
                  <a:moveTo>
                    <a:pt x="9947" y="1"/>
                  </a:moveTo>
                  <a:cubicBezTo>
                    <a:pt x="9878" y="1"/>
                    <a:pt x="9797" y="27"/>
                    <a:pt x="9708" y="82"/>
                  </a:cubicBezTo>
                  <a:lnTo>
                    <a:pt x="468" y="5386"/>
                  </a:lnTo>
                  <a:cubicBezTo>
                    <a:pt x="201" y="5553"/>
                    <a:pt x="34" y="5820"/>
                    <a:pt x="1" y="6153"/>
                  </a:cubicBezTo>
                  <a:cubicBezTo>
                    <a:pt x="1" y="6331"/>
                    <a:pt x="90" y="6435"/>
                    <a:pt x="228" y="6435"/>
                  </a:cubicBezTo>
                  <a:cubicBezTo>
                    <a:pt x="297" y="6435"/>
                    <a:pt x="379" y="6409"/>
                    <a:pt x="468" y="6354"/>
                  </a:cubicBezTo>
                  <a:lnTo>
                    <a:pt x="9708" y="1050"/>
                  </a:lnTo>
                  <a:cubicBezTo>
                    <a:pt x="9975" y="883"/>
                    <a:pt x="10141" y="583"/>
                    <a:pt x="10175" y="283"/>
                  </a:cubicBezTo>
                  <a:cubicBezTo>
                    <a:pt x="10175" y="105"/>
                    <a:pt x="10086" y="1"/>
                    <a:pt x="99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2;p41">
              <a:extLst>
                <a:ext uri="{FF2B5EF4-FFF2-40B4-BE49-F238E27FC236}">
                  <a16:creationId xmlns:a16="http://schemas.microsoft.com/office/drawing/2014/main" id="{336B6BD0-658B-4459-A5B9-9003545CF98D}"/>
                </a:ext>
              </a:extLst>
            </p:cNvPr>
            <p:cNvSpPr/>
            <p:nvPr/>
          </p:nvSpPr>
          <p:spPr>
            <a:xfrm>
              <a:off x="2586175" y="281542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7" y="26"/>
                    <a:pt x="9708" y="82"/>
                  </a:cubicBezTo>
                  <a:lnTo>
                    <a:pt x="468" y="5419"/>
                  </a:lnTo>
                  <a:cubicBezTo>
                    <a:pt x="201" y="5586"/>
                    <a:pt x="34" y="5853"/>
                    <a:pt x="1" y="6153"/>
                  </a:cubicBezTo>
                  <a:cubicBezTo>
                    <a:pt x="1" y="6340"/>
                    <a:pt x="99" y="6445"/>
                    <a:pt x="250" y="6445"/>
                  </a:cubicBezTo>
                  <a:cubicBezTo>
                    <a:pt x="315" y="6445"/>
                    <a:pt x="388" y="6426"/>
                    <a:pt x="468" y="6386"/>
                  </a:cubicBezTo>
                  <a:lnTo>
                    <a:pt x="9708" y="1049"/>
                  </a:lnTo>
                  <a:cubicBezTo>
                    <a:pt x="9975" y="882"/>
                    <a:pt x="10141" y="616"/>
                    <a:pt x="10175" y="282"/>
                  </a:cubicBezTo>
                  <a:cubicBezTo>
                    <a:pt x="10175" y="104"/>
                    <a:pt x="1008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3;p41">
              <a:extLst>
                <a:ext uri="{FF2B5EF4-FFF2-40B4-BE49-F238E27FC236}">
                  <a16:creationId xmlns:a16="http://schemas.microsoft.com/office/drawing/2014/main" id="{B4569218-450E-47C7-B017-086C758BA40F}"/>
                </a:ext>
              </a:extLst>
            </p:cNvPr>
            <p:cNvSpPr/>
            <p:nvPr/>
          </p:nvSpPr>
          <p:spPr>
            <a:xfrm>
              <a:off x="2586175" y="2924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0"/>
                  </a:moveTo>
                  <a:cubicBezTo>
                    <a:pt x="9861" y="0"/>
                    <a:pt x="9787" y="19"/>
                    <a:pt x="9708" y="59"/>
                  </a:cubicBezTo>
                  <a:lnTo>
                    <a:pt x="468" y="5396"/>
                  </a:lnTo>
                  <a:cubicBezTo>
                    <a:pt x="201" y="5563"/>
                    <a:pt x="34" y="5830"/>
                    <a:pt x="1" y="6164"/>
                  </a:cubicBezTo>
                  <a:cubicBezTo>
                    <a:pt x="1" y="6351"/>
                    <a:pt x="99" y="6456"/>
                    <a:pt x="250" y="6456"/>
                  </a:cubicBezTo>
                  <a:cubicBezTo>
                    <a:pt x="315" y="6456"/>
                    <a:pt x="388" y="6437"/>
                    <a:pt x="468" y="6397"/>
                  </a:cubicBezTo>
                  <a:lnTo>
                    <a:pt x="9708" y="1060"/>
                  </a:lnTo>
                  <a:cubicBezTo>
                    <a:pt x="9975" y="893"/>
                    <a:pt x="10141" y="593"/>
                    <a:pt x="10175" y="293"/>
                  </a:cubicBezTo>
                  <a:cubicBezTo>
                    <a:pt x="10175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4;p41">
              <a:extLst>
                <a:ext uri="{FF2B5EF4-FFF2-40B4-BE49-F238E27FC236}">
                  <a16:creationId xmlns:a16="http://schemas.microsoft.com/office/drawing/2014/main" id="{AE9DC322-F793-4B7F-B4B7-9FED841EFA39}"/>
                </a:ext>
              </a:extLst>
            </p:cNvPr>
            <p:cNvSpPr/>
            <p:nvPr/>
          </p:nvSpPr>
          <p:spPr>
            <a:xfrm>
              <a:off x="2628725" y="3013250"/>
              <a:ext cx="254375" cy="161525"/>
            </a:xfrm>
            <a:custGeom>
              <a:avLst/>
              <a:gdLst/>
              <a:ahLst/>
              <a:cxnLst/>
              <a:rect l="l" t="t" r="r" b="b"/>
              <a:pathLst>
                <a:path w="10175" h="6461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5"/>
                  </a:cubicBezTo>
                  <a:lnTo>
                    <a:pt x="434" y="5412"/>
                  </a:lnTo>
                  <a:cubicBezTo>
                    <a:pt x="200" y="5578"/>
                    <a:pt x="33" y="5845"/>
                    <a:pt x="0" y="6179"/>
                  </a:cubicBezTo>
                  <a:cubicBezTo>
                    <a:pt x="0" y="6357"/>
                    <a:pt x="89" y="6461"/>
                    <a:pt x="218" y="6461"/>
                  </a:cubicBezTo>
                  <a:cubicBezTo>
                    <a:pt x="282" y="6461"/>
                    <a:pt x="356" y="6435"/>
                    <a:pt x="434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15;p41">
              <a:extLst>
                <a:ext uri="{FF2B5EF4-FFF2-40B4-BE49-F238E27FC236}">
                  <a16:creationId xmlns:a16="http://schemas.microsoft.com/office/drawing/2014/main" id="{6ED1B3B7-7E26-49A0-BD88-BD0B3CAA5DF7}"/>
                </a:ext>
              </a:extLst>
            </p:cNvPr>
            <p:cNvSpPr/>
            <p:nvPr/>
          </p:nvSpPr>
          <p:spPr>
            <a:xfrm>
              <a:off x="2628725" y="308702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0" y="0"/>
                    <a:pt x="9787" y="19"/>
                    <a:pt x="9707" y="59"/>
                  </a:cubicBezTo>
                  <a:lnTo>
                    <a:pt x="434" y="5396"/>
                  </a:lnTo>
                  <a:cubicBezTo>
                    <a:pt x="200" y="5563"/>
                    <a:pt x="33" y="5863"/>
                    <a:pt x="0" y="6163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26"/>
                  </a:lnTo>
                  <a:cubicBezTo>
                    <a:pt x="9974" y="893"/>
                    <a:pt x="10141" y="593"/>
                    <a:pt x="10174" y="292"/>
                  </a:cubicBezTo>
                  <a:cubicBezTo>
                    <a:pt x="10174" y="105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16;p41">
              <a:extLst>
                <a:ext uri="{FF2B5EF4-FFF2-40B4-BE49-F238E27FC236}">
                  <a16:creationId xmlns:a16="http://schemas.microsoft.com/office/drawing/2014/main" id="{0757B55B-1AFE-44B1-A458-2EF99257F74E}"/>
                </a:ext>
              </a:extLst>
            </p:cNvPr>
            <p:cNvSpPr/>
            <p:nvPr/>
          </p:nvSpPr>
          <p:spPr>
            <a:xfrm>
              <a:off x="2628725" y="31604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0" y="1"/>
                    <a:pt x="9787" y="20"/>
                    <a:pt x="9707" y="59"/>
                  </a:cubicBezTo>
                  <a:lnTo>
                    <a:pt x="434" y="5430"/>
                  </a:lnTo>
                  <a:cubicBezTo>
                    <a:pt x="200" y="5597"/>
                    <a:pt x="33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7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17;p41">
              <a:extLst>
                <a:ext uri="{FF2B5EF4-FFF2-40B4-BE49-F238E27FC236}">
                  <a16:creationId xmlns:a16="http://schemas.microsoft.com/office/drawing/2014/main" id="{C9F12C8E-97FE-4C2B-8E65-4911D44804D2}"/>
                </a:ext>
              </a:extLst>
            </p:cNvPr>
            <p:cNvSpPr/>
            <p:nvPr/>
          </p:nvSpPr>
          <p:spPr>
            <a:xfrm>
              <a:off x="2673750" y="32073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47" y="0"/>
                  </a:moveTo>
                  <a:cubicBezTo>
                    <a:pt x="9878" y="0"/>
                    <a:pt x="9796" y="26"/>
                    <a:pt x="9707" y="82"/>
                  </a:cubicBezTo>
                  <a:lnTo>
                    <a:pt x="434" y="5419"/>
                  </a:lnTo>
                  <a:cubicBezTo>
                    <a:pt x="201" y="5586"/>
                    <a:pt x="34" y="5853"/>
                    <a:pt x="0" y="6153"/>
                  </a:cubicBezTo>
                  <a:cubicBezTo>
                    <a:pt x="0" y="6340"/>
                    <a:pt x="99" y="6445"/>
                    <a:pt x="238" y="6445"/>
                  </a:cubicBezTo>
                  <a:cubicBezTo>
                    <a:pt x="298" y="6445"/>
                    <a:pt x="364" y="6426"/>
                    <a:pt x="434" y="6386"/>
                  </a:cubicBezTo>
                  <a:lnTo>
                    <a:pt x="9707" y="1049"/>
                  </a:lnTo>
                  <a:cubicBezTo>
                    <a:pt x="9974" y="882"/>
                    <a:pt x="10141" y="582"/>
                    <a:pt x="10174" y="282"/>
                  </a:cubicBezTo>
                  <a:cubicBezTo>
                    <a:pt x="10174" y="104"/>
                    <a:pt x="10085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18;p41">
              <a:extLst>
                <a:ext uri="{FF2B5EF4-FFF2-40B4-BE49-F238E27FC236}">
                  <a16:creationId xmlns:a16="http://schemas.microsoft.com/office/drawing/2014/main" id="{FB6786FC-9518-47F3-A4DB-A144F61DCE54}"/>
                </a:ext>
              </a:extLst>
            </p:cNvPr>
            <p:cNvSpPr/>
            <p:nvPr/>
          </p:nvSpPr>
          <p:spPr>
            <a:xfrm>
              <a:off x="2628725" y="3357625"/>
              <a:ext cx="21700" cy="49525"/>
            </a:xfrm>
            <a:custGeom>
              <a:avLst/>
              <a:gdLst/>
              <a:ahLst/>
              <a:cxnLst/>
              <a:rect l="l" t="t" r="r" b="b"/>
              <a:pathLst>
                <a:path w="868" h="1981" extrusionOk="0">
                  <a:moveTo>
                    <a:pt x="49" y="1"/>
                  </a:moveTo>
                  <a:cubicBezTo>
                    <a:pt x="23" y="1"/>
                    <a:pt x="0" y="60"/>
                    <a:pt x="0" y="143"/>
                  </a:cubicBezTo>
                  <a:lnTo>
                    <a:pt x="0" y="1911"/>
                  </a:lnTo>
                  <a:cubicBezTo>
                    <a:pt x="0" y="1952"/>
                    <a:pt x="26" y="1980"/>
                    <a:pt x="45" y="1980"/>
                  </a:cubicBezTo>
                  <a:cubicBezTo>
                    <a:pt x="57" y="1980"/>
                    <a:pt x="67" y="1970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19;p41">
              <a:extLst>
                <a:ext uri="{FF2B5EF4-FFF2-40B4-BE49-F238E27FC236}">
                  <a16:creationId xmlns:a16="http://schemas.microsoft.com/office/drawing/2014/main" id="{86D9FBCB-F65B-4C2C-9141-5E3F4EC0034D}"/>
                </a:ext>
              </a:extLst>
            </p:cNvPr>
            <p:cNvSpPr/>
            <p:nvPr/>
          </p:nvSpPr>
          <p:spPr>
            <a:xfrm>
              <a:off x="2673750" y="328047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7"/>
                    <a:pt x="238" y="6457"/>
                  </a:cubicBezTo>
                  <a:cubicBezTo>
                    <a:pt x="298" y="6457"/>
                    <a:pt x="364" y="6438"/>
                    <a:pt x="434" y="6398"/>
                  </a:cubicBezTo>
                  <a:lnTo>
                    <a:pt x="9707" y="1027"/>
                  </a:lnTo>
                  <a:cubicBezTo>
                    <a:pt x="9974" y="860"/>
                    <a:pt x="10141" y="594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0;p41">
              <a:extLst>
                <a:ext uri="{FF2B5EF4-FFF2-40B4-BE49-F238E27FC236}">
                  <a16:creationId xmlns:a16="http://schemas.microsoft.com/office/drawing/2014/main" id="{5A17CB6D-7CE9-44DC-9FF0-3525DBDB876E}"/>
                </a:ext>
              </a:extLst>
            </p:cNvPr>
            <p:cNvSpPr/>
            <p:nvPr/>
          </p:nvSpPr>
          <p:spPr>
            <a:xfrm>
              <a:off x="2628725" y="3431075"/>
              <a:ext cx="21700" cy="49450"/>
            </a:xfrm>
            <a:custGeom>
              <a:avLst/>
              <a:gdLst/>
              <a:ahLst/>
              <a:cxnLst/>
              <a:rect l="l" t="t" r="r" b="b"/>
              <a:pathLst>
                <a:path w="868" h="1978" extrusionOk="0">
                  <a:moveTo>
                    <a:pt x="53" y="0"/>
                  </a:moveTo>
                  <a:cubicBezTo>
                    <a:pt x="25" y="0"/>
                    <a:pt x="0" y="83"/>
                    <a:pt x="0" y="140"/>
                  </a:cubicBezTo>
                  <a:lnTo>
                    <a:pt x="0" y="1908"/>
                  </a:lnTo>
                  <a:cubicBezTo>
                    <a:pt x="0" y="1949"/>
                    <a:pt x="26" y="1978"/>
                    <a:pt x="45" y="1978"/>
                  </a:cubicBezTo>
                  <a:cubicBezTo>
                    <a:pt x="57" y="1978"/>
                    <a:pt x="67" y="1967"/>
                    <a:pt x="67" y="1941"/>
                  </a:cubicBezTo>
                  <a:lnTo>
                    <a:pt x="834" y="607"/>
                  </a:lnTo>
                  <a:cubicBezTo>
                    <a:pt x="867" y="540"/>
                    <a:pt x="867" y="474"/>
                    <a:pt x="834" y="474"/>
                  </a:cubicBezTo>
                  <a:lnTo>
                    <a:pt x="67" y="7"/>
                  </a:lnTo>
                  <a:cubicBezTo>
                    <a:pt x="62" y="2"/>
                    <a:pt x="58" y="0"/>
                    <a:pt x="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1;p41">
              <a:extLst>
                <a:ext uri="{FF2B5EF4-FFF2-40B4-BE49-F238E27FC236}">
                  <a16:creationId xmlns:a16="http://schemas.microsoft.com/office/drawing/2014/main" id="{2D2EEC72-683F-46D5-8844-BBDF3397D619}"/>
                </a:ext>
              </a:extLst>
            </p:cNvPr>
            <p:cNvSpPr/>
            <p:nvPr/>
          </p:nvSpPr>
          <p:spPr>
            <a:xfrm>
              <a:off x="2673750" y="3353875"/>
              <a:ext cx="254375" cy="161400"/>
            </a:xfrm>
            <a:custGeom>
              <a:avLst/>
              <a:gdLst/>
              <a:ahLst/>
              <a:cxnLst/>
              <a:rect l="l" t="t" r="r" b="b"/>
              <a:pathLst>
                <a:path w="10175" h="6456" extrusionOk="0">
                  <a:moveTo>
                    <a:pt x="9925" y="0"/>
                  </a:moveTo>
                  <a:cubicBezTo>
                    <a:pt x="9861" y="0"/>
                    <a:pt x="9787" y="19"/>
                    <a:pt x="9707" y="59"/>
                  </a:cubicBezTo>
                  <a:lnTo>
                    <a:pt x="434" y="5430"/>
                  </a:lnTo>
                  <a:cubicBezTo>
                    <a:pt x="201" y="5597"/>
                    <a:pt x="34" y="5863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0"/>
                    <a:pt x="99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2;p41">
              <a:extLst>
                <a:ext uri="{FF2B5EF4-FFF2-40B4-BE49-F238E27FC236}">
                  <a16:creationId xmlns:a16="http://schemas.microsoft.com/office/drawing/2014/main" id="{CC8C83D5-EDE3-4020-94F8-DD54FBA726E2}"/>
                </a:ext>
              </a:extLst>
            </p:cNvPr>
            <p:cNvSpPr/>
            <p:nvPr/>
          </p:nvSpPr>
          <p:spPr>
            <a:xfrm>
              <a:off x="2628725" y="3504625"/>
              <a:ext cx="21700" cy="49300"/>
            </a:xfrm>
            <a:custGeom>
              <a:avLst/>
              <a:gdLst/>
              <a:ahLst/>
              <a:cxnLst/>
              <a:rect l="l" t="t" r="r" b="b"/>
              <a:pathLst>
                <a:path w="868" h="197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43"/>
                    <a:pt x="26" y="1971"/>
                    <a:pt x="45" y="1971"/>
                  </a:cubicBezTo>
                  <a:cubicBezTo>
                    <a:pt x="57" y="1971"/>
                    <a:pt x="67" y="1960"/>
                    <a:pt x="67" y="1935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3;p41">
              <a:extLst>
                <a:ext uri="{FF2B5EF4-FFF2-40B4-BE49-F238E27FC236}">
                  <a16:creationId xmlns:a16="http://schemas.microsoft.com/office/drawing/2014/main" id="{513136C0-4FEC-456B-AD8D-E5B94CCC5977}"/>
                </a:ext>
              </a:extLst>
            </p:cNvPr>
            <p:cNvSpPr/>
            <p:nvPr/>
          </p:nvSpPr>
          <p:spPr>
            <a:xfrm>
              <a:off x="2673750" y="342725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97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8"/>
                  </a:cubicBezTo>
                  <a:lnTo>
                    <a:pt x="9707" y="1060"/>
                  </a:lnTo>
                  <a:cubicBezTo>
                    <a:pt x="9974" y="894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;p41">
              <a:extLst>
                <a:ext uri="{FF2B5EF4-FFF2-40B4-BE49-F238E27FC236}">
                  <a16:creationId xmlns:a16="http://schemas.microsoft.com/office/drawing/2014/main" id="{2C8C7477-CC2A-4506-A7D2-411DA986B6E3}"/>
                </a:ext>
              </a:extLst>
            </p:cNvPr>
            <p:cNvSpPr/>
            <p:nvPr/>
          </p:nvSpPr>
          <p:spPr>
            <a:xfrm>
              <a:off x="2628725" y="3577775"/>
              <a:ext cx="21700" cy="49575"/>
            </a:xfrm>
            <a:custGeom>
              <a:avLst/>
              <a:gdLst/>
              <a:ahLst/>
              <a:cxnLst/>
              <a:rect l="l" t="t" r="r" b="b"/>
              <a:pathLst>
                <a:path w="868" h="1983" extrusionOk="0">
                  <a:moveTo>
                    <a:pt x="49" y="1"/>
                  </a:moveTo>
                  <a:cubicBezTo>
                    <a:pt x="22" y="1"/>
                    <a:pt x="0" y="55"/>
                    <a:pt x="0" y="110"/>
                  </a:cubicBezTo>
                  <a:lnTo>
                    <a:pt x="0" y="1944"/>
                  </a:lnTo>
                  <a:cubicBezTo>
                    <a:pt x="0" y="1964"/>
                    <a:pt x="22" y="1983"/>
                    <a:pt x="41" y="1983"/>
                  </a:cubicBezTo>
                  <a:cubicBezTo>
                    <a:pt x="55" y="1983"/>
                    <a:pt x="67" y="1973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5;p41">
              <a:extLst>
                <a:ext uri="{FF2B5EF4-FFF2-40B4-BE49-F238E27FC236}">
                  <a16:creationId xmlns:a16="http://schemas.microsoft.com/office/drawing/2014/main" id="{8E7E3690-260C-4C5F-8843-AD9D7D46DFAD}"/>
                </a:ext>
              </a:extLst>
            </p:cNvPr>
            <p:cNvSpPr/>
            <p:nvPr/>
          </p:nvSpPr>
          <p:spPr>
            <a:xfrm>
              <a:off x="2673750" y="3501475"/>
              <a:ext cx="254375" cy="161150"/>
            </a:xfrm>
            <a:custGeom>
              <a:avLst/>
              <a:gdLst/>
              <a:ahLst/>
              <a:cxnLst/>
              <a:rect l="l" t="t" r="r" b="b"/>
              <a:pathLst>
                <a:path w="10175" h="6446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30"/>
                    <a:pt x="0" y="6164"/>
                  </a:cubicBezTo>
                  <a:cubicBezTo>
                    <a:pt x="0" y="6342"/>
                    <a:pt x="89" y="6446"/>
                    <a:pt x="218" y="6446"/>
                  </a:cubicBezTo>
                  <a:cubicBezTo>
                    <a:pt x="282" y="6446"/>
                    <a:pt x="356" y="6420"/>
                    <a:pt x="434" y="6364"/>
                  </a:cubicBezTo>
                  <a:lnTo>
                    <a:pt x="9707" y="1027"/>
                  </a:lnTo>
                  <a:cubicBezTo>
                    <a:pt x="9974" y="860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;p41">
              <a:extLst>
                <a:ext uri="{FF2B5EF4-FFF2-40B4-BE49-F238E27FC236}">
                  <a16:creationId xmlns:a16="http://schemas.microsoft.com/office/drawing/2014/main" id="{BCE36520-68EB-4465-AA11-CCC1656C84E7}"/>
                </a:ext>
              </a:extLst>
            </p:cNvPr>
            <p:cNvSpPr/>
            <p:nvPr/>
          </p:nvSpPr>
          <p:spPr>
            <a:xfrm>
              <a:off x="2628725" y="3650550"/>
              <a:ext cx="21700" cy="49650"/>
            </a:xfrm>
            <a:custGeom>
              <a:avLst/>
              <a:gdLst/>
              <a:ahLst/>
              <a:cxnLst/>
              <a:rect l="l" t="t" r="r" b="b"/>
              <a:pathLst>
                <a:path w="868" h="1986" extrusionOk="0">
                  <a:moveTo>
                    <a:pt x="67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1935"/>
                  </a:lnTo>
                  <a:cubicBezTo>
                    <a:pt x="0" y="1969"/>
                    <a:pt x="17" y="1985"/>
                    <a:pt x="33" y="1985"/>
                  </a:cubicBezTo>
                  <a:cubicBezTo>
                    <a:pt x="50" y="1985"/>
                    <a:pt x="67" y="1969"/>
                    <a:pt x="67" y="1935"/>
                  </a:cubicBezTo>
                  <a:lnTo>
                    <a:pt x="834" y="601"/>
                  </a:lnTo>
                  <a:cubicBezTo>
                    <a:pt x="867" y="568"/>
                    <a:pt x="867" y="501"/>
                    <a:pt x="834" y="4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7;p41">
              <a:extLst>
                <a:ext uri="{FF2B5EF4-FFF2-40B4-BE49-F238E27FC236}">
                  <a16:creationId xmlns:a16="http://schemas.microsoft.com/office/drawing/2014/main" id="{F4EE921C-A6F5-498D-90A4-28C931EC8FEC}"/>
                </a:ext>
              </a:extLst>
            </p:cNvPr>
            <p:cNvSpPr/>
            <p:nvPr/>
          </p:nvSpPr>
          <p:spPr>
            <a:xfrm>
              <a:off x="2673750" y="3574025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60"/>
                  </a:cubicBezTo>
                  <a:lnTo>
                    <a:pt x="434" y="5430"/>
                  </a:lnTo>
                  <a:cubicBezTo>
                    <a:pt x="201" y="5564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8;p41">
              <a:extLst>
                <a:ext uri="{FF2B5EF4-FFF2-40B4-BE49-F238E27FC236}">
                  <a16:creationId xmlns:a16="http://schemas.microsoft.com/office/drawing/2014/main" id="{D8FF53B2-3FFF-49AB-B10C-CF64418B9A22}"/>
                </a:ext>
              </a:extLst>
            </p:cNvPr>
            <p:cNvSpPr/>
            <p:nvPr/>
          </p:nvSpPr>
          <p:spPr>
            <a:xfrm>
              <a:off x="2628725" y="3724550"/>
              <a:ext cx="21700" cy="49175"/>
            </a:xfrm>
            <a:custGeom>
              <a:avLst/>
              <a:gdLst/>
              <a:ahLst/>
              <a:cxnLst/>
              <a:rect l="l" t="t" r="r" b="b"/>
              <a:pathLst>
                <a:path w="868" h="1967" extrusionOk="0">
                  <a:moveTo>
                    <a:pt x="49" y="1"/>
                  </a:moveTo>
                  <a:cubicBezTo>
                    <a:pt x="23" y="1"/>
                    <a:pt x="0" y="61"/>
                    <a:pt x="0" y="143"/>
                  </a:cubicBezTo>
                  <a:lnTo>
                    <a:pt x="0" y="1911"/>
                  </a:lnTo>
                  <a:cubicBezTo>
                    <a:pt x="0" y="1950"/>
                    <a:pt x="23" y="1966"/>
                    <a:pt x="42" y="1966"/>
                  </a:cubicBezTo>
                  <a:cubicBezTo>
                    <a:pt x="55" y="1966"/>
                    <a:pt x="67" y="1958"/>
                    <a:pt x="67" y="1944"/>
                  </a:cubicBezTo>
                  <a:lnTo>
                    <a:pt x="834" y="610"/>
                  </a:lnTo>
                  <a:cubicBezTo>
                    <a:pt x="867" y="543"/>
                    <a:pt x="867" y="477"/>
                    <a:pt x="834" y="477"/>
                  </a:cubicBezTo>
                  <a:lnTo>
                    <a:pt x="67" y="10"/>
                  </a:lnTo>
                  <a:cubicBezTo>
                    <a:pt x="61" y="4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9;p41">
              <a:extLst>
                <a:ext uri="{FF2B5EF4-FFF2-40B4-BE49-F238E27FC236}">
                  <a16:creationId xmlns:a16="http://schemas.microsoft.com/office/drawing/2014/main" id="{88AB4D72-D466-4FDF-8866-BA7C1195AF86}"/>
                </a:ext>
              </a:extLst>
            </p:cNvPr>
            <p:cNvSpPr/>
            <p:nvPr/>
          </p:nvSpPr>
          <p:spPr>
            <a:xfrm>
              <a:off x="2673750" y="3647050"/>
              <a:ext cx="254375" cy="161475"/>
            </a:xfrm>
            <a:custGeom>
              <a:avLst/>
              <a:gdLst/>
              <a:ahLst/>
              <a:cxnLst/>
              <a:rect l="l" t="t" r="r" b="b"/>
              <a:pathLst>
                <a:path w="10175" h="6459" extrusionOk="0">
                  <a:moveTo>
                    <a:pt x="9928" y="0"/>
                  </a:moveTo>
                  <a:cubicBezTo>
                    <a:pt x="9863" y="0"/>
                    <a:pt x="9788" y="23"/>
                    <a:pt x="9707" y="74"/>
                  </a:cubicBezTo>
                  <a:lnTo>
                    <a:pt x="434" y="5411"/>
                  </a:lnTo>
                  <a:cubicBezTo>
                    <a:pt x="201" y="5578"/>
                    <a:pt x="34" y="5845"/>
                    <a:pt x="0" y="6145"/>
                  </a:cubicBezTo>
                  <a:cubicBezTo>
                    <a:pt x="0" y="6347"/>
                    <a:pt x="91" y="6459"/>
                    <a:pt x="222" y="6459"/>
                  </a:cubicBezTo>
                  <a:cubicBezTo>
                    <a:pt x="285" y="6459"/>
                    <a:pt x="358" y="6433"/>
                    <a:pt x="434" y="6379"/>
                  </a:cubicBezTo>
                  <a:lnTo>
                    <a:pt x="9707" y="1041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0"/>
                    <a:pt x="99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0;p41">
              <a:extLst>
                <a:ext uri="{FF2B5EF4-FFF2-40B4-BE49-F238E27FC236}">
                  <a16:creationId xmlns:a16="http://schemas.microsoft.com/office/drawing/2014/main" id="{320E36CF-3939-4084-8320-EAAC95350CE2}"/>
                </a:ext>
              </a:extLst>
            </p:cNvPr>
            <p:cNvSpPr/>
            <p:nvPr/>
          </p:nvSpPr>
          <p:spPr>
            <a:xfrm>
              <a:off x="2628725" y="3797950"/>
              <a:ext cx="21700" cy="49025"/>
            </a:xfrm>
            <a:custGeom>
              <a:avLst/>
              <a:gdLst/>
              <a:ahLst/>
              <a:cxnLst/>
              <a:rect l="l" t="t" r="r" b="b"/>
              <a:pathLst>
                <a:path w="868" h="1961" extrusionOk="0">
                  <a:moveTo>
                    <a:pt x="49" y="0"/>
                  </a:moveTo>
                  <a:cubicBezTo>
                    <a:pt x="22" y="0"/>
                    <a:pt x="0" y="55"/>
                    <a:pt x="0" y="109"/>
                  </a:cubicBezTo>
                  <a:lnTo>
                    <a:pt x="0" y="1910"/>
                  </a:lnTo>
                  <a:cubicBezTo>
                    <a:pt x="0" y="1944"/>
                    <a:pt x="17" y="1960"/>
                    <a:pt x="33" y="1960"/>
                  </a:cubicBezTo>
                  <a:cubicBezTo>
                    <a:pt x="50" y="1960"/>
                    <a:pt x="67" y="1944"/>
                    <a:pt x="67" y="1910"/>
                  </a:cubicBezTo>
                  <a:lnTo>
                    <a:pt x="834" y="609"/>
                  </a:lnTo>
                  <a:cubicBezTo>
                    <a:pt x="867" y="543"/>
                    <a:pt x="867" y="476"/>
                    <a:pt x="834" y="476"/>
                  </a:cubicBezTo>
                  <a:lnTo>
                    <a:pt x="67" y="9"/>
                  </a:lnTo>
                  <a:cubicBezTo>
                    <a:pt x="61" y="3"/>
                    <a:pt x="55" y="0"/>
                    <a:pt x="4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1;p41">
              <a:extLst>
                <a:ext uri="{FF2B5EF4-FFF2-40B4-BE49-F238E27FC236}">
                  <a16:creationId xmlns:a16="http://schemas.microsoft.com/office/drawing/2014/main" id="{2A6B5DE1-1173-4FDF-90C3-C3CCB80BDEE9}"/>
                </a:ext>
              </a:extLst>
            </p:cNvPr>
            <p:cNvSpPr/>
            <p:nvPr/>
          </p:nvSpPr>
          <p:spPr>
            <a:xfrm>
              <a:off x="2673750" y="3720800"/>
              <a:ext cx="254375" cy="161425"/>
            </a:xfrm>
            <a:custGeom>
              <a:avLst/>
              <a:gdLst/>
              <a:ahLst/>
              <a:cxnLst/>
              <a:rect l="l" t="t" r="r" b="b"/>
              <a:pathLst>
                <a:path w="10175" h="6457" extrusionOk="0">
                  <a:moveTo>
                    <a:pt x="9925" y="1"/>
                  </a:moveTo>
                  <a:cubicBezTo>
                    <a:pt x="9861" y="1"/>
                    <a:pt x="9787" y="20"/>
                    <a:pt x="9707" y="59"/>
                  </a:cubicBezTo>
                  <a:lnTo>
                    <a:pt x="434" y="5397"/>
                  </a:lnTo>
                  <a:cubicBezTo>
                    <a:pt x="201" y="5563"/>
                    <a:pt x="34" y="5864"/>
                    <a:pt x="0" y="6164"/>
                  </a:cubicBezTo>
                  <a:cubicBezTo>
                    <a:pt x="0" y="6351"/>
                    <a:pt x="99" y="6456"/>
                    <a:pt x="238" y="6456"/>
                  </a:cubicBezTo>
                  <a:cubicBezTo>
                    <a:pt x="298" y="6456"/>
                    <a:pt x="364" y="6437"/>
                    <a:pt x="434" y="6397"/>
                  </a:cubicBezTo>
                  <a:lnTo>
                    <a:pt x="9707" y="1060"/>
                  </a:lnTo>
                  <a:cubicBezTo>
                    <a:pt x="9974" y="893"/>
                    <a:pt x="10141" y="593"/>
                    <a:pt x="10174" y="293"/>
                  </a:cubicBezTo>
                  <a:cubicBezTo>
                    <a:pt x="10174" y="106"/>
                    <a:pt x="10076" y="1"/>
                    <a:pt x="992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2;p41">
              <a:extLst>
                <a:ext uri="{FF2B5EF4-FFF2-40B4-BE49-F238E27FC236}">
                  <a16:creationId xmlns:a16="http://schemas.microsoft.com/office/drawing/2014/main" id="{1742A49D-D846-40DF-9A67-193F738FA91C}"/>
                </a:ext>
              </a:extLst>
            </p:cNvPr>
            <p:cNvSpPr/>
            <p:nvPr/>
          </p:nvSpPr>
          <p:spPr>
            <a:xfrm>
              <a:off x="2628725" y="3871550"/>
              <a:ext cx="21700" cy="48800"/>
            </a:xfrm>
            <a:custGeom>
              <a:avLst/>
              <a:gdLst/>
              <a:ahLst/>
              <a:cxnLst/>
              <a:rect l="l" t="t" r="r" b="b"/>
              <a:pathLst>
                <a:path w="868" h="1952" extrusionOk="0">
                  <a:moveTo>
                    <a:pt x="67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1902"/>
                  </a:lnTo>
                  <a:cubicBezTo>
                    <a:pt x="0" y="1935"/>
                    <a:pt x="17" y="1952"/>
                    <a:pt x="33" y="1952"/>
                  </a:cubicBezTo>
                  <a:cubicBezTo>
                    <a:pt x="50" y="1952"/>
                    <a:pt x="67" y="1935"/>
                    <a:pt x="67" y="1902"/>
                  </a:cubicBezTo>
                  <a:lnTo>
                    <a:pt x="834" y="601"/>
                  </a:lnTo>
                  <a:cubicBezTo>
                    <a:pt x="867" y="567"/>
                    <a:pt x="867" y="501"/>
                    <a:pt x="834" y="46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3;p41">
              <a:extLst>
                <a:ext uri="{FF2B5EF4-FFF2-40B4-BE49-F238E27FC236}">
                  <a16:creationId xmlns:a16="http://schemas.microsoft.com/office/drawing/2014/main" id="{58A99728-1121-43AE-8188-6B0F98E76149}"/>
                </a:ext>
              </a:extLst>
            </p:cNvPr>
            <p:cNvSpPr/>
            <p:nvPr/>
          </p:nvSpPr>
          <p:spPr>
            <a:xfrm>
              <a:off x="3136575" y="1656475"/>
              <a:ext cx="783925" cy="662800"/>
            </a:xfrm>
            <a:custGeom>
              <a:avLst/>
              <a:gdLst/>
              <a:ahLst/>
              <a:cxnLst/>
              <a:rect l="l" t="t" r="r" b="b"/>
              <a:pathLst>
                <a:path w="31357" h="26512" extrusionOk="0">
                  <a:moveTo>
                    <a:pt x="31106" y="1"/>
                  </a:moveTo>
                  <a:cubicBezTo>
                    <a:pt x="31042" y="1"/>
                    <a:pt x="30969" y="24"/>
                    <a:pt x="30889" y="73"/>
                  </a:cubicBezTo>
                  <a:lnTo>
                    <a:pt x="468" y="17653"/>
                  </a:lnTo>
                  <a:cubicBezTo>
                    <a:pt x="201" y="17819"/>
                    <a:pt x="34" y="18086"/>
                    <a:pt x="1" y="18420"/>
                  </a:cubicBezTo>
                  <a:lnTo>
                    <a:pt x="1" y="26192"/>
                  </a:lnTo>
                  <a:cubicBezTo>
                    <a:pt x="1" y="26387"/>
                    <a:pt x="108" y="26511"/>
                    <a:pt x="270" y="26511"/>
                  </a:cubicBezTo>
                  <a:cubicBezTo>
                    <a:pt x="329" y="26511"/>
                    <a:pt x="396" y="26495"/>
                    <a:pt x="468" y="26459"/>
                  </a:cubicBezTo>
                  <a:lnTo>
                    <a:pt x="30889" y="8880"/>
                  </a:lnTo>
                  <a:cubicBezTo>
                    <a:pt x="31156" y="8713"/>
                    <a:pt x="31323" y="8413"/>
                    <a:pt x="31356" y="8079"/>
                  </a:cubicBezTo>
                  <a:lnTo>
                    <a:pt x="31356" y="340"/>
                  </a:lnTo>
                  <a:cubicBezTo>
                    <a:pt x="31356" y="129"/>
                    <a:pt x="31258" y="1"/>
                    <a:pt x="3110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4;p41">
              <a:extLst>
                <a:ext uri="{FF2B5EF4-FFF2-40B4-BE49-F238E27FC236}">
                  <a16:creationId xmlns:a16="http://schemas.microsoft.com/office/drawing/2014/main" id="{7097E1B7-0BAA-4014-9005-8FD697BB8C87}"/>
                </a:ext>
              </a:extLst>
            </p:cNvPr>
            <p:cNvSpPr/>
            <p:nvPr/>
          </p:nvSpPr>
          <p:spPr>
            <a:xfrm>
              <a:off x="3212475" y="2151975"/>
              <a:ext cx="10850" cy="29575"/>
            </a:xfrm>
            <a:custGeom>
              <a:avLst/>
              <a:gdLst/>
              <a:ahLst/>
              <a:cxnLst/>
              <a:rect l="l" t="t" r="r" b="b"/>
              <a:pathLst>
                <a:path w="434" h="1183" extrusionOk="0">
                  <a:moveTo>
                    <a:pt x="434" y="1"/>
                  </a:moveTo>
                  <a:lnTo>
                    <a:pt x="0" y="234"/>
                  </a:lnTo>
                  <a:lnTo>
                    <a:pt x="0" y="268"/>
                  </a:lnTo>
                  <a:cubicBezTo>
                    <a:pt x="0" y="268"/>
                    <a:pt x="0" y="301"/>
                    <a:pt x="0" y="301"/>
                  </a:cubicBezTo>
                  <a:lnTo>
                    <a:pt x="0" y="434"/>
                  </a:lnTo>
                  <a:lnTo>
                    <a:pt x="0" y="468"/>
                  </a:lnTo>
                  <a:lnTo>
                    <a:pt x="267" y="301"/>
                  </a:lnTo>
                  <a:lnTo>
                    <a:pt x="67" y="1135"/>
                  </a:lnTo>
                  <a:cubicBezTo>
                    <a:pt x="67" y="1159"/>
                    <a:pt x="83" y="1182"/>
                    <a:pt x="93" y="1182"/>
                  </a:cubicBezTo>
                  <a:cubicBezTo>
                    <a:pt x="97" y="1182"/>
                    <a:pt x="100" y="1178"/>
                    <a:pt x="100" y="1168"/>
                  </a:cubicBezTo>
                  <a:lnTo>
                    <a:pt x="234" y="1102"/>
                  </a:lnTo>
                  <a:cubicBezTo>
                    <a:pt x="234" y="1068"/>
                    <a:pt x="234" y="1068"/>
                    <a:pt x="234" y="1068"/>
                  </a:cubicBezTo>
                  <a:lnTo>
                    <a:pt x="434" y="234"/>
                  </a:lnTo>
                  <a:cubicBezTo>
                    <a:pt x="434" y="201"/>
                    <a:pt x="434" y="168"/>
                    <a:pt x="434" y="13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5;p41">
              <a:extLst>
                <a:ext uri="{FF2B5EF4-FFF2-40B4-BE49-F238E27FC236}">
                  <a16:creationId xmlns:a16="http://schemas.microsoft.com/office/drawing/2014/main" id="{694DFA37-C199-4CED-A17E-1A0619AB0C32}"/>
                </a:ext>
              </a:extLst>
            </p:cNvPr>
            <p:cNvSpPr/>
            <p:nvPr/>
          </p:nvSpPr>
          <p:spPr>
            <a:xfrm>
              <a:off x="3226650" y="2144475"/>
              <a:ext cx="13350" cy="27550"/>
            </a:xfrm>
            <a:custGeom>
              <a:avLst/>
              <a:gdLst/>
              <a:ahLst/>
              <a:cxnLst/>
              <a:rect l="l" t="t" r="r" b="b"/>
              <a:pathLst>
                <a:path w="534" h="1102" extrusionOk="0">
                  <a:moveTo>
                    <a:pt x="367" y="267"/>
                  </a:moveTo>
                  <a:cubicBezTo>
                    <a:pt x="367" y="301"/>
                    <a:pt x="367" y="301"/>
                    <a:pt x="367" y="334"/>
                  </a:cubicBezTo>
                  <a:cubicBezTo>
                    <a:pt x="367" y="334"/>
                    <a:pt x="367" y="368"/>
                    <a:pt x="367" y="401"/>
                  </a:cubicBezTo>
                  <a:lnTo>
                    <a:pt x="367" y="634"/>
                  </a:lnTo>
                  <a:lnTo>
                    <a:pt x="334" y="634"/>
                  </a:lnTo>
                  <a:cubicBezTo>
                    <a:pt x="367" y="634"/>
                    <a:pt x="367" y="668"/>
                    <a:pt x="367" y="701"/>
                  </a:cubicBezTo>
                  <a:cubicBezTo>
                    <a:pt x="367" y="701"/>
                    <a:pt x="367" y="734"/>
                    <a:pt x="367" y="768"/>
                  </a:cubicBezTo>
                  <a:cubicBezTo>
                    <a:pt x="367" y="768"/>
                    <a:pt x="367" y="801"/>
                    <a:pt x="334" y="801"/>
                  </a:cubicBezTo>
                  <a:cubicBezTo>
                    <a:pt x="334" y="835"/>
                    <a:pt x="300" y="835"/>
                    <a:pt x="300" y="835"/>
                  </a:cubicBezTo>
                  <a:cubicBezTo>
                    <a:pt x="284" y="851"/>
                    <a:pt x="275" y="860"/>
                    <a:pt x="267" y="860"/>
                  </a:cubicBezTo>
                  <a:cubicBezTo>
                    <a:pt x="259" y="860"/>
                    <a:pt x="250" y="851"/>
                    <a:pt x="234" y="835"/>
                  </a:cubicBezTo>
                  <a:cubicBezTo>
                    <a:pt x="200" y="835"/>
                    <a:pt x="200" y="835"/>
                    <a:pt x="234" y="801"/>
                  </a:cubicBezTo>
                  <a:lnTo>
                    <a:pt x="234" y="734"/>
                  </a:lnTo>
                  <a:lnTo>
                    <a:pt x="234" y="501"/>
                  </a:lnTo>
                  <a:lnTo>
                    <a:pt x="234" y="434"/>
                  </a:lnTo>
                  <a:cubicBezTo>
                    <a:pt x="200" y="401"/>
                    <a:pt x="200" y="401"/>
                    <a:pt x="234" y="368"/>
                  </a:cubicBezTo>
                  <a:cubicBezTo>
                    <a:pt x="234" y="368"/>
                    <a:pt x="234" y="334"/>
                    <a:pt x="234" y="334"/>
                  </a:cubicBezTo>
                  <a:cubicBezTo>
                    <a:pt x="267" y="301"/>
                    <a:pt x="267" y="301"/>
                    <a:pt x="300" y="267"/>
                  </a:cubicBezTo>
                  <a:close/>
                  <a:moveTo>
                    <a:pt x="400" y="1"/>
                  </a:moveTo>
                  <a:cubicBezTo>
                    <a:pt x="334" y="1"/>
                    <a:pt x="300" y="34"/>
                    <a:pt x="267" y="67"/>
                  </a:cubicBezTo>
                  <a:cubicBezTo>
                    <a:pt x="234" y="67"/>
                    <a:pt x="167" y="101"/>
                    <a:pt x="134" y="167"/>
                  </a:cubicBezTo>
                  <a:cubicBezTo>
                    <a:pt x="100" y="201"/>
                    <a:pt x="100" y="234"/>
                    <a:pt x="67" y="267"/>
                  </a:cubicBezTo>
                  <a:cubicBezTo>
                    <a:pt x="34" y="334"/>
                    <a:pt x="34" y="368"/>
                    <a:pt x="34" y="434"/>
                  </a:cubicBezTo>
                  <a:cubicBezTo>
                    <a:pt x="0" y="501"/>
                    <a:pt x="0" y="534"/>
                    <a:pt x="34" y="601"/>
                  </a:cubicBezTo>
                  <a:lnTo>
                    <a:pt x="34" y="835"/>
                  </a:lnTo>
                  <a:cubicBezTo>
                    <a:pt x="0" y="901"/>
                    <a:pt x="0" y="935"/>
                    <a:pt x="34" y="968"/>
                  </a:cubicBezTo>
                  <a:cubicBezTo>
                    <a:pt x="34" y="1001"/>
                    <a:pt x="34" y="1035"/>
                    <a:pt x="67" y="1068"/>
                  </a:cubicBezTo>
                  <a:cubicBezTo>
                    <a:pt x="100" y="1101"/>
                    <a:pt x="100" y="1101"/>
                    <a:pt x="134" y="1101"/>
                  </a:cubicBezTo>
                  <a:cubicBezTo>
                    <a:pt x="200" y="1101"/>
                    <a:pt x="234" y="1101"/>
                    <a:pt x="267" y="1068"/>
                  </a:cubicBezTo>
                  <a:cubicBezTo>
                    <a:pt x="300" y="1035"/>
                    <a:pt x="367" y="1001"/>
                    <a:pt x="400" y="968"/>
                  </a:cubicBezTo>
                  <a:cubicBezTo>
                    <a:pt x="434" y="935"/>
                    <a:pt x="434" y="901"/>
                    <a:pt x="467" y="835"/>
                  </a:cubicBezTo>
                  <a:cubicBezTo>
                    <a:pt x="501" y="801"/>
                    <a:pt x="501" y="734"/>
                    <a:pt x="534" y="701"/>
                  </a:cubicBezTo>
                  <a:cubicBezTo>
                    <a:pt x="534" y="634"/>
                    <a:pt x="534" y="601"/>
                    <a:pt x="534" y="534"/>
                  </a:cubicBezTo>
                  <a:lnTo>
                    <a:pt x="534" y="267"/>
                  </a:lnTo>
                  <a:cubicBezTo>
                    <a:pt x="534" y="234"/>
                    <a:pt x="534" y="201"/>
                    <a:pt x="534" y="134"/>
                  </a:cubicBezTo>
                  <a:cubicBezTo>
                    <a:pt x="501" y="101"/>
                    <a:pt x="501" y="67"/>
                    <a:pt x="467" y="34"/>
                  </a:cubicBezTo>
                  <a:cubicBezTo>
                    <a:pt x="434" y="34"/>
                    <a:pt x="434" y="1"/>
                    <a:pt x="4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6;p41">
              <a:extLst>
                <a:ext uri="{FF2B5EF4-FFF2-40B4-BE49-F238E27FC236}">
                  <a16:creationId xmlns:a16="http://schemas.microsoft.com/office/drawing/2014/main" id="{629B154D-9D41-4730-AD6E-1366E33D4ABB}"/>
                </a:ext>
              </a:extLst>
            </p:cNvPr>
            <p:cNvSpPr/>
            <p:nvPr/>
          </p:nvSpPr>
          <p:spPr>
            <a:xfrm>
              <a:off x="3241650" y="2131975"/>
              <a:ext cx="17550" cy="32550"/>
            </a:xfrm>
            <a:custGeom>
              <a:avLst/>
              <a:gdLst/>
              <a:ahLst/>
              <a:cxnLst/>
              <a:rect l="l" t="t" r="r" b="b"/>
              <a:pathLst>
                <a:path w="702" h="1302" extrusionOk="0">
                  <a:moveTo>
                    <a:pt x="167" y="401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cubicBezTo>
                    <a:pt x="167" y="567"/>
                    <a:pt x="167" y="601"/>
                    <a:pt x="167" y="601"/>
                  </a:cubicBezTo>
                  <a:cubicBezTo>
                    <a:pt x="167" y="634"/>
                    <a:pt x="134" y="634"/>
                    <a:pt x="134" y="634"/>
                  </a:cubicBezTo>
                  <a:lnTo>
                    <a:pt x="101" y="634"/>
                  </a:lnTo>
                  <a:cubicBezTo>
                    <a:pt x="101" y="634"/>
                    <a:pt x="101" y="601"/>
                    <a:pt x="101" y="601"/>
                  </a:cubicBezTo>
                  <a:cubicBezTo>
                    <a:pt x="101" y="567"/>
                    <a:pt x="101" y="534"/>
                    <a:pt x="101" y="501"/>
                  </a:cubicBezTo>
                  <a:cubicBezTo>
                    <a:pt x="101" y="467"/>
                    <a:pt x="101" y="467"/>
                    <a:pt x="101" y="434"/>
                  </a:cubicBezTo>
                  <a:cubicBezTo>
                    <a:pt x="101" y="434"/>
                    <a:pt x="101" y="401"/>
                    <a:pt x="134" y="401"/>
                  </a:cubicBezTo>
                  <a:close/>
                  <a:moveTo>
                    <a:pt x="167" y="267"/>
                  </a:moveTo>
                  <a:cubicBezTo>
                    <a:pt x="134" y="267"/>
                    <a:pt x="101" y="300"/>
                    <a:pt x="101" y="334"/>
                  </a:cubicBezTo>
                  <a:cubicBezTo>
                    <a:pt x="67" y="334"/>
                    <a:pt x="67" y="367"/>
                    <a:pt x="34" y="401"/>
                  </a:cubicBezTo>
                  <a:cubicBezTo>
                    <a:pt x="34" y="401"/>
                    <a:pt x="34" y="434"/>
                    <a:pt x="34" y="467"/>
                  </a:cubicBezTo>
                  <a:cubicBezTo>
                    <a:pt x="34" y="501"/>
                    <a:pt x="34" y="534"/>
                    <a:pt x="34" y="567"/>
                  </a:cubicBezTo>
                  <a:lnTo>
                    <a:pt x="34" y="667"/>
                  </a:lnTo>
                  <a:cubicBezTo>
                    <a:pt x="1" y="667"/>
                    <a:pt x="1" y="701"/>
                    <a:pt x="34" y="734"/>
                  </a:cubicBezTo>
                  <a:cubicBezTo>
                    <a:pt x="34" y="767"/>
                    <a:pt x="34" y="767"/>
                    <a:pt x="34" y="767"/>
                  </a:cubicBezTo>
                  <a:cubicBezTo>
                    <a:pt x="51" y="784"/>
                    <a:pt x="59" y="792"/>
                    <a:pt x="67" y="792"/>
                  </a:cubicBezTo>
                  <a:cubicBezTo>
                    <a:pt x="76" y="792"/>
                    <a:pt x="84" y="784"/>
                    <a:pt x="101" y="767"/>
                  </a:cubicBezTo>
                  <a:cubicBezTo>
                    <a:pt x="101" y="784"/>
                    <a:pt x="109" y="792"/>
                    <a:pt x="122" y="792"/>
                  </a:cubicBezTo>
                  <a:cubicBezTo>
                    <a:pt x="134" y="792"/>
                    <a:pt x="151" y="784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1"/>
                  </a:cubicBezTo>
                  <a:lnTo>
                    <a:pt x="301" y="401"/>
                  </a:lnTo>
                  <a:cubicBezTo>
                    <a:pt x="301" y="367"/>
                    <a:pt x="301" y="334"/>
                    <a:pt x="301" y="334"/>
                  </a:cubicBezTo>
                  <a:lnTo>
                    <a:pt x="267" y="267"/>
                  </a:ln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lnTo>
                    <a:pt x="601" y="801"/>
                  </a:lnTo>
                  <a:cubicBezTo>
                    <a:pt x="601" y="801"/>
                    <a:pt x="601" y="834"/>
                    <a:pt x="601" y="868"/>
                  </a:cubicBezTo>
                  <a:cubicBezTo>
                    <a:pt x="568" y="901"/>
                    <a:pt x="601" y="901"/>
                    <a:pt x="568" y="901"/>
                  </a:cubicBezTo>
                  <a:lnTo>
                    <a:pt x="534" y="901"/>
                  </a:lnTo>
                  <a:cubicBezTo>
                    <a:pt x="534" y="868"/>
                    <a:pt x="534" y="868"/>
                    <a:pt x="534" y="834"/>
                  </a:cubicBezTo>
                  <a:cubicBezTo>
                    <a:pt x="534" y="801"/>
                    <a:pt x="534" y="767"/>
                    <a:pt x="534" y="734"/>
                  </a:cubicBez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8" y="667"/>
                  </a:cubicBezTo>
                  <a:close/>
                  <a:moveTo>
                    <a:pt x="568" y="501"/>
                  </a:moveTo>
                  <a:cubicBezTo>
                    <a:pt x="534" y="501"/>
                    <a:pt x="534" y="534"/>
                    <a:pt x="501" y="567"/>
                  </a:cubicBezTo>
                  <a:cubicBezTo>
                    <a:pt x="501" y="567"/>
                    <a:pt x="468" y="601"/>
                    <a:pt x="468" y="634"/>
                  </a:cubicBezTo>
                  <a:cubicBezTo>
                    <a:pt x="468" y="667"/>
                    <a:pt x="434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lnTo>
                    <a:pt x="434" y="901"/>
                  </a:lnTo>
                  <a:cubicBezTo>
                    <a:pt x="434" y="934"/>
                    <a:pt x="434" y="968"/>
                    <a:pt x="434" y="968"/>
                  </a:cubicBezTo>
                  <a:cubicBezTo>
                    <a:pt x="434" y="1001"/>
                    <a:pt x="468" y="1001"/>
                    <a:pt x="468" y="1034"/>
                  </a:cubicBezTo>
                  <a:lnTo>
                    <a:pt x="568" y="1034"/>
                  </a:lnTo>
                  <a:cubicBezTo>
                    <a:pt x="601" y="1001"/>
                    <a:pt x="634" y="1001"/>
                    <a:pt x="634" y="968"/>
                  </a:cubicBezTo>
                  <a:cubicBezTo>
                    <a:pt x="668" y="968"/>
                    <a:pt x="668" y="934"/>
                    <a:pt x="701" y="901"/>
                  </a:cubicBezTo>
                  <a:cubicBezTo>
                    <a:pt x="701" y="868"/>
                    <a:pt x="701" y="868"/>
                    <a:pt x="701" y="834"/>
                  </a:cubicBezTo>
                  <a:cubicBezTo>
                    <a:pt x="701" y="801"/>
                    <a:pt x="701" y="767"/>
                    <a:pt x="701" y="734"/>
                  </a:cubicBezTo>
                  <a:lnTo>
                    <a:pt x="701" y="634"/>
                  </a:lnTo>
                  <a:lnTo>
                    <a:pt x="701" y="567"/>
                  </a:lnTo>
                  <a:cubicBezTo>
                    <a:pt x="701" y="534"/>
                    <a:pt x="668" y="501"/>
                    <a:pt x="668" y="501"/>
                  </a:cubicBezTo>
                  <a:close/>
                  <a:moveTo>
                    <a:pt x="601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67" y="1301"/>
                  </a:lnTo>
                  <a:lnTo>
                    <a:pt x="67" y="1301"/>
                  </a:lnTo>
                  <a:lnTo>
                    <a:pt x="134" y="1234"/>
                  </a:lnTo>
                  <a:lnTo>
                    <a:pt x="167" y="1234"/>
                  </a:lnTo>
                  <a:lnTo>
                    <a:pt x="167" y="120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7;p41">
              <a:extLst>
                <a:ext uri="{FF2B5EF4-FFF2-40B4-BE49-F238E27FC236}">
                  <a16:creationId xmlns:a16="http://schemas.microsoft.com/office/drawing/2014/main" id="{233FFE08-2943-4D57-B6DD-6EC70E4CABA8}"/>
                </a:ext>
              </a:extLst>
            </p:cNvPr>
            <p:cNvSpPr/>
            <p:nvPr/>
          </p:nvSpPr>
          <p:spPr>
            <a:xfrm>
              <a:off x="3188275" y="2109450"/>
              <a:ext cx="25875" cy="48400"/>
            </a:xfrm>
            <a:custGeom>
              <a:avLst/>
              <a:gdLst/>
              <a:ahLst/>
              <a:cxnLst/>
              <a:rect l="l" t="t" r="r" b="b"/>
              <a:pathLst>
                <a:path w="1035" h="1936" extrusionOk="0">
                  <a:moveTo>
                    <a:pt x="735" y="1"/>
                  </a:moveTo>
                  <a:cubicBezTo>
                    <a:pt x="368" y="601"/>
                    <a:pt x="134" y="1235"/>
                    <a:pt x="1" y="1935"/>
                  </a:cubicBezTo>
                  <a:lnTo>
                    <a:pt x="501" y="1902"/>
                  </a:lnTo>
                  <a:cubicBezTo>
                    <a:pt x="601" y="1402"/>
                    <a:pt x="768" y="901"/>
                    <a:pt x="1035" y="468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8;p41">
              <a:extLst>
                <a:ext uri="{FF2B5EF4-FFF2-40B4-BE49-F238E27FC236}">
                  <a16:creationId xmlns:a16="http://schemas.microsoft.com/office/drawing/2014/main" id="{6FDF5488-6813-41E8-B91E-1B738A4097FC}"/>
                </a:ext>
              </a:extLst>
            </p:cNvPr>
            <p:cNvSpPr/>
            <p:nvPr/>
          </p:nvSpPr>
          <p:spPr>
            <a:xfrm>
              <a:off x="3206625" y="2077775"/>
              <a:ext cx="29225" cy="43375"/>
            </a:xfrm>
            <a:custGeom>
              <a:avLst/>
              <a:gdLst/>
              <a:ahLst/>
              <a:cxnLst/>
              <a:rect l="l" t="t" r="r" b="b"/>
              <a:pathLst>
                <a:path w="1169" h="1735" extrusionOk="0">
                  <a:moveTo>
                    <a:pt x="1168" y="0"/>
                  </a:moveTo>
                  <a:cubicBezTo>
                    <a:pt x="668" y="300"/>
                    <a:pt x="267" y="734"/>
                    <a:pt x="1" y="1234"/>
                  </a:cubicBezTo>
                  <a:lnTo>
                    <a:pt x="301" y="1735"/>
                  </a:lnTo>
                  <a:cubicBezTo>
                    <a:pt x="501" y="1334"/>
                    <a:pt x="801" y="1034"/>
                    <a:pt x="1168" y="8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9;p41">
              <a:extLst>
                <a:ext uri="{FF2B5EF4-FFF2-40B4-BE49-F238E27FC236}">
                  <a16:creationId xmlns:a16="http://schemas.microsoft.com/office/drawing/2014/main" id="{1A3BD45B-B1E8-45A1-81B3-718FEE309355}"/>
                </a:ext>
              </a:extLst>
            </p:cNvPr>
            <p:cNvSpPr/>
            <p:nvPr/>
          </p:nvSpPr>
          <p:spPr>
            <a:xfrm>
              <a:off x="3185775" y="2156975"/>
              <a:ext cx="15050" cy="48400"/>
            </a:xfrm>
            <a:custGeom>
              <a:avLst/>
              <a:gdLst/>
              <a:ahLst/>
              <a:cxnLst/>
              <a:rect l="l" t="t" r="r" b="b"/>
              <a:pathLst>
                <a:path w="602" h="1936" extrusionOk="0">
                  <a:moveTo>
                    <a:pt x="601" y="1"/>
                  </a:moveTo>
                  <a:lnTo>
                    <a:pt x="101" y="34"/>
                  </a:lnTo>
                  <a:cubicBezTo>
                    <a:pt x="34" y="368"/>
                    <a:pt x="1" y="701"/>
                    <a:pt x="1" y="1035"/>
                  </a:cubicBezTo>
                  <a:cubicBezTo>
                    <a:pt x="1" y="1335"/>
                    <a:pt x="34" y="1635"/>
                    <a:pt x="101" y="1936"/>
                  </a:cubicBezTo>
                  <a:lnTo>
                    <a:pt x="601" y="1402"/>
                  </a:lnTo>
                  <a:cubicBezTo>
                    <a:pt x="568" y="1168"/>
                    <a:pt x="534" y="968"/>
                    <a:pt x="534" y="735"/>
                  </a:cubicBezTo>
                  <a:cubicBezTo>
                    <a:pt x="534" y="501"/>
                    <a:pt x="568" y="234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0;p41">
              <a:extLst>
                <a:ext uri="{FF2B5EF4-FFF2-40B4-BE49-F238E27FC236}">
                  <a16:creationId xmlns:a16="http://schemas.microsoft.com/office/drawing/2014/main" id="{C875D126-87D6-4A13-90DB-1A6DB8113D0F}"/>
                </a:ext>
              </a:extLst>
            </p:cNvPr>
            <p:cNvSpPr/>
            <p:nvPr/>
          </p:nvSpPr>
          <p:spPr>
            <a:xfrm>
              <a:off x="3188275" y="2072650"/>
              <a:ext cx="97600" cy="162850"/>
            </a:xfrm>
            <a:custGeom>
              <a:avLst/>
              <a:gdLst/>
              <a:ahLst/>
              <a:cxnLst/>
              <a:rect l="l" t="t" r="r" b="b"/>
              <a:pathLst>
                <a:path w="3904" h="6514" extrusionOk="0">
                  <a:moveTo>
                    <a:pt x="2576" y="1"/>
                  </a:moveTo>
                  <a:cubicBezTo>
                    <a:pt x="2337" y="1"/>
                    <a:pt x="2097" y="69"/>
                    <a:pt x="1902" y="205"/>
                  </a:cubicBezTo>
                  <a:lnTo>
                    <a:pt x="1902" y="1006"/>
                  </a:lnTo>
                  <a:cubicBezTo>
                    <a:pt x="2058" y="908"/>
                    <a:pt x="2236" y="857"/>
                    <a:pt x="2410" y="857"/>
                  </a:cubicBezTo>
                  <a:cubicBezTo>
                    <a:pt x="2535" y="857"/>
                    <a:pt x="2658" y="883"/>
                    <a:pt x="2769" y="939"/>
                  </a:cubicBezTo>
                  <a:cubicBezTo>
                    <a:pt x="3036" y="1139"/>
                    <a:pt x="3236" y="1439"/>
                    <a:pt x="3303" y="1773"/>
                  </a:cubicBezTo>
                  <a:cubicBezTo>
                    <a:pt x="3336" y="1973"/>
                    <a:pt x="3370" y="2206"/>
                    <a:pt x="3370" y="2440"/>
                  </a:cubicBezTo>
                  <a:cubicBezTo>
                    <a:pt x="3370" y="2673"/>
                    <a:pt x="3336" y="2907"/>
                    <a:pt x="3303" y="3174"/>
                  </a:cubicBezTo>
                  <a:cubicBezTo>
                    <a:pt x="3203" y="3674"/>
                    <a:pt x="3036" y="4141"/>
                    <a:pt x="2769" y="4608"/>
                  </a:cubicBezTo>
                  <a:cubicBezTo>
                    <a:pt x="2569" y="4975"/>
                    <a:pt x="2269" y="5309"/>
                    <a:pt x="1902" y="5542"/>
                  </a:cubicBezTo>
                  <a:cubicBezTo>
                    <a:pt x="1747" y="5639"/>
                    <a:pt x="1569" y="5691"/>
                    <a:pt x="1394" y="5691"/>
                  </a:cubicBezTo>
                  <a:cubicBezTo>
                    <a:pt x="1269" y="5691"/>
                    <a:pt x="1146" y="5665"/>
                    <a:pt x="1035" y="5609"/>
                  </a:cubicBezTo>
                  <a:cubicBezTo>
                    <a:pt x="735" y="5409"/>
                    <a:pt x="568" y="5109"/>
                    <a:pt x="501" y="4775"/>
                  </a:cubicBezTo>
                  <a:lnTo>
                    <a:pt x="1" y="5309"/>
                  </a:lnTo>
                  <a:cubicBezTo>
                    <a:pt x="101" y="5742"/>
                    <a:pt x="334" y="6143"/>
                    <a:pt x="735" y="6409"/>
                  </a:cubicBezTo>
                  <a:cubicBezTo>
                    <a:pt x="887" y="6479"/>
                    <a:pt x="1058" y="6514"/>
                    <a:pt x="1228" y="6514"/>
                  </a:cubicBezTo>
                  <a:cubicBezTo>
                    <a:pt x="1468" y="6514"/>
                    <a:pt x="1708" y="6446"/>
                    <a:pt x="1902" y="6309"/>
                  </a:cubicBezTo>
                  <a:cubicBezTo>
                    <a:pt x="2402" y="6009"/>
                    <a:pt x="2803" y="5576"/>
                    <a:pt x="3070" y="5075"/>
                  </a:cubicBezTo>
                  <a:cubicBezTo>
                    <a:pt x="3403" y="4475"/>
                    <a:pt x="3670" y="3808"/>
                    <a:pt x="3803" y="3140"/>
                  </a:cubicBezTo>
                  <a:cubicBezTo>
                    <a:pt x="3870" y="2807"/>
                    <a:pt x="3870" y="2440"/>
                    <a:pt x="3904" y="2106"/>
                  </a:cubicBezTo>
                  <a:cubicBezTo>
                    <a:pt x="3904" y="1806"/>
                    <a:pt x="3870" y="1506"/>
                    <a:pt x="3803" y="1239"/>
                  </a:cubicBezTo>
                  <a:cubicBezTo>
                    <a:pt x="3703" y="772"/>
                    <a:pt x="3470" y="372"/>
                    <a:pt x="3070" y="105"/>
                  </a:cubicBezTo>
                  <a:cubicBezTo>
                    <a:pt x="2917" y="35"/>
                    <a:pt x="2746" y="1"/>
                    <a:pt x="257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1;p41">
              <a:extLst>
                <a:ext uri="{FF2B5EF4-FFF2-40B4-BE49-F238E27FC236}">
                  <a16:creationId xmlns:a16="http://schemas.microsoft.com/office/drawing/2014/main" id="{D023733F-42EA-4F65-9F88-69670A447FFF}"/>
                </a:ext>
              </a:extLst>
            </p:cNvPr>
            <p:cNvSpPr/>
            <p:nvPr/>
          </p:nvSpPr>
          <p:spPr>
            <a:xfrm>
              <a:off x="3348400" y="1913300"/>
              <a:ext cx="254375" cy="160950"/>
            </a:xfrm>
            <a:custGeom>
              <a:avLst/>
              <a:gdLst/>
              <a:ahLst/>
              <a:cxnLst/>
              <a:rect l="l" t="t" r="r" b="b"/>
              <a:pathLst>
                <a:path w="10175" h="6438" extrusionOk="0">
                  <a:moveTo>
                    <a:pt x="9928" y="1"/>
                  </a:moveTo>
                  <a:cubicBezTo>
                    <a:pt x="9863" y="1"/>
                    <a:pt x="9788" y="24"/>
                    <a:pt x="9707" y="74"/>
                  </a:cubicBezTo>
                  <a:lnTo>
                    <a:pt x="467" y="5412"/>
                  </a:lnTo>
                  <a:cubicBezTo>
                    <a:pt x="200" y="5578"/>
                    <a:pt x="34" y="5845"/>
                    <a:pt x="0" y="6145"/>
                  </a:cubicBezTo>
                  <a:cubicBezTo>
                    <a:pt x="0" y="6333"/>
                    <a:pt x="99" y="6438"/>
                    <a:pt x="250" y="6438"/>
                  </a:cubicBezTo>
                  <a:cubicBezTo>
                    <a:pt x="314" y="6438"/>
                    <a:pt x="388" y="6419"/>
                    <a:pt x="467" y="6379"/>
                  </a:cubicBezTo>
                  <a:lnTo>
                    <a:pt x="9707" y="1042"/>
                  </a:lnTo>
                  <a:cubicBezTo>
                    <a:pt x="9974" y="875"/>
                    <a:pt x="10141" y="608"/>
                    <a:pt x="10174" y="308"/>
                  </a:cubicBezTo>
                  <a:cubicBezTo>
                    <a:pt x="10174" y="122"/>
                    <a:pt x="10077" y="1"/>
                    <a:pt x="99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2;p41">
              <a:extLst>
                <a:ext uri="{FF2B5EF4-FFF2-40B4-BE49-F238E27FC236}">
                  <a16:creationId xmlns:a16="http://schemas.microsoft.com/office/drawing/2014/main" id="{A0E50A23-186F-4ACF-8AE3-F213B9B6DF8C}"/>
                </a:ext>
              </a:extLst>
            </p:cNvPr>
            <p:cNvSpPr/>
            <p:nvPr/>
          </p:nvSpPr>
          <p:spPr>
            <a:xfrm>
              <a:off x="3348400" y="1864775"/>
              <a:ext cx="423650" cy="259250"/>
            </a:xfrm>
            <a:custGeom>
              <a:avLst/>
              <a:gdLst/>
              <a:ahLst/>
              <a:cxnLst/>
              <a:rect l="l" t="t" r="r" b="b"/>
              <a:pathLst>
                <a:path w="16946" h="10370" extrusionOk="0">
                  <a:moveTo>
                    <a:pt x="16714" y="0"/>
                  </a:moveTo>
                  <a:cubicBezTo>
                    <a:pt x="16646" y="0"/>
                    <a:pt x="16566" y="26"/>
                    <a:pt x="16479" y="81"/>
                  </a:cubicBezTo>
                  <a:lnTo>
                    <a:pt x="467" y="9321"/>
                  </a:lnTo>
                  <a:cubicBezTo>
                    <a:pt x="200" y="9487"/>
                    <a:pt x="34" y="9754"/>
                    <a:pt x="0" y="10088"/>
                  </a:cubicBezTo>
                  <a:cubicBezTo>
                    <a:pt x="0" y="10266"/>
                    <a:pt x="89" y="10369"/>
                    <a:pt x="228" y="10369"/>
                  </a:cubicBezTo>
                  <a:cubicBezTo>
                    <a:pt x="297" y="10369"/>
                    <a:pt x="378" y="10344"/>
                    <a:pt x="467" y="10288"/>
                  </a:cubicBezTo>
                  <a:lnTo>
                    <a:pt x="16479" y="1048"/>
                  </a:lnTo>
                  <a:cubicBezTo>
                    <a:pt x="16746" y="881"/>
                    <a:pt x="16912" y="614"/>
                    <a:pt x="16946" y="314"/>
                  </a:cubicBezTo>
                  <a:cubicBezTo>
                    <a:pt x="16946" y="112"/>
                    <a:pt x="16855" y="0"/>
                    <a:pt x="167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3;p41">
              <a:extLst>
                <a:ext uri="{FF2B5EF4-FFF2-40B4-BE49-F238E27FC236}">
                  <a16:creationId xmlns:a16="http://schemas.microsoft.com/office/drawing/2014/main" id="{8F2C9A86-B78D-4810-AC0C-58E1B07D6532}"/>
                </a:ext>
              </a:extLst>
            </p:cNvPr>
            <p:cNvSpPr/>
            <p:nvPr/>
          </p:nvSpPr>
          <p:spPr>
            <a:xfrm>
              <a:off x="3962175" y="1179850"/>
              <a:ext cx="783900" cy="662550"/>
            </a:xfrm>
            <a:custGeom>
              <a:avLst/>
              <a:gdLst/>
              <a:ahLst/>
              <a:cxnLst/>
              <a:rect l="l" t="t" r="r" b="b"/>
              <a:pathLst>
                <a:path w="31356" h="26502" extrusionOk="0">
                  <a:moveTo>
                    <a:pt x="31102" y="0"/>
                  </a:moveTo>
                  <a:cubicBezTo>
                    <a:pt x="31039" y="0"/>
                    <a:pt x="30967" y="19"/>
                    <a:pt x="30889" y="58"/>
                  </a:cubicBezTo>
                  <a:lnTo>
                    <a:pt x="467" y="17637"/>
                  </a:lnTo>
                  <a:cubicBezTo>
                    <a:pt x="200" y="17804"/>
                    <a:pt x="34" y="18104"/>
                    <a:pt x="0" y="18404"/>
                  </a:cubicBezTo>
                  <a:lnTo>
                    <a:pt x="0" y="26177"/>
                  </a:lnTo>
                  <a:cubicBezTo>
                    <a:pt x="0" y="26389"/>
                    <a:pt x="101" y="26502"/>
                    <a:pt x="254" y="26502"/>
                  </a:cubicBezTo>
                  <a:cubicBezTo>
                    <a:pt x="317" y="26502"/>
                    <a:pt x="389" y="26482"/>
                    <a:pt x="467" y="26444"/>
                  </a:cubicBezTo>
                  <a:lnTo>
                    <a:pt x="30889" y="8864"/>
                  </a:lnTo>
                  <a:cubicBezTo>
                    <a:pt x="31156" y="8698"/>
                    <a:pt x="31323" y="8397"/>
                    <a:pt x="31356" y="8097"/>
                  </a:cubicBezTo>
                  <a:lnTo>
                    <a:pt x="31356" y="325"/>
                  </a:lnTo>
                  <a:cubicBezTo>
                    <a:pt x="31356" y="112"/>
                    <a:pt x="31256" y="0"/>
                    <a:pt x="3110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4;p41">
              <a:extLst>
                <a:ext uri="{FF2B5EF4-FFF2-40B4-BE49-F238E27FC236}">
                  <a16:creationId xmlns:a16="http://schemas.microsoft.com/office/drawing/2014/main" id="{FB272E93-4DF6-412C-86F5-E822B3D19E31}"/>
                </a:ext>
              </a:extLst>
            </p:cNvPr>
            <p:cNvSpPr/>
            <p:nvPr/>
          </p:nvSpPr>
          <p:spPr>
            <a:xfrm>
              <a:off x="4043900" y="1672475"/>
              <a:ext cx="13350" cy="28375"/>
            </a:xfrm>
            <a:custGeom>
              <a:avLst/>
              <a:gdLst/>
              <a:ahLst/>
              <a:cxnLst/>
              <a:rect l="l" t="t" r="r" b="b"/>
              <a:pathLst>
                <a:path w="534" h="1135" extrusionOk="0">
                  <a:moveTo>
                    <a:pt x="334" y="267"/>
                  </a:moveTo>
                  <a:cubicBezTo>
                    <a:pt x="367" y="267"/>
                    <a:pt x="367" y="267"/>
                    <a:pt x="367" y="301"/>
                  </a:cubicBezTo>
                  <a:cubicBezTo>
                    <a:pt x="367" y="301"/>
                    <a:pt x="367" y="334"/>
                    <a:pt x="367" y="334"/>
                  </a:cubicBezTo>
                  <a:cubicBezTo>
                    <a:pt x="367" y="367"/>
                    <a:pt x="367" y="367"/>
                    <a:pt x="367" y="401"/>
                  </a:cubicBezTo>
                  <a:cubicBezTo>
                    <a:pt x="367" y="401"/>
                    <a:pt x="367" y="434"/>
                    <a:pt x="334" y="434"/>
                  </a:cubicBezTo>
                  <a:cubicBezTo>
                    <a:pt x="334" y="467"/>
                    <a:pt x="334" y="467"/>
                    <a:pt x="300" y="501"/>
                  </a:cubicBezTo>
                  <a:cubicBezTo>
                    <a:pt x="300" y="501"/>
                    <a:pt x="300" y="501"/>
                    <a:pt x="267" y="534"/>
                  </a:cubicBezTo>
                  <a:lnTo>
                    <a:pt x="200" y="534"/>
                  </a:lnTo>
                  <a:cubicBezTo>
                    <a:pt x="167" y="501"/>
                    <a:pt x="167" y="501"/>
                    <a:pt x="167" y="501"/>
                  </a:cubicBezTo>
                  <a:cubicBezTo>
                    <a:pt x="167" y="467"/>
                    <a:pt x="167" y="467"/>
                    <a:pt x="167" y="434"/>
                  </a:cubicBezTo>
                  <a:cubicBezTo>
                    <a:pt x="167" y="434"/>
                    <a:pt x="167" y="401"/>
                    <a:pt x="167" y="401"/>
                  </a:cubicBezTo>
                  <a:cubicBezTo>
                    <a:pt x="200" y="367"/>
                    <a:pt x="200" y="367"/>
                    <a:pt x="200" y="334"/>
                  </a:cubicBezTo>
                  <a:lnTo>
                    <a:pt x="234" y="301"/>
                  </a:lnTo>
                  <a:lnTo>
                    <a:pt x="267" y="267"/>
                  </a:lnTo>
                  <a:close/>
                  <a:moveTo>
                    <a:pt x="367" y="0"/>
                  </a:moveTo>
                  <a:cubicBezTo>
                    <a:pt x="334" y="0"/>
                    <a:pt x="300" y="34"/>
                    <a:pt x="267" y="34"/>
                  </a:cubicBezTo>
                  <a:cubicBezTo>
                    <a:pt x="234" y="67"/>
                    <a:pt x="200" y="100"/>
                    <a:pt x="167" y="134"/>
                  </a:cubicBezTo>
                  <a:cubicBezTo>
                    <a:pt x="134" y="167"/>
                    <a:pt x="100" y="201"/>
                    <a:pt x="67" y="234"/>
                  </a:cubicBezTo>
                  <a:cubicBezTo>
                    <a:pt x="34" y="267"/>
                    <a:pt x="34" y="334"/>
                    <a:pt x="34" y="401"/>
                  </a:cubicBezTo>
                  <a:cubicBezTo>
                    <a:pt x="0" y="434"/>
                    <a:pt x="0" y="501"/>
                    <a:pt x="0" y="534"/>
                  </a:cubicBezTo>
                  <a:cubicBezTo>
                    <a:pt x="0" y="601"/>
                    <a:pt x="34" y="634"/>
                    <a:pt x="67" y="701"/>
                  </a:cubicBezTo>
                  <a:cubicBezTo>
                    <a:pt x="67" y="701"/>
                    <a:pt x="100" y="734"/>
                    <a:pt x="100" y="768"/>
                  </a:cubicBezTo>
                  <a:cubicBezTo>
                    <a:pt x="134" y="768"/>
                    <a:pt x="167" y="801"/>
                    <a:pt x="167" y="801"/>
                  </a:cubicBezTo>
                  <a:lnTo>
                    <a:pt x="267" y="801"/>
                  </a:lnTo>
                  <a:lnTo>
                    <a:pt x="134" y="1101"/>
                  </a:lnTo>
                  <a:cubicBezTo>
                    <a:pt x="134" y="1101"/>
                    <a:pt x="134" y="1135"/>
                    <a:pt x="134" y="1135"/>
                  </a:cubicBezTo>
                  <a:lnTo>
                    <a:pt x="300" y="1034"/>
                  </a:lnTo>
                  <a:cubicBezTo>
                    <a:pt x="300" y="1034"/>
                    <a:pt x="300" y="1001"/>
                    <a:pt x="300" y="1001"/>
                  </a:cubicBezTo>
                  <a:lnTo>
                    <a:pt x="501" y="534"/>
                  </a:lnTo>
                  <a:lnTo>
                    <a:pt x="501" y="467"/>
                  </a:lnTo>
                  <a:cubicBezTo>
                    <a:pt x="534" y="434"/>
                    <a:pt x="534" y="401"/>
                    <a:pt x="534" y="401"/>
                  </a:cubicBezTo>
                  <a:cubicBezTo>
                    <a:pt x="534" y="367"/>
                    <a:pt x="534" y="334"/>
                    <a:pt x="534" y="301"/>
                  </a:cubicBezTo>
                  <a:cubicBezTo>
                    <a:pt x="534" y="301"/>
                    <a:pt x="534" y="267"/>
                    <a:pt x="534" y="234"/>
                  </a:cubicBezTo>
                  <a:cubicBezTo>
                    <a:pt x="534" y="201"/>
                    <a:pt x="534" y="134"/>
                    <a:pt x="501" y="100"/>
                  </a:cubicBezTo>
                  <a:cubicBezTo>
                    <a:pt x="501" y="67"/>
                    <a:pt x="467" y="34"/>
                    <a:pt x="434" y="34"/>
                  </a:cubicBezTo>
                  <a:cubicBezTo>
                    <a:pt x="434" y="0"/>
                    <a:pt x="400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5;p41">
              <a:extLst>
                <a:ext uri="{FF2B5EF4-FFF2-40B4-BE49-F238E27FC236}">
                  <a16:creationId xmlns:a16="http://schemas.microsoft.com/office/drawing/2014/main" id="{437D7BF5-D03A-4C0B-B07F-BB862DFF07BF}"/>
                </a:ext>
              </a:extLst>
            </p:cNvPr>
            <p:cNvSpPr/>
            <p:nvPr/>
          </p:nvSpPr>
          <p:spPr>
            <a:xfrm>
              <a:off x="4059725" y="1663300"/>
              <a:ext cx="12550" cy="27550"/>
            </a:xfrm>
            <a:custGeom>
              <a:avLst/>
              <a:gdLst/>
              <a:ahLst/>
              <a:cxnLst/>
              <a:rect l="l" t="t" r="r" b="b"/>
              <a:pathLst>
                <a:path w="502" h="1102" extrusionOk="0">
                  <a:moveTo>
                    <a:pt x="335" y="267"/>
                  </a:moveTo>
                  <a:cubicBezTo>
                    <a:pt x="335" y="301"/>
                    <a:pt x="335" y="301"/>
                    <a:pt x="335" y="334"/>
                  </a:cubicBezTo>
                  <a:cubicBezTo>
                    <a:pt x="335" y="334"/>
                    <a:pt x="335" y="367"/>
                    <a:pt x="335" y="367"/>
                  </a:cubicBezTo>
                  <a:cubicBezTo>
                    <a:pt x="368" y="467"/>
                    <a:pt x="368" y="534"/>
                    <a:pt x="335" y="634"/>
                  </a:cubicBezTo>
                  <a:cubicBezTo>
                    <a:pt x="335" y="634"/>
                    <a:pt x="335" y="668"/>
                    <a:pt x="335" y="701"/>
                  </a:cubicBezTo>
                  <a:cubicBezTo>
                    <a:pt x="335" y="701"/>
                    <a:pt x="335" y="734"/>
                    <a:pt x="335" y="734"/>
                  </a:cubicBezTo>
                  <a:cubicBezTo>
                    <a:pt x="335" y="768"/>
                    <a:pt x="335" y="801"/>
                    <a:pt x="335" y="801"/>
                  </a:cubicBezTo>
                  <a:lnTo>
                    <a:pt x="268" y="834"/>
                  </a:lnTo>
                  <a:lnTo>
                    <a:pt x="201" y="834"/>
                  </a:lnTo>
                  <a:cubicBezTo>
                    <a:pt x="201" y="834"/>
                    <a:pt x="201" y="801"/>
                    <a:pt x="201" y="801"/>
                  </a:cubicBezTo>
                  <a:lnTo>
                    <a:pt x="201" y="734"/>
                  </a:lnTo>
                  <a:cubicBezTo>
                    <a:pt x="201" y="668"/>
                    <a:pt x="201" y="568"/>
                    <a:pt x="201" y="501"/>
                  </a:cubicBezTo>
                  <a:lnTo>
                    <a:pt x="201" y="434"/>
                  </a:lnTo>
                  <a:lnTo>
                    <a:pt x="201" y="367"/>
                  </a:lnTo>
                  <a:cubicBezTo>
                    <a:pt x="201" y="334"/>
                    <a:pt x="201" y="334"/>
                    <a:pt x="234" y="301"/>
                  </a:cubicBezTo>
                  <a:cubicBezTo>
                    <a:pt x="234" y="301"/>
                    <a:pt x="268" y="301"/>
                    <a:pt x="268" y="267"/>
                  </a:cubicBezTo>
                  <a:close/>
                  <a:moveTo>
                    <a:pt x="368" y="0"/>
                  </a:moveTo>
                  <a:cubicBezTo>
                    <a:pt x="335" y="0"/>
                    <a:pt x="301" y="34"/>
                    <a:pt x="268" y="34"/>
                  </a:cubicBezTo>
                  <a:cubicBezTo>
                    <a:pt x="201" y="67"/>
                    <a:pt x="168" y="101"/>
                    <a:pt x="134" y="134"/>
                  </a:cubicBezTo>
                  <a:cubicBezTo>
                    <a:pt x="101" y="201"/>
                    <a:pt x="68" y="234"/>
                    <a:pt x="34" y="267"/>
                  </a:cubicBezTo>
                  <a:cubicBezTo>
                    <a:pt x="34" y="334"/>
                    <a:pt x="1" y="367"/>
                    <a:pt x="1" y="434"/>
                  </a:cubicBezTo>
                  <a:cubicBezTo>
                    <a:pt x="1" y="467"/>
                    <a:pt x="1" y="534"/>
                    <a:pt x="1" y="601"/>
                  </a:cubicBezTo>
                  <a:lnTo>
                    <a:pt x="1" y="734"/>
                  </a:lnTo>
                  <a:lnTo>
                    <a:pt x="1" y="834"/>
                  </a:lnTo>
                  <a:cubicBezTo>
                    <a:pt x="1" y="901"/>
                    <a:pt x="1" y="934"/>
                    <a:pt x="1" y="968"/>
                  </a:cubicBezTo>
                  <a:cubicBezTo>
                    <a:pt x="1" y="1001"/>
                    <a:pt x="34" y="1035"/>
                    <a:pt x="34" y="1068"/>
                  </a:cubicBezTo>
                  <a:cubicBezTo>
                    <a:pt x="68" y="1101"/>
                    <a:pt x="101" y="1101"/>
                    <a:pt x="134" y="1101"/>
                  </a:cubicBezTo>
                  <a:cubicBezTo>
                    <a:pt x="168" y="1101"/>
                    <a:pt x="201" y="1101"/>
                    <a:pt x="268" y="1068"/>
                  </a:cubicBezTo>
                  <a:cubicBezTo>
                    <a:pt x="301" y="1035"/>
                    <a:pt x="335" y="1001"/>
                    <a:pt x="368" y="968"/>
                  </a:cubicBezTo>
                  <a:cubicBezTo>
                    <a:pt x="401" y="934"/>
                    <a:pt x="435" y="901"/>
                    <a:pt x="435" y="834"/>
                  </a:cubicBezTo>
                  <a:cubicBezTo>
                    <a:pt x="468" y="801"/>
                    <a:pt x="501" y="734"/>
                    <a:pt x="501" y="701"/>
                  </a:cubicBezTo>
                  <a:cubicBezTo>
                    <a:pt x="501" y="634"/>
                    <a:pt x="501" y="568"/>
                    <a:pt x="501" y="534"/>
                  </a:cubicBezTo>
                  <a:lnTo>
                    <a:pt x="501" y="401"/>
                  </a:lnTo>
                  <a:lnTo>
                    <a:pt x="501" y="267"/>
                  </a:lnTo>
                  <a:cubicBezTo>
                    <a:pt x="501" y="234"/>
                    <a:pt x="501" y="167"/>
                    <a:pt x="501" y="134"/>
                  </a:cubicBezTo>
                  <a:cubicBezTo>
                    <a:pt x="501" y="101"/>
                    <a:pt x="468" y="67"/>
                    <a:pt x="435" y="34"/>
                  </a:cubicBezTo>
                  <a:cubicBezTo>
                    <a:pt x="435" y="34"/>
                    <a:pt x="401" y="0"/>
                    <a:pt x="3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6;p41">
              <a:extLst>
                <a:ext uri="{FF2B5EF4-FFF2-40B4-BE49-F238E27FC236}">
                  <a16:creationId xmlns:a16="http://schemas.microsoft.com/office/drawing/2014/main" id="{403F4C9F-B885-436F-9DC6-62C45F2F923F}"/>
                </a:ext>
              </a:extLst>
            </p:cNvPr>
            <p:cNvSpPr/>
            <p:nvPr/>
          </p:nvSpPr>
          <p:spPr>
            <a:xfrm>
              <a:off x="4074750" y="1650800"/>
              <a:ext cx="18375" cy="32550"/>
            </a:xfrm>
            <a:custGeom>
              <a:avLst/>
              <a:gdLst/>
              <a:ahLst/>
              <a:cxnLst/>
              <a:rect l="l" t="t" r="r" b="b"/>
              <a:pathLst>
                <a:path w="735" h="1302" extrusionOk="0">
                  <a:moveTo>
                    <a:pt x="167" y="400"/>
                  </a:moveTo>
                  <a:cubicBezTo>
                    <a:pt x="167" y="434"/>
                    <a:pt x="167" y="434"/>
                    <a:pt x="167" y="467"/>
                  </a:cubicBezTo>
                  <a:lnTo>
                    <a:pt x="167" y="534"/>
                  </a:lnTo>
                  <a:lnTo>
                    <a:pt x="167" y="601"/>
                  </a:lnTo>
                  <a:cubicBezTo>
                    <a:pt x="167" y="634"/>
                    <a:pt x="134" y="634"/>
                    <a:pt x="134" y="634"/>
                  </a:cubicBezTo>
                  <a:cubicBezTo>
                    <a:pt x="112" y="634"/>
                    <a:pt x="104" y="649"/>
                    <a:pt x="102" y="649"/>
                  </a:cubicBezTo>
                  <a:cubicBezTo>
                    <a:pt x="100" y="649"/>
                    <a:pt x="100" y="645"/>
                    <a:pt x="100" y="634"/>
                  </a:cubicBezTo>
                  <a:lnTo>
                    <a:pt x="100" y="601"/>
                  </a:lnTo>
                  <a:lnTo>
                    <a:pt x="100" y="500"/>
                  </a:lnTo>
                  <a:cubicBezTo>
                    <a:pt x="100" y="467"/>
                    <a:pt x="100" y="467"/>
                    <a:pt x="100" y="434"/>
                  </a:cubicBezTo>
                  <a:cubicBezTo>
                    <a:pt x="100" y="434"/>
                    <a:pt x="100" y="400"/>
                    <a:pt x="134" y="400"/>
                  </a:cubicBezTo>
                  <a:close/>
                  <a:moveTo>
                    <a:pt x="188" y="275"/>
                  </a:moveTo>
                  <a:cubicBezTo>
                    <a:pt x="176" y="275"/>
                    <a:pt x="167" y="284"/>
                    <a:pt x="167" y="300"/>
                  </a:cubicBezTo>
                  <a:cubicBezTo>
                    <a:pt x="134" y="300"/>
                    <a:pt x="100" y="300"/>
                    <a:pt x="100" y="334"/>
                  </a:cubicBezTo>
                  <a:cubicBezTo>
                    <a:pt x="67" y="367"/>
                    <a:pt x="67" y="367"/>
                    <a:pt x="34" y="400"/>
                  </a:cubicBezTo>
                  <a:cubicBezTo>
                    <a:pt x="34" y="434"/>
                    <a:pt x="34" y="467"/>
                    <a:pt x="34" y="500"/>
                  </a:cubicBezTo>
                  <a:cubicBezTo>
                    <a:pt x="0" y="500"/>
                    <a:pt x="0" y="534"/>
                    <a:pt x="34" y="567"/>
                  </a:cubicBezTo>
                  <a:cubicBezTo>
                    <a:pt x="0" y="601"/>
                    <a:pt x="0" y="601"/>
                    <a:pt x="34" y="634"/>
                  </a:cubicBezTo>
                  <a:cubicBezTo>
                    <a:pt x="0" y="634"/>
                    <a:pt x="0" y="667"/>
                    <a:pt x="34" y="667"/>
                  </a:cubicBezTo>
                  <a:cubicBezTo>
                    <a:pt x="0" y="701"/>
                    <a:pt x="0" y="734"/>
                    <a:pt x="34" y="767"/>
                  </a:cubicBezTo>
                  <a:cubicBezTo>
                    <a:pt x="34" y="767"/>
                    <a:pt x="34" y="801"/>
                    <a:pt x="34" y="801"/>
                  </a:cubicBezTo>
                  <a:lnTo>
                    <a:pt x="100" y="801"/>
                  </a:lnTo>
                  <a:cubicBezTo>
                    <a:pt x="100" y="801"/>
                    <a:pt x="134" y="801"/>
                    <a:pt x="167" y="767"/>
                  </a:cubicBezTo>
                  <a:cubicBezTo>
                    <a:pt x="167" y="767"/>
                    <a:pt x="201" y="734"/>
                    <a:pt x="234" y="734"/>
                  </a:cubicBezTo>
                  <a:cubicBezTo>
                    <a:pt x="234" y="701"/>
                    <a:pt x="234" y="667"/>
                    <a:pt x="267" y="667"/>
                  </a:cubicBezTo>
                  <a:cubicBezTo>
                    <a:pt x="267" y="634"/>
                    <a:pt x="267" y="601"/>
                    <a:pt x="301" y="567"/>
                  </a:cubicBezTo>
                  <a:cubicBezTo>
                    <a:pt x="301" y="567"/>
                    <a:pt x="301" y="534"/>
                    <a:pt x="301" y="500"/>
                  </a:cubicBezTo>
                  <a:cubicBezTo>
                    <a:pt x="301" y="467"/>
                    <a:pt x="301" y="434"/>
                    <a:pt x="301" y="400"/>
                  </a:cubicBezTo>
                  <a:cubicBezTo>
                    <a:pt x="301" y="367"/>
                    <a:pt x="301" y="334"/>
                    <a:pt x="301" y="334"/>
                  </a:cubicBezTo>
                  <a:cubicBezTo>
                    <a:pt x="267" y="300"/>
                    <a:pt x="267" y="300"/>
                    <a:pt x="267" y="300"/>
                  </a:cubicBezTo>
                  <a:cubicBezTo>
                    <a:pt x="251" y="284"/>
                    <a:pt x="242" y="275"/>
                    <a:pt x="238" y="275"/>
                  </a:cubicBezTo>
                  <a:cubicBezTo>
                    <a:pt x="234" y="275"/>
                    <a:pt x="234" y="284"/>
                    <a:pt x="234" y="300"/>
                  </a:cubicBezTo>
                  <a:cubicBezTo>
                    <a:pt x="217" y="284"/>
                    <a:pt x="201" y="275"/>
                    <a:pt x="188" y="275"/>
                  </a:cubicBezTo>
                  <a:close/>
                  <a:moveTo>
                    <a:pt x="601" y="667"/>
                  </a:moveTo>
                  <a:cubicBezTo>
                    <a:pt x="601" y="667"/>
                    <a:pt x="601" y="701"/>
                    <a:pt x="601" y="701"/>
                  </a:cubicBezTo>
                  <a:cubicBezTo>
                    <a:pt x="601" y="734"/>
                    <a:pt x="601" y="767"/>
                    <a:pt x="601" y="801"/>
                  </a:cubicBezTo>
                  <a:cubicBezTo>
                    <a:pt x="601" y="801"/>
                    <a:pt x="601" y="834"/>
                    <a:pt x="601" y="867"/>
                  </a:cubicBezTo>
                  <a:cubicBezTo>
                    <a:pt x="601" y="867"/>
                    <a:pt x="567" y="901"/>
                    <a:pt x="567" y="901"/>
                  </a:cubicBezTo>
                  <a:lnTo>
                    <a:pt x="534" y="901"/>
                  </a:lnTo>
                  <a:lnTo>
                    <a:pt x="534" y="834"/>
                  </a:lnTo>
                  <a:lnTo>
                    <a:pt x="534" y="734"/>
                  </a:lnTo>
                  <a:cubicBezTo>
                    <a:pt x="534" y="734"/>
                    <a:pt x="534" y="701"/>
                    <a:pt x="534" y="701"/>
                  </a:cubicBezTo>
                  <a:cubicBezTo>
                    <a:pt x="534" y="667"/>
                    <a:pt x="534" y="667"/>
                    <a:pt x="567" y="667"/>
                  </a:cubicBezTo>
                  <a:close/>
                  <a:moveTo>
                    <a:pt x="567" y="500"/>
                  </a:moveTo>
                  <a:cubicBezTo>
                    <a:pt x="567" y="534"/>
                    <a:pt x="534" y="534"/>
                    <a:pt x="534" y="567"/>
                  </a:cubicBezTo>
                  <a:cubicBezTo>
                    <a:pt x="501" y="601"/>
                    <a:pt x="501" y="601"/>
                    <a:pt x="467" y="634"/>
                  </a:cubicBezTo>
                  <a:cubicBezTo>
                    <a:pt x="467" y="667"/>
                    <a:pt x="467" y="701"/>
                    <a:pt x="434" y="701"/>
                  </a:cubicBezTo>
                  <a:cubicBezTo>
                    <a:pt x="434" y="734"/>
                    <a:pt x="434" y="767"/>
                    <a:pt x="434" y="801"/>
                  </a:cubicBezTo>
                  <a:cubicBezTo>
                    <a:pt x="434" y="834"/>
                    <a:pt x="434" y="867"/>
                    <a:pt x="434" y="901"/>
                  </a:cubicBezTo>
                  <a:cubicBezTo>
                    <a:pt x="434" y="934"/>
                    <a:pt x="434" y="967"/>
                    <a:pt x="434" y="967"/>
                  </a:cubicBezTo>
                  <a:cubicBezTo>
                    <a:pt x="467" y="1001"/>
                    <a:pt x="467" y="1001"/>
                    <a:pt x="467" y="1034"/>
                  </a:cubicBezTo>
                  <a:lnTo>
                    <a:pt x="567" y="1034"/>
                  </a:lnTo>
                  <a:cubicBezTo>
                    <a:pt x="601" y="1034"/>
                    <a:pt x="634" y="1001"/>
                    <a:pt x="634" y="967"/>
                  </a:cubicBezTo>
                  <a:cubicBezTo>
                    <a:pt x="668" y="967"/>
                    <a:pt x="668" y="934"/>
                    <a:pt x="701" y="901"/>
                  </a:cubicBezTo>
                  <a:cubicBezTo>
                    <a:pt x="701" y="867"/>
                    <a:pt x="701" y="867"/>
                    <a:pt x="734" y="834"/>
                  </a:cubicBezTo>
                  <a:cubicBezTo>
                    <a:pt x="734" y="801"/>
                    <a:pt x="734" y="767"/>
                    <a:pt x="734" y="734"/>
                  </a:cubicBezTo>
                  <a:cubicBezTo>
                    <a:pt x="734" y="701"/>
                    <a:pt x="734" y="667"/>
                    <a:pt x="734" y="634"/>
                  </a:cubicBezTo>
                  <a:cubicBezTo>
                    <a:pt x="734" y="601"/>
                    <a:pt x="734" y="567"/>
                    <a:pt x="734" y="567"/>
                  </a:cubicBezTo>
                  <a:cubicBezTo>
                    <a:pt x="701" y="534"/>
                    <a:pt x="701" y="534"/>
                    <a:pt x="701" y="500"/>
                  </a:cubicBezTo>
                  <a:close/>
                  <a:moveTo>
                    <a:pt x="634" y="0"/>
                  </a:moveTo>
                  <a:lnTo>
                    <a:pt x="534" y="67"/>
                  </a:lnTo>
                  <a:lnTo>
                    <a:pt x="534" y="100"/>
                  </a:lnTo>
                  <a:lnTo>
                    <a:pt x="100" y="1301"/>
                  </a:lnTo>
                  <a:lnTo>
                    <a:pt x="100" y="1301"/>
                  </a:lnTo>
                  <a:lnTo>
                    <a:pt x="167" y="1234"/>
                  </a:lnTo>
                  <a:cubicBezTo>
                    <a:pt x="167" y="1234"/>
                    <a:pt x="167" y="1201"/>
                    <a:pt x="167" y="120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7;p41">
              <a:extLst>
                <a:ext uri="{FF2B5EF4-FFF2-40B4-BE49-F238E27FC236}">
                  <a16:creationId xmlns:a16="http://schemas.microsoft.com/office/drawing/2014/main" id="{A3E3A0B2-8561-410B-88A5-103FABEB8BD6}"/>
                </a:ext>
              </a:extLst>
            </p:cNvPr>
            <p:cNvSpPr/>
            <p:nvPr/>
          </p:nvSpPr>
          <p:spPr>
            <a:xfrm>
              <a:off x="4038900" y="1596575"/>
              <a:ext cx="29200" cy="43400"/>
            </a:xfrm>
            <a:custGeom>
              <a:avLst/>
              <a:gdLst/>
              <a:ahLst/>
              <a:cxnLst/>
              <a:rect l="l" t="t" r="r" b="b"/>
              <a:pathLst>
                <a:path w="1168" h="1736" extrusionOk="0">
                  <a:moveTo>
                    <a:pt x="1168" y="1"/>
                  </a:moveTo>
                  <a:cubicBezTo>
                    <a:pt x="701" y="334"/>
                    <a:pt x="300" y="768"/>
                    <a:pt x="0" y="1268"/>
                  </a:cubicBezTo>
                  <a:lnTo>
                    <a:pt x="300" y="1735"/>
                  </a:lnTo>
                  <a:cubicBezTo>
                    <a:pt x="534" y="1369"/>
                    <a:pt x="801" y="1035"/>
                    <a:pt x="1168" y="8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8;p41">
              <a:extLst>
                <a:ext uri="{FF2B5EF4-FFF2-40B4-BE49-F238E27FC236}">
                  <a16:creationId xmlns:a16="http://schemas.microsoft.com/office/drawing/2014/main" id="{5CBB0547-C793-4AF2-87B7-632279D50EC2}"/>
                </a:ext>
              </a:extLst>
            </p:cNvPr>
            <p:cNvSpPr/>
            <p:nvPr/>
          </p:nvSpPr>
          <p:spPr>
            <a:xfrm>
              <a:off x="4018050" y="1591625"/>
              <a:ext cx="100075" cy="163375"/>
            </a:xfrm>
            <a:custGeom>
              <a:avLst/>
              <a:gdLst/>
              <a:ahLst/>
              <a:cxnLst/>
              <a:rect l="l" t="t" r="r" b="b"/>
              <a:pathLst>
                <a:path w="4003" h="6535" extrusionOk="0">
                  <a:moveTo>
                    <a:pt x="2654" y="1"/>
                  </a:moveTo>
                  <a:cubicBezTo>
                    <a:pt x="2431" y="1"/>
                    <a:pt x="2206" y="69"/>
                    <a:pt x="2002" y="199"/>
                  </a:cubicBezTo>
                  <a:lnTo>
                    <a:pt x="2002" y="999"/>
                  </a:lnTo>
                  <a:cubicBezTo>
                    <a:pt x="2157" y="902"/>
                    <a:pt x="2335" y="850"/>
                    <a:pt x="2509" y="850"/>
                  </a:cubicBezTo>
                  <a:cubicBezTo>
                    <a:pt x="2634" y="850"/>
                    <a:pt x="2757" y="877"/>
                    <a:pt x="2869" y="933"/>
                  </a:cubicBezTo>
                  <a:cubicBezTo>
                    <a:pt x="3169" y="1133"/>
                    <a:pt x="3369" y="1433"/>
                    <a:pt x="3403" y="1767"/>
                  </a:cubicBezTo>
                  <a:cubicBezTo>
                    <a:pt x="3469" y="2000"/>
                    <a:pt x="3469" y="2200"/>
                    <a:pt x="3469" y="2434"/>
                  </a:cubicBezTo>
                  <a:cubicBezTo>
                    <a:pt x="3469" y="2667"/>
                    <a:pt x="3469" y="2934"/>
                    <a:pt x="3403" y="3168"/>
                  </a:cubicBezTo>
                  <a:cubicBezTo>
                    <a:pt x="3302" y="3668"/>
                    <a:pt x="3136" y="4168"/>
                    <a:pt x="2869" y="4602"/>
                  </a:cubicBezTo>
                  <a:cubicBezTo>
                    <a:pt x="2669" y="5002"/>
                    <a:pt x="2368" y="5303"/>
                    <a:pt x="2002" y="5536"/>
                  </a:cubicBezTo>
                  <a:cubicBezTo>
                    <a:pt x="1866" y="5633"/>
                    <a:pt x="1696" y="5685"/>
                    <a:pt x="1518" y="5685"/>
                  </a:cubicBezTo>
                  <a:cubicBezTo>
                    <a:pt x="1391" y="5685"/>
                    <a:pt x="1260" y="5658"/>
                    <a:pt x="1134" y="5603"/>
                  </a:cubicBezTo>
                  <a:cubicBezTo>
                    <a:pt x="867" y="5403"/>
                    <a:pt x="667" y="5102"/>
                    <a:pt x="601" y="4769"/>
                  </a:cubicBezTo>
                  <a:cubicBezTo>
                    <a:pt x="567" y="4569"/>
                    <a:pt x="534" y="4335"/>
                    <a:pt x="534" y="4135"/>
                  </a:cubicBezTo>
                  <a:cubicBezTo>
                    <a:pt x="534" y="3868"/>
                    <a:pt x="567" y="3635"/>
                    <a:pt x="601" y="3368"/>
                  </a:cubicBezTo>
                  <a:cubicBezTo>
                    <a:pt x="701" y="2867"/>
                    <a:pt x="867" y="2400"/>
                    <a:pt x="1134" y="1933"/>
                  </a:cubicBezTo>
                  <a:lnTo>
                    <a:pt x="834" y="1466"/>
                  </a:lnTo>
                  <a:cubicBezTo>
                    <a:pt x="467" y="2067"/>
                    <a:pt x="234" y="2734"/>
                    <a:pt x="100" y="3401"/>
                  </a:cubicBezTo>
                  <a:cubicBezTo>
                    <a:pt x="33" y="3735"/>
                    <a:pt x="0" y="4068"/>
                    <a:pt x="0" y="4435"/>
                  </a:cubicBezTo>
                  <a:cubicBezTo>
                    <a:pt x="0" y="4702"/>
                    <a:pt x="33" y="5002"/>
                    <a:pt x="100" y="5303"/>
                  </a:cubicBezTo>
                  <a:cubicBezTo>
                    <a:pt x="167" y="5770"/>
                    <a:pt x="434" y="6170"/>
                    <a:pt x="834" y="6403"/>
                  </a:cubicBezTo>
                  <a:cubicBezTo>
                    <a:pt x="996" y="6492"/>
                    <a:pt x="1178" y="6535"/>
                    <a:pt x="1360" y="6535"/>
                  </a:cubicBezTo>
                  <a:cubicBezTo>
                    <a:pt x="1588" y="6535"/>
                    <a:pt x="1816" y="6467"/>
                    <a:pt x="2002" y="6337"/>
                  </a:cubicBezTo>
                  <a:cubicBezTo>
                    <a:pt x="2502" y="6003"/>
                    <a:pt x="2902" y="5603"/>
                    <a:pt x="3169" y="5069"/>
                  </a:cubicBezTo>
                  <a:cubicBezTo>
                    <a:pt x="3503" y="4469"/>
                    <a:pt x="3769" y="3835"/>
                    <a:pt x="3903" y="3134"/>
                  </a:cubicBezTo>
                  <a:cubicBezTo>
                    <a:pt x="3936" y="2801"/>
                    <a:pt x="3970" y="2467"/>
                    <a:pt x="3970" y="2134"/>
                  </a:cubicBezTo>
                  <a:cubicBezTo>
                    <a:pt x="4003" y="1833"/>
                    <a:pt x="3970" y="1533"/>
                    <a:pt x="3903" y="1233"/>
                  </a:cubicBezTo>
                  <a:cubicBezTo>
                    <a:pt x="3836" y="766"/>
                    <a:pt x="3569" y="366"/>
                    <a:pt x="3169" y="132"/>
                  </a:cubicBezTo>
                  <a:cubicBezTo>
                    <a:pt x="3007" y="44"/>
                    <a:pt x="2831" y="1"/>
                    <a:pt x="26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9;p41">
              <a:extLst>
                <a:ext uri="{FF2B5EF4-FFF2-40B4-BE49-F238E27FC236}">
                  <a16:creationId xmlns:a16="http://schemas.microsoft.com/office/drawing/2014/main" id="{FB722C1D-B388-48C3-9564-AD425AB6746A}"/>
                </a:ext>
              </a:extLst>
            </p:cNvPr>
            <p:cNvSpPr/>
            <p:nvPr/>
          </p:nvSpPr>
          <p:spPr>
            <a:xfrm>
              <a:off x="4181500" y="1432500"/>
              <a:ext cx="253525" cy="161400"/>
            </a:xfrm>
            <a:custGeom>
              <a:avLst/>
              <a:gdLst/>
              <a:ahLst/>
              <a:cxnLst/>
              <a:rect l="l" t="t" r="r" b="b"/>
              <a:pathLst>
                <a:path w="10141" h="6456" extrusionOk="0">
                  <a:moveTo>
                    <a:pt x="9903" y="0"/>
                  </a:moveTo>
                  <a:cubicBezTo>
                    <a:pt x="9843" y="0"/>
                    <a:pt x="9777" y="19"/>
                    <a:pt x="9707" y="59"/>
                  </a:cubicBezTo>
                  <a:lnTo>
                    <a:pt x="434" y="5430"/>
                  </a:lnTo>
                  <a:cubicBezTo>
                    <a:pt x="167" y="5563"/>
                    <a:pt x="0" y="5863"/>
                    <a:pt x="0" y="6164"/>
                  </a:cubicBezTo>
                  <a:cubicBezTo>
                    <a:pt x="0" y="6351"/>
                    <a:pt x="82" y="6456"/>
                    <a:pt x="223" y="6456"/>
                  </a:cubicBezTo>
                  <a:cubicBezTo>
                    <a:pt x="283" y="6456"/>
                    <a:pt x="354" y="6437"/>
                    <a:pt x="434" y="6397"/>
                  </a:cubicBezTo>
                  <a:lnTo>
                    <a:pt x="9707" y="1060"/>
                  </a:lnTo>
                  <a:cubicBezTo>
                    <a:pt x="9941" y="893"/>
                    <a:pt x="10107" y="593"/>
                    <a:pt x="10141" y="293"/>
                  </a:cubicBezTo>
                  <a:cubicBezTo>
                    <a:pt x="10141" y="106"/>
                    <a:pt x="10042" y="0"/>
                    <a:pt x="99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50;p41">
              <a:extLst>
                <a:ext uri="{FF2B5EF4-FFF2-40B4-BE49-F238E27FC236}">
                  <a16:creationId xmlns:a16="http://schemas.microsoft.com/office/drawing/2014/main" id="{3FA9F49A-2B91-4A48-ACF3-EC21F3F0348C}"/>
                </a:ext>
              </a:extLst>
            </p:cNvPr>
            <p:cNvSpPr/>
            <p:nvPr/>
          </p:nvSpPr>
          <p:spPr>
            <a:xfrm>
              <a:off x="4181500" y="1384125"/>
              <a:ext cx="422825" cy="259000"/>
            </a:xfrm>
            <a:custGeom>
              <a:avLst/>
              <a:gdLst/>
              <a:ahLst/>
              <a:cxnLst/>
              <a:rect l="l" t="t" r="r" b="b"/>
              <a:pathLst>
                <a:path w="16913" h="10360" extrusionOk="0">
                  <a:moveTo>
                    <a:pt x="16674" y="1"/>
                  </a:moveTo>
                  <a:cubicBezTo>
                    <a:pt x="16615" y="1"/>
                    <a:pt x="16548" y="20"/>
                    <a:pt x="16479" y="60"/>
                  </a:cubicBezTo>
                  <a:lnTo>
                    <a:pt x="434" y="9333"/>
                  </a:lnTo>
                  <a:cubicBezTo>
                    <a:pt x="167" y="9466"/>
                    <a:pt x="0" y="9766"/>
                    <a:pt x="0" y="10067"/>
                  </a:cubicBezTo>
                  <a:cubicBezTo>
                    <a:pt x="0" y="10254"/>
                    <a:pt x="82" y="10359"/>
                    <a:pt x="223" y="10359"/>
                  </a:cubicBezTo>
                  <a:cubicBezTo>
                    <a:pt x="283" y="10359"/>
                    <a:pt x="354" y="10340"/>
                    <a:pt x="434" y="10300"/>
                  </a:cubicBezTo>
                  <a:lnTo>
                    <a:pt x="16479" y="1027"/>
                  </a:lnTo>
                  <a:cubicBezTo>
                    <a:pt x="16712" y="893"/>
                    <a:pt x="16912" y="593"/>
                    <a:pt x="16912" y="293"/>
                  </a:cubicBezTo>
                  <a:cubicBezTo>
                    <a:pt x="16912" y="106"/>
                    <a:pt x="16814" y="1"/>
                    <a:pt x="166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51;p41">
              <a:extLst>
                <a:ext uri="{FF2B5EF4-FFF2-40B4-BE49-F238E27FC236}">
                  <a16:creationId xmlns:a16="http://schemas.microsoft.com/office/drawing/2014/main" id="{80972F75-20BA-4359-975D-AC31C4AE76AA}"/>
                </a:ext>
              </a:extLst>
            </p:cNvPr>
            <p:cNvSpPr/>
            <p:nvPr/>
          </p:nvSpPr>
          <p:spPr>
            <a:xfrm>
              <a:off x="3214125" y="2275600"/>
              <a:ext cx="185175" cy="121375"/>
            </a:xfrm>
            <a:custGeom>
              <a:avLst/>
              <a:gdLst/>
              <a:ahLst/>
              <a:cxnLst/>
              <a:rect l="l" t="t" r="r" b="b"/>
              <a:pathLst>
                <a:path w="7407" h="4855" extrusionOk="0">
                  <a:moveTo>
                    <a:pt x="7157" y="1"/>
                  </a:moveTo>
                  <a:cubicBezTo>
                    <a:pt x="7092" y="1"/>
                    <a:pt x="7019" y="20"/>
                    <a:pt x="6939" y="59"/>
                  </a:cubicBezTo>
                  <a:lnTo>
                    <a:pt x="468" y="3795"/>
                  </a:lnTo>
                  <a:cubicBezTo>
                    <a:pt x="201" y="3962"/>
                    <a:pt x="34" y="4262"/>
                    <a:pt x="1" y="4563"/>
                  </a:cubicBezTo>
                  <a:cubicBezTo>
                    <a:pt x="1" y="4750"/>
                    <a:pt x="99" y="4855"/>
                    <a:pt x="250" y="4855"/>
                  </a:cubicBezTo>
                  <a:cubicBezTo>
                    <a:pt x="314" y="4855"/>
                    <a:pt x="388" y="4836"/>
                    <a:pt x="468" y="4796"/>
                  </a:cubicBezTo>
                  <a:lnTo>
                    <a:pt x="6939" y="1027"/>
                  </a:lnTo>
                  <a:cubicBezTo>
                    <a:pt x="7206" y="860"/>
                    <a:pt x="7373" y="593"/>
                    <a:pt x="7406" y="293"/>
                  </a:cubicBezTo>
                  <a:cubicBezTo>
                    <a:pt x="7406" y="106"/>
                    <a:pt x="7308" y="1"/>
                    <a:pt x="715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52;p41">
              <a:extLst>
                <a:ext uri="{FF2B5EF4-FFF2-40B4-BE49-F238E27FC236}">
                  <a16:creationId xmlns:a16="http://schemas.microsoft.com/office/drawing/2014/main" id="{8B4784D7-DFE1-40CB-B58D-82D997835908}"/>
                </a:ext>
              </a:extLst>
            </p:cNvPr>
            <p:cNvSpPr/>
            <p:nvPr/>
          </p:nvSpPr>
          <p:spPr>
            <a:xfrm>
              <a:off x="3136575" y="1546550"/>
              <a:ext cx="1609500" cy="2190750"/>
            </a:xfrm>
            <a:custGeom>
              <a:avLst/>
              <a:gdLst/>
              <a:ahLst/>
              <a:cxnLst/>
              <a:rect l="l" t="t" r="r" b="b"/>
              <a:pathLst>
                <a:path w="64380" h="87630" extrusionOk="0">
                  <a:moveTo>
                    <a:pt x="63946" y="534"/>
                  </a:moveTo>
                  <a:lnTo>
                    <a:pt x="63946" y="50136"/>
                  </a:lnTo>
                  <a:cubicBezTo>
                    <a:pt x="63946" y="50303"/>
                    <a:pt x="63846" y="50470"/>
                    <a:pt x="63713" y="50570"/>
                  </a:cubicBezTo>
                  <a:lnTo>
                    <a:pt x="434" y="87096"/>
                  </a:lnTo>
                  <a:lnTo>
                    <a:pt x="434" y="37461"/>
                  </a:lnTo>
                  <a:cubicBezTo>
                    <a:pt x="434" y="37294"/>
                    <a:pt x="534" y="37160"/>
                    <a:pt x="668" y="37060"/>
                  </a:cubicBezTo>
                  <a:lnTo>
                    <a:pt x="1468" y="36593"/>
                  </a:lnTo>
                  <a:cubicBezTo>
                    <a:pt x="1869" y="36360"/>
                    <a:pt x="2102" y="35926"/>
                    <a:pt x="2135" y="35459"/>
                  </a:cubicBezTo>
                  <a:lnTo>
                    <a:pt x="2135" y="32590"/>
                  </a:lnTo>
                  <a:cubicBezTo>
                    <a:pt x="2135" y="32424"/>
                    <a:pt x="2236" y="32290"/>
                    <a:pt x="2369" y="32190"/>
                  </a:cubicBezTo>
                  <a:lnTo>
                    <a:pt x="11442" y="26920"/>
                  </a:lnTo>
                  <a:lnTo>
                    <a:pt x="11442" y="29622"/>
                  </a:lnTo>
                  <a:cubicBezTo>
                    <a:pt x="11409" y="29989"/>
                    <a:pt x="11709" y="30322"/>
                    <a:pt x="12109" y="30356"/>
                  </a:cubicBezTo>
                  <a:cubicBezTo>
                    <a:pt x="12276" y="30356"/>
                    <a:pt x="12409" y="30289"/>
                    <a:pt x="12543" y="30222"/>
                  </a:cubicBezTo>
                  <a:lnTo>
                    <a:pt x="63946" y="534"/>
                  </a:lnTo>
                  <a:close/>
                  <a:moveTo>
                    <a:pt x="64113" y="0"/>
                  </a:moveTo>
                  <a:cubicBezTo>
                    <a:pt x="64046" y="0"/>
                    <a:pt x="63980" y="34"/>
                    <a:pt x="63913" y="67"/>
                  </a:cubicBezTo>
                  <a:lnTo>
                    <a:pt x="12309" y="29855"/>
                  </a:lnTo>
                  <a:cubicBezTo>
                    <a:pt x="12243" y="29889"/>
                    <a:pt x="12176" y="29922"/>
                    <a:pt x="12109" y="29922"/>
                  </a:cubicBezTo>
                  <a:cubicBezTo>
                    <a:pt x="11976" y="29922"/>
                    <a:pt x="11876" y="29788"/>
                    <a:pt x="11876" y="29588"/>
                  </a:cubicBezTo>
                  <a:lnTo>
                    <a:pt x="11876" y="26720"/>
                  </a:lnTo>
                  <a:cubicBezTo>
                    <a:pt x="11876" y="26519"/>
                    <a:pt x="11776" y="26419"/>
                    <a:pt x="11609" y="26419"/>
                  </a:cubicBezTo>
                  <a:cubicBezTo>
                    <a:pt x="11542" y="26419"/>
                    <a:pt x="11475" y="26419"/>
                    <a:pt x="11409" y="26486"/>
                  </a:cubicBezTo>
                  <a:lnTo>
                    <a:pt x="2169" y="31823"/>
                  </a:lnTo>
                  <a:cubicBezTo>
                    <a:pt x="1902" y="31990"/>
                    <a:pt x="1735" y="32290"/>
                    <a:pt x="1702" y="32590"/>
                  </a:cubicBezTo>
                  <a:lnTo>
                    <a:pt x="1702" y="35459"/>
                  </a:lnTo>
                  <a:cubicBezTo>
                    <a:pt x="1668" y="35793"/>
                    <a:pt x="1502" y="36060"/>
                    <a:pt x="1235" y="36260"/>
                  </a:cubicBezTo>
                  <a:lnTo>
                    <a:pt x="468" y="36693"/>
                  </a:lnTo>
                  <a:cubicBezTo>
                    <a:pt x="201" y="36894"/>
                    <a:pt x="34" y="37160"/>
                    <a:pt x="1" y="37494"/>
                  </a:cubicBezTo>
                  <a:lnTo>
                    <a:pt x="1" y="87296"/>
                  </a:lnTo>
                  <a:cubicBezTo>
                    <a:pt x="1" y="87496"/>
                    <a:pt x="101" y="87630"/>
                    <a:pt x="267" y="87630"/>
                  </a:cubicBezTo>
                  <a:cubicBezTo>
                    <a:pt x="334" y="87630"/>
                    <a:pt x="401" y="87597"/>
                    <a:pt x="468" y="87563"/>
                  </a:cubicBezTo>
                  <a:lnTo>
                    <a:pt x="63913" y="50904"/>
                  </a:lnTo>
                  <a:cubicBezTo>
                    <a:pt x="64180" y="50737"/>
                    <a:pt x="64347" y="50470"/>
                    <a:pt x="64380" y="50136"/>
                  </a:cubicBezTo>
                  <a:lnTo>
                    <a:pt x="64380" y="334"/>
                  </a:lnTo>
                  <a:cubicBezTo>
                    <a:pt x="64380" y="134"/>
                    <a:pt x="64280" y="0"/>
                    <a:pt x="6411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53;p41">
              <a:extLst>
                <a:ext uri="{FF2B5EF4-FFF2-40B4-BE49-F238E27FC236}">
                  <a16:creationId xmlns:a16="http://schemas.microsoft.com/office/drawing/2014/main" id="{886F9E04-5E0D-4A2A-85A7-5AE1BC3DCFF4}"/>
                </a:ext>
              </a:extLst>
            </p:cNvPr>
            <p:cNvSpPr/>
            <p:nvPr/>
          </p:nvSpPr>
          <p:spPr>
            <a:xfrm>
              <a:off x="3226650" y="2378125"/>
              <a:ext cx="160125" cy="160000"/>
            </a:xfrm>
            <a:custGeom>
              <a:avLst/>
              <a:gdLst/>
              <a:ahLst/>
              <a:cxnLst/>
              <a:rect l="l" t="t" r="r" b="b"/>
              <a:pathLst>
                <a:path w="6405" h="6400" extrusionOk="0">
                  <a:moveTo>
                    <a:pt x="5938" y="428"/>
                  </a:moveTo>
                  <a:cubicBezTo>
                    <a:pt x="5971" y="462"/>
                    <a:pt x="5971" y="495"/>
                    <a:pt x="5971" y="562"/>
                  </a:cubicBezTo>
                  <a:lnTo>
                    <a:pt x="5971" y="2430"/>
                  </a:lnTo>
                  <a:cubicBezTo>
                    <a:pt x="5938" y="2663"/>
                    <a:pt x="5804" y="2897"/>
                    <a:pt x="5604" y="3030"/>
                  </a:cubicBezTo>
                  <a:lnTo>
                    <a:pt x="601" y="5932"/>
                  </a:lnTo>
                  <a:cubicBezTo>
                    <a:pt x="567" y="5966"/>
                    <a:pt x="501" y="5966"/>
                    <a:pt x="467" y="5966"/>
                  </a:cubicBezTo>
                  <a:cubicBezTo>
                    <a:pt x="434" y="5932"/>
                    <a:pt x="434" y="5899"/>
                    <a:pt x="434" y="5865"/>
                  </a:cubicBezTo>
                  <a:lnTo>
                    <a:pt x="434" y="3964"/>
                  </a:lnTo>
                  <a:cubicBezTo>
                    <a:pt x="467" y="3731"/>
                    <a:pt x="601" y="3497"/>
                    <a:pt x="801" y="3364"/>
                  </a:cubicBezTo>
                  <a:lnTo>
                    <a:pt x="5838" y="462"/>
                  </a:lnTo>
                  <a:cubicBezTo>
                    <a:pt x="5838" y="428"/>
                    <a:pt x="5904" y="428"/>
                    <a:pt x="5938" y="428"/>
                  </a:cubicBezTo>
                  <a:close/>
                  <a:moveTo>
                    <a:pt x="5916" y="1"/>
                  </a:moveTo>
                  <a:cubicBezTo>
                    <a:pt x="5809" y="1"/>
                    <a:pt x="5701" y="37"/>
                    <a:pt x="5604" y="95"/>
                  </a:cubicBezTo>
                  <a:lnTo>
                    <a:pt x="601" y="2997"/>
                  </a:lnTo>
                  <a:cubicBezTo>
                    <a:pt x="267" y="3230"/>
                    <a:pt x="34" y="3564"/>
                    <a:pt x="34" y="3964"/>
                  </a:cubicBezTo>
                  <a:lnTo>
                    <a:pt x="34" y="5865"/>
                  </a:lnTo>
                  <a:cubicBezTo>
                    <a:pt x="0" y="6032"/>
                    <a:pt x="100" y="6232"/>
                    <a:pt x="267" y="6332"/>
                  </a:cubicBezTo>
                  <a:cubicBezTo>
                    <a:pt x="334" y="6366"/>
                    <a:pt x="400" y="6399"/>
                    <a:pt x="501" y="6399"/>
                  </a:cubicBezTo>
                  <a:cubicBezTo>
                    <a:pt x="601" y="6399"/>
                    <a:pt x="701" y="6366"/>
                    <a:pt x="801" y="6299"/>
                  </a:cubicBezTo>
                  <a:lnTo>
                    <a:pt x="5838" y="3397"/>
                  </a:lnTo>
                  <a:cubicBezTo>
                    <a:pt x="6138" y="3164"/>
                    <a:pt x="6371" y="2797"/>
                    <a:pt x="6371" y="2430"/>
                  </a:cubicBezTo>
                  <a:lnTo>
                    <a:pt x="6371" y="528"/>
                  </a:lnTo>
                  <a:cubicBezTo>
                    <a:pt x="6405" y="328"/>
                    <a:pt x="6305" y="161"/>
                    <a:pt x="6138" y="61"/>
                  </a:cubicBezTo>
                  <a:cubicBezTo>
                    <a:pt x="6068" y="19"/>
                    <a:pt x="5992" y="1"/>
                    <a:pt x="5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54;p41">
              <a:extLst>
                <a:ext uri="{FF2B5EF4-FFF2-40B4-BE49-F238E27FC236}">
                  <a16:creationId xmlns:a16="http://schemas.microsoft.com/office/drawing/2014/main" id="{DF448DEB-EDFA-4695-B9FC-1197745BE4A2}"/>
                </a:ext>
              </a:extLst>
            </p:cNvPr>
            <p:cNvSpPr/>
            <p:nvPr/>
          </p:nvSpPr>
          <p:spPr>
            <a:xfrm>
              <a:off x="3246650" y="2433200"/>
              <a:ext cx="96775" cy="66050"/>
            </a:xfrm>
            <a:custGeom>
              <a:avLst/>
              <a:gdLst/>
              <a:ahLst/>
              <a:cxnLst/>
              <a:rect l="l" t="t" r="r" b="b"/>
              <a:pathLst>
                <a:path w="3871" h="2642" extrusionOk="0">
                  <a:moveTo>
                    <a:pt x="3691" y="1"/>
                  </a:moveTo>
                  <a:cubicBezTo>
                    <a:pt x="3654" y="1"/>
                    <a:pt x="3613" y="9"/>
                    <a:pt x="3570" y="27"/>
                  </a:cubicBezTo>
                  <a:lnTo>
                    <a:pt x="301" y="1928"/>
                  </a:lnTo>
                  <a:cubicBezTo>
                    <a:pt x="134" y="2061"/>
                    <a:pt x="1" y="2228"/>
                    <a:pt x="1" y="2428"/>
                  </a:cubicBezTo>
                  <a:cubicBezTo>
                    <a:pt x="1" y="2566"/>
                    <a:pt x="64" y="2641"/>
                    <a:pt x="159" y="2641"/>
                  </a:cubicBezTo>
                  <a:cubicBezTo>
                    <a:pt x="201" y="2641"/>
                    <a:pt x="249" y="2626"/>
                    <a:pt x="301" y="2595"/>
                  </a:cubicBezTo>
                  <a:lnTo>
                    <a:pt x="3570" y="694"/>
                  </a:lnTo>
                  <a:cubicBezTo>
                    <a:pt x="3770" y="594"/>
                    <a:pt x="3870" y="393"/>
                    <a:pt x="3870" y="193"/>
                  </a:cubicBezTo>
                  <a:cubicBezTo>
                    <a:pt x="3870" y="70"/>
                    <a:pt x="3797" y="1"/>
                    <a:pt x="36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55;p41">
              <a:extLst>
                <a:ext uri="{FF2B5EF4-FFF2-40B4-BE49-F238E27FC236}">
                  <a16:creationId xmlns:a16="http://schemas.microsoft.com/office/drawing/2014/main" id="{11287D12-6CC8-4E35-802D-04E37366F773}"/>
                </a:ext>
              </a:extLst>
            </p:cNvPr>
            <p:cNvSpPr/>
            <p:nvPr/>
          </p:nvSpPr>
          <p:spPr>
            <a:xfrm>
              <a:off x="3355075" y="2416350"/>
              <a:ext cx="14200" cy="20025"/>
            </a:xfrm>
            <a:custGeom>
              <a:avLst/>
              <a:gdLst/>
              <a:ahLst/>
              <a:cxnLst/>
              <a:rect l="l" t="t" r="r" b="b"/>
              <a:pathLst>
                <a:path w="568" h="801" extrusionOk="0">
                  <a:moveTo>
                    <a:pt x="567" y="0"/>
                  </a:moveTo>
                  <a:lnTo>
                    <a:pt x="34" y="334"/>
                  </a:lnTo>
                  <a:cubicBezTo>
                    <a:pt x="0" y="334"/>
                    <a:pt x="0" y="367"/>
                    <a:pt x="0" y="400"/>
                  </a:cubicBezTo>
                  <a:lnTo>
                    <a:pt x="267" y="801"/>
                  </a:lnTo>
                  <a:cubicBezTo>
                    <a:pt x="267" y="801"/>
                    <a:pt x="300" y="801"/>
                    <a:pt x="300" y="767"/>
                  </a:cubicBezTo>
                  <a:lnTo>
                    <a:pt x="567" y="67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6;p41">
              <a:extLst>
                <a:ext uri="{FF2B5EF4-FFF2-40B4-BE49-F238E27FC236}">
                  <a16:creationId xmlns:a16="http://schemas.microsoft.com/office/drawing/2014/main" id="{692E40FC-3CD7-44E9-8147-AD74FC4B734F}"/>
                </a:ext>
              </a:extLst>
            </p:cNvPr>
            <p:cNvSpPr/>
            <p:nvPr/>
          </p:nvSpPr>
          <p:spPr>
            <a:xfrm>
              <a:off x="3210800" y="2994475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2" y="19"/>
                    <a:pt x="434" y="58"/>
                  </a:cubicBezTo>
                  <a:cubicBezTo>
                    <a:pt x="167" y="225"/>
                    <a:pt x="34" y="525"/>
                    <a:pt x="0" y="826"/>
                  </a:cubicBezTo>
                  <a:cubicBezTo>
                    <a:pt x="0" y="1013"/>
                    <a:pt x="99" y="1118"/>
                    <a:pt x="238" y="1118"/>
                  </a:cubicBezTo>
                  <a:cubicBezTo>
                    <a:pt x="298" y="1118"/>
                    <a:pt x="364" y="1099"/>
                    <a:pt x="434" y="1059"/>
                  </a:cubicBezTo>
                  <a:cubicBezTo>
                    <a:pt x="668" y="892"/>
                    <a:pt x="834" y="625"/>
                    <a:pt x="834" y="325"/>
                  </a:cubicBezTo>
                  <a:cubicBezTo>
                    <a:pt x="834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7;p41">
              <a:extLst>
                <a:ext uri="{FF2B5EF4-FFF2-40B4-BE49-F238E27FC236}">
                  <a16:creationId xmlns:a16="http://schemas.microsoft.com/office/drawing/2014/main" id="{F9E0FAF4-22C4-4154-A032-5CA07ECD6EF0}"/>
                </a:ext>
              </a:extLst>
            </p:cNvPr>
            <p:cNvSpPr/>
            <p:nvPr/>
          </p:nvSpPr>
          <p:spPr>
            <a:xfrm>
              <a:off x="3295850" y="2896875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30" y="1"/>
                  </a:moveTo>
                  <a:cubicBezTo>
                    <a:pt x="571" y="1"/>
                    <a:pt x="504" y="20"/>
                    <a:pt x="434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28" y="1118"/>
                  </a:cubicBezTo>
                  <a:cubicBezTo>
                    <a:pt x="287" y="1118"/>
                    <a:pt x="357" y="1099"/>
                    <a:pt x="434" y="1060"/>
                  </a:cubicBezTo>
                  <a:cubicBezTo>
                    <a:pt x="668" y="893"/>
                    <a:pt x="835" y="593"/>
                    <a:pt x="868" y="293"/>
                  </a:cubicBezTo>
                  <a:cubicBezTo>
                    <a:pt x="868" y="106"/>
                    <a:pt x="770" y="1"/>
                    <a:pt x="6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8;p41">
              <a:extLst>
                <a:ext uri="{FF2B5EF4-FFF2-40B4-BE49-F238E27FC236}">
                  <a16:creationId xmlns:a16="http://schemas.microsoft.com/office/drawing/2014/main" id="{2D516C44-81BC-48D1-B1D0-8E20384C0707}"/>
                </a:ext>
              </a:extLst>
            </p:cNvPr>
            <p:cNvSpPr/>
            <p:nvPr/>
          </p:nvSpPr>
          <p:spPr>
            <a:xfrm>
              <a:off x="3380075" y="28477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9" y="0"/>
                  </a:moveTo>
                  <a:cubicBezTo>
                    <a:pt x="565" y="0"/>
                    <a:pt x="503" y="19"/>
                    <a:pt x="435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99" y="1118"/>
                    <a:pt x="239" y="1118"/>
                  </a:cubicBezTo>
                  <a:cubicBezTo>
                    <a:pt x="298" y="1118"/>
                    <a:pt x="365" y="1099"/>
                    <a:pt x="435" y="1059"/>
                  </a:cubicBezTo>
                  <a:cubicBezTo>
                    <a:pt x="668" y="892"/>
                    <a:pt x="835" y="626"/>
                    <a:pt x="835" y="325"/>
                  </a:cubicBezTo>
                  <a:cubicBezTo>
                    <a:pt x="835" y="113"/>
                    <a:pt x="751" y="0"/>
                    <a:pt x="6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9;p41">
              <a:extLst>
                <a:ext uri="{FF2B5EF4-FFF2-40B4-BE49-F238E27FC236}">
                  <a16:creationId xmlns:a16="http://schemas.microsoft.com/office/drawing/2014/main" id="{706486AD-B79C-4C5B-B6A0-B4F1C8A22B20}"/>
                </a:ext>
              </a:extLst>
            </p:cNvPr>
            <p:cNvSpPr/>
            <p:nvPr/>
          </p:nvSpPr>
          <p:spPr>
            <a:xfrm>
              <a:off x="3465150" y="282032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2" y="0"/>
                  </a:moveTo>
                  <a:cubicBezTo>
                    <a:pt x="536" y="0"/>
                    <a:pt x="472" y="17"/>
                    <a:pt x="401" y="53"/>
                  </a:cubicBezTo>
                  <a:cubicBezTo>
                    <a:pt x="167" y="219"/>
                    <a:pt x="0" y="520"/>
                    <a:pt x="0" y="820"/>
                  </a:cubicBezTo>
                  <a:cubicBezTo>
                    <a:pt x="0" y="1006"/>
                    <a:pt x="81" y="1127"/>
                    <a:pt x="209" y="1127"/>
                  </a:cubicBezTo>
                  <a:cubicBezTo>
                    <a:pt x="265" y="1127"/>
                    <a:pt x="330" y="1104"/>
                    <a:pt x="401" y="1053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0;p41">
              <a:extLst>
                <a:ext uri="{FF2B5EF4-FFF2-40B4-BE49-F238E27FC236}">
                  <a16:creationId xmlns:a16="http://schemas.microsoft.com/office/drawing/2014/main" id="{C85C839B-1264-4558-822A-4267930E0CD8}"/>
                </a:ext>
              </a:extLst>
            </p:cNvPr>
            <p:cNvSpPr/>
            <p:nvPr/>
          </p:nvSpPr>
          <p:spPr>
            <a:xfrm>
              <a:off x="3550200" y="27326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7" y="0"/>
                  </a:moveTo>
                  <a:cubicBezTo>
                    <a:pt x="537" y="0"/>
                    <a:pt x="471" y="19"/>
                    <a:pt x="401" y="59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35" y="893"/>
                    <a:pt x="801" y="593"/>
                    <a:pt x="835" y="293"/>
                  </a:cubicBezTo>
                  <a:cubicBezTo>
                    <a:pt x="835" y="105"/>
                    <a:pt x="736" y="0"/>
                    <a:pt x="59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1;p41">
              <a:extLst>
                <a:ext uri="{FF2B5EF4-FFF2-40B4-BE49-F238E27FC236}">
                  <a16:creationId xmlns:a16="http://schemas.microsoft.com/office/drawing/2014/main" id="{0CCC0642-FBFC-4A15-8D92-06420E4E146F}"/>
                </a:ext>
              </a:extLst>
            </p:cNvPr>
            <p:cNvSpPr/>
            <p:nvPr/>
          </p:nvSpPr>
          <p:spPr>
            <a:xfrm>
              <a:off x="3634425" y="27010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06" y="0"/>
                  </a:moveTo>
                  <a:cubicBezTo>
                    <a:pt x="555" y="0"/>
                    <a:pt x="497" y="17"/>
                    <a:pt x="434" y="53"/>
                  </a:cubicBezTo>
                  <a:cubicBezTo>
                    <a:pt x="168" y="219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3"/>
                  </a:cubicBezTo>
                  <a:cubicBezTo>
                    <a:pt x="668" y="886"/>
                    <a:pt x="835" y="620"/>
                    <a:pt x="835" y="319"/>
                  </a:cubicBezTo>
                  <a:cubicBezTo>
                    <a:pt x="835" y="124"/>
                    <a:pt x="745" y="0"/>
                    <a:pt x="60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2;p41">
              <a:extLst>
                <a:ext uri="{FF2B5EF4-FFF2-40B4-BE49-F238E27FC236}">
                  <a16:creationId xmlns:a16="http://schemas.microsoft.com/office/drawing/2014/main" id="{3CD0E715-202A-4348-87CA-F5BD9BCFB8CE}"/>
                </a:ext>
              </a:extLst>
            </p:cNvPr>
            <p:cNvSpPr/>
            <p:nvPr/>
          </p:nvSpPr>
          <p:spPr>
            <a:xfrm>
              <a:off x="37195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599" y="0"/>
                  </a:moveTo>
                  <a:cubicBezTo>
                    <a:pt x="539" y="0"/>
                    <a:pt x="471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908"/>
                    <a:pt x="834" y="607"/>
                    <a:pt x="834" y="307"/>
                  </a:cubicBezTo>
                  <a:cubicBezTo>
                    <a:pt x="834" y="121"/>
                    <a:pt x="737" y="0"/>
                    <a:pt x="5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3;p41">
              <a:extLst>
                <a:ext uri="{FF2B5EF4-FFF2-40B4-BE49-F238E27FC236}">
                  <a16:creationId xmlns:a16="http://schemas.microsoft.com/office/drawing/2014/main" id="{5B9A8FB2-87E3-4B0D-812E-C0CF36DCF283}"/>
                </a:ext>
              </a:extLst>
            </p:cNvPr>
            <p:cNvSpPr/>
            <p:nvPr/>
          </p:nvSpPr>
          <p:spPr>
            <a:xfrm>
              <a:off x="3803725" y="25791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623" y="1"/>
                  </a:moveTo>
                  <a:cubicBezTo>
                    <a:pt x="567" y="1"/>
                    <a:pt x="504" y="20"/>
                    <a:pt x="434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28" y="1118"/>
                  </a:cubicBezTo>
                  <a:cubicBezTo>
                    <a:pt x="287" y="1118"/>
                    <a:pt x="356" y="1099"/>
                    <a:pt x="434" y="1060"/>
                  </a:cubicBezTo>
                  <a:cubicBezTo>
                    <a:pt x="667" y="893"/>
                    <a:pt x="834" y="593"/>
                    <a:pt x="834" y="293"/>
                  </a:cubicBezTo>
                  <a:cubicBezTo>
                    <a:pt x="834" y="106"/>
                    <a:pt x="752" y="1"/>
                    <a:pt x="6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4;p41">
              <a:extLst>
                <a:ext uri="{FF2B5EF4-FFF2-40B4-BE49-F238E27FC236}">
                  <a16:creationId xmlns:a16="http://schemas.microsoft.com/office/drawing/2014/main" id="{CFE18C5C-B290-41D0-8B06-ECF787A1CD3E}"/>
                </a:ext>
              </a:extLst>
            </p:cNvPr>
            <p:cNvSpPr/>
            <p:nvPr/>
          </p:nvSpPr>
          <p:spPr>
            <a:xfrm>
              <a:off x="3888775" y="230982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593" y="0"/>
                  </a:moveTo>
                  <a:cubicBezTo>
                    <a:pt x="534" y="0"/>
                    <a:pt x="469" y="19"/>
                    <a:pt x="401" y="58"/>
                  </a:cubicBezTo>
                  <a:cubicBezTo>
                    <a:pt x="168" y="225"/>
                    <a:pt x="1" y="525"/>
                    <a:pt x="1" y="825"/>
                  </a:cubicBezTo>
                  <a:cubicBezTo>
                    <a:pt x="1" y="1011"/>
                    <a:pt x="82" y="1132"/>
                    <a:pt x="210" y="1132"/>
                  </a:cubicBezTo>
                  <a:cubicBezTo>
                    <a:pt x="266" y="1132"/>
                    <a:pt x="330" y="1109"/>
                    <a:pt x="401" y="1059"/>
                  </a:cubicBezTo>
                  <a:cubicBezTo>
                    <a:pt x="668" y="892"/>
                    <a:pt x="801" y="625"/>
                    <a:pt x="835" y="325"/>
                  </a:cubicBezTo>
                  <a:cubicBezTo>
                    <a:pt x="835" y="112"/>
                    <a:pt x="734" y="0"/>
                    <a:pt x="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5;p41">
              <a:extLst>
                <a:ext uri="{FF2B5EF4-FFF2-40B4-BE49-F238E27FC236}">
                  <a16:creationId xmlns:a16="http://schemas.microsoft.com/office/drawing/2014/main" id="{028EB0BC-F30D-44E1-AB90-720128EC3023}"/>
                </a:ext>
              </a:extLst>
            </p:cNvPr>
            <p:cNvSpPr/>
            <p:nvPr/>
          </p:nvSpPr>
          <p:spPr>
            <a:xfrm>
              <a:off x="3973000" y="2457025"/>
              <a:ext cx="21725" cy="28200"/>
            </a:xfrm>
            <a:custGeom>
              <a:avLst/>
              <a:gdLst/>
              <a:ahLst/>
              <a:cxnLst/>
              <a:rect l="l" t="t" r="r" b="b"/>
              <a:pathLst>
                <a:path w="869" h="1128" extrusionOk="0">
                  <a:moveTo>
                    <a:pt x="633" y="1"/>
                  </a:moveTo>
                  <a:cubicBezTo>
                    <a:pt x="573" y="1"/>
                    <a:pt x="505" y="24"/>
                    <a:pt x="434" y="74"/>
                  </a:cubicBezTo>
                  <a:cubicBezTo>
                    <a:pt x="168" y="208"/>
                    <a:pt x="1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875"/>
                    <a:pt x="835" y="608"/>
                    <a:pt x="868" y="308"/>
                  </a:cubicBezTo>
                  <a:cubicBezTo>
                    <a:pt x="868" y="122"/>
                    <a:pt x="771" y="1"/>
                    <a:pt x="6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6;p41">
              <a:extLst>
                <a:ext uri="{FF2B5EF4-FFF2-40B4-BE49-F238E27FC236}">
                  <a16:creationId xmlns:a16="http://schemas.microsoft.com/office/drawing/2014/main" id="{B66C2CFB-E24E-4343-89F5-F13D3BF2F16D}"/>
                </a:ext>
              </a:extLst>
            </p:cNvPr>
            <p:cNvSpPr/>
            <p:nvPr/>
          </p:nvSpPr>
          <p:spPr>
            <a:xfrm>
              <a:off x="405807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14" y="1"/>
                  </a:moveTo>
                  <a:cubicBezTo>
                    <a:pt x="553" y="1"/>
                    <a:pt x="481" y="24"/>
                    <a:pt x="401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1"/>
                    <a:pt x="401" y="1075"/>
                  </a:cubicBezTo>
                  <a:cubicBezTo>
                    <a:pt x="667" y="875"/>
                    <a:pt x="801" y="608"/>
                    <a:pt x="834" y="308"/>
                  </a:cubicBezTo>
                  <a:cubicBezTo>
                    <a:pt x="834" y="122"/>
                    <a:pt x="753" y="1"/>
                    <a:pt x="61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67;p41">
              <a:extLst>
                <a:ext uri="{FF2B5EF4-FFF2-40B4-BE49-F238E27FC236}">
                  <a16:creationId xmlns:a16="http://schemas.microsoft.com/office/drawing/2014/main" id="{19275097-D58D-41E4-A4D2-D95D3EF238BA}"/>
                </a:ext>
              </a:extLst>
            </p:cNvPr>
            <p:cNvSpPr/>
            <p:nvPr/>
          </p:nvSpPr>
          <p:spPr>
            <a:xfrm>
              <a:off x="4142300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34" y="508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68;p41">
              <a:extLst>
                <a:ext uri="{FF2B5EF4-FFF2-40B4-BE49-F238E27FC236}">
                  <a16:creationId xmlns:a16="http://schemas.microsoft.com/office/drawing/2014/main" id="{1AF71B0F-5580-4F8A-8610-DB2D5CC393E6}"/>
                </a:ext>
              </a:extLst>
            </p:cNvPr>
            <p:cNvSpPr/>
            <p:nvPr/>
          </p:nvSpPr>
          <p:spPr>
            <a:xfrm>
              <a:off x="4226525" y="2309825"/>
              <a:ext cx="21700" cy="28325"/>
            </a:xfrm>
            <a:custGeom>
              <a:avLst/>
              <a:gdLst/>
              <a:ahLst/>
              <a:cxnLst/>
              <a:rect l="l" t="t" r="r" b="b"/>
              <a:pathLst>
                <a:path w="868" h="1133" extrusionOk="0">
                  <a:moveTo>
                    <a:pt x="640" y="0"/>
                  </a:moveTo>
                  <a:cubicBezTo>
                    <a:pt x="581" y="0"/>
                    <a:pt x="512" y="19"/>
                    <a:pt x="434" y="58"/>
                  </a:cubicBezTo>
                  <a:cubicBezTo>
                    <a:pt x="201" y="225"/>
                    <a:pt x="34" y="525"/>
                    <a:pt x="0" y="825"/>
                  </a:cubicBezTo>
                  <a:cubicBezTo>
                    <a:pt x="0" y="1011"/>
                    <a:pt x="98" y="1132"/>
                    <a:pt x="235" y="1132"/>
                  </a:cubicBezTo>
                  <a:cubicBezTo>
                    <a:pt x="295" y="1132"/>
                    <a:pt x="363" y="1109"/>
                    <a:pt x="434" y="1059"/>
                  </a:cubicBezTo>
                  <a:cubicBezTo>
                    <a:pt x="701" y="892"/>
                    <a:pt x="834" y="625"/>
                    <a:pt x="868" y="325"/>
                  </a:cubicBezTo>
                  <a:cubicBezTo>
                    <a:pt x="868" y="112"/>
                    <a:pt x="784" y="0"/>
                    <a:pt x="6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69;p41">
              <a:extLst>
                <a:ext uri="{FF2B5EF4-FFF2-40B4-BE49-F238E27FC236}">
                  <a16:creationId xmlns:a16="http://schemas.microsoft.com/office/drawing/2014/main" id="{019FE6FA-9F5A-4A61-97FC-AAD4D28A951D}"/>
                </a:ext>
              </a:extLst>
            </p:cNvPr>
            <p:cNvSpPr/>
            <p:nvPr/>
          </p:nvSpPr>
          <p:spPr>
            <a:xfrm>
              <a:off x="4311575" y="2281900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6" y="1"/>
                  </a:moveTo>
                  <a:cubicBezTo>
                    <a:pt x="570" y="1"/>
                    <a:pt x="505" y="24"/>
                    <a:pt x="434" y="74"/>
                  </a:cubicBezTo>
                  <a:cubicBezTo>
                    <a:pt x="168" y="241"/>
                    <a:pt x="34" y="508"/>
                    <a:pt x="1" y="808"/>
                  </a:cubicBezTo>
                  <a:cubicBezTo>
                    <a:pt x="1" y="1003"/>
                    <a:pt x="108" y="1127"/>
                    <a:pt x="257" y="1127"/>
                  </a:cubicBezTo>
                  <a:cubicBezTo>
                    <a:pt x="312" y="1127"/>
                    <a:pt x="372" y="1111"/>
                    <a:pt x="434" y="1075"/>
                  </a:cubicBezTo>
                  <a:cubicBezTo>
                    <a:pt x="668" y="908"/>
                    <a:pt x="835" y="608"/>
                    <a:pt x="835" y="308"/>
                  </a:cubicBezTo>
                  <a:cubicBezTo>
                    <a:pt x="835" y="122"/>
                    <a:pt x="754" y="1"/>
                    <a:pt x="62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0;p41">
              <a:extLst>
                <a:ext uri="{FF2B5EF4-FFF2-40B4-BE49-F238E27FC236}">
                  <a16:creationId xmlns:a16="http://schemas.microsoft.com/office/drawing/2014/main" id="{511C7EF5-266B-4F01-A935-C0D331C5CD22}"/>
                </a:ext>
              </a:extLst>
            </p:cNvPr>
            <p:cNvSpPr/>
            <p:nvPr/>
          </p:nvSpPr>
          <p:spPr>
            <a:xfrm>
              <a:off x="4396650" y="2163175"/>
              <a:ext cx="21700" cy="28200"/>
            </a:xfrm>
            <a:custGeom>
              <a:avLst/>
              <a:gdLst/>
              <a:ahLst/>
              <a:cxnLst/>
              <a:rect l="l" t="t" r="r" b="b"/>
              <a:pathLst>
                <a:path w="868" h="1128" extrusionOk="0">
                  <a:moveTo>
                    <a:pt x="611" y="1"/>
                  </a:moveTo>
                  <a:cubicBezTo>
                    <a:pt x="557" y="1"/>
                    <a:pt x="496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68" y="320"/>
                  </a:cubicBezTo>
                  <a:cubicBezTo>
                    <a:pt x="868" y="125"/>
                    <a:pt x="760" y="1"/>
                    <a:pt x="6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1;p41">
              <a:extLst>
                <a:ext uri="{FF2B5EF4-FFF2-40B4-BE49-F238E27FC236}">
                  <a16:creationId xmlns:a16="http://schemas.microsoft.com/office/drawing/2014/main" id="{27F3F2E5-F026-487A-9F10-90338185D27D}"/>
                </a:ext>
              </a:extLst>
            </p:cNvPr>
            <p:cNvSpPr/>
            <p:nvPr/>
          </p:nvSpPr>
          <p:spPr>
            <a:xfrm>
              <a:off x="4480025" y="2163675"/>
              <a:ext cx="23375" cy="28250"/>
            </a:xfrm>
            <a:custGeom>
              <a:avLst/>
              <a:gdLst/>
              <a:ahLst/>
              <a:cxnLst/>
              <a:rect l="l" t="t" r="r" b="b"/>
              <a:pathLst>
                <a:path w="935" h="1130" extrusionOk="0">
                  <a:moveTo>
                    <a:pt x="645" y="0"/>
                  </a:moveTo>
                  <a:cubicBezTo>
                    <a:pt x="488" y="0"/>
                    <a:pt x="298" y="133"/>
                    <a:pt x="168" y="367"/>
                  </a:cubicBezTo>
                  <a:cubicBezTo>
                    <a:pt x="1" y="667"/>
                    <a:pt x="1" y="1001"/>
                    <a:pt x="168" y="1101"/>
                  </a:cubicBezTo>
                  <a:cubicBezTo>
                    <a:pt x="201" y="1120"/>
                    <a:pt x="237" y="1130"/>
                    <a:pt x="277" y="1130"/>
                  </a:cubicBezTo>
                  <a:cubicBezTo>
                    <a:pt x="436" y="1130"/>
                    <a:pt x="634" y="975"/>
                    <a:pt x="768" y="734"/>
                  </a:cubicBezTo>
                  <a:cubicBezTo>
                    <a:pt x="935" y="433"/>
                    <a:pt x="935" y="133"/>
                    <a:pt x="768" y="33"/>
                  </a:cubicBezTo>
                  <a:cubicBezTo>
                    <a:pt x="731" y="11"/>
                    <a:pt x="689" y="0"/>
                    <a:pt x="6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2;p41">
              <a:extLst>
                <a:ext uri="{FF2B5EF4-FFF2-40B4-BE49-F238E27FC236}">
                  <a16:creationId xmlns:a16="http://schemas.microsoft.com/office/drawing/2014/main" id="{E3F30F2B-31E7-43FC-9E96-993CD14E6006}"/>
                </a:ext>
              </a:extLst>
            </p:cNvPr>
            <p:cNvSpPr/>
            <p:nvPr/>
          </p:nvSpPr>
          <p:spPr>
            <a:xfrm>
              <a:off x="4564275" y="2163675"/>
              <a:ext cx="24200" cy="28250"/>
            </a:xfrm>
            <a:custGeom>
              <a:avLst/>
              <a:gdLst/>
              <a:ahLst/>
              <a:cxnLst/>
              <a:rect l="l" t="t" r="r" b="b"/>
              <a:pathLst>
                <a:path w="968" h="1130" extrusionOk="0">
                  <a:moveTo>
                    <a:pt x="677" y="0"/>
                  </a:moveTo>
                  <a:cubicBezTo>
                    <a:pt x="521" y="0"/>
                    <a:pt x="330" y="133"/>
                    <a:pt x="200" y="367"/>
                  </a:cubicBezTo>
                  <a:cubicBezTo>
                    <a:pt x="0" y="667"/>
                    <a:pt x="0" y="1001"/>
                    <a:pt x="167" y="1101"/>
                  </a:cubicBezTo>
                  <a:cubicBezTo>
                    <a:pt x="206" y="1120"/>
                    <a:pt x="248" y="1130"/>
                    <a:pt x="292" y="1130"/>
                  </a:cubicBezTo>
                  <a:cubicBezTo>
                    <a:pt x="468" y="1130"/>
                    <a:pt x="667" y="975"/>
                    <a:pt x="801" y="734"/>
                  </a:cubicBezTo>
                  <a:cubicBezTo>
                    <a:pt x="967" y="433"/>
                    <a:pt x="967" y="100"/>
                    <a:pt x="801" y="33"/>
                  </a:cubicBezTo>
                  <a:cubicBezTo>
                    <a:pt x="764" y="11"/>
                    <a:pt x="722" y="0"/>
                    <a:pt x="6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3;p41">
              <a:extLst>
                <a:ext uri="{FF2B5EF4-FFF2-40B4-BE49-F238E27FC236}">
                  <a16:creationId xmlns:a16="http://schemas.microsoft.com/office/drawing/2014/main" id="{F98072BA-4C37-4617-BA8C-517B996CFAD4}"/>
                </a:ext>
              </a:extLst>
            </p:cNvPr>
            <p:cNvSpPr/>
            <p:nvPr/>
          </p:nvSpPr>
          <p:spPr>
            <a:xfrm>
              <a:off x="465015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4;p41">
              <a:extLst>
                <a:ext uri="{FF2B5EF4-FFF2-40B4-BE49-F238E27FC236}">
                  <a16:creationId xmlns:a16="http://schemas.microsoft.com/office/drawing/2014/main" id="{164DC21A-2AFF-49EB-9E9B-31D33B5C9D99}"/>
                </a:ext>
              </a:extLst>
            </p:cNvPr>
            <p:cNvSpPr/>
            <p:nvPr/>
          </p:nvSpPr>
          <p:spPr>
            <a:xfrm>
              <a:off x="3218300" y="2125775"/>
              <a:ext cx="1446050" cy="885175"/>
            </a:xfrm>
            <a:custGeom>
              <a:avLst/>
              <a:gdLst/>
              <a:ahLst/>
              <a:cxnLst/>
              <a:rect l="l" t="t" r="r" b="b"/>
              <a:pathLst>
                <a:path w="57842" h="35407" extrusionOk="0">
                  <a:moveTo>
                    <a:pt x="57711" y="1"/>
                  </a:moveTo>
                  <a:cubicBezTo>
                    <a:pt x="57698" y="1"/>
                    <a:pt x="57685" y="5"/>
                    <a:pt x="57675" y="15"/>
                  </a:cubicBezTo>
                  <a:lnTo>
                    <a:pt x="54306" y="1983"/>
                  </a:lnTo>
                  <a:lnTo>
                    <a:pt x="47535" y="1983"/>
                  </a:lnTo>
                  <a:cubicBezTo>
                    <a:pt x="47525" y="1973"/>
                    <a:pt x="47518" y="1969"/>
                    <a:pt x="47512" y="1969"/>
                  </a:cubicBezTo>
                  <a:cubicBezTo>
                    <a:pt x="47498" y="1969"/>
                    <a:pt x="47491" y="1993"/>
                    <a:pt x="47468" y="2016"/>
                  </a:cubicBezTo>
                  <a:lnTo>
                    <a:pt x="44099" y="6720"/>
                  </a:lnTo>
                  <a:lnTo>
                    <a:pt x="40730" y="7854"/>
                  </a:lnTo>
                  <a:cubicBezTo>
                    <a:pt x="40730" y="7854"/>
                    <a:pt x="40696" y="7854"/>
                    <a:pt x="40696" y="7887"/>
                  </a:cubicBezTo>
                  <a:lnTo>
                    <a:pt x="37361" y="13691"/>
                  </a:lnTo>
                  <a:lnTo>
                    <a:pt x="30689" y="13691"/>
                  </a:lnTo>
                  <a:lnTo>
                    <a:pt x="27320" y="7854"/>
                  </a:lnTo>
                  <a:cubicBezTo>
                    <a:pt x="27287" y="7820"/>
                    <a:pt x="27253" y="7820"/>
                    <a:pt x="27220" y="7820"/>
                  </a:cubicBezTo>
                  <a:cubicBezTo>
                    <a:pt x="27187" y="7820"/>
                    <a:pt x="27120" y="7854"/>
                    <a:pt x="27120" y="7887"/>
                  </a:cubicBezTo>
                  <a:lnTo>
                    <a:pt x="23751" y="18561"/>
                  </a:lnTo>
                  <a:lnTo>
                    <a:pt x="20415" y="19529"/>
                  </a:lnTo>
                  <a:cubicBezTo>
                    <a:pt x="20415" y="19529"/>
                    <a:pt x="20382" y="19562"/>
                    <a:pt x="20382" y="19562"/>
                  </a:cubicBezTo>
                  <a:lnTo>
                    <a:pt x="17013" y="23465"/>
                  </a:lnTo>
                  <a:lnTo>
                    <a:pt x="13644" y="24699"/>
                  </a:lnTo>
                  <a:lnTo>
                    <a:pt x="13610" y="24732"/>
                  </a:lnTo>
                  <a:lnTo>
                    <a:pt x="10241" y="28235"/>
                  </a:lnTo>
                  <a:lnTo>
                    <a:pt x="6872" y="29336"/>
                  </a:lnTo>
                  <a:lnTo>
                    <a:pt x="3503" y="31270"/>
                  </a:lnTo>
                  <a:lnTo>
                    <a:pt x="3470" y="31304"/>
                  </a:lnTo>
                  <a:lnTo>
                    <a:pt x="34" y="35240"/>
                  </a:lnTo>
                  <a:cubicBezTo>
                    <a:pt x="1" y="35273"/>
                    <a:pt x="1" y="35340"/>
                    <a:pt x="34" y="35373"/>
                  </a:cubicBezTo>
                  <a:cubicBezTo>
                    <a:pt x="67" y="35407"/>
                    <a:pt x="101" y="35407"/>
                    <a:pt x="134" y="35407"/>
                  </a:cubicBezTo>
                  <a:cubicBezTo>
                    <a:pt x="134" y="35407"/>
                    <a:pt x="167" y="35407"/>
                    <a:pt x="201" y="35373"/>
                  </a:cubicBezTo>
                  <a:lnTo>
                    <a:pt x="3603" y="31504"/>
                  </a:lnTo>
                  <a:lnTo>
                    <a:pt x="6939" y="29569"/>
                  </a:lnTo>
                  <a:lnTo>
                    <a:pt x="10341" y="28468"/>
                  </a:lnTo>
                  <a:cubicBezTo>
                    <a:pt x="10341" y="28468"/>
                    <a:pt x="10375" y="28468"/>
                    <a:pt x="10375" y="28435"/>
                  </a:cubicBezTo>
                  <a:lnTo>
                    <a:pt x="13744" y="24933"/>
                  </a:lnTo>
                  <a:lnTo>
                    <a:pt x="17113" y="23698"/>
                  </a:lnTo>
                  <a:lnTo>
                    <a:pt x="17146" y="23665"/>
                  </a:lnTo>
                  <a:lnTo>
                    <a:pt x="20515" y="19762"/>
                  </a:lnTo>
                  <a:lnTo>
                    <a:pt x="23884" y="18795"/>
                  </a:lnTo>
                  <a:cubicBezTo>
                    <a:pt x="23918" y="18795"/>
                    <a:pt x="23951" y="18761"/>
                    <a:pt x="23951" y="18728"/>
                  </a:cubicBezTo>
                  <a:lnTo>
                    <a:pt x="27253" y="8187"/>
                  </a:lnTo>
                  <a:lnTo>
                    <a:pt x="30522" y="13858"/>
                  </a:lnTo>
                  <a:cubicBezTo>
                    <a:pt x="30556" y="13891"/>
                    <a:pt x="30589" y="13891"/>
                    <a:pt x="30622" y="13891"/>
                  </a:cubicBezTo>
                  <a:lnTo>
                    <a:pt x="37394" y="13891"/>
                  </a:lnTo>
                  <a:cubicBezTo>
                    <a:pt x="37427" y="13891"/>
                    <a:pt x="37461" y="13891"/>
                    <a:pt x="37494" y="13858"/>
                  </a:cubicBezTo>
                  <a:lnTo>
                    <a:pt x="40863" y="8020"/>
                  </a:lnTo>
                  <a:lnTo>
                    <a:pt x="44199" y="6886"/>
                  </a:lnTo>
                  <a:cubicBezTo>
                    <a:pt x="44199" y="6886"/>
                    <a:pt x="44232" y="6886"/>
                    <a:pt x="44232" y="6853"/>
                  </a:cubicBezTo>
                  <a:lnTo>
                    <a:pt x="47601" y="2150"/>
                  </a:lnTo>
                  <a:lnTo>
                    <a:pt x="54306" y="2150"/>
                  </a:lnTo>
                  <a:cubicBezTo>
                    <a:pt x="54323" y="2166"/>
                    <a:pt x="54339" y="2175"/>
                    <a:pt x="54352" y="2175"/>
                  </a:cubicBezTo>
                  <a:cubicBezTo>
                    <a:pt x="54364" y="2175"/>
                    <a:pt x="54373" y="2166"/>
                    <a:pt x="54373" y="2150"/>
                  </a:cubicBezTo>
                  <a:lnTo>
                    <a:pt x="57775" y="215"/>
                  </a:lnTo>
                  <a:cubicBezTo>
                    <a:pt x="57809" y="182"/>
                    <a:pt x="57842" y="115"/>
                    <a:pt x="57809" y="48"/>
                  </a:cubicBezTo>
                  <a:cubicBezTo>
                    <a:pt x="57785" y="24"/>
                    <a:pt x="57745" y="1"/>
                    <a:pt x="5771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5;p41">
              <a:extLst>
                <a:ext uri="{FF2B5EF4-FFF2-40B4-BE49-F238E27FC236}">
                  <a16:creationId xmlns:a16="http://schemas.microsoft.com/office/drawing/2014/main" id="{0394ED5C-C9C2-4C56-8C13-3AA2FA2B01E4}"/>
                </a:ext>
              </a:extLst>
            </p:cNvPr>
            <p:cNvSpPr/>
            <p:nvPr/>
          </p:nvSpPr>
          <p:spPr>
            <a:xfrm>
              <a:off x="3215800" y="2221525"/>
              <a:ext cx="1452050" cy="841975"/>
            </a:xfrm>
            <a:custGeom>
              <a:avLst/>
              <a:gdLst/>
              <a:ahLst/>
              <a:cxnLst/>
              <a:rect l="l" t="t" r="r" b="b"/>
              <a:pathLst>
                <a:path w="58082" h="33679" extrusionOk="0">
                  <a:moveTo>
                    <a:pt x="57800" y="1"/>
                  </a:moveTo>
                  <a:cubicBezTo>
                    <a:pt x="57771" y="1"/>
                    <a:pt x="57741" y="7"/>
                    <a:pt x="57708" y="21"/>
                  </a:cubicBezTo>
                  <a:lnTo>
                    <a:pt x="134" y="33278"/>
                  </a:lnTo>
                  <a:cubicBezTo>
                    <a:pt x="34" y="33345"/>
                    <a:pt x="1" y="33445"/>
                    <a:pt x="34" y="33545"/>
                  </a:cubicBezTo>
                  <a:cubicBezTo>
                    <a:pt x="67" y="33612"/>
                    <a:pt x="167" y="33645"/>
                    <a:pt x="234" y="33678"/>
                  </a:cubicBezTo>
                  <a:cubicBezTo>
                    <a:pt x="267" y="33645"/>
                    <a:pt x="301" y="33645"/>
                    <a:pt x="334" y="33612"/>
                  </a:cubicBezTo>
                  <a:lnTo>
                    <a:pt x="57909" y="388"/>
                  </a:lnTo>
                  <a:cubicBezTo>
                    <a:pt x="58081" y="244"/>
                    <a:pt x="57981" y="1"/>
                    <a:pt x="5780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6;p41">
              <a:extLst>
                <a:ext uri="{FF2B5EF4-FFF2-40B4-BE49-F238E27FC236}">
                  <a16:creationId xmlns:a16="http://schemas.microsoft.com/office/drawing/2014/main" id="{7843E727-CD34-4373-A11A-FCD86C317C9C}"/>
                </a:ext>
              </a:extLst>
            </p:cNvPr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7;p41">
              <a:extLst>
                <a:ext uri="{FF2B5EF4-FFF2-40B4-BE49-F238E27FC236}">
                  <a16:creationId xmlns:a16="http://schemas.microsoft.com/office/drawing/2014/main" id="{34D395F6-23C9-4A32-90B6-3E0CBBF9C327}"/>
                </a:ext>
              </a:extLst>
            </p:cNvPr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8;p41">
              <a:extLst>
                <a:ext uri="{FF2B5EF4-FFF2-40B4-BE49-F238E27FC236}">
                  <a16:creationId xmlns:a16="http://schemas.microsoft.com/office/drawing/2014/main" id="{7691C417-B5F9-42B1-BE3E-C83C1E4BE0AA}"/>
                </a:ext>
              </a:extLst>
            </p:cNvPr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9;p41">
              <a:extLst>
                <a:ext uri="{FF2B5EF4-FFF2-40B4-BE49-F238E27FC236}">
                  <a16:creationId xmlns:a16="http://schemas.microsoft.com/office/drawing/2014/main" id="{3D865AF2-810F-4784-82C4-D635C5B5C3E5}"/>
                </a:ext>
              </a:extLst>
            </p:cNvPr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0;p41">
              <a:extLst>
                <a:ext uri="{FF2B5EF4-FFF2-40B4-BE49-F238E27FC236}">
                  <a16:creationId xmlns:a16="http://schemas.microsoft.com/office/drawing/2014/main" id="{EE62B94C-143C-4363-B045-D185939B7C2E}"/>
                </a:ext>
              </a:extLst>
            </p:cNvPr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1;p41">
              <a:extLst>
                <a:ext uri="{FF2B5EF4-FFF2-40B4-BE49-F238E27FC236}">
                  <a16:creationId xmlns:a16="http://schemas.microsoft.com/office/drawing/2014/main" id="{44E16F7D-4CEA-4FB7-889B-DCCCA8FE63F6}"/>
                </a:ext>
              </a:extLst>
            </p:cNvPr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2;p41">
              <a:extLst>
                <a:ext uri="{FF2B5EF4-FFF2-40B4-BE49-F238E27FC236}">
                  <a16:creationId xmlns:a16="http://schemas.microsoft.com/office/drawing/2014/main" id="{0E34DBF4-89C8-45AE-901D-371F6E4BCEAA}"/>
                </a:ext>
              </a:extLst>
            </p:cNvPr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3;p41">
              <a:extLst>
                <a:ext uri="{FF2B5EF4-FFF2-40B4-BE49-F238E27FC236}">
                  <a16:creationId xmlns:a16="http://schemas.microsoft.com/office/drawing/2014/main" id="{CEF78F7F-767C-4E84-892F-8A9D21522EBF}"/>
                </a:ext>
              </a:extLst>
            </p:cNvPr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4;p41">
              <a:extLst>
                <a:ext uri="{FF2B5EF4-FFF2-40B4-BE49-F238E27FC236}">
                  <a16:creationId xmlns:a16="http://schemas.microsoft.com/office/drawing/2014/main" id="{E68EC0B6-9B03-4176-978B-CC1730D8DDB2}"/>
                </a:ext>
              </a:extLst>
            </p:cNvPr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5;p41">
              <a:extLst>
                <a:ext uri="{FF2B5EF4-FFF2-40B4-BE49-F238E27FC236}">
                  <a16:creationId xmlns:a16="http://schemas.microsoft.com/office/drawing/2014/main" id="{75BACE15-5AED-453F-8EC4-E5DE9531F27D}"/>
                </a:ext>
              </a:extLst>
            </p:cNvPr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6;p41">
              <a:extLst>
                <a:ext uri="{FF2B5EF4-FFF2-40B4-BE49-F238E27FC236}">
                  <a16:creationId xmlns:a16="http://schemas.microsoft.com/office/drawing/2014/main" id="{BF7E3EA9-CDC1-44AD-96E5-6A3CBA2C1183}"/>
                </a:ext>
              </a:extLst>
            </p:cNvPr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7;p41">
              <a:extLst>
                <a:ext uri="{FF2B5EF4-FFF2-40B4-BE49-F238E27FC236}">
                  <a16:creationId xmlns:a16="http://schemas.microsoft.com/office/drawing/2014/main" id="{6A9DD726-62A7-4D6A-B36C-1DB07B0E72D5}"/>
                </a:ext>
              </a:extLst>
            </p:cNvPr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8;p41">
              <a:extLst>
                <a:ext uri="{FF2B5EF4-FFF2-40B4-BE49-F238E27FC236}">
                  <a16:creationId xmlns:a16="http://schemas.microsoft.com/office/drawing/2014/main" id="{AE1E10B3-3A5C-44B8-AE41-56904EBED754}"/>
                </a:ext>
              </a:extLst>
            </p:cNvPr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9;p41">
              <a:extLst>
                <a:ext uri="{FF2B5EF4-FFF2-40B4-BE49-F238E27FC236}">
                  <a16:creationId xmlns:a16="http://schemas.microsoft.com/office/drawing/2014/main" id="{421CE629-B4EF-4518-849A-38FA948E512E}"/>
                </a:ext>
              </a:extLst>
            </p:cNvPr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0;p41">
              <a:extLst>
                <a:ext uri="{FF2B5EF4-FFF2-40B4-BE49-F238E27FC236}">
                  <a16:creationId xmlns:a16="http://schemas.microsoft.com/office/drawing/2014/main" id="{A8B3F8AB-6C13-40EA-9889-E9E0BED28A62}"/>
                </a:ext>
              </a:extLst>
            </p:cNvPr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1;p41">
              <a:extLst>
                <a:ext uri="{FF2B5EF4-FFF2-40B4-BE49-F238E27FC236}">
                  <a16:creationId xmlns:a16="http://schemas.microsoft.com/office/drawing/2014/main" id="{786F7641-11DC-4501-ACF8-7272E00A3871}"/>
                </a:ext>
              </a:extLst>
            </p:cNvPr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2;p41">
              <a:extLst>
                <a:ext uri="{FF2B5EF4-FFF2-40B4-BE49-F238E27FC236}">
                  <a16:creationId xmlns:a16="http://schemas.microsoft.com/office/drawing/2014/main" id="{9B7727AD-82F4-403B-96B7-E7207A36308E}"/>
                </a:ext>
              </a:extLst>
            </p:cNvPr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3;p41">
              <a:extLst>
                <a:ext uri="{FF2B5EF4-FFF2-40B4-BE49-F238E27FC236}">
                  <a16:creationId xmlns:a16="http://schemas.microsoft.com/office/drawing/2014/main" id="{B4D1CA36-13EA-48C9-938F-2C44589FA770}"/>
                </a:ext>
              </a:extLst>
            </p:cNvPr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4;p41">
              <a:extLst>
                <a:ext uri="{FF2B5EF4-FFF2-40B4-BE49-F238E27FC236}">
                  <a16:creationId xmlns:a16="http://schemas.microsoft.com/office/drawing/2014/main" id="{D3218623-FBB7-4E83-8D34-26FBD07F17CD}"/>
                </a:ext>
              </a:extLst>
            </p:cNvPr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5;p41">
              <a:extLst>
                <a:ext uri="{FF2B5EF4-FFF2-40B4-BE49-F238E27FC236}">
                  <a16:creationId xmlns:a16="http://schemas.microsoft.com/office/drawing/2014/main" id="{6D09B197-88C6-4C49-96B9-FD9F5C09D46F}"/>
                </a:ext>
              </a:extLst>
            </p:cNvPr>
            <p:cNvSpPr/>
            <p:nvPr/>
          </p:nvSpPr>
          <p:spPr>
            <a:xfrm>
              <a:off x="3210800" y="29454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16"/>
                    <a:pt x="108" y="1140"/>
                    <a:pt x="257" y="1140"/>
                  </a:cubicBezTo>
                  <a:cubicBezTo>
                    <a:pt x="311" y="1140"/>
                    <a:pt x="371" y="1123"/>
                    <a:pt x="434" y="1087"/>
                  </a:cubicBezTo>
                  <a:cubicBezTo>
                    <a:pt x="668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6;p41">
              <a:extLst>
                <a:ext uri="{FF2B5EF4-FFF2-40B4-BE49-F238E27FC236}">
                  <a16:creationId xmlns:a16="http://schemas.microsoft.com/office/drawing/2014/main" id="{192A9559-22DA-42DF-ACFB-54321D879BBE}"/>
                </a:ext>
              </a:extLst>
            </p:cNvPr>
            <p:cNvSpPr/>
            <p:nvPr/>
          </p:nvSpPr>
          <p:spPr>
            <a:xfrm>
              <a:off x="3295850" y="2798950"/>
              <a:ext cx="21725" cy="28175"/>
            </a:xfrm>
            <a:custGeom>
              <a:avLst/>
              <a:gdLst/>
              <a:ahLst/>
              <a:cxnLst/>
              <a:rect l="l" t="t" r="r" b="b"/>
              <a:pathLst>
                <a:path w="869" h="1127" extrusionOk="0">
                  <a:moveTo>
                    <a:pt x="633" y="0"/>
                  </a:moveTo>
                  <a:cubicBezTo>
                    <a:pt x="573" y="0"/>
                    <a:pt x="505" y="23"/>
                    <a:pt x="434" y="74"/>
                  </a:cubicBezTo>
                  <a:cubicBezTo>
                    <a:pt x="168" y="240"/>
                    <a:pt x="1" y="507"/>
                    <a:pt x="1" y="808"/>
                  </a:cubicBezTo>
                  <a:cubicBezTo>
                    <a:pt x="1" y="1003"/>
                    <a:pt x="90" y="1127"/>
                    <a:pt x="243" y="1127"/>
                  </a:cubicBezTo>
                  <a:cubicBezTo>
                    <a:pt x="299" y="1127"/>
                    <a:pt x="363" y="1110"/>
                    <a:pt x="434" y="1074"/>
                  </a:cubicBezTo>
                  <a:cubicBezTo>
                    <a:pt x="668" y="908"/>
                    <a:pt x="835" y="607"/>
                    <a:pt x="868" y="307"/>
                  </a:cubicBezTo>
                  <a:cubicBezTo>
                    <a:pt x="868" y="121"/>
                    <a:pt x="771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7;p41">
              <a:extLst>
                <a:ext uri="{FF2B5EF4-FFF2-40B4-BE49-F238E27FC236}">
                  <a16:creationId xmlns:a16="http://schemas.microsoft.com/office/drawing/2014/main" id="{8C11FB43-D21D-474F-96C4-D1FA44F652F7}"/>
                </a:ext>
              </a:extLst>
            </p:cNvPr>
            <p:cNvSpPr/>
            <p:nvPr/>
          </p:nvSpPr>
          <p:spPr>
            <a:xfrm>
              <a:off x="3379250" y="2780875"/>
              <a:ext cx="23375" cy="28175"/>
            </a:xfrm>
            <a:custGeom>
              <a:avLst/>
              <a:gdLst/>
              <a:ahLst/>
              <a:cxnLst/>
              <a:rect l="l" t="t" r="r" b="b"/>
              <a:pathLst>
                <a:path w="935" h="1127" extrusionOk="0">
                  <a:moveTo>
                    <a:pt x="657" y="0"/>
                  </a:moveTo>
                  <a:cubicBezTo>
                    <a:pt x="498" y="0"/>
                    <a:pt x="301" y="150"/>
                    <a:pt x="167" y="363"/>
                  </a:cubicBezTo>
                  <a:cubicBezTo>
                    <a:pt x="1" y="663"/>
                    <a:pt x="1" y="997"/>
                    <a:pt x="167" y="1097"/>
                  </a:cubicBezTo>
                  <a:cubicBezTo>
                    <a:pt x="200" y="1117"/>
                    <a:pt x="237" y="1126"/>
                    <a:pt x="276" y="1126"/>
                  </a:cubicBezTo>
                  <a:cubicBezTo>
                    <a:pt x="435" y="1126"/>
                    <a:pt x="634" y="971"/>
                    <a:pt x="768" y="730"/>
                  </a:cubicBezTo>
                  <a:cubicBezTo>
                    <a:pt x="935" y="430"/>
                    <a:pt x="935" y="130"/>
                    <a:pt x="768" y="29"/>
                  </a:cubicBezTo>
                  <a:cubicBezTo>
                    <a:pt x="734" y="9"/>
                    <a:pt x="697" y="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8;p41">
              <a:extLst>
                <a:ext uri="{FF2B5EF4-FFF2-40B4-BE49-F238E27FC236}">
                  <a16:creationId xmlns:a16="http://schemas.microsoft.com/office/drawing/2014/main" id="{0498FC47-8166-4762-9D31-91983DD656E1}"/>
                </a:ext>
              </a:extLst>
            </p:cNvPr>
            <p:cNvSpPr/>
            <p:nvPr/>
          </p:nvSpPr>
          <p:spPr>
            <a:xfrm>
              <a:off x="346515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14" y="0"/>
                  </a:moveTo>
                  <a:cubicBezTo>
                    <a:pt x="553" y="0"/>
                    <a:pt x="482" y="23"/>
                    <a:pt x="401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03"/>
                    <a:pt x="90" y="1127"/>
                    <a:pt x="229" y="1127"/>
                  </a:cubicBezTo>
                  <a:cubicBezTo>
                    <a:pt x="280" y="1127"/>
                    <a:pt x="338" y="1110"/>
                    <a:pt x="401" y="1074"/>
                  </a:cubicBezTo>
                  <a:cubicBezTo>
                    <a:pt x="667" y="874"/>
                    <a:pt x="834" y="607"/>
                    <a:pt x="834" y="307"/>
                  </a:cubicBezTo>
                  <a:cubicBezTo>
                    <a:pt x="834" y="121"/>
                    <a:pt x="753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9;p41">
              <a:extLst>
                <a:ext uri="{FF2B5EF4-FFF2-40B4-BE49-F238E27FC236}">
                  <a16:creationId xmlns:a16="http://schemas.microsoft.com/office/drawing/2014/main" id="{0FAD7B9D-A94B-4F9A-B014-96019B85804F}"/>
                </a:ext>
              </a:extLst>
            </p:cNvPr>
            <p:cNvSpPr/>
            <p:nvPr/>
          </p:nvSpPr>
          <p:spPr>
            <a:xfrm>
              <a:off x="35502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00" y="0"/>
                  </a:moveTo>
                  <a:cubicBezTo>
                    <a:pt x="540" y="0"/>
                    <a:pt x="472" y="23"/>
                    <a:pt x="401" y="74"/>
                  </a:cubicBezTo>
                  <a:cubicBezTo>
                    <a:pt x="168" y="241"/>
                    <a:pt x="1" y="507"/>
                    <a:pt x="1" y="808"/>
                  </a:cubicBezTo>
                  <a:cubicBezTo>
                    <a:pt x="1" y="1020"/>
                    <a:pt x="84" y="1133"/>
                    <a:pt x="216" y="1133"/>
                  </a:cubicBezTo>
                  <a:cubicBezTo>
                    <a:pt x="270" y="1133"/>
                    <a:pt x="333" y="1113"/>
                    <a:pt x="401" y="1075"/>
                  </a:cubicBezTo>
                  <a:cubicBezTo>
                    <a:pt x="668" y="908"/>
                    <a:pt x="801" y="608"/>
                    <a:pt x="835" y="307"/>
                  </a:cubicBezTo>
                  <a:cubicBezTo>
                    <a:pt x="835" y="121"/>
                    <a:pt x="73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0;p41">
              <a:extLst>
                <a:ext uri="{FF2B5EF4-FFF2-40B4-BE49-F238E27FC236}">
                  <a16:creationId xmlns:a16="http://schemas.microsoft.com/office/drawing/2014/main" id="{6517AC19-3A5B-4797-A290-189F14C42601}"/>
                </a:ext>
              </a:extLst>
            </p:cNvPr>
            <p:cNvSpPr/>
            <p:nvPr/>
          </p:nvSpPr>
          <p:spPr>
            <a:xfrm>
              <a:off x="3634425" y="26276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1" y="520"/>
                    <a:pt x="1" y="820"/>
                  </a:cubicBezTo>
                  <a:cubicBezTo>
                    <a:pt x="1" y="1006"/>
                    <a:pt x="82" y="1127"/>
                    <a:pt x="221" y="1127"/>
                  </a:cubicBezTo>
                  <a:cubicBezTo>
                    <a:pt x="282" y="1127"/>
                    <a:pt x="35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1;p41">
              <a:extLst>
                <a:ext uri="{FF2B5EF4-FFF2-40B4-BE49-F238E27FC236}">
                  <a16:creationId xmlns:a16="http://schemas.microsoft.com/office/drawing/2014/main" id="{685F9903-D9BB-44FA-952B-8486F8C2F257}"/>
                </a:ext>
              </a:extLst>
            </p:cNvPr>
            <p:cNvSpPr/>
            <p:nvPr/>
          </p:nvSpPr>
          <p:spPr>
            <a:xfrm>
              <a:off x="3719500" y="2554300"/>
              <a:ext cx="20875" cy="28500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78" y="0"/>
                  </a:moveTo>
                  <a:cubicBezTo>
                    <a:pt x="523" y="0"/>
                    <a:pt x="463" y="17"/>
                    <a:pt x="401" y="53"/>
                  </a:cubicBezTo>
                  <a:cubicBezTo>
                    <a:pt x="167" y="253"/>
                    <a:pt x="0" y="520"/>
                    <a:pt x="0" y="820"/>
                  </a:cubicBezTo>
                  <a:cubicBezTo>
                    <a:pt x="0" y="1015"/>
                    <a:pt x="90" y="1139"/>
                    <a:pt x="229" y="1139"/>
                  </a:cubicBezTo>
                  <a:cubicBezTo>
                    <a:pt x="280" y="1139"/>
                    <a:pt x="338" y="1123"/>
                    <a:pt x="401" y="1087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4"/>
                    <a:pt x="727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2;p41">
              <a:extLst>
                <a:ext uri="{FF2B5EF4-FFF2-40B4-BE49-F238E27FC236}">
                  <a16:creationId xmlns:a16="http://schemas.microsoft.com/office/drawing/2014/main" id="{EDC924CE-37BB-4F82-A454-9B27E7E05277}"/>
                </a:ext>
              </a:extLst>
            </p:cNvPr>
            <p:cNvSpPr/>
            <p:nvPr/>
          </p:nvSpPr>
          <p:spPr>
            <a:xfrm>
              <a:off x="3803725" y="245702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25" y="1"/>
                  </a:moveTo>
                  <a:cubicBezTo>
                    <a:pt x="569" y="1"/>
                    <a:pt x="505" y="24"/>
                    <a:pt x="434" y="74"/>
                  </a:cubicBezTo>
                  <a:cubicBezTo>
                    <a:pt x="167" y="241"/>
                    <a:pt x="0" y="508"/>
                    <a:pt x="0" y="808"/>
                  </a:cubicBezTo>
                  <a:cubicBezTo>
                    <a:pt x="0" y="1003"/>
                    <a:pt x="90" y="1127"/>
                    <a:pt x="242" y="1127"/>
                  </a:cubicBezTo>
                  <a:cubicBezTo>
                    <a:pt x="298" y="1127"/>
                    <a:pt x="362" y="1111"/>
                    <a:pt x="434" y="1075"/>
                  </a:cubicBezTo>
                  <a:cubicBezTo>
                    <a:pt x="667" y="875"/>
                    <a:pt x="834" y="608"/>
                    <a:pt x="834" y="308"/>
                  </a:cubicBezTo>
                  <a:cubicBezTo>
                    <a:pt x="834" y="122"/>
                    <a:pt x="753" y="1"/>
                    <a:pt x="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3;p41">
              <a:extLst>
                <a:ext uri="{FF2B5EF4-FFF2-40B4-BE49-F238E27FC236}">
                  <a16:creationId xmlns:a16="http://schemas.microsoft.com/office/drawing/2014/main" id="{166E06FD-397E-4327-A2E7-639D5F07C1C7}"/>
                </a:ext>
              </a:extLst>
            </p:cNvPr>
            <p:cNvSpPr/>
            <p:nvPr/>
          </p:nvSpPr>
          <p:spPr>
            <a:xfrm>
              <a:off x="3888775" y="2432375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60"/>
                  </a:cubicBezTo>
                  <a:cubicBezTo>
                    <a:pt x="168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4;p41">
              <a:extLst>
                <a:ext uri="{FF2B5EF4-FFF2-40B4-BE49-F238E27FC236}">
                  <a16:creationId xmlns:a16="http://schemas.microsoft.com/office/drawing/2014/main" id="{621FC4A6-9DE8-45BD-B430-0D5FF7C78ABC}"/>
                </a:ext>
              </a:extLst>
            </p:cNvPr>
            <p:cNvSpPr/>
            <p:nvPr/>
          </p:nvSpPr>
          <p:spPr>
            <a:xfrm>
              <a:off x="3973850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596" y="0"/>
                  </a:moveTo>
                  <a:cubicBezTo>
                    <a:pt x="537" y="0"/>
                    <a:pt x="470" y="19"/>
                    <a:pt x="400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0" y="1060"/>
                  </a:cubicBezTo>
                  <a:cubicBezTo>
                    <a:pt x="634" y="893"/>
                    <a:pt x="801" y="593"/>
                    <a:pt x="834" y="293"/>
                  </a:cubicBezTo>
                  <a:cubicBezTo>
                    <a:pt x="834" y="105"/>
                    <a:pt x="736" y="0"/>
                    <a:pt x="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5;p41">
              <a:extLst>
                <a:ext uri="{FF2B5EF4-FFF2-40B4-BE49-F238E27FC236}">
                  <a16:creationId xmlns:a16="http://schemas.microsoft.com/office/drawing/2014/main" id="{97E7A0A0-4142-42EE-9E74-F3F80BDD34CA}"/>
                </a:ext>
              </a:extLst>
            </p:cNvPr>
            <p:cNvSpPr/>
            <p:nvPr/>
          </p:nvSpPr>
          <p:spPr>
            <a:xfrm>
              <a:off x="4058075" y="2359000"/>
              <a:ext cx="20875" cy="27950"/>
            </a:xfrm>
            <a:custGeom>
              <a:avLst/>
              <a:gdLst/>
              <a:ahLst/>
              <a:cxnLst/>
              <a:rect l="l" t="t" r="r" b="b"/>
              <a:pathLst>
                <a:path w="835" h="1118" extrusionOk="0">
                  <a:moveTo>
                    <a:pt x="611" y="0"/>
                  </a:moveTo>
                  <a:cubicBezTo>
                    <a:pt x="551" y="0"/>
                    <a:pt x="480" y="19"/>
                    <a:pt x="401" y="59"/>
                  </a:cubicBezTo>
                  <a:cubicBezTo>
                    <a:pt x="167" y="226"/>
                    <a:pt x="0" y="493"/>
                    <a:pt x="0" y="793"/>
                  </a:cubicBezTo>
                  <a:cubicBezTo>
                    <a:pt x="0" y="1006"/>
                    <a:pt x="84" y="1118"/>
                    <a:pt x="216" y="1118"/>
                  </a:cubicBezTo>
                  <a:cubicBezTo>
                    <a:pt x="270" y="1118"/>
                    <a:pt x="332" y="1099"/>
                    <a:pt x="401" y="1060"/>
                  </a:cubicBezTo>
                  <a:cubicBezTo>
                    <a:pt x="667" y="893"/>
                    <a:pt x="801" y="593"/>
                    <a:pt x="834" y="293"/>
                  </a:cubicBezTo>
                  <a:cubicBezTo>
                    <a:pt x="834" y="105"/>
                    <a:pt x="752" y="0"/>
                    <a:pt x="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6;p41">
              <a:extLst>
                <a:ext uri="{FF2B5EF4-FFF2-40B4-BE49-F238E27FC236}">
                  <a16:creationId xmlns:a16="http://schemas.microsoft.com/office/drawing/2014/main" id="{BE207B19-33EC-4113-8F5F-D8C6F27DDA83}"/>
                </a:ext>
              </a:extLst>
            </p:cNvPr>
            <p:cNvSpPr/>
            <p:nvPr/>
          </p:nvSpPr>
          <p:spPr>
            <a:xfrm>
              <a:off x="4142300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5" y="1"/>
                  </a:moveTo>
                  <a:cubicBezTo>
                    <a:pt x="554" y="1"/>
                    <a:pt x="497" y="17"/>
                    <a:pt x="434" y="53"/>
                  </a:cubicBezTo>
                  <a:cubicBezTo>
                    <a:pt x="167" y="220"/>
                    <a:pt x="34" y="520"/>
                    <a:pt x="0" y="820"/>
                  </a:cubicBezTo>
                  <a:cubicBezTo>
                    <a:pt x="0" y="1006"/>
                    <a:pt x="97" y="1127"/>
                    <a:pt x="235" y="1127"/>
                  </a:cubicBezTo>
                  <a:cubicBezTo>
                    <a:pt x="295" y="1127"/>
                    <a:pt x="363" y="1104"/>
                    <a:pt x="434" y="1054"/>
                  </a:cubicBezTo>
                  <a:cubicBezTo>
                    <a:pt x="667" y="887"/>
                    <a:pt x="834" y="620"/>
                    <a:pt x="834" y="320"/>
                  </a:cubicBezTo>
                  <a:cubicBezTo>
                    <a:pt x="834" y="125"/>
                    <a:pt x="745" y="1"/>
                    <a:pt x="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7;p41">
              <a:extLst>
                <a:ext uri="{FF2B5EF4-FFF2-40B4-BE49-F238E27FC236}">
                  <a16:creationId xmlns:a16="http://schemas.microsoft.com/office/drawing/2014/main" id="{15CD0E37-5B0B-465B-AE7B-174BAC10CB1C}"/>
                </a:ext>
              </a:extLst>
            </p:cNvPr>
            <p:cNvSpPr/>
            <p:nvPr/>
          </p:nvSpPr>
          <p:spPr>
            <a:xfrm>
              <a:off x="4226525" y="2260600"/>
              <a:ext cx="21700" cy="27950"/>
            </a:xfrm>
            <a:custGeom>
              <a:avLst/>
              <a:gdLst/>
              <a:ahLst/>
              <a:cxnLst/>
              <a:rect l="l" t="t" r="r" b="b"/>
              <a:pathLst>
                <a:path w="868" h="1118" extrusionOk="0">
                  <a:moveTo>
                    <a:pt x="644" y="0"/>
                  </a:moveTo>
                  <a:cubicBezTo>
                    <a:pt x="584" y="0"/>
                    <a:pt x="514" y="19"/>
                    <a:pt x="434" y="59"/>
                  </a:cubicBezTo>
                  <a:cubicBezTo>
                    <a:pt x="201" y="226"/>
                    <a:pt x="34" y="493"/>
                    <a:pt x="0" y="793"/>
                  </a:cubicBezTo>
                  <a:cubicBezTo>
                    <a:pt x="0" y="1005"/>
                    <a:pt x="101" y="1118"/>
                    <a:pt x="242" y="1118"/>
                  </a:cubicBezTo>
                  <a:cubicBezTo>
                    <a:pt x="301" y="1118"/>
                    <a:pt x="366" y="1099"/>
                    <a:pt x="434" y="1060"/>
                  </a:cubicBezTo>
                  <a:cubicBezTo>
                    <a:pt x="701" y="893"/>
                    <a:pt x="868" y="593"/>
                    <a:pt x="868" y="292"/>
                  </a:cubicBezTo>
                  <a:cubicBezTo>
                    <a:pt x="868" y="105"/>
                    <a:pt x="786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8;p41">
              <a:extLst>
                <a:ext uri="{FF2B5EF4-FFF2-40B4-BE49-F238E27FC236}">
                  <a16:creationId xmlns:a16="http://schemas.microsoft.com/office/drawing/2014/main" id="{E782D763-8FBA-4F66-9D66-EC441B3609CC}"/>
                </a:ext>
              </a:extLst>
            </p:cNvPr>
            <p:cNvSpPr/>
            <p:nvPr/>
          </p:nvSpPr>
          <p:spPr>
            <a:xfrm>
              <a:off x="4311575" y="2163175"/>
              <a:ext cx="20875" cy="28200"/>
            </a:xfrm>
            <a:custGeom>
              <a:avLst/>
              <a:gdLst/>
              <a:ahLst/>
              <a:cxnLst/>
              <a:rect l="l" t="t" r="r" b="b"/>
              <a:pathLst>
                <a:path w="835" h="1128" extrusionOk="0">
                  <a:moveTo>
                    <a:pt x="606" y="1"/>
                  </a:moveTo>
                  <a:cubicBezTo>
                    <a:pt x="555" y="1"/>
                    <a:pt x="497" y="17"/>
                    <a:pt x="434" y="53"/>
                  </a:cubicBezTo>
                  <a:cubicBezTo>
                    <a:pt x="168" y="220"/>
                    <a:pt x="34" y="520"/>
                    <a:pt x="1" y="820"/>
                  </a:cubicBezTo>
                  <a:cubicBezTo>
                    <a:pt x="1" y="1006"/>
                    <a:pt x="98" y="1127"/>
                    <a:pt x="236" y="1127"/>
                  </a:cubicBezTo>
                  <a:cubicBezTo>
                    <a:pt x="296" y="1127"/>
                    <a:pt x="364" y="1104"/>
                    <a:pt x="434" y="1054"/>
                  </a:cubicBezTo>
                  <a:cubicBezTo>
                    <a:pt x="668" y="887"/>
                    <a:pt x="835" y="620"/>
                    <a:pt x="835" y="320"/>
                  </a:cubicBezTo>
                  <a:cubicBezTo>
                    <a:pt x="835" y="125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9;p41">
              <a:extLst>
                <a:ext uri="{FF2B5EF4-FFF2-40B4-BE49-F238E27FC236}">
                  <a16:creationId xmlns:a16="http://schemas.microsoft.com/office/drawing/2014/main" id="{1CD45DB8-03FD-44B2-97E2-C9DBCF4FC147}"/>
                </a:ext>
              </a:extLst>
            </p:cNvPr>
            <p:cNvSpPr/>
            <p:nvPr/>
          </p:nvSpPr>
          <p:spPr>
            <a:xfrm>
              <a:off x="4395800" y="2114650"/>
              <a:ext cx="21725" cy="27975"/>
            </a:xfrm>
            <a:custGeom>
              <a:avLst/>
              <a:gdLst/>
              <a:ahLst/>
              <a:cxnLst/>
              <a:rect l="l" t="t" r="r" b="b"/>
              <a:pathLst>
                <a:path w="869" h="1119" extrusionOk="0">
                  <a:moveTo>
                    <a:pt x="656" y="1"/>
                  </a:moveTo>
                  <a:cubicBezTo>
                    <a:pt x="601" y="1"/>
                    <a:pt x="538" y="20"/>
                    <a:pt x="468" y="59"/>
                  </a:cubicBezTo>
                  <a:cubicBezTo>
                    <a:pt x="201" y="226"/>
                    <a:pt x="34" y="493"/>
                    <a:pt x="1" y="793"/>
                  </a:cubicBezTo>
                  <a:cubicBezTo>
                    <a:pt x="1" y="1006"/>
                    <a:pt x="101" y="1118"/>
                    <a:pt x="255" y="1118"/>
                  </a:cubicBezTo>
                  <a:cubicBezTo>
                    <a:pt x="318" y="1118"/>
                    <a:pt x="390" y="1099"/>
                    <a:pt x="468" y="1060"/>
                  </a:cubicBezTo>
                  <a:cubicBezTo>
                    <a:pt x="701" y="893"/>
                    <a:pt x="868" y="593"/>
                    <a:pt x="868" y="293"/>
                  </a:cubicBezTo>
                  <a:cubicBezTo>
                    <a:pt x="868" y="106"/>
                    <a:pt x="786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0;p41">
              <a:extLst>
                <a:ext uri="{FF2B5EF4-FFF2-40B4-BE49-F238E27FC236}">
                  <a16:creationId xmlns:a16="http://schemas.microsoft.com/office/drawing/2014/main" id="{A93D3FCA-9E25-4F37-970E-80B95092489A}"/>
                </a:ext>
              </a:extLst>
            </p:cNvPr>
            <p:cNvSpPr/>
            <p:nvPr/>
          </p:nvSpPr>
          <p:spPr>
            <a:xfrm>
              <a:off x="4481700" y="2114650"/>
              <a:ext cx="20875" cy="27975"/>
            </a:xfrm>
            <a:custGeom>
              <a:avLst/>
              <a:gdLst/>
              <a:ahLst/>
              <a:cxnLst/>
              <a:rect l="l" t="t" r="r" b="b"/>
              <a:pathLst>
                <a:path w="835" h="1119" extrusionOk="0">
                  <a:moveTo>
                    <a:pt x="597" y="1"/>
                  </a:moveTo>
                  <a:cubicBezTo>
                    <a:pt x="537" y="1"/>
                    <a:pt x="471" y="20"/>
                    <a:pt x="401" y="59"/>
                  </a:cubicBezTo>
                  <a:cubicBezTo>
                    <a:pt x="167" y="226"/>
                    <a:pt x="1" y="493"/>
                    <a:pt x="1" y="793"/>
                  </a:cubicBezTo>
                  <a:cubicBezTo>
                    <a:pt x="1" y="1006"/>
                    <a:pt x="84" y="1118"/>
                    <a:pt x="216" y="1118"/>
                  </a:cubicBezTo>
                  <a:cubicBezTo>
                    <a:pt x="270" y="1118"/>
                    <a:pt x="333" y="1099"/>
                    <a:pt x="401" y="1060"/>
                  </a:cubicBezTo>
                  <a:cubicBezTo>
                    <a:pt x="668" y="893"/>
                    <a:pt x="801" y="593"/>
                    <a:pt x="835" y="293"/>
                  </a:cubicBezTo>
                  <a:cubicBezTo>
                    <a:pt x="835" y="106"/>
                    <a:pt x="736" y="1"/>
                    <a:pt x="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1;p41">
              <a:extLst>
                <a:ext uri="{FF2B5EF4-FFF2-40B4-BE49-F238E27FC236}">
                  <a16:creationId xmlns:a16="http://schemas.microsoft.com/office/drawing/2014/main" id="{EDD6AF41-09DC-439C-B8AB-E6940F74540D}"/>
                </a:ext>
              </a:extLst>
            </p:cNvPr>
            <p:cNvSpPr/>
            <p:nvPr/>
          </p:nvSpPr>
          <p:spPr>
            <a:xfrm>
              <a:off x="4565925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14" y="0"/>
                  </a:moveTo>
                  <a:cubicBezTo>
                    <a:pt x="551" y="0"/>
                    <a:pt x="479" y="19"/>
                    <a:pt x="401" y="58"/>
                  </a:cubicBezTo>
                  <a:cubicBezTo>
                    <a:pt x="168" y="225"/>
                    <a:pt x="1" y="525"/>
                    <a:pt x="1" y="826"/>
                  </a:cubicBezTo>
                  <a:cubicBezTo>
                    <a:pt x="1" y="1013"/>
                    <a:pt x="83" y="1118"/>
                    <a:pt x="212" y="1118"/>
                  </a:cubicBezTo>
                  <a:cubicBezTo>
                    <a:pt x="268" y="1118"/>
                    <a:pt x="331" y="1099"/>
                    <a:pt x="401" y="1059"/>
                  </a:cubicBezTo>
                  <a:cubicBezTo>
                    <a:pt x="668" y="892"/>
                    <a:pt x="835" y="625"/>
                    <a:pt x="868" y="325"/>
                  </a:cubicBezTo>
                  <a:cubicBezTo>
                    <a:pt x="868" y="113"/>
                    <a:pt x="76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2;p41">
              <a:extLst>
                <a:ext uri="{FF2B5EF4-FFF2-40B4-BE49-F238E27FC236}">
                  <a16:creationId xmlns:a16="http://schemas.microsoft.com/office/drawing/2014/main" id="{0B605859-E01A-4F91-8558-1A063CFA6631}"/>
                </a:ext>
              </a:extLst>
            </p:cNvPr>
            <p:cNvSpPr/>
            <p:nvPr/>
          </p:nvSpPr>
          <p:spPr>
            <a:xfrm>
              <a:off x="4650150" y="2065475"/>
              <a:ext cx="21725" cy="27950"/>
            </a:xfrm>
            <a:custGeom>
              <a:avLst/>
              <a:gdLst/>
              <a:ahLst/>
              <a:cxnLst/>
              <a:rect l="l" t="t" r="r" b="b"/>
              <a:pathLst>
                <a:path w="869" h="1118" extrusionOk="0">
                  <a:moveTo>
                    <a:pt x="653" y="0"/>
                  </a:moveTo>
                  <a:cubicBezTo>
                    <a:pt x="598" y="0"/>
                    <a:pt x="536" y="19"/>
                    <a:pt x="468" y="58"/>
                  </a:cubicBezTo>
                  <a:cubicBezTo>
                    <a:pt x="201" y="225"/>
                    <a:pt x="34" y="492"/>
                    <a:pt x="1" y="826"/>
                  </a:cubicBezTo>
                  <a:cubicBezTo>
                    <a:pt x="1" y="1013"/>
                    <a:pt x="99" y="1118"/>
                    <a:pt x="250" y="1118"/>
                  </a:cubicBezTo>
                  <a:cubicBezTo>
                    <a:pt x="315" y="1118"/>
                    <a:pt x="388" y="1099"/>
                    <a:pt x="468" y="1059"/>
                  </a:cubicBezTo>
                  <a:cubicBezTo>
                    <a:pt x="701" y="892"/>
                    <a:pt x="868" y="625"/>
                    <a:pt x="868" y="325"/>
                  </a:cubicBezTo>
                  <a:cubicBezTo>
                    <a:pt x="868" y="113"/>
                    <a:pt x="784" y="0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3;p41">
              <a:extLst>
                <a:ext uri="{FF2B5EF4-FFF2-40B4-BE49-F238E27FC236}">
                  <a16:creationId xmlns:a16="http://schemas.microsoft.com/office/drawing/2014/main" id="{CF2A8996-EEC9-42E2-BF5A-CC99C7067089}"/>
                </a:ext>
              </a:extLst>
            </p:cNvPr>
            <p:cNvSpPr/>
            <p:nvPr/>
          </p:nvSpPr>
          <p:spPr>
            <a:xfrm>
              <a:off x="3218300" y="2077775"/>
              <a:ext cx="1446900" cy="884825"/>
            </a:xfrm>
            <a:custGeom>
              <a:avLst/>
              <a:gdLst/>
              <a:ahLst/>
              <a:cxnLst/>
              <a:rect l="l" t="t" r="r" b="b"/>
              <a:pathLst>
                <a:path w="57876" h="35393" extrusionOk="0">
                  <a:moveTo>
                    <a:pt x="54273" y="0"/>
                  </a:moveTo>
                  <a:lnTo>
                    <a:pt x="50937" y="1935"/>
                  </a:lnTo>
                  <a:lnTo>
                    <a:pt x="47501" y="1935"/>
                  </a:lnTo>
                  <a:lnTo>
                    <a:pt x="44132" y="3903"/>
                  </a:lnTo>
                  <a:lnTo>
                    <a:pt x="44099" y="3903"/>
                  </a:lnTo>
                  <a:lnTo>
                    <a:pt x="40796" y="7739"/>
                  </a:lnTo>
                  <a:lnTo>
                    <a:pt x="37461" y="3903"/>
                  </a:lnTo>
                  <a:cubicBezTo>
                    <a:pt x="37461" y="3903"/>
                    <a:pt x="37427" y="3869"/>
                    <a:pt x="37394" y="3869"/>
                  </a:cubicBezTo>
                  <a:cubicBezTo>
                    <a:pt x="37327" y="3869"/>
                    <a:pt x="37294" y="3903"/>
                    <a:pt x="37294" y="3936"/>
                  </a:cubicBezTo>
                  <a:lnTo>
                    <a:pt x="33958" y="11708"/>
                  </a:lnTo>
                  <a:lnTo>
                    <a:pt x="30556" y="11708"/>
                  </a:lnTo>
                  <a:lnTo>
                    <a:pt x="27187" y="14644"/>
                  </a:lnTo>
                  <a:lnTo>
                    <a:pt x="23818" y="15611"/>
                  </a:lnTo>
                  <a:cubicBezTo>
                    <a:pt x="23784" y="15611"/>
                    <a:pt x="23784" y="15645"/>
                    <a:pt x="23751" y="15645"/>
                  </a:cubicBezTo>
                  <a:lnTo>
                    <a:pt x="20382" y="19547"/>
                  </a:lnTo>
                  <a:lnTo>
                    <a:pt x="17013" y="22483"/>
                  </a:lnTo>
                  <a:lnTo>
                    <a:pt x="13677" y="23450"/>
                  </a:lnTo>
                  <a:lnTo>
                    <a:pt x="10341" y="21515"/>
                  </a:lnTo>
                  <a:cubicBezTo>
                    <a:pt x="10325" y="21499"/>
                    <a:pt x="10308" y="21490"/>
                    <a:pt x="10295" y="21490"/>
                  </a:cubicBezTo>
                  <a:cubicBezTo>
                    <a:pt x="10283" y="21490"/>
                    <a:pt x="10275" y="21499"/>
                    <a:pt x="10275" y="21515"/>
                  </a:cubicBezTo>
                  <a:cubicBezTo>
                    <a:pt x="10241" y="21515"/>
                    <a:pt x="10208" y="21515"/>
                    <a:pt x="10208" y="21549"/>
                  </a:cubicBezTo>
                  <a:lnTo>
                    <a:pt x="6839" y="28587"/>
                  </a:lnTo>
                  <a:lnTo>
                    <a:pt x="3503" y="29321"/>
                  </a:lnTo>
                  <a:cubicBezTo>
                    <a:pt x="3470" y="29321"/>
                    <a:pt x="3470" y="29321"/>
                    <a:pt x="3436" y="29354"/>
                  </a:cubicBezTo>
                  <a:lnTo>
                    <a:pt x="34" y="35225"/>
                  </a:lnTo>
                  <a:cubicBezTo>
                    <a:pt x="1" y="35292"/>
                    <a:pt x="34" y="35359"/>
                    <a:pt x="67" y="35392"/>
                  </a:cubicBezTo>
                  <a:lnTo>
                    <a:pt x="134" y="35392"/>
                  </a:lnTo>
                  <a:cubicBezTo>
                    <a:pt x="167" y="35359"/>
                    <a:pt x="201" y="35325"/>
                    <a:pt x="201" y="35292"/>
                  </a:cubicBezTo>
                  <a:lnTo>
                    <a:pt x="3570" y="29454"/>
                  </a:lnTo>
                  <a:lnTo>
                    <a:pt x="6906" y="28754"/>
                  </a:lnTo>
                  <a:cubicBezTo>
                    <a:pt x="6939" y="28754"/>
                    <a:pt x="6972" y="28721"/>
                    <a:pt x="6972" y="28721"/>
                  </a:cubicBezTo>
                  <a:lnTo>
                    <a:pt x="10308" y="21716"/>
                  </a:lnTo>
                  <a:lnTo>
                    <a:pt x="13610" y="23617"/>
                  </a:lnTo>
                  <a:lnTo>
                    <a:pt x="13710" y="23617"/>
                  </a:lnTo>
                  <a:lnTo>
                    <a:pt x="17079" y="22650"/>
                  </a:lnTo>
                  <a:lnTo>
                    <a:pt x="17113" y="22616"/>
                  </a:lnTo>
                  <a:lnTo>
                    <a:pt x="20515" y="19681"/>
                  </a:lnTo>
                  <a:lnTo>
                    <a:pt x="23884" y="15778"/>
                  </a:lnTo>
                  <a:lnTo>
                    <a:pt x="27253" y="14811"/>
                  </a:lnTo>
                  <a:lnTo>
                    <a:pt x="27287" y="14811"/>
                  </a:lnTo>
                  <a:lnTo>
                    <a:pt x="30689" y="11942"/>
                  </a:lnTo>
                  <a:lnTo>
                    <a:pt x="34025" y="11942"/>
                  </a:lnTo>
                  <a:cubicBezTo>
                    <a:pt x="34058" y="11942"/>
                    <a:pt x="34092" y="11909"/>
                    <a:pt x="34125" y="11875"/>
                  </a:cubicBezTo>
                  <a:lnTo>
                    <a:pt x="37461" y="4203"/>
                  </a:lnTo>
                  <a:lnTo>
                    <a:pt x="40730" y="7972"/>
                  </a:lnTo>
                  <a:cubicBezTo>
                    <a:pt x="40746" y="8006"/>
                    <a:pt x="40771" y="8022"/>
                    <a:pt x="40801" y="8022"/>
                  </a:cubicBezTo>
                  <a:cubicBezTo>
                    <a:pt x="40830" y="8022"/>
                    <a:pt x="40863" y="8006"/>
                    <a:pt x="40896" y="7972"/>
                  </a:cubicBezTo>
                  <a:lnTo>
                    <a:pt x="44266" y="4070"/>
                  </a:lnTo>
                  <a:lnTo>
                    <a:pt x="47635" y="2135"/>
                  </a:lnTo>
                  <a:lnTo>
                    <a:pt x="51037" y="2135"/>
                  </a:lnTo>
                  <a:lnTo>
                    <a:pt x="54373" y="200"/>
                  </a:lnTo>
                  <a:lnTo>
                    <a:pt x="57742" y="200"/>
                  </a:lnTo>
                  <a:cubicBezTo>
                    <a:pt x="57875" y="200"/>
                    <a:pt x="57875" y="0"/>
                    <a:pt x="57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4;p41">
              <a:extLst>
                <a:ext uri="{FF2B5EF4-FFF2-40B4-BE49-F238E27FC236}">
                  <a16:creationId xmlns:a16="http://schemas.microsoft.com/office/drawing/2014/main" id="{DA017819-B40E-4DB1-AD1D-CF3E02EF0D5A}"/>
                </a:ext>
              </a:extLst>
            </p:cNvPr>
            <p:cNvSpPr/>
            <p:nvPr/>
          </p:nvSpPr>
          <p:spPr>
            <a:xfrm>
              <a:off x="3258325" y="2535275"/>
              <a:ext cx="97600" cy="66525"/>
            </a:xfrm>
            <a:custGeom>
              <a:avLst/>
              <a:gdLst/>
              <a:ahLst/>
              <a:cxnLst/>
              <a:rect l="l" t="t" r="r" b="b"/>
              <a:pathLst>
                <a:path w="3904" h="2661" extrusionOk="0">
                  <a:moveTo>
                    <a:pt x="3746" y="1"/>
                  </a:moveTo>
                  <a:cubicBezTo>
                    <a:pt x="3703" y="1"/>
                    <a:pt x="3655" y="15"/>
                    <a:pt x="3603" y="46"/>
                  </a:cubicBezTo>
                  <a:lnTo>
                    <a:pt x="301" y="1948"/>
                  </a:lnTo>
                  <a:cubicBezTo>
                    <a:pt x="134" y="2081"/>
                    <a:pt x="34" y="2248"/>
                    <a:pt x="1" y="2448"/>
                  </a:cubicBezTo>
                  <a:cubicBezTo>
                    <a:pt x="1" y="2586"/>
                    <a:pt x="64" y="2661"/>
                    <a:pt x="159" y="2661"/>
                  </a:cubicBezTo>
                  <a:cubicBezTo>
                    <a:pt x="201" y="2661"/>
                    <a:pt x="249" y="2646"/>
                    <a:pt x="301" y="2615"/>
                  </a:cubicBezTo>
                  <a:lnTo>
                    <a:pt x="3603" y="714"/>
                  </a:lnTo>
                  <a:cubicBezTo>
                    <a:pt x="3770" y="614"/>
                    <a:pt x="3870" y="413"/>
                    <a:pt x="3904" y="213"/>
                  </a:cubicBezTo>
                  <a:cubicBezTo>
                    <a:pt x="3904" y="75"/>
                    <a:pt x="3840" y="1"/>
                    <a:pt x="37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15;p41">
              <a:extLst>
                <a:ext uri="{FF2B5EF4-FFF2-40B4-BE49-F238E27FC236}">
                  <a16:creationId xmlns:a16="http://schemas.microsoft.com/office/drawing/2014/main" id="{7295EC38-CEED-4E4C-BA86-A3260FE3E791}"/>
                </a:ext>
              </a:extLst>
            </p:cNvPr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6;p41">
              <a:extLst>
                <a:ext uri="{FF2B5EF4-FFF2-40B4-BE49-F238E27FC236}">
                  <a16:creationId xmlns:a16="http://schemas.microsoft.com/office/drawing/2014/main" id="{D76310B3-C7EE-47A0-8FE5-122A8B4476CF}"/>
                </a:ext>
              </a:extLst>
            </p:cNvPr>
            <p:cNvSpPr/>
            <p:nvPr/>
          </p:nvSpPr>
          <p:spPr>
            <a:xfrm>
              <a:off x="3210800" y="2602975"/>
              <a:ext cx="20875" cy="28175"/>
            </a:xfrm>
            <a:custGeom>
              <a:avLst/>
              <a:gdLst/>
              <a:ahLst/>
              <a:cxnLst/>
              <a:rect l="l" t="t" r="r" b="b"/>
              <a:pathLst>
                <a:path w="835" h="1127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07"/>
                    <a:pt x="0" y="507"/>
                    <a:pt x="0" y="808"/>
                  </a:cubicBezTo>
                  <a:cubicBezTo>
                    <a:pt x="0" y="1003"/>
                    <a:pt x="108" y="1127"/>
                    <a:pt x="257" y="1127"/>
                  </a:cubicBezTo>
                  <a:cubicBezTo>
                    <a:pt x="311" y="1127"/>
                    <a:pt x="371" y="1110"/>
                    <a:pt x="434" y="1074"/>
                  </a:cubicBezTo>
                  <a:cubicBezTo>
                    <a:pt x="668" y="908"/>
                    <a:pt x="834" y="607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7;p41">
              <a:extLst>
                <a:ext uri="{FF2B5EF4-FFF2-40B4-BE49-F238E27FC236}">
                  <a16:creationId xmlns:a16="http://schemas.microsoft.com/office/drawing/2014/main" id="{6263A0CC-584C-4343-8E93-5B1150A35A22}"/>
                </a:ext>
              </a:extLst>
            </p:cNvPr>
            <p:cNvSpPr/>
            <p:nvPr/>
          </p:nvSpPr>
          <p:spPr>
            <a:xfrm>
              <a:off x="3258325" y="2584450"/>
              <a:ext cx="96775" cy="65750"/>
            </a:xfrm>
            <a:custGeom>
              <a:avLst/>
              <a:gdLst/>
              <a:ahLst/>
              <a:cxnLst/>
              <a:rect l="l" t="t" r="r" b="b"/>
              <a:pathLst>
                <a:path w="3871" h="2630" extrusionOk="0">
                  <a:moveTo>
                    <a:pt x="3717" y="1"/>
                  </a:moveTo>
                  <a:cubicBezTo>
                    <a:pt x="3673" y="1"/>
                    <a:pt x="3623" y="15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1"/>
                  </a:lnTo>
                  <a:cubicBezTo>
                    <a:pt x="3737" y="581"/>
                    <a:pt x="3870" y="381"/>
                    <a:pt x="3870" y="181"/>
                  </a:cubicBezTo>
                  <a:cubicBezTo>
                    <a:pt x="3870" y="68"/>
                    <a:pt x="3809" y="1"/>
                    <a:pt x="37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8;p41">
              <a:extLst>
                <a:ext uri="{FF2B5EF4-FFF2-40B4-BE49-F238E27FC236}">
                  <a16:creationId xmlns:a16="http://schemas.microsoft.com/office/drawing/2014/main" id="{71E03895-DEDA-4093-9083-B87FC6FA78C4}"/>
                </a:ext>
              </a:extLst>
            </p:cNvPr>
            <p:cNvSpPr/>
            <p:nvPr/>
          </p:nvSpPr>
          <p:spPr>
            <a:xfrm>
              <a:off x="3210800" y="2652175"/>
              <a:ext cx="20875" cy="28325"/>
            </a:xfrm>
            <a:custGeom>
              <a:avLst/>
              <a:gdLst/>
              <a:ahLst/>
              <a:cxnLst/>
              <a:rect l="l" t="t" r="r" b="b"/>
              <a:pathLst>
                <a:path w="835" h="1133" extrusionOk="0">
                  <a:moveTo>
                    <a:pt x="625" y="0"/>
                  </a:moveTo>
                  <a:cubicBezTo>
                    <a:pt x="570" y="0"/>
                    <a:pt x="505" y="23"/>
                    <a:pt x="434" y="74"/>
                  </a:cubicBezTo>
                  <a:cubicBezTo>
                    <a:pt x="167" y="241"/>
                    <a:pt x="0" y="507"/>
                    <a:pt x="0" y="808"/>
                  </a:cubicBezTo>
                  <a:cubicBezTo>
                    <a:pt x="0" y="1020"/>
                    <a:pt x="101" y="1133"/>
                    <a:pt x="242" y="1133"/>
                  </a:cubicBezTo>
                  <a:cubicBezTo>
                    <a:pt x="301" y="1133"/>
                    <a:pt x="366" y="1113"/>
                    <a:pt x="434" y="1075"/>
                  </a:cubicBezTo>
                  <a:cubicBezTo>
                    <a:pt x="668" y="908"/>
                    <a:pt x="834" y="608"/>
                    <a:pt x="834" y="307"/>
                  </a:cubicBezTo>
                  <a:cubicBezTo>
                    <a:pt x="834" y="121"/>
                    <a:pt x="753" y="0"/>
                    <a:pt x="62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9;p41">
              <a:extLst>
                <a:ext uri="{FF2B5EF4-FFF2-40B4-BE49-F238E27FC236}">
                  <a16:creationId xmlns:a16="http://schemas.microsoft.com/office/drawing/2014/main" id="{F2B65C56-4217-4097-83CD-06516227EED3}"/>
                </a:ext>
              </a:extLst>
            </p:cNvPr>
            <p:cNvSpPr/>
            <p:nvPr/>
          </p:nvSpPr>
          <p:spPr>
            <a:xfrm>
              <a:off x="3218300" y="3055350"/>
              <a:ext cx="386975" cy="249975"/>
            </a:xfrm>
            <a:custGeom>
              <a:avLst/>
              <a:gdLst/>
              <a:ahLst/>
              <a:cxnLst/>
              <a:rect l="l" t="t" r="r" b="b"/>
              <a:pathLst>
                <a:path w="15479" h="9999" extrusionOk="0">
                  <a:moveTo>
                    <a:pt x="15378" y="0"/>
                  </a:moveTo>
                  <a:cubicBezTo>
                    <a:pt x="15353" y="0"/>
                    <a:pt x="15328" y="8"/>
                    <a:pt x="15312" y="25"/>
                  </a:cubicBezTo>
                  <a:lnTo>
                    <a:pt x="13644" y="1493"/>
                  </a:lnTo>
                  <a:lnTo>
                    <a:pt x="11942" y="959"/>
                  </a:lnTo>
                  <a:lnTo>
                    <a:pt x="10208" y="3361"/>
                  </a:lnTo>
                  <a:lnTo>
                    <a:pt x="8507" y="4361"/>
                  </a:lnTo>
                  <a:lnTo>
                    <a:pt x="6839" y="5863"/>
                  </a:lnTo>
                  <a:lnTo>
                    <a:pt x="5138" y="5629"/>
                  </a:lnTo>
                  <a:lnTo>
                    <a:pt x="3436" y="7831"/>
                  </a:lnTo>
                  <a:lnTo>
                    <a:pt x="1769" y="8064"/>
                  </a:lnTo>
                  <a:lnTo>
                    <a:pt x="67" y="9832"/>
                  </a:lnTo>
                  <a:cubicBezTo>
                    <a:pt x="1" y="9865"/>
                    <a:pt x="1" y="9932"/>
                    <a:pt x="67" y="9965"/>
                  </a:cubicBezTo>
                  <a:cubicBezTo>
                    <a:pt x="67" y="9999"/>
                    <a:pt x="101" y="9999"/>
                    <a:pt x="134" y="9999"/>
                  </a:cubicBezTo>
                  <a:cubicBezTo>
                    <a:pt x="134" y="9999"/>
                    <a:pt x="167" y="9965"/>
                    <a:pt x="201" y="9932"/>
                  </a:cubicBezTo>
                  <a:lnTo>
                    <a:pt x="1869" y="8231"/>
                  </a:lnTo>
                  <a:lnTo>
                    <a:pt x="3637" y="8031"/>
                  </a:lnTo>
                  <a:lnTo>
                    <a:pt x="5304" y="5863"/>
                  </a:lnTo>
                  <a:lnTo>
                    <a:pt x="6972" y="6096"/>
                  </a:lnTo>
                  <a:lnTo>
                    <a:pt x="8673" y="4528"/>
                  </a:lnTo>
                  <a:lnTo>
                    <a:pt x="10375" y="3528"/>
                  </a:lnTo>
                  <a:lnTo>
                    <a:pt x="12043" y="1193"/>
                  </a:lnTo>
                  <a:lnTo>
                    <a:pt x="13710" y="1726"/>
                  </a:lnTo>
                  <a:lnTo>
                    <a:pt x="15445" y="192"/>
                  </a:lnTo>
                  <a:cubicBezTo>
                    <a:pt x="15478" y="125"/>
                    <a:pt x="15478" y="58"/>
                    <a:pt x="15445" y="25"/>
                  </a:cubicBezTo>
                  <a:cubicBezTo>
                    <a:pt x="15428" y="8"/>
                    <a:pt x="15403" y="0"/>
                    <a:pt x="1537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20;p41">
              <a:extLst>
                <a:ext uri="{FF2B5EF4-FFF2-40B4-BE49-F238E27FC236}">
                  <a16:creationId xmlns:a16="http://schemas.microsoft.com/office/drawing/2014/main" id="{C02C9EAE-81A5-47A8-95B6-0A119D0B0B41}"/>
                </a:ext>
              </a:extLst>
            </p:cNvPr>
            <p:cNvSpPr/>
            <p:nvPr/>
          </p:nvSpPr>
          <p:spPr>
            <a:xfrm>
              <a:off x="3224150" y="3135400"/>
              <a:ext cx="32550" cy="73200"/>
            </a:xfrm>
            <a:custGeom>
              <a:avLst/>
              <a:gdLst/>
              <a:ahLst/>
              <a:cxnLst/>
              <a:rect l="l" t="t" r="r" b="b"/>
              <a:pathLst>
                <a:path w="1302" h="2928" extrusionOk="0">
                  <a:moveTo>
                    <a:pt x="834" y="1293"/>
                  </a:moveTo>
                  <a:cubicBezTo>
                    <a:pt x="867" y="1293"/>
                    <a:pt x="901" y="1326"/>
                    <a:pt x="934" y="1360"/>
                  </a:cubicBezTo>
                  <a:cubicBezTo>
                    <a:pt x="1001" y="1393"/>
                    <a:pt x="1001" y="1426"/>
                    <a:pt x="1034" y="1493"/>
                  </a:cubicBezTo>
                  <a:cubicBezTo>
                    <a:pt x="1034" y="1560"/>
                    <a:pt x="1068" y="1626"/>
                    <a:pt x="1068" y="1693"/>
                  </a:cubicBezTo>
                  <a:cubicBezTo>
                    <a:pt x="1068" y="1860"/>
                    <a:pt x="1034" y="1993"/>
                    <a:pt x="934" y="2160"/>
                  </a:cubicBezTo>
                  <a:cubicBezTo>
                    <a:pt x="901" y="2227"/>
                    <a:pt x="867" y="2294"/>
                    <a:pt x="834" y="2360"/>
                  </a:cubicBezTo>
                  <a:cubicBezTo>
                    <a:pt x="767" y="2394"/>
                    <a:pt x="701" y="2460"/>
                    <a:pt x="634" y="2494"/>
                  </a:cubicBezTo>
                  <a:cubicBezTo>
                    <a:pt x="601" y="2527"/>
                    <a:pt x="534" y="2560"/>
                    <a:pt x="467" y="2560"/>
                  </a:cubicBezTo>
                  <a:cubicBezTo>
                    <a:pt x="434" y="2560"/>
                    <a:pt x="400" y="2527"/>
                    <a:pt x="367" y="2494"/>
                  </a:cubicBezTo>
                  <a:cubicBezTo>
                    <a:pt x="300" y="2460"/>
                    <a:pt x="300" y="2394"/>
                    <a:pt x="267" y="2360"/>
                  </a:cubicBezTo>
                  <a:cubicBezTo>
                    <a:pt x="267" y="2294"/>
                    <a:pt x="234" y="2227"/>
                    <a:pt x="234" y="2160"/>
                  </a:cubicBezTo>
                  <a:cubicBezTo>
                    <a:pt x="234" y="2093"/>
                    <a:pt x="267" y="1993"/>
                    <a:pt x="267" y="1927"/>
                  </a:cubicBezTo>
                  <a:cubicBezTo>
                    <a:pt x="300" y="1827"/>
                    <a:pt x="334" y="1760"/>
                    <a:pt x="367" y="1693"/>
                  </a:cubicBezTo>
                  <a:cubicBezTo>
                    <a:pt x="400" y="1626"/>
                    <a:pt x="434" y="1560"/>
                    <a:pt x="467" y="1493"/>
                  </a:cubicBezTo>
                  <a:cubicBezTo>
                    <a:pt x="534" y="1426"/>
                    <a:pt x="601" y="1393"/>
                    <a:pt x="634" y="1326"/>
                  </a:cubicBezTo>
                  <a:cubicBezTo>
                    <a:pt x="701" y="1326"/>
                    <a:pt x="767" y="1293"/>
                    <a:pt x="834" y="1293"/>
                  </a:cubicBezTo>
                  <a:close/>
                  <a:moveTo>
                    <a:pt x="851" y="0"/>
                  </a:moveTo>
                  <a:cubicBezTo>
                    <a:pt x="842" y="0"/>
                    <a:pt x="834" y="9"/>
                    <a:pt x="834" y="25"/>
                  </a:cubicBezTo>
                  <a:lnTo>
                    <a:pt x="701" y="92"/>
                  </a:lnTo>
                  <a:cubicBezTo>
                    <a:pt x="667" y="92"/>
                    <a:pt x="667" y="125"/>
                    <a:pt x="634" y="159"/>
                  </a:cubicBezTo>
                  <a:cubicBezTo>
                    <a:pt x="634" y="159"/>
                    <a:pt x="634" y="192"/>
                    <a:pt x="634" y="225"/>
                  </a:cubicBezTo>
                  <a:lnTo>
                    <a:pt x="167" y="1493"/>
                  </a:lnTo>
                  <a:cubicBezTo>
                    <a:pt x="134" y="1560"/>
                    <a:pt x="134" y="1626"/>
                    <a:pt x="100" y="1693"/>
                  </a:cubicBezTo>
                  <a:cubicBezTo>
                    <a:pt x="100" y="1760"/>
                    <a:pt x="33" y="1793"/>
                    <a:pt x="33" y="1860"/>
                  </a:cubicBezTo>
                  <a:cubicBezTo>
                    <a:pt x="33" y="1927"/>
                    <a:pt x="33" y="1993"/>
                    <a:pt x="0" y="2093"/>
                  </a:cubicBezTo>
                  <a:cubicBezTo>
                    <a:pt x="0" y="2160"/>
                    <a:pt x="0" y="2227"/>
                    <a:pt x="0" y="2294"/>
                  </a:cubicBezTo>
                  <a:cubicBezTo>
                    <a:pt x="0" y="2394"/>
                    <a:pt x="33" y="2527"/>
                    <a:pt x="67" y="2627"/>
                  </a:cubicBezTo>
                  <a:cubicBezTo>
                    <a:pt x="67" y="2694"/>
                    <a:pt x="134" y="2794"/>
                    <a:pt x="200" y="2827"/>
                  </a:cubicBezTo>
                  <a:cubicBezTo>
                    <a:pt x="234" y="2894"/>
                    <a:pt x="334" y="2927"/>
                    <a:pt x="400" y="2927"/>
                  </a:cubicBezTo>
                  <a:cubicBezTo>
                    <a:pt x="467" y="2927"/>
                    <a:pt x="567" y="2894"/>
                    <a:pt x="667" y="2827"/>
                  </a:cubicBezTo>
                  <a:cubicBezTo>
                    <a:pt x="734" y="2794"/>
                    <a:pt x="834" y="2694"/>
                    <a:pt x="901" y="2627"/>
                  </a:cubicBezTo>
                  <a:cubicBezTo>
                    <a:pt x="1001" y="2527"/>
                    <a:pt x="1068" y="2427"/>
                    <a:pt x="1101" y="2327"/>
                  </a:cubicBezTo>
                  <a:cubicBezTo>
                    <a:pt x="1168" y="2194"/>
                    <a:pt x="1201" y="2060"/>
                    <a:pt x="1234" y="1927"/>
                  </a:cubicBezTo>
                  <a:cubicBezTo>
                    <a:pt x="1268" y="1827"/>
                    <a:pt x="1301" y="1693"/>
                    <a:pt x="1301" y="1560"/>
                  </a:cubicBezTo>
                  <a:cubicBezTo>
                    <a:pt x="1301" y="1426"/>
                    <a:pt x="1268" y="1326"/>
                    <a:pt x="1234" y="1226"/>
                  </a:cubicBezTo>
                  <a:cubicBezTo>
                    <a:pt x="1201" y="1126"/>
                    <a:pt x="1168" y="1059"/>
                    <a:pt x="1101" y="993"/>
                  </a:cubicBezTo>
                  <a:cubicBezTo>
                    <a:pt x="1068" y="959"/>
                    <a:pt x="967" y="926"/>
                    <a:pt x="901" y="926"/>
                  </a:cubicBezTo>
                  <a:cubicBezTo>
                    <a:pt x="801" y="926"/>
                    <a:pt x="734" y="959"/>
                    <a:pt x="667" y="993"/>
                  </a:cubicBezTo>
                  <a:cubicBezTo>
                    <a:pt x="634" y="1026"/>
                    <a:pt x="634" y="1026"/>
                    <a:pt x="601" y="1026"/>
                  </a:cubicBezTo>
                  <a:cubicBezTo>
                    <a:pt x="601" y="1059"/>
                    <a:pt x="567" y="1059"/>
                    <a:pt x="567" y="1059"/>
                  </a:cubicBezTo>
                  <a:lnTo>
                    <a:pt x="867" y="125"/>
                  </a:lnTo>
                  <a:lnTo>
                    <a:pt x="867" y="92"/>
                  </a:lnTo>
                  <a:lnTo>
                    <a:pt x="867" y="59"/>
                  </a:lnTo>
                  <a:lnTo>
                    <a:pt x="867" y="25"/>
                  </a:lnTo>
                  <a:cubicBezTo>
                    <a:pt x="867" y="9"/>
                    <a:pt x="859" y="0"/>
                    <a:pt x="8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21;p41">
              <a:extLst>
                <a:ext uri="{FF2B5EF4-FFF2-40B4-BE49-F238E27FC236}">
                  <a16:creationId xmlns:a16="http://schemas.microsoft.com/office/drawing/2014/main" id="{EF1E05A4-230F-4A9C-AB02-64C595DDD0A8}"/>
                </a:ext>
              </a:extLst>
            </p:cNvPr>
            <p:cNvSpPr/>
            <p:nvPr/>
          </p:nvSpPr>
          <p:spPr>
            <a:xfrm>
              <a:off x="3260825" y="3111000"/>
              <a:ext cx="31725" cy="76750"/>
            </a:xfrm>
            <a:custGeom>
              <a:avLst/>
              <a:gdLst/>
              <a:ahLst/>
              <a:cxnLst/>
              <a:rect l="l" t="t" r="r" b="b"/>
              <a:pathLst>
                <a:path w="1269" h="3070" extrusionOk="0">
                  <a:moveTo>
                    <a:pt x="1135" y="1"/>
                  </a:moveTo>
                  <a:lnTo>
                    <a:pt x="168" y="568"/>
                  </a:lnTo>
                  <a:cubicBezTo>
                    <a:pt x="134" y="568"/>
                    <a:pt x="134" y="601"/>
                    <a:pt x="101" y="601"/>
                  </a:cubicBezTo>
                  <a:cubicBezTo>
                    <a:pt x="101" y="634"/>
                    <a:pt x="101" y="668"/>
                    <a:pt x="101" y="701"/>
                  </a:cubicBezTo>
                  <a:lnTo>
                    <a:pt x="101" y="835"/>
                  </a:lnTo>
                  <a:cubicBezTo>
                    <a:pt x="101" y="868"/>
                    <a:pt x="101" y="901"/>
                    <a:pt x="101" y="901"/>
                  </a:cubicBezTo>
                  <a:lnTo>
                    <a:pt x="168" y="901"/>
                  </a:lnTo>
                  <a:lnTo>
                    <a:pt x="868" y="468"/>
                  </a:lnTo>
                  <a:lnTo>
                    <a:pt x="434" y="1468"/>
                  </a:lnTo>
                  <a:lnTo>
                    <a:pt x="401" y="1535"/>
                  </a:lnTo>
                  <a:cubicBezTo>
                    <a:pt x="401" y="1568"/>
                    <a:pt x="401" y="1602"/>
                    <a:pt x="401" y="1602"/>
                  </a:cubicBezTo>
                  <a:lnTo>
                    <a:pt x="401" y="1735"/>
                  </a:lnTo>
                  <a:cubicBezTo>
                    <a:pt x="401" y="1769"/>
                    <a:pt x="401" y="1802"/>
                    <a:pt x="401" y="1802"/>
                  </a:cubicBezTo>
                  <a:cubicBezTo>
                    <a:pt x="401" y="1819"/>
                    <a:pt x="409" y="1827"/>
                    <a:pt x="418" y="1827"/>
                  </a:cubicBezTo>
                  <a:cubicBezTo>
                    <a:pt x="426" y="1827"/>
                    <a:pt x="434" y="1819"/>
                    <a:pt x="434" y="1802"/>
                  </a:cubicBezTo>
                  <a:lnTo>
                    <a:pt x="668" y="1702"/>
                  </a:lnTo>
                  <a:cubicBezTo>
                    <a:pt x="701" y="1668"/>
                    <a:pt x="768" y="1635"/>
                    <a:pt x="801" y="1635"/>
                  </a:cubicBezTo>
                  <a:cubicBezTo>
                    <a:pt x="818" y="1618"/>
                    <a:pt x="843" y="1610"/>
                    <a:pt x="868" y="1610"/>
                  </a:cubicBezTo>
                  <a:cubicBezTo>
                    <a:pt x="893" y="1610"/>
                    <a:pt x="918" y="1618"/>
                    <a:pt x="935" y="1635"/>
                  </a:cubicBezTo>
                  <a:cubicBezTo>
                    <a:pt x="968" y="1635"/>
                    <a:pt x="1002" y="1668"/>
                    <a:pt x="1002" y="1702"/>
                  </a:cubicBezTo>
                  <a:cubicBezTo>
                    <a:pt x="1035" y="1769"/>
                    <a:pt x="1035" y="1835"/>
                    <a:pt x="1035" y="1902"/>
                  </a:cubicBezTo>
                  <a:cubicBezTo>
                    <a:pt x="1035" y="1969"/>
                    <a:pt x="1035" y="2069"/>
                    <a:pt x="1002" y="2135"/>
                  </a:cubicBezTo>
                  <a:cubicBezTo>
                    <a:pt x="1002" y="2202"/>
                    <a:pt x="968" y="2269"/>
                    <a:pt x="935" y="2336"/>
                  </a:cubicBezTo>
                  <a:cubicBezTo>
                    <a:pt x="901" y="2402"/>
                    <a:pt x="835" y="2436"/>
                    <a:pt x="801" y="2502"/>
                  </a:cubicBezTo>
                  <a:cubicBezTo>
                    <a:pt x="768" y="2536"/>
                    <a:pt x="701" y="2569"/>
                    <a:pt x="668" y="2602"/>
                  </a:cubicBezTo>
                  <a:cubicBezTo>
                    <a:pt x="601" y="2636"/>
                    <a:pt x="535" y="2669"/>
                    <a:pt x="468" y="2703"/>
                  </a:cubicBezTo>
                  <a:lnTo>
                    <a:pt x="334" y="2703"/>
                  </a:lnTo>
                  <a:cubicBezTo>
                    <a:pt x="334" y="2669"/>
                    <a:pt x="301" y="2636"/>
                    <a:pt x="268" y="2636"/>
                  </a:cubicBezTo>
                  <a:cubicBezTo>
                    <a:pt x="268" y="2602"/>
                    <a:pt x="268" y="2569"/>
                    <a:pt x="234" y="2536"/>
                  </a:cubicBezTo>
                  <a:cubicBezTo>
                    <a:pt x="234" y="2502"/>
                    <a:pt x="234" y="2469"/>
                    <a:pt x="201" y="2469"/>
                  </a:cubicBezTo>
                  <a:lnTo>
                    <a:pt x="168" y="2469"/>
                  </a:lnTo>
                  <a:lnTo>
                    <a:pt x="34" y="2536"/>
                  </a:lnTo>
                  <a:cubicBezTo>
                    <a:pt x="34" y="2536"/>
                    <a:pt x="1" y="2569"/>
                    <a:pt x="1" y="2569"/>
                  </a:cubicBezTo>
                  <a:cubicBezTo>
                    <a:pt x="1" y="2602"/>
                    <a:pt x="1" y="2602"/>
                    <a:pt x="1" y="2636"/>
                  </a:cubicBezTo>
                  <a:cubicBezTo>
                    <a:pt x="1" y="2703"/>
                    <a:pt x="34" y="2803"/>
                    <a:pt x="34" y="2869"/>
                  </a:cubicBezTo>
                  <a:cubicBezTo>
                    <a:pt x="68" y="2936"/>
                    <a:pt x="101" y="2969"/>
                    <a:pt x="168" y="3003"/>
                  </a:cubicBezTo>
                  <a:cubicBezTo>
                    <a:pt x="234" y="3036"/>
                    <a:pt x="301" y="3069"/>
                    <a:pt x="368" y="3069"/>
                  </a:cubicBezTo>
                  <a:cubicBezTo>
                    <a:pt x="468" y="3036"/>
                    <a:pt x="568" y="3003"/>
                    <a:pt x="635" y="2936"/>
                  </a:cubicBezTo>
                  <a:cubicBezTo>
                    <a:pt x="735" y="2903"/>
                    <a:pt x="835" y="2836"/>
                    <a:pt x="901" y="2769"/>
                  </a:cubicBezTo>
                  <a:cubicBezTo>
                    <a:pt x="968" y="2669"/>
                    <a:pt x="1035" y="2569"/>
                    <a:pt x="1068" y="2469"/>
                  </a:cubicBezTo>
                  <a:cubicBezTo>
                    <a:pt x="1135" y="2369"/>
                    <a:pt x="1202" y="2269"/>
                    <a:pt x="1202" y="2135"/>
                  </a:cubicBezTo>
                  <a:cubicBezTo>
                    <a:pt x="1268" y="2035"/>
                    <a:pt x="1268" y="1902"/>
                    <a:pt x="1268" y="1769"/>
                  </a:cubicBezTo>
                  <a:cubicBezTo>
                    <a:pt x="1268" y="1668"/>
                    <a:pt x="1268" y="1568"/>
                    <a:pt x="1235" y="1468"/>
                  </a:cubicBezTo>
                  <a:cubicBezTo>
                    <a:pt x="1202" y="1402"/>
                    <a:pt x="1168" y="1335"/>
                    <a:pt x="1102" y="1302"/>
                  </a:cubicBezTo>
                  <a:cubicBezTo>
                    <a:pt x="1068" y="1235"/>
                    <a:pt x="1002" y="1235"/>
                    <a:pt x="935" y="1235"/>
                  </a:cubicBezTo>
                  <a:cubicBezTo>
                    <a:pt x="868" y="1235"/>
                    <a:pt x="768" y="1268"/>
                    <a:pt x="701" y="1302"/>
                  </a:cubicBezTo>
                  <a:lnTo>
                    <a:pt x="1135" y="334"/>
                  </a:lnTo>
                  <a:cubicBezTo>
                    <a:pt x="1168" y="301"/>
                    <a:pt x="1168" y="267"/>
                    <a:pt x="1168" y="234"/>
                  </a:cubicBezTo>
                  <a:cubicBezTo>
                    <a:pt x="1168" y="234"/>
                    <a:pt x="1168" y="201"/>
                    <a:pt x="1168" y="167"/>
                  </a:cubicBezTo>
                  <a:lnTo>
                    <a:pt x="1168" y="67"/>
                  </a:lnTo>
                  <a:cubicBezTo>
                    <a:pt x="1202" y="34"/>
                    <a:pt x="1202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22;p41">
              <a:extLst>
                <a:ext uri="{FF2B5EF4-FFF2-40B4-BE49-F238E27FC236}">
                  <a16:creationId xmlns:a16="http://schemas.microsoft.com/office/drawing/2014/main" id="{9E7B2347-AA10-472B-837A-B7B24D4C5583}"/>
                </a:ext>
              </a:extLst>
            </p:cNvPr>
            <p:cNvSpPr/>
            <p:nvPr/>
          </p:nvSpPr>
          <p:spPr>
            <a:xfrm>
              <a:off x="3298350" y="3089325"/>
              <a:ext cx="31725" cy="77575"/>
            </a:xfrm>
            <a:custGeom>
              <a:avLst/>
              <a:gdLst/>
              <a:ahLst/>
              <a:cxnLst/>
              <a:rect l="l" t="t" r="r" b="b"/>
              <a:pathLst>
                <a:path w="1269" h="3103" extrusionOk="0">
                  <a:moveTo>
                    <a:pt x="1102" y="0"/>
                  </a:moveTo>
                  <a:lnTo>
                    <a:pt x="134" y="567"/>
                  </a:lnTo>
                  <a:cubicBezTo>
                    <a:pt x="101" y="567"/>
                    <a:pt x="101" y="601"/>
                    <a:pt x="68" y="634"/>
                  </a:cubicBezTo>
                  <a:cubicBezTo>
                    <a:pt x="68" y="667"/>
                    <a:pt x="68" y="667"/>
                    <a:pt x="68" y="701"/>
                  </a:cubicBezTo>
                  <a:lnTo>
                    <a:pt x="68" y="834"/>
                  </a:lnTo>
                  <a:cubicBezTo>
                    <a:pt x="68" y="868"/>
                    <a:pt x="68" y="901"/>
                    <a:pt x="68" y="901"/>
                  </a:cubicBezTo>
                  <a:cubicBezTo>
                    <a:pt x="84" y="918"/>
                    <a:pt x="101" y="926"/>
                    <a:pt x="113" y="926"/>
                  </a:cubicBezTo>
                  <a:cubicBezTo>
                    <a:pt x="126" y="926"/>
                    <a:pt x="134" y="918"/>
                    <a:pt x="134" y="901"/>
                  </a:cubicBezTo>
                  <a:lnTo>
                    <a:pt x="835" y="501"/>
                  </a:lnTo>
                  <a:lnTo>
                    <a:pt x="401" y="1501"/>
                  </a:lnTo>
                  <a:cubicBezTo>
                    <a:pt x="401" y="1501"/>
                    <a:pt x="368" y="1535"/>
                    <a:pt x="368" y="1568"/>
                  </a:cubicBezTo>
                  <a:cubicBezTo>
                    <a:pt x="368" y="1568"/>
                    <a:pt x="368" y="1601"/>
                    <a:pt x="368" y="1635"/>
                  </a:cubicBezTo>
                  <a:lnTo>
                    <a:pt x="368" y="1768"/>
                  </a:lnTo>
                  <a:cubicBezTo>
                    <a:pt x="368" y="1768"/>
                    <a:pt x="368" y="1802"/>
                    <a:pt x="368" y="1835"/>
                  </a:cubicBezTo>
                  <a:lnTo>
                    <a:pt x="435" y="1835"/>
                  </a:lnTo>
                  <a:lnTo>
                    <a:pt x="635" y="1702"/>
                  </a:lnTo>
                  <a:cubicBezTo>
                    <a:pt x="668" y="1668"/>
                    <a:pt x="735" y="1668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8"/>
                    <a:pt x="1002" y="1935"/>
                  </a:cubicBezTo>
                  <a:cubicBezTo>
                    <a:pt x="1002" y="2002"/>
                    <a:pt x="1002" y="2068"/>
                    <a:pt x="968" y="2169"/>
                  </a:cubicBezTo>
                  <a:cubicBezTo>
                    <a:pt x="968" y="2235"/>
                    <a:pt x="935" y="2302"/>
                    <a:pt x="902" y="2369"/>
                  </a:cubicBezTo>
                  <a:cubicBezTo>
                    <a:pt x="868" y="2402"/>
                    <a:pt x="835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2"/>
                    <a:pt x="435" y="2702"/>
                  </a:cubicBezTo>
                  <a:cubicBezTo>
                    <a:pt x="418" y="2719"/>
                    <a:pt x="401" y="2727"/>
                    <a:pt x="385" y="2727"/>
                  </a:cubicBezTo>
                  <a:cubicBezTo>
                    <a:pt x="368" y="2727"/>
                    <a:pt x="351" y="2719"/>
                    <a:pt x="334" y="2702"/>
                  </a:cubicBezTo>
                  <a:cubicBezTo>
                    <a:pt x="301" y="2702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34" y="2535"/>
                  </a:cubicBezTo>
                  <a:cubicBezTo>
                    <a:pt x="234" y="2535"/>
                    <a:pt x="201" y="2502"/>
                    <a:pt x="201" y="2502"/>
                  </a:cubicBezTo>
                  <a:cubicBezTo>
                    <a:pt x="201" y="2485"/>
                    <a:pt x="193" y="2477"/>
                    <a:pt x="184" y="2477"/>
                  </a:cubicBezTo>
                  <a:cubicBezTo>
                    <a:pt x="176" y="2477"/>
                    <a:pt x="168" y="2485"/>
                    <a:pt x="168" y="2502"/>
                  </a:cubicBezTo>
                  <a:lnTo>
                    <a:pt x="34" y="2569"/>
                  </a:lnTo>
                  <a:cubicBezTo>
                    <a:pt x="34" y="2569"/>
                    <a:pt x="1" y="2602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2"/>
                  </a:cubicBezTo>
                  <a:cubicBezTo>
                    <a:pt x="68" y="2969"/>
                    <a:pt x="101" y="3002"/>
                    <a:pt x="168" y="3036"/>
                  </a:cubicBezTo>
                  <a:cubicBezTo>
                    <a:pt x="234" y="3069"/>
                    <a:pt x="301" y="3103"/>
                    <a:pt x="368" y="3103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1" y="2869"/>
                    <a:pt x="902" y="2802"/>
                  </a:cubicBezTo>
                  <a:cubicBezTo>
                    <a:pt x="968" y="2702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68"/>
                    <a:pt x="1268" y="1935"/>
                    <a:pt x="1268" y="1802"/>
                  </a:cubicBezTo>
                  <a:cubicBezTo>
                    <a:pt x="1268" y="1702"/>
                    <a:pt x="1235" y="1601"/>
                    <a:pt x="1235" y="1501"/>
                  </a:cubicBezTo>
                  <a:cubicBezTo>
                    <a:pt x="1202" y="1435"/>
                    <a:pt x="1168" y="1368"/>
                    <a:pt x="1102" y="1335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1"/>
                    <a:pt x="701" y="1335"/>
                  </a:cubicBezTo>
                  <a:lnTo>
                    <a:pt x="1135" y="367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67"/>
                    <a:pt x="1168" y="234"/>
                    <a:pt x="1168" y="200"/>
                  </a:cubicBezTo>
                  <a:lnTo>
                    <a:pt x="1168" y="67"/>
                  </a:lnTo>
                  <a:cubicBezTo>
                    <a:pt x="1168" y="34"/>
                    <a:pt x="1168" y="34"/>
                    <a:pt x="1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23;p41">
              <a:extLst>
                <a:ext uri="{FF2B5EF4-FFF2-40B4-BE49-F238E27FC236}">
                  <a16:creationId xmlns:a16="http://schemas.microsoft.com/office/drawing/2014/main" id="{640EFE58-629C-4198-8024-2857AB54FF52}"/>
                </a:ext>
              </a:extLst>
            </p:cNvPr>
            <p:cNvSpPr/>
            <p:nvPr/>
          </p:nvSpPr>
          <p:spPr>
            <a:xfrm>
              <a:off x="3221650" y="312567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91" y="0"/>
                  </a:moveTo>
                  <a:cubicBezTo>
                    <a:pt x="15048" y="0"/>
                    <a:pt x="14998" y="15"/>
                    <a:pt x="14944" y="47"/>
                  </a:cubicBezTo>
                  <a:lnTo>
                    <a:pt x="300" y="8520"/>
                  </a:lnTo>
                  <a:cubicBezTo>
                    <a:pt x="133" y="8620"/>
                    <a:pt x="0" y="8820"/>
                    <a:pt x="0" y="9020"/>
                  </a:cubicBezTo>
                  <a:cubicBezTo>
                    <a:pt x="0" y="9144"/>
                    <a:pt x="73" y="9213"/>
                    <a:pt x="179" y="9213"/>
                  </a:cubicBezTo>
                  <a:cubicBezTo>
                    <a:pt x="216" y="9213"/>
                    <a:pt x="257" y="9204"/>
                    <a:pt x="300" y="9187"/>
                  </a:cubicBezTo>
                  <a:lnTo>
                    <a:pt x="14944" y="681"/>
                  </a:lnTo>
                  <a:cubicBezTo>
                    <a:pt x="15111" y="581"/>
                    <a:pt x="15211" y="414"/>
                    <a:pt x="15244" y="181"/>
                  </a:cubicBezTo>
                  <a:cubicBezTo>
                    <a:pt x="15244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24;p41">
              <a:extLst>
                <a:ext uri="{FF2B5EF4-FFF2-40B4-BE49-F238E27FC236}">
                  <a16:creationId xmlns:a16="http://schemas.microsoft.com/office/drawing/2014/main" id="{DB83A5F2-7B0C-418E-9313-FF79F6CC3642}"/>
                </a:ext>
              </a:extLst>
            </p:cNvPr>
            <p:cNvSpPr/>
            <p:nvPr/>
          </p:nvSpPr>
          <p:spPr>
            <a:xfrm>
              <a:off x="3221650" y="3045650"/>
              <a:ext cx="96750" cy="66025"/>
            </a:xfrm>
            <a:custGeom>
              <a:avLst/>
              <a:gdLst/>
              <a:ahLst/>
              <a:cxnLst/>
              <a:rect l="l" t="t" r="r" b="b"/>
              <a:pathLst>
                <a:path w="3870" h="2641" extrusionOk="0">
                  <a:moveTo>
                    <a:pt x="3712" y="0"/>
                  </a:moveTo>
                  <a:cubicBezTo>
                    <a:pt x="3669" y="0"/>
                    <a:pt x="3621" y="15"/>
                    <a:pt x="3569" y="46"/>
                  </a:cubicBezTo>
                  <a:lnTo>
                    <a:pt x="300" y="1947"/>
                  </a:lnTo>
                  <a:cubicBezTo>
                    <a:pt x="133" y="2048"/>
                    <a:pt x="0" y="2248"/>
                    <a:pt x="0" y="2448"/>
                  </a:cubicBezTo>
                  <a:cubicBezTo>
                    <a:pt x="0" y="2572"/>
                    <a:pt x="73" y="2640"/>
                    <a:pt x="179" y="2640"/>
                  </a:cubicBezTo>
                  <a:cubicBezTo>
                    <a:pt x="216" y="2640"/>
                    <a:pt x="257" y="2632"/>
                    <a:pt x="300" y="2615"/>
                  </a:cubicBezTo>
                  <a:lnTo>
                    <a:pt x="3569" y="713"/>
                  </a:lnTo>
                  <a:cubicBezTo>
                    <a:pt x="3736" y="580"/>
                    <a:pt x="3869" y="413"/>
                    <a:pt x="3869" y="213"/>
                  </a:cubicBezTo>
                  <a:cubicBezTo>
                    <a:pt x="3869" y="75"/>
                    <a:pt x="3806" y="0"/>
                    <a:pt x="37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25;p41">
              <a:extLst>
                <a:ext uri="{FF2B5EF4-FFF2-40B4-BE49-F238E27FC236}">
                  <a16:creationId xmlns:a16="http://schemas.microsoft.com/office/drawing/2014/main" id="{6CF9D32B-936A-4E93-8AB3-A5E9F733AE9D}"/>
                </a:ext>
              </a:extLst>
            </p:cNvPr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26;p41">
              <a:extLst>
                <a:ext uri="{FF2B5EF4-FFF2-40B4-BE49-F238E27FC236}">
                  <a16:creationId xmlns:a16="http://schemas.microsoft.com/office/drawing/2014/main" id="{4C853FD5-401D-416E-B1AD-0514B50EDA1B}"/>
                </a:ext>
              </a:extLst>
            </p:cNvPr>
            <p:cNvSpPr/>
            <p:nvPr/>
          </p:nvSpPr>
          <p:spPr>
            <a:xfrm>
              <a:off x="3218300" y="3312900"/>
              <a:ext cx="388650" cy="285150"/>
            </a:xfrm>
            <a:custGeom>
              <a:avLst/>
              <a:gdLst/>
              <a:ahLst/>
              <a:cxnLst/>
              <a:rect l="l" t="t" r="r" b="b"/>
              <a:pathLst>
                <a:path w="15546" h="11406" extrusionOk="0">
                  <a:moveTo>
                    <a:pt x="15407" y="1"/>
                  </a:moveTo>
                  <a:cubicBezTo>
                    <a:pt x="15371" y="1"/>
                    <a:pt x="15334" y="19"/>
                    <a:pt x="15312" y="64"/>
                  </a:cubicBezTo>
                  <a:lnTo>
                    <a:pt x="13644" y="2932"/>
                  </a:lnTo>
                  <a:lnTo>
                    <a:pt x="12009" y="3266"/>
                  </a:lnTo>
                  <a:lnTo>
                    <a:pt x="11976" y="3266"/>
                  </a:lnTo>
                  <a:lnTo>
                    <a:pt x="10308" y="4734"/>
                  </a:lnTo>
                  <a:lnTo>
                    <a:pt x="8573" y="3900"/>
                  </a:lnTo>
                  <a:lnTo>
                    <a:pt x="6839" y="7302"/>
                  </a:lnTo>
                  <a:lnTo>
                    <a:pt x="5171" y="7769"/>
                  </a:lnTo>
                  <a:lnTo>
                    <a:pt x="3470" y="9270"/>
                  </a:lnTo>
                  <a:lnTo>
                    <a:pt x="1769" y="9470"/>
                  </a:lnTo>
                  <a:lnTo>
                    <a:pt x="67" y="11238"/>
                  </a:lnTo>
                  <a:cubicBezTo>
                    <a:pt x="1" y="11272"/>
                    <a:pt x="1" y="11338"/>
                    <a:pt x="67" y="11372"/>
                  </a:cubicBezTo>
                  <a:cubicBezTo>
                    <a:pt x="67" y="11405"/>
                    <a:pt x="101" y="11405"/>
                    <a:pt x="134" y="11405"/>
                  </a:cubicBezTo>
                  <a:cubicBezTo>
                    <a:pt x="167" y="11405"/>
                    <a:pt x="201" y="11405"/>
                    <a:pt x="234" y="11372"/>
                  </a:cubicBezTo>
                  <a:lnTo>
                    <a:pt x="1902" y="9671"/>
                  </a:lnTo>
                  <a:lnTo>
                    <a:pt x="3570" y="9437"/>
                  </a:lnTo>
                  <a:lnTo>
                    <a:pt x="5271" y="7936"/>
                  </a:lnTo>
                  <a:lnTo>
                    <a:pt x="7006" y="7469"/>
                  </a:lnTo>
                  <a:lnTo>
                    <a:pt x="8673" y="4133"/>
                  </a:lnTo>
                  <a:lnTo>
                    <a:pt x="10341" y="4967"/>
                  </a:lnTo>
                  <a:lnTo>
                    <a:pt x="12076" y="3466"/>
                  </a:lnTo>
                  <a:lnTo>
                    <a:pt x="13777" y="3133"/>
                  </a:lnTo>
                  <a:lnTo>
                    <a:pt x="15478" y="164"/>
                  </a:lnTo>
                  <a:cubicBezTo>
                    <a:pt x="15545" y="75"/>
                    <a:pt x="15478" y="1"/>
                    <a:pt x="15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27;p41">
              <a:extLst>
                <a:ext uri="{FF2B5EF4-FFF2-40B4-BE49-F238E27FC236}">
                  <a16:creationId xmlns:a16="http://schemas.microsoft.com/office/drawing/2014/main" id="{07DF35E4-6A3F-4CA8-9D2C-4E8FD5DDEA41}"/>
                </a:ext>
              </a:extLst>
            </p:cNvPr>
            <p:cNvSpPr/>
            <p:nvPr/>
          </p:nvSpPr>
          <p:spPr>
            <a:xfrm>
              <a:off x="3223300" y="3431450"/>
              <a:ext cx="20050" cy="68200"/>
            </a:xfrm>
            <a:custGeom>
              <a:avLst/>
              <a:gdLst/>
              <a:ahLst/>
              <a:cxnLst/>
              <a:rect l="l" t="t" r="r" b="b"/>
              <a:pathLst>
                <a:path w="802" h="2728" extrusionOk="0">
                  <a:moveTo>
                    <a:pt x="785" y="0"/>
                  </a:moveTo>
                  <a:cubicBezTo>
                    <a:pt x="776" y="0"/>
                    <a:pt x="768" y="8"/>
                    <a:pt x="768" y="25"/>
                  </a:cubicBezTo>
                  <a:lnTo>
                    <a:pt x="668" y="92"/>
                  </a:lnTo>
                  <a:lnTo>
                    <a:pt x="635" y="92"/>
                  </a:lnTo>
                  <a:cubicBezTo>
                    <a:pt x="601" y="125"/>
                    <a:pt x="601" y="125"/>
                    <a:pt x="568" y="159"/>
                  </a:cubicBezTo>
                  <a:lnTo>
                    <a:pt x="34" y="1093"/>
                  </a:lnTo>
                  <a:cubicBezTo>
                    <a:pt x="34" y="1126"/>
                    <a:pt x="34" y="1126"/>
                    <a:pt x="34" y="1159"/>
                  </a:cubicBezTo>
                  <a:cubicBezTo>
                    <a:pt x="1" y="1193"/>
                    <a:pt x="1" y="1226"/>
                    <a:pt x="34" y="1226"/>
                  </a:cubicBezTo>
                  <a:lnTo>
                    <a:pt x="67" y="1326"/>
                  </a:lnTo>
                  <a:lnTo>
                    <a:pt x="134" y="1326"/>
                  </a:lnTo>
                  <a:cubicBezTo>
                    <a:pt x="134" y="1326"/>
                    <a:pt x="168" y="1293"/>
                    <a:pt x="168" y="1259"/>
                  </a:cubicBezTo>
                  <a:lnTo>
                    <a:pt x="601" y="559"/>
                  </a:lnTo>
                  <a:lnTo>
                    <a:pt x="601" y="2660"/>
                  </a:lnTo>
                  <a:cubicBezTo>
                    <a:pt x="601" y="2660"/>
                    <a:pt x="601" y="2694"/>
                    <a:pt x="601" y="2727"/>
                  </a:cubicBezTo>
                  <a:lnTo>
                    <a:pt x="635" y="2727"/>
                  </a:lnTo>
                  <a:lnTo>
                    <a:pt x="735" y="2660"/>
                  </a:lnTo>
                  <a:cubicBezTo>
                    <a:pt x="768" y="2660"/>
                    <a:pt x="768" y="2627"/>
                    <a:pt x="801" y="2594"/>
                  </a:cubicBezTo>
                  <a:cubicBezTo>
                    <a:pt x="801" y="2594"/>
                    <a:pt x="801" y="2560"/>
                    <a:pt x="801" y="2527"/>
                  </a:cubicBezTo>
                  <a:lnTo>
                    <a:pt x="801" y="92"/>
                  </a:lnTo>
                  <a:cubicBezTo>
                    <a:pt x="801" y="58"/>
                    <a:pt x="801" y="25"/>
                    <a:pt x="801" y="25"/>
                  </a:cubicBezTo>
                  <a:cubicBezTo>
                    <a:pt x="801" y="8"/>
                    <a:pt x="793" y="0"/>
                    <a:pt x="78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28;p41">
              <a:extLst>
                <a:ext uri="{FF2B5EF4-FFF2-40B4-BE49-F238E27FC236}">
                  <a16:creationId xmlns:a16="http://schemas.microsoft.com/office/drawing/2014/main" id="{C93D571E-1127-447A-8909-1A7B090D760B}"/>
                </a:ext>
              </a:extLst>
            </p:cNvPr>
            <p:cNvSpPr/>
            <p:nvPr/>
          </p:nvSpPr>
          <p:spPr>
            <a:xfrm>
              <a:off x="3250825" y="3413725"/>
              <a:ext cx="30050" cy="78200"/>
            </a:xfrm>
            <a:custGeom>
              <a:avLst/>
              <a:gdLst/>
              <a:ahLst/>
              <a:cxnLst/>
              <a:rect l="l" t="t" r="r" b="b"/>
              <a:pathLst>
                <a:path w="1202" h="3128" extrusionOk="0">
                  <a:moveTo>
                    <a:pt x="868" y="0"/>
                  </a:moveTo>
                  <a:cubicBezTo>
                    <a:pt x="768" y="34"/>
                    <a:pt x="701" y="34"/>
                    <a:pt x="634" y="100"/>
                  </a:cubicBezTo>
                  <a:cubicBezTo>
                    <a:pt x="534" y="134"/>
                    <a:pt x="434" y="234"/>
                    <a:pt x="367" y="300"/>
                  </a:cubicBezTo>
                  <a:cubicBezTo>
                    <a:pt x="301" y="401"/>
                    <a:pt x="234" y="501"/>
                    <a:pt x="201" y="601"/>
                  </a:cubicBezTo>
                  <a:cubicBezTo>
                    <a:pt x="134" y="701"/>
                    <a:pt x="101" y="834"/>
                    <a:pt x="67" y="934"/>
                  </a:cubicBezTo>
                  <a:cubicBezTo>
                    <a:pt x="34" y="1034"/>
                    <a:pt x="34" y="1134"/>
                    <a:pt x="34" y="1268"/>
                  </a:cubicBezTo>
                  <a:cubicBezTo>
                    <a:pt x="34" y="1268"/>
                    <a:pt x="34" y="1301"/>
                    <a:pt x="34" y="1301"/>
                  </a:cubicBezTo>
                  <a:lnTo>
                    <a:pt x="67" y="1301"/>
                  </a:lnTo>
                  <a:lnTo>
                    <a:pt x="201" y="1234"/>
                  </a:lnTo>
                  <a:cubicBezTo>
                    <a:pt x="201" y="1234"/>
                    <a:pt x="201" y="1201"/>
                    <a:pt x="234" y="1201"/>
                  </a:cubicBezTo>
                  <a:cubicBezTo>
                    <a:pt x="234" y="1168"/>
                    <a:pt x="234" y="1134"/>
                    <a:pt x="267" y="1101"/>
                  </a:cubicBezTo>
                  <a:cubicBezTo>
                    <a:pt x="267" y="1034"/>
                    <a:pt x="267" y="968"/>
                    <a:pt x="301" y="901"/>
                  </a:cubicBezTo>
                  <a:cubicBezTo>
                    <a:pt x="301" y="834"/>
                    <a:pt x="334" y="767"/>
                    <a:pt x="367" y="734"/>
                  </a:cubicBezTo>
                  <a:cubicBezTo>
                    <a:pt x="367" y="667"/>
                    <a:pt x="401" y="601"/>
                    <a:pt x="468" y="567"/>
                  </a:cubicBezTo>
                  <a:cubicBezTo>
                    <a:pt x="501" y="501"/>
                    <a:pt x="534" y="467"/>
                    <a:pt x="601" y="434"/>
                  </a:cubicBezTo>
                  <a:cubicBezTo>
                    <a:pt x="651" y="401"/>
                    <a:pt x="701" y="384"/>
                    <a:pt x="743" y="384"/>
                  </a:cubicBezTo>
                  <a:cubicBezTo>
                    <a:pt x="784" y="384"/>
                    <a:pt x="818" y="401"/>
                    <a:pt x="834" y="434"/>
                  </a:cubicBezTo>
                  <a:cubicBezTo>
                    <a:pt x="901" y="534"/>
                    <a:pt x="935" y="634"/>
                    <a:pt x="935" y="734"/>
                  </a:cubicBezTo>
                  <a:cubicBezTo>
                    <a:pt x="935" y="834"/>
                    <a:pt x="901" y="934"/>
                    <a:pt x="901" y="1034"/>
                  </a:cubicBezTo>
                  <a:cubicBezTo>
                    <a:pt x="868" y="1134"/>
                    <a:pt x="834" y="1201"/>
                    <a:pt x="768" y="1301"/>
                  </a:cubicBezTo>
                  <a:lnTo>
                    <a:pt x="67" y="2736"/>
                  </a:lnTo>
                  <a:cubicBezTo>
                    <a:pt x="34" y="2769"/>
                    <a:pt x="34" y="2802"/>
                    <a:pt x="34" y="2836"/>
                  </a:cubicBezTo>
                  <a:cubicBezTo>
                    <a:pt x="1" y="2869"/>
                    <a:pt x="1" y="2902"/>
                    <a:pt x="34" y="2902"/>
                  </a:cubicBezTo>
                  <a:lnTo>
                    <a:pt x="34" y="3036"/>
                  </a:lnTo>
                  <a:cubicBezTo>
                    <a:pt x="34" y="3069"/>
                    <a:pt x="34" y="3102"/>
                    <a:pt x="34" y="3102"/>
                  </a:cubicBezTo>
                  <a:cubicBezTo>
                    <a:pt x="51" y="3119"/>
                    <a:pt x="59" y="3128"/>
                    <a:pt x="67" y="3128"/>
                  </a:cubicBezTo>
                  <a:cubicBezTo>
                    <a:pt x="76" y="3128"/>
                    <a:pt x="84" y="3119"/>
                    <a:pt x="101" y="3102"/>
                  </a:cubicBezTo>
                  <a:lnTo>
                    <a:pt x="1168" y="2502"/>
                  </a:lnTo>
                  <a:cubicBezTo>
                    <a:pt x="1168" y="2469"/>
                    <a:pt x="1201" y="2469"/>
                    <a:pt x="1201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lnTo>
                    <a:pt x="1201" y="2168"/>
                  </a:lnTo>
                  <a:cubicBezTo>
                    <a:pt x="1201" y="2152"/>
                    <a:pt x="1193" y="2143"/>
                    <a:pt x="1185" y="2143"/>
                  </a:cubicBezTo>
                  <a:cubicBezTo>
                    <a:pt x="1176" y="2143"/>
                    <a:pt x="1168" y="2152"/>
                    <a:pt x="1168" y="2168"/>
                  </a:cubicBezTo>
                  <a:lnTo>
                    <a:pt x="401" y="2602"/>
                  </a:lnTo>
                  <a:lnTo>
                    <a:pt x="968" y="1468"/>
                  </a:lnTo>
                  <a:cubicBezTo>
                    <a:pt x="1001" y="1401"/>
                    <a:pt x="1035" y="1335"/>
                    <a:pt x="1068" y="1234"/>
                  </a:cubicBezTo>
                  <a:cubicBezTo>
                    <a:pt x="1101" y="1168"/>
                    <a:pt x="1101" y="1101"/>
                    <a:pt x="1135" y="1034"/>
                  </a:cubicBezTo>
                  <a:cubicBezTo>
                    <a:pt x="1135" y="968"/>
                    <a:pt x="1168" y="901"/>
                    <a:pt x="1168" y="801"/>
                  </a:cubicBezTo>
                  <a:cubicBezTo>
                    <a:pt x="1168" y="734"/>
                    <a:pt x="1168" y="667"/>
                    <a:pt x="1168" y="601"/>
                  </a:cubicBezTo>
                  <a:cubicBezTo>
                    <a:pt x="1168" y="501"/>
                    <a:pt x="1168" y="401"/>
                    <a:pt x="1135" y="300"/>
                  </a:cubicBezTo>
                  <a:cubicBezTo>
                    <a:pt x="1135" y="200"/>
                    <a:pt x="1068" y="134"/>
                    <a:pt x="1035" y="100"/>
                  </a:cubicBezTo>
                  <a:cubicBezTo>
                    <a:pt x="1001" y="34"/>
                    <a:pt x="935" y="34"/>
                    <a:pt x="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29;p41">
              <a:extLst>
                <a:ext uri="{FF2B5EF4-FFF2-40B4-BE49-F238E27FC236}">
                  <a16:creationId xmlns:a16="http://schemas.microsoft.com/office/drawing/2014/main" id="{8E895F08-C547-47D6-840B-022ADB878341}"/>
                </a:ext>
              </a:extLst>
            </p:cNvPr>
            <p:cNvSpPr/>
            <p:nvPr/>
          </p:nvSpPr>
          <p:spPr>
            <a:xfrm>
              <a:off x="3287525" y="3392025"/>
              <a:ext cx="31700" cy="73425"/>
            </a:xfrm>
            <a:custGeom>
              <a:avLst/>
              <a:gdLst/>
              <a:ahLst/>
              <a:cxnLst/>
              <a:rect l="l" t="t" r="r" b="b"/>
              <a:pathLst>
                <a:path w="1268" h="2937" extrusionOk="0">
                  <a:moveTo>
                    <a:pt x="809" y="393"/>
                  </a:moveTo>
                  <a:cubicBezTo>
                    <a:pt x="859" y="393"/>
                    <a:pt x="901" y="418"/>
                    <a:pt x="934" y="468"/>
                  </a:cubicBezTo>
                  <a:cubicBezTo>
                    <a:pt x="1001" y="601"/>
                    <a:pt x="1034" y="768"/>
                    <a:pt x="1034" y="935"/>
                  </a:cubicBezTo>
                  <a:lnTo>
                    <a:pt x="1034" y="1569"/>
                  </a:lnTo>
                  <a:cubicBezTo>
                    <a:pt x="1034" y="1769"/>
                    <a:pt x="1001" y="1969"/>
                    <a:pt x="934" y="2169"/>
                  </a:cubicBezTo>
                  <a:cubicBezTo>
                    <a:pt x="868" y="2303"/>
                    <a:pt x="767" y="2436"/>
                    <a:pt x="634" y="2503"/>
                  </a:cubicBezTo>
                  <a:cubicBezTo>
                    <a:pt x="567" y="2553"/>
                    <a:pt x="509" y="2578"/>
                    <a:pt x="459" y="2578"/>
                  </a:cubicBezTo>
                  <a:cubicBezTo>
                    <a:pt x="409" y="2578"/>
                    <a:pt x="367" y="2553"/>
                    <a:pt x="334" y="2503"/>
                  </a:cubicBezTo>
                  <a:cubicBezTo>
                    <a:pt x="267" y="2369"/>
                    <a:pt x="234" y="2203"/>
                    <a:pt x="234" y="2036"/>
                  </a:cubicBezTo>
                  <a:lnTo>
                    <a:pt x="234" y="1402"/>
                  </a:lnTo>
                  <a:cubicBezTo>
                    <a:pt x="234" y="1202"/>
                    <a:pt x="267" y="1002"/>
                    <a:pt x="334" y="802"/>
                  </a:cubicBezTo>
                  <a:cubicBezTo>
                    <a:pt x="401" y="668"/>
                    <a:pt x="501" y="535"/>
                    <a:pt x="634" y="468"/>
                  </a:cubicBezTo>
                  <a:cubicBezTo>
                    <a:pt x="701" y="418"/>
                    <a:pt x="759" y="393"/>
                    <a:pt x="809" y="393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68"/>
                  </a:cubicBezTo>
                  <a:cubicBezTo>
                    <a:pt x="534" y="134"/>
                    <a:pt x="434" y="234"/>
                    <a:pt x="367" y="335"/>
                  </a:cubicBezTo>
                  <a:cubicBezTo>
                    <a:pt x="267" y="435"/>
                    <a:pt x="200" y="535"/>
                    <a:pt x="167" y="668"/>
                  </a:cubicBezTo>
                  <a:cubicBezTo>
                    <a:pt x="100" y="802"/>
                    <a:pt x="67" y="935"/>
                    <a:pt x="34" y="1068"/>
                  </a:cubicBezTo>
                  <a:cubicBezTo>
                    <a:pt x="34" y="1235"/>
                    <a:pt x="0" y="1369"/>
                    <a:pt x="0" y="1535"/>
                  </a:cubicBezTo>
                  <a:lnTo>
                    <a:pt x="0" y="2169"/>
                  </a:lnTo>
                  <a:cubicBezTo>
                    <a:pt x="0" y="2303"/>
                    <a:pt x="0" y="2436"/>
                    <a:pt x="34" y="2569"/>
                  </a:cubicBezTo>
                  <a:cubicBezTo>
                    <a:pt x="67" y="2670"/>
                    <a:pt x="100" y="2770"/>
                    <a:pt x="167" y="2836"/>
                  </a:cubicBezTo>
                  <a:cubicBezTo>
                    <a:pt x="200" y="2903"/>
                    <a:pt x="267" y="2936"/>
                    <a:pt x="367" y="2936"/>
                  </a:cubicBezTo>
                  <a:cubicBezTo>
                    <a:pt x="467" y="2936"/>
                    <a:pt x="534" y="2903"/>
                    <a:pt x="634" y="2870"/>
                  </a:cubicBezTo>
                  <a:cubicBezTo>
                    <a:pt x="734" y="2803"/>
                    <a:pt x="834" y="2703"/>
                    <a:pt x="901" y="2603"/>
                  </a:cubicBezTo>
                  <a:cubicBezTo>
                    <a:pt x="1001" y="2503"/>
                    <a:pt x="1068" y="2403"/>
                    <a:pt x="1101" y="2269"/>
                  </a:cubicBezTo>
                  <a:cubicBezTo>
                    <a:pt x="1168" y="2136"/>
                    <a:pt x="1201" y="2002"/>
                    <a:pt x="1234" y="1869"/>
                  </a:cubicBezTo>
                  <a:cubicBezTo>
                    <a:pt x="1268" y="1736"/>
                    <a:pt x="1268" y="1569"/>
                    <a:pt x="1268" y="1435"/>
                  </a:cubicBezTo>
                  <a:lnTo>
                    <a:pt x="1268" y="1102"/>
                  </a:lnTo>
                  <a:lnTo>
                    <a:pt x="1268" y="802"/>
                  </a:lnTo>
                  <a:cubicBezTo>
                    <a:pt x="1268" y="668"/>
                    <a:pt x="1268" y="501"/>
                    <a:pt x="1234" y="368"/>
                  </a:cubicBezTo>
                  <a:cubicBezTo>
                    <a:pt x="1201" y="268"/>
                    <a:pt x="1168" y="201"/>
                    <a:pt x="1101" y="101"/>
                  </a:cubicBezTo>
                  <a:cubicBezTo>
                    <a:pt x="1068" y="34"/>
                    <a:pt x="1001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30;p41">
              <a:extLst>
                <a:ext uri="{FF2B5EF4-FFF2-40B4-BE49-F238E27FC236}">
                  <a16:creationId xmlns:a16="http://schemas.microsoft.com/office/drawing/2014/main" id="{B3DFE221-84D5-490B-B48A-7E6BB2DE8884}"/>
                </a:ext>
              </a:extLst>
            </p:cNvPr>
            <p:cNvSpPr/>
            <p:nvPr/>
          </p:nvSpPr>
          <p:spPr>
            <a:xfrm>
              <a:off x="3221650" y="3418925"/>
              <a:ext cx="381125" cy="230325"/>
            </a:xfrm>
            <a:custGeom>
              <a:avLst/>
              <a:gdLst/>
              <a:ahLst/>
              <a:cxnLst/>
              <a:rect l="l" t="t" r="r" b="b"/>
              <a:pathLst>
                <a:path w="15245" h="9213" extrusionOk="0">
                  <a:moveTo>
                    <a:pt x="15065" y="0"/>
                  </a:moveTo>
                  <a:cubicBezTo>
                    <a:pt x="15028" y="0"/>
                    <a:pt x="14987" y="9"/>
                    <a:pt x="14944" y="26"/>
                  </a:cubicBezTo>
                  <a:lnTo>
                    <a:pt x="300" y="8532"/>
                  </a:lnTo>
                  <a:cubicBezTo>
                    <a:pt x="133" y="8632"/>
                    <a:pt x="0" y="8799"/>
                    <a:pt x="0" y="9032"/>
                  </a:cubicBezTo>
                  <a:cubicBezTo>
                    <a:pt x="0" y="9146"/>
                    <a:pt x="62" y="9213"/>
                    <a:pt x="153" y="9213"/>
                  </a:cubicBezTo>
                  <a:cubicBezTo>
                    <a:pt x="197" y="9213"/>
                    <a:pt x="247" y="9198"/>
                    <a:pt x="300" y="9166"/>
                  </a:cubicBezTo>
                  <a:lnTo>
                    <a:pt x="14944" y="693"/>
                  </a:lnTo>
                  <a:cubicBezTo>
                    <a:pt x="15111" y="593"/>
                    <a:pt x="15211" y="393"/>
                    <a:pt x="15244" y="193"/>
                  </a:cubicBezTo>
                  <a:cubicBezTo>
                    <a:pt x="15244" y="69"/>
                    <a:pt x="15171" y="0"/>
                    <a:pt x="150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31;p41">
              <a:extLst>
                <a:ext uri="{FF2B5EF4-FFF2-40B4-BE49-F238E27FC236}">
                  <a16:creationId xmlns:a16="http://schemas.microsoft.com/office/drawing/2014/main" id="{E14489DF-1B44-439E-A661-FF47BF08BD36}"/>
                </a:ext>
              </a:extLst>
            </p:cNvPr>
            <p:cNvSpPr/>
            <p:nvPr/>
          </p:nvSpPr>
          <p:spPr>
            <a:xfrm>
              <a:off x="3221650" y="3338500"/>
              <a:ext cx="96750" cy="66375"/>
            </a:xfrm>
            <a:custGeom>
              <a:avLst/>
              <a:gdLst/>
              <a:ahLst/>
              <a:cxnLst/>
              <a:rect l="l" t="t" r="r" b="b"/>
              <a:pathLst>
                <a:path w="3870" h="2655" extrusionOk="0">
                  <a:moveTo>
                    <a:pt x="3697" y="1"/>
                  </a:moveTo>
                  <a:cubicBezTo>
                    <a:pt x="3659" y="1"/>
                    <a:pt x="3615" y="13"/>
                    <a:pt x="3569" y="40"/>
                  </a:cubicBezTo>
                  <a:lnTo>
                    <a:pt x="300" y="1942"/>
                  </a:lnTo>
                  <a:cubicBezTo>
                    <a:pt x="133" y="2075"/>
                    <a:pt x="0" y="2242"/>
                    <a:pt x="0" y="2442"/>
                  </a:cubicBezTo>
                  <a:cubicBezTo>
                    <a:pt x="0" y="2580"/>
                    <a:pt x="64" y="2655"/>
                    <a:pt x="158" y="2655"/>
                  </a:cubicBezTo>
                  <a:cubicBezTo>
                    <a:pt x="200" y="2655"/>
                    <a:pt x="249" y="2640"/>
                    <a:pt x="300" y="2609"/>
                  </a:cubicBezTo>
                  <a:lnTo>
                    <a:pt x="3569" y="708"/>
                  </a:lnTo>
                  <a:cubicBezTo>
                    <a:pt x="3736" y="608"/>
                    <a:pt x="3869" y="407"/>
                    <a:pt x="3869" y="207"/>
                  </a:cubicBezTo>
                  <a:cubicBezTo>
                    <a:pt x="3869" y="86"/>
                    <a:pt x="3799" y="1"/>
                    <a:pt x="369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32;p41">
              <a:extLst>
                <a:ext uri="{FF2B5EF4-FFF2-40B4-BE49-F238E27FC236}">
                  <a16:creationId xmlns:a16="http://schemas.microsoft.com/office/drawing/2014/main" id="{124A2CFC-D98F-4BC4-9CEE-5254E95CD8BA}"/>
                </a:ext>
              </a:extLst>
            </p:cNvPr>
            <p:cNvSpPr/>
            <p:nvPr/>
          </p:nvSpPr>
          <p:spPr>
            <a:xfrm>
              <a:off x="3726175" y="2760950"/>
              <a:ext cx="386950" cy="250000"/>
            </a:xfrm>
            <a:custGeom>
              <a:avLst/>
              <a:gdLst/>
              <a:ahLst/>
              <a:cxnLst/>
              <a:rect l="l" t="t" r="r" b="b"/>
              <a:pathLst>
                <a:path w="15478" h="10000" extrusionOk="0">
                  <a:moveTo>
                    <a:pt x="15361" y="1"/>
                  </a:moveTo>
                  <a:cubicBezTo>
                    <a:pt x="15328" y="1"/>
                    <a:pt x="15294" y="9"/>
                    <a:pt x="15278" y="26"/>
                  </a:cubicBezTo>
                  <a:lnTo>
                    <a:pt x="13610" y="1527"/>
                  </a:lnTo>
                  <a:lnTo>
                    <a:pt x="11909" y="1494"/>
                  </a:lnTo>
                  <a:lnTo>
                    <a:pt x="10241" y="4162"/>
                  </a:lnTo>
                  <a:lnTo>
                    <a:pt x="8573" y="3862"/>
                  </a:lnTo>
                  <a:lnTo>
                    <a:pt x="6838" y="5897"/>
                  </a:lnTo>
                  <a:lnTo>
                    <a:pt x="5170" y="6264"/>
                  </a:lnTo>
                  <a:lnTo>
                    <a:pt x="3469" y="6497"/>
                  </a:lnTo>
                  <a:lnTo>
                    <a:pt x="1735" y="8465"/>
                  </a:lnTo>
                  <a:lnTo>
                    <a:pt x="67" y="9800"/>
                  </a:lnTo>
                  <a:cubicBezTo>
                    <a:pt x="0" y="9866"/>
                    <a:pt x="0" y="9933"/>
                    <a:pt x="67" y="9966"/>
                  </a:cubicBezTo>
                  <a:cubicBezTo>
                    <a:pt x="67" y="9966"/>
                    <a:pt x="100" y="10000"/>
                    <a:pt x="134" y="10000"/>
                  </a:cubicBezTo>
                  <a:lnTo>
                    <a:pt x="200" y="10000"/>
                  </a:lnTo>
                  <a:lnTo>
                    <a:pt x="1901" y="8599"/>
                  </a:lnTo>
                  <a:lnTo>
                    <a:pt x="3569" y="6697"/>
                  </a:lnTo>
                  <a:lnTo>
                    <a:pt x="5237" y="6464"/>
                  </a:lnTo>
                  <a:lnTo>
                    <a:pt x="6972" y="6064"/>
                  </a:lnTo>
                  <a:lnTo>
                    <a:pt x="8640" y="4096"/>
                  </a:lnTo>
                  <a:lnTo>
                    <a:pt x="10341" y="4396"/>
                  </a:lnTo>
                  <a:lnTo>
                    <a:pt x="12042" y="1694"/>
                  </a:lnTo>
                  <a:lnTo>
                    <a:pt x="13710" y="1727"/>
                  </a:lnTo>
                  <a:lnTo>
                    <a:pt x="15444" y="193"/>
                  </a:lnTo>
                  <a:cubicBezTo>
                    <a:pt x="15478" y="159"/>
                    <a:pt x="15478" y="93"/>
                    <a:pt x="15444" y="26"/>
                  </a:cubicBezTo>
                  <a:cubicBezTo>
                    <a:pt x="15428" y="9"/>
                    <a:pt x="15394" y="1"/>
                    <a:pt x="15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33;p41">
              <a:extLst>
                <a:ext uri="{FF2B5EF4-FFF2-40B4-BE49-F238E27FC236}">
                  <a16:creationId xmlns:a16="http://schemas.microsoft.com/office/drawing/2014/main" id="{D6900469-DD9F-458E-AECC-89DB06702E5D}"/>
                </a:ext>
              </a:extLst>
            </p:cNvPr>
            <p:cNvSpPr/>
            <p:nvPr/>
          </p:nvSpPr>
          <p:spPr>
            <a:xfrm>
              <a:off x="3732000" y="2841650"/>
              <a:ext cx="32550" cy="73400"/>
            </a:xfrm>
            <a:custGeom>
              <a:avLst/>
              <a:gdLst/>
              <a:ahLst/>
              <a:cxnLst/>
              <a:rect l="l" t="t" r="r" b="b"/>
              <a:pathLst>
                <a:path w="1302" h="2936" extrusionOk="0">
                  <a:moveTo>
                    <a:pt x="835" y="1268"/>
                  </a:moveTo>
                  <a:cubicBezTo>
                    <a:pt x="868" y="1301"/>
                    <a:pt x="935" y="1301"/>
                    <a:pt x="968" y="1335"/>
                  </a:cubicBezTo>
                  <a:cubicBezTo>
                    <a:pt x="1001" y="1368"/>
                    <a:pt x="1035" y="1435"/>
                    <a:pt x="1035" y="1468"/>
                  </a:cubicBezTo>
                  <a:cubicBezTo>
                    <a:pt x="1068" y="1535"/>
                    <a:pt x="1068" y="1601"/>
                    <a:pt x="1068" y="1668"/>
                  </a:cubicBezTo>
                  <a:cubicBezTo>
                    <a:pt x="1068" y="1768"/>
                    <a:pt x="1068" y="1835"/>
                    <a:pt x="1035" y="1902"/>
                  </a:cubicBezTo>
                  <a:cubicBezTo>
                    <a:pt x="1035" y="2002"/>
                    <a:pt x="1001" y="2068"/>
                    <a:pt x="968" y="2135"/>
                  </a:cubicBezTo>
                  <a:cubicBezTo>
                    <a:pt x="935" y="2202"/>
                    <a:pt x="868" y="2269"/>
                    <a:pt x="835" y="2335"/>
                  </a:cubicBezTo>
                  <a:cubicBezTo>
                    <a:pt x="768" y="2402"/>
                    <a:pt x="734" y="2435"/>
                    <a:pt x="668" y="2502"/>
                  </a:cubicBezTo>
                  <a:cubicBezTo>
                    <a:pt x="601" y="2535"/>
                    <a:pt x="568" y="2535"/>
                    <a:pt x="501" y="2535"/>
                  </a:cubicBezTo>
                  <a:cubicBezTo>
                    <a:pt x="434" y="2535"/>
                    <a:pt x="401" y="2535"/>
                    <a:pt x="368" y="2502"/>
                  </a:cubicBezTo>
                  <a:cubicBezTo>
                    <a:pt x="334" y="2435"/>
                    <a:pt x="301" y="2402"/>
                    <a:pt x="301" y="2335"/>
                  </a:cubicBezTo>
                  <a:cubicBezTo>
                    <a:pt x="267" y="2269"/>
                    <a:pt x="267" y="2202"/>
                    <a:pt x="267" y="2135"/>
                  </a:cubicBezTo>
                  <a:cubicBezTo>
                    <a:pt x="267" y="2068"/>
                    <a:pt x="267" y="2002"/>
                    <a:pt x="301" y="1902"/>
                  </a:cubicBezTo>
                  <a:cubicBezTo>
                    <a:pt x="301" y="1835"/>
                    <a:pt x="334" y="1768"/>
                    <a:pt x="368" y="1701"/>
                  </a:cubicBezTo>
                  <a:cubicBezTo>
                    <a:pt x="401" y="1601"/>
                    <a:pt x="434" y="1535"/>
                    <a:pt x="501" y="1468"/>
                  </a:cubicBezTo>
                  <a:cubicBezTo>
                    <a:pt x="534" y="1435"/>
                    <a:pt x="601" y="1368"/>
                    <a:pt x="668" y="1335"/>
                  </a:cubicBezTo>
                  <a:cubicBezTo>
                    <a:pt x="701" y="1301"/>
                    <a:pt x="768" y="1301"/>
                    <a:pt x="835" y="1268"/>
                  </a:cubicBezTo>
                  <a:close/>
                  <a:moveTo>
                    <a:pt x="868" y="0"/>
                  </a:moveTo>
                  <a:lnTo>
                    <a:pt x="701" y="67"/>
                  </a:lnTo>
                  <a:cubicBezTo>
                    <a:pt x="701" y="67"/>
                    <a:pt x="668" y="100"/>
                    <a:pt x="668" y="134"/>
                  </a:cubicBezTo>
                  <a:lnTo>
                    <a:pt x="634" y="200"/>
                  </a:lnTo>
                  <a:lnTo>
                    <a:pt x="167" y="1468"/>
                  </a:lnTo>
                  <a:cubicBezTo>
                    <a:pt x="167" y="1535"/>
                    <a:pt x="134" y="1601"/>
                    <a:pt x="101" y="1668"/>
                  </a:cubicBezTo>
                  <a:lnTo>
                    <a:pt x="67" y="1835"/>
                  </a:lnTo>
                  <a:cubicBezTo>
                    <a:pt x="34" y="1902"/>
                    <a:pt x="34" y="1968"/>
                    <a:pt x="34" y="2068"/>
                  </a:cubicBezTo>
                  <a:cubicBezTo>
                    <a:pt x="1" y="2135"/>
                    <a:pt x="1" y="2202"/>
                    <a:pt x="34" y="2269"/>
                  </a:cubicBezTo>
                  <a:cubicBezTo>
                    <a:pt x="1" y="2369"/>
                    <a:pt x="34" y="2502"/>
                    <a:pt x="67" y="2602"/>
                  </a:cubicBezTo>
                  <a:cubicBezTo>
                    <a:pt x="67" y="2702"/>
                    <a:pt x="134" y="2769"/>
                    <a:pt x="167" y="2836"/>
                  </a:cubicBezTo>
                  <a:cubicBezTo>
                    <a:pt x="234" y="2902"/>
                    <a:pt x="301" y="2936"/>
                    <a:pt x="401" y="2936"/>
                  </a:cubicBezTo>
                  <a:cubicBezTo>
                    <a:pt x="468" y="2936"/>
                    <a:pt x="568" y="2902"/>
                    <a:pt x="634" y="2836"/>
                  </a:cubicBezTo>
                  <a:cubicBezTo>
                    <a:pt x="734" y="2802"/>
                    <a:pt x="835" y="2702"/>
                    <a:pt x="901" y="2635"/>
                  </a:cubicBezTo>
                  <a:cubicBezTo>
                    <a:pt x="968" y="2535"/>
                    <a:pt x="1035" y="2435"/>
                    <a:pt x="1101" y="2335"/>
                  </a:cubicBezTo>
                  <a:cubicBezTo>
                    <a:pt x="1168" y="2202"/>
                    <a:pt x="1201" y="2068"/>
                    <a:pt x="1235" y="1935"/>
                  </a:cubicBezTo>
                  <a:cubicBezTo>
                    <a:pt x="1268" y="1835"/>
                    <a:pt x="1268" y="1701"/>
                    <a:pt x="1302" y="1568"/>
                  </a:cubicBezTo>
                  <a:cubicBezTo>
                    <a:pt x="1302" y="1435"/>
                    <a:pt x="1268" y="1335"/>
                    <a:pt x="1235" y="1234"/>
                  </a:cubicBezTo>
                  <a:cubicBezTo>
                    <a:pt x="1201" y="1134"/>
                    <a:pt x="1168" y="1068"/>
                    <a:pt x="1101" y="1001"/>
                  </a:cubicBezTo>
                  <a:cubicBezTo>
                    <a:pt x="1035" y="968"/>
                    <a:pt x="968" y="934"/>
                    <a:pt x="901" y="934"/>
                  </a:cubicBezTo>
                  <a:cubicBezTo>
                    <a:pt x="801" y="934"/>
                    <a:pt x="734" y="968"/>
                    <a:pt x="668" y="1001"/>
                  </a:cubicBezTo>
                  <a:lnTo>
                    <a:pt x="601" y="1034"/>
                  </a:lnTo>
                  <a:lnTo>
                    <a:pt x="568" y="1068"/>
                  </a:lnTo>
                  <a:lnTo>
                    <a:pt x="901" y="100"/>
                  </a:lnTo>
                  <a:cubicBezTo>
                    <a:pt x="901" y="100"/>
                    <a:pt x="901" y="67"/>
                    <a:pt x="901" y="67"/>
                  </a:cubicBezTo>
                  <a:cubicBezTo>
                    <a:pt x="901" y="67"/>
                    <a:pt x="901" y="34"/>
                    <a:pt x="901" y="34"/>
                  </a:cubicBezTo>
                  <a:cubicBezTo>
                    <a:pt x="901" y="34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34;p41">
              <a:extLst>
                <a:ext uri="{FF2B5EF4-FFF2-40B4-BE49-F238E27FC236}">
                  <a16:creationId xmlns:a16="http://schemas.microsoft.com/office/drawing/2014/main" id="{EC80BEA7-D669-4140-9A52-B8FDED9E0212}"/>
                </a:ext>
              </a:extLst>
            </p:cNvPr>
            <p:cNvSpPr/>
            <p:nvPr/>
          </p:nvSpPr>
          <p:spPr>
            <a:xfrm>
              <a:off x="3770375" y="2820800"/>
              <a:ext cx="30025" cy="77575"/>
            </a:xfrm>
            <a:custGeom>
              <a:avLst/>
              <a:gdLst/>
              <a:ahLst/>
              <a:cxnLst/>
              <a:rect l="l" t="t" r="r" b="b"/>
              <a:pathLst>
                <a:path w="1201" h="3103" extrusionOk="0">
                  <a:moveTo>
                    <a:pt x="834" y="0"/>
                  </a:moveTo>
                  <a:cubicBezTo>
                    <a:pt x="734" y="0"/>
                    <a:pt x="667" y="34"/>
                    <a:pt x="600" y="67"/>
                  </a:cubicBezTo>
                  <a:cubicBezTo>
                    <a:pt x="500" y="134"/>
                    <a:pt x="434" y="200"/>
                    <a:pt x="367" y="301"/>
                  </a:cubicBezTo>
                  <a:cubicBezTo>
                    <a:pt x="267" y="401"/>
                    <a:pt x="200" y="501"/>
                    <a:pt x="167" y="601"/>
                  </a:cubicBezTo>
                  <a:cubicBezTo>
                    <a:pt x="133" y="701"/>
                    <a:pt x="67" y="801"/>
                    <a:pt x="67" y="934"/>
                  </a:cubicBezTo>
                  <a:cubicBezTo>
                    <a:pt x="33" y="1034"/>
                    <a:pt x="0" y="1134"/>
                    <a:pt x="0" y="1235"/>
                  </a:cubicBezTo>
                  <a:cubicBezTo>
                    <a:pt x="0" y="1235"/>
                    <a:pt x="0" y="1268"/>
                    <a:pt x="0" y="1301"/>
                  </a:cubicBezTo>
                  <a:lnTo>
                    <a:pt x="67" y="1301"/>
                  </a:lnTo>
                  <a:lnTo>
                    <a:pt x="167" y="1235"/>
                  </a:lnTo>
                  <a:cubicBezTo>
                    <a:pt x="167" y="1201"/>
                    <a:pt x="200" y="1201"/>
                    <a:pt x="200" y="1168"/>
                  </a:cubicBezTo>
                  <a:cubicBezTo>
                    <a:pt x="234" y="1134"/>
                    <a:pt x="234" y="1134"/>
                    <a:pt x="234" y="1101"/>
                  </a:cubicBezTo>
                  <a:cubicBezTo>
                    <a:pt x="234" y="1034"/>
                    <a:pt x="267" y="968"/>
                    <a:pt x="267" y="901"/>
                  </a:cubicBezTo>
                  <a:cubicBezTo>
                    <a:pt x="300" y="834"/>
                    <a:pt x="300" y="768"/>
                    <a:pt x="334" y="701"/>
                  </a:cubicBezTo>
                  <a:cubicBezTo>
                    <a:pt x="367" y="634"/>
                    <a:pt x="400" y="601"/>
                    <a:pt x="434" y="534"/>
                  </a:cubicBezTo>
                  <a:cubicBezTo>
                    <a:pt x="467" y="501"/>
                    <a:pt x="534" y="434"/>
                    <a:pt x="600" y="434"/>
                  </a:cubicBezTo>
                  <a:cubicBezTo>
                    <a:pt x="651" y="401"/>
                    <a:pt x="692" y="384"/>
                    <a:pt x="730" y="384"/>
                  </a:cubicBezTo>
                  <a:cubicBezTo>
                    <a:pt x="767" y="384"/>
                    <a:pt x="801" y="401"/>
                    <a:pt x="834" y="434"/>
                  </a:cubicBezTo>
                  <a:cubicBezTo>
                    <a:pt x="901" y="501"/>
                    <a:pt x="901" y="601"/>
                    <a:pt x="901" y="701"/>
                  </a:cubicBezTo>
                  <a:cubicBezTo>
                    <a:pt x="901" y="801"/>
                    <a:pt x="901" y="901"/>
                    <a:pt x="867" y="1001"/>
                  </a:cubicBezTo>
                  <a:cubicBezTo>
                    <a:pt x="834" y="1101"/>
                    <a:pt x="801" y="1201"/>
                    <a:pt x="767" y="1301"/>
                  </a:cubicBezTo>
                  <a:lnTo>
                    <a:pt x="67" y="2702"/>
                  </a:lnTo>
                  <a:cubicBezTo>
                    <a:pt x="33" y="2736"/>
                    <a:pt x="33" y="2769"/>
                    <a:pt x="0" y="2802"/>
                  </a:cubicBezTo>
                  <a:cubicBezTo>
                    <a:pt x="0" y="2836"/>
                    <a:pt x="0" y="2869"/>
                    <a:pt x="0" y="2902"/>
                  </a:cubicBezTo>
                  <a:lnTo>
                    <a:pt x="0" y="3036"/>
                  </a:lnTo>
                  <a:cubicBezTo>
                    <a:pt x="0" y="3036"/>
                    <a:pt x="0" y="3069"/>
                    <a:pt x="0" y="3103"/>
                  </a:cubicBezTo>
                  <a:lnTo>
                    <a:pt x="67" y="3103"/>
                  </a:lnTo>
                  <a:lnTo>
                    <a:pt x="1134" y="2469"/>
                  </a:lnTo>
                  <a:cubicBezTo>
                    <a:pt x="1168" y="2469"/>
                    <a:pt x="1168" y="2435"/>
                    <a:pt x="1168" y="2435"/>
                  </a:cubicBezTo>
                  <a:cubicBezTo>
                    <a:pt x="1201" y="2402"/>
                    <a:pt x="1201" y="2369"/>
                    <a:pt x="1201" y="2335"/>
                  </a:cubicBezTo>
                  <a:lnTo>
                    <a:pt x="1201" y="2202"/>
                  </a:lnTo>
                  <a:cubicBezTo>
                    <a:pt x="1201" y="2169"/>
                    <a:pt x="1201" y="2169"/>
                    <a:pt x="1168" y="2135"/>
                  </a:cubicBezTo>
                  <a:lnTo>
                    <a:pt x="1134" y="2135"/>
                  </a:lnTo>
                  <a:lnTo>
                    <a:pt x="367" y="2569"/>
                  </a:lnTo>
                  <a:lnTo>
                    <a:pt x="934" y="1468"/>
                  </a:lnTo>
                  <a:cubicBezTo>
                    <a:pt x="967" y="1368"/>
                    <a:pt x="1001" y="1301"/>
                    <a:pt x="1034" y="1235"/>
                  </a:cubicBezTo>
                  <a:cubicBezTo>
                    <a:pt x="1067" y="1168"/>
                    <a:pt x="1101" y="1101"/>
                    <a:pt x="1101" y="1001"/>
                  </a:cubicBezTo>
                  <a:cubicBezTo>
                    <a:pt x="1134" y="934"/>
                    <a:pt x="1134" y="868"/>
                    <a:pt x="1134" y="801"/>
                  </a:cubicBezTo>
                  <a:cubicBezTo>
                    <a:pt x="1168" y="734"/>
                    <a:pt x="1168" y="634"/>
                    <a:pt x="1134" y="567"/>
                  </a:cubicBezTo>
                  <a:cubicBezTo>
                    <a:pt x="1168" y="467"/>
                    <a:pt x="1134" y="367"/>
                    <a:pt x="1101" y="267"/>
                  </a:cubicBezTo>
                  <a:cubicBezTo>
                    <a:pt x="1101" y="200"/>
                    <a:pt x="1067" y="134"/>
                    <a:pt x="1001" y="67"/>
                  </a:cubicBezTo>
                  <a:cubicBezTo>
                    <a:pt x="967" y="34"/>
                    <a:pt x="901" y="0"/>
                    <a:pt x="8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35;p41">
              <a:extLst>
                <a:ext uri="{FF2B5EF4-FFF2-40B4-BE49-F238E27FC236}">
                  <a16:creationId xmlns:a16="http://schemas.microsoft.com/office/drawing/2014/main" id="{95BC8C55-01BC-42C8-AA8D-DEAB21E65B43}"/>
                </a:ext>
              </a:extLst>
            </p:cNvPr>
            <p:cNvSpPr/>
            <p:nvPr/>
          </p:nvSpPr>
          <p:spPr>
            <a:xfrm>
              <a:off x="3804550" y="2796600"/>
              <a:ext cx="28375" cy="77600"/>
            </a:xfrm>
            <a:custGeom>
              <a:avLst/>
              <a:gdLst/>
              <a:ahLst/>
              <a:cxnLst/>
              <a:rect l="l" t="t" r="r" b="b"/>
              <a:pathLst>
                <a:path w="1135" h="3104" extrusionOk="0">
                  <a:moveTo>
                    <a:pt x="1068" y="1"/>
                  </a:moveTo>
                  <a:lnTo>
                    <a:pt x="67" y="635"/>
                  </a:lnTo>
                  <a:cubicBezTo>
                    <a:pt x="67" y="668"/>
                    <a:pt x="34" y="668"/>
                    <a:pt x="34" y="701"/>
                  </a:cubicBezTo>
                  <a:cubicBezTo>
                    <a:pt x="34" y="735"/>
                    <a:pt x="1" y="768"/>
                    <a:pt x="1" y="768"/>
                  </a:cubicBezTo>
                  <a:lnTo>
                    <a:pt x="1" y="935"/>
                  </a:lnTo>
                  <a:cubicBezTo>
                    <a:pt x="1" y="935"/>
                    <a:pt x="1" y="968"/>
                    <a:pt x="34" y="1002"/>
                  </a:cubicBezTo>
                  <a:lnTo>
                    <a:pt x="67" y="1002"/>
                  </a:lnTo>
                  <a:lnTo>
                    <a:pt x="901" y="501"/>
                  </a:lnTo>
                  <a:lnTo>
                    <a:pt x="368" y="3003"/>
                  </a:lnTo>
                  <a:cubicBezTo>
                    <a:pt x="368" y="3036"/>
                    <a:pt x="368" y="3036"/>
                    <a:pt x="368" y="3036"/>
                  </a:cubicBezTo>
                  <a:cubicBezTo>
                    <a:pt x="368" y="3070"/>
                    <a:pt x="368" y="3070"/>
                    <a:pt x="368" y="3103"/>
                  </a:cubicBezTo>
                  <a:lnTo>
                    <a:pt x="401" y="3103"/>
                  </a:lnTo>
                  <a:lnTo>
                    <a:pt x="501" y="3036"/>
                  </a:lnTo>
                  <a:cubicBezTo>
                    <a:pt x="534" y="3036"/>
                    <a:pt x="568" y="3003"/>
                    <a:pt x="568" y="2970"/>
                  </a:cubicBezTo>
                  <a:cubicBezTo>
                    <a:pt x="568" y="2970"/>
                    <a:pt x="568" y="2936"/>
                    <a:pt x="601" y="2903"/>
                  </a:cubicBezTo>
                  <a:lnTo>
                    <a:pt x="1135" y="401"/>
                  </a:lnTo>
                  <a:cubicBezTo>
                    <a:pt x="1135" y="368"/>
                    <a:pt x="1135" y="334"/>
                    <a:pt x="1135" y="301"/>
                  </a:cubicBezTo>
                  <a:cubicBezTo>
                    <a:pt x="1135" y="301"/>
                    <a:pt x="1135" y="268"/>
                    <a:pt x="1135" y="234"/>
                  </a:cubicBezTo>
                  <a:lnTo>
                    <a:pt x="1135" y="68"/>
                  </a:lnTo>
                  <a:cubicBezTo>
                    <a:pt x="1135" y="68"/>
                    <a:pt x="1135" y="34"/>
                    <a:pt x="11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36;p41">
              <a:extLst>
                <a:ext uri="{FF2B5EF4-FFF2-40B4-BE49-F238E27FC236}">
                  <a16:creationId xmlns:a16="http://schemas.microsoft.com/office/drawing/2014/main" id="{E3039EC3-3CE5-4398-9422-2A82ED06A60A}"/>
                </a:ext>
              </a:extLst>
            </p:cNvPr>
            <p:cNvSpPr/>
            <p:nvPr/>
          </p:nvSpPr>
          <p:spPr>
            <a:xfrm>
              <a:off x="3729500" y="2831825"/>
              <a:ext cx="381125" cy="230350"/>
            </a:xfrm>
            <a:custGeom>
              <a:avLst/>
              <a:gdLst/>
              <a:ahLst/>
              <a:cxnLst/>
              <a:rect l="l" t="t" r="r" b="b"/>
              <a:pathLst>
                <a:path w="15245" h="9214" extrusionOk="0">
                  <a:moveTo>
                    <a:pt x="15065" y="1"/>
                  </a:moveTo>
                  <a:cubicBezTo>
                    <a:pt x="15028" y="1"/>
                    <a:pt x="14988" y="9"/>
                    <a:pt x="14945" y="26"/>
                  </a:cubicBezTo>
                  <a:lnTo>
                    <a:pt x="301" y="8532"/>
                  </a:lnTo>
                  <a:cubicBezTo>
                    <a:pt x="134" y="8632"/>
                    <a:pt x="34" y="8833"/>
                    <a:pt x="1" y="9033"/>
                  </a:cubicBezTo>
                  <a:cubicBezTo>
                    <a:pt x="1" y="9146"/>
                    <a:pt x="62" y="9213"/>
                    <a:pt x="154" y="9213"/>
                  </a:cubicBezTo>
                  <a:cubicBezTo>
                    <a:pt x="197" y="9213"/>
                    <a:pt x="247" y="9198"/>
                    <a:pt x="301" y="9166"/>
                  </a:cubicBezTo>
                  <a:lnTo>
                    <a:pt x="14945" y="693"/>
                  </a:lnTo>
                  <a:cubicBezTo>
                    <a:pt x="15111" y="593"/>
                    <a:pt x="15245" y="393"/>
                    <a:pt x="15245" y="193"/>
                  </a:cubicBezTo>
                  <a:cubicBezTo>
                    <a:pt x="15245" y="69"/>
                    <a:pt x="15171" y="1"/>
                    <a:pt x="150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37;p41">
              <a:extLst>
                <a:ext uri="{FF2B5EF4-FFF2-40B4-BE49-F238E27FC236}">
                  <a16:creationId xmlns:a16="http://schemas.microsoft.com/office/drawing/2014/main" id="{259C46AD-E1A6-4C5F-AAE4-CFDDED284270}"/>
                </a:ext>
              </a:extLst>
            </p:cNvPr>
            <p:cNvSpPr/>
            <p:nvPr/>
          </p:nvSpPr>
          <p:spPr>
            <a:xfrm>
              <a:off x="3729500" y="2751775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0"/>
                  </a:moveTo>
                  <a:cubicBezTo>
                    <a:pt x="3687" y="0"/>
                    <a:pt x="3646" y="9"/>
                    <a:pt x="3603" y="26"/>
                  </a:cubicBezTo>
                  <a:lnTo>
                    <a:pt x="301" y="1927"/>
                  </a:lnTo>
                  <a:cubicBezTo>
                    <a:pt x="134" y="2061"/>
                    <a:pt x="34" y="2228"/>
                    <a:pt x="1" y="2428"/>
                  </a:cubicBezTo>
                  <a:cubicBezTo>
                    <a:pt x="1" y="2566"/>
                    <a:pt x="64" y="2640"/>
                    <a:pt x="158" y="2640"/>
                  </a:cubicBezTo>
                  <a:cubicBezTo>
                    <a:pt x="201" y="2640"/>
                    <a:pt x="249" y="2625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0"/>
                    <a:pt x="37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38;p41">
              <a:extLst>
                <a:ext uri="{FF2B5EF4-FFF2-40B4-BE49-F238E27FC236}">
                  <a16:creationId xmlns:a16="http://schemas.microsoft.com/office/drawing/2014/main" id="{F571D713-C7B8-47E0-9494-377F710558B6}"/>
                </a:ext>
              </a:extLst>
            </p:cNvPr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39;p41">
              <a:extLst>
                <a:ext uri="{FF2B5EF4-FFF2-40B4-BE49-F238E27FC236}">
                  <a16:creationId xmlns:a16="http://schemas.microsoft.com/office/drawing/2014/main" id="{1F9EA830-50C0-49DA-8DFA-972420B7371B}"/>
                </a:ext>
              </a:extLst>
            </p:cNvPr>
            <p:cNvSpPr/>
            <p:nvPr/>
          </p:nvSpPr>
          <p:spPr>
            <a:xfrm>
              <a:off x="3727000" y="3055275"/>
              <a:ext cx="386475" cy="249225"/>
            </a:xfrm>
            <a:custGeom>
              <a:avLst/>
              <a:gdLst/>
              <a:ahLst/>
              <a:cxnLst/>
              <a:rect l="l" t="t" r="r" b="b"/>
              <a:pathLst>
                <a:path w="15459" h="9969" extrusionOk="0">
                  <a:moveTo>
                    <a:pt x="15305" y="1"/>
                  </a:moveTo>
                  <a:cubicBezTo>
                    <a:pt x="15285" y="1"/>
                    <a:pt x="15264" y="9"/>
                    <a:pt x="15245" y="28"/>
                  </a:cubicBezTo>
                  <a:lnTo>
                    <a:pt x="13577" y="1529"/>
                  </a:lnTo>
                  <a:lnTo>
                    <a:pt x="11942" y="1829"/>
                  </a:lnTo>
                  <a:lnTo>
                    <a:pt x="10208" y="1329"/>
                  </a:lnTo>
                  <a:lnTo>
                    <a:pt x="8473" y="4364"/>
                  </a:lnTo>
                  <a:lnTo>
                    <a:pt x="6805" y="4798"/>
                  </a:lnTo>
                  <a:lnTo>
                    <a:pt x="5137" y="6833"/>
                  </a:lnTo>
                  <a:lnTo>
                    <a:pt x="3503" y="7300"/>
                  </a:lnTo>
                  <a:lnTo>
                    <a:pt x="1735" y="6966"/>
                  </a:lnTo>
                  <a:lnTo>
                    <a:pt x="0" y="9802"/>
                  </a:lnTo>
                  <a:cubicBezTo>
                    <a:pt x="0" y="9868"/>
                    <a:pt x="0" y="9935"/>
                    <a:pt x="34" y="9968"/>
                  </a:cubicBezTo>
                  <a:lnTo>
                    <a:pt x="101" y="9968"/>
                  </a:lnTo>
                  <a:cubicBezTo>
                    <a:pt x="134" y="9968"/>
                    <a:pt x="167" y="9935"/>
                    <a:pt x="201" y="9902"/>
                  </a:cubicBezTo>
                  <a:lnTo>
                    <a:pt x="1868" y="7200"/>
                  </a:lnTo>
                  <a:lnTo>
                    <a:pt x="3470" y="7500"/>
                  </a:lnTo>
                  <a:lnTo>
                    <a:pt x="3503" y="7500"/>
                  </a:lnTo>
                  <a:lnTo>
                    <a:pt x="5238" y="7033"/>
                  </a:lnTo>
                  <a:lnTo>
                    <a:pt x="6939" y="4965"/>
                  </a:lnTo>
                  <a:lnTo>
                    <a:pt x="8640" y="4565"/>
                  </a:lnTo>
                  <a:lnTo>
                    <a:pt x="10308" y="1562"/>
                  </a:lnTo>
                  <a:lnTo>
                    <a:pt x="11942" y="2029"/>
                  </a:lnTo>
                  <a:lnTo>
                    <a:pt x="13644" y="1696"/>
                  </a:lnTo>
                  <a:lnTo>
                    <a:pt x="13677" y="1696"/>
                  </a:lnTo>
                  <a:lnTo>
                    <a:pt x="15378" y="195"/>
                  </a:lnTo>
                  <a:cubicBezTo>
                    <a:pt x="15459" y="141"/>
                    <a:pt x="15388" y="1"/>
                    <a:pt x="15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40;p41">
              <a:extLst>
                <a:ext uri="{FF2B5EF4-FFF2-40B4-BE49-F238E27FC236}">
                  <a16:creationId xmlns:a16="http://schemas.microsoft.com/office/drawing/2014/main" id="{35C034C6-B4D7-4956-8E59-7AC9245A5148}"/>
                </a:ext>
              </a:extLst>
            </p:cNvPr>
            <p:cNvSpPr/>
            <p:nvPr/>
          </p:nvSpPr>
          <p:spPr>
            <a:xfrm>
              <a:off x="3732000" y="3135175"/>
              <a:ext cx="31725" cy="73425"/>
            </a:xfrm>
            <a:custGeom>
              <a:avLst/>
              <a:gdLst/>
              <a:ahLst/>
              <a:cxnLst/>
              <a:rect l="l" t="t" r="r" b="b"/>
              <a:pathLst>
                <a:path w="1269" h="2937" extrusionOk="0">
                  <a:moveTo>
                    <a:pt x="768" y="401"/>
                  </a:moveTo>
                  <a:cubicBezTo>
                    <a:pt x="835" y="401"/>
                    <a:pt x="868" y="435"/>
                    <a:pt x="901" y="468"/>
                  </a:cubicBezTo>
                  <a:cubicBezTo>
                    <a:pt x="935" y="468"/>
                    <a:pt x="968" y="535"/>
                    <a:pt x="968" y="568"/>
                  </a:cubicBezTo>
                  <a:cubicBezTo>
                    <a:pt x="1001" y="635"/>
                    <a:pt x="1001" y="701"/>
                    <a:pt x="1001" y="768"/>
                  </a:cubicBezTo>
                  <a:cubicBezTo>
                    <a:pt x="1001" y="868"/>
                    <a:pt x="1001" y="935"/>
                    <a:pt x="968" y="1035"/>
                  </a:cubicBezTo>
                  <a:cubicBezTo>
                    <a:pt x="968" y="1102"/>
                    <a:pt x="935" y="1168"/>
                    <a:pt x="901" y="1235"/>
                  </a:cubicBezTo>
                  <a:cubicBezTo>
                    <a:pt x="868" y="1302"/>
                    <a:pt x="835" y="1369"/>
                    <a:pt x="768" y="1435"/>
                  </a:cubicBezTo>
                  <a:cubicBezTo>
                    <a:pt x="734" y="1502"/>
                    <a:pt x="668" y="1535"/>
                    <a:pt x="634" y="1569"/>
                  </a:cubicBezTo>
                  <a:cubicBezTo>
                    <a:pt x="568" y="1602"/>
                    <a:pt x="534" y="1602"/>
                    <a:pt x="468" y="1602"/>
                  </a:cubicBezTo>
                  <a:cubicBezTo>
                    <a:pt x="434" y="1602"/>
                    <a:pt x="368" y="1602"/>
                    <a:pt x="334" y="1569"/>
                  </a:cubicBezTo>
                  <a:cubicBezTo>
                    <a:pt x="301" y="1535"/>
                    <a:pt x="267" y="1502"/>
                    <a:pt x="267" y="1435"/>
                  </a:cubicBezTo>
                  <a:cubicBezTo>
                    <a:pt x="234" y="1369"/>
                    <a:pt x="234" y="1302"/>
                    <a:pt x="234" y="1235"/>
                  </a:cubicBezTo>
                  <a:cubicBezTo>
                    <a:pt x="234" y="1068"/>
                    <a:pt x="267" y="902"/>
                    <a:pt x="334" y="768"/>
                  </a:cubicBezTo>
                  <a:cubicBezTo>
                    <a:pt x="368" y="701"/>
                    <a:pt x="401" y="635"/>
                    <a:pt x="468" y="601"/>
                  </a:cubicBezTo>
                  <a:cubicBezTo>
                    <a:pt x="501" y="535"/>
                    <a:pt x="568" y="501"/>
                    <a:pt x="634" y="468"/>
                  </a:cubicBezTo>
                  <a:cubicBezTo>
                    <a:pt x="668" y="435"/>
                    <a:pt x="734" y="401"/>
                    <a:pt x="768" y="401"/>
                  </a:cubicBezTo>
                  <a:close/>
                  <a:moveTo>
                    <a:pt x="901" y="1"/>
                  </a:moveTo>
                  <a:cubicBezTo>
                    <a:pt x="801" y="1"/>
                    <a:pt x="701" y="34"/>
                    <a:pt x="634" y="101"/>
                  </a:cubicBezTo>
                  <a:cubicBezTo>
                    <a:pt x="534" y="134"/>
                    <a:pt x="468" y="201"/>
                    <a:pt x="401" y="301"/>
                  </a:cubicBezTo>
                  <a:cubicBezTo>
                    <a:pt x="334" y="401"/>
                    <a:pt x="267" y="501"/>
                    <a:pt x="201" y="601"/>
                  </a:cubicBezTo>
                  <a:cubicBezTo>
                    <a:pt x="134" y="701"/>
                    <a:pt x="101" y="835"/>
                    <a:pt x="67" y="968"/>
                  </a:cubicBezTo>
                  <a:cubicBezTo>
                    <a:pt x="34" y="1102"/>
                    <a:pt x="1" y="1202"/>
                    <a:pt x="1" y="1335"/>
                  </a:cubicBezTo>
                  <a:cubicBezTo>
                    <a:pt x="1" y="1469"/>
                    <a:pt x="34" y="1602"/>
                    <a:pt x="67" y="1702"/>
                  </a:cubicBezTo>
                  <a:cubicBezTo>
                    <a:pt x="101" y="1769"/>
                    <a:pt x="134" y="1836"/>
                    <a:pt x="201" y="1902"/>
                  </a:cubicBezTo>
                  <a:cubicBezTo>
                    <a:pt x="234" y="1936"/>
                    <a:pt x="301" y="1936"/>
                    <a:pt x="401" y="1936"/>
                  </a:cubicBezTo>
                  <a:cubicBezTo>
                    <a:pt x="468" y="1936"/>
                    <a:pt x="534" y="1902"/>
                    <a:pt x="601" y="1869"/>
                  </a:cubicBezTo>
                  <a:lnTo>
                    <a:pt x="634" y="1869"/>
                  </a:lnTo>
                  <a:lnTo>
                    <a:pt x="701" y="1836"/>
                  </a:lnTo>
                  <a:lnTo>
                    <a:pt x="368" y="2836"/>
                  </a:lnTo>
                  <a:cubicBezTo>
                    <a:pt x="368" y="2836"/>
                    <a:pt x="368" y="2836"/>
                    <a:pt x="368" y="2870"/>
                  </a:cubicBezTo>
                  <a:cubicBezTo>
                    <a:pt x="368" y="2903"/>
                    <a:pt x="368" y="2936"/>
                    <a:pt x="368" y="2936"/>
                  </a:cubicBezTo>
                  <a:lnTo>
                    <a:pt x="401" y="2936"/>
                  </a:lnTo>
                  <a:lnTo>
                    <a:pt x="534" y="2870"/>
                  </a:lnTo>
                  <a:cubicBezTo>
                    <a:pt x="568" y="2836"/>
                    <a:pt x="601" y="2836"/>
                    <a:pt x="601" y="2803"/>
                  </a:cubicBezTo>
                  <a:lnTo>
                    <a:pt x="634" y="2736"/>
                  </a:lnTo>
                  <a:lnTo>
                    <a:pt x="1068" y="1435"/>
                  </a:lnTo>
                  <a:cubicBezTo>
                    <a:pt x="1101" y="1402"/>
                    <a:pt x="1101" y="1335"/>
                    <a:pt x="1135" y="1269"/>
                  </a:cubicBezTo>
                  <a:cubicBezTo>
                    <a:pt x="1168" y="1202"/>
                    <a:pt x="1201" y="1135"/>
                    <a:pt x="1201" y="1035"/>
                  </a:cubicBezTo>
                  <a:cubicBezTo>
                    <a:pt x="1235" y="968"/>
                    <a:pt x="1268" y="902"/>
                    <a:pt x="1268" y="835"/>
                  </a:cubicBezTo>
                  <a:cubicBezTo>
                    <a:pt x="1268" y="768"/>
                    <a:pt x="1268" y="701"/>
                    <a:pt x="1268" y="635"/>
                  </a:cubicBezTo>
                  <a:cubicBezTo>
                    <a:pt x="1268" y="501"/>
                    <a:pt x="1235" y="401"/>
                    <a:pt x="1201" y="301"/>
                  </a:cubicBezTo>
                  <a:cubicBezTo>
                    <a:pt x="1201" y="201"/>
                    <a:pt x="1135" y="134"/>
                    <a:pt x="1101" y="68"/>
                  </a:cubicBezTo>
                  <a:cubicBezTo>
                    <a:pt x="1035" y="34"/>
                    <a:pt x="968" y="1"/>
                    <a:pt x="9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41;p41">
              <a:extLst>
                <a:ext uri="{FF2B5EF4-FFF2-40B4-BE49-F238E27FC236}">
                  <a16:creationId xmlns:a16="http://schemas.microsoft.com/office/drawing/2014/main" id="{58681017-EA00-4B27-9E37-D898F6F90B33}"/>
                </a:ext>
              </a:extLst>
            </p:cNvPr>
            <p:cNvSpPr/>
            <p:nvPr/>
          </p:nvSpPr>
          <p:spPr>
            <a:xfrm>
              <a:off x="3767850" y="3111000"/>
              <a:ext cx="31725" cy="77100"/>
            </a:xfrm>
            <a:custGeom>
              <a:avLst/>
              <a:gdLst/>
              <a:ahLst/>
              <a:cxnLst/>
              <a:rect l="l" t="t" r="r" b="b"/>
              <a:pathLst>
                <a:path w="1269" h="3084" extrusionOk="0">
                  <a:moveTo>
                    <a:pt x="1102" y="1"/>
                  </a:moveTo>
                  <a:lnTo>
                    <a:pt x="134" y="568"/>
                  </a:lnTo>
                  <a:cubicBezTo>
                    <a:pt x="101" y="568"/>
                    <a:pt x="101" y="601"/>
                    <a:pt x="68" y="634"/>
                  </a:cubicBezTo>
                  <a:cubicBezTo>
                    <a:pt x="68" y="634"/>
                    <a:pt x="68" y="668"/>
                    <a:pt x="68" y="701"/>
                  </a:cubicBezTo>
                  <a:lnTo>
                    <a:pt x="68" y="835"/>
                  </a:lnTo>
                  <a:cubicBezTo>
                    <a:pt x="68" y="868"/>
                    <a:pt x="68" y="868"/>
                    <a:pt x="68" y="901"/>
                  </a:cubicBezTo>
                  <a:lnTo>
                    <a:pt x="134" y="901"/>
                  </a:lnTo>
                  <a:lnTo>
                    <a:pt x="835" y="501"/>
                  </a:lnTo>
                  <a:lnTo>
                    <a:pt x="835" y="501"/>
                  </a:lnTo>
                  <a:lnTo>
                    <a:pt x="401" y="1502"/>
                  </a:lnTo>
                  <a:lnTo>
                    <a:pt x="368" y="1568"/>
                  </a:lnTo>
                  <a:cubicBezTo>
                    <a:pt x="368" y="1568"/>
                    <a:pt x="368" y="1602"/>
                    <a:pt x="368" y="1635"/>
                  </a:cubicBezTo>
                  <a:lnTo>
                    <a:pt x="368" y="1769"/>
                  </a:lnTo>
                  <a:cubicBezTo>
                    <a:pt x="368" y="1769"/>
                    <a:pt x="368" y="1802"/>
                    <a:pt x="368" y="1835"/>
                  </a:cubicBezTo>
                  <a:lnTo>
                    <a:pt x="401" y="1835"/>
                  </a:lnTo>
                  <a:lnTo>
                    <a:pt x="635" y="1702"/>
                  </a:lnTo>
                  <a:cubicBezTo>
                    <a:pt x="668" y="1668"/>
                    <a:pt x="735" y="1635"/>
                    <a:pt x="768" y="1635"/>
                  </a:cubicBezTo>
                  <a:lnTo>
                    <a:pt x="902" y="1635"/>
                  </a:lnTo>
                  <a:cubicBezTo>
                    <a:pt x="935" y="1668"/>
                    <a:pt x="968" y="1702"/>
                    <a:pt x="968" y="1735"/>
                  </a:cubicBezTo>
                  <a:cubicBezTo>
                    <a:pt x="1002" y="1802"/>
                    <a:pt x="1002" y="1869"/>
                    <a:pt x="1002" y="1935"/>
                  </a:cubicBezTo>
                  <a:cubicBezTo>
                    <a:pt x="1002" y="2002"/>
                    <a:pt x="1002" y="2069"/>
                    <a:pt x="968" y="2169"/>
                  </a:cubicBezTo>
                  <a:cubicBezTo>
                    <a:pt x="968" y="2236"/>
                    <a:pt x="935" y="2302"/>
                    <a:pt x="902" y="2369"/>
                  </a:cubicBezTo>
                  <a:cubicBezTo>
                    <a:pt x="868" y="2402"/>
                    <a:pt x="802" y="2469"/>
                    <a:pt x="768" y="2502"/>
                  </a:cubicBezTo>
                  <a:cubicBezTo>
                    <a:pt x="735" y="2569"/>
                    <a:pt x="668" y="2602"/>
                    <a:pt x="635" y="2636"/>
                  </a:cubicBezTo>
                  <a:cubicBezTo>
                    <a:pt x="568" y="2669"/>
                    <a:pt x="501" y="2703"/>
                    <a:pt x="435" y="2703"/>
                  </a:cubicBezTo>
                  <a:lnTo>
                    <a:pt x="335" y="2703"/>
                  </a:lnTo>
                  <a:cubicBezTo>
                    <a:pt x="301" y="2703"/>
                    <a:pt x="268" y="2669"/>
                    <a:pt x="268" y="2636"/>
                  </a:cubicBezTo>
                  <a:cubicBezTo>
                    <a:pt x="234" y="2602"/>
                    <a:pt x="234" y="2569"/>
                    <a:pt x="201" y="2536"/>
                  </a:cubicBezTo>
                  <a:cubicBezTo>
                    <a:pt x="201" y="2502"/>
                    <a:pt x="201" y="2502"/>
                    <a:pt x="201" y="2502"/>
                  </a:cubicBezTo>
                  <a:lnTo>
                    <a:pt x="168" y="2502"/>
                  </a:lnTo>
                  <a:lnTo>
                    <a:pt x="34" y="2569"/>
                  </a:lnTo>
                  <a:cubicBezTo>
                    <a:pt x="34" y="2569"/>
                    <a:pt x="1" y="2569"/>
                    <a:pt x="1" y="2602"/>
                  </a:cubicBezTo>
                  <a:cubicBezTo>
                    <a:pt x="1" y="2636"/>
                    <a:pt x="1" y="2636"/>
                    <a:pt x="1" y="2669"/>
                  </a:cubicBezTo>
                  <a:cubicBezTo>
                    <a:pt x="1" y="2736"/>
                    <a:pt x="1" y="2836"/>
                    <a:pt x="34" y="2903"/>
                  </a:cubicBezTo>
                  <a:cubicBezTo>
                    <a:pt x="68" y="2936"/>
                    <a:pt x="101" y="3003"/>
                    <a:pt x="168" y="3036"/>
                  </a:cubicBezTo>
                  <a:cubicBezTo>
                    <a:pt x="215" y="3060"/>
                    <a:pt x="262" y="3083"/>
                    <a:pt x="309" y="3083"/>
                  </a:cubicBezTo>
                  <a:cubicBezTo>
                    <a:pt x="329" y="3083"/>
                    <a:pt x="348" y="3079"/>
                    <a:pt x="368" y="3069"/>
                  </a:cubicBezTo>
                  <a:cubicBezTo>
                    <a:pt x="468" y="3069"/>
                    <a:pt x="568" y="3036"/>
                    <a:pt x="635" y="2969"/>
                  </a:cubicBezTo>
                  <a:cubicBezTo>
                    <a:pt x="735" y="2936"/>
                    <a:pt x="802" y="2869"/>
                    <a:pt x="868" y="2769"/>
                  </a:cubicBezTo>
                  <a:cubicBezTo>
                    <a:pt x="968" y="2703"/>
                    <a:pt x="1035" y="2602"/>
                    <a:pt x="1068" y="2502"/>
                  </a:cubicBezTo>
                  <a:cubicBezTo>
                    <a:pt x="1135" y="2402"/>
                    <a:pt x="1168" y="2302"/>
                    <a:pt x="1202" y="2169"/>
                  </a:cubicBezTo>
                  <a:cubicBezTo>
                    <a:pt x="1235" y="2035"/>
                    <a:pt x="1269" y="1902"/>
                    <a:pt x="1269" y="1802"/>
                  </a:cubicBezTo>
                  <a:cubicBezTo>
                    <a:pt x="1269" y="1702"/>
                    <a:pt x="1235" y="1602"/>
                    <a:pt x="1235" y="1502"/>
                  </a:cubicBezTo>
                  <a:cubicBezTo>
                    <a:pt x="1202" y="1435"/>
                    <a:pt x="1168" y="1368"/>
                    <a:pt x="1102" y="1302"/>
                  </a:cubicBezTo>
                  <a:cubicBezTo>
                    <a:pt x="1068" y="1268"/>
                    <a:pt x="1002" y="1268"/>
                    <a:pt x="935" y="1268"/>
                  </a:cubicBezTo>
                  <a:cubicBezTo>
                    <a:pt x="835" y="1268"/>
                    <a:pt x="768" y="1302"/>
                    <a:pt x="701" y="1335"/>
                  </a:cubicBezTo>
                  <a:lnTo>
                    <a:pt x="1135" y="334"/>
                  </a:lnTo>
                  <a:cubicBezTo>
                    <a:pt x="1168" y="334"/>
                    <a:pt x="1168" y="301"/>
                    <a:pt x="1168" y="267"/>
                  </a:cubicBezTo>
                  <a:cubicBezTo>
                    <a:pt x="1168" y="234"/>
                    <a:pt x="1168" y="201"/>
                    <a:pt x="1168" y="201"/>
                  </a:cubicBezTo>
                  <a:lnTo>
                    <a:pt x="1168" y="67"/>
                  </a:lnTo>
                  <a:cubicBezTo>
                    <a:pt x="1168" y="34"/>
                    <a:pt x="1168" y="1"/>
                    <a:pt x="11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42;p41">
              <a:extLst>
                <a:ext uri="{FF2B5EF4-FFF2-40B4-BE49-F238E27FC236}">
                  <a16:creationId xmlns:a16="http://schemas.microsoft.com/office/drawing/2014/main" id="{401BFC72-EA01-4117-9773-94F1A4D97B20}"/>
                </a:ext>
              </a:extLst>
            </p:cNvPr>
            <p:cNvSpPr/>
            <p:nvPr/>
          </p:nvSpPr>
          <p:spPr>
            <a:xfrm>
              <a:off x="3729500" y="3124850"/>
              <a:ext cx="381125" cy="230025"/>
            </a:xfrm>
            <a:custGeom>
              <a:avLst/>
              <a:gdLst/>
              <a:ahLst/>
              <a:cxnLst/>
              <a:rect l="l" t="t" r="r" b="b"/>
              <a:pathLst>
                <a:path w="15245" h="9201" extrusionOk="0">
                  <a:moveTo>
                    <a:pt x="15091" y="0"/>
                  </a:moveTo>
                  <a:cubicBezTo>
                    <a:pt x="15048" y="0"/>
                    <a:pt x="14998" y="15"/>
                    <a:pt x="14945" y="47"/>
                  </a:cubicBezTo>
                  <a:lnTo>
                    <a:pt x="301" y="8520"/>
                  </a:lnTo>
                  <a:cubicBezTo>
                    <a:pt x="134" y="8620"/>
                    <a:pt x="34" y="8820"/>
                    <a:pt x="1" y="9020"/>
                  </a:cubicBezTo>
                  <a:cubicBezTo>
                    <a:pt x="1" y="9133"/>
                    <a:pt x="62" y="9201"/>
                    <a:pt x="154" y="9201"/>
                  </a:cubicBezTo>
                  <a:cubicBezTo>
                    <a:pt x="197" y="9201"/>
                    <a:pt x="247" y="9186"/>
                    <a:pt x="301" y="9154"/>
                  </a:cubicBezTo>
                  <a:lnTo>
                    <a:pt x="14945" y="681"/>
                  </a:lnTo>
                  <a:cubicBezTo>
                    <a:pt x="15111" y="581"/>
                    <a:pt x="15245" y="381"/>
                    <a:pt x="15245" y="180"/>
                  </a:cubicBezTo>
                  <a:cubicBezTo>
                    <a:pt x="15245" y="67"/>
                    <a:pt x="15183" y="0"/>
                    <a:pt x="150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43;p41">
              <a:extLst>
                <a:ext uri="{FF2B5EF4-FFF2-40B4-BE49-F238E27FC236}">
                  <a16:creationId xmlns:a16="http://schemas.microsoft.com/office/drawing/2014/main" id="{4C38CB28-7B10-4F03-A8D6-68A93E76A493}"/>
                </a:ext>
              </a:extLst>
            </p:cNvPr>
            <p:cNvSpPr/>
            <p:nvPr/>
          </p:nvSpPr>
          <p:spPr>
            <a:xfrm>
              <a:off x="3729500" y="3044775"/>
              <a:ext cx="97600" cy="65750"/>
            </a:xfrm>
            <a:custGeom>
              <a:avLst/>
              <a:gdLst/>
              <a:ahLst/>
              <a:cxnLst/>
              <a:rect l="l" t="t" r="r" b="b"/>
              <a:pathLst>
                <a:path w="3904" h="2630" extrusionOk="0">
                  <a:moveTo>
                    <a:pt x="3750" y="1"/>
                  </a:moveTo>
                  <a:cubicBezTo>
                    <a:pt x="3707" y="1"/>
                    <a:pt x="3657" y="16"/>
                    <a:pt x="3603" y="48"/>
                  </a:cubicBezTo>
                  <a:lnTo>
                    <a:pt x="301" y="1949"/>
                  </a:lnTo>
                  <a:cubicBezTo>
                    <a:pt x="134" y="2049"/>
                    <a:pt x="34" y="2249"/>
                    <a:pt x="1" y="2449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603" y="682"/>
                  </a:lnTo>
                  <a:cubicBezTo>
                    <a:pt x="3770" y="581"/>
                    <a:pt x="3870" y="415"/>
                    <a:pt x="3903" y="181"/>
                  </a:cubicBezTo>
                  <a:cubicBezTo>
                    <a:pt x="3903" y="68"/>
                    <a:pt x="3842" y="1"/>
                    <a:pt x="37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44;p41">
              <a:extLst>
                <a:ext uri="{FF2B5EF4-FFF2-40B4-BE49-F238E27FC236}">
                  <a16:creationId xmlns:a16="http://schemas.microsoft.com/office/drawing/2014/main" id="{80172026-4452-4171-94AD-0291BD0EB54D}"/>
                </a:ext>
              </a:extLst>
            </p:cNvPr>
            <p:cNvSpPr/>
            <p:nvPr/>
          </p:nvSpPr>
          <p:spPr>
            <a:xfrm>
              <a:off x="4279900" y="2526750"/>
              <a:ext cx="48375" cy="134800"/>
            </a:xfrm>
            <a:custGeom>
              <a:avLst/>
              <a:gdLst/>
              <a:ahLst/>
              <a:cxnLst/>
              <a:rect l="l" t="t" r="r" b="b"/>
              <a:pathLst>
                <a:path w="1935" h="5392" extrusionOk="0">
                  <a:moveTo>
                    <a:pt x="1109" y="1"/>
                  </a:moveTo>
                  <a:cubicBezTo>
                    <a:pt x="718" y="1"/>
                    <a:pt x="331" y="121"/>
                    <a:pt x="0" y="354"/>
                  </a:cubicBezTo>
                  <a:lnTo>
                    <a:pt x="0" y="5391"/>
                  </a:lnTo>
                  <a:lnTo>
                    <a:pt x="1935" y="187"/>
                  </a:lnTo>
                  <a:cubicBezTo>
                    <a:pt x="1671" y="62"/>
                    <a:pt x="1389" y="1"/>
                    <a:pt x="11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45;p41">
              <a:extLst>
                <a:ext uri="{FF2B5EF4-FFF2-40B4-BE49-F238E27FC236}">
                  <a16:creationId xmlns:a16="http://schemas.microsoft.com/office/drawing/2014/main" id="{5C6A64B8-88DF-46D0-A7F6-F1CD9CD7F2D1}"/>
                </a:ext>
              </a:extLst>
            </p:cNvPr>
            <p:cNvSpPr/>
            <p:nvPr/>
          </p:nvSpPr>
          <p:spPr>
            <a:xfrm>
              <a:off x="4231525" y="2535600"/>
              <a:ext cx="48400" cy="126775"/>
            </a:xfrm>
            <a:custGeom>
              <a:avLst/>
              <a:gdLst/>
              <a:ahLst/>
              <a:cxnLst/>
              <a:rect l="l" t="t" r="r" b="b"/>
              <a:pathLst>
                <a:path w="1936" h="5071" extrusionOk="0">
                  <a:moveTo>
                    <a:pt x="1935" y="0"/>
                  </a:moveTo>
                  <a:cubicBezTo>
                    <a:pt x="1135" y="500"/>
                    <a:pt x="468" y="1234"/>
                    <a:pt x="1" y="2068"/>
                  </a:cubicBezTo>
                  <a:lnTo>
                    <a:pt x="1935" y="5070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46;p41">
              <a:extLst>
                <a:ext uri="{FF2B5EF4-FFF2-40B4-BE49-F238E27FC236}">
                  <a16:creationId xmlns:a16="http://schemas.microsoft.com/office/drawing/2014/main" id="{8BE2B953-9724-41D2-89FA-97F2243DB5AB}"/>
                </a:ext>
              </a:extLst>
            </p:cNvPr>
            <p:cNvSpPr/>
            <p:nvPr/>
          </p:nvSpPr>
          <p:spPr>
            <a:xfrm>
              <a:off x="4201500" y="2587300"/>
              <a:ext cx="78425" cy="80900"/>
            </a:xfrm>
            <a:custGeom>
              <a:avLst/>
              <a:gdLst/>
              <a:ahLst/>
              <a:cxnLst/>
              <a:rect l="l" t="t" r="r" b="b"/>
              <a:pathLst>
                <a:path w="3137" h="3236" extrusionOk="0">
                  <a:moveTo>
                    <a:pt x="1202" y="0"/>
                  </a:moveTo>
                  <a:cubicBezTo>
                    <a:pt x="634" y="1001"/>
                    <a:pt x="234" y="2102"/>
                    <a:pt x="1" y="3236"/>
                  </a:cubicBezTo>
                  <a:lnTo>
                    <a:pt x="3136" y="3002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47;p41">
              <a:extLst>
                <a:ext uri="{FF2B5EF4-FFF2-40B4-BE49-F238E27FC236}">
                  <a16:creationId xmlns:a16="http://schemas.microsoft.com/office/drawing/2014/main" id="{6AC65A22-B949-473C-B458-DA36FEA5C95D}"/>
                </a:ext>
              </a:extLst>
            </p:cNvPr>
            <p:cNvSpPr/>
            <p:nvPr/>
          </p:nvSpPr>
          <p:spPr>
            <a:xfrm>
              <a:off x="4201500" y="2535600"/>
              <a:ext cx="78425" cy="132600"/>
            </a:xfrm>
            <a:custGeom>
              <a:avLst/>
              <a:gdLst/>
              <a:ahLst/>
              <a:cxnLst/>
              <a:rect l="l" t="t" r="r" b="b"/>
              <a:pathLst>
                <a:path w="3137" h="5304" extrusionOk="0">
                  <a:moveTo>
                    <a:pt x="3136" y="0"/>
                  </a:moveTo>
                  <a:cubicBezTo>
                    <a:pt x="2336" y="500"/>
                    <a:pt x="1669" y="1234"/>
                    <a:pt x="1202" y="2068"/>
                  </a:cubicBezTo>
                  <a:cubicBezTo>
                    <a:pt x="634" y="3069"/>
                    <a:pt x="234" y="4170"/>
                    <a:pt x="1" y="5304"/>
                  </a:cubicBezTo>
                  <a:lnTo>
                    <a:pt x="3136" y="5070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48;p41">
              <a:extLst>
                <a:ext uri="{FF2B5EF4-FFF2-40B4-BE49-F238E27FC236}">
                  <a16:creationId xmlns:a16="http://schemas.microsoft.com/office/drawing/2014/main" id="{19FE930C-B8D3-4EA0-898D-2D9BBADF52A3}"/>
                </a:ext>
              </a:extLst>
            </p:cNvPr>
            <p:cNvSpPr/>
            <p:nvPr/>
          </p:nvSpPr>
          <p:spPr>
            <a:xfrm>
              <a:off x="4279900" y="2531425"/>
              <a:ext cx="77575" cy="130125"/>
            </a:xfrm>
            <a:custGeom>
              <a:avLst/>
              <a:gdLst/>
              <a:ahLst/>
              <a:cxnLst/>
              <a:rect l="l" t="t" r="r" b="b"/>
              <a:pathLst>
                <a:path w="3103" h="5205" extrusionOk="0">
                  <a:moveTo>
                    <a:pt x="1935" y="0"/>
                  </a:moveTo>
                  <a:lnTo>
                    <a:pt x="0" y="5204"/>
                  </a:lnTo>
                  <a:lnTo>
                    <a:pt x="3102" y="1835"/>
                  </a:lnTo>
                  <a:cubicBezTo>
                    <a:pt x="3002" y="1068"/>
                    <a:pt x="2569" y="401"/>
                    <a:pt x="193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49;p41">
              <a:extLst>
                <a:ext uri="{FF2B5EF4-FFF2-40B4-BE49-F238E27FC236}">
                  <a16:creationId xmlns:a16="http://schemas.microsoft.com/office/drawing/2014/main" id="{70F5DF12-FFAC-4026-AD65-127167C3C4DC}"/>
                </a:ext>
              </a:extLst>
            </p:cNvPr>
            <p:cNvSpPr/>
            <p:nvPr/>
          </p:nvSpPr>
          <p:spPr>
            <a:xfrm>
              <a:off x="4197325" y="2661525"/>
              <a:ext cx="82600" cy="85075"/>
            </a:xfrm>
            <a:custGeom>
              <a:avLst/>
              <a:gdLst/>
              <a:ahLst/>
              <a:cxnLst/>
              <a:rect l="l" t="t" r="r" b="b"/>
              <a:pathLst>
                <a:path w="3304" h="3403" extrusionOk="0">
                  <a:moveTo>
                    <a:pt x="3303" y="0"/>
                  </a:moveTo>
                  <a:lnTo>
                    <a:pt x="168" y="234"/>
                  </a:lnTo>
                  <a:cubicBezTo>
                    <a:pt x="68" y="801"/>
                    <a:pt x="34" y="1368"/>
                    <a:pt x="34" y="1901"/>
                  </a:cubicBezTo>
                  <a:cubicBezTo>
                    <a:pt x="1" y="2402"/>
                    <a:pt x="68" y="2902"/>
                    <a:pt x="168" y="3402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50;p41">
              <a:extLst>
                <a:ext uri="{FF2B5EF4-FFF2-40B4-BE49-F238E27FC236}">
                  <a16:creationId xmlns:a16="http://schemas.microsoft.com/office/drawing/2014/main" id="{2E39F564-E9EE-41B8-90C5-483093540F76}"/>
                </a:ext>
              </a:extLst>
            </p:cNvPr>
            <p:cNvSpPr/>
            <p:nvPr/>
          </p:nvSpPr>
          <p:spPr>
            <a:xfrm>
              <a:off x="4279900" y="26556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67"/>
                  </a:lnTo>
                  <a:lnTo>
                    <a:pt x="1935" y="3236"/>
                  </a:lnTo>
                  <a:cubicBezTo>
                    <a:pt x="2502" y="2235"/>
                    <a:pt x="2902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51;p41">
              <a:extLst>
                <a:ext uri="{FF2B5EF4-FFF2-40B4-BE49-F238E27FC236}">
                  <a16:creationId xmlns:a16="http://schemas.microsoft.com/office/drawing/2014/main" id="{94308A10-1592-4151-B36B-F5379BFA5E2D}"/>
                </a:ext>
              </a:extLst>
            </p:cNvPr>
            <p:cNvSpPr/>
            <p:nvPr/>
          </p:nvSpPr>
          <p:spPr>
            <a:xfrm>
              <a:off x="4231525" y="2662350"/>
              <a:ext cx="48400" cy="134775"/>
            </a:xfrm>
            <a:custGeom>
              <a:avLst/>
              <a:gdLst/>
              <a:ahLst/>
              <a:cxnLst/>
              <a:rect l="l" t="t" r="r" b="b"/>
              <a:pathLst>
                <a:path w="1936" h="5391" extrusionOk="0">
                  <a:moveTo>
                    <a:pt x="1935" y="0"/>
                  </a:moveTo>
                  <a:lnTo>
                    <a:pt x="1" y="5204"/>
                  </a:lnTo>
                  <a:cubicBezTo>
                    <a:pt x="265" y="5329"/>
                    <a:pt x="547" y="5391"/>
                    <a:pt x="826" y="5391"/>
                  </a:cubicBezTo>
                  <a:cubicBezTo>
                    <a:pt x="1217" y="5391"/>
                    <a:pt x="1605" y="5271"/>
                    <a:pt x="1935" y="5037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52;p41">
              <a:extLst>
                <a:ext uri="{FF2B5EF4-FFF2-40B4-BE49-F238E27FC236}">
                  <a16:creationId xmlns:a16="http://schemas.microsoft.com/office/drawing/2014/main" id="{811BE51B-4540-4F06-8BCE-40D6CEC904A1}"/>
                </a:ext>
              </a:extLst>
            </p:cNvPr>
            <p:cNvSpPr/>
            <p:nvPr/>
          </p:nvSpPr>
          <p:spPr>
            <a:xfrm>
              <a:off x="4201500" y="26623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0"/>
                  </a:moveTo>
                  <a:lnTo>
                    <a:pt x="1" y="3369"/>
                  </a:lnTo>
                  <a:cubicBezTo>
                    <a:pt x="134" y="4103"/>
                    <a:pt x="568" y="4770"/>
                    <a:pt x="1202" y="5204"/>
                  </a:cubicBezTo>
                  <a:lnTo>
                    <a:pt x="31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53;p41">
              <a:extLst>
                <a:ext uri="{FF2B5EF4-FFF2-40B4-BE49-F238E27FC236}">
                  <a16:creationId xmlns:a16="http://schemas.microsoft.com/office/drawing/2014/main" id="{5E6D63F9-5A9C-47FC-A210-5B106FA0CD33}"/>
                </a:ext>
              </a:extLst>
            </p:cNvPr>
            <p:cNvSpPr/>
            <p:nvPr/>
          </p:nvSpPr>
          <p:spPr>
            <a:xfrm>
              <a:off x="4279900" y="25781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0"/>
                  </a:moveTo>
                  <a:lnTo>
                    <a:pt x="0" y="3369"/>
                  </a:lnTo>
                  <a:lnTo>
                    <a:pt x="3136" y="3136"/>
                  </a:lnTo>
                  <a:cubicBezTo>
                    <a:pt x="3236" y="2569"/>
                    <a:pt x="3303" y="2002"/>
                    <a:pt x="3303" y="1468"/>
                  </a:cubicBezTo>
                  <a:cubicBezTo>
                    <a:pt x="3303" y="968"/>
                    <a:pt x="3236" y="467"/>
                    <a:pt x="3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54;p41">
              <a:extLst>
                <a:ext uri="{FF2B5EF4-FFF2-40B4-BE49-F238E27FC236}">
                  <a16:creationId xmlns:a16="http://schemas.microsoft.com/office/drawing/2014/main" id="{DCBC7BE0-E193-4AEE-84DC-1528CC235812}"/>
                </a:ext>
              </a:extLst>
            </p:cNvPr>
            <p:cNvSpPr/>
            <p:nvPr/>
          </p:nvSpPr>
          <p:spPr>
            <a:xfrm>
              <a:off x="4279900" y="2662350"/>
              <a:ext cx="48375" cy="125950"/>
            </a:xfrm>
            <a:custGeom>
              <a:avLst/>
              <a:gdLst/>
              <a:ahLst/>
              <a:cxnLst/>
              <a:rect l="l" t="t" r="r" b="b"/>
              <a:pathLst>
                <a:path w="1935" h="5038" extrusionOk="0">
                  <a:moveTo>
                    <a:pt x="0" y="0"/>
                  </a:moveTo>
                  <a:lnTo>
                    <a:pt x="0" y="5037"/>
                  </a:lnTo>
                  <a:cubicBezTo>
                    <a:pt x="801" y="4537"/>
                    <a:pt x="1468" y="3803"/>
                    <a:pt x="1935" y="29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55;p41">
              <a:extLst>
                <a:ext uri="{FF2B5EF4-FFF2-40B4-BE49-F238E27FC236}">
                  <a16:creationId xmlns:a16="http://schemas.microsoft.com/office/drawing/2014/main" id="{657E3CB0-D628-41D4-A0E4-4CF792F11909}"/>
                </a:ext>
              </a:extLst>
            </p:cNvPr>
            <p:cNvSpPr/>
            <p:nvPr/>
          </p:nvSpPr>
          <p:spPr>
            <a:xfrm>
              <a:off x="4231525" y="2804600"/>
              <a:ext cx="96750" cy="65775"/>
            </a:xfrm>
            <a:custGeom>
              <a:avLst/>
              <a:gdLst/>
              <a:ahLst/>
              <a:cxnLst/>
              <a:rect l="l" t="t" r="r" b="b"/>
              <a:pathLst>
                <a:path w="3870" h="2631" extrusionOk="0">
                  <a:moveTo>
                    <a:pt x="3717" y="1"/>
                  </a:moveTo>
                  <a:cubicBezTo>
                    <a:pt x="3673" y="1"/>
                    <a:pt x="3623" y="16"/>
                    <a:pt x="3570" y="48"/>
                  </a:cubicBezTo>
                  <a:lnTo>
                    <a:pt x="301" y="1949"/>
                  </a:lnTo>
                  <a:cubicBezTo>
                    <a:pt x="134" y="2049"/>
                    <a:pt x="1" y="2216"/>
                    <a:pt x="1" y="2450"/>
                  </a:cubicBezTo>
                  <a:cubicBezTo>
                    <a:pt x="1" y="2563"/>
                    <a:pt x="62" y="2630"/>
                    <a:pt x="154" y="2630"/>
                  </a:cubicBezTo>
                  <a:cubicBezTo>
                    <a:pt x="197" y="2630"/>
                    <a:pt x="247" y="2615"/>
                    <a:pt x="301" y="2583"/>
                  </a:cubicBezTo>
                  <a:lnTo>
                    <a:pt x="3570" y="682"/>
                  </a:lnTo>
                  <a:cubicBezTo>
                    <a:pt x="3737" y="582"/>
                    <a:pt x="3870" y="381"/>
                    <a:pt x="3870" y="181"/>
                  </a:cubicBezTo>
                  <a:cubicBezTo>
                    <a:pt x="3870" y="68"/>
                    <a:pt x="3808" y="1"/>
                    <a:pt x="371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6;p41">
              <a:extLst>
                <a:ext uri="{FF2B5EF4-FFF2-40B4-BE49-F238E27FC236}">
                  <a16:creationId xmlns:a16="http://schemas.microsoft.com/office/drawing/2014/main" id="{B9B5F3A9-AAB8-4A65-AC97-F1E8713918EC}"/>
                </a:ext>
              </a:extLst>
            </p:cNvPr>
            <p:cNvSpPr/>
            <p:nvPr/>
          </p:nvSpPr>
          <p:spPr>
            <a:xfrm>
              <a:off x="4213175" y="2843000"/>
              <a:ext cx="133450" cy="87375"/>
            </a:xfrm>
            <a:custGeom>
              <a:avLst/>
              <a:gdLst/>
              <a:ahLst/>
              <a:cxnLst/>
              <a:rect l="l" t="t" r="r" b="b"/>
              <a:pathLst>
                <a:path w="5338" h="3495" extrusionOk="0">
                  <a:moveTo>
                    <a:pt x="5180" y="0"/>
                  </a:moveTo>
                  <a:cubicBezTo>
                    <a:pt x="5138" y="0"/>
                    <a:pt x="5089" y="15"/>
                    <a:pt x="5038" y="46"/>
                  </a:cubicBezTo>
                  <a:lnTo>
                    <a:pt x="301" y="2782"/>
                  </a:lnTo>
                  <a:cubicBezTo>
                    <a:pt x="134" y="2882"/>
                    <a:pt x="34" y="3082"/>
                    <a:pt x="1" y="3282"/>
                  </a:cubicBezTo>
                  <a:cubicBezTo>
                    <a:pt x="1" y="3420"/>
                    <a:pt x="64" y="3495"/>
                    <a:pt x="159" y="3495"/>
                  </a:cubicBezTo>
                  <a:cubicBezTo>
                    <a:pt x="201" y="3495"/>
                    <a:pt x="249" y="3480"/>
                    <a:pt x="301" y="3449"/>
                  </a:cubicBezTo>
                  <a:lnTo>
                    <a:pt x="5038" y="713"/>
                  </a:lnTo>
                  <a:cubicBezTo>
                    <a:pt x="5204" y="580"/>
                    <a:pt x="5338" y="413"/>
                    <a:pt x="5338" y="213"/>
                  </a:cubicBezTo>
                  <a:cubicBezTo>
                    <a:pt x="5338" y="75"/>
                    <a:pt x="5274" y="0"/>
                    <a:pt x="518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57;p41">
              <a:extLst>
                <a:ext uri="{FF2B5EF4-FFF2-40B4-BE49-F238E27FC236}">
                  <a16:creationId xmlns:a16="http://schemas.microsoft.com/office/drawing/2014/main" id="{C7890F03-8576-4ED7-8EB4-8FE30F70770E}"/>
                </a:ext>
              </a:extLst>
            </p:cNvPr>
            <p:cNvSpPr/>
            <p:nvPr/>
          </p:nvSpPr>
          <p:spPr>
            <a:xfrm>
              <a:off x="4213175" y="28918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58" y="0"/>
                  </a:moveTo>
                  <a:cubicBezTo>
                    <a:pt x="5122" y="0"/>
                    <a:pt x="5081" y="9"/>
                    <a:pt x="5038" y="26"/>
                  </a:cubicBezTo>
                  <a:lnTo>
                    <a:pt x="301" y="2795"/>
                  </a:lnTo>
                  <a:cubicBezTo>
                    <a:pt x="134" y="2895"/>
                    <a:pt x="34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7" y="3475"/>
                    <a:pt x="247" y="3461"/>
                    <a:pt x="301" y="3428"/>
                  </a:cubicBezTo>
                  <a:lnTo>
                    <a:pt x="5038" y="693"/>
                  </a:lnTo>
                  <a:cubicBezTo>
                    <a:pt x="5204" y="593"/>
                    <a:pt x="5338" y="393"/>
                    <a:pt x="5338" y="193"/>
                  </a:cubicBezTo>
                  <a:cubicBezTo>
                    <a:pt x="5338" y="69"/>
                    <a:pt x="5264" y="0"/>
                    <a:pt x="515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58;p41">
              <a:extLst>
                <a:ext uri="{FF2B5EF4-FFF2-40B4-BE49-F238E27FC236}">
                  <a16:creationId xmlns:a16="http://schemas.microsoft.com/office/drawing/2014/main" id="{641879BA-A544-41B0-AC1B-644A2808CB10}"/>
                </a:ext>
              </a:extLst>
            </p:cNvPr>
            <p:cNvSpPr/>
            <p:nvPr/>
          </p:nvSpPr>
          <p:spPr>
            <a:xfrm>
              <a:off x="4213175" y="2941375"/>
              <a:ext cx="133450" cy="86900"/>
            </a:xfrm>
            <a:custGeom>
              <a:avLst/>
              <a:gdLst/>
              <a:ahLst/>
              <a:cxnLst/>
              <a:rect l="l" t="t" r="r" b="b"/>
              <a:pathLst>
                <a:path w="5338" h="3476" extrusionOk="0">
                  <a:moveTo>
                    <a:pt x="5184" y="0"/>
                  </a:moveTo>
                  <a:cubicBezTo>
                    <a:pt x="5141" y="0"/>
                    <a:pt x="5091" y="15"/>
                    <a:pt x="5038" y="47"/>
                  </a:cubicBezTo>
                  <a:lnTo>
                    <a:pt x="301" y="2783"/>
                  </a:lnTo>
                  <a:cubicBezTo>
                    <a:pt x="134" y="2883"/>
                    <a:pt x="34" y="3083"/>
                    <a:pt x="1" y="3283"/>
                  </a:cubicBezTo>
                  <a:cubicBezTo>
                    <a:pt x="1" y="3407"/>
                    <a:pt x="74" y="3475"/>
                    <a:pt x="180" y="3475"/>
                  </a:cubicBezTo>
                  <a:cubicBezTo>
                    <a:pt x="217" y="3475"/>
                    <a:pt x="258" y="3467"/>
                    <a:pt x="301" y="3450"/>
                  </a:cubicBezTo>
                  <a:lnTo>
                    <a:pt x="5038" y="681"/>
                  </a:lnTo>
                  <a:cubicBezTo>
                    <a:pt x="5204" y="581"/>
                    <a:pt x="5338" y="414"/>
                    <a:pt x="5338" y="181"/>
                  </a:cubicBezTo>
                  <a:cubicBezTo>
                    <a:pt x="5338" y="68"/>
                    <a:pt x="5276" y="0"/>
                    <a:pt x="5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59;p41">
              <a:extLst>
                <a:ext uri="{FF2B5EF4-FFF2-40B4-BE49-F238E27FC236}">
                  <a16:creationId xmlns:a16="http://schemas.microsoft.com/office/drawing/2014/main" id="{E519226D-213D-4AD6-A4AA-6A7BD80DEB3E}"/>
                </a:ext>
              </a:extLst>
            </p:cNvPr>
            <p:cNvSpPr/>
            <p:nvPr/>
          </p:nvSpPr>
          <p:spPr>
            <a:xfrm>
              <a:off x="4575950" y="2355125"/>
              <a:ext cx="48375" cy="134625"/>
            </a:xfrm>
            <a:custGeom>
              <a:avLst/>
              <a:gdLst/>
              <a:ahLst/>
              <a:cxnLst/>
              <a:rect l="l" t="t" r="r" b="b"/>
              <a:pathLst>
                <a:path w="1935" h="5385" extrusionOk="0">
                  <a:moveTo>
                    <a:pt x="1103" y="1"/>
                  </a:moveTo>
                  <a:cubicBezTo>
                    <a:pt x="725" y="1"/>
                    <a:pt x="341" y="120"/>
                    <a:pt x="0" y="348"/>
                  </a:cubicBezTo>
                  <a:lnTo>
                    <a:pt x="0" y="5384"/>
                  </a:lnTo>
                  <a:lnTo>
                    <a:pt x="1935" y="214"/>
                  </a:lnTo>
                  <a:cubicBezTo>
                    <a:pt x="1675" y="70"/>
                    <a:pt x="1391" y="1"/>
                    <a:pt x="110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60;p41">
              <a:extLst>
                <a:ext uri="{FF2B5EF4-FFF2-40B4-BE49-F238E27FC236}">
                  <a16:creationId xmlns:a16="http://schemas.microsoft.com/office/drawing/2014/main" id="{4D01CA28-11DE-4EFC-B2EE-D7859CA2A5E0}"/>
                </a:ext>
              </a:extLst>
            </p:cNvPr>
            <p:cNvSpPr/>
            <p:nvPr/>
          </p:nvSpPr>
          <p:spPr>
            <a:xfrm>
              <a:off x="4528400" y="2363800"/>
              <a:ext cx="47575" cy="125950"/>
            </a:xfrm>
            <a:custGeom>
              <a:avLst/>
              <a:gdLst/>
              <a:ahLst/>
              <a:cxnLst/>
              <a:rect l="l" t="t" r="r" b="b"/>
              <a:pathLst>
                <a:path w="1903" h="5038" extrusionOk="0">
                  <a:moveTo>
                    <a:pt x="1902" y="1"/>
                  </a:moveTo>
                  <a:cubicBezTo>
                    <a:pt x="1101" y="501"/>
                    <a:pt x="434" y="1235"/>
                    <a:pt x="1" y="2069"/>
                  </a:cubicBezTo>
                  <a:lnTo>
                    <a:pt x="1902" y="5037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61;p41">
              <a:extLst>
                <a:ext uri="{FF2B5EF4-FFF2-40B4-BE49-F238E27FC236}">
                  <a16:creationId xmlns:a16="http://schemas.microsoft.com/office/drawing/2014/main" id="{D1DA1987-FDB6-4381-BD6C-1EACCC5B2299}"/>
                </a:ext>
              </a:extLst>
            </p:cNvPr>
            <p:cNvSpPr/>
            <p:nvPr/>
          </p:nvSpPr>
          <p:spPr>
            <a:xfrm>
              <a:off x="4498375" y="2415500"/>
              <a:ext cx="78425" cy="80925"/>
            </a:xfrm>
            <a:custGeom>
              <a:avLst/>
              <a:gdLst/>
              <a:ahLst/>
              <a:cxnLst/>
              <a:rect l="l" t="t" r="r" b="b"/>
              <a:pathLst>
                <a:path w="3137" h="3237" extrusionOk="0">
                  <a:moveTo>
                    <a:pt x="1202" y="1"/>
                  </a:moveTo>
                  <a:cubicBezTo>
                    <a:pt x="601" y="1001"/>
                    <a:pt x="201" y="2102"/>
                    <a:pt x="1" y="3236"/>
                  </a:cubicBezTo>
                  <a:lnTo>
                    <a:pt x="3136" y="3003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62;p41">
              <a:extLst>
                <a:ext uri="{FF2B5EF4-FFF2-40B4-BE49-F238E27FC236}">
                  <a16:creationId xmlns:a16="http://schemas.microsoft.com/office/drawing/2014/main" id="{6ED1FE55-683C-45D1-9E13-1E83D26DCDBC}"/>
                </a:ext>
              </a:extLst>
            </p:cNvPr>
            <p:cNvSpPr/>
            <p:nvPr/>
          </p:nvSpPr>
          <p:spPr>
            <a:xfrm>
              <a:off x="4576775" y="2360475"/>
              <a:ext cx="77575" cy="130100"/>
            </a:xfrm>
            <a:custGeom>
              <a:avLst/>
              <a:gdLst/>
              <a:ahLst/>
              <a:cxnLst/>
              <a:rect l="l" t="t" r="r" b="b"/>
              <a:pathLst>
                <a:path w="3103" h="5204" extrusionOk="0">
                  <a:moveTo>
                    <a:pt x="1902" y="0"/>
                  </a:moveTo>
                  <a:lnTo>
                    <a:pt x="0" y="5204"/>
                  </a:lnTo>
                  <a:lnTo>
                    <a:pt x="3103" y="1835"/>
                  </a:lnTo>
                  <a:cubicBezTo>
                    <a:pt x="3003" y="1068"/>
                    <a:pt x="2569" y="400"/>
                    <a:pt x="190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63;p41">
              <a:extLst>
                <a:ext uri="{FF2B5EF4-FFF2-40B4-BE49-F238E27FC236}">
                  <a16:creationId xmlns:a16="http://schemas.microsoft.com/office/drawing/2014/main" id="{51C64FFE-E588-439F-A531-8C54B7F05D5D}"/>
                </a:ext>
              </a:extLst>
            </p:cNvPr>
            <p:cNvSpPr/>
            <p:nvPr/>
          </p:nvSpPr>
          <p:spPr>
            <a:xfrm>
              <a:off x="4494225" y="2489725"/>
              <a:ext cx="82575" cy="85075"/>
            </a:xfrm>
            <a:custGeom>
              <a:avLst/>
              <a:gdLst/>
              <a:ahLst/>
              <a:cxnLst/>
              <a:rect l="l" t="t" r="r" b="b"/>
              <a:pathLst>
                <a:path w="3303" h="3403" extrusionOk="0">
                  <a:moveTo>
                    <a:pt x="3302" y="0"/>
                  </a:moveTo>
                  <a:lnTo>
                    <a:pt x="167" y="234"/>
                  </a:lnTo>
                  <a:cubicBezTo>
                    <a:pt x="67" y="801"/>
                    <a:pt x="0" y="1368"/>
                    <a:pt x="0" y="1902"/>
                  </a:cubicBezTo>
                  <a:cubicBezTo>
                    <a:pt x="0" y="2402"/>
                    <a:pt x="67" y="2903"/>
                    <a:pt x="167" y="3403"/>
                  </a:cubicBezTo>
                  <a:lnTo>
                    <a:pt x="33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64;p41">
              <a:extLst>
                <a:ext uri="{FF2B5EF4-FFF2-40B4-BE49-F238E27FC236}">
                  <a16:creationId xmlns:a16="http://schemas.microsoft.com/office/drawing/2014/main" id="{A0D3D146-B315-40D6-94FE-9463099B1633}"/>
                </a:ext>
              </a:extLst>
            </p:cNvPr>
            <p:cNvSpPr/>
            <p:nvPr/>
          </p:nvSpPr>
          <p:spPr>
            <a:xfrm>
              <a:off x="4575950" y="2483875"/>
              <a:ext cx="78400" cy="80925"/>
            </a:xfrm>
            <a:custGeom>
              <a:avLst/>
              <a:gdLst/>
              <a:ahLst/>
              <a:cxnLst/>
              <a:rect l="l" t="t" r="r" b="b"/>
              <a:pathLst>
                <a:path w="3136" h="3237" extrusionOk="0">
                  <a:moveTo>
                    <a:pt x="3136" y="1"/>
                  </a:moveTo>
                  <a:lnTo>
                    <a:pt x="0" y="234"/>
                  </a:lnTo>
                  <a:lnTo>
                    <a:pt x="1935" y="3237"/>
                  </a:lnTo>
                  <a:cubicBezTo>
                    <a:pt x="2535" y="2236"/>
                    <a:pt x="2935" y="1135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65;p41">
              <a:extLst>
                <a:ext uri="{FF2B5EF4-FFF2-40B4-BE49-F238E27FC236}">
                  <a16:creationId xmlns:a16="http://schemas.microsoft.com/office/drawing/2014/main" id="{47817B6D-1E7C-4A0A-944F-E6B05FC5FB44}"/>
                </a:ext>
              </a:extLst>
            </p:cNvPr>
            <p:cNvSpPr/>
            <p:nvPr/>
          </p:nvSpPr>
          <p:spPr>
            <a:xfrm>
              <a:off x="4528400" y="2489725"/>
              <a:ext cx="47575" cy="135625"/>
            </a:xfrm>
            <a:custGeom>
              <a:avLst/>
              <a:gdLst/>
              <a:ahLst/>
              <a:cxnLst/>
              <a:rect l="l" t="t" r="r" b="b"/>
              <a:pathLst>
                <a:path w="1903" h="5425" extrusionOk="0">
                  <a:moveTo>
                    <a:pt x="1902" y="0"/>
                  </a:moveTo>
                  <a:lnTo>
                    <a:pt x="1" y="5238"/>
                  </a:lnTo>
                  <a:cubicBezTo>
                    <a:pt x="251" y="5363"/>
                    <a:pt x="525" y="5424"/>
                    <a:pt x="800" y="5424"/>
                  </a:cubicBezTo>
                  <a:cubicBezTo>
                    <a:pt x="1184" y="5424"/>
                    <a:pt x="1571" y="5304"/>
                    <a:pt x="1902" y="5071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66;p41">
              <a:extLst>
                <a:ext uri="{FF2B5EF4-FFF2-40B4-BE49-F238E27FC236}">
                  <a16:creationId xmlns:a16="http://schemas.microsoft.com/office/drawing/2014/main" id="{479A6EFA-0829-46A0-B2C1-4C5673C5AB33}"/>
                </a:ext>
              </a:extLst>
            </p:cNvPr>
            <p:cNvSpPr/>
            <p:nvPr/>
          </p:nvSpPr>
          <p:spPr>
            <a:xfrm>
              <a:off x="4498375" y="2490550"/>
              <a:ext cx="78425" cy="130125"/>
            </a:xfrm>
            <a:custGeom>
              <a:avLst/>
              <a:gdLst/>
              <a:ahLst/>
              <a:cxnLst/>
              <a:rect l="l" t="t" r="r" b="b"/>
              <a:pathLst>
                <a:path w="3137" h="5205" extrusionOk="0">
                  <a:moveTo>
                    <a:pt x="3136" y="1"/>
                  </a:moveTo>
                  <a:lnTo>
                    <a:pt x="1" y="3370"/>
                  </a:lnTo>
                  <a:cubicBezTo>
                    <a:pt x="134" y="4104"/>
                    <a:pt x="568" y="4771"/>
                    <a:pt x="1202" y="5205"/>
                  </a:cubicBezTo>
                  <a:lnTo>
                    <a:pt x="31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67;p41">
              <a:extLst>
                <a:ext uri="{FF2B5EF4-FFF2-40B4-BE49-F238E27FC236}">
                  <a16:creationId xmlns:a16="http://schemas.microsoft.com/office/drawing/2014/main" id="{19E83745-0E55-4F35-9AE2-349B3FF803F6}"/>
                </a:ext>
              </a:extLst>
            </p:cNvPr>
            <p:cNvSpPr/>
            <p:nvPr/>
          </p:nvSpPr>
          <p:spPr>
            <a:xfrm>
              <a:off x="4494225" y="2363800"/>
              <a:ext cx="81750" cy="256875"/>
            </a:xfrm>
            <a:custGeom>
              <a:avLst/>
              <a:gdLst/>
              <a:ahLst/>
              <a:cxnLst/>
              <a:rect l="l" t="t" r="r" b="b"/>
              <a:pathLst>
                <a:path w="3270" h="10275" extrusionOk="0">
                  <a:moveTo>
                    <a:pt x="3269" y="1"/>
                  </a:moveTo>
                  <a:cubicBezTo>
                    <a:pt x="2468" y="501"/>
                    <a:pt x="1801" y="1235"/>
                    <a:pt x="1368" y="2069"/>
                  </a:cubicBezTo>
                  <a:cubicBezTo>
                    <a:pt x="767" y="3069"/>
                    <a:pt x="367" y="4170"/>
                    <a:pt x="167" y="5304"/>
                  </a:cubicBezTo>
                  <a:cubicBezTo>
                    <a:pt x="67" y="5838"/>
                    <a:pt x="0" y="6405"/>
                    <a:pt x="0" y="6972"/>
                  </a:cubicBezTo>
                  <a:cubicBezTo>
                    <a:pt x="0" y="7473"/>
                    <a:pt x="67" y="7940"/>
                    <a:pt x="167" y="8440"/>
                  </a:cubicBezTo>
                  <a:cubicBezTo>
                    <a:pt x="300" y="9174"/>
                    <a:pt x="734" y="9841"/>
                    <a:pt x="1368" y="10275"/>
                  </a:cubicBezTo>
                  <a:lnTo>
                    <a:pt x="3269" y="50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68;p41">
              <a:extLst>
                <a:ext uri="{FF2B5EF4-FFF2-40B4-BE49-F238E27FC236}">
                  <a16:creationId xmlns:a16="http://schemas.microsoft.com/office/drawing/2014/main" id="{51664699-DCEA-4D7E-8875-A6A7DCA41DD2}"/>
                </a:ext>
              </a:extLst>
            </p:cNvPr>
            <p:cNvSpPr/>
            <p:nvPr/>
          </p:nvSpPr>
          <p:spPr>
            <a:xfrm>
              <a:off x="4575950" y="2406325"/>
              <a:ext cx="82575" cy="84250"/>
            </a:xfrm>
            <a:custGeom>
              <a:avLst/>
              <a:gdLst/>
              <a:ahLst/>
              <a:cxnLst/>
              <a:rect l="l" t="t" r="r" b="b"/>
              <a:pathLst>
                <a:path w="3303" h="3370" extrusionOk="0">
                  <a:moveTo>
                    <a:pt x="3136" y="1"/>
                  </a:moveTo>
                  <a:lnTo>
                    <a:pt x="0" y="3370"/>
                  </a:lnTo>
                  <a:lnTo>
                    <a:pt x="3136" y="3136"/>
                  </a:lnTo>
                  <a:cubicBezTo>
                    <a:pt x="3236" y="2603"/>
                    <a:pt x="3302" y="2036"/>
                    <a:pt x="3302" y="1468"/>
                  </a:cubicBezTo>
                  <a:cubicBezTo>
                    <a:pt x="3302" y="968"/>
                    <a:pt x="3269" y="468"/>
                    <a:pt x="3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69;p41">
              <a:extLst>
                <a:ext uri="{FF2B5EF4-FFF2-40B4-BE49-F238E27FC236}">
                  <a16:creationId xmlns:a16="http://schemas.microsoft.com/office/drawing/2014/main" id="{3D5D6A12-DCA4-4207-99BC-08F20F80EDEA}"/>
                </a:ext>
              </a:extLst>
            </p:cNvPr>
            <p:cNvSpPr/>
            <p:nvPr/>
          </p:nvSpPr>
          <p:spPr>
            <a:xfrm>
              <a:off x="4576775" y="2489725"/>
              <a:ext cx="47550" cy="126775"/>
            </a:xfrm>
            <a:custGeom>
              <a:avLst/>
              <a:gdLst/>
              <a:ahLst/>
              <a:cxnLst/>
              <a:rect l="l" t="t" r="r" b="b"/>
              <a:pathLst>
                <a:path w="1902" h="5071" extrusionOk="0">
                  <a:moveTo>
                    <a:pt x="0" y="0"/>
                  </a:moveTo>
                  <a:lnTo>
                    <a:pt x="0" y="5071"/>
                  </a:lnTo>
                  <a:cubicBezTo>
                    <a:pt x="801" y="4570"/>
                    <a:pt x="1468" y="3837"/>
                    <a:pt x="1902" y="30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70;p41">
              <a:extLst>
                <a:ext uri="{FF2B5EF4-FFF2-40B4-BE49-F238E27FC236}">
                  <a16:creationId xmlns:a16="http://schemas.microsoft.com/office/drawing/2014/main" id="{06DFDAE7-6BEE-47EC-91E0-85D6D90EAD7A}"/>
                </a:ext>
              </a:extLst>
            </p:cNvPr>
            <p:cNvSpPr/>
            <p:nvPr/>
          </p:nvSpPr>
          <p:spPr>
            <a:xfrm>
              <a:off x="4527575" y="2633350"/>
              <a:ext cx="97600" cy="66025"/>
            </a:xfrm>
            <a:custGeom>
              <a:avLst/>
              <a:gdLst/>
              <a:ahLst/>
              <a:cxnLst/>
              <a:rect l="l" t="t" r="r" b="b"/>
              <a:pathLst>
                <a:path w="3904" h="2641" extrusionOk="0">
                  <a:moveTo>
                    <a:pt x="3724" y="1"/>
                  </a:moveTo>
                  <a:cubicBezTo>
                    <a:pt x="3687" y="1"/>
                    <a:pt x="3646" y="9"/>
                    <a:pt x="3603" y="26"/>
                  </a:cubicBezTo>
                  <a:lnTo>
                    <a:pt x="301" y="1928"/>
                  </a:lnTo>
                  <a:cubicBezTo>
                    <a:pt x="134" y="2061"/>
                    <a:pt x="34" y="2228"/>
                    <a:pt x="0" y="2428"/>
                  </a:cubicBezTo>
                  <a:cubicBezTo>
                    <a:pt x="0" y="2566"/>
                    <a:pt x="64" y="2641"/>
                    <a:pt x="158" y="2641"/>
                  </a:cubicBezTo>
                  <a:cubicBezTo>
                    <a:pt x="200" y="2641"/>
                    <a:pt x="249" y="2626"/>
                    <a:pt x="301" y="2595"/>
                  </a:cubicBezTo>
                  <a:lnTo>
                    <a:pt x="3603" y="693"/>
                  </a:lnTo>
                  <a:cubicBezTo>
                    <a:pt x="3770" y="593"/>
                    <a:pt x="3870" y="393"/>
                    <a:pt x="3903" y="193"/>
                  </a:cubicBezTo>
                  <a:cubicBezTo>
                    <a:pt x="3903" y="69"/>
                    <a:pt x="3830" y="1"/>
                    <a:pt x="372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71;p41">
              <a:extLst>
                <a:ext uri="{FF2B5EF4-FFF2-40B4-BE49-F238E27FC236}">
                  <a16:creationId xmlns:a16="http://schemas.microsoft.com/office/drawing/2014/main" id="{1A7601BF-68CC-46D1-A0F4-8323200DA3DC}"/>
                </a:ext>
              </a:extLst>
            </p:cNvPr>
            <p:cNvSpPr/>
            <p:nvPr/>
          </p:nvSpPr>
          <p:spPr>
            <a:xfrm>
              <a:off x="4510050" y="26717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8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95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2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72;p41">
              <a:extLst>
                <a:ext uri="{FF2B5EF4-FFF2-40B4-BE49-F238E27FC236}">
                  <a16:creationId xmlns:a16="http://schemas.microsoft.com/office/drawing/2014/main" id="{960F4764-C297-451A-9EEA-6E1FD20FA636}"/>
                </a:ext>
              </a:extLst>
            </p:cNvPr>
            <p:cNvSpPr/>
            <p:nvPr/>
          </p:nvSpPr>
          <p:spPr>
            <a:xfrm>
              <a:off x="4510050" y="2720925"/>
              <a:ext cx="132625" cy="86900"/>
            </a:xfrm>
            <a:custGeom>
              <a:avLst/>
              <a:gdLst/>
              <a:ahLst/>
              <a:cxnLst/>
              <a:rect l="l" t="t" r="r" b="b"/>
              <a:pathLst>
                <a:path w="5305" h="3476" extrusionOk="0">
                  <a:moveTo>
                    <a:pt x="5125" y="0"/>
                  </a:moveTo>
                  <a:cubicBezTo>
                    <a:pt x="5088" y="0"/>
                    <a:pt x="5047" y="9"/>
                    <a:pt x="5004" y="26"/>
                  </a:cubicBezTo>
                  <a:lnTo>
                    <a:pt x="301" y="2794"/>
                  </a:lnTo>
                  <a:cubicBezTo>
                    <a:pt x="134" y="2894"/>
                    <a:pt x="1" y="3061"/>
                    <a:pt x="1" y="3295"/>
                  </a:cubicBezTo>
                  <a:cubicBezTo>
                    <a:pt x="1" y="3408"/>
                    <a:pt x="62" y="3475"/>
                    <a:pt x="154" y="3475"/>
                  </a:cubicBezTo>
                  <a:cubicBezTo>
                    <a:pt x="198" y="3475"/>
                    <a:pt x="248" y="3460"/>
                    <a:pt x="301" y="3428"/>
                  </a:cubicBezTo>
                  <a:lnTo>
                    <a:pt x="5004" y="693"/>
                  </a:lnTo>
                  <a:cubicBezTo>
                    <a:pt x="5205" y="593"/>
                    <a:pt x="5305" y="393"/>
                    <a:pt x="5305" y="193"/>
                  </a:cubicBezTo>
                  <a:cubicBezTo>
                    <a:pt x="5305" y="69"/>
                    <a:pt x="5231" y="0"/>
                    <a:pt x="51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73;p41">
              <a:extLst>
                <a:ext uri="{FF2B5EF4-FFF2-40B4-BE49-F238E27FC236}">
                  <a16:creationId xmlns:a16="http://schemas.microsoft.com/office/drawing/2014/main" id="{C6CF62DA-30F5-4EFC-9B0D-317057D2DD8B}"/>
                </a:ext>
              </a:extLst>
            </p:cNvPr>
            <p:cNvSpPr/>
            <p:nvPr/>
          </p:nvSpPr>
          <p:spPr>
            <a:xfrm>
              <a:off x="4510050" y="2770425"/>
              <a:ext cx="132625" cy="86600"/>
            </a:xfrm>
            <a:custGeom>
              <a:avLst/>
              <a:gdLst/>
              <a:ahLst/>
              <a:cxnLst/>
              <a:rect l="l" t="t" r="r" b="b"/>
              <a:pathLst>
                <a:path w="5305" h="3464" extrusionOk="0">
                  <a:moveTo>
                    <a:pt x="5151" y="0"/>
                  </a:moveTo>
                  <a:cubicBezTo>
                    <a:pt x="5108" y="0"/>
                    <a:pt x="5058" y="15"/>
                    <a:pt x="5004" y="47"/>
                  </a:cubicBezTo>
                  <a:lnTo>
                    <a:pt x="301" y="2749"/>
                  </a:lnTo>
                  <a:cubicBezTo>
                    <a:pt x="101" y="2883"/>
                    <a:pt x="1" y="3049"/>
                    <a:pt x="1" y="3283"/>
                  </a:cubicBezTo>
                  <a:cubicBezTo>
                    <a:pt x="1" y="3396"/>
                    <a:pt x="62" y="3463"/>
                    <a:pt x="154" y="3463"/>
                  </a:cubicBezTo>
                  <a:cubicBezTo>
                    <a:pt x="198" y="3463"/>
                    <a:pt x="248" y="3448"/>
                    <a:pt x="301" y="3416"/>
                  </a:cubicBezTo>
                  <a:lnTo>
                    <a:pt x="5004" y="681"/>
                  </a:lnTo>
                  <a:cubicBezTo>
                    <a:pt x="5205" y="581"/>
                    <a:pt x="5305" y="381"/>
                    <a:pt x="5305" y="181"/>
                  </a:cubicBezTo>
                  <a:cubicBezTo>
                    <a:pt x="5305" y="67"/>
                    <a:pt x="5243" y="0"/>
                    <a:pt x="51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74;p41">
              <a:extLst>
                <a:ext uri="{FF2B5EF4-FFF2-40B4-BE49-F238E27FC236}">
                  <a16:creationId xmlns:a16="http://schemas.microsoft.com/office/drawing/2014/main" id="{EECFDFDF-3C39-4020-84AD-D0D367DB4B6D}"/>
                </a:ext>
              </a:extLst>
            </p:cNvPr>
            <p:cNvSpPr/>
            <p:nvPr/>
          </p:nvSpPr>
          <p:spPr>
            <a:xfrm>
              <a:off x="3869600" y="3939900"/>
              <a:ext cx="705525" cy="449050"/>
            </a:xfrm>
            <a:custGeom>
              <a:avLst/>
              <a:gdLst/>
              <a:ahLst/>
              <a:cxnLst/>
              <a:rect l="l" t="t" r="r" b="b"/>
              <a:pathLst>
                <a:path w="28221" h="17962" extrusionOk="0">
                  <a:moveTo>
                    <a:pt x="24674" y="1"/>
                  </a:moveTo>
                  <a:cubicBezTo>
                    <a:pt x="24459" y="1"/>
                    <a:pt x="24262" y="46"/>
                    <a:pt x="24084" y="135"/>
                  </a:cubicBezTo>
                  <a:cubicBezTo>
                    <a:pt x="21282" y="1536"/>
                    <a:pt x="1702" y="14112"/>
                    <a:pt x="434" y="14712"/>
                  </a:cubicBezTo>
                  <a:cubicBezTo>
                    <a:pt x="167" y="14879"/>
                    <a:pt x="1" y="15213"/>
                    <a:pt x="1" y="15546"/>
                  </a:cubicBezTo>
                  <a:cubicBezTo>
                    <a:pt x="34" y="16413"/>
                    <a:pt x="468" y="17247"/>
                    <a:pt x="1201" y="17781"/>
                  </a:cubicBezTo>
                  <a:cubicBezTo>
                    <a:pt x="1362" y="17901"/>
                    <a:pt x="1546" y="17961"/>
                    <a:pt x="1732" y="17961"/>
                  </a:cubicBezTo>
                  <a:cubicBezTo>
                    <a:pt x="1857" y="17961"/>
                    <a:pt x="1982" y="17935"/>
                    <a:pt x="2102" y="17881"/>
                  </a:cubicBezTo>
                  <a:cubicBezTo>
                    <a:pt x="4070" y="16780"/>
                    <a:pt x="23451" y="8541"/>
                    <a:pt x="27387" y="6440"/>
                  </a:cubicBezTo>
                  <a:cubicBezTo>
                    <a:pt x="27887" y="6173"/>
                    <a:pt x="28187" y="5639"/>
                    <a:pt x="28221" y="4838"/>
                  </a:cubicBezTo>
                  <a:cubicBezTo>
                    <a:pt x="28187" y="3037"/>
                    <a:pt x="27287" y="1403"/>
                    <a:pt x="25852" y="369"/>
                  </a:cubicBezTo>
                  <a:cubicBezTo>
                    <a:pt x="25419" y="121"/>
                    <a:pt x="25023" y="1"/>
                    <a:pt x="246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75;p41">
              <a:extLst>
                <a:ext uri="{FF2B5EF4-FFF2-40B4-BE49-F238E27FC236}">
                  <a16:creationId xmlns:a16="http://schemas.microsoft.com/office/drawing/2014/main" id="{9547CB60-1F11-4B2C-9315-BA321431D964}"/>
                </a:ext>
              </a:extLst>
            </p:cNvPr>
            <p:cNvSpPr/>
            <p:nvPr/>
          </p:nvSpPr>
          <p:spPr>
            <a:xfrm>
              <a:off x="3870425" y="3939900"/>
              <a:ext cx="684700" cy="412025"/>
            </a:xfrm>
            <a:custGeom>
              <a:avLst/>
              <a:gdLst/>
              <a:ahLst/>
              <a:cxnLst/>
              <a:rect l="l" t="t" r="r" b="b"/>
              <a:pathLst>
                <a:path w="27388" h="16481" extrusionOk="0">
                  <a:moveTo>
                    <a:pt x="24641" y="1"/>
                  </a:moveTo>
                  <a:cubicBezTo>
                    <a:pt x="24426" y="1"/>
                    <a:pt x="24229" y="46"/>
                    <a:pt x="24051" y="135"/>
                  </a:cubicBezTo>
                  <a:lnTo>
                    <a:pt x="23985" y="168"/>
                  </a:lnTo>
                  <a:cubicBezTo>
                    <a:pt x="21450" y="1469"/>
                    <a:pt x="6872" y="10776"/>
                    <a:pt x="1936" y="13778"/>
                  </a:cubicBezTo>
                  <a:lnTo>
                    <a:pt x="1902" y="13778"/>
                  </a:lnTo>
                  <a:lnTo>
                    <a:pt x="1702" y="13912"/>
                  </a:lnTo>
                  <a:lnTo>
                    <a:pt x="1669" y="13945"/>
                  </a:lnTo>
                  <a:lnTo>
                    <a:pt x="1535" y="14012"/>
                  </a:lnTo>
                  <a:lnTo>
                    <a:pt x="1402" y="14112"/>
                  </a:lnTo>
                  <a:cubicBezTo>
                    <a:pt x="902" y="14412"/>
                    <a:pt x="535" y="14612"/>
                    <a:pt x="401" y="14679"/>
                  </a:cubicBezTo>
                  <a:cubicBezTo>
                    <a:pt x="368" y="14712"/>
                    <a:pt x="334" y="14746"/>
                    <a:pt x="301" y="14779"/>
                  </a:cubicBezTo>
                  <a:cubicBezTo>
                    <a:pt x="101" y="14979"/>
                    <a:pt x="1" y="15213"/>
                    <a:pt x="1" y="15513"/>
                  </a:cubicBezTo>
                  <a:cubicBezTo>
                    <a:pt x="1" y="15579"/>
                    <a:pt x="1" y="15680"/>
                    <a:pt x="1" y="15780"/>
                  </a:cubicBezTo>
                  <a:lnTo>
                    <a:pt x="1" y="15880"/>
                  </a:lnTo>
                  <a:cubicBezTo>
                    <a:pt x="1" y="15913"/>
                    <a:pt x="1" y="16013"/>
                    <a:pt x="34" y="16046"/>
                  </a:cubicBezTo>
                  <a:lnTo>
                    <a:pt x="68" y="16213"/>
                  </a:lnTo>
                  <a:cubicBezTo>
                    <a:pt x="68" y="16247"/>
                    <a:pt x="101" y="16313"/>
                    <a:pt x="134" y="16347"/>
                  </a:cubicBezTo>
                  <a:cubicBezTo>
                    <a:pt x="134" y="16380"/>
                    <a:pt x="168" y="16447"/>
                    <a:pt x="168" y="16480"/>
                  </a:cubicBezTo>
                  <a:lnTo>
                    <a:pt x="27387" y="2103"/>
                  </a:lnTo>
                  <a:cubicBezTo>
                    <a:pt x="27020" y="1403"/>
                    <a:pt x="26453" y="802"/>
                    <a:pt x="25819" y="369"/>
                  </a:cubicBezTo>
                  <a:cubicBezTo>
                    <a:pt x="25386" y="121"/>
                    <a:pt x="24990" y="1"/>
                    <a:pt x="2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76;p41">
              <a:extLst>
                <a:ext uri="{FF2B5EF4-FFF2-40B4-BE49-F238E27FC236}">
                  <a16:creationId xmlns:a16="http://schemas.microsoft.com/office/drawing/2014/main" id="{DDD8CA31-9A49-4DD3-B52C-BA690394FAE5}"/>
                </a:ext>
              </a:extLst>
            </p:cNvPr>
            <p:cNvSpPr/>
            <p:nvPr/>
          </p:nvSpPr>
          <p:spPr>
            <a:xfrm>
              <a:off x="3870425" y="4306625"/>
              <a:ext cx="61750" cy="82600"/>
            </a:xfrm>
            <a:custGeom>
              <a:avLst/>
              <a:gdLst/>
              <a:ahLst/>
              <a:cxnLst/>
              <a:rect l="l" t="t" r="r" b="b"/>
              <a:pathLst>
                <a:path w="2470" h="3304" extrusionOk="0">
                  <a:moveTo>
                    <a:pt x="703" y="0"/>
                  </a:moveTo>
                  <a:cubicBezTo>
                    <a:pt x="296" y="0"/>
                    <a:pt x="1" y="315"/>
                    <a:pt x="1" y="877"/>
                  </a:cubicBezTo>
                  <a:cubicBezTo>
                    <a:pt x="1" y="1778"/>
                    <a:pt x="435" y="2612"/>
                    <a:pt x="1168" y="3112"/>
                  </a:cubicBezTo>
                  <a:cubicBezTo>
                    <a:pt x="1379" y="3242"/>
                    <a:pt x="1580" y="3303"/>
                    <a:pt x="1759" y="3303"/>
                  </a:cubicBezTo>
                  <a:cubicBezTo>
                    <a:pt x="2175" y="3303"/>
                    <a:pt x="2469" y="2972"/>
                    <a:pt x="2469" y="2412"/>
                  </a:cubicBezTo>
                  <a:cubicBezTo>
                    <a:pt x="2436" y="1544"/>
                    <a:pt x="2002" y="710"/>
                    <a:pt x="1268" y="177"/>
                  </a:cubicBezTo>
                  <a:cubicBezTo>
                    <a:pt x="1069" y="57"/>
                    <a:pt x="876" y="0"/>
                    <a:pt x="7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77;p41">
              <a:extLst>
                <a:ext uri="{FF2B5EF4-FFF2-40B4-BE49-F238E27FC236}">
                  <a16:creationId xmlns:a16="http://schemas.microsoft.com/office/drawing/2014/main" id="{449C06DD-4DAD-4448-A5CD-E885C24BB327}"/>
                </a:ext>
              </a:extLst>
            </p:cNvPr>
            <p:cNvSpPr/>
            <p:nvPr/>
          </p:nvSpPr>
          <p:spPr>
            <a:xfrm>
              <a:off x="3752850" y="4317950"/>
              <a:ext cx="166800" cy="126325"/>
            </a:xfrm>
            <a:custGeom>
              <a:avLst/>
              <a:gdLst/>
              <a:ahLst/>
              <a:cxnLst/>
              <a:rect l="l" t="t" r="r" b="b"/>
              <a:pathLst>
                <a:path w="6672" h="5053" extrusionOk="0">
                  <a:moveTo>
                    <a:pt x="5341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893"/>
                    <a:pt x="367" y="4527"/>
                    <a:pt x="935" y="4927"/>
                  </a:cubicBezTo>
                  <a:cubicBezTo>
                    <a:pt x="1056" y="5008"/>
                    <a:pt x="1201" y="5052"/>
                    <a:pt x="1342" y="5052"/>
                  </a:cubicBezTo>
                  <a:cubicBezTo>
                    <a:pt x="1433" y="5052"/>
                    <a:pt x="1523" y="5034"/>
                    <a:pt x="1602" y="4994"/>
                  </a:cubicBezTo>
                  <a:lnTo>
                    <a:pt x="6372" y="2492"/>
                  </a:lnTo>
                  <a:cubicBezTo>
                    <a:pt x="6572" y="2359"/>
                    <a:pt x="6672" y="2092"/>
                    <a:pt x="6672" y="1858"/>
                  </a:cubicBezTo>
                  <a:cubicBezTo>
                    <a:pt x="6639" y="1191"/>
                    <a:pt x="6305" y="558"/>
                    <a:pt x="5738" y="157"/>
                  </a:cubicBezTo>
                  <a:cubicBezTo>
                    <a:pt x="5634" y="53"/>
                    <a:pt x="5490" y="1"/>
                    <a:pt x="53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78;p41">
              <a:extLst>
                <a:ext uri="{FF2B5EF4-FFF2-40B4-BE49-F238E27FC236}">
                  <a16:creationId xmlns:a16="http://schemas.microsoft.com/office/drawing/2014/main" id="{78CFF7BE-1857-42C1-BA1C-B1657CB7D318}"/>
                </a:ext>
              </a:extLst>
            </p:cNvPr>
            <p:cNvSpPr/>
            <p:nvPr/>
          </p:nvSpPr>
          <p:spPr>
            <a:xfrm>
              <a:off x="3752850" y="4317950"/>
              <a:ext cx="156800" cy="98175"/>
            </a:xfrm>
            <a:custGeom>
              <a:avLst/>
              <a:gdLst/>
              <a:ahLst/>
              <a:cxnLst/>
              <a:rect l="l" t="t" r="r" b="b"/>
              <a:pathLst>
                <a:path w="6272" h="3927" extrusionOk="0">
                  <a:moveTo>
                    <a:pt x="5342" y="1"/>
                  </a:moveTo>
                  <a:cubicBezTo>
                    <a:pt x="5251" y="1"/>
                    <a:pt x="5158" y="20"/>
                    <a:pt x="5071" y="57"/>
                  </a:cubicBezTo>
                  <a:lnTo>
                    <a:pt x="334" y="2592"/>
                  </a:lnTo>
                  <a:cubicBezTo>
                    <a:pt x="134" y="2726"/>
                    <a:pt x="1" y="2959"/>
                    <a:pt x="34" y="3193"/>
                  </a:cubicBezTo>
                  <a:cubicBezTo>
                    <a:pt x="34" y="3460"/>
                    <a:pt x="67" y="3693"/>
                    <a:pt x="167" y="3927"/>
                  </a:cubicBezTo>
                  <a:lnTo>
                    <a:pt x="6272" y="691"/>
                  </a:lnTo>
                  <a:cubicBezTo>
                    <a:pt x="6138" y="457"/>
                    <a:pt x="5971" y="291"/>
                    <a:pt x="5771" y="157"/>
                  </a:cubicBezTo>
                  <a:cubicBezTo>
                    <a:pt x="5646" y="53"/>
                    <a:pt x="5495" y="1"/>
                    <a:pt x="53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79;p41">
              <a:extLst>
                <a:ext uri="{FF2B5EF4-FFF2-40B4-BE49-F238E27FC236}">
                  <a16:creationId xmlns:a16="http://schemas.microsoft.com/office/drawing/2014/main" id="{CBE66B42-183F-4464-9EF6-917FB1418151}"/>
                </a:ext>
              </a:extLst>
            </p:cNvPr>
            <p:cNvSpPr/>
            <p:nvPr/>
          </p:nvSpPr>
          <p:spPr>
            <a:xfrm>
              <a:off x="2877225" y="4206575"/>
              <a:ext cx="1028250" cy="733475"/>
            </a:xfrm>
            <a:custGeom>
              <a:avLst/>
              <a:gdLst/>
              <a:ahLst/>
              <a:cxnLst/>
              <a:rect l="l" t="t" r="r" b="b"/>
              <a:pathLst>
                <a:path w="41130" h="29339" extrusionOk="0">
                  <a:moveTo>
                    <a:pt x="20582" y="1977"/>
                  </a:moveTo>
                  <a:cubicBezTo>
                    <a:pt x="25719" y="1977"/>
                    <a:pt x="30522" y="3111"/>
                    <a:pt x="34125" y="5179"/>
                  </a:cubicBezTo>
                  <a:cubicBezTo>
                    <a:pt x="37361" y="7047"/>
                    <a:pt x="39128" y="9416"/>
                    <a:pt x="39128" y="11851"/>
                  </a:cubicBezTo>
                  <a:cubicBezTo>
                    <a:pt x="39128" y="14286"/>
                    <a:pt x="37361" y="16654"/>
                    <a:pt x="34125" y="18522"/>
                  </a:cubicBezTo>
                  <a:cubicBezTo>
                    <a:pt x="30522" y="20624"/>
                    <a:pt x="25719" y="21758"/>
                    <a:pt x="20582" y="21758"/>
                  </a:cubicBezTo>
                  <a:cubicBezTo>
                    <a:pt x="15412" y="21758"/>
                    <a:pt x="10608" y="20590"/>
                    <a:pt x="7006" y="18522"/>
                  </a:cubicBezTo>
                  <a:cubicBezTo>
                    <a:pt x="3770" y="16654"/>
                    <a:pt x="2002" y="14286"/>
                    <a:pt x="2002" y="11851"/>
                  </a:cubicBezTo>
                  <a:cubicBezTo>
                    <a:pt x="2002" y="9449"/>
                    <a:pt x="3770" y="7047"/>
                    <a:pt x="7006" y="5179"/>
                  </a:cubicBezTo>
                  <a:cubicBezTo>
                    <a:pt x="10608" y="3111"/>
                    <a:pt x="15412" y="1977"/>
                    <a:pt x="20582" y="1977"/>
                  </a:cubicBezTo>
                  <a:close/>
                  <a:moveTo>
                    <a:pt x="20565" y="1"/>
                  </a:moveTo>
                  <a:cubicBezTo>
                    <a:pt x="15303" y="1"/>
                    <a:pt x="10041" y="1160"/>
                    <a:pt x="6038" y="3478"/>
                  </a:cubicBezTo>
                  <a:cubicBezTo>
                    <a:pt x="2002" y="5780"/>
                    <a:pt x="1" y="8815"/>
                    <a:pt x="1" y="11851"/>
                  </a:cubicBezTo>
                  <a:lnTo>
                    <a:pt x="1" y="17455"/>
                  </a:lnTo>
                  <a:cubicBezTo>
                    <a:pt x="1" y="20490"/>
                    <a:pt x="2002" y="23526"/>
                    <a:pt x="6038" y="25861"/>
                  </a:cubicBezTo>
                  <a:cubicBezTo>
                    <a:pt x="10041" y="28179"/>
                    <a:pt x="15303" y="29338"/>
                    <a:pt x="20565" y="29338"/>
                  </a:cubicBezTo>
                  <a:cubicBezTo>
                    <a:pt x="25827" y="29338"/>
                    <a:pt x="31089" y="28179"/>
                    <a:pt x="35092" y="25861"/>
                  </a:cubicBezTo>
                  <a:cubicBezTo>
                    <a:pt x="39128" y="23526"/>
                    <a:pt x="41130" y="20490"/>
                    <a:pt x="41130" y="17455"/>
                  </a:cubicBezTo>
                  <a:lnTo>
                    <a:pt x="41130" y="11851"/>
                  </a:lnTo>
                  <a:cubicBezTo>
                    <a:pt x="41130" y="8815"/>
                    <a:pt x="39128" y="5780"/>
                    <a:pt x="35092" y="3478"/>
                  </a:cubicBezTo>
                  <a:cubicBezTo>
                    <a:pt x="31089" y="1160"/>
                    <a:pt x="25827" y="1"/>
                    <a:pt x="205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80;p41">
              <a:extLst>
                <a:ext uri="{FF2B5EF4-FFF2-40B4-BE49-F238E27FC236}">
                  <a16:creationId xmlns:a16="http://schemas.microsoft.com/office/drawing/2014/main" id="{D13F9D59-F647-473D-A12A-201CDD5C7EF4}"/>
                </a:ext>
              </a:extLst>
            </p:cNvPr>
            <p:cNvSpPr/>
            <p:nvPr/>
          </p:nvSpPr>
          <p:spPr>
            <a:xfrm>
              <a:off x="2827200" y="4206575"/>
              <a:ext cx="1128325" cy="593375"/>
            </a:xfrm>
            <a:custGeom>
              <a:avLst/>
              <a:gdLst/>
              <a:ahLst/>
              <a:cxnLst/>
              <a:rect l="l" t="t" r="r" b="b"/>
              <a:pathLst>
                <a:path w="45133" h="23735" extrusionOk="0">
                  <a:moveTo>
                    <a:pt x="22550" y="1977"/>
                  </a:moveTo>
                  <a:cubicBezTo>
                    <a:pt x="27720" y="1977"/>
                    <a:pt x="32523" y="3111"/>
                    <a:pt x="36126" y="5179"/>
                  </a:cubicBezTo>
                  <a:cubicBezTo>
                    <a:pt x="39362" y="7047"/>
                    <a:pt x="41129" y="9416"/>
                    <a:pt x="41129" y="11851"/>
                  </a:cubicBezTo>
                  <a:cubicBezTo>
                    <a:pt x="41129" y="14286"/>
                    <a:pt x="39362" y="16654"/>
                    <a:pt x="36126" y="18522"/>
                  </a:cubicBezTo>
                  <a:cubicBezTo>
                    <a:pt x="32523" y="20624"/>
                    <a:pt x="27720" y="21758"/>
                    <a:pt x="22550" y="21758"/>
                  </a:cubicBezTo>
                  <a:cubicBezTo>
                    <a:pt x="17413" y="21758"/>
                    <a:pt x="12609" y="20590"/>
                    <a:pt x="9007" y="18522"/>
                  </a:cubicBezTo>
                  <a:cubicBezTo>
                    <a:pt x="5771" y="16654"/>
                    <a:pt x="4003" y="14319"/>
                    <a:pt x="4003" y="11851"/>
                  </a:cubicBezTo>
                  <a:cubicBezTo>
                    <a:pt x="4003" y="9416"/>
                    <a:pt x="5771" y="7047"/>
                    <a:pt x="9007" y="5179"/>
                  </a:cubicBezTo>
                  <a:cubicBezTo>
                    <a:pt x="12609" y="3111"/>
                    <a:pt x="17413" y="1977"/>
                    <a:pt x="22550" y="1977"/>
                  </a:cubicBezTo>
                  <a:close/>
                  <a:moveTo>
                    <a:pt x="22566" y="1"/>
                  </a:moveTo>
                  <a:cubicBezTo>
                    <a:pt x="17304" y="1"/>
                    <a:pt x="12042" y="1160"/>
                    <a:pt x="8039" y="3478"/>
                  </a:cubicBezTo>
                  <a:cubicBezTo>
                    <a:pt x="0" y="8115"/>
                    <a:pt x="0" y="15620"/>
                    <a:pt x="8039" y="20257"/>
                  </a:cubicBezTo>
                  <a:cubicBezTo>
                    <a:pt x="12042" y="22575"/>
                    <a:pt x="17304" y="23734"/>
                    <a:pt x="22566" y="23734"/>
                  </a:cubicBezTo>
                  <a:cubicBezTo>
                    <a:pt x="27828" y="23734"/>
                    <a:pt x="33090" y="22575"/>
                    <a:pt x="37093" y="20257"/>
                  </a:cubicBezTo>
                  <a:cubicBezTo>
                    <a:pt x="45132" y="15620"/>
                    <a:pt x="45132" y="8115"/>
                    <a:pt x="37093" y="3478"/>
                  </a:cubicBezTo>
                  <a:cubicBezTo>
                    <a:pt x="33090" y="1160"/>
                    <a:pt x="27828" y="1"/>
                    <a:pt x="22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81;p41">
              <a:extLst>
                <a:ext uri="{FF2B5EF4-FFF2-40B4-BE49-F238E27FC236}">
                  <a16:creationId xmlns:a16="http://schemas.microsoft.com/office/drawing/2014/main" id="{11F2D121-8BDA-4200-B6CD-9FD5A48F70BF}"/>
                </a:ext>
              </a:extLst>
            </p:cNvPr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82;p41">
              <a:extLst>
                <a:ext uri="{FF2B5EF4-FFF2-40B4-BE49-F238E27FC236}">
                  <a16:creationId xmlns:a16="http://schemas.microsoft.com/office/drawing/2014/main" id="{8675BEF1-E2BE-4BAC-BAE7-1DFD22F6E181}"/>
                </a:ext>
              </a:extLst>
            </p:cNvPr>
            <p:cNvSpPr/>
            <p:nvPr/>
          </p:nvSpPr>
          <p:spPr>
            <a:xfrm>
              <a:off x="2927250" y="4256000"/>
              <a:ext cx="928200" cy="316900"/>
            </a:xfrm>
            <a:custGeom>
              <a:avLst/>
              <a:gdLst/>
              <a:ahLst/>
              <a:cxnLst/>
              <a:rect l="l" t="t" r="r" b="b"/>
              <a:pathLst>
                <a:path w="37128" h="12676" extrusionOk="0">
                  <a:moveTo>
                    <a:pt x="18581" y="0"/>
                  </a:moveTo>
                  <a:cubicBezTo>
                    <a:pt x="13411" y="0"/>
                    <a:pt x="8607" y="1134"/>
                    <a:pt x="5005" y="3202"/>
                  </a:cubicBezTo>
                  <a:cubicBezTo>
                    <a:pt x="1769" y="5070"/>
                    <a:pt x="1" y="7439"/>
                    <a:pt x="1" y="9874"/>
                  </a:cubicBezTo>
                  <a:cubicBezTo>
                    <a:pt x="1" y="10875"/>
                    <a:pt x="268" y="11842"/>
                    <a:pt x="802" y="12676"/>
                  </a:cubicBezTo>
                  <a:cubicBezTo>
                    <a:pt x="1635" y="11275"/>
                    <a:pt x="3036" y="9940"/>
                    <a:pt x="5005" y="8806"/>
                  </a:cubicBezTo>
                  <a:cubicBezTo>
                    <a:pt x="8607" y="6738"/>
                    <a:pt x="13411" y="5604"/>
                    <a:pt x="18581" y="5604"/>
                  </a:cubicBezTo>
                  <a:cubicBezTo>
                    <a:pt x="23718" y="5604"/>
                    <a:pt x="28521" y="6738"/>
                    <a:pt x="32124" y="8806"/>
                  </a:cubicBezTo>
                  <a:cubicBezTo>
                    <a:pt x="34092" y="9940"/>
                    <a:pt x="35526" y="11275"/>
                    <a:pt x="36327" y="12676"/>
                  </a:cubicBezTo>
                  <a:cubicBezTo>
                    <a:pt x="36861" y="11842"/>
                    <a:pt x="37127" y="10875"/>
                    <a:pt x="37127" y="9874"/>
                  </a:cubicBezTo>
                  <a:cubicBezTo>
                    <a:pt x="37127" y="7439"/>
                    <a:pt x="35360" y="5070"/>
                    <a:pt x="32124" y="3202"/>
                  </a:cubicBezTo>
                  <a:cubicBezTo>
                    <a:pt x="28521" y="1134"/>
                    <a:pt x="23718" y="0"/>
                    <a:pt x="18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83;p41">
              <a:extLst>
                <a:ext uri="{FF2B5EF4-FFF2-40B4-BE49-F238E27FC236}">
                  <a16:creationId xmlns:a16="http://schemas.microsoft.com/office/drawing/2014/main" id="{180DE9FE-203A-48B1-A455-F753B9BAD1C3}"/>
                </a:ext>
              </a:extLst>
            </p:cNvPr>
            <p:cNvSpPr/>
            <p:nvPr/>
          </p:nvSpPr>
          <p:spPr>
            <a:xfrm>
              <a:off x="2931425" y="4319375"/>
              <a:ext cx="919850" cy="431150"/>
            </a:xfrm>
            <a:custGeom>
              <a:avLst/>
              <a:gdLst/>
              <a:ahLst/>
              <a:cxnLst/>
              <a:rect l="l" t="t" r="r" b="b"/>
              <a:pathLst>
                <a:path w="36794" h="17246" extrusionOk="0">
                  <a:moveTo>
                    <a:pt x="18381" y="0"/>
                  </a:moveTo>
                  <a:cubicBezTo>
                    <a:pt x="13244" y="0"/>
                    <a:pt x="8440" y="1134"/>
                    <a:pt x="4838" y="3202"/>
                  </a:cubicBezTo>
                  <a:cubicBezTo>
                    <a:pt x="2169" y="4770"/>
                    <a:pt x="501" y="6638"/>
                    <a:pt x="1" y="8640"/>
                  </a:cubicBezTo>
                  <a:cubicBezTo>
                    <a:pt x="501" y="10608"/>
                    <a:pt x="2169" y="12509"/>
                    <a:pt x="4838" y="14044"/>
                  </a:cubicBezTo>
                  <a:cubicBezTo>
                    <a:pt x="8440" y="16112"/>
                    <a:pt x="13244" y="17246"/>
                    <a:pt x="18381" y="17246"/>
                  </a:cubicBezTo>
                  <a:cubicBezTo>
                    <a:pt x="23551" y="17246"/>
                    <a:pt x="28354" y="16145"/>
                    <a:pt x="31957" y="14044"/>
                  </a:cubicBezTo>
                  <a:cubicBezTo>
                    <a:pt x="34625" y="12476"/>
                    <a:pt x="36293" y="10608"/>
                    <a:pt x="36794" y="8640"/>
                  </a:cubicBezTo>
                  <a:cubicBezTo>
                    <a:pt x="36293" y="6638"/>
                    <a:pt x="34625" y="4737"/>
                    <a:pt x="31957" y="3202"/>
                  </a:cubicBezTo>
                  <a:cubicBezTo>
                    <a:pt x="28354" y="1134"/>
                    <a:pt x="23551" y="0"/>
                    <a:pt x="18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84;p41">
              <a:extLst>
                <a:ext uri="{FF2B5EF4-FFF2-40B4-BE49-F238E27FC236}">
                  <a16:creationId xmlns:a16="http://schemas.microsoft.com/office/drawing/2014/main" id="{FE62298C-B075-468A-B095-A780AFA8AE4D}"/>
                </a:ext>
              </a:extLst>
            </p:cNvPr>
            <p:cNvSpPr/>
            <p:nvPr/>
          </p:nvSpPr>
          <p:spPr>
            <a:xfrm>
              <a:off x="2876575" y="4456975"/>
              <a:ext cx="393450" cy="474525"/>
            </a:xfrm>
            <a:custGeom>
              <a:avLst/>
              <a:gdLst/>
              <a:ahLst/>
              <a:cxnLst/>
              <a:rect l="l" t="t" r="r" b="b"/>
              <a:pathLst>
                <a:path w="15738" h="18981" extrusionOk="0">
                  <a:moveTo>
                    <a:pt x="260" y="0"/>
                  </a:moveTo>
                  <a:lnTo>
                    <a:pt x="260" y="0"/>
                  </a:lnTo>
                  <a:cubicBezTo>
                    <a:pt x="204" y="200"/>
                    <a:pt x="160" y="404"/>
                    <a:pt x="125" y="609"/>
                  </a:cubicBezTo>
                  <a:lnTo>
                    <a:pt x="125" y="609"/>
                  </a:lnTo>
                  <a:cubicBezTo>
                    <a:pt x="161" y="405"/>
                    <a:pt x="206" y="203"/>
                    <a:pt x="260" y="0"/>
                  </a:cubicBezTo>
                  <a:close/>
                  <a:moveTo>
                    <a:pt x="125" y="609"/>
                  </a:moveTo>
                  <a:cubicBezTo>
                    <a:pt x="34" y="1129"/>
                    <a:pt x="1" y="1651"/>
                    <a:pt x="27" y="2171"/>
                  </a:cubicBezTo>
                  <a:lnTo>
                    <a:pt x="27" y="2171"/>
                  </a:lnTo>
                  <a:lnTo>
                    <a:pt x="27" y="1835"/>
                  </a:lnTo>
                  <a:cubicBezTo>
                    <a:pt x="27" y="1434"/>
                    <a:pt x="56" y="1019"/>
                    <a:pt x="125" y="609"/>
                  </a:cubicBezTo>
                  <a:close/>
                  <a:moveTo>
                    <a:pt x="27" y="2171"/>
                  </a:moveTo>
                  <a:lnTo>
                    <a:pt x="27" y="7439"/>
                  </a:lnTo>
                  <a:cubicBezTo>
                    <a:pt x="27" y="10474"/>
                    <a:pt x="2028" y="13510"/>
                    <a:pt x="6064" y="15845"/>
                  </a:cubicBezTo>
                  <a:cubicBezTo>
                    <a:pt x="9033" y="17479"/>
                    <a:pt x="12335" y="18547"/>
                    <a:pt x="15738" y="18980"/>
                  </a:cubicBezTo>
                  <a:lnTo>
                    <a:pt x="15738" y="13376"/>
                  </a:lnTo>
                  <a:cubicBezTo>
                    <a:pt x="12335" y="12976"/>
                    <a:pt x="9033" y="11909"/>
                    <a:pt x="6031" y="10241"/>
                  </a:cubicBezTo>
                  <a:cubicBezTo>
                    <a:pt x="2179" y="7994"/>
                    <a:pt x="172" y="5103"/>
                    <a:pt x="27" y="21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85;p41">
              <a:extLst>
                <a:ext uri="{FF2B5EF4-FFF2-40B4-BE49-F238E27FC236}">
                  <a16:creationId xmlns:a16="http://schemas.microsoft.com/office/drawing/2014/main" id="{1C760EC1-20BD-4FA2-9203-2ACB6A068EF2}"/>
                </a:ext>
              </a:extLst>
            </p:cNvPr>
            <p:cNvSpPr/>
            <p:nvPr/>
          </p:nvSpPr>
          <p:spPr>
            <a:xfrm>
              <a:off x="5541625" y="3824800"/>
              <a:ext cx="190175" cy="206525"/>
            </a:xfrm>
            <a:custGeom>
              <a:avLst/>
              <a:gdLst/>
              <a:ahLst/>
              <a:cxnLst/>
              <a:rect l="l" t="t" r="r" b="b"/>
              <a:pathLst>
                <a:path w="7607" h="8261" extrusionOk="0">
                  <a:moveTo>
                    <a:pt x="1435" y="0"/>
                  </a:moveTo>
                  <a:cubicBezTo>
                    <a:pt x="1296" y="0"/>
                    <a:pt x="1161" y="22"/>
                    <a:pt x="1035" y="69"/>
                  </a:cubicBezTo>
                  <a:cubicBezTo>
                    <a:pt x="267" y="403"/>
                    <a:pt x="1" y="870"/>
                    <a:pt x="267" y="1970"/>
                  </a:cubicBezTo>
                  <a:cubicBezTo>
                    <a:pt x="568" y="3205"/>
                    <a:pt x="1435" y="4039"/>
                    <a:pt x="2236" y="4939"/>
                  </a:cubicBezTo>
                  <a:cubicBezTo>
                    <a:pt x="3170" y="5973"/>
                    <a:pt x="3603" y="6741"/>
                    <a:pt x="4237" y="7574"/>
                  </a:cubicBezTo>
                  <a:cubicBezTo>
                    <a:pt x="4599" y="8057"/>
                    <a:pt x="5344" y="8260"/>
                    <a:pt x="6032" y="8260"/>
                  </a:cubicBezTo>
                  <a:cubicBezTo>
                    <a:pt x="6295" y="8260"/>
                    <a:pt x="6550" y="8230"/>
                    <a:pt x="6772" y="8175"/>
                  </a:cubicBezTo>
                  <a:cubicBezTo>
                    <a:pt x="7606" y="7941"/>
                    <a:pt x="7473" y="6707"/>
                    <a:pt x="7473" y="6007"/>
                  </a:cubicBezTo>
                  <a:cubicBezTo>
                    <a:pt x="7473" y="5073"/>
                    <a:pt x="7406" y="4606"/>
                    <a:pt x="7172" y="4506"/>
                  </a:cubicBezTo>
                  <a:cubicBezTo>
                    <a:pt x="6906" y="4406"/>
                    <a:pt x="5204" y="1604"/>
                    <a:pt x="4504" y="1403"/>
                  </a:cubicBezTo>
                  <a:cubicBezTo>
                    <a:pt x="3798" y="1168"/>
                    <a:pt x="2471" y="0"/>
                    <a:pt x="14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86;p41">
              <a:extLst>
                <a:ext uri="{FF2B5EF4-FFF2-40B4-BE49-F238E27FC236}">
                  <a16:creationId xmlns:a16="http://schemas.microsoft.com/office/drawing/2014/main" id="{1B9CAE05-1A7F-4216-8189-2DE3F4EEF7A7}"/>
                </a:ext>
              </a:extLst>
            </p:cNvPr>
            <p:cNvSpPr/>
            <p:nvPr/>
          </p:nvSpPr>
          <p:spPr>
            <a:xfrm>
              <a:off x="5641700" y="3903225"/>
              <a:ext cx="79250" cy="50900"/>
            </a:xfrm>
            <a:custGeom>
              <a:avLst/>
              <a:gdLst/>
              <a:ahLst/>
              <a:cxnLst/>
              <a:rect l="l" t="t" r="r" b="b"/>
              <a:pathLst>
                <a:path w="3170" h="2036" extrusionOk="0">
                  <a:moveTo>
                    <a:pt x="0" y="1"/>
                  </a:moveTo>
                  <a:cubicBezTo>
                    <a:pt x="1" y="1"/>
                    <a:pt x="234" y="1535"/>
                    <a:pt x="267" y="1635"/>
                  </a:cubicBezTo>
                  <a:cubicBezTo>
                    <a:pt x="718" y="1902"/>
                    <a:pt x="1218" y="2036"/>
                    <a:pt x="1718" y="2036"/>
                  </a:cubicBezTo>
                  <a:cubicBezTo>
                    <a:pt x="2219" y="2036"/>
                    <a:pt x="2719" y="1902"/>
                    <a:pt x="3169" y="1635"/>
                  </a:cubicBezTo>
                  <a:lnTo>
                    <a:pt x="3169" y="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87;p41">
              <a:extLst>
                <a:ext uri="{FF2B5EF4-FFF2-40B4-BE49-F238E27FC236}">
                  <a16:creationId xmlns:a16="http://schemas.microsoft.com/office/drawing/2014/main" id="{416C01C5-D48B-4960-9055-4F811BBDCA63}"/>
                </a:ext>
              </a:extLst>
            </p:cNvPr>
            <p:cNvSpPr/>
            <p:nvPr/>
          </p:nvSpPr>
          <p:spPr>
            <a:xfrm>
              <a:off x="5161350" y="4096700"/>
              <a:ext cx="343600" cy="169475"/>
            </a:xfrm>
            <a:custGeom>
              <a:avLst/>
              <a:gdLst/>
              <a:ahLst/>
              <a:cxnLst/>
              <a:rect l="l" t="t" r="r" b="b"/>
              <a:pathLst>
                <a:path w="13744" h="6779" extrusionOk="0">
                  <a:moveTo>
                    <a:pt x="9207" y="1"/>
                  </a:moveTo>
                  <a:cubicBezTo>
                    <a:pt x="7706" y="1602"/>
                    <a:pt x="3437" y="2870"/>
                    <a:pt x="3403" y="2870"/>
                  </a:cubicBezTo>
                  <a:cubicBezTo>
                    <a:pt x="301" y="4104"/>
                    <a:pt x="1" y="4671"/>
                    <a:pt x="201" y="5205"/>
                  </a:cubicBezTo>
                  <a:cubicBezTo>
                    <a:pt x="401" y="5772"/>
                    <a:pt x="1735" y="6539"/>
                    <a:pt x="3036" y="6739"/>
                  </a:cubicBezTo>
                  <a:cubicBezTo>
                    <a:pt x="3256" y="6766"/>
                    <a:pt x="3521" y="6779"/>
                    <a:pt x="3811" y="6779"/>
                  </a:cubicBezTo>
                  <a:cubicBezTo>
                    <a:pt x="4971" y="6779"/>
                    <a:pt x="6545" y="6566"/>
                    <a:pt x="7373" y="6139"/>
                  </a:cubicBezTo>
                  <a:cubicBezTo>
                    <a:pt x="8381" y="5618"/>
                    <a:pt x="9800" y="5003"/>
                    <a:pt x="10767" y="5003"/>
                  </a:cubicBezTo>
                  <a:cubicBezTo>
                    <a:pt x="10792" y="5003"/>
                    <a:pt x="10817" y="5004"/>
                    <a:pt x="10842" y="5004"/>
                  </a:cubicBezTo>
                  <a:cubicBezTo>
                    <a:pt x="10964" y="5010"/>
                    <a:pt x="11084" y="5013"/>
                    <a:pt x="11199" y="5013"/>
                  </a:cubicBezTo>
                  <a:cubicBezTo>
                    <a:pt x="12436" y="5013"/>
                    <a:pt x="13264" y="4695"/>
                    <a:pt x="13477" y="4237"/>
                  </a:cubicBezTo>
                  <a:cubicBezTo>
                    <a:pt x="13744" y="3703"/>
                    <a:pt x="13577" y="2569"/>
                    <a:pt x="13444" y="1869"/>
                  </a:cubicBezTo>
                  <a:cubicBezTo>
                    <a:pt x="13277" y="1002"/>
                    <a:pt x="12977" y="1"/>
                    <a:pt x="129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88;p41">
              <a:extLst>
                <a:ext uri="{FF2B5EF4-FFF2-40B4-BE49-F238E27FC236}">
                  <a16:creationId xmlns:a16="http://schemas.microsoft.com/office/drawing/2014/main" id="{75323871-0FEF-4FEE-A851-40B3827CC512}"/>
                </a:ext>
              </a:extLst>
            </p:cNvPr>
            <p:cNvSpPr/>
            <p:nvPr/>
          </p:nvSpPr>
          <p:spPr>
            <a:xfrm>
              <a:off x="5389850" y="4065025"/>
              <a:ext cx="96775" cy="61850"/>
            </a:xfrm>
            <a:custGeom>
              <a:avLst/>
              <a:gdLst/>
              <a:ahLst/>
              <a:cxnLst/>
              <a:rect l="l" t="t" r="r" b="b"/>
              <a:pathLst>
                <a:path w="3871" h="2474" extrusionOk="0">
                  <a:moveTo>
                    <a:pt x="101" y="0"/>
                  </a:moveTo>
                  <a:lnTo>
                    <a:pt x="67" y="1268"/>
                  </a:lnTo>
                  <a:cubicBezTo>
                    <a:pt x="1" y="2102"/>
                    <a:pt x="701" y="2402"/>
                    <a:pt x="1769" y="2469"/>
                  </a:cubicBezTo>
                  <a:cubicBezTo>
                    <a:pt x="1837" y="2472"/>
                    <a:pt x="1904" y="2473"/>
                    <a:pt x="1969" y="2473"/>
                  </a:cubicBezTo>
                  <a:cubicBezTo>
                    <a:pt x="3291" y="2473"/>
                    <a:pt x="3837" y="1845"/>
                    <a:pt x="3837" y="1368"/>
                  </a:cubicBezTo>
                  <a:cubicBezTo>
                    <a:pt x="3837" y="868"/>
                    <a:pt x="3870" y="34"/>
                    <a:pt x="3870" y="3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89;p41">
              <a:extLst>
                <a:ext uri="{FF2B5EF4-FFF2-40B4-BE49-F238E27FC236}">
                  <a16:creationId xmlns:a16="http://schemas.microsoft.com/office/drawing/2014/main" id="{9CEDE102-F5F9-4FD5-9117-9C9095485060}"/>
                </a:ext>
              </a:extLst>
            </p:cNvPr>
            <p:cNvSpPr/>
            <p:nvPr/>
          </p:nvSpPr>
          <p:spPr>
            <a:xfrm>
              <a:off x="5304800" y="2746850"/>
              <a:ext cx="454500" cy="1330275"/>
            </a:xfrm>
            <a:custGeom>
              <a:avLst/>
              <a:gdLst/>
              <a:ahLst/>
              <a:cxnLst/>
              <a:rect l="l" t="t" r="r" b="b"/>
              <a:pathLst>
                <a:path w="18180" h="53211" extrusionOk="0">
                  <a:moveTo>
                    <a:pt x="12945" y="0"/>
                  </a:moveTo>
                  <a:cubicBezTo>
                    <a:pt x="8142" y="0"/>
                    <a:pt x="726" y="667"/>
                    <a:pt x="434" y="4760"/>
                  </a:cubicBezTo>
                  <a:cubicBezTo>
                    <a:pt x="0" y="10831"/>
                    <a:pt x="634" y="26308"/>
                    <a:pt x="767" y="28977"/>
                  </a:cubicBezTo>
                  <a:cubicBezTo>
                    <a:pt x="901" y="31645"/>
                    <a:pt x="1301" y="34014"/>
                    <a:pt x="1768" y="38350"/>
                  </a:cubicBezTo>
                  <a:cubicBezTo>
                    <a:pt x="2202" y="42687"/>
                    <a:pt x="3503" y="52761"/>
                    <a:pt x="3503" y="52761"/>
                  </a:cubicBezTo>
                  <a:cubicBezTo>
                    <a:pt x="4086" y="53061"/>
                    <a:pt x="4737" y="53211"/>
                    <a:pt x="5387" y="53211"/>
                  </a:cubicBezTo>
                  <a:cubicBezTo>
                    <a:pt x="6038" y="53211"/>
                    <a:pt x="6688" y="53061"/>
                    <a:pt x="7272" y="52761"/>
                  </a:cubicBezTo>
                  <a:cubicBezTo>
                    <a:pt x="7272" y="52761"/>
                    <a:pt x="8740" y="40619"/>
                    <a:pt x="8673" y="37550"/>
                  </a:cubicBezTo>
                  <a:cubicBezTo>
                    <a:pt x="8640" y="35281"/>
                    <a:pt x="8306" y="33013"/>
                    <a:pt x="7672" y="30812"/>
                  </a:cubicBezTo>
                  <a:cubicBezTo>
                    <a:pt x="7672" y="30812"/>
                    <a:pt x="8073" y="25808"/>
                    <a:pt x="8506" y="21472"/>
                  </a:cubicBezTo>
                  <a:cubicBezTo>
                    <a:pt x="8907" y="17102"/>
                    <a:pt x="9240" y="15034"/>
                    <a:pt x="9340" y="13132"/>
                  </a:cubicBezTo>
                  <a:lnTo>
                    <a:pt x="9707" y="12932"/>
                  </a:lnTo>
                  <a:cubicBezTo>
                    <a:pt x="9707" y="12932"/>
                    <a:pt x="9907" y="20437"/>
                    <a:pt x="10041" y="23139"/>
                  </a:cubicBezTo>
                  <a:cubicBezTo>
                    <a:pt x="10207" y="25808"/>
                    <a:pt x="10541" y="28376"/>
                    <a:pt x="11208" y="33347"/>
                  </a:cubicBezTo>
                  <a:cubicBezTo>
                    <a:pt x="11809" y="37683"/>
                    <a:pt x="13577" y="46856"/>
                    <a:pt x="13577" y="46856"/>
                  </a:cubicBezTo>
                  <a:cubicBezTo>
                    <a:pt x="14185" y="47198"/>
                    <a:pt x="14718" y="47314"/>
                    <a:pt x="15162" y="47314"/>
                  </a:cubicBezTo>
                  <a:cubicBezTo>
                    <a:pt x="16106" y="47314"/>
                    <a:pt x="16645" y="46790"/>
                    <a:pt x="16645" y="46790"/>
                  </a:cubicBezTo>
                  <a:cubicBezTo>
                    <a:pt x="16645" y="46790"/>
                    <a:pt x="18180" y="35381"/>
                    <a:pt x="17746" y="31612"/>
                  </a:cubicBezTo>
                  <a:cubicBezTo>
                    <a:pt x="17546" y="29611"/>
                    <a:pt x="17112" y="27609"/>
                    <a:pt x="16512" y="25641"/>
                  </a:cubicBezTo>
                  <a:cubicBezTo>
                    <a:pt x="16512" y="25641"/>
                    <a:pt x="17046" y="20538"/>
                    <a:pt x="17346" y="15667"/>
                  </a:cubicBezTo>
                  <a:cubicBezTo>
                    <a:pt x="17679" y="10430"/>
                    <a:pt x="17980" y="7728"/>
                    <a:pt x="16979" y="156"/>
                  </a:cubicBezTo>
                  <a:cubicBezTo>
                    <a:pt x="16979" y="156"/>
                    <a:pt x="15268" y="0"/>
                    <a:pt x="1294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90;p41">
              <a:extLst>
                <a:ext uri="{FF2B5EF4-FFF2-40B4-BE49-F238E27FC236}">
                  <a16:creationId xmlns:a16="http://schemas.microsoft.com/office/drawing/2014/main" id="{418CDC42-9FED-49B6-8C96-4591C65DC3C3}"/>
                </a:ext>
              </a:extLst>
            </p:cNvPr>
            <p:cNvSpPr/>
            <p:nvPr/>
          </p:nvSpPr>
          <p:spPr>
            <a:xfrm>
              <a:off x="5537450" y="2982575"/>
              <a:ext cx="156800" cy="322825"/>
            </a:xfrm>
            <a:custGeom>
              <a:avLst/>
              <a:gdLst/>
              <a:ahLst/>
              <a:cxnLst/>
              <a:rect l="l" t="t" r="r" b="b"/>
              <a:pathLst>
                <a:path w="6272" h="12913" extrusionOk="0">
                  <a:moveTo>
                    <a:pt x="6272" y="1"/>
                  </a:moveTo>
                  <a:lnTo>
                    <a:pt x="6272" y="1"/>
                  </a:lnTo>
                  <a:cubicBezTo>
                    <a:pt x="4170" y="1769"/>
                    <a:pt x="1" y="3703"/>
                    <a:pt x="1" y="3703"/>
                  </a:cubicBezTo>
                  <a:lnTo>
                    <a:pt x="368" y="3703"/>
                  </a:lnTo>
                  <a:lnTo>
                    <a:pt x="668" y="12910"/>
                  </a:lnTo>
                  <a:cubicBezTo>
                    <a:pt x="668" y="12911"/>
                    <a:pt x="668" y="12912"/>
                    <a:pt x="668" y="12912"/>
                  </a:cubicBezTo>
                  <a:cubicBezTo>
                    <a:pt x="687" y="12912"/>
                    <a:pt x="1769" y="3770"/>
                    <a:pt x="1769" y="3770"/>
                  </a:cubicBezTo>
                  <a:cubicBezTo>
                    <a:pt x="4304" y="2636"/>
                    <a:pt x="6272" y="1"/>
                    <a:pt x="62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91;p41">
              <a:extLst>
                <a:ext uri="{FF2B5EF4-FFF2-40B4-BE49-F238E27FC236}">
                  <a16:creationId xmlns:a16="http://schemas.microsoft.com/office/drawing/2014/main" id="{8B54BE5E-4E14-4589-BFB3-29C940FA4A48}"/>
                </a:ext>
              </a:extLst>
            </p:cNvPr>
            <p:cNvSpPr/>
            <p:nvPr/>
          </p:nvSpPr>
          <p:spPr>
            <a:xfrm>
              <a:off x="5465750" y="2180325"/>
              <a:ext cx="146775" cy="168500"/>
            </a:xfrm>
            <a:custGeom>
              <a:avLst/>
              <a:gdLst/>
              <a:ahLst/>
              <a:cxnLst/>
              <a:rect l="l" t="t" r="r" b="b"/>
              <a:pathLst>
                <a:path w="5871" h="6740" extrusionOk="0">
                  <a:moveTo>
                    <a:pt x="5304" y="1"/>
                  </a:moveTo>
                  <a:lnTo>
                    <a:pt x="0" y="1168"/>
                  </a:lnTo>
                  <a:lnTo>
                    <a:pt x="634" y="6739"/>
                  </a:lnTo>
                  <a:lnTo>
                    <a:pt x="5871" y="6472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92;p41">
              <a:extLst>
                <a:ext uri="{FF2B5EF4-FFF2-40B4-BE49-F238E27FC236}">
                  <a16:creationId xmlns:a16="http://schemas.microsoft.com/office/drawing/2014/main" id="{FEB3B544-8B91-46C8-8028-048E4AB2BFFF}"/>
                </a:ext>
              </a:extLst>
            </p:cNvPr>
            <p:cNvSpPr/>
            <p:nvPr/>
          </p:nvSpPr>
          <p:spPr>
            <a:xfrm>
              <a:off x="5648375" y="2262475"/>
              <a:ext cx="156800" cy="407400"/>
            </a:xfrm>
            <a:custGeom>
              <a:avLst/>
              <a:gdLst/>
              <a:ahLst/>
              <a:cxnLst/>
              <a:rect l="l" t="t" r="r" b="b"/>
              <a:pathLst>
                <a:path w="6272" h="16296" extrusionOk="0">
                  <a:moveTo>
                    <a:pt x="1173" y="0"/>
                  </a:moveTo>
                  <a:cubicBezTo>
                    <a:pt x="981" y="0"/>
                    <a:pt x="780" y="6"/>
                    <a:pt x="567" y="17"/>
                  </a:cubicBezTo>
                  <a:lnTo>
                    <a:pt x="0" y="16296"/>
                  </a:lnTo>
                  <a:cubicBezTo>
                    <a:pt x="0" y="16296"/>
                    <a:pt x="4137" y="16196"/>
                    <a:pt x="5204" y="15929"/>
                  </a:cubicBezTo>
                  <a:cubicBezTo>
                    <a:pt x="6271" y="15662"/>
                    <a:pt x="6205" y="13827"/>
                    <a:pt x="5905" y="11225"/>
                  </a:cubicBezTo>
                  <a:cubicBezTo>
                    <a:pt x="5604" y="8623"/>
                    <a:pt x="5271" y="3587"/>
                    <a:pt x="4370" y="1919"/>
                  </a:cubicBezTo>
                  <a:cubicBezTo>
                    <a:pt x="3598" y="404"/>
                    <a:pt x="2720" y="0"/>
                    <a:pt x="117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93;p41">
              <a:extLst>
                <a:ext uri="{FF2B5EF4-FFF2-40B4-BE49-F238E27FC236}">
                  <a16:creationId xmlns:a16="http://schemas.microsoft.com/office/drawing/2014/main" id="{50497158-2001-4997-AB0E-F45D9B0F6D83}"/>
                </a:ext>
              </a:extLst>
            </p:cNvPr>
            <p:cNvSpPr/>
            <p:nvPr/>
          </p:nvSpPr>
          <p:spPr>
            <a:xfrm>
              <a:off x="5311475" y="2262000"/>
              <a:ext cx="448675" cy="683300"/>
            </a:xfrm>
            <a:custGeom>
              <a:avLst/>
              <a:gdLst/>
              <a:ahLst/>
              <a:cxnLst/>
              <a:rect l="l" t="t" r="r" b="b"/>
              <a:pathLst>
                <a:path w="17947" h="27332" extrusionOk="0">
                  <a:moveTo>
                    <a:pt x="13541" y="0"/>
                  </a:moveTo>
                  <a:cubicBezTo>
                    <a:pt x="13385" y="0"/>
                    <a:pt x="13230" y="12"/>
                    <a:pt x="13076" y="36"/>
                  </a:cubicBezTo>
                  <a:lnTo>
                    <a:pt x="11775" y="270"/>
                  </a:lnTo>
                  <a:cubicBezTo>
                    <a:pt x="11606" y="946"/>
                    <a:pt x="10212" y="1430"/>
                    <a:pt x="8531" y="1430"/>
                  </a:cubicBezTo>
                  <a:cubicBezTo>
                    <a:pt x="7891" y="1430"/>
                    <a:pt x="7209" y="1360"/>
                    <a:pt x="6538" y="1204"/>
                  </a:cubicBezTo>
                  <a:cubicBezTo>
                    <a:pt x="5804" y="1404"/>
                    <a:pt x="3369" y="1871"/>
                    <a:pt x="2769" y="2071"/>
                  </a:cubicBezTo>
                  <a:cubicBezTo>
                    <a:pt x="1001" y="2638"/>
                    <a:pt x="267" y="4373"/>
                    <a:pt x="0" y="10110"/>
                  </a:cubicBezTo>
                  <a:cubicBezTo>
                    <a:pt x="0" y="10110"/>
                    <a:pt x="133" y="23086"/>
                    <a:pt x="67" y="25688"/>
                  </a:cubicBezTo>
                  <a:cubicBezTo>
                    <a:pt x="2949" y="26908"/>
                    <a:pt x="5935" y="27331"/>
                    <a:pt x="8358" y="27331"/>
                  </a:cubicBezTo>
                  <a:cubicBezTo>
                    <a:pt x="9580" y="27331"/>
                    <a:pt x="10658" y="27223"/>
                    <a:pt x="11508" y="27056"/>
                  </a:cubicBezTo>
                  <a:cubicBezTo>
                    <a:pt x="16779" y="26055"/>
                    <a:pt x="17446" y="23887"/>
                    <a:pt x="17446" y="23887"/>
                  </a:cubicBezTo>
                  <a:lnTo>
                    <a:pt x="16679" y="17949"/>
                  </a:lnTo>
                  <a:cubicBezTo>
                    <a:pt x="16679" y="17949"/>
                    <a:pt x="17946" y="6441"/>
                    <a:pt x="17312" y="2905"/>
                  </a:cubicBezTo>
                  <a:cubicBezTo>
                    <a:pt x="17067" y="1495"/>
                    <a:pt x="15301" y="0"/>
                    <a:pt x="13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94;p41">
              <a:extLst>
                <a:ext uri="{FF2B5EF4-FFF2-40B4-BE49-F238E27FC236}">
                  <a16:creationId xmlns:a16="http://schemas.microsoft.com/office/drawing/2014/main" id="{F2DB8DED-16C0-487C-8257-68C004627253}"/>
                </a:ext>
              </a:extLst>
            </p:cNvPr>
            <p:cNvSpPr/>
            <p:nvPr/>
          </p:nvSpPr>
          <p:spPr>
            <a:xfrm>
              <a:off x="5434875" y="2232375"/>
              <a:ext cx="195175" cy="84600"/>
            </a:xfrm>
            <a:custGeom>
              <a:avLst/>
              <a:gdLst/>
              <a:ahLst/>
              <a:cxnLst/>
              <a:rect l="l" t="t" r="r" b="b"/>
              <a:pathLst>
                <a:path w="7807" h="3384" extrusionOk="0">
                  <a:moveTo>
                    <a:pt x="6834" y="1"/>
                  </a:moveTo>
                  <a:cubicBezTo>
                    <a:pt x="6757" y="1"/>
                    <a:pt x="6706" y="20"/>
                    <a:pt x="6706" y="20"/>
                  </a:cubicBezTo>
                  <a:lnTo>
                    <a:pt x="6739" y="421"/>
                  </a:lnTo>
                  <a:cubicBezTo>
                    <a:pt x="6739" y="421"/>
                    <a:pt x="6405" y="888"/>
                    <a:pt x="4704" y="1288"/>
                  </a:cubicBezTo>
                  <a:cubicBezTo>
                    <a:pt x="4171" y="1388"/>
                    <a:pt x="3629" y="1438"/>
                    <a:pt x="3086" y="1438"/>
                  </a:cubicBezTo>
                  <a:cubicBezTo>
                    <a:pt x="2544" y="1438"/>
                    <a:pt x="2002" y="1388"/>
                    <a:pt x="1469" y="1288"/>
                  </a:cubicBezTo>
                  <a:lnTo>
                    <a:pt x="1435" y="921"/>
                  </a:lnTo>
                  <a:lnTo>
                    <a:pt x="1402" y="554"/>
                  </a:lnTo>
                  <a:cubicBezTo>
                    <a:pt x="1202" y="554"/>
                    <a:pt x="1002" y="654"/>
                    <a:pt x="902" y="854"/>
                  </a:cubicBezTo>
                  <a:cubicBezTo>
                    <a:pt x="701" y="1155"/>
                    <a:pt x="1" y="2722"/>
                    <a:pt x="1" y="2722"/>
                  </a:cubicBezTo>
                  <a:lnTo>
                    <a:pt x="801" y="2556"/>
                  </a:lnTo>
                  <a:cubicBezTo>
                    <a:pt x="1747" y="3102"/>
                    <a:pt x="2826" y="3384"/>
                    <a:pt x="3911" y="3384"/>
                  </a:cubicBezTo>
                  <a:cubicBezTo>
                    <a:pt x="4549" y="3384"/>
                    <a:pt x="5188" y="3287"/>
                    <a:pt x="5805" y="3089"/>
                  </a:cubicBezTo>
                  <a:cubicBezTo>
                    <a:pt x="7806" y="2489"/>
                    <a:pt x="7606" y="1288"/>
                    <a:pt x="7606" y="1288"/>
                  </a:cubicBezTo>
                  <a:cubicBezTo>
                    <a:pt x="7540" y="1021"/>
                    <a:pt x="7473" y="754"/>
                    <a:pt x="7373" y="487"/>
                  </a:cubicBezTo>
                  <a:cubicBezTo>
                    <a:pt x="7220" y="72"/>
                    <a:pt x="6981" y="1"/>
                    <a:pt x="68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95;p41">
              <a:extLst>
                <a:ext uri="{FF2B5EF4-FFF2-40B4-BE49-F238E27FC236}">
                  <a16:creationId xmlns:a16="http://schemas.microsoft.com/office/drawing/2014/main" id="{78BF3069-0DC5-4DF9-AF1E-B25975CD87BC}"/>
                </a:ext>
              </a:extLst>
            </p:cNvPr>
            <p:cNvSpPr/>
            <p:nvPr/>
          </p:nvSpPr>
          <p:spPr>
            <a:xfrm>
              <a:off x="4810275" y="2106950"/>
              <a:ext cx="371950" cy="488700"/>
            </a:xfrm>
            <a:custGeom>
              <a:avLst/>
              <a:gdLst/>
              <a:ahLst/>
              <a:cxnLst/>
              <a:rect l="l" t="t" r="r" b="b"/>
              <a:pathLst>
                <a:path w="14878" h="19548" extrusionOk="0">
                  <a:moveTo>
                    <a:pt x="10408" y="1"/>
                  </a:moveTo>
                  <a:lnTo>
                    <a:pt x="0" y="5438"/>
                  </a:lnTo>
                  <a:lnTo>
                    <a:pt x="5171" y="19548"/>
                  </a:lnTo>
                  <a:lnTo>
                    <a:pt x="14878" y="14111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96;p41">
              <a:extLst>
                <a:ext uri="{FF2B5EF4-FFF2-40B4-BE49-F238E27FC236}">
                  <a16:creationId xmlns:a16="http://schemas.microsoft.com/office/drawing/2014/main" id="{97574069-E1D5-4578-A1B0-C7342B936454}"/>
                </a:ext>
              </a:extLst>
            </p:cNvPr>
            <p:cNvSpPr/>
            <p:nvPr/>
          </p:nvSpPr>
          <p:spPr>
            <a:xfrm>
              <a:off x="4840300" y="2141150"/>
              <a:ext cx="317750" cy="417825"/>
            </a:xfrm>
            <a:custGeom>
              <a:avLst/>
              <a:gdLst/>
              <a:ahLst/>
              <a:cxnLst/>
              <a:rect l="l" t="t" r="r" b="b"/>
              <a:pathLst>
                <a:path w="12710" h="16713" extrusionOk="0">
                  <a:moveTo>
                    <a:pt x="8740" y="0"/>
                  </a:moveTo>
                  <a:lnTo>
                    <a:pt x="0" y="4570"/>
                  </a:lnTo>
                  <a:lnTo>
                    <a:pt x="4570" y="16712"/>
                  </a:lnTo>
                  <a:lnTo>
                    <a:pt x="12709" y="12142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97;p41">
              <a:extLst>
                <a:ext uri="{FF2B5EF4-FFF2-40B4-BE49-F238E27FC236}">
                  <a16:creationId xmlns:a16="http://schemas.microsoft.com/office/drawing/2014/main" id="{2341CBFC-FEDE-4218-AB98-028B4FEDDF87}"/>
                </a:ext>
              </a:extLst>
            </p:cNvPr>
            <p:cNvSpPr/>
            <p:nvPr/>
          </p:nvSpPr>
          <p:spPr>
            <a:xfrm>
              <a:off x="4894500" y="2160825"/>
              <a:ext cx="118450" cy="70400"/>
            </a:xfrm>
            <a:custGeom>
              <a:avLst/>
              <a:gdLst/>
              <a:ahLst/>
              <a:cxnLst/>
              <a:rect l="l" t="t" r="r" b="b"/>
              <a:pathLst>
                <a:path w="4738" h="2816" extrusionOk="0">
                  <a:moveTo>
                    <a:pt x="4270" y="0"/>
                  </a:moveTo>
                  <a:cubicBezTo>
                    <a:pt x="3967" y="0"/>
                    <a:pt x="3452" y="156"/>
                    <a:pt x="2936" y="447"/>
                  </a:cubicBezTo>
                  <a:lnTo>
                    <a:pt x="1401" y="1215"/>
                  </a:lnTo>
                  <a:cubicBezTo>
                    <a:pt x="601" y="1648"/>
                    <a:pt x="0" y="2182"/>
                    <a:pt x="101" y="2415"/>
                  </a:cubicBezTo>
                  <a:lnTo>
                    <a:pt x="267" y="2816"/>
                  </a:lnTo>
                  <a:lnTo>
                    <a:pt x="4737" y="547"/>
                  </a:lnTo>
                  <a:cubicBezTo>
                    <a:pt x="4737" y="547"/>
                    <a:pt x="4637" y="347"/>
                    <a:pt x="4537" y="114"/>
                  </a:cubicBezTo>
                  <a:cubicBezTo>
                    <a:pt x="4515" y="37"/>
                    <a:pt x="4418" y="0"/>
                    <a:pt x="4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98;p41">
              <a:extLst>
                <a:ext uri="{FF2B5EF4-FFF2-40B4-BE49-F238E27FC236}">
                  <a16:creationId xmlns:a16="http://schemas.microsoft.com/office/drawing/2014/main" id="{0DEC242F-F484-44DB-8C22-B8B8FD37CF5C}"/>
                </a:ext>
              </a:extLst>
            </p:cNvPr>
            <p:cNvSpPr/>
            <p:nvPr/>
          </p:nvSpPr>
          <p:spPr>
            <a:xfrm>
              <a:off x="4873650" y="2127300"/>
              <a:ext cx="137625" cy="80575"/>
            </a:xfrm>
            <a:custGeom>
              <a:avLst/>
              <a:gdLst/>
              <a:ahLst/>
              <a:cxnLst/>
              <a:rect l="l" t="t" r="r" b="b"/>
              <a:pathLst>
                <a:path w="5505" h="3223" extrusionOk="0">
                  <a:moveTo>
                    <a:pt x="3193" y="0"/>
                  </a:moveTo>
                  <a:cubicBezTo>
                    <a:pt x="2964" y="0"/>
                    <a:pt x="2682" y="60"/>
                    <a:pt x="2336" y="221"/>
                  </a:cubicBezTo>
                  <a:cubicBezTo>
                    <a:pt x="935" y="888"/>
                    <a:pt x="1268" y="1955"/>
                    <a:pt x="1268" y="1955"/>
                  </a:cubicBezTo>
                  <a:lnTo>
                    <a:pt x="634" y="2322"/>
                  </a:lnTo>
                  <a:cubicBezTo>
                    <a:pt x="267" y="2522"/>
                    <a:pt x="1" y="2789"/>
                    <a:pt x="67" y="2956"/>
                  </a:cubicBezTo>
                  <a:lnTo>
                    <a:pt x="134" y="3223"/>
                  </a:lnTo>
                  <a:lnTo>
                    <a:pt x="5504" y="421"/>
                  </a:lnTo>
                  <a:lnTo>
                    <a:pt x="5371" y="154"/>
                  </a:lnTo>
                  <a:cubicBezTo>
                    <a:pt x="5356" y="79"/>
                    <a:pt x="5280" y="44"/>
                    <a:pt x="5171" y="44"/>
                  </a:cubicBezTo>
                  <a:cubicBezTo>
                    <a:pt x="5037" y="44"/>
                    <a:pt x="4854" y="96"/>
                    <a:pt x="4671" y="187"/>
                  </a:cubicBezTo>
                  <a:lnTo>
                    <a:pt x="4070" y="521"/>
                  </a:lnTo>
                  <a:cubicBezTo>
                    <a:pt x="4070" y="521"/>
                    <a:pt x="3866" y="0"/>
                    <a:pt x="31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99;p41">
              <a:extLst>
                <a:ext uri="{FF2B5EF4-FFF2-40B4-BE49-F238E27FC236}">
                  <a16:creationId xmlns:a16="http://schemas.microsoft.com/office/drawing/2014/main" id="{8EA9C01D-19D2-48B1-BDAD-4730B9D46DA6}"/>
                </a:ext>
              </a:extLst>
            </p:cNvPr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00;p41">
              <a:extLst>
                <a:ext uri="{FF2B5EF4-FFF2-40B4-BE49-F238E27FC236}">
                  <a16:creationId xmlns:a16="http://schemas.microsoft.com/office/drawing/2014/main" id="{186FAABF-94FB-40FC-9D87-6F1350AD596A}"/>
                </a:ext>
              </a:extLst>
            </p:cNvPr>
            <p:cNvSpPr/>
            <p:nvPr/>
          </p:nvSpPr>
          <p:spPr>
            <a:xfrm>
              <a:off x="4902000" y="2141150"/>
              <a:ext cx="94275" cy="72575"/>
            </a:xfrm>
            <a:custGeom>
              <a:avLst/>
              <a:gdLst/>
              <a:ahLst/>
              <a:cxnLst/>
              <a:rect l="l" t="t" r="r" b="b"/>
              <a:pathLst>
                <a:path w="3771" h="2903" extrusionOk="0">
                  <a:moveTo>
                    <a:pt x="3770" y="0"/>
                  </a:moveTo>
                  <a:lnTo>
                    <a:pt x="1" y="1935"/>
                  </a:lnTo>
                  <a:lnTo>
                    <a:pt x="134" y="2068"/>
                  </a:lnTo>
                  <a:cubicBezTo>
                    <a:pt x="287" y="1992"/>
                    <a:pt x="406" y="1959"/>
                    <a:pt x="500" y="1959"/>
                  </a:cubicBezTo>
                  <a:cubicBezTo>
                    <a:pt x="652" y="1959"/>
                    <a:pt x="739" y="2045"/>
                    <a:pt x="801" y="2168"/>
                  </a:cubicBezTo>
                  <a:cubicBezTo>
                    <a:pt x="868" y="2369"/>
                    <a:pt x="1068" y="2902"/>
                    <a:pt x="1068" y="2902"/>
                  </a:cubicBezTo>
                  <a:lnTo>
                    <a:pt x="3436" y="1668"/>
                  </a:lnTo>
                  <a:cubicBezTo>
                    <a:pt x="3436" y="1668"/>
                    <a:pt x="3270" y="1301"/>
                    <a:pt x="3136" y="934"/>
                  </a:cubicBezTo>
                  <a:cubicBezTo>
                    <a:pt x="2969" y="567"/>
                    <a:pt x="3170" y="467"/>
                    <a:pt x="3670" y="200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01;p41">
              <a:extLst>
                <a:ext uri="{FF2B5EF4-FFF2-40B4-BE49-F238E27FC236}">
                  <a16:creationId xmlns:a16="http://schemas.microsoft.com/office/drawing/2014/main" id="{65C676D7-F614-4EAF-A56E-DFBBD55FD866}"/>
                </a:ext>
              </a:extLst>
            </p:cNvPr>
            <p:cNvSpPr/>
            <p:nvPr/>
          </p:nvSpPr>
          <p:spPr>
            <a:xfrm>
              <a:off x="4897825" y="2161250"/>
              <a:ext cx="117625" cy="70825"/>
            </a:xfrm>
            <a:custGeom>
              <a:avLst/>
              <a:gdLst/>
              <a:ahLst/>
              <a:cxnLst/>
              <a:rect l="l" t="t" r="r" b="b"/>
              <a:pathLst>
                <a:path w="4705" h="2833" extrusionOk="0">
                  <a:moveTo>
                    <a:pt x="4247" y="0"/>
                  </a:moveTo>
                  <a:cubicBezTo>
                    <a:pt x="3941" y="0"/>
                    <a:pt x="3437" y="164"/>
                    <a:pt x="2903" y="430"/>
                  </a:cubicBezTo>
                  <a:lnTo>
                    <a:pt x="1369" y="1231"/>
                  </a:lnTo>
                  <a:cubicBezTo>
                    <a:pt x="568" y="1631"/>
                    <a:pt x="1" y="2165"/>
                    <a:pt x="68" y="2398"/>
                  </a:cubicBezTo>
                  <a:lnTo>
                    <a:pt x="234" y="2832"/>
                  </a:lnTo>
                  <a:lnTo>
                    <a:pt x="4704" y="530"/>
                  </a:lnTo>
                  <a:lnTo>
                    <a:pt x="4537" y="130"/>
                  </a:lnTo>
                  <a:cubicBezTo>
                    <a:pt x="4504" y="41"/>
                    <a:pt x="4400" y="0"/>
                    <a:pt x="42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02;p41">
              <a:extLst>
                <a:ext uri="{FF2B5EF4-FFF2-40B4-BE49-F238E27FC236}">
                  <a16:creationId xmlns:a16="http://schemas.microsoft.com/office/drawing/2014/main" id="{CF5DE8A6-88AF-4C65-BC03-BF60F61F5670}"/>
                </a:ext>
              </a:extLst>
            </p:cNvPr>
            <p:cNvSpPr/>
            <p:nvPr/>
          </p:nvSpPr>
          <p:spPr>
            <a:xfrm>
              <a:off x="5075450" y="2313775"/>
              <a:ext cx="371975" cy="481475"/>
            </a:xfrm>
            <a:custGeom>
              <a:avLst/>
              <a:gdLst/>
              <a:ahLst/>
              <a:cxnLst/>
              <a:rect l="l" t="t" r="r" b="b"/>
              <a:pathLst>
                <a:path w="14879" h="19259" extrusionOk="0">
                  <a:moveTo>
                    <a:pt x="12210" y="0"/>
                  </a:moveTo>
                  <a:lnTo>
                    <a:pt x="12210" y="0"/>
                  </a:lnTo>
                  <a:cubicBezTo>
                    <a:pt x="9808" y="200"/>
                    <a:pt x="8774" y="634"/>
                    <a:pt x="6973" y="3870"/>
                  </a:cubicBezTo>
                  <a:cubicBezTo>
                    <a:pt x="5038" y="7405"/>
                    <a:pt x="1269" y="13810"/>
                    <a:pt x="802" y="14611"/>
                  </a:cubicBezTo>
                  <a:cubicBezTo>
                    <a:pt x="134" y="15745"/>
                    <a:pt x="1" y="17446"/>
                    <a:pt x="568" y="18480"/>
                  </a:cubicBezTo>
                  <a:cubicBezTo>
                    <a:pt x="820" y="18922"/>
                    <a:pt x="1334" y="19259"/>
                    <a:pt x="2010" y="19259"/>
                  </a:cubicBezTo>
                  <a:cubicBezTo>
                    <a:pt x="2763" y="19259"/>
                    <a:pt x="3718" y="18840"/>
                    <a:pt x="4738" y="17679"/>
                  </a:cubicBezTo>
                  <a:cubicBezTo>
                    <a:pt x="7039" y="15111"/>
                    <a:pt x="11276" y="8806"/>
                    <a:pt x="11276" y="8806"/>
                  </a:cubicBezTo>
                  <a:cubicBezTo>
                    <a:pt x="11276" y="8806"/>
                    <a:pt x="14878" y="4036"/>
                    <a:pt x="1221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03;p41">
              <a:extLst>
                <a:ext uri="{FF2B5EF4-FFF2-40B4-BE49-F238E27FC236}">
                  <a16:creationId xmlns:a16="http://schemas.microsoft.com/office/drawing/2014/main" id="{7929EFB6-BF2C-4188-AFA0-FB28767AF94B}"/>
                </a:ext>
              </a:extLst>
            </p:cNvPr>
            <p:cNvSpPr/>
            <p:nvPr/>
          </p:nvSpPr>
          <p:spPr>
            <a:xfrm>
              <a:off x="4788600" y="2344650"/>
              <a:ext cx="331075" cy="449475"/>
            </a:xfrm>
            <a:custGeom>
              <a:avLst/>
              <a:gdLst/>
              <a:ahLst/>
              <a:cxnLst/>
              <a:rect l="l" t="t" r="r" b="b"/>
              <a:pathLst>
                <a:path w="13243" h="17979" extrusionOk="0">
                  <a:moveTo>
                    <a:pt x="1804" y="0"/>
                  </a:moveTo>
                  <a:cubicBezTo>
                    <a:pt x="1542" y="0"/>
                    <a:pt x="1268" y="87"/>
                    <a:pt x="1134" y="400"/>
                  </a:cubicBezTo>
                  <a:cubicBezTo>
                    <a:pt x="267" y="2434"/>
                    <a:pt x="0" y="4636"/>
                    <a:pt x="1935" y="6070"/>
                  </a:cubicBezTo>
                  <a:cubicBezTo>
                    <a:pt x="3436" y="7138"/>
                    <a:pt x="4703" y="8472"/>
                    <a:pt x="5671" y="10006"/>
                  </a:cubicBezTo>
                  <a:cubicBezTo>
                    <a:pt x="6905" y="11908"/>
                    <a:pt x="11208" y="17745"/>
                    <a:pt x="13043" y="17979"/>
                  </a:cubicBezTo>
                  <a:lnTo>
                    <a:pt x="13243" y="12508"/>
                  </a:lnTo>
                  <a:cubicBezTo>
                    <a:pt x="13243" y="12508"/>
                    <a:pt x="6805" y="6371"/>
                    <a:pt x="6338" y="5703"/>
                  </a:cubicBezTo>
                  <a:cubicBezTo>
                    <a:pt x="5871" y="5003"/>
                    <a:pt x="6038" y="4002"/>
                    <a:pt x="5637" y="2968"/>
                  </a:cubicBezTo>
                  <a:cubicBezTo>
                    <a:pt x="5404" y="2334"/>
                    <a:pt x="5104" y="1734"/>
                    <a:pt x="4804" y="1133"/>
                  </a:cubicBezTo>
                  <a:cubicBezTo>
                    <a:pt x="4663" y="892"/>
                    <a:pt x="4315" y="528"/>
                    <a:pt x="4061" y="528"/>
                  </a:cubicBezTo>
                  <a:cubicBezTo>
                    <a:pt x="3895" y="528"/>
                    <a:pt x="3769" y="684"/>
                    <a:pt x="3769" y="1133"/>
                  </a:cubicBezTo>
                  <a:cubicBezTo>
                    <a:pt x="3769" y="2067"/>
                    <a:pt x="4103" y="2968"/>
                    <a:pt x="4070" y="3168"/>
                  </a:cubicBezTo>
                  <a:cubicBezTo>
                    <a:pt x="4061" y="3202"/>
                    <a:pt x="4041" y="3218"/>
                    <a:pt x="4007" y="3218"/>
                  </a:cubicBezTo>
                  <a:cubicBezTo>
                    <a:pt x="3907" y="3218"/>
                    <a:pt x="3694" y="3068"/>
                    <a:pt x="3369" y="2768"/>
                  </a:cubicBezTo>
                  <a:lnTo>
                    <a:pt x="2769" y="1100"/>
                  </a:lnTo>
                  <a:lnTo>
                    <a:pt x="2435" y="133"/>
                  </a:lnTo>
                  <a:cubicBezTo>
                    <a:pt x="2435" y="133"/>
                    <a:pt x="2129" y="0"/>
                    <a:pt x="180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04;p41">
              <a:extLst>
                <a:ext uri="{FF2B5EF4-FFF2-40B4-BE49-F238E27FC236}">
                  <a16:creationId xmlns:a16="http://schemas.microsoft.com/office/drawing/2014/main" id="{84034073-9AE5-477C-8F5C-80AE62CB6A46}"/>
                </a:ext>
              </a:extLst>
            </p:cNvPr>
            <p:cNvSpPr/>
            <p:nvPr/>
          </p:nvSpPr>
          <p:spPr>
            <a:xfrm>
              <a:off x="4974550" y="2310350"/>
              <a:ext cx="464525" cy="491400"/>
            </a:xfrm>
            <a:custGeom>
              <a:avLst/>
              <a:gdLst/>
              <a:ahLst/>
              <a:cxnLst/>
              <a:rect l="l" t="t" r="r" b="b"/>
              <a:pathLst>
                <a:path w="18581" h="19656" extrusionOk="0">
                  <a:moveTo>
                    <a:pt x="16467" y="1"/>
                  </a:moveTo>
                  <a:cubicBezTo>
                    <a:pt x="15054" y="1"/>
                    <a:pt x="13435" y="301"/>
                    <a:pt x="12143" y="1972"/>
                  </a:cubicBezTo>
                  <a:cubicBezTo>
                    <a:pt x="10775" y="3706"/>
                    <a:pt x="5371" y="13280"/>
                    <a:pt x="5371" y="13280"/>
                  </a:cubicBezTo>
                  <a:lnTo>
                    <a:pt x="2336" y="10545"/>
                  </a:lnTo>
                  <a:cubicBezTo>
                    <a:pt x="1135" y="11312"/>
                    <a:pt x="301" y="12479"/>
                    <a:pt x="1" y="13847"/>
                  </a:cubicBezTo>
                  <a:cubicBezTo>
                    <a:pt x="801" y="15148"/>
                    <a:pt x="1735" y="16415"/>
                    <a:pt x="2736" y="17616"/>
                  </a:cubicBezTo>
                  <a:cubicBezTo>
                    <a:pt x="3824" y="18787"/>
                    <a:pt x="5004" y="19656"/>
                    <a:pt x="6044" y="19656"/>
                  </a:cubicBezTo>
                  <a:cubicBezTo>
                    <a:pt x="6249" y="19656"/>
                    <a:pt x="6447" y="19622"/>
                    <a:pt x="6639" y="19551"/>
                  </a:cubicBezTo>
                  <a:cubicBezTo>
                    <a:pt x="7806" y="19117"/>
                    <a:pt x="9007" y="18183"/>
                    <a:pt x="11542" y="14681"/>
                  </a:cubicBezTo>
                  <a:cubicBezTo>
                    <a:pt x="14077" y="11145"/>
                    <a:pt x="16846" y="6975"/>
                    <a:pt x="16846" y="6975"/>
                  </a:cubicBezTo>
                  <a:cubicBezTo>
                    <a:pt x="16846" y="6975"/>
                    <a:pt x="18581" y="2906"/>
                    <a:pt x="16713" y="4"/>
                  </a:cubicBezTo>
                  <a:cubicBezTo>
                    <a:pt x="16632" y="2"/>
                    <a:pt x="16550" y="1"/>
                    <a:pt x="164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05;p41">
              <a:extLst>
                <a:ext uri="{FF2B5EF4-FFF2-40B4-BE49-F238E27FC236}">
                  <a16:creationId xmlns:a16="http://schemas.microsoft.com/office/drawing/2014/main" id="{9DFB288B-0BB5-46AB-AB7D-24333AD009A0}"/>
                </a:ext>
              </a:extLst>
            </p:cNvPr>
            <p:cNvSpPr/>
            <p:nvPr/>
          </p:nvSpPr>
          <p:spPr>
            <a:xfrm>
              <a:off x="5340650" y="2040225"/>
              <a:ext cx="32550" cy="63425"/>
            </a:xfrm>
            <a:custGeom>
              <a:avLst/>
              <a:gdLst/>
              <a:ahLst/>
              <a:cxnLst/>
              <a:rect l="l" t="t" r="r" b="b"/>
              <a:pathLst>
                <a:path w="1302" h="2537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1301" y="1"/>
                    <a:pt x="1" y="1969"/>
                    <a:pt x="134" y="2169"/>
                  </a:cubicBezTo>
                  <a:cubicBezTo>
                    <a:pt x="301" y="2369"/>
                    <a:pt x="1268" y="2536"/>
                    <a:pt x="1268" y="2536"/>
                  </a:cubicBezTo>
                  <a:lnTo>
                    <a:pt x="1301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06;p41">
              <a:extLst>
                <a:ext uri="{FF2B5EF4-FFF2-40B4-BE49-F238E27FC236}">
                  <a16:creationId xmlns:a16="http://schemas.microsoft.com/office/drawing/2014/main" id="{F4275691-201A-476B-AB53-D3D8DB505E8E}"/>
                </a:ext>
              </a:extLst>
            </p:cNvPr>
            <p:cNvSpPr/>
            <p:nvPr/>
          </p:nvSpPr>
          <p:spPr>
            <a:xfrm>
              <a:off x="5336475" y="1993425"/>
              <a:ext cx="90925" cy="78525"/>
            </a:xfrm>
            <a:custGeom>
              <a:avLst/>
              <a:gdLst/>
              <a:ahLst/>
              <a:cxnLst/>
              <a:rect l="l" t="t" r="r" b="b"/>
              <a:pathLst>
                <a:path w="3637" h="3141" extrusionOk="0">
                  <a:moveTo>
                    <a:pt x="2062" y="371"/>
                  </a:moveTo>
                  <a:cubicBezTo>
                    <a:pt x="2075" y="371"/>
                    <a:pt x="2089" y="371"/>
                    <a:pt x="2102" y="372"/>
                  </a:cubicBezTo>
                  <a:cubicBezTo>
                    <a:pt x="2769" y="372"/>
                    <a:pt x="3303" y="906"/>
                    <a:pt x="3303" y="1573"/>
                  </a:cubicBezTo>
                  <a:cubicBezTo>
                    <a:pt x="3303" y="2316"/>
                    <a:pt x="2694" y="2801"/>
                    <a:pt x="2073" y="2801"/>
                  </a:cubicBezTo>
                  <a:cubicBezTo>
                    <a:pt x="1775" y="2801"/>
                    <a:pt x="1473" y="2689"/>
                    <a:pt x="1235" y="2440"/>
                  </a:cubicBezTo>
                  <a:cubicBezTo>
                    <a:pt x="477" y="1682"/>
                    <a:pt x="989" y="371"/>
                    <a:pt x="2062" y="371"/>
                  </a:cubicBezTo>
                  <a:close/>
                  <a:moveTo>
                    <a:pt x="2076" y="1"/>
                  </a:moveTo>
                  <a:cubicBezTo>
                    <a:pt x="1690" y="1"/>
                    <a:pt x="1294" y="146"/>
                    <a:pt x="968" y="472"/>
                  </a:cubicBezTo>
                  <a:cubicBezTo>
                    <a:pt x="1" y="1439"/>
                    <a:pt x="701" y="3141"/>
                    <a:pt x="2102" y="3141"/>
                  </a:cubicBezTo>
                  <a:cubicBezTo>
                    <a:pt x="2936" y="3141"/>
                    <a:pt x="3637" y="2440"/>
                    <a:pt x="3637" y="1573"/>
                  </a:cubicBezTo>
                  <a:cubicBezTo>
                    <a:pt x="3637" y="627"/>
                    <a:pt x="2877" y="1"/>
                    <a:pt x="2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07;p41">
              <a:extLst>
                <a:ext uri="{FF2B5EF4-FFF2-40B4-BE49-F238E27FC236}">
                  <a16:creationId xmlns:a16="http://schemas.microsoft.com/office/drawing/2014/main" id="{238DE618-DC44-4CAA-904A-1F6F65D5640C}"/>
                </a:ext>
              </a:extLst>
            </p:cNvPr>
            <p:cNvSpPr/>
            <p:nvPr/>
          </p:nvSpPr>
          <p:spPr>
            <a:xfrm>
              <a:off x="5365675" y="1895975"/>
              <a:ext cx="318575" cy="323250"/>
            </a:xfrm>
            <a:custGeom>
              <a:avLst/>
              <a:gdLst/>
              <a:ahLst/>
              <a:cxnLst/>
              <a:rect l="l" t="t" r="r" b="b"/>
              <a:pathLst>
                <a:path w="12743" h="12930" extrusionOk="0">
                  <a:moveTo>
                    <a:pt x="6333" y="1"/>
                  </a:moveTo>
                  <a:cubicBezTo>
                    <a:pt x="5283" y="1"/>
                    <a:pt x="4406" y="167"/>
                    <a:pt x="3936" y="267"/>
                  </a:cubicBezTo>
                  <a:cubicBezTo>
                    <a:pt x="1301" y="801"/>
                    <a:pt x="534" y="1968"/>
                    <a:pt x="267" y="6205"/>
                  </a:cubicBezTo>
                  <a:cubicBezTo>
                    <a:pt x="0" y="10608"/>
                    <a:pt x="467" y="11975"/>
                    <a:pt x="1034" y="12576"/>
                  </a:cubicBezTo>
                  <a:cubicBezTo>
                    <a:pt x="1268" y="12809"/>
                    <a:pt x="2102" y="12929"/>
                    <a:pt x="2969" y="12929"/>
                  </a:cubicBezTo>
                  <a:cubicBezTo>
                    <a:pt x="3589" y="12929"/>
                    <a:pt x="4225" y="12868"/>
                    <a:pt x="4670" y="12743"/>
                  </a:cubicBezTo>
                  <a:cubicBezTo>
                    <a:pt x="6071" y="12342"/>
                    <a:pt x="9140" y="11275"/>
                    <a:pt x="10608" y="9040"/>
                  </a:cubicBezTo>
                  <a:cubicBezTo>
                    <a:pt x="12309" y="6438"/>
                    <a:pt x="12743" y="2902"/>
                    <a:pt x="10941" y="1468"/>
                  </a:cubicBezTo>
                  <a:cubicBezTo>
                    <a:pt x="9469" y="301"/>
                    <a:pt x="7744" y="1"/>
                    <a:pt x="633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08;p41">
              <a:extLst>
                <a:ext uri="{FF2B5EF4-FFF2-40B4-BE49-F238E27FC236}">
                  <a16:creationId xmlns:a16="http://schemas.microsoft.com/office/drawing/2014/main" id="{C11CF7E3-7425-4220-8BAD-6FFF0C5D1CC2}"/>
                </a:ext>
              </a:extLst>
            </p:cNvPr>
            <p:cNvSpPr/>
            <p:nvPr/>
          </p:nvSpPr>
          <p:spPr>
            <a:xfrm>
              <a:off x="5395700" y="2197025"/>
              <a:ext cx="70900" cy="22000"/>
            </a:xfrm>
            <a:custGeom>
              <a:avLst/>
              <a:gdLst/>
              <a:ahLst/>
              <a:cxnLst/>
              <a:rect l="l" t="t" r="r" b="b"/>
              <a:pathLst>
                <a:path w="2836" h="880" extrusionOk="0">
                  <a:moveTo>
                    <a:pt x="2702" y="0"/>
                  </a:moveTo>
                  <a:cubicBezTo>
                    <a:pt x="1927" y="434"/>
                    <a:pt x="1066" y="637"/>
                    <a:pt x="199" y="637"/>
                  </a:cubicBezTo>
                  <a:cubicBezTo>
                    <a:pt x="133" y="637"/>
                    <a:pt x="67" y="636"/>
                    <a:pt x="0" y="634"/>
                  </a:cubicBezTo>
                  <a:lnTo>
                    <a:pt x="0" y="634"/>
                  </a:lnTo>
                  <a:cubicBezTo>
                    <a:pt x="350" y="797"/>
                    <a:pt x="1109" y="879"/>
                    <a:pt x="1876" y="879"/>
                  </a:cubicBezTo>
                  <a:cubicBezTo>
                    <a:pt x="2205" y="879"/>
                    <a:pt x="2535" y="864"/>
                    <a:pt x="2835" y="834"/>
                  </a:cubicBezTo>
                  <a:lnTo>
                    <a:pt x="27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09;p41">
              <a:extLst>
                <a:ext uri="{FF2B5EF4-FFF2-40B4-BE49-F238E27FC236}">
                  <a16:creationId xmlns:a16="http://schemas.microsoft.com/office/drawing/2014/main" id="{BE8FDBAF-F367-469C-A6A4-9AEB1A0666C6}"/>
                </a:ext>
              </a:extLst>
            </p:cNvPr>
            <p:cNvSpPr/>
            <p:nvPr/>
          </p:nvSpPr>
          <p:spPr>
            <a:xfrm>
              <a:off x="5353150" y="2024400"/>
              <a:ext cx="117625" cy="23375"/>
            </a:xfrm>
            <a:custGeom>
              <a:avLst/>
              <a:gdLst/>
              <a:ahLst/>
              <a:cxnLst/>
              <a:rect l="l" t="t" r="r" b="b"/>
              <a:pathLst>
                <a:path w="4705" h="935" extrusionOk="0">
                  <a:moveTo>
                    <a:pt x="1" y="0"/>
                  </a:moveTo>
                  <a:lnTo>
                    <a:pt x="1" y="367"/>
                  </a:lnTo>
                  <a:lnTo>
                    <a:pt x="4537" y="934"/>
                  </a:lnTo>
                  <a:lnTo>
                    <a:pt x="4704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10;p41">
              <a:extLst>
                <a:ext uri="{FF2B5EF4-FFF2-40B4-BE49-F238E27FC236}">
                  <a16:creationId xmlns:a16="http://schemas.microsoft.com/office/drawing/2014/main" id="{BC85D1AC-5AFC-4956-B472-BE159747D254}"/>
                </a:ext>
              </a:extLst>
            </p:cNvPr>
            <p:cNvSpPr/>
            <p:nvPr/>
          </p:nvSpPr>
          <p:spPr>
            <a:xfrm>
              <a:off x="5333150" y="1797225"/>
              <a:ext cx="400300" cy="411575"/>
            </a:xfrm>
            <a:custGeom>
              <a:avLst/>
              <a:gdLst/>
              <a:ahLst/>
              <a:cxnLst/>
              <a:rect l="l" t="t" r="r" b="b"/>
              <a:pathLst>
                <a:path w="16012" h="16463" extrusionOk="0">
                  <a:moveTo>
                    <a:pt x="6005" y="12723"/>
                  </a:move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lnTo>
                    <a:pt x="6005" y="12723"/>
                  </a:lnTo>
                  <a:cubicBezTo>
                    <a:pt x="6005" y="12723"/>
                    <a:pt x="6005" y="12723"/>
                    <a:pt x="6005" y="12723"/>
                  </a:cubicBezTo>
                  <a:close/>
                  <a:moveTo>
                    <a:pt x="6358" y="1"/>
                  </a:moveTo>
                  <a:cubicBezTo>
                    <a:pt x="5653" y="1"/>
                    <a:pt x="4962" y="361"/>
                    <a:pt x="4604" y="1015"/>
                  </a:cubicBezTo>
                  <a:cubicBezTo>
                    <a:pt x="4103" y="514"/>
                    <a:pt x="3436" y="247"/>
                    <a:pt x="2736" y="247"/>
                  </a:cubicBezTo>
                  <a:cubicBezTo>
                    <a:pt x="2035" y="281"/>
                    <a:pt x="1401" y="681"/>
                    <a:pt x="1034" y="1282"/>
                  </a:cubicBezTo>
                  <a:cubicBezTo>
                    <a:pt x="734" y="1915"/>
                    <a:pt x="801" y="2683"/>
                    <a:pt x="1268" y="3216"/>
                  </a:cubicBezTo>
                  <a:cubicBezTo>
                    <a:pt x="834" y="3383"/>
                    <a:pt x="467" y="3683"/>
                    <a:pt x="267" y="4084"/>
                  </a:cubicBezTo>
                  <a:cubicBezTo>
                    <a:pt x="0" y="4551"/>
                    <a:pt x="67" y="5084"/>
                    <a:pt x="401" y="5485"/>
                  </a:cubicBezTo>
                  <a:cubicBezTo>
                    <a:pt x="534" y="5651"/>
                    <a:pt x="701" y="5785"/>
                    <a:pt x="901" y="5852"/>
                  </a:cubicBezTo>
                  <a:cubicBezTo>
                    <a:pt x="968" y="5885"/>
                    <a:pt x="1068" y="5885"/>
                    <a:pt x="1134" y="5918"/>
                  </a:cubicBezTo>
                  <a:cubicBezTo>
                    <a:pt x="1335" y="5918"/>
                    <a:pt x="1535" y="5918"/>
                    <a:pt x="1735" y="5852"/>
                  </a:cubicBezTo>
                  <a:lnTo>
                    <a:pt x="1735" y="5852"/>
                  </a:lnTo>
                  <a:cubicBezTo>
                    <a:pt x="1568" y="6252"/>
                    <a:pt x="1702" y="6719"/>
                    <a:pt x="2035" y="6986"/>
                  </a:cubicBezTo>
                  <a:cubicBezTo>
                    <a:pt x="2261" y="7129"/>
                    <a:pt x="2512" y="7197"/>
                    <a:pt x="2764" y="7197"/>
                  </a:cubicBezTo>
                  <a:cubicBezTo>
                    <a:pt x="2923" y="7197"/>
                    <a:pt x="3082" y="7170"/>
                    <a:pt x="3236" y="7119"/>
                  </a:cubicBezTo>
                  <a:lnTo>
                    <a:pt x="3236" y="7119"/>
                  </a:lnTo>
                  <a:cubicBezTo>
                    <a:pt x="3103" y="7386"/>
                    <a:pt x="3036" y="7686"/>
                    <a:pt x="3103" y="7953"/>
                  </a:cubicBezTo>
                  <a:cubicBezTo>
                    <a:pt x="3263" y="8562"/>
                    <a:pt x="3793" y="8956"/>
                    <a:pt x="4397" y="8956"/>
                  </a:cubicBezTo>
                  <a:cubicBezTo>
                    <a:pt x="4421" y="8956"/>
                    <a:pt x="4446" y="8955"/>
                    <a:pt x="4470" y="8954"/>
                  </a:cubicBezTo>
                  <a:cubicBezTo>
                    <a:pt x="4504" y="9588"/>
                    <a:pt x="4504" y="10188"/>
                    <a:pt x="5171" y="10455"/>
                  </a:cubicBezTo>
                  <a:cubicBezTo>
                    <a:pt x="5171" y="10455"/>
                    <a:pt x="5556" y="9003"/>
                    <a:pt x="6745" y="9003"/>
                  </a:cubicBezTo>
                  <a:cubicBezTo>
                    <a:pt x="6817" y="9003"/>
                    <a:pt x="6893" y="9009"/>
                    <a:pt x="6972" y="9020"/>
                  </a:cubicBezTo>
                  <a:cubicBezTo>
                    <a:pt x="8340" y="9254"/>
                    <a:pt x="8540" y="10989"/>
                    <a:pt x="7672" y="12056"/>
                  </a:cubicBezTo>
                  <a:cubicBezTo>
                    <a:pt x="7187" y="12672"/>
                    <a:pt x="6723" y="12807"/>
                    <a:pt x="6408" y="12807"/>
                  </a:cubicBezTo>
                  <a:cubicBezTo>
                    <a:pt x="6170" y="12807"/>
                    <a:pt x="6017" y="12730"/>
                    <a:pt x="6005" y="12723"/>
                  </a:cubicBezTo>
                  <a:lnTo>
                    <a:pt x="6005" y="12723"/>
                  </a:lnTo>
                  <a:cubicBezTo>
                    <a:pt x="6072" y="12761"/>
                    <a:pt x="6105" y="13291"/>
                    <a:pt x="6138" y="13390"/>
                  </a:cubicBezTo>
                  <a:cubicBezTo>
                    <a:pt x="6205" y="13690"/>
                    <a:pt x="6338" y="13991"/>
                    <a:pt x="6472" y="14291"/>
                  </a:cubicBezTo>
                  <a:cubicBezTo>
                    <a:pt x="6772" y="14858"/>
                    <a:pt x="7205" y="15358"/>
                    <a:pt x="7739" y="15725"/>
                  </a:cubicBezTo>
                  <a:cubicBezTo>
                    <a:pt x="8285" y="16216"/>
                    <a:pt x="9010" y="16462"/>
                    <a:pt x="9748" y="16462"/>
                  </a:cubicBezTo>
                  <a:cubicBezTo>
                    <a:pt x="9912" y="16462"/>
                    <a:pt x="10077" y="16450"/>
                    <a:pt x="10241" y="16426"/>
                  </a:cubicBezTo>
                  <a:cubicBezTo>
                    <a:pt x="11042" y="16226"/>
                    <a:pt x="11709" y="15692"/>
                    <a:pt x="12042" y="14958"/>
                  </a:cubicBezTo>
                  <a:cubicBezTo>
                    <a:pt x="12109" y="14758"/>
                    <a:pt x="12209" y="14591"/>
                    <a:pt x="12342" y="14424"/>
                  </a:cubicBezTo>
                  <a:cubicBezTo>
                    <a:pt x="12543" y="14291"/>
                    <a:pt x="12776" y="14191"/>
                    <a:pt x="13010" y="14124"/>
                  </a:cubicBezTo>
                  <a:cubicBezTo>
                    <a:pt x="14177" y="13757"/>
                    <a:pt x="14711" y="12423"/>
                    <a:pt x="14144" y="11322"/>
                  </a:cubicBezTo>
                  <a:cubicBezTo>
                    <a:pt x="15578" y="10955"/>
                    <a:pt x="15978" y="9121"/>
                    <a:pt x="14844" y="8153"/>
                  </a:cubicBezTo>
                  <a:cubicBezTo>
                    <a:pt x="15611" y="7653"/>
                    <a:pt x="16012" y="6685"/>
                    <a:pt x="15778" y="5785"/>
                  </a:cubicBezTo>
                  <a:cubicBezTo>
                    <a:pt x="15545" y="5051"/>
                    <a:pt x="14944" y="4484"/>
                    <a:pt x="14210" y="4284"/>
                  </a:cubicBezTo>
                  <a:cubicBezTo>
                    <a:pt x="13677" y="4150"/>
                    <a:pt x="13877" y="4050"/>
                    <a:pt x="13710" y="3516"/>
                  </a:cubicBezTo>
                  <a:cubicBezTo>
                    <a:pt x="13610" y="3183"/>
                    <a:pt x="13377" y="2849"/>
                    <a:pt x="13110" y="2616"/>
                  </a:cubicBezTo>
                  <a:cubicBezTo>
                    <a:pt x="12741" y="2339"/>
                    <a:pt x="12309" y="2190"/>
                    <a:pt x="11868" y="2190"/>
                  </a:cubicBezTo>
                  <a:cubicBezTo>
                    <a:pt x="11671" y="2190"/>
                    <a:pt x="11471" y="2220"/>
                    <a:pt x="11275" y="2282"/>
                  </a:cubicBezTo>
                  <a:cubicBezTo>
                    <a:pt x="11142" y="1582"/>
                    <a:pt x="10608" y="1048"/>
                    <a:pt x="9941" y="848"/>
                  </a:cubicBezTo>
                  <a:cubicBezTo>
                    <a:pt x="9776" y="793"/>
                    <a:pt x="9600" y="768"/>
                    <a:pt x="9426" y="768"/>
                  </a:cubicBezTo>
                  <a:cubicBezTo>
                    <a:pt x="9283" y="768"/>
                    <a:pt x="9142" y="785"/>
                    <a:pt x="9007" y="815"/>
                  </a:cubicBezTo>
                  <a:cubicBezTo>
                    <a:pt x="8807" y="848"/>
                    <a:pt x="8340" y="1081"/>
                    <a:pt x="8273" y="1282"/>
                  </a:cubicBezTo>
                  <a:cubicBezTo>
                    <a:pt x="7973" y="1015"/>
                    <a:pt x="7873" y="648"/>
                    <a:pt x="7539" y="381"/>
                  </a:cubicBezTo>
                  <a:cubicBezTo>
                    <a:pt x="7183" y="123"/>
                    <a:pt x="6768" y="1"/>
                    <a:pt x="63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11;p41">
              <a:extLst>
                <a:ext uri="{FF2B5EF4-FFF2-40B4-BE49-F238E27FC236}">
                  <a16:creationId xmlns:a16="http://schemas.microsoft.com/office/drawing/2014/main" id="{0B643E5D-6E89-4E2B-B14B-50EA50C59487}"/>
                </a:ext>
              </a:extLst>
            </p:cNvPr>
            <p:cNvSpPr/>
            <p:nvPr/>
          </p:nvSpPr>
          <p:spPr>
            <a:xfrm>
              <a:off x="5431000" y="2035225"/>
              <a:ext cx="32275" cy="45900"/>
            </a:xfrm>
            <a:custGeom>
              <a:avLst/>
              <a:gdLst/>
              <a:ahLst/>
              <a:cxnLst/>
              <a:rect l="l" t="t" r="r" b="b"/>
              <a:pathLst>
                <a:path w="1291" h="1836" extrusionOk="0">
                  <a:moveTo>
                    <a:pt x="1257" y="0"/>
                  </a:moveTo>
                  <a:cubicBezTo>
                    <a:pt x="55" y="0"/>
                    <a:pt x="0" y="1802"/>
                    <a:pt x="1223" y="1835"/>
                  </a:cubicBezTo>
                  <a:lnTo>
                    <a:pt x="1290" y="1"/>
                  </a:lnTo>
                  <a:cubicBezTo>
                    <a:pt x="1279" y="0"/>
                    <a:pt x="1268" y="0"/>
                    <a:pt x="12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6817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1077982"/>
            <a:ext cx="8747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เครื่องมือวิจัย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Research Instrument)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เครื่องมือที่ใช้ในการเก็บรวบรวมข้อมูลทางการวิจัยมีหลายประเภทอาจจะเป็นเครื่องมือวิจัยที่นักวิจัยสร้างขึ้นมาใหม่หรือดัดแปลงเครื่องมือของผู้อื่นที่ศึกษาวิจัยในเรื่องที่คล้ายๆ กัน หรืออาจจะใช้เครื่องมือที่มีผู้อื่นสร้างไว้แล้วทั้งหมดเลยก็ได้ ตัวอย่างเครื่องมือที่ใช้ในการเก็บรวบรวมข้อมูลการวิจัย เช่น แบบทดสอบ แบบสังเกตพฤติกรรม แบบสัมภาษณ์ แบบตรวจสอบรายการ แบบสอบถาม แบบบันทึกข้อมูล หรือแบบสำรวจ เป็นต้น (ทิวัตถ์ มณีโชติ, 2554, น. 105)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354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คุณสมบัติของเครื่องมือการวิจัยธุรกิจที่ดี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859498"/>
            <a:ext cx="8747489" cy="447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มีความตรง (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Validity) 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เครื่องมือจะต้องสามารถวัดสิ่งที่ต้องการวัดได้ตรงตามวัตถุประสงค์ของการวิจัยที่ตั้งไว้ เพื่อให้เกิดความแม่นยำในสิ่งที่ต้องการวัด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มีความเที่ยง (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Reliability) 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เครื่องมือนั้นต้องมีความสม่ำเสมอในการวัด ไม่ว่าจะวัดซ้ำกี่ครั้ง คำตอบจะได้ตามเดิม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มีความเป็นปรนัย (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Objectivity) 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เครื่องมือนั้นมีข้อคำถามที่ชัดเจน ไม่ว่าใครจะใช้หรือใช้เวลาใด สามารถใช้ได้เหมือนกันหรือการวัดที่นำเครื่องมือไปใช้จะมีความเข้าใจตรงกันว่าจะวัดประเด็นอะไร มีเกณฑ์อย่างไร มีความชัดเจน ไม่คลุมเครือหรือไม่ต้องไปตีความหมา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มีความคล่องตัวในการนำไปใช้ (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Usability) 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เครื่องมือที่ดีต้องสามารถนำไปใช้ได้สะดวก ใช้ง่าย สอดคล้องกับสถานการณ์และงานวิจัยที่ต้องทำ สะดวกทั้งการใช้ การเคลื่อนย้าย และการจัดเก็บรักษา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spcAft>
                <a:spcPts val="500"/>
              </a:spcAft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9226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คุณสมบัติของเครื่องมือการวิจัยธุรกิจที่ดี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989245"/>
            <a:ext cx="8747489" cy="163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มีความไม่อคติ (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Unbiased) 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เครื่องมือต้องมีการวัดได้กับกลุ่มตัวอย่างทุกกลุ่มตัวอย่าง ไม่ใช่เอื้อประโยชน์ให้กับกลุ่มใดกลุ่มหนึ่ง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มีประสิทธิภาพ (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Effective) </a:t>
            </a:r>
            <a:r>
              <a:rPr lang="th-TH" sz="240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เครื่องมือ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้นนอกจากจะวัดได้ตรงวัตถุประสงค์ของการวิจัยตามที่ตั้งไว้ ต้องประหยัดเวลา แรงงาน และเสียค่าใช้จ่ายน้อ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672E1-4C4B-4619-83E1-B2166C829752}"/>
              </a:ext>
            </a:extLst>
          </p:cNvPr>
          <p:cNvSpPr txBox="1"/>
          <p:nvPr/>
        </p:nvSpPr>
        <p:spPr>
          <a:xfrm>
            <a:off x="135226" y="2798114"/>
            <a:ext cx="88735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u="sng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คุณสมบัติของเครื่องมือที่ดี</a:t>
            </a:r>
            <a:r>
              <a:rPr lang="en-US" sz="2400" b="1" u="sng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มีคุณสมบัติที่สามารถสะท้อนให้ผลการวิจัยบรรลุวัตถุประสงค์วัดผลที่เกิดขึ้นได้ตามความเป็นจริง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ก่อให้เกิดความน่าเชื่อถือของงานวิจัย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ดังนั้นการเลือกใช้เครื่องมือให้ถูกต้อง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 ต้องเริ่มจากนักวิจัยเป็นผู้กำหนดอย่างเป็นไปโดยเหตุผลและความมีหลักการ 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ซึ่งจำเป็นต้องผ่านการตรวจสอบจากผู้เชี่ยวชาญ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และทดสอบความตรง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ความเที่ยงตลอดจนก่อนการนำไปใช้ต้องมีการทดลองใช้เครื่องมือ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เพื่อความมั่นใจว่าจะวัดตรงตามวัตถุประสงค์ได้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494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32365" y="1021338"/>
            <a:ext cx="8747489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นิยมใช้เครื่องมือต่างๆ สำหรับการเก็บข้อมูล เครื่องมือที่นิยมใช้กันมากในการวิจัยทางสังคมศาสตร์ ซึ่งรวมถึงการวิจัยธุรกิจมี 4 ชนิด ประกอบด้วย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43025" lvl="5" indent="-541338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แบบทดสอบ 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6875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17627" y="1394180"/>
            <a:ext cx="8776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 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Questionnaire)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ที่สำคัญและเป็นที่นิยมใช้ในการวิจัยธุรกิจ โครงสร้างแบบสอบถามที่ดีต้องรวบรวมข้อเท็จจริงให้สมบูรณ์และง่ายต่อการวิเคราะห์ เพราะหากคำถามที่สร้างขึ้นไม่เหมาะสมจะทำให้นักวิจัยไม่สามารถวิเคราะห์ผลที่เกิดขึ้นจริงได้ทั้งหมด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7214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r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6327343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CFE8D-B118-43F2-B0AB-3C98160B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58" y="1284653"/>
            <a:ext cx="4771726" cy="3061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D7E46-61F4-4B69-A4D9-605E3EC303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27" y="79505"/>
            <a:ext cx="3617140" cy="5063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0B03B2-8C6C-46C5-80FE-2A76074874AF}"/>
              </a:ext>
            </a:extLst>
          </p:cNvPr>
          <p:cNvSpPr txBox="1"/>
          <p:nvPr/>
        </p:nvSpPr>
        <p:spPr>
          <a:xfrm>
            <a:off x="3456786" y="770485"/>
            <a:ext cx="5004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แบบสอบถาม 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Questionnaire)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388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456110" y="843362"/>
            <a:ext cx="8752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หลักในการสร้างแบบสอบถาม ควรเริ่มต้นดำเนินการตามขั้นตอนดังนี้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64EC5-8CF9-426B-8D17-7FA162516D9D}"/>
              </a:ext>
            </a:extLst>
          </p:cNvPr>
          <p:cNvSpPr txBox="1"/>
          <p:nvPr/>
        </p:nvSpPr>
        <p:spPr>
          <a:xfrm>
            <a:off x="252299" y="1476754"/>
            <a:ext cx="87526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1 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ศึกษาและรวบรวมข้อมูล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มา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หนดโครงสร้างของข้อค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ถาม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นักวิจัยต้องศึกษาข้อมูลและเอกสารต่างๆ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2 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หนดโครงสร้างของแบบสอบถามตามจ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นวนข้อของวัตถุประสงค์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และปรับส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นวนภาษาของข้อค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ถามพร้อมทั้งค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ชี้แจง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นักวิจัยอาจจะก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หนดในรูปแบบผสมผสานระหว่างแบบสอบถาม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แบบตรวจสอบรายการ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แบบเลือกตอบ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และแบบมาตราส่วนประมาณค่าต้องก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หนดเป็นรายละเอียดค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ชี้แจงในแบบสอบถาม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464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456110" y="843362"/>
            <a:ext cx="8752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หลักในการสร้างแบบสอบถาม ควรเริ่มต้นดำเนินการตามขั้นตอนดังนี้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64EC5-8CF9-426B-8D17-7FA162516D9D}"/>
              </a:ext>
            </a:extLst>
          </p:cNvPr>
          <p:cNvSpPr txBox="1"/>
          <p:nvPr/>
        </p:nvSpPr>
        <p:spPr>
          <a:xfrm>
            <a:off x="276576" y="1468662"/>
            <a:ext cx="86651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 3 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นำแบบสอบถามฉบับร่างเสนอต่ออาจารย์ที่ปรึกษา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ในกรณีของนักศึกษาที่กำลังทำวิจัยในขณะเรียนหลักสูตรจะมอบหมายอาจารย์เป็นที่ปรึกษาให้ ในขั้นตอนนี้ต้องนำเสนออาจารย์ที่ปรึกษาตรวจสอบในเบื้องต้นก่อนการนำเสนอผู้เชี่ยวชาญ สำหรับนักวิจัยให้นำเสนอผู้เชี่ยวชาญในสาขานั้นๆ</a:t>
            </a: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 4 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นำแบบสอบถามฉบับร่างเสนอต่อผู้เชี่ยวชาญเพื่อตรวจสอบความเที่ยงของแบบสอบถาม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ดูว่าแบบสอบถามนั้นถูกต้องในรายละเอียดที่ครอบคลุมเนื้อหา และวัตถุประสงค์ของงานวิจัย คำถามใดไม่เกี่ยวข้อง ไม่ตรงประเด็นจะถูกตัดออก นอกจากนี้ผู้เชี่ยวชาญยังตรวจสอบความเหมาะสมของภาษาที่ใช้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550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21377" y="770485"/>
            <a:ext cx="8752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หลักในการสร้างแบบสอบถาม ควรเริ่มต้นดำเนินการตามขั้นตอนดังนี้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64EC5-8CF9-426B-8D17-7FA162516D9D}"/>
              </a:ext>
            </a:extLst>
          </p:cNvPr>
          <p:cNvSpPr txBox="1"/>
          <p:nvPr/>
        </p:nvSpPr>
        <p:spPr>
          <a:xfrm>
            <a:off x="221377" y="1194778"/>
            <a:ext cx="87012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ขั้นที่ 5 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ตรวจสอบความสอดคล้องกับเนื้อหาหรือวัตถุประสงค์ 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โดยใช้ผลการประเมินจากการประเมินความสอดคล้องจากผู้ทรงคุณวุฒิ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1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ขั้นที่ 6 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นำแบบสอบถามไปทดลองใช้ (</a:t>
            </a:r>
            <a:r>
              <a:rPr lang="en-US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Try Out) 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บประชากรที่มีคุณลักษณะใกล้เคียงกับกลุ่มตัวอย่าง แต่ไม่ใช่กลุ่มตัวอย่างเพื่อทดสอบว่าแบบสอบถามมีความชัดเจนมากน้อยแค่ไหนถึงแม้จะผ่านการตรวจสอบจากผู้เชี่ยวชาญแล้วก็ตาม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1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ขั้นที่ 7 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หาคุณภาพของแบบสอบถามจากการทดลองใช้ 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ด้วยการลงรหัสเพื่อคำนวณหาคุณภาพของแบบสอบถามซึ่งเป็นการคำนวณหาความเชื่อมั่น (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Reliability) 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และค่าอำนาจจำแนกรายละเอียดในการคำนวณหาค่าความเชื่อมั่นและค่าอำนาจจำแนก </a:t>
            </a:r>
            <a:endParaRPr lang="th-TH" sz="1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ขั้นที่ 8 </a:t>
            </a:r>
            <a:r>
              <a:rPr lang="th-TH" sz="22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จัดทำแบบสอบถามฉบับสมบูรณ์ 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เป็นแบบสอบถามพร้อมที่จะทำการเก็บข้อมูลซึ่งต้องมีความประณีต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4895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รูปแบบข้อคำถามในแบบสอบถาม ประกอบด้วย ข้อคำถามปลายเปิด และข้อคำถามปลายปิด ข้อคำถามปลายปิดประกอบด้วยแบบตรวจสอบรายการ แบบมาตราส่วนประมาณค่า และแบบจัดอันดับ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0B47B-921B-41FC-92D4-ED893560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0" y="1464659"/>
            <a:ext cx="4247470" cy="3273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22BEA-9377-402A-8536-985E8D0C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57" y="1658003"/>
            <a:ext cx="4350187" cy="28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34669" y="1161544"/>
            <a:ext cx="86746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ข้อมูลที่จำแนกตามลักษณะของข้อมูล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แบ่งได้เป็น 2 ประเภทคือ ข้อมูลเชิงปริมาณและข้อมูลเชิงคุณภาพ ลักษณะของข้อมูลที่ กล่าวมามีรายละเอียดดังนี้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1. 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ข้อมูลเชิงปริมาณ 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ข้อมูลที่ใช้แทนขนาดหรือปริมาณ วัดออกมาเป็นค่าตัวเลขที่สามารถนำมาใช้เปรียบเทียบขนาดได้โดยตรง 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เช่น ส่วนสูง น้ำหนัก ระยะทาง หรืออายุ เป็นต้น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2. 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ข้อมูลเชิงคุณภาพ 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ข้อมูลที่ไม่สามารถวัดออกมาเป็นค่าตัวเลขได้โดยตรง 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แต่วัด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ออกมาในเชิงคุณภาพได้ เช่น เพศของสมาชิกในครอบครัว ตำแหน่งทางวิชาการของอาจารย์ใน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มหาวิทยาลัย และระดับการศึกษาของพนักงานในบริษัท ซึ่งการวิเคราะห์ข้อมูลประเภทนี้ ส่วนใหญ่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ทำโดยการนับจำนวนจำแนกตามลักษณะเชิงคุณภาพแล้วจัดกลุ่ม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7665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DC9D9-0CAA-4F31-8E65-10FF1CE1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" y="1126100"/>
            <a:ext cx="5228268" cy="3097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1E32B-F692-40ED-A9C9-A3B59A960505}"/>
              </a:ext>
            </a:extLst>
          </p:cNvPr>
          <p:cNvSpPr txBox="1"/>
          <p:nvPr/>
        </p:nvSpPr>
        <p:spPr>
          <a:xfrm>
            <a:off x="5369066" y="1417412"/>
            <a:ext cx="37749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แบบจัดอันดับ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 (Ranking Question) 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ลักษณะของข้อคำถามต้องการให้ผู้ตอบใส่ตัวเลขเรียงลำดับคำตอบต่างๆ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ตามความสำคัญจากมากไปหาน้อย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โดยเริ่มใส่ตั้งแต่หมายเลข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 1 2 3 4 5 6 7…. 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ตามลำดับ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4692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62993" y="1531136"/>
            <a:ext cx="5150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แบบมาตราส่วนประมาณค่า 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Rating Scale)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นักวิจัยมีความจำเป็นที่จะต้องกำหนดระดับมาตราส่วนที่แปลงข้อความให้เป็นค่าน้ำหนักตัวเลข เพื่อประโยชน์ในการนำไปใช้วิเคราะห์ข้อมูลขั้นตอนการสร้างแบบมาตราส่วนประมาณค่า 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818FB-5FCC-4567-9CAA-CA5A5703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034" y="197785"/>
            <a:ext cx="3394766" cy="48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6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635162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5842A-A40A-440C-9DD0-6449B673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8" y="158655"/>
            <a:ext cx="4242944" cy="4826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19B51E-9CEB-4213-B0B1-28DC5E967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48" y="98730"/>
            <a:ext cx="3488552" cy="1880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34FCC-B090-49AF-947D-07134A12CDF0}"/>
              </a:ext>
            </a:extLst>
          </p:cNvPr>
          <p:cNvSpPr txBox="1"/>
          <p:nvPr/>
        </p:nvSpPr>
        <p:spPr>
          <a:xfrm>
            <a:off x="4744759" y="2033182"/>
            <a:ext cx="43373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วิเคราะห์ข้อมูลทางสถิติในกรณีแบบสอบถามมีข้อคำถามเป็นแบบมาตราส่วนประมาณค่าต้องให้ค่าน้ำหนักความคิดเห็นเป็นตัวเลข ในการวิเคราะห์ข้อมูลที่เก็บได้จากจำนวนตัวอย่างทั้งหมดเนื่องจากต้องนำไปหาค่าเฉลี่ย (x̄) </a:t>
            </a:r>
            <a:r>
              <a:rPr lang="en-US" sz="16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และส่วนเบี่ยงเบนมาตรฐาน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(SD)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5AE9ED-A80B-4734-B542-0F8DD5CB1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48" y="3118492"/>
            <a:ext cx="3683677" cy="1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82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แบบปลายเปิด (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Open Ended) 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เป็นแบบสอบถามที่เว้นเนื้อที่ไว้ให้ผู้ตอบแบบสอบถาม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ได้แสดงความคิดเห็นเพิ่มเติมที่นอกเหนือจากการจำกัดการเลือกตอบตามเครื่องมือที่นักวิจัยได้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กำหนดขึ้นได้อย่างเสรี ส่วนนี้จะช่วยให้นักวิจัยได้ประเด็นในการอภิปรายผลเพิ่มเติม และนักวิจัยจะ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ต้องใช้วิธีอ่านจับใจความหรือจัดกลุ่มประเด็น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ตัวอย่างแบบสอบถามแบบปลายเปิด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ากงานวิจัยเรื่อง “แบบแผนรายได้และการใช้จ่ายของครัวเรือนเกษตรกรผู้ปลูกข้าวกับการสร้างสมดุลในการดำรงชีพ : กรณีศึกษาจังหวัดอุบลราชธานี”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ของสุภาวดี ขุนทองจันทร์ (2556, น. 119) ที่ให้กลุ่มตัวอย่างให้ข้อเสนอแนะเพิ่มเติมในการปรับตัว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ของครัวเรือนเกษตรกรเพื่อดำรงชีพ 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6239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แบบปลายเปิด (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Open Ended) 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เป็นแบบสอบถามที่เว้นเนื้อที่ไว้ให้ผู้ตอบแบบสอบถาม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ได้แสดงความคิดเห็นเพิ่มเติมที่นอกเหนือจากการจำกัดการเลือกตอบตามเครื่องมือที่นักวิจัยได้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กำหนดขึ้นได้อย่างเสรี ส่วนนี้จะช่วยให้นักวิจัยได้ประเด็นในการอภิปรายผลเพิ่มเติม และนักวิจัยจะ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ต้องใช้วิธีอ่านจับใจความหรือจัดกลุ่มประเด็น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en-US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ตัวอย่างแบบสอบถามแบบปลายเปิด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ากงานวิจัยเรื่อง “แบบแผนรายได้และการใช้จ่ายของครัวเรือนเกษตรกรผู้ปลูกข้าวกับการสร้างสมดุลในการดำรงชีพ : กรณีศึกษาจังหวัดอุบลราชธานี”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ของสุภาวดี ขุนทองจันทร์ (2556, น. 119) ที่ให้กลุ่มตัวอย่างให้ข้อเสนอแนะเพิ่มเติมในการปรับตัว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ของครัวเรือนเกษตรกรเพื่อดำรงชีพ 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ข้อเสนอแนะอื่นๆ ในการเพิ่มรายได้และการปรับตัวในสภาพเศรษฐกิจและสังคมปัจจุบัน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ข้อเสนอแนะอื่นๆ ในการลดรายจ่ายและการปรับตัวในสภาพเศรษฐกิจและสังคมปัจจุบัน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7074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62991" y="770485"/>
            <a:ext cx="8747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Interview Form)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เป็นชุดของคำถามที่ใช้ถามและจดบันทึกคำตอบของการสัมภาษณ์ โดยผู้สัมภาษณ์จะเป็น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บันทึกคำตอบ นักวิจัยจะใช้แบบสัมภาษณ์เป็นเครื่องมือรวบรวมข้อมูลของการวิจัย โดยอาจสัมภาษณ์เป็นรายบุคคลหรือเป็นกลุ่ม ซึ่งอาจจะใช้เวลาในการสัมภาษณ์มากน้อยแตกต่างกันไป ขึ้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อยู่กับประเภทของการสัมภาษณ์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70135-9C50-40F9-9231-17E6A204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734" y="2727057"/>
            <a:ext cx="3170375" cy="21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3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770485"/>
            <a:ext cx="874748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ประเภทของการสัมภาษณ์ นักวิจัยจะใช้เครื่องมือคือแบบสัมภาษณ์ที่แบ่งออกได้ดังนี้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 แบบสัมภาษณ์มีโครงสร้าง (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แบบสัมภาษณ์ที่มีการเตรียมคำถามไว้ล่วงหน้า มีลำดับขั้นตอนและเรื่องราวที่จะสัมภาษณ์ครบถ้วน ผู้สัมภาษณ์จะเป็นผู้ถามโดยผู้ถูกถามเป็นผู้ให้คำตอบ ส่วนแบบสอบถามผู้ตอบจะเป็นผู้ถามและตอบเอ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แบบสัมภาษณ์กึ่งโครงสร้าง (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Semi–structured Interview) 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แบบสัมภาษณ์ที่มีทั้งส่วนที่ตั้งคำถามไว้แล้ว และส่วนที่ไม่ได้ตั้งคำถามไว้ ซึ่งนักวิจัยมีอิสระในการถามอย่างเจาะลึกเพื่อค้นหาคำตอบตามต้องการได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แบบสัมภาษณ์ไม่มีโครงสร้าง (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Unstructured Interview) 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แบบสัมภาษณ์ที่มีลักษณะของคำถามเป็นคำถามปลายเปิด ซึ่งต่างจากทั้ง 2 แบบที่กล่าวข้างต้น แบบสัมภาษณ์ไม่มีโครงสร้างเหมาะสำหรับการวิจัยทางชาติพันธุ์วรรณนา และประวัติศาสตร์ ซึ่งมีการสัมภาษณ์แบบเจาะลึก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1092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30624" y="1017920"/>
            <a:ext cx="4211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ตัวอย่างแบบสัมภาษณ์แบบมีโครงสร้างงานวิจัยเรื่อง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การยกระดับทักษะแรงงานกึ่งมีฝีมือและมีฝีมือระดับกลางจากผู้ที่มิได้ผ่านการศึกษาจากอาชีวศึกษาโดยองค์กรธุรกิจที่ดำเนินธุรกิจตามปรัชญาของเศรษฐกิจพอเพียง”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(สุภาวดี ขุนทองจันทร์, 2557, น. 134 –139) ที่ได้เข้าศึกษาในองค์กรธุรกิจที่ดำเนินงานตามปรัชญาของเศรษฐกิจพอเพียง โดยใช้แบบสัมภาษณ์มีโครงสร้างดังนี้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F394E-3552-47DB-BEAC-3E75630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17920"/>
            <a:ext cx="4450919" cy="32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82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AD3D7-FB2C-4BCA-ADA5-5A637E3D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" y="761052"/>
            <a:ext cx="2846672" cy="4099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319E7C-FE21-4C7F-B089-AFCF3E87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38" y="773256"/>
            <a:ext cx="3129574" cy="4099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3C531-17A3-4972-A056-23254EB48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718" y="755509"/>
            <a:ext cx="3045822" cy="41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5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1021338"/>
            <a:ext cx="8747489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Observation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Form)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วัดพฤติกรรมของบุคคล โดยอาศัยกระบวนการรับรู้ของผู้ถูกสังเกตเป็นหลักพฤติกรรมที่เห็นและสังเกตได้ชัดเจน ได้แก่ การพูด การซักถาม การฝึกปฏิบัติ และลักษณะท่าทางส่วนพฤติกรรมที่สังเกตได้ยาก ได้แก่ ความรู้สึก ความคิดเห็น และความซาบซึ้ง เป็นต้น ประเภทของการสังเกตแบ่งออกได้เป็น 2 ประเภทคือ </a:t>
            </a:r>
          </a:p>
          <a:p>
            <a:pPr marL="1431925" indent="-533400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การสังเกตการณ์แบบมีส่วนร่วม </a:t>
            </a:r>
          </a:p>
          <a:p>
            <a:pPr marL="1431925" indent="-533400" algn="thaiDist">
              <a:spcAft>
                <a:spcPts val="500"/>
              </a:spcAft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การสังเกตการณ์แบบไม่มีส่วนร่วม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017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34669" y="1061255"/>
            <a:ext cx="8674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ข้อมูลที่จำแนกตามระยะเวลาที่จัดเก็บแบ่งออกเป็น 2 ประเภท ได้แก่ ข้อมูลอนุกรมเวลา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และข้อมูลภาคตัดขวาง ซึ่งมีรายละเอียดดังนี้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DBB0C-7951-4DE2-896C-35BAAFBE79C6}"/>
              </a:ext>
            </a:extLst>
          </p:cNvPr>
          <p:cNvSpPr txBox="1"/>
          <p:nvPr/>
        </p:nvSpPr>
        <p:spPr>
          <a:xfrm>
            <a:off x="234669" y="1980722"/>
            <a:ext cx="85856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ข้อมูลอนุกรมเวลา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ข้อมูลที่เก็บรวบรวมเป็นระยะเวลานานติดต่อกัน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รายจ่ายตลอดปี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. 2565 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ของบริษัท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ยอดจำหน่ายผลิตภัณฑ์ทำความสะอาดบ้านตลอดปี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. 2563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ปริมาณชิ้นงานที่ผลิตตลอดปี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. 2558 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ของบริษัทเป็นต้น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ข้อมูลภาคตัดขวาง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เป็นข้อมูลที่รวบรวมในช่วงเวลาใดเวลาหนึ่ง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ยอดขายผลิตภัณฑ์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เครื่องสำอางไตรมาสที่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พ.ศ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. 2556 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จำนวนนักศึกษามหาวิทยาลัยราชภัฏ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สวน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สุนัน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ภาคการศึกษาที่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 1 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ปีการศึกษา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 2566 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3916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843247"/>
            <a:ext cx="8747489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1. แบบสังเกตการณ์แบบมีส่วนร่วม (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Participant Observation Form) 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วิธีนี้ผู้สังเกตจะต้องเข้าไปมีส่วนร่วมกับกลุ่มตัวอย่างซึ่งเป็นผู้ถูกสังเกต วิธีการนี้เน้นในงานวิจัยเชิงคุณภาพที่ต้องการอธิบายปรากฏการณ์ในเชิงพฤติกรรม วิถีชีวิต ความเชื่อ ความรู้ ความเข้าใจ ทัศนคติ และค่านิยม ซึ่งนักวิจัยต้องใช้เวลาในการสังเกตเป็นระยะเวลานาน เพื่อให้ได้ข้อมูลที่ชัดเจนและสามารถอภิปรายผลได้ถูกต้อง เครื่องมือที่จะช่วยให้การสังเกตแบบมีส่วนร่วมได้ครอบคลุมประเด็นของสิ่งที่ต้องการสังเกตและศึกษาคือ การทำแบบสังเกตแบบมีโครงสร้าง โดยกำหนดเป็นโครงสร้างหรือเรื่องที่เกี่ยวข้องกับพฤติกรรมที่ต้องการสังเกต</a:t>
            </a:r>
          </a:p>
          <a:p>
            <a:pPr algn="thaiDist">
              <a:spcAft>
                <a:spcPts val="500"/>
              </a:spcAft>
            </a:pPr>
            <a:r>
              <a:rPr lang="en-US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2. แบบสังเกตการณ์แบบไม่มีส่วนร่วม (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Non–Participant Observation Form) 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ังเกตวิธีนี้ ผู้สังเกตจะไม่ได้เข้าไปมีส่วนร่วมกับกลุ่มตัวอย่าง เพียงแต่คอยเฝ้าดูพฤติกรรมอยู่ห่างๆของกลุ่มตัวอย่าง เครื่องมือที่จะช่วยให้การสังเกตแบบไม่มีส่วนร่วมได้ครอบคลุมประเด็นของสิ่งที่ต้องการสังเกตและศึกษา คือการทำแบบสังเกตแบบมีโครงสร้างโดยกำหนดเป็นโครงสร้างหรือเรื่องที่เกี่ยวข้องกับพฤติกรรมที่ต้องการสังเกตแบบเดียวกับการสังเกตแบบมีส่วนร่วม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7655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46D8FF-007B-4C00-8C1F-AC1538CE32D0}"/>
              </a:ext>
            </a:extLst>
          </p:cNvPr>
          <p:cNvSpPr txBox="1"/>
          <p:nvPr/>
        </p:nvSpPr>
        <p:spPr>
          <a:xfrm>
            <a:off x="278618" y="986700"/>
            <a:ext cx="32732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แบบสังเกตการณ์จากงานวิจัยเรื่อง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0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การยกระดับทักษะแรงงานกึ่งมีฝีมือและมีฝีมือระดับกลางจากผู้ที่มิได้ผ่านการศึกษาจากอาชีวศึกษาโดยองค์กรธุรกิจที่ดำเนินธุรกิจตามปรัชญาของเศรษฐกิจพอเพียง” 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0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ขุนทองจันทร์</a:t>
            </a:r>
            <a:r>
              <a:rPr lang="en-US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, 2557, น. 140) ที่ได้เข้าศึกษาในองค์กรธุรกิจที่ดำเนินงานตามปรัชญาของเศรษฐกิจพอเพียง 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93A5BC-17B8-466B-81AF-DC8F1FA2DDAF}"/>
              </a:ext>
            </a:extLst>
          </p:cNvPr>
          <p:cNvGrpSpPr/>
          <p:nvPr/>
        </p:nvGrpSpPr>
        <p:grpSpPr>
          <a:xfrm>
            <a:off x="3758267" y="885088"/>
            <a:ext cx="5193485" cy="3860988"/>
            <a:chOff x="3758267" y="1143081"/>
            <a:chExt cx="5193485" cy="3860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26954D-3BAA-47F0-862C-5063342E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8727" y="2460894"/>
              <a:ext cx="5153025" cy="25431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125419-E752-4E2D-871B-9216954C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8267" y="1143081"/>
              <a:ext cx="5172075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656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198255" y="997062"/>
            <a:ext cx="8747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Test)</a:t>
            </a: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เป็นชุดของคำถาม ที่ใช้วัดความรู้ความสามารถของผู้เรียนหรือผู้ตอบแบบทดสอบโดยแบบทดสอบมีหลายแบบ ผลของการวัดจะออกมาเป็นคะแนน แนวทางการสร้างแบบทดสอบแบ่งออกเป็น 2 ประเภทคือ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แบบทดสอบแบบปรนัย (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Objective Test) 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และแบบทดสอบแบบอัตนัย(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Subjective Test) 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ทดสอบแบบปรนัยเป็นลักษณะการเลือกตอบในข้อที่คิดว่าถูก ส่วนแบบทดสอบแบบอัตนัยเป็นการเขียนตอบแสดงความคิดเห็นของผู้ตอบ ซึ่งแบบทดสอบทั้ง 2 แบบนักศึกษาจะคุ้นเคยดีที่สุด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2856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ชนิดของเครื่องมือการวิจัยธุรกิจ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319635" y="882560"/>
            <a:ext cx="87474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ลักษณะของคำถามที่ดี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ลักษณะของคำถามที่ดีจะทำให้เกิดความชัดเจนในการตอบของผู้ตอบคำถาม ซึ่งหากคำตอบสะท้อนข้อมูลจากความเข้าใจของผู้ตอบ ย่อมทำให้เกิดความกระจ่างในเรื่องที่ต้องการศึกษา ดังนั้น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ลักษณะของคำถามที่ดี ควรมีลักษณะดังต่อไปนี้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ใช้ข้อความกระชับและชัดเจน 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คำถาม 1 ข้อควรมี 1 ประเด็น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ใช้ภาษาที่เข้าใจง่ายไม่ต้องแปลความ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หลีกเลี่ยงการถามที่เป็นปฏิเสธซ้อนปฏิเสธ</a:t>
            </a:r>
          </a:p>
          <a:p>
            <a:pPr marL="987425" indent="-365125" algn="thaiDist">
              <a:buFont typeface="+mj-lt"/>
              <a:buAutoNum type="arabicPeriod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เรียงลำดับคำถามตามวัตถุประสงค์ และเรียงข้อคำถามจากง่ายไปหายากของแต่ละวัตถุประสงค์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3843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2" y="1661020"/>
            <a:ext cx="5279326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สุบิน ยุระรัช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(2559)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การเขียนรายงานการวิจัยทางสังคมศาสตร์และมนุศยศาสตร์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7CFE1-54AB-46A0-BFCD-DBABE35324B4}"/>
              </a:ext>
            </a:extLst>
          </p:cNvPr>
          <p:cNvSpPr txBox="1"/>
          <p:nvPr/>
        </p:nvSpPr>
        <p:spPr>
          <a:xfrm>
            <a:off x="234667" y="886287"/>
            <a:ext cx="86746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ข้อมูลจำแนกตามวิธีการเก็บรวบรวมมีแหล่งข้อมูลที่สำคัญ ได้แก่ บุคคล เช่น ผู้ให้สัมภาษณ์ผู้กรอกแบบสอบถาม บุคคลที่ถูกสังเกต เอกสารทุกประเภท และข้อมูลสถิติจากหน่วยงาน รวมไปถึงภาพถ่าย แผนที่ แผนภูมิ หรือแม้แต่วัตถุ สิ่งของ ก็ถือเป็นแหล่งข้อมูลได้ทั้งสิ้น โดยทั่วไปสามารถจัดประเภทข้อมูลตามแหล่งที่มาได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 2 ประเภท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DBB0C-7951-4DE2-896C-35BAAFBE79C6}"/>
              </a:ext>
            </a:extLst>
          </p:cNvPr>
          <p:cNvSpPr txBox="1"/>
          <p:nvPr/>
        </p:nvSpPr>
        <p:spPr>
          <a:xfrm>
            <a:off x="279174" y="2571750"/>
            <a:ext cx="8674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1. ข้อมูลปฐมภูมิ (</a:t>
            </a:r>
            <a:r>
              <a:rPr lang="en-US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Primary Data) 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ข้อมูลที่นักวิจัยเก็บขึ้นมาใหม่ เพื่อตอบสนองวัตถุประสงค์การวิจัยในเรื่องนั้นๆ 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เฉพาะการเลือกใช้ข้อมูลแบบปฐมภูมิ นักวิจัยจะสามารถเลือกเก็บข้อมูลได้ตรงตามความต้องการและสอดคล้องกับวัตถุประสงค์ ตลอดจนเทคนิคการวิเคราะห์แต่มีข้อเสียตรงที่สิ้นเปลืองเวลา ค่าใช้จ่าย และอาจมีคุณภาพไม่ดีพอ หากเกิดความผิดพลาดในการเก็บข้อมูลภาคสนา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226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DBB0C-7951-4DE2-896C-35BAAFBE79C6}"/>
              </a:ext>
            </a:extLst>
          </p:cNvPr>
          <p:cNvSpPr txBox="1"/>
          <p:nvPr/>
        </p:nvSpPr>
        <p:spPr>
          <a:xfrm>
            <a:off x="295358" y="1171828"/>
            <a:ext cx="86746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2. ข้อมูลทุติยภูมิ (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Secondary Data) 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ข้อมูลต่างๆ ที่มีผู้เก็บหรือรวบรวมไว้ก่อนแล้ว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เพียงแต่นักวิจัยนำข้อมูลเหล่านั้นมาศึกษาใหม่ 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เช่น ข้อมูลสำมะโนประชากร สถิติจากหน่วยงานและเอกสารทุกประเภท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 ช่วยให้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นักวิจัยประหยัดค่าใช้จ่าย 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ต้องเสียเวลากับการเก็บข้อมูลใหม่และสามารถศึกษาย้อนหลังได้ ทำให้ทราบถึงการเปลี่ยนแปลงและแนวโน้มการเปลี่ยนแปลงของปรากฏการณ์ที่ศึกษา แต่จะมี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ข้อจำกัดในเรื่องความครบถ้วนสมบูรณ์ 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เนื่องจากบางครั้งข้อมูลที่มีอยู่แล้วไม่ตรงตามวัตถุประสงค์ของเรื่องที่นักวิจัยศึกษา และ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ปัญหาเรื่องความน่าเชื่อถือ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ข้อมูลก่อนจะนำไปใช้จึงต้องมีการปรับปรุงแก้ไขข้อมูล และเก็บข้อมูลเพิ่มเติมจากแหล่งอื่นในบางส่วนที่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ไม่สมบูรณ์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62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ประเภทของข้อมูล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DBB0C-7951-4DE2-896C-35BAAFBE79C6}"/>
              </a:ext>
            </a:extLst>
          </p:cNvPr>
          <p:cNvSpPr txBox="1"/>
          <p:nvPr/>
        </p:nvSpPr>
        <p:spPr>
          <a:xfrm>
            <a:off x="295358" y="1171828"/>
            <a:ext cx="86746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ทั้ง 2 แหล่ง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ข้อมูลปฐมภูมิ (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Primary Data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 ข้อมูลทุติยภูมิ (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Secondary Data)) 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จะช่วยให้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เกิดการตีความและสามารถสนับสนุนซึ่งกันและกันได้ 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บางครั้งข้อมูลทั้ง2 แหล่งอาจเกิดความสอดคล้องของข้อมูล และอาจเกิดความไม่สอดคล้องของข้อมูลก็เป็นไปได้แต่ถ้าหากเกิดความไม่สอดคล้องของข้อมูล นักวิจัยจะได้พิจารณาเหตุและปัจจัยที่เกิดขึ้นได้ว่าสอดคล้องเพราะอะไร ข้อมูลไม่สอดคล้องเพราะอะไร หรือมีมิติอะไรที่เกิดขึ้นใหม่ๆ บ้าง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การตีความหมาย</a:t>
            </a:r>
            <a:r>
              <a:rPr lang="en-US" sz="2400" b="1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2794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11422</TotalTime>
  <Words>7775</Words>
  <Application>Microsoft Office PowerPoint</Application>
  <PresentationFormat>On-screen Show (16:9)</PresentationFormat>
  <Paragraphs>343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Libre Franklin Thin</vt:lpstr>
      <vt:lpstr>Arial</vt:lpstr>
      <vt:lpstr>Be Vietnam ExtraBold</vt:lpstr>
      <vt:lpstr>Libre Franklin</vt:lpstr>
      <vt:lpstr>TH Niramit AS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178</cp:revision>
  <dcterms:modified xsi:type="dcterms:W3CDTF">2024-09-10T06:29:36Z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