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0"/>
  </p:notesMasterIdLst>
  <p:sldIdLst>
    <p:sldId id="376" r:id="rId2"/>
    <p:sldId id="378" r:id="rId3"/>
    <p:sldId id="379" r:id="rId4"/>
    <p:sldId id="380" r:id="rId5"/>
    <p:sldId id="381" r:id="rId6"/>
    <p:sldId id="414" r:id="rId7"/>
    <p:sldId id="382" r:id="rId8"/>
    <p:sldId id="383" r:id="rId9"/>
    <p:sldId id="384" r:id="rId10"/>
    <p:sldId id="385" r:id="rId11"/>
    <p:sldId id="386" r:id="rId12"/>
    <p:sldId id="411" r:id="rId13"/>
    <p:sldId id="412" r:id="rId14"/>
    <p:sldId id="413" r:id="rId15"/>
    <p:sldId id="387" r:id="rId16"/>
    <p:sldId id="388" r:id="rId17"/>
    <p:sldId id="389" r:id="rId18"/>
    <p:sldId id="39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95D5234-B6EE-4999-95DE-E9AB8A5288A1}">
          <p14:sldIdLst>
            <p14:sldId id="376"/>
            <p14:sldId id="378"/>
            <p14:sldId id="379"/>
            <p14:sldId id="380"/>
            <p14:sldId id="381"/>
            <p14:sldId id="414"/>
            <p14:sldId id="382"/>
            <p14:sldId id="383"/>
            <p14:sldId id="384"/>
            <p14:sldId id="385"/>
            <p14:sldId id="386"/>
            <p14:sldId id="411"/>
            <p14:sldId id="412"/>
            <p14:sldId id="413"/>
            <p14:sldId id="387"/>
            <p14:sldId id="388"/>
            <p14:sldId id="389"/>
            <p14:sldId id="390"/>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ttima Thanyathamrongkul" initials="RT" lastIdx="1" clrIdx="0">
    <p:extLst>
      <p:ext uri="{19B8F6BF-5375-455C-9EA6-DF929625EA0E}">
        <p15:presenceInfo xmlns:p15="http://schemas.microsoft.com/office/powerpoint/2012/main" userId="92b3ee2e503e9cf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FFFFCC"/>
    <a:srgbClr val="FF3399"/>
    <a:srgbClr val="006699"/>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AF4BAC-F16E-EB44-BDAA-6472DEA32836}" v="56" dt="2020-10-17T08:53:53.0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2661" autoAdjust="0"/>
  </p:normalViewPr>
  <p:slideViewPr>
    <p:cSldViewPr snapToGrid="0">
      <p:cViewPr varScale="1">
        <p:scale>
          <a:sx n="92" d="100"/>
          <a:sy n="92" d="100"/>
        </p:scale>
        <p:origin x="51" y="14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9A0A9A-98F1-4C40-B4BE-848F8127DD92}" type="doc">
      <dgm:prSet loTypeId="urn:microsoft.com/office/officeart/2005/8/layout/default" loCatId="list" qsTypeId="urn:microsoft.com/office/officeart/2005/8/quickstyle/simple4" qsCatId="simple" csTypeId="urn:microsoft.com/office/officeart/2005/8/colors/colorful1" csCatId="colorful" phldr="1"/>
      <dgm:spPr/>
      <dgm:t>
        <a:bodyPr/>
        <a:lstStyle/>
        <a:p>
          <a:endParaRPr lang="en-US"/>
        </a:p>
      </dgm:t>
    </dgm:pt>
    <dgm:pt modelId="{8CAF89D0-DED5-4182-8B19-648DBDE5D72B}">
      <dgm:prSet/>
      <dgm:spPr/>
      <dgm:t>
        <a:bodyPr/>
        <a:lstStyle/>
        <a:p>
          <a:pPr>
            <a:defRPr cap="all"/>
          </a:pPr>
          <a:r>
            <a:rPr lang="en-US" dirty="0"/>
            <a:t>1. Descriptive writing (Only description of objects places, persons and process)</a:t>
          </a:r>
        </a:p>
      </dgm:t>
    </dgm:pt>
    <dgm:pt modelId="{3875248A-B040-4DBD-8894-6EE309700194}" type="parTrans" cxnId="{DFB0BE85-7D93-4EBC-9629-A342F1D360FD}">
      <dgm:prSet/>
      <dgm:spPr/>
      <dgm:t>
        <a:bodyPr/>
        <a:lstStyle/>
        <a:p>
          <a:endParaRPr lang="en-US"/>
        </a:p>
      </dgm:t>
    </dgm:pt>
    <dgm:pt modelId="{5FAFB666-665C-4C92-A381-9EA2101D69AA}" type="sibTrans" cxnId="{DFB0BE85-7D93-4EBC-9629-A342F1D360FD}">
      <dgm:prSet/>
      <dgm:spPr/>
      <dgm:t>
        <a:bodyPr/>
        <a:lstStyle/>
        <a:p>
          <a:endParaRPr lang="en-US"/>
        </a:p>
      </dgm:t>
    </dgm:pt>
    <dgm:pt modelId="{30F27E70-6C3C-4755-803F-467333A5EF4B}">
      <dgm:prSet/>
      <dgm:spPr/>
      <dgm:t>
        <a:bodyPr/>
        <a:lstStyle/>
        <a:p>
          <a:pPr>
            <a:defRPr cap="all"/>
          </a:pPr>
          <a:r>
            <a:rPr lang="en-US" dirty="0"/>
            <a:t>2. Narrative writing (Composition or story having events and characters, little facts with self created exploitation)</a:t>
          </a:r>
        </a:p>
      </dgm:t>
    </dgm:pt>
    <dgm:pt modelId="{197C8B2A-69AB-4418-B5C5-46CD528E250E}" type="parTrans" cxnId="{9F30257C-E4D6-4BF6-86C7-AC5932DC08A8}">
      <dgm:prSet/>
      <dgm:spPr/>
      <dgm:t>
        <a:bodyPr/>
        <a:lstStyle/>
        <a:p>
          <a:endParaRPr lang="en-US"/>
        </a:p>
      </dgm:t>
    </dgm:pt>
    <dgm:pt modelId="{6F9213A7-D024-49E0-A7F2-730DE7547D13}" type="sibTrans" cxnId="{9F30257C-E4D6-4BF6-86C7-AC5932DC08A8}">
      <dgm:prSet/>
      <dgm:spPr/>
      <dgm:t>
        <a:bodyPr/>
        <a:lstStyle/>
        <a:p>
          <a:endParaRPr lang="en-US"/>
        </a:p>
      </dgm:t>
    </dgm:pt>
    <dgm:pt modelId="{7935DBE2-BDBD-4392-BD7F-3643D4D638CB}">
      <dgm:prSet/>
      <dgm:spPr/>
      <dgm:t>
        <a:bodyPr/>
        <a:lstStyle/>
        <a:p>
          <a:pPr>
            <a:defRPr cap="all"/>
          </a:pPr>
          <a:r>
            <a:rPr lang="en-US" dirty="0"/>
            <a:t>3. Expository writing (Essay or report based on facts and opinions)</a:t>
          </a:r>
        </a:p>
      </dgm:t>
    </dgm:pt>
    <dgm:pt modelId="{BB271EE3-4889-4B3F-BDC8-32DC26C87A15}" type="parTrans" cxnId="{14F6DE7B-1737-48C4-929E-E2041EF4BBF2}">
      <dgm:prSet/>
      <dgm:spPr/>
      <dgm:t>
        <a:bodyPr/>
        <a:lstStyle/>
        <a:p>
          <a:endParaRPr lang="en-US"/>
        </a:p>
      </dgm:t>
    </dgm:pt>
    <dgm:pt modelId="{9FFA5324-3EAB-4B32-B707-F6AC972AD457}" type="sibTrans" cxnId="{14F6DE7B-1737-48C4-929E-E2041EF4BBF2}">
      <dgm:prSet/>
      <dgm:spPr/>
      <dgm:t>
        <a:bodyPr/>
        <a:lstStyle/>
        <a:p>
          <a:endParaRPr lang="en-US"/>
        </a:p>
      </dgm:t>
    </dgm:pt>
    <dgm:pt modelId="{4BBE7C5A-8909-4F5C-AC5C-7AEDB2255BB0}">
      <dgm:prSet/>
      <dgm:spPr/>
      <dgm:t>
        <a:bodyPr/>
        <a:lstStyle/>
        <a:p>
          <a:pPr>
            <a:defRPr cap="all"/>
          </a:pPr>
          <a:r>
            <a:rPr lang="en-US" dirty="0"/>
            <a:t>4. Argumentative or Persuasive writing (Essay having opinion depends on the arguments and reasons)</a:t>
          </a:r>
        </a:p>
      </dgm:t>
    </dgm:pt>
    <dgm:pt modelId="{1FFAF085-EE44-4AD8-8F07-7E5837F94082}" type="parTrans" cxnId="{0E5FC1EB-9E5D-4C80-B9D5-B34A1A82AD7E}">
      <dgm:prSet/>
      <dgm:spPr/>
      <dgm:t>
        <a:bodyPr/>
        <a:lstStyle/>
        <a:p>
          <a:endParaRPr lang="en-US"/>
        </a:p>
      </dgm:t>
    </dgm:pt>
    <dgm:pt modelId="{09C4CD02-CE2B-4CD5-AE22-D9D8F37A027D}" type="sibTrans" cxnId="{0E5FC1EB-9E5D-4C80-B9D5-B34A1A82AD7E}">
      <dgm:prSet/>
      <dgm:spPr/>
      <dgm:t>
        <a:bodyPr/>
        <a:lstStyle/>
        <a:p>
          <a:endParaRPr lang="en-US"/>
        </a:p>
      </dgm:t>
    </dgm:pt>
    <dgm:pt modelId="{B412ABF3-13DA-4B7B-9293-4BA9EC3F4D04}">
      <dgm:prSet/>
      <dgm:spPr/>
      <dgm:t>
        <a:bodyPr/>
        <a:lstStyle/>
        <a:p>
          <a:pPr>
            <a:defRPr cap="all"/>
          </a:pPr>
          <a:r>
            <a:rPr lang="en-US" dirty="0"/>
            <a:t>5. Analytical writing (Comparison and contrast and assessment on the facts and results mostly after research)</a:t>
          </a:r>
        </a:p>
      </dgm:t>
    </dgm:pt>
    <dgm:pt modelId="{A53D22CA-D366-4199-B575-04C595BC3259}" type="parTrans" cxnId="{F821E88F-E5F7-4AFA-BDA1-35CEC515EEC2}">
      <dgm:prSet/>
      <dgm:spPr/>
      <dgm:t>
        <a:bodyPr/>
        <a:lstStyle/>
        <a:p>
          <a:endParaRPr lang="en-US"/>
        </a:p>
      </dgm:t>
    </dgm:pt>
    <dgm:pt modelId="{F7611F75-A2DA-4ECE-AD7C-FDE851806A6D}" type="sibTrans" cxnId="{F821E88F-E5F7-4AFA-BDA1-35CEC515EEC2}">
      <dgm:prSet/>
      <dgm:spPr/>
      <dgm:t>
        <a:bodyPr/>
        <a:lstStyle/>
        <a:p>
          <a:endParaRPr lang="en-US"/>
        </a:p>
      </dgm:t>
    </dgm:pt>
    <dgm:pt modelId="{C3E9C5C4-6390-4105-909C-8EF46131A89B}" type="pres">
      <dgm:prSet presAssocID="{539A0A9A-98F1-4C40-B4BE-848F8127DD92}" presName="diagram" presStyleCnt="0">
        <dgm:presLayoutVars>
          <dgm:dir/>
          <dgm:resizeHandles val="exact"/>
        </dgm:presLayoutVars>
      </dgm:prSet>
      <dgm:spPr/>
    </dgm:pt>
    <dgm:pt modelId="{777F6F1C-08FE-466E-90F6-4444D3A05439}" type="pres">
      <dgm:prSet presAssocID="{8CAF89D0-DED5-4182-8B19-648DBDE5D72B}" presName="node" presStyleLbl="node1" presStyleIdx="0" presStyleCnt="5">
        <dgm:presLayoutVars>
          <dgm:bulletEnabled val="1"/>
        </dgm:presLayoutVars>
      </dgm:prSet>
      <dgm:spPr/>
    </dgm:pt>
    <dgm:pt modelId="{155AFC75-1DD4-42ED-99A2-1B99271B507E}" type="pres">
      <dgm:prSet presAssocID="{5FAFB666-665C-4C92-A381-9EA2101D69AA}" presName="sibTrans" presStyleCnt="0"/>
      <dgm:spPr/>
    </dgm:pt>
    <dgm:pt modelId="{7ACA36C9-8831-477F-9E04-86C44DE4E038}" type="pres">
      <dgm:prSet presAssocID="{30F27E70-6C3C-4755-803F-467333A5EF4B}" presName="node" presStyleLbl="node1" presStyleIdx="1" presStyleCnt="5">
        <dgm:presLayoutVars>
          <dgm:bulletEnabled val="1"/>
        </dgm:presLayoutVars>
      </dgm:prSet>
      <dgm:spPr/>
    </dgm:pt>
    <dgm:pt modelId="{421D404E-6EAD-4A53-B01D-2FF3F98E3F95}" type="pres">
      <dgm:prSet presAssocID="{6F9213A7-D024-49E0-A7F2-730DE7547D13}" presName="sibTrans" presStyleCnt="0"/>
      <dgm:spPr/>
    </dgm:pt>
    <dgm:pt modelId="{FAA64D04-4E9B-4441-B62F-2CEE96A2C2A3}" type="pres">
      <dgm:prSet presAssocID="{7935DBE2-BDBD-4392-BD7F-3643D4D638CB}" presName="node" presStyleLbl="node1" presStyleIdx="2" presStyleCnt="5">
        <dgm:presLayoutVars>
          <dgm:bulletEnabled val="1"/>
        </dgm:presLayoutVars>
      </dgm:prSet>
      <dgm:spPr/>
    </dgm:pt>
    <dgm:pt modelId="{A174B7FA-8C4A-4A7D-8BF2-93A53A2C8547}" type="pres">
      <dgm:prSet presAssocID="{9FFA5324-3EAB-4B32-B707-F6AC972AD457}" presName="sibTrans" presStyleCnt="0"/>
      <dgm:spPr/>
    </dgm:pt>
    <dgm:pt modelId="{1110022C-6A40-41BB-B43F-DADECCBC09A9}" type="pres">
      <dgm:prSet presAssocID="{4BBE7C5A-8909-4F5C-AC5C-7AEDB2255BB0}" presName="node" presStyleLbl="node1" presStyleIdx="3" presStyleCnt="5">
        <dgm:presLayoutVars>
          <dgm:bulletEnabled val="1"/>
        </dgm:presLayoutVars>
      </dgm:prSet>
      <dgm:spPr/>
    </dgm:pt>
    <dgm:pt modelId="{1CE581BB-0A40-4684-981B-52C3EE79B787}" type="pres">
      <dgm:prSet presAssocID="{09C4CD02-CE2B-4CD5-AE22-D9D8F37A027D}" presName="sibTrans" presStyleCnt="0"/>
      <dgm:spPr/>
    </dgm:pt>
    <dgm:pt modelId="{D6A21082-14CE-40F7-BFE9-78D7973BB9A9}" type="pres">
      <dgm:prSet presAssocID="{B412ABF3-13DA-4B7B-9293-4BA9EC3F4D04}" presName="node" presStyleLbl="node1" presStyleIdx="4" presStyleCnt="5">
        <dgm:presLayoutVars>
          <dgm:bulletEnabled val="1"/>
        </dgm:presLayoutVars>
      </dgm:prSet>
      <dgm:spPr/>
    </dgm:pt>
  </dgm:ptLst>
  <dgm:cxnLst>
    <dgm:cxn modelId="{E4EE5640-754A-4689-9234-AA0D66960872}" type="presOf" srcId="{30F27E70-6C3C-4755-803F-467333A5EF4B}" destId="{7ACA36C9-8831-477F-9E04-86C44DE4E038}" srcOrd="0" destOrd="0" presId="urn:microsoft.com/office/officeart/2005/8/layout/default"/>
    <dgm:cxn modelId="{E9E3CE52-334E-456A-9532-CCF90AF9EFEE}" type="presOf" srcId="{B412ABF3-13DA-4B7B-9293-4BA9EC3F4D04}" destId="{D6A21082-14CE-40F7-BFE9-78D7973BB9A9}" srcOrd="0" destOrd="0" presId="urn:microsoft.com/office/officeart/2005/8/layout/default"/>
    <dgm:cxn modelId="{14F6DE7B-1737-48C4-929E-E2041EF4BBF2}" srcId="{539A0A9A-98F1-4C40-B4BE-848F8127DD92}" destId="{7935DBE2-BDBD-4392-BD7F-3643D4D638CB}" srcOrd="2" destOrd="0" parTransId="{BB271EE3-4889-4B3F-BDC8-32DC26C87A15}" sibTransId="{9FFA5324-3EAB-4B32-B707-F6AC972AD457}"/>
    <dgm:cxn modelId="{7FDFF87B-E11D-4A57-BDA9-5B9912C77572}" type="presOf" srcId="{539A0A9A-98F1-4C40-B4BE-848F8127DD92}" destId="{C3E9C5C4-6390-4105-909C-8EF46131A89B}" srcOrd="0" destOrd="0" presId="urn:microsoft.com/office/officeart/2005/8/layout/default"/>
    <dgm:cxn modelId="{9F30257C-E4D6-4BF6-86C7-AC5932DC08A8}" srcId="{539A0A9A-98F1-4C40-B4BE-848F8127DD92}" destId="{30F27E70-6C3C-4755-803F-467333A5EF4B}" srcOrd="1" destOrd="0" parTransId="{197C8B2A-69AB-4418-B5C5-46CD528E250E}" sibTransId="{6F9213A7-D024-49E0-A7F2-730DE7547D13}"/>
    <dgm:cxn modelId="{DFB0BE85-7D93-4EBC-9629-A342F1D360FD}" srcId="{539A0A9A-98F1-4C40-B4BE-848F8127DD92}" destId="{8CAF89D0-DED5-4182-8B19-648DBDE5D72B}" srcOrd="0" destOrd="0" parTransId="{3875248A-B040-4DBD-8894-6EE309700194}" sibTransId="{5FAFB666-665C-4C92-A381-9EA2101D69AA}"/>
    <dgm:cxn modelId="{F821E88F-E5F7-4AFA-BDA1-35CEC515EEC2}" srcId="{539A0A9A-98F1-4C40-B4BE-848F8127DD92}" destId="{B412ABF3-13DA-4B7B-9293-4BA9EC3F4D04}" srcOrd="4" destOrd="0" parTransId="{A53D22CA-D366-4199-B575-04C595BC3259}" sibTransId="{F7611F75-A2DA-4ECE-AD7C-FDE851806A6D}"/>
    <dgm:cxn modelId="{6CE6DDA9-CF93-4CE2-8FB5-17D098C34D77}" type="presOf" srcId="{8CAF89D0-DED5-4182-8B19-648DBDE5D72B}" destId="{777F6F1C-08FE-466E-90F6-4444D3A05439}" srcOrd="0" destOrd="0" presId="urn:microsoft.com/office/officeart/2005/8/layout/default"/>
    <dgm:cxn modelId="{09E585BE-6008-48CB-828A-71C7FF9D2416}" type="presOf" srcId="{4BBE7C5A-8909-4F5C-AC5C-7AEDB2255BB0}" destId="{1110022C-6A40-41BB-B43F-DADECCBC09A9}" srcOrd="0" destOrd="0" presId="urn:microsoft.com/office/officeart/2005/8/layout/default"/>
    <dgm:cxn modelId="{2C3DB1DE-6A97-44F5-9F29-2969D77344EC}" type="presOf" srcId="{7935DBE2-BDBD-4392-BD7F-3643D4D638CB}" destId="{FAA64D04-4E9B-4441-B62F-2CEE96A2C2A3}" srcOrd="0" destOrd="0" presId="urn:microsoft.com/office/officeart/2005/8/layout/default"/>
    <dgm:cxn modelId="{0E5FC1EB-9E5D-4C80-B9D5-B34A1A82AD7E}" srcId="{539A0A9A-98F1-4C40-B4BE-848F8127DD92}" destId="{4BBE7C5A-8909-4F5C-AC5C-7AEDB2255BB0}" srcOrd="3" destOrd="0" parTransId="{1FFAF085-EE44-4AD8-8F07-7E5837F94082}" sibTransId="{09C4CD02-CE2B-4CD5-AE22-D9D8F37A027D}"/>
    <dgm:cxn modelId="{D0F51DEB-D843-4E1D-8F83-DD966637EBE1}" type="presParOf" srcId="{C3E9C5C4-6390-4105-909C-8EF46131A89B}" destId="{777F6F1C-08FE-466E-90F6-4444D3A05439}" srcOrd="0" destOrd="0" presId="urn:microsoft.com/office/officeart/2005/8/layout/default"/>
    <dgm:cxn modelId="{02E46F2C-BEBE-4731-914D-122DDCA3DACC}" type="presParOf" srcId="{C3E9C5C4-6390-4105-909C-8EF46131A89B}" destId="{155AFC75-1DD4-42ED-99A2-1B99271B507E}" srcOrd="1" destOrd="0" presId="urn:microsoft.com/office/officeart/2005/8/layout/default"/>
    <dgm:cxn modelId="{2C5D35D0-EA7D-41F1-A0B8-DD2180D6678C}" type="presParOf" srcId="{C3E9C5C4-6390-4105-909C-8EF46131A89B}" destId="{7ACA36C9-8831-477F-9E04-86C44DE4E038}" srcOrd="2" destOrd="0" presId="urn:microsoft.com/office/officeart/2005/8/layout/default"/>
    <dgm:cxn modelId="{C284CEFD-D8F0-4805-A31C-E17AC5B08C20}" type="presParOf" srcId="{C3E9C5C4-6390-4105-909C-8EF46131A89B}" destId="{421D404E-6EAD-4A53-B01D-2FF3F98E3F95}" srcOrd="3" destOrd="0" presId="urn:microsoft.com/office/officeart/2005/8/layout/default"/>
    <dgm:cxn modelId="{0F3944C7-0838-4173-B563-71E0F9C7F760}" type="presParOf" srcId="{C3E9C5C4-6390-4105-909C-8EF46131A89B}" destId="{FAA64D04-4E9B-4441-B62F-2CEE96A2C2A3}" srcOrd="4" destOrd="0" presId="urn:microsoft.com/office/officeart/2005/8/layout/default"/>
    <dgm:cxn modelId="{3FD11D9F-CE7B-4AA2-86DC-5A0697DC9729}" type="presParOf" srcId="{C3E9C5C4-6390-4105-909C-8EF46131A89B}" destId="{A174B7FA-8C4A-4A7D-8BF2-93A53A2C8547}" srcOrd="5" destOrd="0" presId="urn:microsoft.com/office/officeart/2005/8/layout/default"/>
    <dgm:cxn modelId="{D974625A-391A-45D8-AFE0-14D0641119EA}" type="presParOf" srcId="{C3E9C5C4-6390-4105-909C-8EF46131A89B}" destId="{1110022C-6A40-41BB-B43F-DADECCBC09A9}" srcOrd="6" destOrd="0" presId="urn:microsoft.com/office/officeart/2005/8/layout/default"/>
    <dgm:cxn modelId="{7C72AF0F-9F6C-4B17-AB47-3E0FB86B8D71}" type="presParOf" srcId="{C3E9C5C4-6390-4105-909C-8EF46131A89B}" destId="{1CE581BB-0A40-4684-981B-52C3EE79B787}" srcOrd="7" destOrd="0" presId="urn:microsoft.com/office/officeart/2005/8/layout/default"/>
    <dgm:cxn modelId="{CFC22074-16A7-41B8-AE1B-D9E85390DBA8}" type="presParOf" srcId="{C3E9C5C4-6390-4105-909C-8EF46131A89B}" destId="{D6A21082-14CE-40F7-BFE9-78D7973BB9A9}"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7F6F1C-08FE-466E-90F6-4444D3A05439}">
      <dsp:nvSpPr>
        <dsp:cNvPr id="0" name=""/>
        <dsp:cNvSpPr/>
      </dsp:nvSpPr>
      <dsp:spPr>
        <a:xfrm>
          <a:off x="0" y="622598"/>
          <a:ext cx="2237817" cy="1342690"/>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defRPr cap="all"/>
          </a:pPr>
          <a:r>
            <a:rPr lang="en-US" sz="1400" kern="1200" dirty="0"/>
            <a:t>1. Descriptive writing (Only description of objects places, persons and process)</a:t>
          </a:r>
        </a:p>
      </dsp:txBody>
      <dsp:txXfrm>
        <a:off x="0" y="622598"/>
        <a:ext cx="2237817" cy="1342690"/>
      </dsp:txXfrm>
    </dsp:sp>
    <dsp:sp modelId="{7ACA36C9-8831-477F-9E04-86C44DE4E038}">
      <dsp:nvSpPr>
        <dsp:cNvPr id="0" name=""/>
        <dsp:cNvSpPr/>
      </dsp:nvSpPr>
      <dsp:spPr>
        <a:xfrm>
          <a:off x="2461599" y="622598"/>
          <a:ext cx="2237817" cy="134269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defRPr cap="all"/>
          </a:pPr>
          <a:r>
            <a:rPr lang="en-US" sz="1400" kern="1200" dirty="0"/>
            <a:t>2. Narrative writing (Composition or story having events and characters, little facts with self created exploitation)</a:t>
          </a:r>
        </a:p>
      </dsp:txBody>
      <dsp:txXfrm>
        <a:off x="2461599" y="622598"/>
        <a:ext cx="2237817" cy="1342690"/>
      </dsp:txXfrm>
    </dsp:sp>
    <dsp:sp modelId="{FAA64D04-4E9B-4441-B62F-2CEE96A2C2A3}">
      <dsp:nvSpPr>
        <dsp:cNvPr id="0" name=""/>
        <dsp:cNvSpPr/>
      </dsp:nvSpPr>
      <dsp:spPr>
        <a:xfrm>
          <a:off x="4923199" y="622598"/>
          <a:ext cx="2237817" cy="1342690"/>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defRPr cap="all"/>
          </a:pPr>
          <a:r>
            <a:rPr lang="en-US" sz="1400" kern="1200" dirty="0"/>
            <a:t>3. Expository writing (Essay or report based on facts and opinions)</a:t>
          </a:r>
        </a:p>
      </dsp:txBody>
      <dsp:txXfrm>
        <a:off x="4923199" y="622598"/>
        <a:ext cx="2237817" cy="1342690"/>
      </dsp:txXfrm>
    </dsp:sp>
    <dsp:sp modelId="{1110022C-6A40-41BB-B43F-DADECCBC09A9}">
      <dsp:nvSpPr>
        <dsp:cNvPr id="0" name=""/>
        <dsp:cNvSpPr/>
      </dsp:nvSpPr>
      <dsp:spPr>
        <a:xfrm>
          <a:off x="1230799" y="2189071"/>
          <a:ext cx="2237817" cy="1342690"/>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defRPr cap="all"/>
          </a:pPr>
          <a:r>
            <a:rPr lang="en-US" sz="1400" kern="1200" dirty="0"/>
            <a:t>4. Argumentative or Persuasive writing (Essay having opinion depends on the arguments and reasons)</a:t>
          </a:r>
        </a:p>
      </dsp:txBody>
      <dsp:txXfrm>
        <a:off x="1230799" y="2189071"/>
        <a:ext cx="2237817" cy="1342690"/>
      </dsp:txXfrm>
    </dsp:sp>
    <dsp:sp modelId="{D6A21082-14CE-40F7-BFE9-78D7973BB9A9}">
      <dsp:nvSpPr>
        <dsp:cNvPr id="0" name=""/>
        <dsp:cNvSpPr/>
      </dsp:nvSpPr>
      <dsp:spPr>
        <a:xfrm>
          <a:off x="3692399" y="2189071"/>
          <a:ext cx="2237817" cy="1342690"/>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defRPr cap="all"/>
          </a:pPr>
          <a:r>
            <a:rPr lang="en-US" sz="1400" kern="1200" dirty="0"/>
            <a:t>5. Analytical writing (Comparison and contrast and assessment on the facts and results mostly after research)</a:t>
          </a:r>
        </a:p>
      </dsp:txBody>
      <dsp:txXfrm>
        <a:off x="3692399" y="2189071"/>
        <a:ext cx="2237817" cy="134269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ตัวแทนหัวกระดาษ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ตัวแทนวันที่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073AAE-57C6-4498-ACA9-050E448F977A}" type="datetimeFigureOut">
              <a:rPr lang="en-US" smtClean="0"/>
              <a:t>2/8/2026</a:t>
            </a:fld>
            <a:endParaRPr lang="en-US" dirty="0"/>
          </a:p>
        </p:txBody>
      </p:sp>
      <p:sp>
        <p:nvSpPr>
          <p:cNvPr id="4" name="ตัวแทนรูปบนสไลด์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ตัวแทนบันทึกย่อ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a:p>
        </p:txBody>
      </p:sp>
      <p:sp>
        <p:nvSpPr>
          <p:cNvPr id="6" name="ตัวแทนท้ายกระดา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ตัวแทนหมายเลขสไลด์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6C5962-AC4A-4BD2-9594-B157C512A120}" type="slidenum">
              <a:rPr lang="en-US" smtClean="0"/>
              <a:t>‹#›</a:t>
            </a:fld>
            <a:endParaRPr lang="en-US" dirty="0"/>
          </a:p>
        </p:txBody>
      </p:sp>
    </p:spTree>
    <p:extLst>
      <p:ext uri="{BB962C8B-B14F-4D97-AF65-F5344CB8AC3E}">
        <p14:creationId xmlns:p14="http://schemas.microsoft.com/office/powerpoint/2010/main" val="41363353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สไลด์ชื่อเรื่อง">
    <p:spTree>
      <p:nvGrpSpPr>
        <p:cNvPr id="1" name=""/>
        <p:cNvGrpSpPr/>
        <p:nvPr/>
      </p:nvGrpSpPr>
      <p:grpSpPr>
        <a:xfrm>
          <a:off x="0" y="0"/>
          <a:ext cx="0" cy="0"/>
          <a:chOff x="0" y="0"/>
          <a:chExt cx="0" cy="0"/>
        </a:xfrm>
      </p:grpSpPr>
      <p:sp>
        <p:nvSpPr>
          <p:cNvPr id="2" name="ชื่อเรื่อง 1"/>
          <p:cNvSpPr>
            <a:spLocks noGrp="1"/>
          </p:cNvSpPr>
          <p:nvPr>
            <p:ph type="ctrTitle"/>
          </p:nvPr>
        </p:nvSpPr>
        <p:spPr>
          <a:xfrm>
            <a:off x="1524000" y="1122363"/>
            <a:ext cx="9144000" cy="2387600"/>
          </a:xfrm>
        </p:spPr>
        <p:txBody>
          <a:bodyPr anchor="b"/>
          <a:lstStyle>
            <a:lvl1pPr algn="ctr">
              <a:defRPr sz="6000"/>
            </a:lvl1pPr>
          </a:lstStyle>
          <a:p>
            <a:r>
              <a:rPr lang="th-TH"/>
              <a:t>คลิกเพื่อแก้ไขสไตล์ชื่อเรื่องต้นแบบ</a:t>
            </a:r>
          </a:p>
        </p:txBody>
      </p:sp>
      <p:sp>
        <p:nvSpPr>
          <p:cNvPr id="3" name="ชื่อเรื่องรอง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h-TH"/>
              <a:t>คลิกเพื่อแก้ไขสไตล์ชื่อเรื่องรองต้นแบบ</a:t>
            </a:r>
          </a:p>
        </p:txBody>
      </p:sp>
      <p:sp>
        <p:nvSpPr>
          <p:cNvPr id="4" name="ตัวแทนวันที่ 3"/>
          <p:cNvSpPr>
            <a:spLocks noGrp="1"/>
          </p:cNvSpPr>
          <p:nvPr>
            <p:ph type="dt" sz="half" idx="10"/>
          </p:nvPr>
        </p:nvSpPr>
        <p:spPr/>
        <p:txBody>
          <a:bodyPr/>
          <a:lstStyle/>
          <a:p>
            <a:fld id="{96DFF08F-DC6B-4601-B491-B0F83F6DD2DA}" type="datetimeFigureOut">
              <a:rPr lang="en-US" smtClean="0">
                <a:solidFill>
                  <a:prstClr val="black">
                    <a:tint val="75000"/>
                  </a:prstClr>
                </a:solidFill>
              </a:rPr>
              <a:pPr/>
              <a:t>2/8/2026</a:t>
            </a:fld>
            <a:endParaRPr lang="en-US" dirty="0">
              <a:solidFill>
                <a:prstClr val="black">
                  <a:tint val="75000"/>
                </a:prstClr>
              </a:solidFill>
            </a:endParaRPr>
          </a:p>
        </p:txBody>
      </p:sp>
      <p:sp>
        <p:nvSpPr>
          <p:cNvPr id="5" name="ตัวแทนท้ายกระดาษ 4"/>
          <p:cNvSpPr>
            <a:spLocks noGrp="1"/>
          </p:cNvSpPr>
          <p:nvPr>
            <p:ph type="ftr" sz="quarter" idx="11"/>
          </p:nvPr>
        </p:nvSpPr>
        <p:spPr/>
        <p:txBody>
          <a:bodyPr/>
          <a:lstStyle/>
          <a:p>
            <a:endParaRPr lang="en-US" dirty="0">
              <a:solidFill>
                <a:prstClr val="black">
                  <a:tint val="75000"/>
                </a:prstClr>
              </a:solidFill>
            </a:endParaRPr>
          </a:p>
        </p:txBody>
      </p:sp>
      <p:sp>
        <p:nvSpPr>
          <p:cNvPr id="6" name="ตัวแทนหมายเลขสไลด์ 5"/>
          <p:cNvSpPr>
            <a:spLocks noGrp="1"/>
          </p:cNvSpPr>
          <p:nvPr>
            <p:ph type="sldNum" sz="quarter" idx="12"/>
          </p:nvPr>
        </p:nvSpPr>
        <p:spPr/>
        <p:txBody>
          <a:bodyPr/>
          <a:lstStyle/>
          <a:p>
            <a:fld id="{4FAB73BC-B049-4115-A692-8D63A059BFB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58472907"/>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ชื่อเรื่องและข้อความแนวตั้ง">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a:t>คลิกเพื่อแก้ไขสไตล์ชื่อเรื่องต้นแบบ</a:t>
            </a:r>
          </a:p>
        </p:txBody>
      </p:sp>
      <p:sp>
        <p:nvSpPr>
          <p:cNvPr id="3" name="ตัวแทนข้อความแนวตั้ง 2"/>
          <p:cNvSpPr>
            <a:spLocks noGrp="1"/>
          </p:cNvSpPr>
          <p:nvPr>
            <p:ph type="body" orient="vert" idx="1"/>
          </p:nvPr>
        </p:nvSpPr>
        <p:spPr/>
        <p:txBody>
          <a:bodyPr vert="eaVert"/>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p>
        </p:txBody>
      </p:sp>
      <p:sp>
        <p:nvSpPr>
          <p:cNvPr id="4" name="ตัวแทนวันที่ 3"/>
          <p:cNvSpPr>
            <a:spLocks noGrp="1"/>
          </p:cNvSpPr>
          <p:nvPr>
            <p:ph type="dt" sz="half" idx="10"/>
          </p:nvPr>
        </p:nvSpPr>
        <p:spPr/>
        <p:txBody>
          <a:bodyPr/>
          <a:lstStyle/>
          <a:p>
            <a:fld id="{96DFF08F-DC6B-4601-B491-B0F83F6DD2DA}" type="datetimeFigureOut">
              <a:rPr lang="en-US" smtClean="0">
                <a:solidFill>
                  <a:prstClr val="black">
                    <a:tint val="75000"/>
                  </a:prstClr>
                </a:solidFill>
              </a:rPr>
              <a:pPr/>
              <a:t>2/8/2026</a:t>
            </a:fld>
            <a:endParaRPr lang="en-US" dirty="0">
              <a:solidFill>
                <a:prstClr val="black">
                  <a:tint val="75000"/>
                </a:prstClr>
              </a:solidFill>
            </a:endParaRPr>
          </a:p>
        </p:txBody>
      </p:sp>
      <p:sp>
        <p:nvSpPr>
          <p:cNvPr id="5" name="ตัวแทนท้ายกระดาษ 4"/>
          <p:cNvSpPr>
            <a:spLocks noGrp="1"/>
          </p:cNvSpPr>
          <p:nvPr>
            <p:ph type="ftr" sz="quarter" idx="11"/>
          </p:nvPr>
        </p:nvSpPr>
        <p:spPr/>
        <p:txBody>
          <a:bodyPr/>
          <a:lstStyle/>
          <a:p>
            <a:endParaRPr lang="en-US" dirty="0">
              <a:solidFill>
                <a:prstClr val="black">
                  <a:tint val="75000"/>
                </a:prstClr>
              </a:solidFill>
            </a:endParaRPr>
          </a:p>
        </p:txBody>
      </p:sp>
      <p:sp>
        <p:nvSpPr>
          <p:cNvPr id="6" name="ตัวแทนหมายเลขสไลด์ 5"/>
          <p:cNvSpPr>
            <a:spLocks noGrp="1"/>
          </p:cNvSpPr>
          <p:nvPr>
            <p:ph type="sldNum" sz="quarter" idx="12"/>
          </p:nvPr>
        </p:nvSpPr>
        <p:spPr/>
        <p:txBody>
          <a:bodyPr/>
          <a:lstStyle/>
          <a:p>
            <a:fld id="{4FAB73BC-B049-4115-A692-8D63A059BFB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57628032"/>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ข้อความและชื่อเรื่องแนวตั้ง">
    <p:spTree>
      <p:nvGrpSpPr>
        <p:cNvPr id="1" name=""/>
        <p:cNvGrpSpPr/>
        <p:nvPr/>
      </p:nvGrpSpPr>
      <p:grpSpPr>
        <a:xfrm>
          <a:off x="0" y="0"/>
          <a:ext cx="0" cy="0"/>
          <a:chOff x="0" y="0"/>
          <a:chExt cx="0" cy="0"/>
        </a:xfrm>
      </p:grpSpPr>
      <p:sp>
        <p:nvSpPr>
          <p:cNvPr id="2" name="ชื่อเรื่องแนวตั้ง 1"/>
          <p:cNvSpPr>
            <a:spLocks noGrp="1"/>
          </p:cNvSpPr>
          <p:nvPr>
            <p:ph type="title" orient="vert"/>
          </p:nvPr>
        </p:nvSpPr>
        <p:spPr>
          <a:xfrm>
            <a:off x="8724900" y="365125"/>
            <a:ext cx="2628900" cy="5811838"/>
          </a:xfrm>
        </p:spPr>
        <p:txBody>
          <a:bodyPr vert="eaVert"/>
          <a:lstStyle/>
          <a:p>
            <a:r>
              <a:rPr lang="th-TH"/>
              <a:t>คลิกเพื่อแก้ไขสไตล์ชื่อเรื่องต้นแบบ</a:t>
            </a:r>
          </a:p>
        </p:txBody>
      </p:sp>
      <p:sp>
        <p:nvSpPr>
          <p:cNvPr id="3" name="ตัวแทนข้อความแนวตั้ง 2"/>
          <p:cNvSpPr>
            <a:spLocks noGrp="1"/>
          </p:cNvSpPr>
          <p:nvPr>
            <p:ph type="body" orient="vert" idx="1"/>
          </p:nvPr>
        </p:nvSpPr>
        <p:spPr>
          <a:xfrm>
            <a:off x="838200" y="365125"/>
            <a:ext cx="7734300" cy="5811838"/>
          </a:xfrm>
        </p:spPr>
        <p:txBody>
          <a:bodyPr vert="eaVert"/>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p>
        </p:txBody>
      </p:sp>
      <p:sp>
        <p:nvSpPr>
          <p:cNvPr id="4" name="ตัวแทนวันที่ 3"/>
          <p:cNvSpPr>
            <a:spLocks noGrp="1"/>
          </p:cNvSpPr>
          <p:nvPr>
            <p:ph type="dt" sz="half" idx="10"/>
          </p:nvPr>
        </p:nvSpPr>
        <p:spPr/>
        <p:txBody>
          <a:bodyPr/>
          <a:lstStyle/>
          <a:p>
            <a:fld id="{96DFF08F-DC6B-4601-B491-B0F83F6DD2DA}" type="datetimeFigureOut">
              <a:rPr lang="en-US" smtClean="0">
                <a:solidFill>
                  <a:prstClr val="black">
                    <a:tint val="75000"/>
                  </a:prstClr>
                </a:solidFill>
              </a:rPr>
              <a:pPr/>
              <a:t>2/8/2026</a:t>
            </a:fld>
            <a:endParaRPr lang="en-US" dirty="0">
              <a:solidFill>
                <a:prstClr val="black">
                  <a:tint val="75000"/>
                </a:prstClr>
              </a:solidFill>
            </a:endParaRPr>
          </a:p>
        </p:txBody>
      </p:sp>
      <p:sp>
        <p:nvSpPr>
          <p:cNvPr id="5" name="ตัวแทนท้ายกระดาษ 4"/>
          <p:cNvSpPr>
            <a:spLocks noGrp="1"/>
          </p:cNvSpPr>
          <p:nvPr>
            <p:ph type="ftr" sz="quarter" idx="11"/>
          </p:nvPr>
        </p:nvSpPr>
        <p:spPr/>
        <p:txBody>
          <a:bodyPr/>
          <a:lstStyle/>
          <a:p>
            <a:endParaRPr lang="en-US" dirty="0">
              <a:solidFill>
                <a:prstClr val="black">
                  <a:tint val="75000"/>
                </a:prstClr>
              </a:solidFill>
            </a:endParaRPr>
          </a:p>
        </p:txBody>
      </p:sp>
      <p:sp>
        <p:nvSpPr>
          <p:cNvPr id="6" name="ตัวแทนหมายเลขสไลด์ 5"/>
          <p:cNvSpPr>
            <a:spLocks noGrp="1"/>
          </p:cNvSpPr>
          <p:nvPr>
            <p:ph type="sldNum" sz="quarter" idx="12"/>
          </p:nvPr>
        </p:nvSpPr>
        <p:spPr/>
        <p:txBody>
          <a:bodyPr/>
          <a:lstStyle/>
          <a:p>
            <a:fld id="{4FAB73BC-B049-4115-A692-8D63A059BFB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29925335"/>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ชื่อเรื่องและเนื้อหา">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a:t>คลิกเพื่อแก้ไขสไตล์ชื่อเรื่องต้นแบบ</a:t>
            </a:r>
          </a:p>
        </p:txBody>
      </p:sp>
      <p:sp>
        <p:nvSpPr>
          <p:cNvPr id="3" name="ตัวแทนเนื้อหา 2"/>
          <p:cNvSpPr>
            <a:spLocks noGrp="1"/>
          </p:cNvSpPr>
          <p:nvPr>
            <p:ph idx="1"/>
          </p:nvPr>
        </p:nvSpPr>
        <p:spPr/>
        <p:txBody>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p>
        </p:txBody>
      </p:sp>
      <p:sp>
        <p:nvSpPr>
          <p:cNvPr id="4" name="ตัวแทนวันที่ 3"/>
          <p:cNvSpPr>
            <a:spLocks noGrp="1"/>
          </p:cNvSpPr>
          <p:nvPr>
            <p:ph type="dt" sz="half" idx="10"/>
          </p:nvPr>
        </p:nvSpPr>
        <p:spPr/>
        <p:txBody>
          <a:bodyPr/>
          <a:lstStyle/>
          <a:p>
            <a:fld id="{96DFF08F-DC6B-4601-B491-B0F83F6DD2DA}" type="datetimeFigureOut">
              <a:rPr lang="en-US" smtClean="0">
                <a:solidFill>
                  <a:prstClr val="black">
                    <a:tint val="75000"/>
                  </a:prstClr>
                </a:solidFill>
              </a:rPr>
              <a:pPr/>
              <a:t>2/8/2026</a:t>
            </a:fld>
            <a:endParaRPr lang="en-US" dirty="0">
              <a:solidFill>
                <a:prstClr val="black">
                  <a:tint val="75000"/>
                </a:prstClr>
              </a:solidFill>
            </a:endParaRPr>
          </a:p>
        </p:txBody>
      </p:sp>
      <p:sp>
        <p:nvSpPr>
          <p:cNvPr id="5" name="ตัวแทนท้ายกระดาษ 4"/>
          <p:cNvSpPr>
            <a:spLocks noGrp="1"/>
          </p:cNvSpPr>
          <p:nvPr>
            <p:ph type="ftr" sz="quarter" idx="11"/>
          </p:nvPr>
        </p:nvSpPr>
        <p:spPr/>
        <p:txBody>
          <a:bodyPr/>
          <a:lstStyle/>
          <a:p>
            <a:endParaRPr lang="en-US" dirty="0">
              <a:solidFill>
                <a:prstClr val="black">
                  <a:tint val="75000"/>
                </a:prstClr>
              </a:solidFill>
            </a:endParaRPr>
          </a:p>
        </p:txBody>
      </p:sp>
      <p:sp>
        <p:nvSpPr>
          <p:cNvPr id="6" name="ตัวแทนหมายเลขสไลด์ 5"/>
          <p:cNvSpPr>
            <a:spLocks noGrp="1"/>
          </p:cNvSpPr>
          <p:nvPr>
            <p:ph type="sldNum" sz="quarter" idx="12"/>
          </p:nvPr>
        </p:nvSpPr>
        <p:spPr/>
        <p:txBody>
          <a:bodyPr/>
          <a:lstStyle/>
          <a:p>
            <a:fld id="{4FAB73BC-B049-4115-A692-8D63A059BFB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61857092"/>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ส่วนหัวของส่วน">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831850" y="1709738"/>
            <a:ext cx="10515600" cy="2852737"/>
          </a:xfrm>
        </p:spPr>
        <p:txBody>
          <a:bodyPr anchor="b"/>
          <a:lstStyle>
            <a:lvl1pPr>
              <a:defRPr sz="6000"/>
            </a:lvl1pPr>
          </a:lstStyle>
          <a:p>
            <a:r>
              <a:rPr lang="th-TH"/>
              <a:t>คลิกเพื่อแก้ไขสไตล์ชื่อเรื่องต้นแบบ</a:t>
            </a:r>
          </a:p>
        </p:txBody>
      </p:sp>
      <p:sp>
        <p:nvSpPr>
          <p:cNvPr id="3" name="ตัวแทนข้อความ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h-TH"/>
              <a:t>คลิกเพื่อแก้ไขสไตล์ของข้อความต้นแบบ</a:t>
            </a:r>
          </a:p>
        </p:txBody>
      </p:sp>
      <p:sp>
        <p:nvSpPr>
          <p:cNvPr id="4" name="ตัวแทนวันที่ 3"/>
          <p:cNvSpPr>
            <a:spLocks noGrp="1"/>
          </p:cNvSpPr>
          <p:nvPr>
            <p:ph type="dt" sz="half" idx="10"/>
          </p:nvPr>
        </p:nvSpPr>
        <p:spPr/>
        <p:txBody>
          <a:bodyPr/>
          <a:lstStyle/>
          <a:p>
            <a:fld id="{96DFF08F-DC6B-4601-B491-B0F83F6DD2DA}" type="datetimeFigureOut">
              <a:rPr lang="en-US" smtClean="0">
                <a:solidFill>
                  <a:prstClr val="black">
                    <a:tint val="75000"/>
                  </a:prstClr>
                </a:solidFill>
              </a:rPr>
              <a:pPr/>
              <a:t>2/8/2026</a:t>
            </a:fld>
            <a:endParaRPr lang="en-US" dirty="0">
              <a:solidFill>
                <a:prstClr val="black">
                  <a:tint val="75000"/>
                </a:prstClr>
              </a:solidFill>
            </a:endParaRPr>
          </a:p>
        </p:txBody>
      </p:sp>
      <p:sp>
        <p:nvSpPr>
          <p:cNvPr id="5" name="ตัวแทนท้ายกระดาษ 4"/>
          <p:cNvSpPr>
            <a:spLocks noGrp="1"/>
          </p:cNvSpPr>
          <p:nvPr>
            <p:ph type="ftr" sz="quarter" idx="11"/>
          </p:nvPr>
        </p:nvSpPr>
        <p:spPr/>
        <p:txBody>
          <a:bodyPr/>
          <a:lstStyle/>
          <a:p>
            <a:endParaRPr lang="en-US" dirty="0">
              <a:solidFill>
                <a:prstClr val="black">
                  <a:tint val="75000"/>
                </a:prstClr>
              </a:solidFill>
            </a:endParaRPr>
          </a:p>
        </p:txBody>
      </p:sp>
      <p:sp>
        <p:nvSpPr>
          <p:cNvPr id="6" name="ตัวแทนหมายเลขสไลด์ 5"/>
          <p:cNvSpPr>
            <a:spLocks noGrp="1"/>
          </p:cNvSpPr>
          <p:nvPr>
            <p:ph type="sldNum" sz="quarter" idx="12"/>
          </p:nvPr>
        </p:nvSpPr>
        <p:spPr/>
        <p:txBody>
          <a:bodyPr/>
          <a:lstStyle/>
          <a:p>
            <a:fld id="{4FAB73BC-B049-4115-A692-8D63A059BFB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6994547"/>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เนื้อหา 2 ส่วน">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a:t>คลิกเพื่อแก้ไขสไตล์ชื่อเรื่องต้นแบบ</a:t>
            </a:r>
          </a:p>
        </p:txBody>
      </p:sp>
      <p:sp>
        <p:nvSpPr>
          <p:cNvPr id="3" name="ตัวแทนเนื้อหา 2"/>
          <p:cNvSpPr>
            <a:spLocks noGrp="1"/>
          </p:cNvSpPr>
          <p:nvPr>
            <p:ph sz="half" idx="1"/>
          </p:nvPr>
        </p:nvSpPr>
        <p:spPr>
          <a:xfrm>
            <a:off x="838200" y="1825625"/>
            <a:ext cx="5181600" cy="4351338"/>
          </a:xfrm>
        </p:spPr>
        <p:txBody>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p>
        </p:txBody>
      </p:sp>
      <p:sp>
        <p:nvSpPr>
          <p:cNvPr id="4" name="ตัวแทนเนื้อหา 3"/>
          <p:cNvSpPr>
            <a:spLocks noGrp="1"/>
          </p:cNvSpPr>
          <p:nvPr>
            <p:ph sz="half" idx="2"/>
          </p:nvPr>
        </p:nvSpPr>
        <p:spPr>
          <a:xfrm>
            <a:off x="6172200" y="1825625"/>
            <a:ext cx="5181600" cy="4351338"/>
          </a:xfrm>
        </p:spPr>
        <p:txBody>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p>
        </p:txBody>
      </p:sp>
      <p:sp>
        <p:nvSpPr>
          <p:cNvPr id="5" name="ตัวแทนวันที่ 4"/>
          <p:cNvSpPr>
            <a:spLocks noGrp="1"/>
          </p:cNvSpPr>
          <p:nvPr>
            <p:ph type="dt" sz="half" idx="10"/>
          </p:nvPr>
        </p:nvSpPr>
        <p:spPr/>
        <p:txBody>
          <a:bodyPr/>
          <a:lstStyle/>
          <a:p>
            <a:fld id="{96DFF08F-DC6B-4601-B491-B0F83F6DD2DA}" type="datetimeFigureOut">
              <a:rPr lang="en-US" smtClean="0">
                <a:solidFill>
                  <a:prstClr val="black">
                    <a:tint val="75000"/>
                  </a:prstClr>
                </a:solidFill>
              </a:rPr>
              <a:pPr/>
              <a:t>2/8/2026</a:t>
            </a:fld>
            <a:endParaRPr lang="en-US" dirty="0">
              <a:solidFill>
                <a:prstClr val="black">
                  <a:tint val="75000"/>
                </a:prstClr>
              </a:solidFill>
            </a:endParaRPr>
          </a:p>
        </p:txBody>
      </p:sp>
      <p:sp>
        <p:nvSpPr>
          <p:cNvPr id="6" name="ตัวแทนท้ายกระดาษ 5"/>
          <p:cNvSpPr>
            <a:spLocks noGrp="1"/>
          </p:cNvSpPr>
          <p:nvPr>
            <p:ph type="ftr" sz="quarter" idx="11"/>
          </p:nvPr>
        </p:nvSpPr>
        <p:spPr/>
        <p:txBody>
          <a:bodyPr/>
          <a:lstStyle/>
          <a:p>
            <a:endParaRPr lang="en-US" dirty="0">
              <a:solidFill>
                <a:prstClr val="black">
                  <a:tint val="75000"/>
                </a:prstClr>
              </a:solidFill>
            </a:endParaRPr>
          </a:p>
        </p:txBody>
      </p:sp>
      <p:sp>
        <p:nvSpPr>
          <p:cNvPr id="7" name="ตัวแทนหมายเลขสไลด์ 6"/>
          <p:cNvSpPr>
            <a:spLocks noGrp="1"/>
          </p:cNvSpPr>
          <p:nvPr>
            <p:ph type="sldNum" sz="quarter" idx="12"/>
          </p:nvPr>
        </p:nvSpPr>
        <p:spPr/>
        <p:txBody>
          <a:bodyPr/>
          <a:lstStyle/>
          <a:p>
            <a:fld id="{4FAB73BC-B049-4115-A692-8D63A059BFB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19307865"/>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การเปรียบเทียบ">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839788" y="365125"/>
            <a:ext cx="10515600" cy="1325563"/>
          </a:xfrm>
        </p:spPr>
        <p:txBody>
          <a:bodyPr/>
          <a:lstStyle/>
          <a:p>
            <a:r>
              <a:rPr lang="th-TH"/>
              <a:t>คลิกเพื่อแก้ไขสไตล์ชื่อเรื่องต้นแบบ</a:t>
            </a:r>
          </a:p>
        </p:txBody>
      </p:sp>
      <p:sp>
        <p:nvSpPr>
          <p:cNvPr id="3" name="ตัวแทนข้อความ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a:t>คลิกเพื่อแก้ไขสไตล์ของข้อความต้นแบบ</a:t>
            </a:r>
          </a:p>
        </p:txBody>
      </p:sp>
      <p:sp>
        <p:nvSpPr>
          <p:cNvPr id="4" name="ตัวแทนเนื้อหา 3"/>
          <p:cNvSpPr>
            <a:spLocks noGrp="1"/>
          </p:cNvSpPr>
          <p:nvPr>
            <p:ph sz="half" idx="2"/>
          </p:nvPr>
        </p:nvSpPr>
        <p:spPr>
          <a:xfrm>
            <a:off x="839788" y="2505075"/>
            <a:ext cx="5157787" cy="3684588"/>
          </a:xfrm>
        </p:spPr>
        <p:txBody>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p>
        </p:txBody>
      </p:sp>
      <p:sp>
        <p:nvSpPr>
          <p:cNvPr id="5" name="ตัวแทนข้อความ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a:t>คลิกเพื่อแก้ไขสไตล์ของข้อความต้นแบบ</a:t>
            </a:r>
          </a:p>
        </p:txBody>
      </p:sp>
      <p:sp>
        <p:nvSpPr>
          <p:cNvPr id="6" name="ตัวแทนเนื้อหา 5"/>
          <p:cNvSpPr>
            <a:spLocks noGrp="1"/>
          </p:cNvSpPr>
          <p:nvPr>
            <p:ph sz="quarter" idx="4"/>
          </p:nvPr>
        </p:nvSpPr>
        <p:spPr>
          <a:xfrm>
            <a:off x="6172200" y="2505075"/>
            <a:ext cx="5183188" cy="3684588"/>
          </a:xfrm>
        </p:spPr>
        <p:txBody>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p>
        </p:txBody>
      </p:sp>
      <p:sp>
        <p:nvSpPr>
          <p:cNvPr id="7" name="ตัวแทนวันที่ 6"/>
          <p:cNvSpPr>
            <a:spLocks noGrp="1"/>
          </p:cNvSpPr>
          <p:nvPr>
            <p:ph type="dt" sz="half" idx="10"/>
          </p:nvPr>
        </p:nvSpPr>
        <p:spPr/>
        <p:txBody>
          <a:bodyPr/>
          <a:lstStyle/>
          <a:p>
            <a:fld id="{96DFF08F-DC6B-4601-B491-B0F83F6DD2DA}" type="datetimeFigureOut">
              <a:rPr lang="en-US" smtClean="0">
                <a:solidFill>
                  <a:prstClr val="black">
                    <a:tint val="75000"/>
                  </a:prstClr>
                </a:solidFill>
              </a:rPr>
              <a:pPr/>
              <a:t>2/8/2026</a:t>
            </a:fld>
            <a:endParaRPr lang="en-US" dirty="0">
              <a:solidFill>
                <a:prstClr val="black">
                  <a:tint val="75000"/>
                </a:prstClr>
              </a:solidFill>
            </a:endParaRPr>
          </a:p>
        </p:txBody>
      </p:sp>
      <p:sp>
        <p:nvSpPr>
          <p:cNvPr id="8" name="ตัวแทนท้ายกระดาษ 7"/>
          <p:cNvSpPr>
            <a:spLocks noGrp="1"/>
          </p:cNvSpPr>
          <p:nvPr>
            <p:ph type="ftr" sz="quarter" idx="11"/>
          </p:nvPr>
        </p:nvSpPr>
        <p:spPr/>
        <p:txBody>
          <a:bodyPr/>
          <a:lstStyle/>
          <a:p>
            <a:endParaRPr lang="en-US" dirty="0">
              <a:solidFill>
                <a:prstClr val="black">
                  <a:tint val="75000"/>
                </a:prstClr>
              </a:solidFill>
            </a:endParaRPr>
          </a:p>
        </p:txBody>
      </p:sp>
      <p:sp>
        <p:nvSpPr>
          <p:cNvPr id="9" name="ตัวแทนหมายเลขสไลด์ 8"/>
          <p:cNvSpPr>
            <a:spLocks noGrp="1"/>
          </p:cNvSpPr>
          <p:nvPr>
            <p:ph type="sldNum" sz="quarter" idx="12"/>
          </p:nvPr>
        </p:nvSpPr>
        <p:spPr/>
        <p:txBody>
          <a:bodyPr/>
          <a:lstStyle/>
          <a:p>
            <a:fld id="{4FAB73BC-B049-4115-A692-8D63A059BFB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31624687"/>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เฉพาะชื่อเรื่อง">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a:t>คลิกเพื่อแก้ไขสไตล์ชื่อเรื่องต้นแบบ</a:t>
            </a:r>
          </a:p>
        </p:txBody>
      </p:sp>
      <p:sp>
        <p:nvSpPr>
          <p:cNvPr id="3" name="ตัวแทนวันที่ 2"/>
          <p:cNvSpPr>
            <a:spLocks noGrp="1"/>
          </p:cNvSpPr>
          <p:nvPr>
            <p:ph type="dt" sz="half" idx="10"/>
          </p:nvPr>
        </p:nvSpPr>
        <p:spPr/>
        <p:txBody>
          <a:bodyPr/>
          <a:lstStyle/>
          <a:p>
            <a:fld id="{96DFF08F-DC6B-4601-B491-B0F83F6DD2DA}" type="datetimeFigureOut">
              <a:rPr lang="en-US" smtClean="0">
                <a:solidFill>
                  <a:prstClr val="black">
                    <a:tint val="75000"/>
                  </a:prstClr>
                </a:solidFill>
              </a:rPr>
              <a:pPr/>
              <a:t>2/8/2026</a:t>
            </a:fld>
            <a:endParaRPr lang="en-US" dirty="0">
              <a:solidFill>
                <a:prstClr val="black">
                  <a:tint val="75000"/>
                </a:prstClr>
              </a:solidFill>
            </a:endParaRPr>
          </a:p>
        </p:txBody>
      </p:sp>
      <p:sp>
        <p:nvSpPr>
          <p:cNvPr id="4" name="ตัวแทนท้ายกระดาษ 3"/>
          <p:cNvSpPr>
            <a:spLocks noGrp="1"/>
          </p:cNvSpPr>
          <p:nvPr>
            <p:ph type="ftr" sz="quarter" idx="11"/>
          </p:nvPr>
        </p:nvSpPr>
        <p:spPr/>
        <p:txBody>
          <a:bodyPr/>
          <a:lstStyle/>
          <a:p>
            <a:endParaRPr lang="en-US" dirty="0">
              <a:solidFill>
                <a:prstClr val="black">
                  <a:tint val="75000"/>
                </a:prstClr>
              </a:solidFill>
            </a:endParaRPr>
          </a:p>
        </p:txBody>
      </p:sp>
      <p:sp>
        <p:nvSpPr>
          <p:cNvPr id="5" name="ตัวแทนหมายเลขสไลด์ 4"/>
          <p:cNvSpPr>
            <a:spLocks noGrp="1"/>
          </p:cNvSpPr>
          <p:nvPr>
            <p:ph type="sldNum" sz="quarter" idx="12"/>
          </p:nvPr>
        </p:nvSpPr>
        <p:spPr/>
        <p:txBody>
          <a:bodyPr/>
          <a:lstStyle/>
          <a:p>
            <a:fld id="{4FAB73BC-B049-4115-A692-8D63A059BFB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26994245"/>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ว่างเปล่า">
    <p:spTree>
      <p:nvGrpSpPr>
        <p:cNvPr id="1" name=""/>
        <p:cNvGrpSpPr/>
        <p:nvPr/>
      </p:nvGrpSpPr>
      <p:grpSpPr>
        <a:xfrm>
          <a:off x="0" y="0"/>
          <a:ext cx="0" cy="0"/>
          <a:chOff x="0" y="0"/>
          <a:chExt cx="0" cy="0"/>
        </a:xfrm>
      </p:grpSpPr>
      <p:sp>
        <p:nvSpPr>
          <p:cNvPr id="2" name="ตัวแทนวันที่ 1"/>
          <p:cNvSpPr>
            <a:spLocks noGrp="1"/>
          </p:cNvSpPr>
          <p:nvPr>
            <p:ph type="dt" sz="half" idx="10"/>
          </p:nvPr>
        </p:nvSpPr>
        <p:spPr/>
        <p:txBody>
          <a:bodyPr/>
          <a:lstStyle/>
          <a:p>
            <a:fld id="{96DFF08F-DC6B-4601-B491-B0F83F6DD2DA}" type="datetimeFigureOut">
              <a:rPr lang="en-US" smtClean="0">
                <a:solidFill>
                  <a:prstClr val="black">
                    <a:tint val="75000"/>
                  </a:prstClr>
                </a:solidFill>
              </a:rPr>
              <a:pPr/>
              <a:t>2/8/2026</a:t>
            </a:fld>
            <a:endParaRPr lang="en-US" dirty="0">
              <a:solidFill>
                <a:prstClr val="black">
                  <a:tint val="75000"/>
                </a:prstClr>
              </a:solidFill>
            </a:endParaRPr>
          </a:p>
        </p:txBody>
      </p:sp>
      <p:sp>
        <p:nvSpPr>
          <p:cNvPr id="3" name="ตัวแทนท้ายกระดาษ 2"/>
          <p:cNvSpPr>
            <a:spLocks noGrp="1"/>
          </p:cNvSpPr>
          <p:nvPr>
            <p:ph type="ftr" sz="quarter" idx="11"/>
          </p:nvPr>
        </p:nvSpPr>
        <p:spPr/>
        <p:txBody>
          <a:bodyPr/>
          <a:lstStyle/>
          <a:p>
            <a:endParaRPr lang="en-US" dirty="0">
              <a:solidFill>
                <a:prstClr val="black">
                  <a:tint val="75000"/>
                </a:prstClr>
              </a:solidFill>
            </a:endParaRPr>
          </a:p>
        </p:txBody>
      </p:sp>
      <p:sp>
        <p:nvSpPr>
          <p:cNvPr id="4" name="ตัวแทนหมายเลขสไลด์ 3"/>
          <p:cNvSpPr>
            <a:spLocks noGrp="1"/>
          </p:cNvSpPr>
          <p:nvPr>
            <p:ph type="sldNum" sz="quarter" idx="12"/>
          </p:nvPr>
        </p:nvSpPr>
        <p:spPr/>
        <p:txBody>
          <a:bodyPr/>
          <a:lstStyle/>
          <a:p>
            <a:fld id="{4FAB73BC-B049-4115-A692-8D63A059BFB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78577929"/>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เนื้อหาพร้อมคำอธิบายภาพ">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839788" y="457200"/>
            <a:ext cx="3932237" cy="1600200"/>
          </a:xfrm>
        </p:spPr>
        <p:txBody>
          <a:bodyPr anchor="b"/>
          <a:lstStyle>
            <a:lvl1pPr>
              <a:defRPr sz="3200"/>
            </a:lvl1pPr>
          </a:lstStyle>
          <a:p>
            <a:r>
              <a:rPr lang="th-TH"/>
              <a:t>คลิกเพื่อแก้ไขสไตล์ชื่อเรื่องต้นแบบ</a:t>
            </a:r>
          </a:p>
        </p:txBody>
      </p:sp>
      <p:sp>
        <p:nvSpPr>
          <p:cNvPr id="3" name="ตัวแทนเนื้อหา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p>
        </p:txBody>
      </p:sp>
      <p:sp>
        <p:nvSpPr>
          <p:cNvPr id="4" name="ตัวแทนข้อความ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h-TH"/>
              <a:t>คลิกเพื่อแก้ไขสไตล์ของข้อความต้นแบบ</a:t>
            </a:r>
          </a:p>
        </p:txBody>
      </p:sp>
      <p:sp>
        <p:nvSpPr>
          <p:cNvPr id="5" name="ตัวแทนวันที่ 4"/>
          <p:cNvSpPr>
            <a:spLocks noGrp="1"/>
          </p:cNvSpPr>
          <p:nvPr>
            <p:ph type="dt" sz="half" idx="10"/>
          </p:nvPr>
        </p:nvSpPr>
        <p:spPr/>
        <p:txBody>
          <a:bodyPr/>
          <a:lstStyle/>
          <a:p>
            <a:fld id="{96DFF08F-DC6B-4601-B491-B0F83F6DD2DA}" type="datetimeFigureOut">
              <a:rPr lang="en-US" smtClean="0">
                <a:solidFill>
                  <a:prstClr val="black">
                    <a:tint val="75000"/>
                  </a:prstClr>
                </a:solidFill>
              </a:rPr>
              <a:pPr/>
              <a:t>2/8/2026</a:t>
            </a:fld>
            <a:endParaRPr lang="en-US" dirty="0">
              <a:solidFill>
                <a:prstClr val="black">
                  <a:tint val="75000"/>
                </a:prstClr>
              </a:solidFill>
            </a:endParaRPr>
          </a:p>
        </p:txBody>
      </p:sp>
      <p:sp>
        <p:nvSpPr>
          <p:cNvPr id="6" name="ตัวแทนท้ายกระดาษ 5"/>
          <p:cNvSpPr>
            <a:spLocks noGrp="1"/>
          </p:cNvSpPr>
          <p:nvPr>
            <p:ph type="ftr" sz="quarter" idx="11"/>
          </p:nvPr>
        </p:nvSpPr>
        <p:spPr/>
        <p:txBody>
          <a:bodyPr/>
          <a:lstStyle/>
          <a:p>
            <a:endParaRPr lang="en-US" dirty="0">
              <a:solidFill>
                <a:prstClr val="black">
                  <a:tint val="75000"/>
                </a:prstClr>
              </a:solidFill>
            </a:endParaRPr>
          </a:p>
        </p:txBody>
      </p:sp>
      <p:sp>
        <p:nvSpPr>
          <p:cNvPr id="7" name="ตัวแทนหมายเลขสไลด์ 6"/>
          <p:cNvSpPr>
            <a:spLocks noGrp="1"/>
          </p:cNvSpPr>
          <p:nvPr>
            <p:ph type="sldNum" sz="quarter" idx="12"/>
          </p:nvPr>
        </p:nvSpPr>
        <p:spPr/>
        <p:txBody>
          <a:bodyPr/>
          <a:lstStyle/>
          <a:p>
            <a:fld id="{4FAB73BC-B049-4115-A692-8D63A059BFB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56517639"/>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รูปภาพพร้อมคำอธิบายภาพ">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839788" y="457200"/>
            <a:ext cx="3932237" cy="1600200"/>
          </a:xfrm>
        </p:spPr>
        <p:txBody>
          <a:bodyPr anchor="b"/>
          <a:lstStyle>
            <a:lvl1pPr>
              <a:defRPr sz="3200"/>
            </a:lvl1pPr>
          </a:lstStyle>
          <a:p>
            <a:r>
              <a:rPr lang="th-TH"/>
              <a:t>คลิกเพื่อแก้ไขสไตล์ชื่อเรื่องต้นแบบ</a:t>
            </a:r>
          </a:p>
        </p:txBody>
      </p:sp>
      <p:sp>
        <p:nvSpPr>
          <p:cNvPr id="3" name="ตัวแทนรูปภาพ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h-TH" dirty="0"/>
          </a:p>
        </p:txBody>
      </p:sp>
      <p:sp>
        <p:nvSpPr>
          <p:cNvPr id="4" name="ตัวแทนข้อความ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h-TH"/>
              <a:t>คลิกเพื่อแก้ไขสไตล์ของข้อความต้นแบบ</a:t>
            </a:r>
          </a:p>
        </p:txBody>
      </p:sp>
      <p:sp>
        <p:nvSpPr>
          <p:cNvPr id="5" name="ตัวแทนวันที่ 4"/>
          <p:cNvSpPr>
            <a:spLocks noGrp="1"/>
          </p:cNvSpPr>
          <p:nvPr>
            <p:ph type="dt" sz="half" idx="10"/>
          </p:nvPr>
        </p:nvSpPr>
        <p:spPr/>
        <p:txBody>
          <a:bodyPr/>
          <a:lstStyle/>
          <a:p>
            <a:fld id="{96DFF08F-DC6B-4601-B491-B0F83F6DD2DA}" type="datetimeFigureOut">
              <a:rPr lang="en-US" smtClean="0">
                <a:solidFill>
                  <a:prstClr val="black">
                    <a:tint val="75000"/>
                  </a:prstClr>
                </a:solidFill>
              </a:rPr>
              <a:pPr/>
              <a:t>2/8/2026</a:t>
            </a:fld>
            <a:endParaRPr lang="en-US" dirty="0">
              <a:solidFill>
                <a:prstClr val="black">
                  <a:tint val="75000"/>
                </a:prstClr>
              </a:solidFill>
            </a:endParaRPr>
          </a:p>
        </p:txBody>
      </p:sp>
      <p:sp>
        <p:nvSpPr>
          <p:cNvPr id="6" name="ตัวแทนท้ายกระดาษ 5"/>
          <p:cNvSpPr>
            <a:spLocks noGrp="1"/>
          </p:cNvSpPr>
          <p:nvPr>
            <p:ph type="ftr" sz="quarter" idx="11"/>
          </p:nvPr>
        </p:nvSpPr>
        <p:spPr/>
        <p:txBody>
          <a:bodyPr/>
          <a:lstStyle/>
          <a:p>
            <a:endParaRPr lang="en-US" dirty="0">
              <a:solidFill>
                <a:prstClr val="black">
                  <a:tint val="75000"/>
                </a:prstClr>
              </a:solidFill>
            </a:endParaRPr>
          </a:p>
        </p:txBody>
      </p:sp>
      <p:sp>
        <p:nvSpPr>
          <p:cNvPr id="7" name="ตัวแทนหมายเลขสไลด์ 6"/>
          <p:cNvSpPr>
            <a:spLocks noGrp="1"/>
          </p:cNvSpPr>
          <p:nvPr>
            <p:ph type="sldNum" sz="quarter" idx="12"/>
          </p:nvPr>
        </p:nvSpPr>
        <p:spPr/>
        <p:txBody>
          <a:bodyPr/>
          <a:lstStyle/>
          <a:p>
            <a:fld id="{4FAB73BC-B049-4115-A692-8D63A059BFB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02556144"/>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ตัวแทนชื่อเรื่อง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h-TH"/>
              <a:t>คลิกเพื่อแก้ไขสไตล์ชื่อเรื่องต้นแบบ</a:t>
            </a:r>
          </a:p>
        </p:txBody>
      </p:sp>
      <p:sp>
        <p:nvSpPr>
          <p:cNvPr id="3" name="ตัวแทนข้อความ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p>
        </p:txBody>
      </p:sp>
      <p:sp>
        <p:nvSpPr>
          <p:cNvPr id="4" name="ตัวแทนวันที่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96DFF08F-DC6B-4601-B491-B0F83F6DD2DA}" type="datetimeFigureOut">
              <a:rPr lang="en-US" smtClean="0">
                <a:solidFill>
                  <a:prstClr val="black">
                    <a:tint val="75000"/>
                  </a:prstClr>
                </a:solidFill>
              </a:rPr>
              <a:pPr defTabSz="457200"/>
              <a:t>2/8/2026</a:t>
            </a:fld>
            <a:endParaRPr lang="en-US" dirty="0">
              <a:solidFill>
                <a:prstClr val="black">
                  <a:tint val="75000"/>
                </a:prstClr>
              </a:solidFill>
            </a:endParaRPr>
          </a:p>
        </p:txBody>
      </p:sp>
      <p:sp>
        <p:nvSpPr>
          <p:cNvPr id="5" name="ตัวแทนท้ายกระดา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black">
                  <a:tint val="75000"/>
                </a:prstClr>
              </a:solidFill>
            </a:endParaRPr>
          </a:p>
        </p:txBody>
      </p:sp>
      <p:sp>
        <p:nvSpPr>
          <p:cNvPr id="6" name="ตัวแทนหมายเลขสไลด์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4FAB73BC-B049-4115-A692-8D63A059BFB8}"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118658101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2.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4.wmf"/></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wmf"/></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0.w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ชื่อเรื่อง 1"/>
          <p:cNvSpPr>
            <a:spLocks noGrp="1"/>
          </p:cNvSpPr>
          <p:nvPr>
            <p:ph type="title"/>
          </p:nvPr>
        </p:nvSpPr>
        <p:spPr>
          <a:xfrm>
            <a:off x="838200" y="448721"/>
            <a:ext cx="4707671" cy="1225650"/>
          </a:xfrm>
        </p:spPr>
        <p:txBody>
          <a:bodyPr anchor="b">
            <a:normAutofit/>
          </a:bodyPr>
          <a:lstStyle/>
          <a:p>
            <a:r>
              <a:rPr lang="en-US" sz="3800" b="1" dirty="0">
                <a:solidFill>
                  <a:schemeClr val="bg1"/>
                </a:solidFill>
                <a:effectLst>
                  <a:outerShdw blurRad="38100" dist="38100" dir="2700000" algn="tl">
                    <a:srgbClr val="000000">
                      <a:alpha val="43137"/>
                    </a:srgbClr>
                  </a:outerShdw>
                </a:effectLst>
              </a:rPr>
              <a:t>Reading</a:t>
            </a:r>
            <a:endParaRPr lang="th-TH" sz="3800" b="1" dirty="0">
              <a:solidFill>
                <a:schemeClr val="bg1"/>
              </a:solidFill>
              <a:effectLst>
                <a:outerShdw blurRad="38100" dist="38100" dir="2700000" algn="tl">
                  <a:srgbClr val="000000">
                    <a:alpha val="43137"/>
                  </a:srgbClr>
                </a:outerShdw>
              </a:effectLst>
            </a:endParaRPr>
          </a:p>
        </p:txBody>
      </p:sp>
      <p:cxnSp>
        <p:nvCxnSpPr>
          <p:cNvPr id="27" name="Straight Connector 26">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ตัวแทนเนื้อหา 2"/>
          <p:cNvSpPr>
            <a:spLocks noGrp="1"/>
          </p:cNvSpPr>
          <p:nvPr>
            <p:ph idx="1"/>
          </p:nvPr>
        </p:nvSpPr>
        <p:spPr>
          <a:xfrm>
            <a:off x="897769" y="1909192"/>
            <a:ext cx="4586513" cy="3647710"/>
          </a:xfrm>
        </p:spPr>
        <p:txBody>
          <a:bodyPr>
            <a:normAutofit/>
          </a:bodyPr>
          <a:lstStyle/>
          <a:p>
            <a:pPr marL="457200" lvl="1" indent="0">
              <a:buNone/>
            </a:pPr>
            <a:endParaRPr lang="en-US" sz="2000" dirty="0">
              <a:solidFill>
                <a:schemeClr val="bg1"/>
              </a:solidFill>
            </a:endParaRPr>
          </a:p>
          <a:p>
            <a:endParaRPr lang="th-TH" sz="2000" dirty="0">
              <a:solidFill>
                <a:schemeClr val="bg1"/>
              </a:solidFill>
            </a:endParaRPr>
          </a:p>
        </p:txBody>
      </p:sp>
      <p:cxnSp>
        <p:nvCxnSpPr>
          <p:cNvPr id="29" name="Straight Connector 28">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4" name="Picture 13" descr="Green dialogue boxes">
            <a:extLst>
              <a:ext uri="{FF2B5EF4-FFF2-40B4-BE49-F238E27FC236}">
                <a16:creationId xmlns:a16="http://schemas.microsoft.com/office/drawing/2014/main" id="{4B932513-1563-46B2-8836-78E3189F92C7}"/>
              </a:ext>
            </a:extLst>
          </p:cNvPr>
          <p:cNvPicPr>
            <a:picLocks noChangeAspect="1"/>
          </p:cNvPicPr>
          <p:nvPr/>
        </p:nvPicPr>
        <p:blipFill rotWithShape="1">
          <a:blip r:embed="rId2"/>
          <a:srcRect r="1985" b="2"/>
          <a:stretch/>
        </p:blipFill>
        <p:spPr>
          <a:xfrm>
            <a:off x="6525453" y="1022580"/>
            <a:ext cx="5666547" cy="4812840"/>
          </a:xfrm>
          <a:prstGeom prst="rect">
            <a:avLst/>
          </a:prstGeom>
        </p:spPr>
      </p:pic>
    </p:spTree>
    <p:extLst>
      <p:ext uri="{BB962C8B-B14F-4D97-AF65-F5344CB8AC3E}">
        <p14:creationId xmlns:p14="http://schemas.microsoft.com/office/powerpoint/2010/main" val="1784581220"/>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5802784A-4E95-468B-B122-1C1438946BCB}"/>
              </a:ext>
            </a:extLst>
          </p:cNvPr>
          <p:cNvPicPr>
            <a:picLocks noChangeAspect="1"/>
          </p:cNvPicPr>
          <p:nvPr/>
        </p:nvPicPr>
        <p:blipFill rotWithShape="1">
          <a:blip r:embed="rId2"/>
          <a:srcRect r="15627" b="-1"/>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4D27666-21BE-44B9-9EEE-80ADA2D1F89B}"/>
              </a:ext>
            </a:extLst>
          </p:cNvPr>
          <p:cNvSpPr>
            <a:spLocks noGrp="1"/>
          </p:cNvSpPr>
          <p:nvPr>
            <p:ph type="title"/>
          </p:nvPr>
        </p:nvSpPr>
        <p:spPr>
          <a:xfrm>
            <a:off x="477980" y="1122363"/>
            <a:ext cx="4889149" cy="3204134"/>
          </a:xfrm>
        </p:spPr>
        <p:txBody>
          <a:bodyPr vert="horz" lIns="91440" tIns="45720" rIns="91440" bIns="45720" rtlCol="0" anchor="b">
            <a:normAutofit/>
          </a:bodyPr>
          <a:lstStyle/>
          <a:p>
            <a:br>
              <a:rPr lang="en-US" sz="1900" b="1" i="0" dirty="0">
                <a:effectLst/>
              </a:rPr>
            </a:br>
            <a:br>
              <a:rPr lang="en-US" sz="1900" b="1" i="0" dirty="0">
                <a:effectLst/>
              </a:rPr>
            </a:br>
            <a:br>
              <a:rPr lang="en-US" sz="1900" b="1" i="0" dirty="0">
                <a:effectLst/>
              </a:rPr>
            </a:br>
            <a:r>
              <a:rPr lang="en-US" sz="1900" b="1" i="0" dirty="0">
                <a:effectLst/>
                <a:highlight>
                  <a:srgbClr val="00FF00"/>
                </a:highlight>
              </a:rPr>
              <a:t>Activity 2:</a:t>
            </a:r>
            <a:br>
              <a:rPr lang="en-US" sz="1900" b="1" i="0" dirty="0">
                <a:effectLst/>
                <a:highlight>
                  <a:srgbClr val="00FF00"/>
                </a:highlight>
              </a:rPr>
            </a:br>
            <a:r>
              <a:rPr lang="en-US" sz="1900" b="1" i="0" dirty="0">
                <a:effectLst/>
                <a:highlight>
                  <a:srgbClr val="00FF00"/>
                </a:highlight>
              </a:rPr>
              <a:t>Word-Recognition Exercise</a:t>
            </a:r>
            <a:r>
              <a:rPr lang="en-US" sz="1900" b="1" i="0" dirty="0">
                <a:effectLst/>
              </a:rPr>
              <a:t>: Synonyms</a:t>
            </a:r>
            <a:br>
              <a:rPr lang="en-US" sz="1900" b="1" i="0" dirty="0">
                <a:effectLst/>
              </a:rPr>
            </a:br>
            <a:r>
              <a:rPr lang="en-US" sz="1900" b="1" i="0" dirty="0">
                <a:effectLst/>
                <a:highlight>
                  <a:srgbClr val="00FF00"/>
                </a:highlight>
              </a:rPr>
              <a:t>Directions: </a:t>
            </a:r>
            <a:r>
              <a:rPr lang="en-US" sz="1900" b="0" i="0" dirty="0">
                <a:effectLst/>
              </a:rPr>
              <a:t>Read text 2 as quickly as possible, Mark all the words in a line that are the same or a similar meaning as the key word. The first one has been done for you.</a:t>
            </a:r>
            <a:r>
              <a:rPr lang="en-US" sz="1900" dirty="0"/>
              <a:t> </a:t>
            </a:r>
            <a:br>
              <a:rPr lang="en-US" sz="1900" dirty="0"/>
            </a:br>
            <a:endParaRPr lang="en-US" sz="1900" dirty="0"/>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4" name="Object 3">
            <a:extLst>
              <a:ext uri="{FF2B5EF4-FFF2-40B4-BE49-F238E27FC236}">
                <a16:creationId xmlns:a16="http://schemas.microsoft.com/office/drawing/2014/main" id="{1DF29B83-DC89-472B-83DF-05A10D7A290E}"/>
              </a:ext>
            </a:extLst>
          </p:cNvPr>
          <p:cNvGraphicFramePr>
            <a:graphicFrameLocks noChangeAspect="1"/>
          </p:cNvGraphicFramePr>
          <p:nvPr>
            <p:extLst>
              <p:ext uri="{D42A27DB-BD31-4B8C-83A1-F6EECF244321}">
                <p14:modId xmlns:p14="http://schemas.microsoft.com/office/powerpoint/2010/main" val="2307375246"/>
              </p:ext>
            </p:extLst>
          </p:nvPr>
        </p:nvGraphicFramePr>
        <p:xfrm>
          <a:off x="5539348" y="77717"/>
          <a:ext cx="6372410" cy="6459270"/>
        </p:xfrm>
        <a:graphic>
          <a:graphicData uri="http://schemas.openxmlformats.org/presentationml/2006/ole">
            <mc:AlternateContent xmlns:mc="http://schemas.openxmlformats.org/markup-compatibility/2006">
              <mc:Choice xmlns:v="urn:schemas-microsoft-com:vml" Requires="v">
                <p:oleObj name="Bitmap Image" r:id="rId3" imgW="5463720" imgH="3832920" progId="Paint.Picture">
                  <p:embed/>
                </p:oleObj>
              </mc:Choice>
              <mc:Fallback>
                <p:oleObj name="Bitmap Image" r:id="rId3" imgW="5463720" imgH="3832920" progId="Paint.Picture">
                  <p:embed/>
                  <p:pic>
                    <p:nvPicPr>
                      <p:cNvPr id="0" name=""/>
                      <p:cNvPicPr/>
                      <p:nvPr/>
                    </p:nvPicPr>
                    <p:blipFill>
                      <a:blip r:embed="rId4"/>
                      <a:stretch>
                        <a:fillRect/>
                      </a:stretch>
                    </p:blipFill>
                    <p:spPr>
                      <a:xfrm>
                        <a:off x="5539348" y="77717"/>
                        <a:ext cx="6372410" cy="6459270"/>
                      </a:xfrm>
                      <a:prstGeom prst="rect">
                        <a:avLst/>
                      </a:prstGeom>
                    </p:spPr>
                  </p:pic>
                </p:oleObj>
              </mc:Fallback>
            </mc:AlternateContent>
          </a:graphicData>
        </a:graphic>
      </p:graphicFrame>
    </p:spTree>
    <p:extLst>
      <p:ext uri="{BB962C8B-B14F-4D97-AF65-F5344CB8AC3E}">
        <p14:creationId xmlns:p14="http://schemas.microsoft.com/office/powerpoint/2010/main" val="314992598"/>
      </p:ext>
    </p:extLst>
  </p:cSld>
  <p:clrMapOvr>
    <a:overrideClrMapping bg1="dk1" tx1="lt1" bg2="dk2" tx2="lt2" accent1="accent1" accent2="accent2" accent3="accent3" accent4="accent4" accent5="accent5" accent6="accent6" hlink="hlink" folHlink="folHlink"/>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F85AF-7B79-490C-A06B-78DD14C43D5C}"/>
              </a:ext>
            </a:extLst>
          </p:cNvPr>
          <p:cNvSpPr>
            <a:spLocks noGrp="1"/>
          </p:cNvSpPr>
          <p:nvPr>
            <p:ph type="title"/>
          </p:nvPr>
        </p:nvSpPr>
        <p:spPr>
          <a:xfrm>
            <a:off x="7188052" y="159025"/>
            <a:ext cx="4087306" cy="1462734"/>
          </a:xfrm>
        </p:spPr>
        <p:txBody>
          <a:bodyPr vert="horz" lIns="91440" tIns="45720" rIns="91440" bIns="45720" rtlCol="0" anchor="b">
            <a:normAutofit/>
          </a:bodyPr>
          <a:lstStyle/>
          <a:p>
            <a:r>
              <a:rPr lang="en-US" sz="1400" b="1" i="0" dirty="0">
                <a:effectLst/>
              </a:rPr>
              <a:t>Activity 3:</a:t>
            </a:r>
            <a:br>
              <a:rPr lang="en-US" sz="1400" b="1" i="0" dirty="0">
                <a:effectLst/>
              </a:rPr>
            </a:br>
            <a:r>
              <a:rPr lang="en-US" sz="1400" b="1" i="0" dirty="0">
                <a:effectLst/>
              </a:rPr>
              <a:t>Word-Recognition Exercise: Antonyms</a:t>
            </a:r>
            <a:br>
              <a:rPr lang="en-US" sz="1400" b="1" i="0" dirty="0">
                <a:effectLst/>
              </a:rPr>
            </a:br>
            <a:r>
              <a:rPr lang="en-US" sz="1400" b="1" i="0" dirty="0">
                <a:effectLst/>
              </a:rPr>
              <a:t>Directions: </a:t>
            </a:r>
            <a:r>
              <a:rPr lang="en-US" sz="1400" b="0" i="0" dirty="0">
                <a:effectLst/>
              </a:rPr>
              <a:t>Read text 3 as quickly as possible. Mark all the words in line that have meanings which are opposite of that of the key word. The first one has been done for you.</a:t>
            </a:r>
            <a:r>
              <a:rPr lang="en-US" sz="1400" dirty="0"/>
              <a:t> </a:t>
            </a:r>
            <a:br>
              <a:rPr lang="en-US" sz="1400" dirty="0"/>
            </a:br>
            <a:endParaRPr lang="en-US" sz="1400" dirty="0"/>
          </a:p>
        </p:txBody>
      </p:sp>
      <p:sp>
        <p:nvSpPr>
          <p:cNvPr id="35" name="Freeform: Shape 28">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 name="Picture 4" descr="Yellow paper aeroplane flying the opposite way as many grey paper aeroplanes">
            <a:extLst>
              <a:ext uri="{FF2B5EF4-FFF2-40B4-BE49-F238E27FC236}">
                <a16:creationId xmlns:a16="http://schemas.microsoft.com/office/drawing/2014/main" id="{EBE63EF5-9EE1-4966-884E-9DA2E1CBA3F3}"/>
              </a:ext>
            </a:extLst>
          </p:cNvPr>
          <p:cNvPicPr>
            <a:picLocks noChangeAspect="1"/>
          </p:cNvPicPr>
          <p:nvPr/>
        </p:nvPicPr>
        <p:blipFill rotWithShape="1">
          <a:blip r:embed="rId2"/>
          <a:srcRect l="5180" r="26410"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graphicFrame>
        <p:nvGraphicFramePr>
          <p:cNvPr id="4" name="Object 3">
            <a:extLst>
              <a:ext uri="{FF2B5EF4-FFF2-40B4-BE49-F238E27FC236}">
                <a16:creationId xmlns:a16="http://schemas.microsoft.com/office/drawing/2014/main" id="{4079D9A3-210D-4AB1-9AFF-B688A3E12457}"/>
              </a:ext>
            </a:extLst>
          </p:cNvPr>
          <p:cNvGraphicFramePr>
            <a:graphicFrameLocks noChangeAspect="1"/>
          </p:cNvGraphicFramePr>
          <p:nvPr>
            <p:extLst>
              <p:ext uri="{D42A27DB-BD31-4B8C-83A1-F6EECF244321}">
                <p14:modId xmlns:p14="http://schemas.microsoft.com/office/powerpoint/2010/main" val="2727879153"/>
              </p:ext>
            </p:extLst>
          </p:nvPr>
        </p:nvGraphicFramePr>
        <p:xfrm>
          <a:off x="6359043" y="1540565"/>
          <a:ext cx="5832956" cy="5049077"/>
        </p:xfrm>
        <a:graphic>
          <a:graphicData uri="http://schemas.openxmlformats.org/presentationml/2006/ole">
            <mc:AlternateContent xmlns:mc="http://schemas.openxmlformats.org/markup-compatibility/2006">
              <mc:Choice xmlns:v="urn:schemas-microsoft-com:vml" Requires="v">
                <p:oleObj name="Bitmap Image" r:id="rId3" imgW="5318640" imgH="3878640" progId="Paint.Picture">
                  <p:embed/>
                </p:oleObj>
              </mc:Choice>
              <mc:Fallback>
                <p:oleObj name="Bitmap Image" r:id="rId3" imgW="5318640" imgH="3878640" progId="Paint.Picture">
                  <p:embed/>
                  <p:pic>
                    <p:nvPicPr>
                      <p:cNvPr id="0" name=""/>
                      <p:cNvPicPr/>
                      <p:nvPr/>
                    </p:nvPicPr>
                    <p:blipFill>
                      <a:blip r:embed="rId4"/>
                      <a:stretch>
                        <a:fillRect/>
                      </a:stretch>
                    </p:blipFill>
                    <p:spPr>
                      <a:xfrm>
                        <a:off x="6359043" y="1540565"/>
                        <a:ext cx="5832956" cy="5049077"/>
                      </a:xfrm>
                      <a:prstGeom prst="rect">
                        <a:avLst/>
                      </a:prstGeom>
                    </p:spPr>
                  </p:pic>
                </p:oleObj>
              </mc:Fallback>
            </mc:AlternateContent>
          </a:graphicData>
        </a:graphic>
      </p:graphicFrame>
    </p:spTree>
    <p:extLst>
      <p:ext uri="{BB962C8B-B14F-4D97-AF65-F5344CB8AC3E}">
        <p14:creationId xmlns:p14="http://schemas.microsoft.com/office/powerpoint/2010/main" val="3722332359"/>
      </p:ext>
    </p:extLst>
  </p:cSld>
  <p:clrMapOvr>
    <a:overrideClrMapping bg1="dk1" tx1="lt1" bg2="dk2" tx2="lt2" accent1="accent1" accent2="accent2" accent3="accent3" accent4="accent4" accent5="accent5" accent6="accent6" hlink="hlink" folHlink="folHlink"/>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8A89E-8CDB-4694-B63D-32A17034A1B0}"/>
              </a:ext>
            </a:extLst>
          </p:cNvPr>
          <p:cNvSpPr>
            <a:spLocks noGrp="1"/>
          </p:cNvSpPr>
          <p:nvPr>
            <p:ph type="title"/>
          </p:nvPr>
        </p:nvSpPr>
        <p:spPr>
          <a:xfrm>
            <a:off x="603504" y="770467"/>
            <a:ext cx="3467051" cy="3352800"/>
          </a:xfrm>
        </p:spPr>
        <p:txBody>
          <a:bodyPr vert="horz" lIns="91440" tIns="45720" rIns="91440" bIns="45720" rtlCol="0" anchor="b">
            <a:normAutofit/>
          </a:bodyPr>
          <a:lstStyle/>
          <a:p>
            <a:pPr>
              <a:lnSpc>
                <a:spcPct val="80000"/>
              </a:lnSpc>
            </a:pPr>
            <a:endParaRPr lang="en-US" sz="6000" dirty="0">
              <a:solidFill>
                <a:srgbClr val="FFFFFF"/>
              </a:solidFill>
            </a:endParaRPr>
          </a:p>
        </p:txBody>
      </p:sp>
      <p:pic>
        <p:nvPicPr>
          <p:cNvPr id="5" name="Content Placeholder 4" descr="Diagram, text&#10;&#10;Description automatically generated">
            <a:extLst>
              <a:ext uri="{FF2B5EF4-FFF2-40B4-BE49-F238E27FC236}">
                <a16:creationId xmlns:a16="http://schemas.microsoft.com/office/drawing/2014/main" id="{9B36245C-E5C0-46FA-94BC-B746F7BC263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104" r="525" b="4735"/>
          <a:stretch/>
        </p:blipFill>
        <p:spPr>
          <a:xfrm>
            <a:off x="5437762" y="629265"/>
            <a:ext cx="5111409" cy="5585271"/>
          </a:xfrm>
          <a:prstGeom prst="rect">
            <a:avLst/>
          </a:prstGeom>
        </p:spPr>
      </p:pic>
    </p:spTree>
    <p:extLst>
      <p:ext uri="{BB962C8B-B14F-4D97-AF65-F5344CB8AC3E}">
        <p14:creationId xmlns:p14="http://schemas.microsoft.com/office/powerpoint/2010/main" val="1097697432"/>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3837E-1FE8-46FC-838C-E165E804DB80}"/>
              </a:ext>
            </a:extLst>
          </p:cNvPr>
          <p:cNvSpPr>
            <a:spLocks noGrp="1"/>
          </p:cNvSpPr>
          <p:nvPr>
            <p:ph type="title"/>
          </p:nvPr>
        </p:nvSpPr>
        <p:spPr>
          <a:xfrm>
            <a:off x="603504" y="770467"/>
            <a:ext cx="3467051" cy="3352800"/>
          </a:xfrm>
        </p:spPr>
        <p:txBody>
          <a:bodyPr vert="horz" lIns="91440" tIns="45720" rIns="91440" bIns="45720" rtlCol="0" anchor="b">
            <a:normAutofit/>
          </a:bodyPr>
          <a:lstStyle/>
          <a:p>
            <a:pPr>
              <a:lnSpc>
                <a:spcPct val="80000"/>
              </a:lnSpc>
            </a:pPr>
            <a:endParaRPr lang="en-US" sz="6000" dirty="0">
              <a:solidFill>
                <a:srgbClr val="FFFFFF"/>
              </a:solidFill>
            </a:endParaRPr>
          </a:p>
        </p:txBody>
      </p:sp>
      <p:pic>
        <p:nvPicPr>
          <p:cNvPr id="5" name="Content Placeholder 4" descr="A picture containing graphical user interface&#10;&#10;Description automatically generated">
            <a:extLst>
              <a:ext uri="{FF2B5EF4-FFF2-40B4-BE49-F238E27FC236}">
                <a16:creationId xmlns:a16="http://schemas.microsoft.com/office/drawing/2014/main" id="{6187DBAC-EB5D-48D5-AE28-519D1373F570}"/>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104" r="2423" b="2641"/>
          <a:stretch/>
        </p:blipFill>
        <p:spPr>
          <a:xfrm>
            <a:off x="5019472" y="629265"/>
            <a:ext cx="5449959" cy="5585271"/>
          </a:xfrm>
          <a:prstGeom prst="rect">
            <a:avLst/>
          </a:prstGeom>
        </p:spPr>
      </p:pic>
    </p:spTree>
    <p:extLst>
      <p:ext uri="{BB962C8B-B14F-4D97-AF65-F5344CB8AC3E}">
        <p14:creationId xmlns:p14="http://schemas.microsoft.com/office/powerpoint/2010/main" val="4008629703"/>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7B707-A6FB-4030-8F36-29D27C11AE88}"/>
              </a:ext>
            </a:extLst>
          </p:cNvPr>
          <p:cNvSpPr>
            <a:spLocks noGrp="1"/>
          </p:cNvSpPr>
          <p:nvPr>
            <p:ph type="title"/>
          </p:nvPr>
        </p:nvSpPr>
        <p:spPr>
          <a:xfrm>
            <a:off x="603504" y="770467"/>
            <a:ext cx="3467051" cy="3352800"/>
          </a:xfrm>
        </p:spPr>
        <p:txBody>
          <a:bodyPr vert="horz" lIns="91440" tIns="45720" rIns="91440" bIns="45720" rtlCol="0" anchor="b">
            <a:normAutofit/>
          </a:bodyPr>
          <a:lstStyle/>
          <a:p>
            <a:pPr>
              <a:lnSpc>
                <a:spcPct val="80000"/>
              </a:lnSpc>
            </a:pPr>
            <a:endParaRPr lang="en-US" sz="6000" dirty="0">
              <a:solidFill>
                <a:srgbClr val="FFFFFF"/>
              </a:solidFill>
            </a:endParaRPr>
          </a:p>
        </p:txBody>
      </p:sp>
      <p:pic>
        <p:nvPicPr>
          <p:cNvPr id="5" name="Content Placeholder 4" descr="Text&#10;&#10;Description automatically generated">
            <a:extLst>
              <a:ext uri="{FF2B5EF4-FFF2-40B4-BE49-F238E27FC236}">
                <a16:creationId xmlns:a16="http://schemas.microsoft.com/office/drawing/2014/main" id="{C7AF76DE-7C9D-4226-B657-EF3FE665854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70443" y="600081"/>
            <a:ext cx="7159557" cy="6041699"/>
          </a:xfrm>
          <a:prstGeom prst="rect">
            <a:avLst/>
          </a:prstGeom>
        </p:spPr>
      </p:pic>
    </p:spTree>
    <p:extLst>
      <p:ext uri="{BB962C8B-B14F-4D97-AF65-F5344CB8AC3E}">
        <p14:creationId xmlns:p14="http://schemas.microsoft.com/office/powerpoint/2010/main" val="927029876"/>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B32A67F-3598-4A13-8552-DA884FFCCE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B2B88BC-3C79-4E77-9827-3AAA8ECF5CDD}"/>
              </a:ext>
            </a:extLst>
          </p:cNvPr>
          <p:cNvSpPr>
            <a:spLocks noGrp="1"/>
          </p:cNvSpPr>
          <p:nvPr>
            <p:ph type="title"/>
          </p:nvPr>
        </p:nvSpPr>
        <p:spPr>
          <a:xfrm>
            <a:off x="804673" y="3320859"/>
            <a:ext cx="4573475" cy="2076333"/>
          </a:xfrm>
        </p:spPr>
        <p:txBody>
          <a:bodyPr vert="horz" lIns="91440" tIns="45720" rIns="91440" bIns="45720" rtlCol="0" anchor="t">
            <a:normAutofit/>
          </a:bodyPr>
          <a:lstStyle/>
          <a:p>
            <a:r>
              <a:rPr lang="en-US" sz="4800" kern="1200" dirty="0">
                <a:solidFill>
                  <a:schemeClr val="bg1"/>
                </a:solidFill>
                <a:latin typeface="+mj-lt"/>
                <a:ea typeface="+mj-ea"/>
                <a:cs typeface="+mj-cs"/>
              </a:rPr>
              <a:t>Writing</a:t>
            </a:r>
            <a:br>
              <a:rPr lang="en-US" sz="4800" kern="1200" dirty="0">
                <a:solidFill>
                  <a:schemeClr val="bg1"/>
                </a:solidFill>
                <a:latin typeface="+mj-lt"/>
                <a:ea typeface="+mj-ea"/>
                <a:cs typeface="+mj-cs"/>
              </a:rPr>
            </a:br>
            <a:endParaRPr lang="en-US" sz="4800" kern="1200" dirty="0">
              <a:solidFill>
                <a:schemeClr val="bg1"/>
              </a:solidFill>
              <a:latin typeface="+mj-lt"/>
              <a:ea typeface="+mj-ea"/>
              <a:cs typeface="+mj-cs"/>
            </a:endParaRPr>
          </a:p>
        </p:txBody>
      </p:sp>
      <p:sp>
        <p:nvSpPr>
          <p:cNvPr id="12" name="Freeform: Shape 11">
            <a:extLst>
              <a:ext uri="{FF2B5EF4-FFF2-40B4-BE49-F238E27FC236}">
                <a16:creationId xmlns:a16="http://schemas.microsoft.com/office/drawing/2014/main" id="{BCC55ACC-A2F6-403C-A3A4-D59B3734D4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57312" y="381000"/>
            <a:ext cx="6334689" cy="6477000"/>
          </a:xfrm>
          <a:custGeom>
            <a:avLst/>
            <a:gdLst>
              <a:gd name="connsiteX0" fmla="*/ 3561588 w 6334689"/>
              <a:gd name="connsiteY0" fmla="*/ 0 h 6477000"/>
              <a:gd name="connsiteX1" fmla="*/ 6309883 w 6334689"/>
              <a:gd name="connsiteY1" fmla="*/ 1296087 h 6477000"/>
              <a:gd name="connsiteX2" fmla="*/ 6334689 w 6334689"/>
              <a:gd name="connsiteY2" fmla="*/ 1329261 h 6477000"/>
              <a:gd name="connsiteX3" fmla="*/ 6334689 w 6334689"/>
              <a:gd name="connsiteY3" fmla="*/ 5793916 h 6477000"/>
              <a:gd name="connsiteX4" fmla="*/ 6309883 w 6334689"/>
              <a:gd name="connsiteY4" fmla="*/ 5827089 h 6477000"/>
              <a:gd name="connsiteX5" fmla="*/ 5760467 w 6334689"/>
              <a:gd name="connsiteY5" fmla="*/ 6363539 h 6477000"/>
              <a:gd name="connsiteX6" fmla="*/ 5607796 w 6334689"/>
              <a:gd name="connsiteY6" fmla="*/ 6477000 h 6477000"/>
              <a:gd name="connsiteX7" fmla="*/ 1519571 w 6334689"/>
              <a:gd name="connsiteY7" fmla="*/ 6477000 h 6477000"/>
              <a:gd name="connsiteX8" fmla="*/ 1296088 w 6334689"/>
              <a:gd name="connsiteY8" fmla="*/ 6309883 h 6477000"/>
              <a:gd name="connsiteX9" fmla="*/ 0 w 6334689"/>
              <a:gd name="connsiteY9" fmla="*/ 3561588 h 6477000"/>
              <a:gd name="connsiteX10" fmla="*/ 3561588 w 6334689"/>
              <a:gd name="connsiteY10" fmla="*/ 0 h 64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34689" h="6477000">
                <a:moveTo>
                  <a:pt x="3561588" y="0"/>
                </a:moveTo>
                <a:cubicBezTo>
                  <a:pt x="4668032" y="0"/>
                  <a:pt x="5656635" y="504534"/>
                  <a:pt x="6309883" y="1296087"/>
                </a:cubicBezTo>
                <a:lnTo>
                  <a:pt x="6334689" y="1329261"/>
                </a:lnTo>
                <a:lnTo>
                  <a:pt x="6334689" y="5793916"/>
                </a:lnTo>
                <a:lnTo>
                  <a:pt x="6309883" y="5827089"/>
                </a:lnTo>
                <a:cubicBezTo>
                  <a:pt x="6146571" y="6024977"/>
                  <a:pt x="5962299" y="6204927"/>
                  <a:pt x="5760467" y="6363539"/>
                </a:cubicBezTo>
                <a:lnTo>
                  <a:pt x="5607796" y="6477000"/>
                </a:lnTo>
                <a:lnTo>
                  <a:pt x="1519571" y="6477000"/>
                </a:lnTo>
                <a:lnTo>
                  <a:pt x="1296088" y="6309883"/>
                </a:lnTo>
                <a:cubicBezTo>
                  <a:pt x="504535" y="5656635"/>
                  <a:pt x="0" y="4668032"/>
                  <a:pt x="0" y="3561588"/>
                </a:cubicBezTo>
                <a:cubicBezTo>
                  <a:pt x="0" y="1594577"/>
                  <a:pt x="1594577" y="0"/>
                  <a:pt x="3561588" y="0"/>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598EBA13-C937-430B-9523-439FE21096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21086" y="544777"/>
            <a:ext cx="6170914" cy="6313225"/>
          </a:xfrm>
          <a:custGeom>
            <a:avLst/>
            <a:gdLst>
              <a:gd name="connsiteX0" fmla="*/ 3397813 w 6170914"/>
              <a:gd name="connsiteY0" fmla="*/ 0 h 6313225"/>
              <a:gd name="connsiteX1" fmla="*/ 6019731 w 6170914"/>
              <a:gd name="connsiteY1" fmla="*/ 1236489 h 6313225"/>
              <a:gd name="connsiteX2" fmla="*/ 6170914 w 6170914"/>
              <a:gd name="connsiteY2" fmla="*/ 1438663 h 6313225"/>
              <a:gd name="connsiteX3" fmla="*/ 6170914 w 6170914"/>
              <a:gd name="connsiteY3" fmla="*/ 5356963 h 6313225"/>
              <a:gd name="connsiteX4" fmla="*/ 6019731 w 6170914"/>
              <a:gd name="connsiteY4" fmla="*/ 5559138 h 6313225"/>
              <a:gd name="connsiteX5" fmla="*/ 5194591 w 6170914"/>
              <a:gd name="connsiteY5" fmla="*/ 6282226 h 6313225"/>
              <a:gd name="connsiteX6" fmla="*/ 5141791 w 6170914"/>
              <a:gd name="connsiteY6" fmla="*/ 6313225 h 6313225"/>
              <a:gd name="connsiteX7" fmla="*/ 1659199 w 6170914"/>
              <a:gd name="connsiteY7" fmla="*/ 6313225 h 6313225"/>
              <a:gd name="connsiteX8" fmla="*/ 1498064 w 6170914"/>
              <a:gd name="connsiteY8" fmla="*/ 6215333 h 6313225"/>
              <a:gd name="connsiteX9" fmla="*/ 0 w 6170914"/>
              <a:gd name="connsiteY9" fmla="*/ 3397813 h 6313225"/>
              <a:gd name="connsiteX10" fmla="*/ 3397813 w 6170914"/>
              <a:gd name="connsiteY10" fmla="*/ 0 h 631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Graphic 6" descr="Pencil">
            <a:extLst>
              <a:ext uri="{FF2B5EF4-FFF2-40B4-BE49-F238E27FC236}">
                <a16:creationId xmlns:a16="http://schemas.microsoft.com/office/drawing/2014/main" id="{C5D11DB1-6A7B-46DA-9839-F3190D36E34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10424" y="1845770"/>
            <a:ext cx="4333875" cy="4333875"/>
          </a:xfrm>
          <a:prstGeom prst="rect">
            <a:avLst/>
          </a:prstGeom>
        </p:spPr>
      </p:pic>
    </p:spTree>
    <p:extLst>
      <p:ext uri="{BB962C8B-B14F-4D97-AF65-F5344CB8AC3E}">
        <p14:creationId xmlns:p14="http://schemas.microsoft.com/office/powerpoint/2010/main" val="2674888322"/>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3" name="Picture 23" descr="Man writing on music sheet">
            <a:extLst>
              <a:ext uri="{FF2B5EF4-FFF2-40B4-BE49-F238E27FC236}">
                <a16:creationId xmlns:a16="http://schemas.microsoft.com/office/drawing/2014/main" id="{E0C6633E-C8EF-44D2-8955-433768C7CF58}"/>
              </a:ext>
            </a:extLst>
          </p:cNvPr>
          <p:cNvPicPr>
            <a:picLocks noChangeAspect="1"/>
          </p:cNvPicPr>
          <p:nvPr/>
        </p:nvPicPr>
        <p:blipFill rotWithShape="1">
          <a:blip r:embed="rId2">
            <a:alphaModFix amt="50000"/>
          </a:blip>
          <a:srcRect t="12028" r="-1" b="3680"/>
          <a:stretch/>
        </p:blipFill>
        <p:spPr>
          <a:xfrm>
            <a:off x="20" y="-49686"/>
            <a:ext cx="12188930" cy="6857990"/>
          </a:xfrm>
          <a:prstGeom prst="rect">
            <a:avLst/>
          </a:prstGeom>
        </p:spPr>
      </p:pic>
      <p:sp>
        <p:nvSpPr>
          <p:cNvPr id="2" name="Title 1">
            <a:extLst>
              <a:ext uri="{FF2B5EF4-FFF2-40B4-BE49-F238E27FC236}">
                <a16:creationId xmlns:a16="http://schemas.microsoft.com/office/drawing/2014/main" id="{CCBC2CFB-EE5F-4C76-9BFE-0E995C4F759A}"/>
              </a:ext>
            </a:extLst>
          </p:cNvPr>
          <p:cNvSpPr>
            <a:spLocks noGrp="1"/>
          </p:cNvSpPr>
          <p:nvPr>
            <p:ph type="title"/>
          </p:nvPr>
        </p:nvSpPr>
        <p:spPr>
          <a:xfrm>
            <a:off x="1526433" y="136647"/>
            <a:ext cx="6961762" cy="1641362"/>
          </a:xfrm>
        </p:spPr>
        <p:txBody>
          <a:bodyPr vert="horz" lIns="91440" tIns="45720" rIns="91440" bIns="45720" rtlCol="0" anchor="b">
            <a:normAutofit fontScale="90000"/>
          </a:bodyPr>
          <a:lstStyle/>
          <a:p>
            <a:pPr algn="ctr"/>
            <a:r>
              <a:rPr lang="en-US" sz="6600" b="1" i="0" dirty="0">
                <a:solidFill>
                  <a:srgbClr val="FFFFFF"/>
                </a:solidFill>
                <a:effectLst/>
              </a:rPr>
              <a:t>Types of Essay Writing</a:t>
            </a:r>
            <a:r>
              <a:rPr lang="en-US" sz="6600" dirty="0">
                <a:solidFill>
                  <a:srgbClr val="FFFFFF"/>
                </a:solidFill>
              </a:rPr>
              <a:t> </a:t>
            </a:r>
            <a:br>
              <a:rPr lang="en-US" sz="6600" dirty="0">
                <a:solidFill>
                  <a:srgbClr val="FFFFFF"/>
                </a:solidFill>
              </a:rPr>
            </a:br>
            <a:endParaRPr lang="en-US" sz="6600" dirty="0">
              <a:solidFill>
                <a:srgbClr val="FFFFFF"/>
              </a:solidFill>
            </a:endParaRPr>
          </a:p>
        </p:txBody>
      </p:sp>
      <p:sp>
        <p:nvSpPr>
          <p:cNvPr id="40"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sX0" fmla="*/ 0 w 4243589"/>
              <a:gd name="csY0" fmla="*/ 0 h 18288"/>
              <a:gd name="csX1" fmla="*/ 478919 w 4243589"/>
              <a:gd name="csY1" fmla="*/ 0 h 18288"/>
              <a:gd name="csX2" fmla="*/ 957839 w 4243589"/>
              <a:gd name="csY2" fmla="*/ 0 h 18288"/>
              <a:gd name="csX3" fmla="*/ 1521630 w 4243589"/>
              <a:gd name="csY3" fmla="*/ 0 h 18288"/>
              <a:gd name="csX4" fmla="*/ 2212729 w 4243589"/>
              <a:gd name="csY4" fmla="*/ 0 h 18288"/>
              <a:gd name="csX5" fmla="*/ 2734084 w 4243589"/>
              <a:gd name="csY5" fmla="*/ 0 h 18288"/>
              <a:gd name="csX6" fmla="*/ 3255439 w 4243589"/>
              <a:gd name="csY6" fmla="*/ 0 h 18288"/>
              <a:gd name="csX7" fmla="*/ 4243589 w 4243589"/>
              <a:gd name="csY7" fmla="*/ 0 h 18288"/>
              <a:gd name="csX8" fmla="*/ 4243589 w 4243589"/>
              <a:gd name="csY8" fmla="*/ 18288 h 18288"/>
              <a:gd name="csX9" fmla="*/ 3594926 w 4243589"/>
              <a:gd name="csY9" fmla="*/ 18288 h 18288"/>
              <a:gd name="csX10" fmla="*/ 3073571 w 4243589"/>
              <a:gd name="csY10" fmla="*/ 18288 h 18288"/>
              <a:gd name="csX11" fmla="*/ 2552216 w 4243589"/>
              <a:gd name="csY11" fmla="*/ 18288 h 18288"/>
              <a:gd name="csX12" fmla="*/ 1903553 w 4243589"/>
              <a:gd name="csY12" fmla="*/ 18288 h 18288"/>
              <a:gd name="csX13" fmla="*/ 1212454 w 4243589"/>
              <a:gd name="csY13" fmla="*/ 18288 h 18288"/>
              <a:gd name="csX14" fmla="*/ 733535 w 4243589"/>
              <a:gd name="csY14" fmla="*/ 18288 h 18288"/>
              <a:gd name="csX15" fmla="*/ 0 w 4243589"/>
              <a:gd name="csY15" fmla="*/ 18288 h 18288"/>
              <a:gd name="csX16" fmla="*/ 0 w 4243589"/>
              <a:gd name="csY1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9B027E77-5835-4634-AE81-7DD6A0E58845}"/>
              </a:ext>
            </a:extLst>
          </p:cNvPr>
          <p:cNvSpPr txBox="1"/>
          <p:nvPr/>
        </p:nvSpPr>
        <p:spPr>
          <a:xfrm>
            <a:off x="1711258" y="1177845"/>
            <a:ext cx="9154537" cy="1200329"/>
          </a:xfrm>
          <a:prstGeom prst="rect">
            <a:avLst/>
          </a:prstGeom>
          <a:noFill/>
        </p:spPr>
        <p:txBody>
          <a:bodyPr wrap="square">
            <a:spAutoFit/>
          </a:bodyPr>
          <a:lstStyle/>
          <a:p>
            <a:r>
              <a:rPr lang="en-US" sz="1800" b="0" i="0" dirty="0">
                <a:solidFill>
                  <a:srgbClr val="000000"/>
                </a:solidFill>
                <a:effectLst/>
                <a:latin typeface="Times New Roman" panose="02020603050405020304" pitchFamily="18" charset="0"/>
              </a:rPr>
              <a:t>As a writer when you get command over processes involved in writing, one</a:t>
            </a:r>
            <a:br>
              <a:rPr lang="en-US" sz="1800" b="0" i="0" dirty="0">
                <a:solidFill>
                  <a:srgbClr val="000000"/>
                </a:solidFill>
                <a:effectLst/>
                <a:latin typeface="Times New Roman" panose="02020603050405020304" pitchFamily="18" charset="0"/>
              </a:rPr>
            </a:br>
            <a:r>
              <a:rPr lang="en-US" sz="1800" b="0" i="0" dirty="0">
                <a:solidFill>
                  <a:srgbClr val="000000"/>
                </a:solidFill>
                <a:effectLst/>
                <a:latin typeface="Times New Roman" panose="02020603050405020304" pitchFamily="18" charset="0"/>
              </a:rPr>
              <a:t>should be clear about what kind of writing is needed according to the topic. There</a:t>
            </a:r>
            <a:br>
              <a:rPr lang="en-US" sz="1800" b="0" i="0" dirty="0">
                <a:solidFill>
                  <a:srgbClr val="000000"/>
                </a:solidFill>
                <a:effectLst/>
                <a:latin typeface="Times New Roman" panose="02020603050405020304" pitchFamily="18" charset="0"/>
              </a:rPr>
            </a:br>
            <a:r>
              <a:rPr lang="en-US" sz="1800" b="0" i="0" dirty="0">
                <a:solidFill>
                  <a:srgbClr val="000000"/>
                </a:solidFill>
                <a:effectLst/>
                <a:latin typeface="Times New Roman" panose="02020603050405020304" pitchFamily="18" charset="0"/>
              </a:rPr>
              <a:t>are various types of essays and a writer can choose which is required accordingly</a:t>
            </a:r>
            <a:r>
              <a:rPr lang="en-US" dirty="0"/>
              <a:t> </a:t>
            </a:r>
            <a:br>
              <a:rPr lang="en-US" dirty="0"/>
            </a:br>
            <a:endParaRPr lang="en-US" dirty="0"/>
          </a:p>
        </p:txBody>
      </p:sp>
    </p:spTree>
    <p:extLst>
      <p:ext uri="{BB962C8B-B14F-4D97-AF65-F5344CB8AC3E}">
        <p14:creationId xmlns:p14="http://schemas.microsoft.com/office/powerpoint/2010/main" val="2506320465"/>
      </p:ext>
    </p:extLst>
  </p:cSld>
  <p:clrMapOvr>
    <a:overrideClrMapping bg1="dk1" tx1="lt1" bg2="dk2" tx2="lt2" accent1="accent1" accent2="accent2" accent3="accent3" accent4="accent4" accent5="accent5" accent6="accent6" hlink="hlink" folHlink="folHlink"/>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19">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0A5EAF1A-AC2B-4635-818C-62DA1485A3B9}"/>
              </a:ext>
            </a:extLst>
          </p:cNvPr>
          <p:cNvSpPr>
            <a:spLocks noGrp="1"/>
          </p:cNvSpPr>
          <p:nvPr>
            <p:ph type="title"/>
          </p:nvPr>
        </p:nvSpPr>
        <p:spPr>
          <a:xfrm>
            <a:off x="4384039" y="365125"/>
            <a:ext cx="7164493" cy="1325563"/>
          </a:xfrm>
        </p:spPr>
        <p:txBody>
          <a:bodyPr>
            <a:normAutofit/>
          </a:bodyPr>
          <a:lstStyle/>
          <a:p>
            <a:r>
              <a:rPr lang="en-US" dirty="0"/>
              <a:t>Types of Essay Writing</a:t>
            </a:r>
          </a:p>
        </p:txBody>
      </p:sp>
      <p:pic>
        <p:nvPicPr>
          <p:cNvPr id="11" name="Picture 10">
            <a:extLst>
              <a:ext uri="{FF2B5EF4-FFF2-40B4-BE49-F238E27FC236}">
                <a16:creationId xmlns:a16="http://schemas.microsoft.com/office/drawing/2014/main" id="{D6CF4E68-EDED-47BA-BCB0-D2D74A505B66}"/>
              </a:ext>
            </a:extLst>
          </p:cNvPr>
          <p:cNvPicPr>
            <a:picLocks noChangeAspect="1"/>
          </p:cNvPicPr>
          <p:nvPr/>
        </p:nvPicPr>
        <p:blipFill rotWithShape="1">
          <a:blip r:embed="rId2"/>
          <a:srcRect l="41348" r="24232"/>
          <a:stretch/>
        </p:blipFill>
        <p:spPr>
          <a:xfrm>
            <a:off x="488394" y="642988"/>
            <a:ext cx="3409289" cy="5571543"/>
          </a:xfrm>
          <a:prstGeom prst="rect">
            <a:avLst/>
          </a:prstGeom>
        </p:spPr>
      </p:pic>
      <p:graphicFrame>
        <p:nvGraphicFramePr>
          <p:cNvPr id="5" name="Content Placeholder 2">
            <a:extLst>
              <a:ext uri="{FF2B5EF4-FFF2-40B4-BE49-F238E27FC236}">
                <a16:creationId xmlns:a16="http://schemas.microsoft.com/office/drawing/2014/main" id="{FD724D8C-2B47-4D0D-A087-D31C334B4AD2}"/>
              </a:ext>
            </a:extLst>
          </p:cNvPr>
          <p:cNvGraphicFramePr>
            <a:graphicFrameLocks noGrp="1"/>
          </p:cNvGraphicFramePr>
          <p:nvPr>
            <p:ph idx="1"/>
            <p:extLst>
              <p:ext uri="{D42A27DB-BD31-4B8C-83A1-F6EECF244321}">
                <p14:modId xmlns:p14="http://schemas.microsoft.com/office/powerpoint/2010/main" val="3273388893"/>
              </p:ext>
            </p:extLst>
          </p:nvPr>
        </p:nvGraphicFramePr>
        <p:xfrm>
          <a:off x="4387515" y="2022601"/>
          <a:ext cx="7161017" cy="41543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13593698"/>
      </p:ext>
    </p:extLst>
  </p:cSld>
  <p:clrMapOvr>
    <a:overrideClrMapping bg1="dk1" tx1="lt1" bg2="dk2" tx2="lt2" accent1="accent1" accent2="accent2" accent3="accent3" accent4="accent4" accent5="accent5" accent6="accent6" hlink="hlink" folHlink="folHlink"/>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5"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7" name="Freeform: Shape 46">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9D889252-DAE3-47EB-92F3-22A7C9B65512}"/>
              </a:ext>
            </a:extLst>
          </p:cNvPr>
          <p:cNvSpPr>
            <a:spLocks noGrp="1"/>
          </p:cNvSpPr>
          <p:nvPr>
            <p:ph type="title"/>
          </p:nvPr>
        </p:nvSpPr>
        <p:spPr>
          <a:xfrm>
            <a:off x="934872" y="982272"/>
            <a:ext cx="3388419" cy="4560970"/>
          </a:xfrm>
        </p:spPr>
        <p:txBody>
          <a:bodyPr>
            <a:normAutofit/>
          </a:bodyPr>
          <a:lstStyle/>
          <a:p>
            <a:r>
              <a:rPr lang="en-US" sz="2500" b="1" i="0" dirty="0">
                <a:solidFill>
                  <a:srgbClr val="FFFFFF"/>
                </a:solidFill>
                <a:effectLst/>
                <a:latin typeface="Times New Roman" panose="02020603050405020304" pitchFamily="18" charset="0"/>
              </a:rPr>
              <a:t>Activity:</a:t>
            </a:r>
            <a:br>
              <a:rPr lang="en-US" sz="2500" b="1" i="0" dirty="0">
                <a:solidFill>
                  <a:srgbClr val="FFFFFF"/>
                </a:solidFill>
                <a:effectLst/>
                <a:latin typeface="Times New Roman" panose="02020603050405020304" pitchFamily="18" charset="0"/>
              </a:rPr>
            </a:br>
            <a:r>
              <a:rPr lang="en-US" sz="2500" b="1" i="0" dirty="0">
                <a:solidFill>
                  <a:srgbClr val="FFFFFF"/>
                </a:solidFill>
                <a:effectLst/>
                <a:highlight>
                  <a:srgbClr val="00FF00"/>
                </a:highlight>
                <a:latin typeface="Times New Roman" panose="02020603050405020304" pitchFamily="18" charset="0"/>
              </a:rPr>
              <a:t>Write an Essay on:</a:t>
            </a:r>
            <a:br>
              <a:rPr lang="en-US" sz="2500" b="1" i="0" dirty="0">
                <a:solidFill>
                  <a:srgbClr val="FFFFFF"/>
                </a:solidFill>
                <a:effectLst/>
                <a:highlight>
                  <a:srgbClr val="00FF00"/>
                </a:highlight>
                <a:latin typeface="Times New Roman" panose="02020603050405020304" pitchFamily="18" charset="0"/>
              </a:rPr>
            </a:br>
            <a:r>
              <a:rPr lang="en-US" sz="2500" b="1" i="0" dirty="0">
                <a:solidFill>
                  <a:srgbClr val="FFFFFF"/>
                </a:solidFill>
                <a:effectLst/>
                <a:highlight>
                  <a:srgbClr val="00FF00"/>
                </a:highlight>
                <a:latin typeface="Times New Roman" panose="02020603050405020304" pitchFamily="18" charset="0"/>
              </a:rPr>
              <a:t>Pollution will kill Mankind</a:t>
            </a:r>
            <a:br>
              <a:rPr lang="en-US" sz="2500" b="1" i="0" dirty="0">
                <a:solidFill>
                  <a:srgbClr val="FFFFFF"/>
                </a:solidFill>
                <a:effectLst/>
                <a:latin typeface="Times New Roman" panose="02020603050405020304" pitchFamily="18" charset="0"/>
              </a:rPr>
            </a:br>
            <a:r>
              <a:rPr lang="en-US" sz="2500" b="0" i="0" dirty="0">
                <a:solidFill>
                  <a:srgbClr val="FFFFFF"/>
                </a:solidFill>
                <a:effectLst/>
                <a:latin typeface="Times New Roman" panose="02020603050405020304" pitchFamily="18" charset="0"/>
              </a:rPr>
              <a:t>Below is a list of slogans to help you think.</a:t>
            </a:r>
            <a:br>
              <a:rPr lang="en-US" sz="2500" b="0" i="0" dirty="0">
                <a:solidFill>
                  <a:srgbClr val="FFFFFF"/>
                </a:solidFill>
                <a:effectLst/>
                <a:latin typeface="Times New Roman" panose="02020603050405020304" pitchFamily="18" charset="0"/>
              </a:rPr>
            </a:br>
            <a:r>
              <a:rPr lang="en-US" sz="2500" b="0" i="0" dirty="0">
                <a:solidFill>
                  <a:srgbClr val="FFFFFF"/>
                </a:solidFill>
                <a:effectLst/>
                <a:latin typeface="Times New Roman" panose="02020603050405020304" pitchFamily="18" charset="0"/>
              </a:rPr>
              <a:t>1. Pollution is dangerous for human beings.</a:t>
            </a:r>
            <a:br>
              <a:rPr lang="en-US" sz="2500" b="0" i="0" dirty="0">
                <a:solidFill>
                  <a:srgbClr val="FFFFFF"/>
                </a:solidFill>
                <a:effectLst/>
                <a:latin typeface="Times New Roman" panose="02020603050405020304" pitchFamily="18" charset="0"/>
              </a:rPr>
            </a:br>
            <a:r>
              <a:rPr lang="en-US" sz="2500" b="0" i="0" dirty="0">
                <a:solidFill>
                  <a:srgbClr val="FFFFFF"/>
                </a:solidFill>
                <a:effectLst/>
                <a:latin typeface="Times New Roman" panose="02020603050405020304" pitchFamily="18" charset="0"/>
              </a:rPr>
              <a:t>2. Pollution effects on earth and weather.</a:t>
            </a:r>
            <a:br>
              <a:rPr lang="en-US" sz="2500" b="0" i="0" dirty="0">
                <a:solidFill>
                  <a:srgbClr val="FFFFFF"/>
                </a:solidFill>
                <a:effectLst/>
                <a:latin typeface="Times New Roman" panose="02020603050405020304" pitchFamily="18" charset="0"/>
              </a:rPr>
            </a:br>
            <a:r>
              <a:rPr lang="en-US" sz="2500" b="0" i="0" dirty="0">
                <a:solidFill>
                  <a:srgbClr val="FFFFFF"/>
                </a:solidFill>
                <a:effectLst/>
                <a:latin typeface="Times New Roman" panose="02020603050405020304" pitchFamily="18" charset="0"/>
              </a:rPr>
              <a:t>3. Pollution destroys sea life.</a:t>
            </a:r>
            <a:r>
              <a:rPr lang="en-US" sz="2500" dirty="0">
                <a:solidFill>
                  <a:srgbClr val="FFFFFF"/>
                </a:solidFill>
              </a:rPr>
              <a:t> </a:t>
            </a:r>
            <a:br>
              <a:rPr lang="en-US" sz="2500" dirty="0">
                <a:solidFill>
                  <a:srgbClr val="FFFFFF"/>
                </a:solidFill>
              </a:rPr>
            </a:br>
            <a:endParaRPr lang="en-US" sz="2500" dirty="0">
              <a:solidFill>
                <a:srgbClr val="FFFFFF"/>
              </a:solidFill>
            </a:endParaRPr>
          </a:p>
        </p:txBody>
      </p:sp>
      <p:sp>
        <p:nvSpPr>
          <p:cNvPr id="49"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6" name="Content Placeholder 2">
            <a:extLst>
              <a:ext uri="{FF2B5EF4-FFF2-40B4-BE49-F238E27FC236}">
                <a16:creationId xmlns:a16="http://schemas.microsoft.com/office/drawing/2014/main" id="{6E346F0F-316B-4D65-8028-00267EACBF2B}"/>
              </a:ext>
            </a:extLst>
          </p:cNvPr>
          <p:cNvSpPr>
            <a:spLocks noGrp="1"/>
          </p:cNvSpPr>
          <p:nvPr>
            <p:ph idx="1"/>
          </p:nvPr>
        </p:nvSpPr>
        <p:spPr>
          <a:xfrm>
            <a:off x="5221862" y="1719618"/>
            <a:ext cx="5948831" cy="4334629"/>
          </a:xfrm>
        </p:spPr>
        <p:txBody>
          <a:bodyPr anchor="ctr">
            <a:normAutofit/>
          </a:bodyPr>
          <a:lstStyle/>
          <a:p>
            <a:r>
              <a:rPr lang="en-US" sz="1500" b="1" i="0" dirty="0">
                <a:solidFill>
                  <a:srgbClr val="FEFFFF"/>
                </a:solidFill>
                <a:effectLst/>
                <a:latin typeface="Times New Roman" panose="02020603050405020304" pitchFamily="18" charset="0"/>
              </a:rPr>
              <a:t>Try to build arguments with the help of each point. First one is done for you.</a:t>
            </a:r>
          </a:p>
          <a:p>
            <a:br>
              <a:rPr lang="en-US" sz="1500" b="1" i="0" dirty="0">
                <a:solidFill>
                  <a:srgbClr val="FEFFFF"/>
                </a:solidFill>
                <a:effectLst/>
                <a:latin typeface="Times New Roman" panose="02020603050405020304" pitchFamily="18" charset="0"/>
              </a:rPr>
            </a:br>
            <a:r>
              <a:rPr lang="en-US" sz="1500" b="0" i="0" dirty="0">
                <a:solidFill>
                  <a:srgbClr val="FEFFFF"/>
                </a:solidFill>
                <a:effectLst/>
                <a:latin typeface="Times New Roman" panose="02020603050405020304" pitchFamily="18" charset="0"/>
              </a:rPr>
              <a:t>Pollution is creating alarming situation for human beings .We are facing the effects of water pollution and environmental pollution that are spoiling fresh air and food which we need to survive. As a matter of fact mankind is suffering through various pernicious diseases that are also a threat to the life of our children.</a:t>
            </a:r>
          </a:p>
          <a:p>
            <a:br>
              <a:rPr lang="en-US" sz="1500" b="0" i="0" dirty="0">
                <a:solidFill>
                  <a:srgbClr val="FEFFFF"/>
                </a:solidFill>
                <a:effectLst/>
                <a:latin typeface="Times New Roman" panose="02020603050405020304" pitchFamily="18" charset="0"/>
              </a:rPr>
            </a:br>
            <a:r>
              <a:rPr lang="en-US" sz="1500" b="1" i="0" dirty="0">
                <a:solidFill>
                  <a:srgbClr val="FEFFFF"/>
                </a:solidFill>
                <a:effectLst/>
                <a:latin typeface="Times New Roman" panose="02020603050405020304" pitchFamily="18" charset="0"/>
              </a:rPr>
              <a:t>Ask the following question from yourself before developing arguments.</a:t>
            </a:r>
            <a:br>
              <a:rPr lang="en-US" sz="1500" b="1" i="0" dirty="0">
                <a:solidFill>
                  <a:srgbClr val="FEFFFF"/>
                </a:solidFill>
                <a:effectLst/>
                <a:latin typeface="Times New Roman" panose="02020603050405020304" pitchFamily="18" charset="0"/>
              </a:rPr>
            </a:br>
            <a:r>
              <a:rPr lang="en-US" sz="1500" b="0" i="0" dirty="0">
                <a:solidFill>
                  <a:srgbClr val="FEFFFF"/>
                </a:solidFill>
                <a:effectLst/>
                <a:latin typeface="Times New Roman" panose="02020603050405020304" pitchFamily="18" charset="0"/>
              </a:rPr>
              <a:t>What is the relation of problem (Pollution) to the effected (Mankind)?</a:t>
            </a:r>
            <a:br>
              <a:rPr lang="en-US" sz="1500" b="0" i="0" dirty="0">
                <a:solidFill>
                  <a:srgbClr val="FEFFFF"/>
                </a:solidFill>
                <a:effectLst/>
                <a:latin typeface="Times New Roman" panose="02020603050405020304" pitchFamily="18" charset="0"/>
              </a:rPr>
            </a:br>
            <a:r>
              <a:rPr lang="en-US" sz="1500" b="0" i="0" dirty="0">
                <a:solidFill>
                  <a:srgbClr val="FEFFFF"/>
                </a:solidFill>
                <a:effectLst/>
                <a:latin typeface="Times New Roman" panose="02020603050405020304" pitchFamily="18" charset="0"/>
              </a:rPr>
              <a:t>What are the major problems caused by that?</a:t>
            </a:r>
            <a:br>
              <a:rPr lang="en-US" sz="1500" b="0" i="0" dirty="0">
                <a:solidFill>
                  <a:srgbClr val="FEFFFF"/>
                </a:solidFill>
                <a:effectLst/>
                <a:latin typeface="Times New Roman" panose="02020603050405020304" pitchFamily="18" charset="0"/>
              </a:rPr>
            </a:br>
            <a:r>
              <a:rPr lang="en-US" sz="1500" b="0" i="0" dirty="0">
                <a:solidFill>
                  <a:srgbClr val="FEFFFF"/>
                </a:solidFill>
                <a:effectLst/>
                <a:latin typeface="Times New Roman" panose="02020603050405020304" pitchFamily="18" charset="0"/>
              </a:rPr>
              <a:t>How do they effect?</a:t>
            </a:r>
            <a:br>
              <a:rPr lang="en-US" sz="1500" b="0" i="0" dirty="0">
                <a:solidFill>
                  <a:srgbClr val="FEFFFF"/>
                </a:solidFill>
                <a:effectLst/>
                <a:latin typeface="Times New Roman" panose="02020603050405020304" pitchFamily="18" charset="0"/>
              </a:rPr>
            </a:br>
            <a:r>
              <a:rPr lang="en-US" sz="1500" b="0" i="0" dirty="0">
                <a:solidFill>
                  <a:srgbClr val="FEFFFF"/>
                </a:solidFill>
                <a:effectLst/>
                <a:latin typeface="Times New Roman" panose="02020603050405020304" pitchFamily="18" charset="0"/>
              </a:rPr>
              <a:t>What impact does it leave on mankind?</a:t>
            </a:r>
            <a:br>
              <a:rPr lang="en-US" sz="1500" b="0" i="0" dirty="0">
                <a:solidFill>
                  <a:srgbClr val="FEFFFF"/>
                </a:solidFill>
                <a:effectLst/>
                <a:latin typeface="Times New Roman" panose="02020603050405020304" pitchFamily="18" charset="0"/>
              </a:rPr>
            </a:br>
            <a:r>
              <a:rPr lang="en-US" sz="1500" b="0" i="0" dirty="0">
                <a:solidFill>
                  <a:srgbClr val="FEFFFF"/>
                </a:solidFill>
                <a:effectLst/>
                <a:latin typeface="Times New Roman" panose="02020603050405020304" pitchFamily="18" charset="0"/>
              </a:rPr>
              <a:t>What is the solution?</a:t>
            </a:r>
            <a:br>
              <a:rPr lang="en-US" sz="1500" b="0" i="0" dirty="0">
                <a:solidFill>
                  <a:srgbClr val="FEFFFF"/>
                </a:solidFill>
                <a:effectLst/>
                <a:latin typeface="Times New Roman" panose="02020603050405020304" pitchFamily="18" charset="0"/>
              </a:rPr>
            </a:br>
            <a:r>
              <a:rPr lang="en-US" sz="1500" b="0" i="0" dirty="0">
                <a:solidFill>
                  <a:srgbClr val="FEFFFF"/>
                </a:solidFill>
                <a:effectLst/>
                <a:latin typeface="Times New Roman" panose="02020603050405020304" pitchFamily="18" charset="0"/>
              </a:rPr>
              <a:t>What will the result be?</a:t>
            </a:r>
            <a:r>
              <a:rPr lang="en-US" sz="1500" dirty="0">
                <a:solidFill>
                  <a:srgbClr val="FEFFFF"/>
                </a:solidFill>
              </a:rPr>
              <a:t> </a:t>
            </a:r>
            <a:br>
              <a:rPr lang="en-US" sz="1500" dirty="0">
                <a:solidFill>
                  <a:srgbClr val="FEFFFF"/>
                </a:solidFill>
              </a:rPr>
            </a:br>
            <a:endParaRPr lang="en-US" sz="1500" dirty="0">
              <a:solidFill>
                <a:srgbClr val="FEFFFF"/>
              </a:solidFill>
            </a:endParaRPr>
          </a:p>
        </p:txBody>
      </p:sp>
    </p:spTree>
    <p:extLst>
      <p:ext uri="{BB962C8B-B14F-4D97-AF65-F5344CB8AC3E}">
        <p14:creationId xmlns:p14="http://schemas.microsoft.com/office/powerpoint/2010/main" val="32688426"/>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Closeup of hands holding an open book">
            <a:extLst>
              <a:ext uri="{FF2B5EF4-FFF2-40B4-BE49-F238E27FC236}">
                <a16:creationId xmlns:a16="http://schemas.microsoft.com/office/drawing/2014/main" id="{0E1F1F4B-EB19-4E9B-AFC6-7519312B28A4}"/>
              </a:ext>
            </a:extLst>
          </p:cNvPr>
          <p:cNvPicPr>
            <a:picLocks noChangeAspect="1"/>
          </p:cNvPicPr>
          <p:nvPr/>
        </p:nvPicPr>
        <p:blipFill rotWithShape="1">
          <a:blip r:embed="rId2"/>
          <a:srcRect b="15730"/>
          <a:stretch/>
        </p:blipFill>
        <p:spPr>
          <a:xfrm>
            <a:off x="-3048" y="10"/>
            <a:ext cx="12191999" cy="6857990"/>
          </a:xfrm>
          <a:prstGeom prst="rect">
            <a:avLst/>
          </a:prstGeom>
        </p:spPr>
      </p:pic>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48A6406-897D-4588-A83B-CED1B7F77D47}"/>
              </a:ext>
            </a:extLst>
          </p:cNvPr>
          <p:cNvSpPr>
            <a:spLocks noGrp="1"/>
          </p:cNvSpPr>
          <p:nvPr>
            <p:ph type="title"/>
          </p:nvPr>
        </p:nvSpPr>
        <p:spPr>
          <a:xfrm>
            <a:off x="-1813157" y="-2666129"/>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5200" dirty="0">
                <a:solidFill>
                  <a:srgbClr val="FFFFFF"/>
                </a:solidFill>
              </a:rPr>
              <a:t>Reading methods</a:t>
            </a:r>
          </a:p>
        </p:txBody>
      </p:sp>
      <p:graphicFrame>
        <p:nvGraphicFramePr>
          <p:cNvPr id="7" name="Object 6">
            <a:extLst>
              <a:ext uri="{FF2B5EF4-FFF2-40B4-BE49-F238E27FC236}">
                <a16:creationId xmlns:a16="http://schemas.microsoft.com/office/drawing/2014/main" id="{185F4564-5BD4-46D9-9676-EB01FBB181B8}"/>
              </a:ext>
            </a:extLst>
          </p:cNvPr>
          <p:cNvGraphicFramePr>
            <a:graphicFrameLocks noChangeAspect="1"/>
          </p:cNvGraphicFramePr>
          <p:nvPr>
            <p:extLst>
              <p:ext uri="{D42A27DB-BD31-4B8C-83A1-F6EECF244321}">
                <p14:modId xmlns:p14="http://schemas.microsoft.com/office/powerpoint/2010/main" val="3712514070"/>
              </p:ext>
            </p:extLst>
          </p:nvPr>
        </p:nvGraphicFramePr>
        <p:xfrm>
          <a:off x="3595422" y="1051351"/>
          <a:ext cx="4536902" cy="1811971"/>
        </p:xfrm>
        <a:graphic>
          <a:graphicData uri="http://schemas.openxmlformats.org/presentationml/2006/ole">
            <mc:AlternateContent xmlns:mc="http://schemas.openxmlformats.org/markup-compatibility/2006">
              <mc:Choice xmlns:v="urn:schemas-microsoft-com:vml" Requires="v">
                <p:oleObj name="Bitmap Image" r:id="rId3" imgW="8946000" imgH="1996560" progId="Paint.Picture">
                  <p:embed/>
                </p:oleObj>
              </mc:Choice>
              <mc:Fallback>
                <p:oleObj name="Bitmap Image" r:id="rId3" imgW="8946000" imgH="1996560" progId="Paint.Picture">
                  <p:embed/>
                  <p:pic>
                    <p:nvPicPr>
                      <p:cNvPr id="4" name="Object 3">
                        <a:extLst>
                          <a:ext uri="{FF2B5EF4-FFF2-40B4-BE49-F238E27FC236}">
                            <a16:creationId xmlns:a16="http://schemas.microsoft.com/office/drawing/2014/main" id="{70F7B1E2-F77E-45C7-9AAD-F36F5AA178F9}"/>
                          </a:ext>
                        </a:extLst>
                      </p:cNvPr>
                      <p:cNvPicPr/>
                      <p:nvPr/>
                    </p:nvPicPr>
                    <p:blipFill>
                      <a:blip r:embed="rId4"/>
                      <a:stretch>
                        <a:fillRect/>
                      </a:stretch>
                    </p:blipFill>
                    <p:spPr>
                      <a:xfrm>
                        <a:off x="3595422" y="1051351"/>
                        <a:ext cx="4536902" cy="1811971"/>
                      </a:xfrm>
                      <a:prstGeom prst="rect">
                        <a:avLst/>
                      </a:prstGeom>
                    </p:spPr>
                  </p:pic>
                </p:oleObj>
              </mc:Fallback>
            </mc:AlternateContent>
          </a:graphicData>
        </a:graphic>
      </p:graphicFrame>
    </p:spTree>
    <p:extLst>
      <p:ext uri="{BB962C8B-B14F-4D97-AF65-F5344CB8AC3E}">
        <p14:creationId xmlns:p14="http://schemas.microsoft.com/office/powerpoint/2010/main" val="1574144672"/>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lowchart: Document 11">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2">
            <a:extLst>
              <a:ext uri="{FF2B5EF4-FFF2-40B4-BE49-F238E27FC236}">
                <a16:creationId xmlns:a16="http://schemas.microsoft.com/office/drawing/2014/main" id="{8A3E3439-1AFA-4938-AD7C-A0A0B0E7598B}"/>
              </a:ext>
            </a:extLst>
          </p:cNvPr>
          <p:cNvSpPr>
            <a:spLocks noGrp="1" noChangeArrowheads="1"/>
          </p:cNvSpPr>
          <p:nvPr>
            <p:ph type="title"/>
          </p:nvPr>
        </p:nvSpPr>
        <p:spPr bwMode="auto">
          <a:xfrm>
            <a:off x="838200" y="41953"/>
            <a:ext cx="2840182" cy="237114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L="0" marR="0" lvl="0" indent="0" fontAlgn="base">
              <a:spcAft>
                <a:spcPct val="0"/>
              </a:spcAft>
              <a:buClrTx/>
              <a:buSzTx/>
              <a:tabLst/>
            </a:pPr>
            <a:br>
              <a:rPr kumimoji="0" lang="en-US" altLang="en-US" sz="3200" b="0" i="0" u="none" strike="noStrike" kern="1200" cap="none" normalizeH="0" baseline="0" dirty="0">
                <a:ln>
                  <a:noFill/>
                </a:ln>
                <a:solidFill>
                  <a:srgbClr val="FFFFFF"/>
                </a:solidFill>
                <a:effectLst/>
                <a:latin typeface="+mj-lt"/>
                <a:ea typeface="+mj-ea"/>
                <a:cs typeface="+mj-cs"/>
              </a:rPr>
            </a:br>
            <a:endParaRPr kumimoji="0" lang="en-US" altLang="en-US" sz="3200" b="0" i="0" u="none" strike="noStrike" kern="1200" cap="none" normalizeH="0" baseline="0" dirty="0">
              <a:ln>
                <a:noFill/>
              </a:ln>
              <a:solidFill>
                <a:srgbClr val="FFFFFF"/>
              </a:solidFill>
              <a:effectLst/>
              <a:latin typeface="+mj-lt"/>
              <a:ea typeface="+mj-ea"/>
              <a:cs typeface="+mj-cs"/>
            </a:endParaRPr>
          </a:p>
        </p:txBody>
      </p:sp>
      <p:graphicFrame>
        <p:nvGraphicFramePr>
          <p:cNvPr id="6" name="Content Placeholder 5">
            <a:extLst>
              <a:ext uri="{FF2B5EF4-FFF2-40B4-BE49-F238E27FC236}">
                <a16:creationId xmlns:a16="http://schemas.microsoft.com/office/drawing/2014/main" id="{DF3AC5E9-91CF-4078-AB70-9177A803730F}"/>
              </a:ext>
            </a:extLst>
          </p:cNvPr>
          <p:cNvGraphicFramePr>
            <a:graphicFrameLocks noGrp="1"/>
          </p:cNvGraphicFramePr>
          <p:nvPr>
            <p:ph idx="1"/>
            <p:extLst>
              <p:ext uri="{D42A27DB-BD31-4B8C-83A1-F6EECF244321}">
                <p14:modId xmlns:p14="http://schemas.microsoft.com/office/powerpoint/2010/main" val="3086487471"/>
              </p:ext>
            </p:extLst>
          </p:nvPr>
        </p:nvGraphicFramePr>
        <p:xfrm>
          <a:off x="976138" y="813245"/>
          <a:ext cx="2702244" cy="886968"/>
        </p:xfrm>
        <a:graphic>
          <a:graphicData uri="http://schemas.openxmlformats.org/drawingml/2006/table">
            <a:tbl>
              <a:tblPr/>
              <a:tblGrid>
                <a:gridCol w="2702244">
                  <a:extLst>
                    <a:ext uri="{9D8B030D-6E8A-4147-A177-3AD203B41FA5}">
                      <a16:colId xmlns:a16="http://schemas.microsoft.com/office/drawing/2014/main" val="2033769149"/>
                    </a:ext>
                  </a:extLst>
                </a:gridCol>
              </a:tblGrid>
              <a:tr h="886968">
                <a:tc>
                  <a:txBody>
                    <a:bodyPr/>
                    <a:lstStyle/>
                    <a:p>
                      <a:pPr algn="l" fontAlgn="ctr">
                        <a:spcBef>
                          <a:spcPts val="0"/>
                        </a:spcBef>
                        <a:spcAft>
                          <a:spcPts val="0"/>
                        </a:spcAft>
                      </a:pPr>
                      <a:r>
                        <a:rPr lang="en-US" sz="3300" b="1" i="0" u="none" strike="noStrike" dirty="0">
                          <a:solidFill>
                            <a:srgbClr val="000000"/>
                          </a:solidFill>
                          <a:effectLst/>
                          <a:latin typeface="Times New Roman" panose="02020603050405020304" pitchFamily="18" charset="0"/>
                        </a:rPr>
                        <a:t>Skimming</a:t>
                      </a:r>
                      <a:endParaRPr lang="en-US" sz="5400" b="0" i="0" u="none" strike="noStrike" dirty="0">
                        <a:effectLst/>
                        <a:latin typeface="Arial" panose="020B0604020202020204" pitchFamily="34" charset="0"/>
                      </a:endParaRPr>
                    </a:p>
                  </a:txBody>
                  <a:tcPr marL="274320" marR="274320" marT="137160" marB="13716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1583241"/>
                  </a:ext>
                </a:extLst>
              </a:tr>
            </a:tbl>
          </a:graphicData>
        </a:graphic>
      </p:graphicFrame>
      <p:graphicFrame>
        <p:nvGraphicFramePr>
          <p:cNvPr id="19" name="Object 18">
            <a:extLst>
              <a:ext uri="{FF2B5EF4-FFF2-40B4-BE49-F238E27FC236}">
                <a16:creationId xmlns:a16="http://schemas.microsoft.com/office/drawing/2014/main" id="{39F74545-516E-4A22-86D3-B4A809751DCC}"/>
              </a:ext>
            </a:extLst>
          </p:cNvPr>
          <p:cNvGraphicFramePr>
            <a:graphicFrameLocks noChangeAspect="1"/>
          </p:cNvGraphicFramePr>
          <p:nvPr>
            <p:extLst>
              <p:ext uri="{D42A27DB-BD31-4B8C-83A1-F6EECF244321}">
                <p14:modId xmlns:p14="http://schemas.microsoft.com/office/powerpoint/2010/main" val="317126580"/>
              </p:ext>
            </p:extLst>
          </p:nvPr>
        </p:nvGraphicFramePr>
        <p:xfrm>
          <a:off x="3886200" y="495508"/>
          <a:ext cx="8109427" cy="5189537"/>
        </p:xfrm>
        <a:graphic>
          <a:graphicData uri="http://schemas.openxmlformats.org/presentationml/2006/ole">
            <mc:AlternateContent xmlns:mc="http://schemas.openxmlformats.org/markup-compatibility/2006">
              <mc:Choice xmlns:v="urn:schemas-microsoft-com:vml" Requires="v">
                <p:oleObj name="Bitmap Image" r:id="rId2" imgW="6568560" imgH="5189400" progId="Paint.Picture">
                  <p:embed/>
                </p:oleObj>
              </mc:Choice>
              <mc:Fallback>
                <p:oleObj name="Bitmap Image" r:id="rId2" imgW="6568560" imgH="5189400" progId="Paint.Picture">
                  <p:embed/>
                  <p:pic>
                    <p:nvPicPr>
                      <p:cNvPr id="0" name=""/>
                      <p:cNvPicPr/>
                      <p:nvPr/>
                    </p:nvPicPr>
                    <p:blipFill>
                      <a:blip r:embed="rId3"/>
                      <a:stretch>
                        <a:fillRect/>
                      </a:stretch>
                    </p:blipFill>
                    <p:spPr>
                      <a:xfrm>
                        <a:off x="3886200" y="495508"/>
                        <a:ext cx="8109427" cy="5189537"/>
                      </a:xfrm>
                      <a:prstGeom prst="rect">
                        <a:avLst/>
                      </a:prstGeom>
                    </p:spPr>
                  </p:pic>
                </p:oleObj>
              </mc:Fallback>
            </mc:AlternateContent>
          </a:graphicData>
        </a:graphic>
      </p:graphicFrame>
    </p:spTree>
    <p:extLst>
      <p:ext uri="{BB962C8B-B14F-4D97-AF65-F5344CB8AC3E}">
        <p14:creationId xmlns:p14="http://schemas.microsoft.com/office/powerpoint/2010/main" val="342962711"/>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lowchart: Document 11">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2">
            <a:extLst>
              <a:ext uri="{FF2B5EF4-FFF2-40B4-BE49-F238E27FC236}">
                <a16:creationId xmlns:a16="http://schemas.microsoft.com/office/drawing/2014/main" id="{8A3E3439-1AFA-4938-AD7C-A0A0B0E7598B}"/>
              </a:ext>
            </a:extLst>
          </p:cNvPr>
          <p:cNvSpPr>
            <a:spLocks noGrp="1" noChangeArrowheads="1"/>
          </p:cNvSpPr>
          <p:nvPr>
            <p:ph type="title"/>
          </p:nvPr>
        </p:nvSpPr>
        <p:spPr bwMode="auto">
          <a:xfrm>
            <a:off x="838200" y="41953"/>
            <a:ext cx="2840182" cy="237114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L="0" marR="0" lvl="0" indent="0" fontAlgn="base">
              <a:spcAft>
                <a:spcPct val="0"/>
              </a:spcAft>
              <a:buClrTx/>
              <a:buSzTx/>
              <a:tabLst/>
            </a:pPr>
            <a:br>
              <a:rPr kumimoji="0" lang="en-US" altLang="en-US" sz="3200" b="0" i="0" u="none" strike="noStrike" kern="1200" cap="none" normalizeH="0" baseline="0" dirty="0">
                <a:ln>
                  <a:noFill/>
                </a:ln>
                <a:solidFill>
                  <a:srgbClr val="FFFFFF"/>
                </a:solidFill>
                <a:effectLst/>
                <a:latin typeface="+mj-lt"/>
                <a:ea typeface="+mj-ea"/>
                <a:cs typeface="+mj-cs"/>
              </a:rPr>
            </a:br>
            <a:endParaRPr kumimoji="0" lang="en-US" altLang="en-US" sz="3200" b="0" i="0" u="none" strike="noStrike" kern="1200" cap="none" normalizeH="0" baseline="0" dirty="0">
              <a:ln>
                <a:noFill/>
              </a:ln>
              <a:solidFill>
                <a:srgbClr val="FFFFFF"/>
              </a:solidFill>
              <a:effectLst/>
              <a:latin typeface="+mj-lt"/>
              <a:ea typeface="+mj-ea"/>
              <a:cs typeface="+mj-cs"/>
            </a:endParaRPr>
          </a:p>
        </p:txBody>
      </p:sp>
      <p:graphicFrame>
        <p:nvGraphicFramePr>
          <p:cNvPr id="6" name="Content Placeholder 5">
            <a:extLst>
              <a:ext uri="{FF2B5EF4-FFF2-40B4-BE49-F238E27FC236}">
                <a16:creationId xmlns:a16="http://schemas.microsoft.com/office/drawing/2014/main" id="{DF3AC5E9-91CF-4078-AB70-9177A803730F}"/>
              </a:ext>
            </a:extLst>
          </p:cNvPr>
          <p:cNvGraphicFramePr>
            <a:graphicFrameLocks noGrp="1"/>
          </p:cNvGraphicFramePr>
          <p:nvPr>
            <p:ph idx="1"/>
          </p:nvPr>
        </p:nvGraphicFramePr>
        <p:xfrm>
          <a:off x="976138" y="813245"/>
          <a:ext cx="2702244" cy="886968"/>
        </p:xfrm>
        <a:graphic>
          <a:graphicData uri="http://schemas.openxmlformats.org/drawingml/2006/table">
            <a:tbl>
              <a:tblPr/>
              <a:tblGrid>
                <a:gridCol w="2702244">
                  <a:extLst>
                    <a:ext uri="{9D8B030D-6E8A-4147-A177-3AD203B41FA5}">
                      <a16:colId xmlns:a16="http://schemas.microsoft.com/office/drawing/2014/main" val="2033769149"/>
                    </a:ext>
                  </a:extLst>
                </a:gridCol>
              </a:tblGrid>
              <a:tr h="886968">
                <a:tc>
                  <a:txBody>
                    <a:bodyPr/>
                    <a:lstStyle/>
                    <a:p>
                      <a:pPr algn="l" fontAlgn="ctr">
                        <a:spcBef>
                          <a:spcPts val="0"/>
                        </a:spcBef>
                        <a:spcAft>
                          <a:spcPts val="0"/>
                        </a:spcAft>
                      </a:pPr>
                      <a:r>
                        <a:rPr lang="en-US" sz="3300" b="1" i="0" u="none" strike="noStrike" dirty="0">
                          <a:solidFill>
                            <a:srgbClr val="000000"/>
                          </a:solidFill>
                          <a:effectLst/>
                          <a:latin typeface="Times New Roman" panose="02020603050405020304" pitchFamily="18" charset="0"/>
                        </a:rPr>
                        <a:t>Skimming</a:t>
                      </a:r>
                      <a:endParaRPr lang="en-US" sz="5400" b="0" i="0" u="none" strike="noStrike" dirty="0">
                        <a:effectLst/>
                        <a:latin typeface="Arial" panose="020B0604020202020204" pitchFamily="34" charset="0"/>
                      </a:endParaRPr>
                    </a:p>
                  </a:txBody>
                  <a:tcPr marL="274320" marR="274320" marT="137160" marB="13716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1583241"/>
                  </a:ext>
                </a:extLst>
              </a:tr>
            </a:tbl>
          </a:graphicData>
        </a:graphic>
      </p:graphicFrame>
      <p:sp>
        <p:nvSpPr>
          <p:cNvPr id="8" name="TextBox 7">
            <a:extLst>
              <a:ext uri="{FF2B5EF4-FFF2-40B4-BE49-F238E27FC236}">
                <a16:creationId xmlns:a16="http://schemas.microsoft.com/office/drawing/2014/main" id="{3D687F8A-E2CA-4352-AB60-0EAA823FD3E3}"/>
              </a:ext>
            </a:extLst>
          </p:cNvPr>
          <p:cNvSpPr txBox="1"/>
          <p:nvPr/>
        </p:nvSpPr>
        <p:spPr>
          <a:xfrm>
            <a:off x="4245330" y="707381"/>
            <a:ext cx="6097656" cy="4832092"/>
          </a:xfrm>
          <a:prstGeom prst="rect">
            <a:avLst/>
          </a:prstGeom>
          <a:noFill/>
        </p:spPr>
        <p:txBody>
          <a:bodyPr wrap="square">
            <a:spAutoFit/>
          </a:bodyPr>
          <a:lstStyle/>
          <a:p>
            <a:r>
              <a:rPr lang="en-US" sz="2000" b="1" i="0" dirty="0">
                <a:solidFill>
                  <a:srgbClr val="000000"/>
                </a:solidFill>
                <a:effectLst/>
                <a:latin typeface="Times New Roman" panose="02020603050405020304" pitchFamily="18" charset="0"/>
              </a:rPr>
              <a:t>Skimming</a:t>
            </a:r>
            <a:br>
              <a:rPr lang="en-US" sz="2000" b="1" i="0" dirty="0">
                <a:solidFill>
                  <a:srgbClr val="000000"/>
                </a:solidFill>
                <a:effectLst/>
                <a:latin typeface="Times New Roman" panose="02020603050405020304" pitchFamily="18" charset="0"/>
              </a:rPr>
            </a:br>
            <a:r>
              <a:rPr lang="en-US" sz="1800" b="0" i="0" dirty="0">
                <a:solidFill>
                  <a:srgbClr val="000000"/>
                </a:solidFill>
                <a:effectLst/>
                <a:latin typeface="Times New Roman" panose="02020603050405020304" pitchFamily="18" charset="0"/>
              </a:rPr>
              <a:t>In order to skim through a text quickly and efficiently one must know where to look for the main information.</a:t>
            </a:r>
            <a:br>
              <a:rPr lang="en-US" sz="1800" b="0" i="0" dirty="0">
                <a:solidFill>
                  <a:srgbClr val="000000"/>
                </a:solidFill>
                <a:effectLst/>
                <a:latin typeface="Times New Roman" panose="02020603050405020304" pitchFamily="18" charset="0"/>
              </a:rPr>
            </a:br>
            <a:r>
              <a:rPr lang="en-US" sz="1800" b="0" i="0" dirty="0">
                <a:solidFill>
                  <a:srgbClr val="000000"/>
                </a:solidFill>
                <a:effectLst/>
                <a:latin typeface="Times New Roman" panose="02020603050405020304" pitchFamily="18" charset="0"/>
              </a:rPr>
              <a:t>Procedures for skimming or rapid reading:</a:t>
            </a:r>
            <a:br>
              <a:rPr lang="en-US" sz="1800" b="0" i="0" dirty="0">
                <a:solidFill>
                  <a:srgbClr val="000000"/>
                </a:solidFill>
                <a:effectLst/>
                <a:latin typeface="Times New Roman" panose="02020603050405020304" pitchFamily="18" charset="0"/>
              </a:rPr>
            </a:br>
            <a:r>
              <a:rPr lang="en-US" sz="1800" b="1" i="0" dirty="0">
                <a:solidFill>
                  <a:srgbClr val="000000"/>
                </a:solidFill>
                <a:effectLst/>
                <a:latin typeface="Times New Roman" panose="02020603050405020304" pitchFamily="18" charset="0"/>
              </a:rPr>
              <a:t>How to Skim:</a:t>
            </a:r>
            <a:br>
              <a:rPr lang="en-US" sz="1800" b="1" i="0" dirty="0">
                <a:solidFill>
                  <a:srgbClr val="000000"/>
                </a:solidFill>
                <a:effectLst/>
                <a:latin typeface="Times New Roman" panose="02020603050405020304" pitchFamily="18" charset="0"/>
              </a:rPr>
            </a:br>
            <a:r>
              <a:rPr lang="en-US" sz="1800" b="0" i="0" dirty="0">
                <a:solidFill>
                  <a:srgbClr val="000000"/>
                </a:solidFill>
                <a:effectLst/>
                <a:latin typeface="Times New Roman" panose="02020603050405020304" pitchFamily="18" charset="0"/>
              </a:rPr>
              <a:t>1. Read titles, headings, subheadings and any other typographical indicators of important ideas (such as word in italics or in darken print).</a:t>
            </a:r>
            <a:br>
              <a:rPr lang="en-US" sz="1800" b="0" i="0" dirty="0">
                <a:solidFill>
                  <a:srgbClr val="000000"/>
                </a:solidFill>
                <a:effectLst/>
                <a:latin typeface="Times New Roman" panose="02020603050405020304" pitchFamily="18" charset="0"/>
              </a:rPr>
            </a:br>
            <a:r>
              <a:rPr lang="en-US" sz="1800" b="0" i="0" dirty="0">
                <a:solidFill>
                  <a:srgbClr val="000000"/>
                </a:solidFill>
                <a:effectLst/>
                <a:latin typeface="Times New Roman" panose="02020603050405020304" pitchFamily="18" charset="0"/>
              </a:rPr>
              <a:t>2. Does the first paragraph include a preview or an organizational structure for the information that is to follow? If it does, read it!</a:t>
            </a:r>
            <a:br>
              <a:rPr lang="en-US" sz="1800" b="0" i="0" dirty="0">
                <a:solidFill>
                  <a:srgbClr val="000000"/>
                </a:solidFill>
                <a:effectLst/>
                <a:latin typeface="Times New Roman" panose="02020603050405020304" pitchFamily="18" charset="0"/>
              </a:rPr>
            </a:br>
            <a:r>
              <a:rPr lang="en-US" sz="1800" b="0" i="0" dirty="0">
                <a:solidFill>
                  <a:srgbClr val="000000"/>
                </a:solidFill>
                <a:effectLst/>
                <a:latin typeface="Times New Roman" panose="02020603050405020304" pitchFamily="18" charset="0"/>
              </a:rPr>
              <a:t>3. Read the first sentences of paragraphs.</a:t>
            </a:r>
            <a:br>
              <a:rPr lang="en-US" sz="1800" b="0" i="0" dirty="0">
                <a:solidFill>
                  <a:srgbClr val="000000"/>
                </a:solidFill>
                <a:effectLst/>
                <a:latin typeface="Times New Roman" panose="02020603050405020304" pitchFamily="18" charset="0"/>
              </a:rPr>
            </a:br>
            <a:r>
              <a:rPr lang="en-US" sz="1800" b="0" i="0" dirty="0">
                <a:solidFill>
                  <a:srgbClr val="000000"/>
                </a:solidFill>
                <a:effectLst/>
                <a:latin typeface="Times New Roman" panose="02020603050405020304" pitchFamily="18" charset="0"/>
              </a:rPr>
              <a:t>4. Look at illustrations and read captions under pictures.</a:t>
            </a:r>
            <a:br>
              <a:rPr lang="en-US" sz="1800" b="0" i="0" dirty="0">
                <a:solidFill>
                  <a:srgbClr val="000000"/>
                </a:solidFill>
                <a:effectLst/>
                <a:latin typeface="Times New Roman" panose="02020603050405020304" pitchFamily="18" charset="0"/>
              </a:rPr>
            </a:br>
            <a:r>
              <a:rPr lang="en-US" sz="1800" b="0" i="0" dirty="0">
                <a:solidFill>
                  <a:srgbClr val="000000"/>
                </a:solidFill>
                <a:effectLst/>
                <a:latin typeface="Times New Roman" panose="02020603050405020304" pitchFamily="18" charset="0"/>
              </a:rPr>
              <a:t>5. Note numbers, dates and words that seem to standout.</a:t>
            </a:r>
            <a:br>
              <a:rPr lang="en-US" sz="1800" b="0" i="0" dirty="0">
                <a:solidFill>
                  <a:srgbClr val="000000"/>
                </a:solidFill>
                <a:effectLst/>
                <a:latin typeface="Times New Roman" panose="02020603050405020304" pitchFamily="18" charset="0"/>
              </a:rPr>
            </a:br>
            <a:r>
              <a:rPr lang="en-US" sz="1800" b="0" i="0" dirty="0">
                <a:solidFill>
                  <a:srgbClr val="000000"/>
                </a:solidFill>
                <a:effectLst/>
                <a:latin typeface="Times New Roman" panose="02020603050405020304" pitchFamily="18" charset="0"/>
              </a:rPr>
              <a:t>6. Note any organizational or structural clue words, such as first, second, in addition and finally</a:t>
            </a:r>
            <a:r>
              <a:rPr lang="en-US" dirty="0"/>
              <a:t> </a:t>
            </a:r>
            <a:br>
              <a:rPr lang="en-US" dirty="0"/>
            </a:br>
            <a:endParaRPr lang="en-US" dirty="0"/>
          </a:p>
        </p:txBody>
      </p:sp>
    </p:spTree>
    <p:extLst>
      <p:ext uri="{BB962C8B-B14F-4D97-AF65-F5344CB8AC3E}">
        <p14:creationId xmlns:p14="http://schemas.microsoft.com/office/powerpoint/2010/main" val="218995440"/>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4E0A5C5C-2A95-428E-9F6A-0D29EBD57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8395" y="1040837"/>
            <a:ext cx="4754948" cy="4754948"/>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1056F38F-7C4E-461D-8709-7D0024AE1F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411" y="1029607"/>
            <a:ext cx="4754948" cy="4754948"/>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C7278469-3C3C-49CE-AEEE-E176A4900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9960" y="934855"/>
            <a:ext cx="4754948" cy="4754948"/>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A954797-E425-4084-B1C6-476EACAEB808}"/>
              </a:ext>
            </a:extLst>
          </p:cNvPr>
          <p:cNvSpPr>
            <a:spLocks noGrp="1"/>
          </p:cNvSpPr>
          <p:nvPr>
            <p:ph type="title"/>
          </p:nvPr>
        </p:nvSpPr>
        <p:spPr>
          <a:xfrm>
            <a:off x="1102368" y="1877492"/>
            <a:ext cx="4030132" cy="3215373"/>
          </a:xfrm>
        </p:spPr>
        <p:txBody>
          <a:bodyPr>
            <a:normAutofit/>
          </a:bodyPr>
          <a:lstStyle/>
          <a:p>
            <a:pPr algn="ctr"/>
            <a:br>
              <a:rPr lang="en-US" b="1" i="0" dirty="0">
                <a:solidFill>
                  <a:schemeClr val="bg1"/>
                </a:solidFill>
                <a:effectLst/>
                <a:latin typeface="Times New Roman" panose="02020603050405020304" pitchFamily="18" charset="0"/>
              </a:rPr>
            </a:br>
            <a:br>
              <a:rPr lang="en-US" b="1" i="0" dirty="0">
                <a:solidFill>
                  <a:schemeClr val="bg1"/>
                </a:solidFill>
                <a:effectLst/>
                <a:latin typeface="Times New Roman" panose="02020603050405020304" pitchFamily="18" charset="0"/>
              </a:rPr>
            </a:br>
            <a:br>
              <a:rPr lang="en-US" b="1" i="0" dirty="0">
                <a:solidFill>
                  <a:schemeClr val="bg1"/>
                </a:solidFill>
                <a:effectLst/>
                <a:latin typeface="Times New Roman" panose="02020603050405020304" pitchFamily="18" charset="0"/>
              </a:rPr>
            </a:br>
            <a:br>
              <a:rPr lang="en-US" b="1" i="0" dirty="0">
                <a:solidFill>
                  <a:schemeClr val="bg1"/>
                </a:solidFill>
                <a:effectLst/>
                <a:latin typeface="Times New Roman" panose="02020603050405020304" pitchFamily="18" charset="0"/>
              </a:rPr>
            </a:br>
            <a:r>
              <a:rPr lang="en-US" b="1" i="0" dirty="0">
                <a:solidFill>
                  <a:schemeClr val="bg1"/>
                </a:solidFill>
                <a:effectLst/>
                <a:latin typeface="Times New Roman" panose="02020603050405020304" pitchFamily="18" charset="0"/>
              </a:rPr>
              <a:t>Scanning</a:t>
            </a:r>
            <a:endParaRPr lang="en-US" dirty="0">
              <a:solidFill>
                <a:schemeClr val="bg1"/>
              </a:solidFill>
            </a:endParaRPr>
          </a:p>
        </p:txBody>
      </p:sp>
      <p:grpSp>
        <p:nvGrpSpPr>
          <p:cNvPr id="25" name="Group 15">
            <a:extLst>
              <a:ext uri="{FF2B5EF4-FFF2-40B4-BE49-F238E27FC236}">
                <a16:creationId xmlns:a16="http://schemas.microsoft.com/office/drawing/2014/main" id="{93DC754C-7E09-422D-A8BB-AF632E90DF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861854" cy="717514"/>
            <a:chOff x="0" y="377893"/>
            <a:chExt cx="1861854" cy="717514"/>
          </a:xfrm>
          <a:solidFill>
            <a:schemeClr val="bg1"/>
          </a:solidFill>
        </p:grpSpPr>
        <p:sp>
          <p:nvSpPr>
            <p:cNvPr id="27" name="Freeform: Shape 16">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dirty="0"/>
            </a:p>
          </p:txBody>
        </p:sp>
        <p:sp>
          <p:nvSpPr>
            <p:cNvPr id="34" name="Freeform: Shape 17">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sp>
        <p:nvSpPr>
          <p:cNvPr id="35" name="Graphic 212">
            <a:extLst>
              <a:ext uri="{FF2B5EF4-FFF2-40B4-BE49-F238E27FC236}">
                <a16:creationId xmlns:a16="http://schemas.microsoft.com/office/drawing/2014/main" id="{4C6598AB-1C17-4D54-951C-A082D94ACB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8524" y="45781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36" name="Graphic 212">
            <a:extLst>
              <a:ext uri="{FF2B5EF4-FFF2-40B4-BE49-F238E27FC236}">
                <a16:creationId xmlns:a16="http://schemas.microsoft.com/office/drawing/2014/main" id="{C83B66D7-137D-4AC1-B172-53D60F08BE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8524" y="45781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24" name="Oval 23">
            <a:extLst>
              <a:ext uri="{FF2B5EF4-FFF2-40B4-BE49-F238E27FC236}">
                <a16:creationId xmlns:a16="http://schemas.microsoft.com/office/drawing/2014/main" id="{F6B92503-6984-4D15-8B98-8718709B78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976" y="4946663"/>
            <a:ext cx="319941" cy="319941"/>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6" name="Oval 25">
            <a:extLst>
              <a:ext uri="{FF2B5EF4-FFF2-40B4-BE49-F238E27FC236}">
                <a16:creationId xmlns:a16="http://schemas.microsoft.com/office/drawing/2014/main" id="{08DDF938-524E-4C18-A47D-C006278323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976" y="4946663"/>
            <a:ext cx="319941" cy="319941"/>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Content Placeholder 2">
            <a:extLst>
              <a:ext uri="{FF2B5EF4-FFF2-40B4-BE49-F238E27FC236}">
                <a16:creationId xmlns:a16="http://schemas.microsoft.com/office/drawing/2014/main" id="{D13D9776-1B33-47CD-8D9B-67791EFA2B8B}"/>
              </a:ext>
            </a:extLst>
          </p:cNvPr>
          <p:cNvSpPr>
            <a:spLocks noGrp="1"/>
          </p:cNvSpPr>
          <p:nvPr>
            <p:ph idx="1"/>
          </p:nvPr>
        </p:nvSpPr>
        <p:spPr>
          <a:xfrm>
            <a:off x="6234868" y="1130846"/>
            <a:ext cx="5217173" cy="4351338"/>
          </a:xfrm>
        </p:spPr>
        <p:txBody>
          <a:bodyPr>
            <a:normAutofit/>
          </a:bodyPr>
          <a:lstStyle/>
          <a:p>
            <a:br>
              <a:rPr lang="en-US" sz="1800" b="1" i="0" dirty="0">
                <a:solidFill>
                  <a:schemeClr val="bg1"/>
                </a:solidFill>
                <a:effectLst/>
                <a:latin typeface="Times New Roman" panose="02020603050405020304" pitchFamily="18" charset="0"/>
              </a:rPr>
            </a:br>
            <a:r>
              <a:rPr lang="en-US" sz="1800" b="0" i="0" dirty="0">
                <a:solidFill>
                  <a:schemeClr val="bg1"/>
                </a:solidFill>
                <a:effectLst/>
                <a:latin typeface="Times New Roman" panose="02020603050405020304" pitchFamily="18" charset="0"/>
              </a:rPr>
              <a:t>Scanning a text or part(s) of a text for:</a:t>
            </a:r>
            <a:br>
              <a:rPr lang="en-US" sz="1800" b="0" i="0" dirty="0">
                <a:solidFill>
                  <a:schemeClr val="bg1"/>
                </a:solidFill>
                <a:effectLst/>
                <a:latin typeface="Times New Roman" panose="02020603050405020304" pitchFamily="18" charset="0"/>
              </a:rPr>
            </a:br>
            <a:r>
              <a:rPr lang="en-US" sz="1800" b="0" i="0" dirty="0">
                <a:solidFill>
                  <a:schemeClr val="bg1"/>
                </a:solidFill>
                <a:effectLst/>
                <a:latin typeface="Times New Roman" panose="02020603050405020304" pitchFamily="18" charset="0"/>
              </a:rPr>
              <a:t>1. Specific information</a:t>
            </a:r>
            <a:br>
              <a:rPr lang="en-US" sz="1800" b="0" i="0" dirty="0">
                <a:solidFill>
                  <a:schemeClr val="bg1"/>
                </a:solidFill>
                <a:effectLst/>
                <a:latin typeface="Times New Roman" panose="02020603050405020304" pitchFamily="18" charset="0"/>
              </a:rPr>
            </a:br>
            <a:r>
              <a:rPr lang="en-US" sz="1800" b="0" i="0" dirty="0">
                <a:solidFill>
                  <a:schemeClr val="bg1"/>
                </a:solidFill>
                <a:effectLst/>
                <a:latin typeface="Times New Roman" panose="02020603050405020304" pitchFamily="18" charset="0"/>
              </a:rPr>
              <a:t>2. Specific parts of text</a:t>
            </a:r>
            <a:br>
              <a:rPr lang="en-US" sz="1800" b="0" i="0" dirty="0">
                <a:solidFill>
                  <a:schemeClr val="bg1"/>
                </a:solidFill>
                <a:effectLst/>
                <a:latin typeface="Times New Roman" panose="02020603050405020304" pitchFamily="18" charset="0"/>
              </a:rPr>
            </a:br>
            <a:r>
              <a:rPr lang="en-US" sz="1800" b="0" i="0" dirty="0">
                <a:solidFill>
                  <a:schemeClr val="bg1"/>
                </a:solidFill>
                <a:effectLst/>
                <a:latin typeface="Times New Roman" panose="02020603050405020304" pitchFamily="18" charset="0"/>
              </a:rPr>
              <a:t>3. Specific data recorded in non-verbal forms eg. diagrams, graphs, etc.</a:t>
            </a:r>
            <a:br>
              <a:rPr lang="en-US" sz="1800" b="0" i="0" dirty="0">
                <a:solidFill>
                  <a:schemeClr val="bg1"/>
                </a:solidFill>
                <a:effectLst/>
                <a:latin typeface="Times New Roman" panose="02020603050405020304" pitchFamily="18" charset="0"/>
              </a:rPr>
            </a:br>
            <a:r>
              <a:rPr lang="en-US" sz="1800" b="1" i="0" dirty="0">
                <a:solidFill>
                  <a:schemeClr val="bg1"/>
                </a:solidFill>
                <a:effectLst/>
                <a:latin typeface="Times New Roman" panose="02020603050405020304" pitchFamily="18" charset="0"/>
              </a:rPr>
              <a:t>Procedure for Scanning:</a:t>
            </a:r>
            <a:br>
              <a:rPr lang="en-US" sz="1800" b="1" i="0" dirty="0">
                <a:solidFill>
                  <a:schemeClr val="bg1"/>
                </a:solidFill>
                <a:effectLst/>
                <a:latin typeface="Times New Roman" panose="02020603050405020304" pitchFamily="18" charset="0"/>
              </a:rPr>
            </a:br>
            <a:r>
              <a:rPr lang="en-US" sz="1800" b="0" i="0" dirty="0">
                <a:solidFill>
                  <a:schemeClr val="bg1"/>
                </a:solidFill>
                <a:effectLst/>
                <a:latin typeface="Times New Roman" panose="02020603050405020304" pitchFamily="18" charset="0"/>
              </a:rPr>
              <a:t>1. Keep in mind only the specific information to be located.</a:t>
            </a:r>
            <a:br>
              <a:rPr lang="en-US" sz="1800" b="0" i="0" dirty="0">
                <a:solidFill>
                  <a:schemeClr val="bg1"/>
                </a:solidFill>
                <a:effectLst/>
                <a:latin typeface="Times New Roman" panose="02020603050405020304" pitchFamily="18" charset="0"/>
              </a:rPr>
            </a:br>
            <a:r>
              <a:rPr lang="en-US" sz="1800" b="0" i="0" dirty="0">
                <a:solidFill>
                  <a:schemeClr val="bg1"/>
                </a:solidFill>
                <a:effectLst/>
                <a:latin typeface="Times New Roman" panose="02020603050405020304" pitchFamily="18" charset="0"/>
              </a:rPr>
              <a:t>2. Decide which clues will help to find the required information.</a:t>
            </a:r>
            <a:br>
              <a:rPr lang="en-US" sz="1800" b="0" i="0" dirty="0">
                <a:solidFill>
                  <a:schemeClr val="bg1"/>
                </a:solidFill>
                <a:effectLst/>
                <a:latin typeface="Times New Roman" panose="02020603050405020304" pitchFamily="18" charset="0"/>
              </a:rPr>
            </a:br>
            <a:r>
              <a:rPr lang="en-US" sz="1800" b="0" i="0" dirty="0">
                <a:solidFill>
                  <a:schemeClr val="bg1"/>
                </a:solidFill>
                <a:effectLst/>
                <a:latin typeface="Times New Roman" panose="02020603050405020304" pitchFamily="18" charset="0"/>
              </a:rPr>
              <a:t>3. Move your eyes quickly as possible down the page to find the clues.</a:t>
            </a:r>
            <a:br>
              <a:rPr lang="en-US" sz="1800" b="0" i="0" dirty="0">
                <a:solidFill>
                  <a:schemeClr val="bg1"/>
                </a:solidFill>
                <a:effectLst/>
                <a:latin typeface="Times New Roman" panose="02020603050405020304" pitchFamily="18" charset="0"/>
              </a:rPr>
            </a:br>
            <a:r>
              <a:rPr lang="en-US" sz="1800" b="0" i="0" dirty="0">
                <a:solidFill>
                  <a:schemeClr val="bg1"/>
                </a:solidFill>
                <a:effectLst/>
                <a:latin typeface="Times New Roman" panose="02020603050405020304" pitchFamily="18" charset="0"/>
              </a:rPr>
              <a:t>4. Read the section containing the clues to get information.</a:t>
            </a:r>
            <a:r>
              <a:rPr lang="en-US" sz="1800" dirty="0">
                <a:solidFill>
                  <a:schemeClr val="bg1"/>
                </a:solidFill>
              </a:rPr>
              <a:t> </a:t>
            </a:r>
            <a:br>
              <a:rPr lang="en-US" sz="1800" dirty="0">
                <a:solidFill>
                  <a:schemeClr val="bg1"/>
                </a:solidFill>
              </a:rPr>
            </a:br>
            <a:endParaRPr lang="en-US" sz="1800" dirty="0">
              <a:solidFill>
                <a:schemeClr val="bg1"/>
              </a:solidFill>
            </a:endParaRPr>
          </a:p>
        </p:txBody>
      </p:sp>
      <p:grpSp>
        <p:nvGrpSpPr>
          <p:cNvPr id="28" name="Graphic 185">
            <a:extLst>
              <a:ext uri="{FF2B5EF4-FFF2-40B4-BE49-F238E27FC236}">
                <a16:creationId xmlns:a16="http://schemas.microsoft.com/office/drawing/2014/main" id="{3773FAF5-C452-4455-9411-D6AF5EBD4C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812239" y="6139464"/>
            <a:ext cx="1054466" cy="469689"/>
            <a:chOff x="9841624" y="4115729"/>
            <a:chExt cx="602169" cy="268223"/>
          </a:xfrm>
          <a:solidFill>
            <a:schemeClr val="bg1"/>
          </a:solidFill>
        </p:grpSpPr>
        <p:sp>
          <p:nvSpPr>
            <p:cNvPr id="29" name="Freeform: Shape 28">
              <a:extLst>
                <a:ext uri="{FF2B5EF4-FFF2-40B4-BE49-F238E27FC236}">
                  <a16:creationId xmlns:a16="http://schemas.microsoft.com/office/drawing/2014/main" id="{1ECA0D96-F63C-4F7B-BE16-0F3FE76D7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30" name="Freeform: Shape 29">
              <a:extLst>
                <a:ext uri="{FF2B5EF4-FFF2-40B4-BE49-F238E27FC236}">
                  <a16:creationId xmlns:a16="http://schemas.microsoft.com/office/drawing/2014/main" id="{74F83A81-0546-400A-918A-90C9C48B81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31" name="Freeform: Shape 30">
              <a:extLst>
                <a:ext uri="{FF2B5EF4-FFF2-40B4-BE49-F238E27FC236}">
                  <a16:creationId xmlns:a16="http://schemas.microsoft.com/office/drawing/2014/main" id="{9741F692-A5B6-4215-86D9-B1FD4FF26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32" name="Freeform: Shape 31">
              <a:extLst>
                <a:ext uri="{FF2B5EF4-FFF2-40B4-BE49-F238E27FC236}">
                  <a16:creationId xmlns:a16="http://schemas.microsoft.com/office/drawing/2014/main" id="{CC0876CB-9C60-4580-8FED-CD64EC7664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33" name="Freeform: Shape 32">
              <a:extLst>
                <a:ext uri="{FF2B5EF4-FFF2-40B4-BE49-F238E27FC236}">
                  <a16:creationId xmlns:a16="http://schemas.microsoft.com/office/drawing/2014/main" id="{A879B3B7-48DB-4D3A-BB33-02766EAD3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grpSp>
      <p:pic>
        <p:nvPicPr>
          <p:cNvPr id="8194" name="Picture 2" descr="เทคนิคการอ่านเร็ว อ่านแบบ Scanning และแบบ Skimming Reading | IELTS">
            <a:extLst>
              <a:ext uri="{FF2B5EF4-FFF2-40B4-BE49-F238E27FC236}">
                <a16:creationId xmlns:a16="http://schemas.microsoft.com/office/drawing/2014/main" id="{164ED437-BA85-44E5-96AE-7AE0D1E148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8141" y="1728193"/>
            <a:ext cx="3438586" cy="2267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4647126"/>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75B8A-DBCD-49C7-A34E-2B1183D7EC96}"/>
              </a:ext>
            </a:extLst>
          </p:cNvPr>
          <p:cNvSpPr>
            <a:spLocks noGrp="1"/>
          </p:cNvSpPr>
          <p:nvPr>
            <p:ph type="title"/>
          </p:nvPr>
        </p:nvSpPr>
        <p:spPr>
          <a:xfrm>
            <a:off x="990600" y="338328"/>
            <a:ext cx="10210800" cy="1078992"/>
          </a:xfrm>
        </p:spPr>
        <p:txBody>
          <a:bodyPr vert="horz" lIns="91440" tIns="45720" rIns="91440" bIns="45720" rtlCol="0" anchor="b">
            <a:normAutofit/>
          </a:bodyPr>
          <a:lstStyle/>
          <a:p>
            <a:pPr algn="ctr"/>
            <a:r>
              <a:rPr lang="en-US" sz="5400" dirty="0"/>
              <a:t>Contrast skimming and scanning</a:t>
            </a:r>
          </a:p>
        </p:txBody>
      </p:sp>
      <p:sp>
        <p:nvSpPr>
          <p:cNvPr id="18" name="Rectangle 17">
            <a:extLst>
              <a:ext uri="{FF2B5EF4-FFF2-40B4-BE49-F238E27FC236}">
                <a16:creationId xmlns:a16="http://schemas.microsoft.com/office/drawing/2014/main" id="{70BDD0CE-06A4-404B-8A13-580229C1C9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41750"/>
            <a:ext cx="12192000" cy="4716250"/>
          </a:xfrm>
          <a:prstGeom prst="rect">
            <a:avLst/>
          </a:prstGeom>
          <a:solidFill>
            <a:srgbClr val="6558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ounded Rectangle 26">
            <a:extLst>
              <a:ext uri="{FF2B5EF4-FFF2-40B4-BE49-F238E27FC236}">
                <a16:creationId xmlns:a16="http://schemas.microsoft.com/office/drawing/2014/main" id="{EE9899FA-8881-472C-AA59-D08A89CA8A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564" y="2423160"/>
            <a:ext cx="5613569"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AFBAFF46-3095-4BE6-B2E8-1000FDD1D759}"/>
              </a:ext>
            </a:extLst>
          </p:cNvPr>
          <p:cNvPicPr>
            <a:picLocks noChangeAspect="1"/>
          </p:cNvPicPr>
          <p:nvPr/>
        </p:nvPicPr>
        <p:blipFill>
          <a:blip r:embed="rId2"/>
          <a:stretch>
            <a:fillRect/>
          </a:stretch>
        </p:blipFill>
        <p:spPr>
          <a:xfrm>
            <a:off x="639148" y="2989285"/>
            <a:ext cx="4974336" cy="2798063"/>
          </a:xfrm>
          <a:prstGeom prst="rect">
            <a:avLst/>
          </a:prstGeom>
        </p:spPr>
      </p:pic>
      <p:sp>
        <p:nvSpPr>
          <p:cNvPr id="25" name="Rounded Rectangle 16">
            <a:extLst>
              <a:ext uri="{FF2B5EF4-FFF2-40B4-BE49-F238E27FC236}">
                <a16:creationId xmlns:a16="http://schemas.microsoft.com/office/drawing/2014/main" id="{080B7D90-3DF1-4514-B26D-616BE35553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4749" y="2423160"/>
            <a:ext cx="5613569"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8ABD70C3-8DA4-40E4-8FD6-1FC44C43C3F4}"/>
              </a:ext>
            </a:extLst>
          </p:cNvPr>
          <p:cNvPicPr>
            <a:picLocks noChangeAspect="1"/>
          </p:cNvPicPr>
          <p:nvPr/>
        </p:nvPicPr>
        <p:blipFill rotWithShape="1">
          <a:blip r:embed="rId3"/>
          <a:stretch/>
        </p:blipFill>
        <p:spPr>
          <a:xfrm>
            <a:off x="6578516" y="2991619"/>
            <a:ext cx="4974336" cy="2798064"/>
          </a:xfrm>
          <a:prstGeom prst="rect">
            <a:avLst/>
          </a:prstGeom>
        </p:spPr>
      </p:pic>
    </p:spTree>
    <p:extLst>
      <p:ext uri="{BB962C8B-B14F-4D97-AF65-F5344CB8AC3E}">
        <p14:creationId xmlns:p14="http://schemas.microsoft.com/office/powerpoint/2010/main" val="809620970"/>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A397E3E-B90C-4D82-BAAA-36F7AC6A45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16C8D8F-10E9-4498-ABDB-0F923F8B68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24561"/>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bg1"/>
          </a:solidFill>
          <a:ln w="9525" cap="flat">
            <a:noFill/>
            <a:prstDash val="solid"/>
            <a:miter/>
          </a:ln>
        </p:spPr>
        <p:txBody>
          <a:bodyPr wrap="square" rtlCol="0" anchor="ctr">
            <a:noAutofit/>
          </a:bodyPr>
          <a:lstStyle/>
          <a:p>
            <a:endParaRPr lang="en-US" dirty="0"/>
          </a:p>
        </p:txBody>
      </p:sp>
      <p:sp>
        <p:nvSpPr>
          <p:cNvPr id="12" name="Freeform: Shape 11">
            <a:extLst>
              <a:ext uri="{FF2B5EF4-FFF2-40B4-BE49-F238E27FC236}">
                <a16:creationId xmlns:a16="http://schemas.microsoft.com/office/drawing/2014/main" id="{1E5A83E3-8A11-4492-BB6E-F5F2240316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64296"/>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bg1"/>
          </a:solidFill>
          <a:ln w="9525" cap="flat">
            <a:noFill/>
            <a:prstDash val="solid"/>
            <a:miter/>
          </a:ln>
        </p:spPr>
        <p:txBody>
          <a:bodyPr wrap="square" rtlCol="0" anchor="ctr">
            <a:noAutofit/>
          </a:bodyPr>
          <a:lstStyle/>
          <a:p>
            <a:endParaRPr lang="en-US" dirty="0"/>
          </a:p>
        </p:txBody>
      </p:sp>
      <p:sp>
        <p:nvSpPr>
          <p:cNvPr id="14" name="Freeform: Shape 13">
            <a:extLst>
              <a:ext uri="{FF2B5EF4-FFF2-40B4-BE49-F238E27FC236}">
                <a16:creationId xmlns:a16="http://schemas.microsoft.com/office/drawing/2014/main" id="{8CF5E676-CA04-4CED-9F1E-5026ED66E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782347" cy="2943932"/>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sp>
        <p:nvSpPr>
          <p:cNvPr id="16" name="Freeform: Shape 15">
            <a:extLst>
              <a:ext uri="{FF2B5EF4-FFF2-40B4-BE49-F238E27FC236}">
                <a16:creationId xmlns:a16="http://schemas.microsoft.com/office/drawing/2014/main" id="{6BA9E676-A8FC-4C2F-8D78-C13ED8ABD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782347" cy="2943932"/>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2">
              <a:alpha val="3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sp>
        <p:nvSpPr>
          <p:cNvPr id="18" name="Freeform: Shape 17">
            <a:extLst>
              <a:ext uri="{FF2B5EF4-FFF2-40B4-BE49-F238E27FC236}">
                <a16:creationId xmlns:a16="http://schemas.microsoft.com/office/drawing/2014/main" id="{A2B5CBEA-F125-49B6-8335-227C325B11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65207" y="4529611"/>
            <a:ext cx="2426793" cy="2328389"/>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0" name="Freeform: Shape 19">
            <a:extLst>
              <a:ext uri="{FF2B5EF4-FFF2-40B4-BE49-F238E27FC236}">
                <a16:creationId xmlns:a16="http://schemas.microsoft.com/office/drawing/2014/main" id="{EECD79B5-5FC5-495F-BFD6-346C16E787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65207" y="4529611"/>
            <a:ext cx="2426793" cy="2328389"/>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6">
              <a:alpha val="3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2" name="Rectangle 21">
            <a:extLst>
              <a:ext uri="{FF2B5EF4-FFF2-40B4-BE49-F238E27FC236}">
                <a16:creationId xmlns:a16="http://schemas.microsoft.com/office/drawing/2014/main" id="{2C1D3151-5F97-4860-B56C-C98BD62CC2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21898" y="819446"/>
            <a:ext cx="8751370" cy="5402463"/>
          </a:xfrm>
          <a:prstGeom prst="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32D9D048-3063-435A-8C23-26C1907E9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21898" y="819446"/>
            <a:ext cx="8751370" cy="5402463"/>
          </a:xfrm>
          <a:prstGeom prst="rect">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8DE96824-E506-4448-8704-5EC7BF7BC5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20315" y="727769"/>
            <a:ext cx="8751370" cy="5402463"/>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1B77C88-3904-491D-8F5D-A04E7DBE470A}"/>
              </a:ext>
            </a:extLst>
          </p:cNvPr>
          <p:cNvSpPr>
            <a:spLocks noGrp="1"/>
          </p:cNvSpPr>
          <p:nvPr>
            <p:ph type="title"/>
          </p:nvPr>
        </p:nvSpPr>
        <p:spPr>
          <a:xfrm>
            <a:off x="2590256" y="1703185"/>
            <a:ext cx="7451678" cy="2843702"/>
          </a:xfrm>
        </p:spPr>
        <p:txBody>
          <a:bodyPr vert="horz" lIns="91440" tIns="45720" rIns="91440" bIns="45720" rtlCol="0" anchor="b">
            <a:normAutofit/>
          </a:bodyPr>
          <a:lstStyle/>
          <a:p>
            <a:pPr algn="ctr"/>
            <a:r>
              <a:rPr lang="en-US" sz="5400" b="1" i="0" kern="1200" dirty="0">
                <a:solidFill>
                  <a:schemeClr val="bg1"/>
                </a:solidFill>
                <a:effectLst/>
                <a:latin typeface="+mj-lt"/>
                <a:ea typeface="+mj-ea"/>
                <a:cs typeface="+mj-cs"/>
              </a:rPr>
              <a:t>Improving Reading Speed</a:t>
            </a:r>
            <a:r>
              <a:rPr lang="en-US" sz="5400" kern="1200" dirty="0">
                <a:solidFill>
                  <a:schemeClr val="bg1"/>
                </a:solidFill>
                <a:latin typeface="+mj-lt"/>
                <a:ea typeface="+mj-ea"/>
                <a:cs typeface="+mj-cs"/>
              </a:rPr>
              <a:t> </a:t>
            </a:r>
            <a:br>
              <a:rPr lang="en-US" sz="5400" kern="1200" dirty="0">
                <a:solidFill>
                  <a:schemeClr val="bg1"/>
                </a:solidFill>
                <a:latin typeface="+mj-lt"/>
                <a:ea typeface="+mj-ea"/>
                <a:cs typeface="+mj-cs"/>
              </a:rPr>
            </a:br>
            <a:endParaRPr lang="en-US" sz="5400" kern="1200" dirty="0">
              <a:solidFill>
                <a:schemeClr val="bg1"/>
              </a:solidFill>
              <a:latin typeface="+mj-lt"/>
              <a:ea typeface="+mj-ea"/>
              <a:cs typeface="+mj-cs"/>
            </a:endParaRPr>
          </a:p>
        </p:txBody>
      </p:sp>
      <p:sp>
        <p:nvSpPr>
          <p:cNvPr id="28" name="Oval 27">
            <a:extLst>
              <a:ext uri="{FF2B5EF4-FFF2-40B4-BE49-F238E27FC236}">
                <a16:creationId xmlns:a16="http://schemas.microsoft.com/office/drawing/2014/main" id="{4D1A5E71-B6B6-486A-8CDC-C7ABD9B90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29446" y="4786746"/>
            <a:ext cx="620727" cy="620727"/>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0" name="Oval 29">
            <a:extLst>
              <a:ext uri="{FF2B5EF4-FFF2-40B4-BE49-F238E27FC236}">
                <a16:creationId xmlns:a16="http://schemas.microsoft.com/office/drawing/2014/main" id="{B6C541AE-9B02-44C0-B8C6-B2DEA7ED38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29446" y="4786746"/>
            <a:ext cx="620727" cy="620727"/>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3921780464"/>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White paper ships being led by a yellow ship">
            <a:extLst>
              <a:ext uri="{FF2B5EF4-FFF2-40B4-BE49-F238E27FC236}">
                <a16:creationId xmlns:a16="http://schemas.microsoft.com/office/drawing/2014/main" id="{75DCB168-D657-45E3-8CD4-2FF62EB71FCE}"/>
              </a:ext>
            </a:extLst>
          </p:cNvPr>
          <p:cNvPicPr>
            <a:picLocks noChangeAspect="1"/>
          </p:cNvPicPr>
          <p:nvPr/>
        </p:nvPicPr>
        <p:blipFill rotWithShape="1">
          <a:blip r:embed="rId2"/>
          <a:srcRect l="8986" r="6641" b="-1"/>
          <a:stretch/>
        </p:blipFill>
        <p:spPr>
          <a:xfrm>
            <a:off x="3543366" y="-49686"/>
            <a:ext cx="8668512" cy="6857990"/>
          </a:xfrm>
          <a:prstGeom prst="rect">
            <a:avLst/>
          </a:prstGeom>
        </p:spPr>
      </p:pic>
      <p:sp>
        <p:nvSpPr>
          <p:cNvPr id="11" name="Rectangle 1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BFBBAC6-9938-4ADE-A66E-E81E88D33FCC}"/>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b="1" i="0" dirty="0">
                <a:effectLst/>
              </a:rPr>
              <a:t>Word Recognition Exercise: Same Words</a:t>
            </a:r>
            <a:r>
              <a:rPr lang="en-US" dirty="0"/>
              <a:t> </a:t>
            </a:r>
            <a:br>
              <a:rPr lang="en-US" dirty="0"/>
            </a:br>
            <a:endParaRPr lang="en-US" dirty="0"/>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CAA7CF27-C29F-40FF-8415-4263F1E438FE}"/>
              </a:ext>
            </a:extLst>
          </p:cNvPr>
          <p:cNvSpPr txBox="1"/>
          <p:nvPr/>
        </p:nvSpPr>
        <p:spPr>
          <a:xfrm>
            <a:off x="5550106" y="245200"/>
            <a:ext cx="6147352" cy="1477328"/>
          </a:xfrm>
          <a:prstGeom prst="rect">
            <a:avLst/>
          </a:prstGeom>
          <a:noFill/>
        </p:spPr>
        <p:txBody>
          <a:bodyPr wrap="square">
            <a:spAutoFit/>
          </a:bodyPr>
          <a:lstStyle/>
          <a:p>
            <a:r>
              <a:rPr lang="en-US" sz="1800" b="1" i="0" dirty="0">
                <a:solidFill>
                  <a:srgbClr val="000000"/>
                </a:solidFill>
                <a:effectLst/>
                <a:latin typeface="Times New Roman" panose="02020603050405020304" pitchFamily="18" charset="0"/>
              </a:rPr>
              <a:t>Activity 1:</a:t>
            </a:r>
            <a:br>
              <a:rPr lang="en-US" sz="1800" b="1" i="0" dirty="0">
                <a:solidFill>
                  <a:srgbClr val="000000"/>
                </a:solidFill>
                <a:effectLst/>
                <a:latin typeface="Times New Roman" panose="02020603050405020304" pitchFamily="18" charset="0"/>
              </a:rPr>
            </a:br>
            <a:r>
              <a:rPr lang="en-US" sz="1800" b="1" i="0" dirty="0">
                <a:solidFill>
                  <a:srgbClr val="000000"/>
                </a:solidFill>
                <a:effectLst/>
                <a:latin typeface="Times New Roman" panose="02020603050405020304" pitchFamily="18" charset="0"/>
              </a:rPr>
              <a:t>Directions: </a:t>
            </a:r>
            <a:r>
              <a:rPr lang="en-US" sz="1800" b="0" i="0" dirty="0">
                <a:solidFill>
                  <a:srgbClr val="000000"/>
                </a:solidFill>
                <a:effectLst/>
                <a:latin typeface="Times New Roman" panose="02020603050405020304" pitchFamily="18" charset="0"/>
              </a:rPr>
              <a:t>Read text 1 as quickly as possible. Mark all of the words in a line that are the same as the key word. The first one has been done for you.</a:t>
            </a:r>
            <a:r>
              <a:rPr lang="en-US" dirty="0"/>
              <a:t> </a:t>
            </a:r>
            <a:br>
              <a:rPr lang="en-US" dirty="0"/>
            </a:br>
            <a:endParaRPr lang="en-US" dirty="0"/>
          </a:p>
        </p:txBody>
      </p:sp>
    </p:spTree>
    <p:extLst>
      <p:ext uri="{BB962C8B-B14F-4D97-AF65-F5344CB8AC3E}">
        <p14:creationId xmlns:p14="http://schemas.microsoft.com/office/powerpoint/2010/main" val="3087109199"/>
      </p:ext>
    </p:extLst>
  </p:cSld>
  <p:clrMapOvr>
    <a:overrideClrMapping bg1="dk1" tx1="lt1" bg2="dk2" tx2="lt2" accent1="accent1" accent2="accent2" accent3="accent3" accent4="accent4" accent5="accent5" accent6="accent6" hlink="hlink" folHlink="folHlink"/>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DD35F-B984-4C77-B533-67FB8EDB8DDE}"/>
              </a:ext>
            </a:extLst>
          </p:cNvPr>
          <p:cNvSpPr>
            <a:spLocks noGrp="1"/>
          </p:cNvSpPr>
          <p:nvPr>
            <p:ph type="title"/>
          </p:nvPr>
        </p:nvSpPr>
        <p:spPr>
          <a:xfrm>
            <a:off x="7260071" y="236857"/>
            <a:ext cx="4859909" cy="995595"/>
          </a:xfrm>
        </p:spPr>
        <p:txBody>
          <a:bodyPr vert="horz" lIns="91440" tIns="45720" rIns="91440" bIns="45720" rtlCol="0" anchor="b">
            <a:normAutofit fontScale="90000"/>
          </a:bodyPr>
          <a:lstStyle/>
          <a:p>
            <a:r>
              <a:rPr lang="en-US" sz="5400" dirty="0">
                <a:solidFill>
                  <a:srgbClr val="FF0000"/>
                </a:solidFill>
              </a:rPr>
              <a:t>Word recognition</a:t>
            </a:r>
          </a:p>
        </p:txBody>
      </p:sp>
      <p:sp>
        <p:nvSpPr>
          <p:cNvPr id="9" name="Freeform: Shape 8">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 name="Picture 4" descr="A part of a bamboo flute">
            <a:extLst>
              <a:ext uri="{FF2B5EF4-FFF2-40B4-BE49-F238E27FC236}">
                <a16:creationId xmlns:a16="http://schemas.microsoft.com/office/drawing/2014/main" id="{159D2B6B-56F5-4963-995A-CB70FE6BDC8D}"/>
              </a:ext>
            </a:extLst>
          </p:cNvPr>
          <p:cNvPicPr>
            <a:picLocks noChangeAspect="1"/>
          </p:cNvPicPr>
          <p:nvPr/>
        </p:nvPicPr>
        <p:blipFill rotWithShape="1">
          <a:blip r:embed="rId2"/>
          <a:srcRect t="2426" r="-1"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graphicFrame>
        <p:nvGraphicFramePr>
          <p:cNvPr id="7" name="Object 6">
            <a:extLst>
              <a:ext uri="{FF2B5EF4-FFF2-40B4-BE49-F238E27FC236}">
                <a16:creationId xmlns:a16="http://schemas.microsoft.com/office/drawing/2014/main" id="{2A528947-F38A-4927-8420-E8CF6C10C2E5}"/>
              </a:ext>
            </a:extLst>
          </p:cNvPr>
          <p:cNvGraphicFramePr>
            <a:graphicFrameLocks noChangeAspect="1"/>
          </p:cNvGraphicFramePr>
          <p:nvPr>
            <p:extLst>
              <p:ext uri="{D42A27DB-BD31-4B8C-83A1-F6EECF244321}">
                <p14:modId xmlns:p14="http://schemas.microsoft.com/office/powerpoint/2010/main" val="1753587284"/>
              </p:ext>
            </p:extLst>
          </p:nvPr>
        </p:nvGraphicFramePr>
        <p:xfrm>
          <a:off x="5764696" y="1232452"/>
          <a:ext cx="6427304" cy="5536096"/>
        </p:xfrm>
        <a:graphic>
          <a:graphicData uri="http://schemas.openxmlformats.org/presentationml/2006/ole">
            <mc:AlternateContent xmlns:mc="http://schemas.openxmlformats.org/markup-compatibility/2006">
              <mc:Choice xmlns:v="urn:schemas-microsoft-com:vml" Requires="v">
                <p:oleObj name="Bitmap Image" r:id="rId3" imgW="5920920" imgH="4046400" progId="Paint.Picture">
                  <p:embed/>
                </p:oleObj>
              </mc:Choice>
              <mc:Fallback>
                <p:oleObj name="Bitmap Image" r:id="rId3" imgW="5920920" imgH="4046400" progId="Paint.Picture">
                  <p:embed/>
                  <p:pic>
                    <p:nvPicPr>
                      <p:cNvPr id="4" name="Object 3">
                        <a:extLst>
                          <a:ext uri="{FF2B5EF4-FFF2-40B4-BE49-F238E27FC236}">
                            <a16:creationId xmlns:a16="http://schemas.microsoft.com/office/drawing/2014/main" id="{6536D2CF-CBBD-47FB-9F4D-D762128C573F}"/>
                          </a:ext>
                        </a:extLst>
                      </p:cNvPr>
                      <p:cNvPicPr/>
                      <p:nvPr/>
                    </p:nvPicPr>
                    <p:blipFill>
                      <a:blip r:embed="rId4"/>
                      <a:stretch>
                        <a:fillRect/>
                      </a:stretch>
                    </p:blipFill>
                    <p:spPr>
                      <a:xfrm>
                        <a:off x="5764696" y="1232452"/>
                        <a:ext cx="6427304" cy="5536096"/>
                      </a:xfrm>
                      <a:prstGeom prst="rect">
                        <a:avLst/>
                      </a:prstGeom>
                    </p:spPr>
                  </p:pic>
                </p:oleObj>
              </mc:Fallback>
            </mc:AlternateContent>
          </a:graphicData>
        </a:graphic>
      </p:graphicFrame>
    </p:spTree>
    <p:extLst>
      <p:ext uri="{BB962C8B-B14F-4D97-AF65-F5344CB8AC3E}">
        <p14:creationId xmlns:p14="http://schemas.microsoft.com/office/powerpoint/2010/main" val="1821490784"/>
      </p:ext>
    </p:extLst>
  </p:cSld>
  <p:clrMapOvr>
    <a:overrideClrMapping bg1="dk1" tx1="lt1" bg2="dk2" tx2="lt2" accent1="accent1" accent2="accent2" accent3="accent3" accent4="accent4" accent5="accent5" accent6="accent6" hlink="hlink" folHlink="folHlink"/>
  </p:clrMapOvr>
  <p:transition spd="slow">
    <p:wipe/>
  </p:transition>
</p:sld>
</file>

<file path=ppt/theme/theme1.xml><?xml version="1.0" encoding="utf-8"?>
<a:theme xmlns:a="http://schemas.openxmlformats.org/drawingml/2006/main" name="ธีมของ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ธีมของ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4280</TotalTime>
  <Words>767</Words>
  <Application>Microsoft Office PowerPoint</Application>
  <PresentationFormat>Widescreen</PresentationFormat>
  <Paragraphs>29</Paragraphs>
  <Slides>18</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4" baseType="lpstr">
      <vt:lpstr>Arial</vt:lpstr>
      <vt:lpstr>Calibri</vt:lpstr>
      <vt:lpstr>Calibri Light</vt:lpstr>
      <vt:lpstr>Times New Roman</vt:lpstr>
      <vt:lpstr>ธีมของ Office</vt:lpstr>
      <vt:lpstr>Bitmap Image</vt:lpstr>
      <vt:lpstr>Reading</vt:lpstr>
      <vt:lpstr>Reading methods</vt:lpstr>
      <vt:lpstr> </vt:lpstr>
      <vt:lpstr> </vt:lpstr>
      <vt:lpstr>    Scanning</vt:lpstr>
      <vt:lpstr>Contrast skimming and scanning</vt:lpstr>
      <vt:lpstr>Improving Reading Speed  </vt:lpstr>
      <vt:lpstr>Word Recognition Exercise: Same Words  </vt:lpstr>
      <vt:lpstr>Word recognition</vt:lpstr>
      <vt:lpstr>   Activity 2: Word-Recognition Exercise: Synonyms Directions: Read text 2 as quickly as possible, Mark all the words in a line that are the same or a similar meaning as the key word. The first one has been done for you.  </vt:lpstr>
      <vt:lpstr>Activity 3: Word-Recognition Exercise: Antonyms Directions: Read text 3 as quickly as possible. Mark all the words in line that have meanings which are opposite of that of the key word. The first one has been done for you.  </vt:lpstr>
      <vt:lpstr>PowerPoint Presentation</vt:lpstr>
      <vt:lpstr>PowerPoint Presentation</vt:lpstr>
      <vt:lpstr>PowerPoint Presentation</vt:lpstr>
      <vt:lpstr>Writing </vt:lpstr>
      <vt:lpstr>Types of Essay Writing  </vt:lpstr>
      <vt:lpstr>Types of Essay Writing</vt:lpstr>
      <vt:lpstr>Activity: Write an Essay on: Pollution will kill Mankind Below is a list of slogans to help you think. 1. Pollution is dangerous for human beings. 2. Pollution effects on earth and weather. 3. Pollution destroys sea life.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365 Pro Plus</dc:creator>
  <cp:lastModifiedBy>shahid.kh</cp:lastModifiedBy>
  <cp:revision>59</cp:revision>
  <dcterms:created xsi:type="dcterms:W3CDTF">2020-10-17T01:17:19Z</dcterms:created>
  <dcterms:modified xsi:type="dcterms:W3CDTF">2026-02-08T09:32:45Z</dcterms:modified>
</cp:coreProperties>
</file>