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8" r:id="rId3"/>
    <p:sldId id="300" r:id="rId4"/>
    <p:sldId id="296" r:id="rId5"/>
    <p:sldId id="2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900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1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87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98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86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50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8258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0427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15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86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1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83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9A72D-28A6-A92B-578A-5D973232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522757"/>
            <a:ext cx="8791575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Week 6 </a:t>
            </a:r>
            <a:r>
              <a:rPr lang="th-TH" dirty="0">
                <a:solidFill>
                  <a:srgbClr val="FF0000"/>
                </a:solidFill>
              </a:rPr>
              <a:t>การขอโทษ แสดงความเสียใจ </a:t>
            </a:r>
            <a:r>
              <a:rPr lang="en-US" dirty="0">
                <a:solidFill>
                  <a:srgbClr val="FF0000"/>
                </a:solidFill>
              </a:rPr>
              <a:t>Apologize </a:t>
            </a:r>
            <a:br>
              <a:rPr lang="en-US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72713-71DD-0BB6-7C29-C7942EA0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238666"/>
            <a:ext cx="11451771" cy="64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84C9-18C9-FD91-0015-B467CFE9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380670"/>
            <a:ext cx="5538216" cy="6379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1BBAD-3DCA-173F-41E7-5FA17C2CB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91" y="262961"/>
            <a:ext cx="5477256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2224B-1F76-6E52-B1AF-6D6E82583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" y="322302"/>
            <a:ext cx="5471160" cy="6364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2B266-7A23-7B98-5D79-30E2CAE1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56" y="222504"/>
            <a:ext cx="5355336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</TotalTime>
  <Words>10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Circuit</vt:lpstr>
      <vt:lpstr>Office Theme</vt:lpstr>
      <vt:lpstr>Week 6 การขอโทษ แสดงความเสียใจ Apologize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 การขอโทษ แสดงความเสียใจ Apologize  </dc:title>
  <dc:creator>Parinya Kwanmuangvanich</dc:creator>
  <cp:lastModifiedBy>Parinya Kwanmuangvanich</cp:lastModifiedBy>
  <cp:revision>1</cp:revision>
  <dcterms:created xsi:type="dcterms:W3CDTF">2024-05-18T13:54:49Z</dcterms:created>
  <dcterms:modified xsi:type="dcterms:W3CDTF">2024-05-18T14:13:13Z</dcterms:modified>
</cp:coreProperties>
</file>