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330" r:id="rId2"/>
    <p:sldId id="310" r:id="rId3"/>
    <p:sldId id="312" r:id="rId4"/>
    <p:sldId id="314" r:id="rId5"/>
    <p:sldId id="315" r:id="rId6"/>
    <p:sldId id="270" r:id="rId7"/>
    <p:sldId id="257" r:id="rId8"/>
    <p:sldId id="316" r:id="rId9"/>
    <p:sldId id="317" r:id="rId10"/>
    <p:sldId id="271" r:id="rId11"/>
    <p:sldId id="273" r:id="rId12"/>
    <p:sldId id="274" r:id="rId13"/>
    <p:sldId id="269" r:id="rId14"/>
    <p:sldId id="318" r:id="rId15"/>
    <p:sldId id="319" r:id="rId16"/>
    <p:sldId id="320" r:id="rId17"/>
    <p:sldId id="321" r:id="rId18"/>
    <p:sldId id="322" r:id="rId19"/>
    <p:sldId id="323" r:id="rId20"/>
    <p:sldId id="280" r:id="rId21"/>
    <p:sldId id="259" r:id="rId22"/>
    <p:sldId id="260" r:id="rId23"/>
    <p:sldId id="261" r:id="rId24"/>
    <p:sldId id="262" r:id="rId25"/>
    <p:sldId id="263" r:id="rId26"/>
    <p:sldId id="264" r:id="rId27"/>
    <p:sldId id="265" r:id="rId28"/>
    <p:sldId id="324" r:id="rId29"/>
    <p:sldId id="266" r:id="rId30"/>
    <p:sldId id="267" r:id="rId31"/>
    <p:sldId id="268" r:id="rId32"/>
    <p:sldId id="326" r:id="rId33"/>
    <p:sldId id="327" r:id="rId34"/>
    <p:sldId id="325" r:id="rId35"/>
    <p:sldId id="282" r:id="rId36"/>
    <p:sldId id="284" r:id="rId37"/>
    <p:sldId id="285" r:id="rId38"/>
    <p:sldId id="286" r:id="rId39"/>
    <p:sldId id="287" r:id="rId40"/>
    <p:sldId id="288" r:id="rId41"/>
    <p:sldId id="290" r:id="rId42"/>
    <p:sldId id="291" r:id="rId43"/>
    <p:sldId id="329" r:id="rId44"/>
    <p:sldId id="292" r:id="rId45"/>
    <p:sldId id="289" r:id="rId46"/>
    <p:sldId id="294" r:id="rId47"/>
    <p:sldId id="295" r:id="rId48"/>
    <p:sldId id="296" r:id="rId49"/>
    <p:sldId id="303" r:id="rId50"/>
    <p:sldId id="297" r:id="rId51"/>
    <p:sldId id="299" r:id="rId52"/>
    <p:sldId id="331" r:id="rId53"/>
    <p:sldId id="304" r:id="rId54"/>
    <p:sldId id="305" r:id="rId55"/>
    <p:sldId id="306" r:id="rId56"/>
    <p:sldId id="307" r:id="rId57"/>
    <p:sldId id="301" r:id="rId58"/>
    <p:sldId id="308" r:id="rId59"/>
    <p:sldId id="302" r:id="rId60"/>
  </p:sldIdLst>
  <p:sldSz cx="12192000" cy="6858000"/>
  <p:notesSz cx="6858000" cy="9144000"/>
  <p:custDataLst>
    <p:tags r:id="rId6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20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78" y="9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39CF3-9DB3-451F-9140-9080FEA37288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BB2B26-CE01-4D39-B2CE-0B3017A78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59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1421f0c0436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1421f0c0436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07266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gfd373b2640_0_1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1" name="Google Shape;1461;gfd373b2640_0_1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45844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4" name="Google Shape;1774;gfd999f6d18_2_5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5" name="Google Shape;1775;gfd999f6d18_2_5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2043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cb6b05f10b_0_8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cb6b05f10b_0_8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1256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น้ำตกทีลอซู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B2B26-CE01-4D39-B2CE-0B3017A789A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357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Google Shape;416;g8729d97241_0_101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54275" name="Google Shape;417;g8729d97241_0_10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935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น้ำตกทีลอซู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B2B26-CE01-4D39-B2CE-0B3017A789A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73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5379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Google Shape;639;g8729d97241_0_523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59395" name="Google Shape;640;g8729d97241_0_523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832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Google Shape;639;g8729d97241_0_523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59395" name="Google Shape;640;g8729d97241_0_523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942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Google Shape;1078;g8bc00f6a12_0_231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68611" name="Google Shape;1079;g8bc00f6a12_0_23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382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D3B70-B196-4DD2-BB38-481457CF59DF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D864-3A36-4545-9DFE-C9D97556E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61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D3B70-B196-4DD2-BB38-481457CF59DF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D864-3A36-4545-9DFE-C9D97556E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24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D3B70-B196-4DD2-BB38-481457CF59DF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D864-3A36-4545-9DFE-C9D97556E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5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251325" y="-158933"/>
            <a:ext cx="13227303" cy="2194736"/>
          </a:xfrm>
          <a:custGeom>
            <a:avLst/>
            <a:gdLst/>
            <a:ahLst/>
            <a:cxnLst/>
            <a:rect l="l" t="t" r="r" b="b"/>
            <a:pathLst>
              <a:path w="95679" h="32663" extrusionOk="0">
                <a:moveTo>
                  <a:pt x="95575" y="1"/>
                </a:moveTo>
                <a:cubicBezTo>
                  <a:pt x="95535" y="1"/>
                  <a:pt x="95508" y="13"/>
                  <a:pt x="95492" y="35"/>
                </a:cubicBezTo>
                <a:lnTo>
                  <a:pt x="95492" y="35"/>
                </a:lnTo>
                <a:cubicBezTo>
                  <a:pt x="95554" y="29"/>
                  <a:pt x="95616" y="24"/>
                  <a:pt x="95678" y="20"/>
                </a:cubicBezTo>
                <a:cubicBezTo>
                  <a:pt x="95637" y="7"/>
                  <a:pt x="95603" y="1"/>
                  <a:pt x="95575" y="1"/>
                </a:cubicBezTo>
                <a:close/>
                <a:moveTo>
                  <a:pt x="95492" y="35"/>
                </a:moveTo>
                <a:cubicBezTo>
                  <a:pt x="95089" y="77"/>
                  <a:pt x="94680" y="169"/>
                  <a:pt x="94293" y="294"/>
                </a:cubicBezTo>
                <a:cubicBezTo>
                  <a:pt x="93903" y="1117"/>
                  <a:pt x="92228" y="1016"/>
                  <a:pt x="91449" y="1564"/>
                </a:cubicBezTo>
                <a:cubicBezTo>
                  <a:pt x="86469" y="5375"/>
                  <a:pt x="90366" y="4495"/>
                  <a:pt x="83351" y="4856"/>
                </a:cubicBezTo>
                <a:cubicBezTo>
                  <a:pt x="83335" y="4854"/>
                  <a:pt x="83321" y="4853"/>
                  <a:pt x="83307" y="4853"/>
                </a:cubicBezTo>
                <a:cubicBezTo>
                  <a:pt x="82745" y="4853"/>
                  <a:pt x="83342" y="6250"/>
                  <a:pt x="82990" y="6602"/>
                </a:cubicBezTo>
                <a:cubicBezTo>
                  <a:pt x="82499" y="7050"/>
                  <a:pt x="81719" y="7180"/>
                  <a:pt x="81128" y="7454"/>
                </a:cubicBezTo>
                <a:cubicBezTo>
                  <a:pt x="80511" y="7777"/>
                  <a:pt x="79879" y="7900"/>
                  <a:pt x="79241" y="7900"/>
                </a:cubicBezTo>
                <a:cubicBezTo>
                  <a:pt x="77743" y="7900"/>
                  <a:pt x="76213" y="7225"/>
                  <a:pt x="74776" y="6891"/>
                </a:cubicBezTo>
                <a:cubicBezTo>
                  <a:pt x="73852" y="6920"/>
                  <a:pt x="73405" y="8031"/>
                  <a:pt x="72596" y="8306"/>
                </a:cubicBezTo>
                <a:cubicBezTo>
                  <a:pt x="69492" y="8282"/>
                  <a:pt x="69882" y="6335"/>
                  <a:pt x="67129" y="6335"/>
                </a:cubicBezTo>
                <a:cubicBezTo>
                  <a:pt x="66451" y="6335"/>
                  <a:pt x="65583" y="6453"/>
                  <a:pt x="64426" y="6747"/>
                </a:cubicBezTo>
                <a:cubicBezTo>
                  <a:pt x="62939" y="6775"/>
                  <a:pt x="61813" y="8739"/>
                  <a:pt x="61004" y="9995"/>
                </a:cubicBezTo>
                <a:cubicBezTo>
                  <a:pt x="60499" y="10558"/>
                  <a:pt x="59720" y="10962"/>
                  <a:pt x="59503" y="11741"/>
                </a:cubicBezTo>
                <a:cubicBezTo>
                  <a:pt x="59705" y="12218"/>
                  <a:pt x="58940" y="12174"/>
                  <a:pt x="58666" y="12189"/>
                </a:cubicBezTo>
                <a:cubicBezTo>
                  <a:pt x="56746" y="12665"/>
                  <a:pt x="54148" y="12275"/>
                  <a:pt x="53123" y="14354"/>
                </a:cubicBezTo>
                <a:cubicBezTo>
                  <a:pt x="52848" y="14888"/>
                  <a:pt x="52069" y="15148"/>
                  <a:pt x="51535" y="15408"/>
                </a:cubicBezTo>
                <a:cubicBezTo>
                  <a:pt x="50958" y="15846"/>
                  <a:pt x="50249" y="15934"/>
                  <a:pt x="49515" y="15934"/>
                </a:cubicBezTo>
                <a:cubicBezTo>
                  <a:pt x="49028" y="15934"/>
                  <a:pt x="48530" y="15895"/>
                  <a:pt x="48053" y="15895"/>
                </a:cubicBezTo>
                <a:cubicBezTo>
                  <a:pt x="47072" y="15895"/>
                  <a:pt x="46179" y="16058"/>
                  <a:pt x="45645" y="17053"/>
                </a:cubicBezTo>
                <a:cubicBezTo>
                  <a:pt x="45169" y="18540"/>
                  <a:pt x="41935" y="17804"/>
                  <a:pt x="40665" y="18179"/>
                </a:cubicBezTo>
                <a:cubicBezTo>
                  <a:pt x="39813" y="18511"/>
                  <a:pt x="39481" y="19536"/>
                  <a:pt x="38904" y="20157"/>
                </a:cubicBezTo>
                <a:cubicBezTo>
                  <a:pt x="37909" y="20777"/>
                  <a:pt x="36545" y="21744"/>
                  <a:pt x="35317" y="21744"/>
                </a:cubicBezTo>
                <a:cubicBezTo>
                  <a:pt x="35173" y="21744"/>
                  <a:pt x="35030" y="21731"/>
                  <a:pt x="34891" y="21702"/>
                </a:cubicBezTo>
                <a:cubicBezTo>
                  <a:pt x="32249" y="19926"/>
                  <a:pt x="29073" y="19334"/>
                  <a:pt x="26128" y="18266"/>
                </a:cubicBezTo>
                <a:cubicBezTo>
                  <a:pt x="25390" y="17781"/>
                  <a:pt x="24941" y="17600"/>
                  <a:pt x="24605" y="17600"/>
                </a:cubicBezTo>
                <a:cubicBezTo>
                  <a:pt x="23942" y="17600"/>
                  <a:pt x="23717" y="18302"/>
                  <a:pt x="22577" y="18742"/>
                </a:cubicBezTo>
                <a:cubicBezTo>
                  <a:pt x="22176" y="18784"/>
                  <a:pt x="21773" y="18797"/>
                  <a:pt x="21369" y="18797"/>
                </a:cubicBezTo>
                <a:cubicBezTo>
                  <a:pt x="20596" y="18797"/>
                  <a:pt x="19820" y="18748"/>
                  <a:pt x="19048" y="18748"/>
                </a:cubicBezTo>
                <a:cubicBezTo>
                  <a:pt x="18249" y="18748"/>
                  <a:pt x="17455" y="18801"/>
                  <a:pt x="16673" y="19017"/>
                </a:cubicBezTo>
                <a:cubicBezTo>
                  <a:pt x="15780" y="19383"/>
                  <a:pt x="14798" y="19749"/>
                  <a:pt x="13840" y="19749"/>
                </a:cubicBezTo>
                <a:cubicBezTo>
                  <a:pt x="13251" y="19749"/>
                  <a:pt x="12670" y="19611"/>
                  <a:pt x="12126" y="19248"/>
                </a:cubicBezTo>
                <a:cubicBezTo>
                  <a:pt x="10899" y="18714"/>
                  <a:pt x="10091" y="17414"/>
                  <a:pt x="8806" y="17068"/>
                </a:cubicBezTo>
                <a:cubicBezTo>
                  <a:pt x="7860" y="17234"/>
                  <a:pt x="7160" y="17347"/>
                  <a:pt x="6579" y="17347"/>
                </a:cubicBezTo>
                <a:cubicBezTo>
                  <a:pt x="5342" y="17347"/>
                  <a:pt x="4643" y="16835"/>
                  <a:pt x="3248" y="15235"/>
                </a:cubicBezTo>
                <a:cubicBezTo>
                  <a:pt x="2642" y="14311"/>
                  <a:pt x="2772" y="12882"/>
                  <a:pt x="1559" y="12420"/>
                </a:cubicBezTo>
                <a:cubicBezTo>
                  <a:pt x="1476" y="12398"/>
                  <a:pt x="1399" y="12388"/>
                  <a:pt x="1328" y="12388"/>
                </a:cubicBezTo>
                <a:cubicBezTo>
                  <a:pt x="701" y="12388"/>
                  <a:pt x="559" y="13189"/>
                  <a:pt x="650" y="13733"/>
                </a:cubicBezTo>
                <a:cubicBezTo>
                  <a:pt x="29" y="15624"/>
                  <a:pt x="347" y="17645"/>
                  <a:pt x="274" y="19609"/>
                </a:cubicBezTo>
                <a:cubicBezTo>
                  <a:pt x="0" y="22943"/>
                  <a:pt x="274" y="26234"/>
                  <a:pt x="534" y="29569"/>
                </a:cubicBezTo>
                <a:cubicBezTo>
                  <a:pt x="448" y="30565"/>
                  <a:pt x="650" y="31547"/>
                  <a:pt x="549" y="32499"/>
                </a:cubicBezTo>
                <a:cubicBezTo>
                  <a:pt x="650" y="32658"/>
                  <a:pt x="939" y="32600"/>
                  <a:pt x="1112" y="32629"/>
                </a:cubicBezTo>
                <a:cubicBezTo>
                  <a:pt x="1198" y="32652"/>
                  <a:pt x="1282" y="32663"/>
                  <a:pt x="1363" y="32663"/>
                </a:cubicBezTo>
                <a:cubicBezTo>
                  <a:pt x="1888" y="32663"/>
                  <a:pt x="2299" y="32218"/>
                  <a:pt x="2700" y="31893"/>
                </a:cubicBezTo>
                <a:cubicBezTo>
                  <a:pt x="3017" y="31575"/>
                  <a:pt x="3291" y="31157"/>
                  <a:pt x="3768" y="31114"/>
                </a:cubicBezTo>
                <a:cubicBezTo>
                  <a:pt x="4547" y="30810"/>
                  <a:pt x="5255" y="30392"/>
                  <a:pt x="5991" y="30074"/>
                </a:cubicBezTo>
                <a:cubicBezTo>
                  <a:pt x="6210" y="30067"/>
                  <a:pt x="6430" y="30064"/>
                  <a:pt x="6651" y="30064"/>
                </a:cubicBezTo>
                <a:cubicBezTo>
                  <a:pt x="7307" y="30064"/>
                  <a:pt x="7971" y="30089"/>
                  <a:pt x="8634" y="30089"/>
                </a:cubicBezTo>
                <a:cubicBezTo>
                  <a:pt x="9441" y="30089"/>
                  <a:pt x="10245" y="30052"/>
                  <a:pt x="11029" y="29887"/>
                </a:cubicBezTo>
                <a:cubicBezTo>
                  <a:pt x="12471" y="29790"/>
                  <a:pt x="13771" y="28797"/>
                  <a:pt x="15193" y="28797"/>
                </a:cubicBezTo>
                <a:cubicBezTo>
                  <a:pt x="15465" y="28797"/>
                  <a:pt x="15741" y="28834"/>
                  <a:pt x="16024" y="28919"/>
                </a:cubicBezTo>
                <a:cubicBezTo>
                  <a:pt x="16486" y="29068"/>
                  <a:pt x="16881" y="29174"/>
                  <a:pt x="17286" y="29174"/>
                </a:cubicBezTo>
                <a:cubicBezTo>
                  <a:pt x="17551" y="29174"/>
                  <a:pt x="17820" y="29129"/>
                  <a:pt x="18117" y="29020"/>
                </a:cubicBezTo>
                <a:cubicBezTo>
                  <a:pt x="20369" y="28457"/>
                  <a:pt x="22086" y="26494"/>
                  <a:pt x="24411" y="26379"/>
                </a:cubicBezTo>
                <a:cubicBezTo>
                  <a:pt x="25850" y="26370"/>
                  <a:pt x="27335" y="26094"/>
                  <a:pt x="28791" y="26094"/>
                </a:cubicBezTo>
                <a:cubicBezTo>
                  <a:pt x="29773" y="26094"/>
                  <a:pt x="30741" y="26220"/>
                  <a:pt x="31672" y="26639"/>
                </a:cubicBezTo>
                <a:cubicBezTo>
                  <a:pt x="32373" y="26875"/>
                  <a:pt x="33203" y="27181"/>
                  <a:pt x="33975" y="27181"/>
                </a:cubicBezTo>
                <a:cubicBezTo>
                  <a:pt x="34570" y="27181"/>
                  <a:pt x="35129" y="26999"/>
                  <a:pt x="35569" y="26465"/>
                </a:cubicBezTo>
                <a:cubicBezTo>
                  <a:pt x="36277" y="25787"/>
                  <a:pt x="37359" y="25397"/>
                  <a:pt x="37994" y="24632"/>
                </a:cubicBezTo>
                <a:cubicBezTo>
                  <a:pt x="39091" y="24242"/>
                  <a:pt x="40087" y="23607"/>
                  <a:pt x="41170" y="23174"/>
                </a:cubicBezTo>
                <a:cubicBezTo>
                  <a:pt x="42845" y="20778"/>
                  <a:pt x="44332" y="20374"/>
                  <a:pt x="47045" y="19926"/>
                </a:cubicBezTo>
                <a:cubicBezTo>
                  <a:pt x="49817" y="17530"/>
                  <a:pt x="51636" y="19103"/>
                  <a:pt x="53512" y="16606"/>
                </a:cubicBezTo>
                <a:cubicBezTo>
                  <a:pt x="53824" y="16571"/>
                  <a:pt x="54143" y="16561"/>
                  <a:pt x="54465" y="16561"/>
                </a:cubicBezTo>
                <a:cubicBezTo>
                  <a:pt x="54866" y="16561"/>
                  <a:pt x="55272" y="16576"/>
                  <a:pt x="55674" y="16576"/>
                </a:cubicBezTo>
                <a:cubicBezTo>
                  <a:pt x="56667" y="16576"/>
                  <a:pt x="57638" y="16484"/>
                  <a:pt x="58464" y="15841"/>
                </a:cubicBezTo>
                <a:cubicBezTo>
                  <a:pt x="59922" y="14239"/>
                  <a:pt x="62318" y="15235"/>
                  <a:pt x="63459" y="13777"/>
                </a:cubicBezTo>
                <a:cubicBezTo>
                  <a:pt x="63776" y="12968"/>
                  <a:pt x="64671" y="12882"/>
                  <a:pt x="65378" y="12550"/>
                </a:cubicBezTo>
                <a:cubicBezTo>
                  <a:pt x="66365" y="12056"/>
                  <a:pt x="67365" y="11738"/>
                  <a:pt x="68403" y="11738"/>
                </a:cubicBezTo>
                <a:cubicBezTo>
                  <a:pt x="68915" y="11738"/>
                  <a:pt x="69435" y="11815"/>
                  <a:pt x="69969" y="11987"/>
                </a:cubicBezTo>
                <a:cubicBezTo>
                  <a:pt x="70249" y="12071"/>
                  <a:pt x="70564" y="12088"/>
                  <a:pt x="70888" y="12088"/>
                </a:cubicBezTo>
                <a:cubicBezTo>
                  <a:pt x="71112" y="12088"/>
                  <a:pt x="71339" y="12080"/>
                  <a:pt x="71563" y="12080"/>
                </a:cubicBezTo>
                <a:cubicBezTo>
                  <a:pt x="72237" y="12080"/>
                  <a:pt x="72873" y="12154"/>
                  <a:pt x="73231" y="12752"/>
                </a:cubicBezTo>
                <a:cubicBezTo>
                  <a:pt x="73462" y="13271"/>
                  <a:pt x="73968" y="13632"/>
                  <a:pt x="74155" y="14152"/>
                </a:cubicBezTo>
                <a:cubicBezTo>
                  <a:pt x="74899" y="14664"/>
                  <a:pt x="75732" y="14791"/>
                  <a:pt x="76588" y="14791"/>
                </a:cubicBezTo>
                <a:cubicBezTo>
                  <a:pt x="77428" y="14791"/>
                  <a:pt x="78290" y="14669"/>
                  <a:pt x="79115" y="14669"/>
                </a:cubicBezTo>
                <a:cubicBezTo>
                  <a:pt x="79180" y="14669"/>
                  <a:pt x="79244" y="14670"/>
                  <a:pt x="79309" y="14672"/>
                </a:cubicBezTo>
                <a:cubicBezTo>
                  <a:pt x="79393" y="14683"/>
                  <a:pt x="79481" y="14687"/>
                  <a:pt x="79572" y="14687"/>
                </a:cubicBezTo>
                <a:cubicBezTo>
                  <a:pt x="79886" y="14687"/>
                  <a:pt x="80228" y="14634"/>
                  <a:pt x="80547" y="14634"/>
                </a:cubicBezTo>
                <a:cubicBezTo>
                  <a:pt x="80948" y="14634"/>
                  <a:pt x="81310" y="14719"/>
                  <a:pt x="81532" y="15105"/>
                </a:cubicBezTo>
                <a:cubicBezTo>
                  <a:pt x="82023" y="16808"/>
                  <a:pt x="82860" y="17270"/>
                  <a:pt x="84491" y="17847"/>
                </a:cubicBezTo>
                <a:cubicBezTo>
                  <a:pt x="87060" y="18901"/>
                  <a:pt x="90280" y="17948"/>
                  <a:pt x="92459" y="19897"/>
                </a:cubicBezTo>
                <a:cubicBezTo>
                  <a:pt x="92581" y="19992"/>
                  <a:pt x="93105" y="20526"/>
                  <a:pt x="93315" y="20526"/>
                </a:cubicBezTo>
                <a:cubicBezTo>
                  <a:pt x="93330" y="20526"/>
                  <a:pt x="93343" y="20524"/>
                  <a:pt x="93354" y="20518"/>
                </a:cubicBezTo>
                <a:cubicBezTo>
                  <a:pt x="93903" y="19868"/>
                  <a:pt x="93513" y="18872"/>
                  <a:pt x="93643" y="18107"/>
                </a:cubicBezTo>
                <a:cubicBezTo>
                  <a:pt x="94134" y="16707"/>
                  <a:pt x="93903" y="15220"/>
                  <a:pt x="94047" y="13777"/>
                </a:cubicBezTo>
                <a:cubicBezTo>
                  <a:pt x="94220" y="12579"/>
                  <a:pt x="94062" y="11395"/>
                  <a:pt x="94668" y="10283"/>
                </a:cubicBezTo>
                <a:cubicBezTo>
                  <a:pt x="94928" y="9792"/>
                  <a:pt x="95130" y="9273"/>
                  <a:pt x="95043" y="8710"/>
                </a:cubicBezTo>
                <a:cubicBezTo>
                  <a:pt x="95188" y="5996"/>
                  <a:pt x="94365" y="3196"/>
                  <a:pt x="95563" y="655"/>
                </a:cubicBezTo>
                <a:cubicBezTo>
                  <a:pt x="95596" y="513"/>
                  <a:pt x="95406" y="149"/>
                  <a:pt x="95492" y="35"/>
                </a:cubicBezTo>
                <a:close/>
              </a:path>
            </a:pathLst>
          </a:custGeom>
          <a:solidFill>
            <a:srgbClr val="FFFFFF">
              <a:alpha val="6517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-293213" y="2172640"/>
            <a:ext cx="13269192" cy="1255977"/>
          </a:xfrm>
          <a:custGeom>
            <a:avLst/>
            <a:gdLst/>
            <a:ahLst/>
            <a:cxnLst/>
            <a:rect l="l" t="t" r="r" b="b"/>
            <a:pathLst>
              <a:path w="95982" h="18692" extrusionOk="0">
                <a:moveTo>
                  <a:pt x="1475" y="1"/>
                </a:moveTo>
                <a:cubicBezTo>
                  <a:pt x="1357" y="1"/>
                  <a:pt x="1227" y="30"/>
                  <a:pt x="1083" y="95"/>
                </a:cubicBezTo>
                <a:cubicBezTo>
                  <a:pt x="0" y="239"/>
                  <a:pt x="852" y="5147"/>
                  <a:pt x="577" y="6302"/>
                </a:cubicBezTo>
                <a:cubicBezTo>
                  <a:pt x="563" y="7009"/>
                  <a:pt x="116" y="7947"/>
                  <a:pt x="693" y="8539"/>
                </a:cubicBezTo>
                <a:cubicBezTo>
                  <a:pt x="852" y="8655"/>
                  <a:pt x="924" y="8828"/>
                  <a:pt x="909" y="9016"/>
                </a:cubicBezTo>
                <a:cubicBezTo>
                  <a:pt x="967" y="9247"/>
                  <a:pt x="924" y="9492"/>
                  <a:pt x="794" y="9694"/>
                </a:cubicBezTo>
                <a:cubicBezTo>
                  <a:pt x="794" y="9853"/>
                  <a:pt x="780" y="10012"/>
                  <a:pt x="736" y="10170"/>
                </a:cubicBezTo>
                <a:cubicBezTo>
                  <a:pt x="693" y="10416"/>
                  <a:pt x="780" y="10661"/>
                  <a:pt x="953" y="10834"/>
                </a:cubicBezTo>
                <a:cubicBezTo>
                  <a:pt x="1011" y="11051"/>
                  <a:pt x="982" y="11296"/>
                  <a:pt x="1097" y="11498"/>
                </a:cubicBezTo>
                <a:cubicBezTo>
                  <a:pt x="1155" y="11657"/>
                  <a:pt x="1299" y="11744"/>
                  <a:pt x="1299" y="11903"/>
                </a:cubicBezTo>
                <a:cubicBezTo>
                  <a:pt x="1341" y="12001"/>
                  <a:pt x="1428" y="12034"/>
                  <a:pt x="1528" y="12034"/>
                </a:cubicBezTo>
                <a:cubicBezTo>
                  <a:pt x="1632" y="12034"/>
                  <a:pt x="1752" y="11997"/>
                  <a:pt x="1848" y="11960"/>
                </a:cubicBezTo>
                <a:cubicBezTo>
                  <a:pt x="2137" y="11830"/>
                  <a:pt x="2064" y="11455"/>
                  <a:pt x="2238" y="11239"/>
                </a:cubicBezTo>
                <a:cubicBezTo>
                  <a:pt x="2584" y="10849"/>
                  <a:pt x="3219" y="10676"/>
                  <a:pt x="3421" y="10170"/>
                </a:cubicBezTo>
                <a:cubicBezTo>
                  <a:pt x="3638" y="9665"/>
                  <a:pt x="4129" y="9622"/>
                  <a:pt x="4619" y="9521"/>
                </a:cubicBezTo>
                <a:cubicBezTo>
                  <a:pt x="4953" y="9337"/>
                  <a:pt x="5281" y="9249"/>
                  <a:pt x="5599" y="9249"/>
                </a:cubicBezTo>
                <a:cubicBezTo>
                  <a:pt x="6079" y="9249"/>
                  <a:pt x="6535" y="9450"/>
                  <a:pt x="6944" y="9824"/>
                </a:cubicBezTo>
                <a:cubicBezTo>
                  <a:pt x="7157" y="10071"/>
                  <a:pt x="7418" y="10121"/>
                  <a:pt x="7693" y="10121"/>
                </a:cubicBezTo>
                <a:cubicBezTo>
                  <a:pt x="7881" y="10121"/>
                  <a:pt x="8076" y="10097"/>
                  <a:pt x="8267" y="10097"/>
                </a:cubicBezTo>
                <a:cubicBezTo>
                  <a:pt x="8288" y="10097"/>
                  <a:pt x="8309" y="10098"/>
                  <a:pt x="8329" y="10098"/>
                </a:cubicBezTo>
                <a:cubicBezTo>
                  <a:pt x="9282" y="10315"/>
                  <a:pt x="10105" y="10993"/>
                  <a:pt x="11087" y="11065"/>
                </a:cubicBezTo>
                <a:cubicBezTo>
                  <a:pt x="11235" y="11055"/>
                  <a:pt x="11388" y="11050"/>
                  <a:pt x="11542" y="11050"/>
                </a:cubicBezTo>
                <a:cubicBezTo>
                  <a:pt x="12508" y="11050"/>
                  <a:pt x="13546" y="11258"/>
                  <a:pt x="14306" y="11830"/>
                </a:cubicBezTo>
                <a:cubicBezTo>
                  <a:pt x="15085" y="14140"/>
                  <a:pt x="17222" y="12480"/>
                  <a:pt x="18564" y="14097"/>
                </a:cubicBezTo>
                <a:cubicBezTo>
                  <a:pt x="19906" y="14928"/>
                  <a:pt x="21404" y="15018"/>
                  <a:pt x="22930" y="15018"/>
                </a:cubicBezTo>
                <a:cubicBezTo>
                  <a:pt x="23354" y="15018"/>
                  <a:pt x="23779" y="15011"/>
                  <a:pt x="24203" y="15011"/>
                </a:cubicBezTo>
                <a:cubicBezTo>
                  <a:pt x="25147" y="15011"/>
                  <a:pt x="26088" y="15045"/>
                  <a:pt x="26994" y="15266"/>
                </a:cubicBezTo>
                <a:cubicBezTo>
                  <a:pt x="28751" y="15394"/>
                  <a:pt x="30778" y="15848"/>
                  <a:pt x="32683" y="15848"/>
                </a:cubicBezTo>
                <a:cubicBezTo>
                  <a:pt x="33800" y="15848"/>
                  <a:pt x="34874" y="15692"/>
                  <a:pt x="35829" y="15223"/>
                </a:cubicBezTo>
                <a:cubicBezTo>
                  <a:pt x="36204" y="13880"/>
                  <a:pt x="39221" y="13606"/>
                  <a:pt x="40434" y="13187"/>
                </a:cubicBezTo>
                <a:cubicBezTo>
                  <a:pt x="42180" y="12235"/>
                  <a:pt x="43768" y="11253"/>
                  <a:pt x="45703" y="10661"/>
                </a:cubicBezTo>
                <a:cubicBezTo>
                  <a:pt x="47291" y="10387"/>
                  <a:pt x="48763" y="9665"/>
                  <a:pt x="50365" y="9492"/>
                </a:cubicBezTo>
                <a:cubicBezTo>
                  <a:pt x="51434" y="9189"/>
                  <a:pt x="52848" y="9478"/>
                  <a:pt x="53671" y="8640"/>
                </a:cubicBezTo>
                <a:cubicBezTo>
                  <a:pt x="54007" y="8094"/>
                  <a:pt x="53936" y="7209"/>
                  <a:pt x="54761" y="7209"/>
                </a:cubicBezTo>
                <a:cubicBezTo>
                  <a:pt x="54787" y="7209"/>
                  <a:pt x="54813" y="7209"/>
                  <a:pt x="54840" y="7211"/>
                </a:cubicBezTo>
                <a:cubicBezTo>
                  <a:pt x="56125" y="7226"/>
                  <a:pt x="57439" y="7457"/>
                  <a:pt x="58724" y="7500"/>
                </a:cubicBezTo>
                <a:cubicBezTo>
                  <a:pt x="61524" y="7514"/>
                  <a:pt x="63747" y="9593"/>
                  <a:pt x="66403" y="9911"/>
                </a:cubicBezTo>
                <a:cubicBezTo>
                  <a:pt x="66733" y="9916"/>
                  <a:pt x="67064" y="9918"/>
                  <a:pt x="67394" y="9918"/>
                </a:cubicBezTo>
                <a:cubicBezTo>
                  <a:pt x="68256" y="9918"/>
                  <a:pt x="69118" y="9905"/>
                  <a:pt x="69980" y="9905"/>
                </a:cubicBezTo>
                <a:cubicBezTo>
                  <a:pt x="71547" y="9905"/>
                  <a:pt x="73111" y="9947"/>
                  <a:pt x="74660" y="10185"/>
                </a:cubicBezTo>
                <a:cubicBezTo>
                  <a:pt x="76473" y="10500"/>
                  <a:pt x="78155" y="11232"/>
                  <a:pt x="80011" y="11232"/>
                </a:cubicBezTo>
                <a:cubicBezTo>
                  <a:pt x="80283" y="11232"/>
                  <a:pt x="80558" y="11216"/>
                  <a:pt x="80839" y="11181"/>
                </a:cubicBezTo>
                <a:cubicBezTo>
                  <a:pt x="81115" y="11116"/>
                  <a:pt x="81383" y="11088"/>
                  <a:pt x="81646" y="11088"/>
                </a:cubicBezTo>
                <a:cubicBezTo>
                  <a:pt x="82838" y="11088"/>
                  <a:pt x="83914" y="11665"/>
                  <a:pt x="85097" y="11960"/>
                </a:cubicBezTo>
                <a:cubicBezTo>
                  <a:pt x="86252" y="12249"/>
                  <a:pt x="86728" y="13375"/>
                  <a:pt x="87797" y="13837"/>
                </a:cubicBezTo>
                <a:cubicBezTo>
                  <a:pt x="88908" y="15627"/>
                  <a:pt x="90684" y="16926"/>
                  <a:pt x="92517" y="17966"/>
                </a:cubicBezTo>
                <a:cubicBezTo>
                  <a:pt x="92942" y="18196"/>
                  <a:pt x="93361" y="18692"/>
                  <a:pt x="93569" y="18692"/>
                </a:cubicBezTo>
                <a:cubicBezTo>
                  <a:pt x="93700" y="18692"/>
                  <a:pt x="93747" y="18494"/>
                  <a:pt x="93657" y="17908"/>
                </a:cubicBezTo>
                <a:cubicBezTo>
                  <a:pt x="94033" y="17071"/>
                  <a:pt x="94249" y="16479"/>
                  <a:pt x="93831" y="15613"/>
                </a:cubicBezTo>
                <a:cubicBezTo>
                  <a:pt x="93643" y="15078"/>
                  <a:pt x="94163" y="14111"/>
                  <a:pt x="93441" y="13938"/>
                </a:cubicBezTo>
                <a:cubicBezTo>
                  <a:pt x="93354" y="13159"/>
                  <a:pt x="94379" y="12610"/>
                  <a:pt x="94321" y="11542"/>
                </a:cubicBezTo>
                <a:cubicBezTo>
                  <a:pt x="94177" y="10632"/>
                  <a:pt x="95981" y="9651"/>
                  <a:pt x="95043" y="9117"/>
                </a:cubicBezTo>
                <a:cubicBezTo>
                  <a:pt x="92949" y="7868"/>
                  <a:pt x="91839" y="7556"/>
                  <a:pt x="90672" y="7556"/>
                </a:cubicBezTo>
                <a:cubicBezTo>
                  <a:pt x="89586" y="7556"/>
                  <a:pt x="88450" y="7826"/>
                  <a:pt x="86425" y="7861"/>
                </a:cubicBezTo>
                <a:cubicBezTo>
                  <a:pt x="86329" y="7868"/>
                  <a:pt x="86233" y="7871"/>
                  <a:pt x="86138" y="7871"/>
                </a:cubicBezTo>
                <a:cubicBezTo>
                  <a:pt x="84277" y="7871"/>
                  <a:pt x="82744" y="6575"/>
                  <a:pt x="81041" y="5999"/>
                </a:cubicBezTo>
                <a:cubicBezTo>
                  <a:pt x="80943" y="5986"/>
                  <a:pt x="80845" y="5980"/>
                  <a:pt x="80748" y="5980"/>
                </a:cubicBezTo>
                <a:cubicBezTo>
                  <a:pt x="79535" y="5980"/>
                  <a:pt x="78415" y="6913"/>
                  <a:pt x="77172" y="6980"/>
                </a:cubicBezTo>
                <a:cubicBezTo>
                  <a:pt x="76291" y="7281"/>
                  <a:pt x="75788" y="7392"/>
                  <a:pt x="75465" y="7392"/>
                </a:cubicBezTo>
                <a:cubicBezTo>
                  <a:pt x="74737" y="7392"/>
                  <a:pt x="74935" y="6825"/>
                  <a:pt x="73794" y="6605"/>
                </a:cubicBezTo>
                <a:cubicBezTo>
                  <a:pt x="72821" y="7097"/>
                  <a:pt x="72254" y="7531"/>
                  <a:pt x="71365" y="7531"/>
                </a:cubicBezTo>
                <a:cubicBezTo>
                  <a:pt x="71080" y="7531"/>
                  <a:pt x="70762" y="7486"/>
                  <a:pt x="70387" y="7384"/>
                </a:cubicBezTo>
                <a:cubicBezTo>
                  <a:pt x="63184" y="6619"/>
                  <a:pt x="64830" y="7745"/>
                  <a:pt x="58406" y="4093"/>
                </a:cubicBezTo>
                <a:cubicBezTo>
                  <a:pt x="58132" y="4076"/>
                  <a:pt x="57858" y="4068"/>
                  <a:pt x="57585" y="4068"/>
                </a:cubicBezTo>
                <a:cubicBezTo>
                  <a:pt x="55312" y="4068"/>
                  <a:pt x="53067" y="4604"/>
                  <a:pt x="50798" y="4772"/>
                </a:cubicBezTo>
                <a:cubicBezTo>
                  <a:pt x="50769" y="4769"/>
                  <a:pt x="50740" y="4768"/>
                  <a:pt x="50712" y="4768"/>
                </a:cubicBezTo>
                <a:cubicBezTo>
                  <a:pt x="49947" y="4768"/>
                  <a:pt x="49944" y="5697"/>
                  <a:pt x="49485" y="6143"/>
                </a:cubicBezTo>
                <a:cubicBezTo>
                  <a:pt x="47738" y="8048"/>
                  <a:pt x="43191" y="6879"/>
                  <a:pt x="43379" y="9362"/>
                </a:cubicBezTo>
                <a:cubicBezTo>
                  <a:pt x="42180" y="9607"/>
                  <a:pt x="40982" y="9838"/>
                  <a:pt x="39799" y="9882"/>
                </a:cubicBezTo>
                <a:cubicBezTo>
                  <a:pt x="38833" y="10455"/>
                  <a:pt x="37728" y="10564"/>
                  <a:pt x="36607" y="10564"/>
                </a:cubicBezTo>
                <a:cubicBezTo>
                  <a:pt x="35920" y="10564"/>
                  <a:pt x="35228" y="10523"/>
                  <a:pt x="34558" y="10523"/>
                </a:cubicBezTo>
                <a:cubicBezTo>
                  <a:pt x="34393" y="10523"/>
                  <a:pt x="34230" y="10525"/>
                  <a:pt x="34068" y="10531"/>
                </a:cubicBezTo>
                <a:cubicBezTo>
                  <a:pt x="33983" y="10530"/>
                  <a:pt x="33897" y="10530"/>
                  <a:pt x="33812" y="10530"/>
                </a:cubicBezTo>
                <a:cubicBezTo>
                  <a:pt x="32794" y="10530"/>
                  <a:pt x="31779" y="10606"/>
                  <a:pt x="30769" y="10606"/>
                </a:cubicBezTo>
                <a:cubicBezTo>
                  <a:pt x="29746" y="10606"/>
                  <a:pt x="28728" y="10528"/>
                  <a:pt x="27716" y="10214"/>
                </a:cubicBezTo>
                <a:cubicBezTo>
                  <a:pt x="27388" y="10087"/>
                  <a:pt x="27075" y="10044"/>
                  <a:pt x="26768" y="10044"/>
                </a:cubicBezTo>
                <a:cubicBezTo>
                  <a:pt x="26105" y="10044"/>
                  <a:pt x="25473" y="10245"/>
                  <a:pt x="24791" y="10245"/>
                </a:cubicBezTo>
                <a:cubicBezTo>
                  <a:pt x="24746" y="10245"/>
                  <a:pt x="24701" y="10244"/>
                  <a:pt x="24656" y="10243"/>
                </a:cubicBezTo>
                <a:cubicBezTo>
                  <a:pt x="23472" y="10055"/>
                  <a:pt x="22202" y="10041"/>
                  <a:pt x="21033" y="9766"/>
                </a:cubicBezTo>
                <a:cubicBezTo>
                  <a:pt x="19762" y="9651"/>
                  <a:pt x="19127" y="8453"/>
                  <a:pt x="18131" y="7890"/>
                </a:cubicBezTo>
                <a:cubicBezTo>
                  <a:pt x="16846" y="7457"/>
                  <a:pt x="15417" y="7702"/>
                  <a:pt x="14132" y="7312"/>
                </a:cubicBezTo>
                <a:cubicBezTo>
                  <a:pt x="13266" y="6836"/>
                  <a:pt x="12934" y="5652"/>
                  <a:pt x="12068" y="5147"/>
                </a:cubicBezTo>
                <a:cubicBezTo>
                  <a:pt x="11548" y="5031"/>
                  <a:pt x="11043" y="4887"/>
                  <a:pt x="10552" y="4699"/>
                </a:cubicBezTo>
                <a:cubicBezTo>
                  <a:pt x="8632" y="4685"/>
                  <a:pt x="8806" y="2274"/>
                  <a:pt x="7016" y="2260"/>
                </a:cubicBezTo>
                <a:cubicBezTo>
                  <a:pt x="6626" y="2162"/>
                  <a:pt x="6226" y="2150"/>
                  <a:pt x="5826" y="2150"/>
                </a:cubicBezTo>
                <a:cubicBezTo>
                  <a:pt x="5692" y="2150"/>
                  <a:pt x="5559" y="2152"/>
                  <a:pt x="5426" y="2152"/>
                </a:cubicBezTo>
                <a:cubicBezTo>
                  <a:pt x="4894" y="2152"/>
                  <a:pt x="4367" y="2130"/>
                  <a:pt x="3869" y="1913"/>
                </a:cubicBezTo>
                <a:cubicBezTo>
                  <a:pt x="2626" y="1798"/>
                  <a:pt x="2407" y="1"/>
                  <a:pt x="1475" y="1"/>
                </a:cubicBezTo>
                <a:close/>
              </a:path>
            </a:pathLst>
          </a:custGeom>
          <a:solidFill>
            <a:srgbClr val="FFFFFF">
              <a:alpha val="6517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-365099" y="3568559"/>
            <a:ext cx="13175460" cy="1621308"/>
          </a:xfrm>
          <a:custGeom>
            <a:avLst/>
            <a:gdLst/>
            <a:ahLst/>
            <a:cxnLst/>
            <a:rect l="l" t="t" r="r" b="b"/>
            <a:pathLst>
              <a:path w="95304" h="24129" extrusionOk="0">
                <a:moveTo>
                  <a:pt x="93264" y="1"/>
                </a:moveTo>
                <a:cubicBezTo>
                  <a:pt x="92138" y="1"/>
                  <a:pt x="91409" y="967"/>
                  <a:pt x="91088" y="1983"/>
                </a:cubicBezTo>
                <a:cubicBezTo>
                  <a:pt x="90713" y="2965"/>
                  <a:pt x="89904" y="3585"/>
                  <a:pt x="89139" y="4278"/>
                </a:cubicBezTo>
                <a:cubicBezTo>
                  <a:pt x="88692" y="4654"/>
                  <a:pt x="88187" y="5419"/>
                  <a:pt x="87624" y="5621"/>
                </a:cubicBezTo>
                <a:cubicBezTo>
                  <a:pt x="87371" y="5651"/>
                  <a:pt x="87119" y="5665"/>
                  <a:pt x="86869" y="5665"/>
                </a:cubicBezTo>
                <a:cubicBezTo>
                  <a:pt x="85705" y="5665"/>
                  <a:pt x="84569" y="5364"/>
                  <a:pt x="83452" y="5043"/>
                </a:cubicBezTo>
                <a:cubicBezTo>
                  <a:pt x="80732" y="5229"/>
                  <a:pt x="81675" y="8667"/>
                  <a:pt x="77620" y="8667"/>
                </a:cubicBezTo>
                <a:cubicBezTo>
                  <a:pt x="77587" y="8667"/>
                  <a:pt x="77553" y="8667"/>
                  <a:pt x="77519" y="8667"/>
                </a:cubicBezTo>
                <a:cubicBezTo>
                  <a:pt x="76588" y="8938"/>
                  <a:pt x="75647" y="9028"/>
                  <a:pt x="74703" y="9028"/>
                </a:cubicBezTo>
                <a:cubicBezTo>
                  <a:pt x="73685" y="9028"/>
                  <a:pt x="72662" y="8923"/>
                  <a:pt x="71644" y="8825"/>
                </a:cubicBezTo>
                <a:cubicBezTo>
                  <a:pt x="71600" y="8811"/>
                  <a:pt x="71499" y="8681"/>
                  <a:pt x="71427" y="8667"/>
                </a:cubicBezTo>
                <a:cubicBezTo>
                  <a:pt x="71357" y="8665"/>
                  <a:pt x="71287" y="8664"/>
                  <a:pt x="71217" y="8664"/>
                </a:cubicBezTo>
                <a:cubicBezTo>
                  <a:pt x="71092" y="8664"/>
                  <a:pt x="70968" y="8666"/>
                  <a:pt x="70844" y="8666"/>
                </a:cubicBezTo>
                <a:cubicBezTo>
                  <a:pt x="70424" y="8666"/>
                  <a:pt x="70009" y="8647"/>
                  <a:pt x="69594" y="8479"/>
                </a:cubicBezTo>
                <a:cubicBezTo>
                  <a:pt x="68944" y="8262"/>
                  <a:pt x="68381" y="8161"/>
                  <a:pt x="67789" y="7873"/>
                </a:cubicBezTo>
                <a:cubicBezTo>
                  <a:pt x="67318" y="7495"/>
                  <a:pt x="66909" y="7131"/>
                  <a:pt x="66282" y="7131"/>
                </a:cubicBezTo>
                <a:cubicBezTo>
                  <a:pt x="66237" y="7131"/>
                  <a:pt x="66191" y="7133"/>
                  <a:pt x="66144" y="7136"/>
                </a:cubicBezTo>
                <a:cubicBezTo>
                  <a:pt x="63106" y="6940"/>
                  <a:pt x="60067" y="6180"/>
                  <a:pt x="57000" y="6180"/>
                </a:cubicBezTo>
                <a:cubicBezTo>
                  <a:pt x="56234" y="6180"/>
                  <a:pt x="55466" y="6227"/>
                  <a:pt x="54696" y="6343"/>
                </a:cubicBezTo>
                <a:cubicBezTo>
                  <a:pt x="54391" y="6323"/>
                  <a:pt x="54138" y="6313"/>
                  <a:pt x="53925" y="6313"/>
                </a:cubicBezTo>
                <a:cubicBezTo>
                  <a:pt x="52130" y="6313"/>
                  <a:pt x="53325" y="7006"/>
                  <a:pt x="51737" y="8104"/>
                </a:cubicBezTo>
                <a:cubicBezTo>
                  <a:pt x="49673" y="9028"/>
                  <a:pt x="47435" y="9735"/>
                  <a:pt x="45718" y="11251"/>
                </a:cubicBezTo>
                <a:cubicBezTo>
                  <a:pt x="44981" y="12506"/>
                  <a:pt x="44736" y="14037"/>
                  <a:pt x="43942" y="15321"/>
                </a:cubicBezTo>
                <a:cubicBezTo>
                  <a:pt x="42715" y="17458"/>
                  <a:pt x="40477" y="18829"/>
                  <a:pt x="38023" y="18945"/>
                </a:cubicBezTo>
                <a:cubicBezTo>
                  <a:pt x="37166" y="18992"/>
                  <a:pt x="36251" y="19054"/>
                  <a:pt x="35334" y="19054"/>
                </a:cubicBezTo>
                <a:cubicBezTo>
                  <a:pt x="34012" y="19054"/>
                  <a:pt x="32687" y="18925"/>
                  <a:pt x="31527" y="18439"/>
                </a:cubicBezTo>
                <a:cubicBezTo>
                  <a:pt x="30170" y="17606"/>
                  <a:pt x="28939" y="16486"/>
                  <a:pt x="27308" y="16486"/>
                </a:cubicBezTo>
                <a:cubicBezTo>
                  <a:pt x="27187" y="16486"/>
                  <a:pt x="27063" y="16492"/>
                  <a:pt x="26937" y="16505"/>
                </a:cubicBezTo>
                <a:cubicBezTo>
                  <a:pt x="26794" y="16495"/>
                  <a:pt x="26651" y="16491"/>
                  <a:pt x="26509" y="16491"/>
                </a:cubicBezTo>
                <a:cubicBezTo>
                  <a:pt x="25579" y="16491"/>
                  <a:pt x="24658" y="16670"/>
                  <a:pt x="23749" y="16670"/>
                </a:cubicBezTo>
                <a:cubicBezTo>
                  <a:pt x="23137" y="16670"/>
                  <a:pt x="22529" y="16589"/>
                  <a:pt x="21928" y="16317"/>
                </a:cubicBezTo>
                <a:cubicBezTo>
                  <a:pt x="20080" y="16029"/>
                  <a:pt x="19647" y="14657"/>
                  <a:pt x="18882" y="13243"/>
                </a:cubicBezTo>
                <a:cubicBezTo>
                  <a:pt x="16592" y="11423"/>
                  <a:pt x="13855" y="10980"/>
                  <a:pt x="11041" y="10980"/>
                </a:cubicBezTo>
                <a:cubicBezTo>
                  <a:pt x="8675" y="10980"/>
                  <a:pt x="6254" y="11294"/>
                  <a:pt x="3999" y="11366"/>
                </a:cubicBezTo>
                <a:cubicBezTo>
                  <a:pt x="3960" y="11368"/>
                  <a:pt x="3920" y="11368"/>
                  <a:pt x="3880" y="11368"/>
                </a:cubicBezTo>
                <a:cubicBezTo>
                  <a:pt x="3096" y="11368"/>
                  <a:pt x="2038" y="11105"/>
                  <a:pt x="1163" y="11105"/>
                </a:cubicBezTo>
                <a:cubicBezTo>
                  <a:pt x="760" y="11105"/>
                  <a:pt x="397" y="11160"/>
                  <a:pt x="116" y="11323"/>
                </a:cubicBezTo>
                <a:cubicBezTo>
                  <a:pt x="0" y="11554"/>
                  <a:pt x="260" y="11915"/>
                  <a:pt x="332" y="12117"/>
                </a:cubicBezTo>
                <a:cubicBezTo>
                  <a:pt x="939" y="13517"/>
                  <a:pt x="607" y="15033"/>
                  <a:pt x="809" y="16505"/>
                </a:cubicBezTo>
                <a:cubicBezTo>
                  <a:pt x="910" y="17054"/>
                  <a:pt x="1040" y="17588"/>
                  <a:pt x="1199" y="18122"/>
                </a:cubicBezTo>
                <a:cubicBezTo>
                  <a:pt x="1300" y="18930"/>
                  <a:pt x="1213" y="19695"/>
                  <a:pt x="1660" y="20431"/>
                </a:cubicBezTo>
                <a:cubicBezTo>
                  <a:pt x="1805" y="21630"/>
                  <a:pt x="1487" y="22943"/>
                  <a:pt x="1689" y="24127"/>
                </a:cubicBezTo>
                <a:cubicBezTo>
                  <a:pt x="1724" y="24128"/>
                  <a:pt x="1758" y="24129"/>
                  <a:pt x="1792" y="24129"/>
                </a:cubicBezTo>
                <a:cubicBezTo>
                  <a:pt x="4176" y="24129"/>
                  <a:pt x="4314" y="21142"/>
                  <a:pt x="6150" y="20345"/>
                </a:cubicBezTo>
                <a:cubicBezTo>
                  <a:pt x="7734" y="19973"/>
                  <a:pt x="8818" y="18603"/>
                  <a:pt x="10444" y="18603"/>
                </a:cubicBezTo>
                <a:cubicBezTo>
                  <a:pt x="10522" y="18603"/>
                  <a:pt x="10602" y="18606"/>
                  <a:pt x="10683" y="18613"/>
                </a:cubicBezTo>
                <a:cubicBezTo>
                  <a:pt x="13953" y="18805"/>
                  <a:pt x="13322" y="19868"/>
                  <a:pt x="15516" y="19868"/>
                </a:cubicBezTo>
                <a:cubicBezTo>
                  <a:pt x="16285" y="19868"/>
                  <a:pt x="17402" y="19737"/>
                  <a:pt x="19156" y="19392"/>
                </a:cubicBezTo>
                <a:cubicBezTo>
                  <a:pt x="20231" y="19355"/>
                  <a:pt x="21337" y="19153"/>
                  <a:pt x="22422" y="19153"/>
                </a:cubicBezTo>
                <a:cubicBezTo>
                  <a:pt x="22619" y="19153"/>
                  <a:pt x="22815" y="19160"/>
                  <a:pt x="23011" y="19176"/>
                </a:cubicBezTo>
                <a:cubicBezTo>
                  <a:pt x="23919" y="19695"/>
                  <a:pt x="24924" y="19813"/>
                  <a:pt x="25954" y="19813"/>
                </a:cubicBezTo>
                <a:cubicBezTo>
                  <a:pt x="26413" y="19813"/>
                  <a:pt x="26878" y="19790"/>
                  <a:pt x="27341" y="19767"/>
                </a:cubicBezTo>
                <a:cubicBezTo>
                  <a:pt x="28496" y="19767"/>
                  <a:pt x="29694" y="19796"/>
                  <a:pt x="30820" y="20114"/>
                </a:cubicBezTo>
                <a:cubicBezTo>
                  <a:pt x="31600" y="20330"/>
                  <a:pt x="32062" y="20966"/>
                  <a:pt x="32870" y="21110"/>
                </a:cubicBezTo>
                <a:cubicBezTo>
                  <a:pt x="32907" y="21110"/>
                  <a:pt x="32945" y="21110"/>
                  <a:pt x="32982" y="21110"/>
                </a:cubicBezTo>
                <a:cubicBezTo>
                  <a:pt x="34421" y="21110"/>
                  <a:pt x="35881" y="21237"/>
                  <a:pt x="37329" y="21237"/>
                </a:cubicBezTo>
                <a:cubicBezTo>
                  <a:pt x="38927" y="21237"/>
                  <a:pt x="40511" y="21082"/>
                  <a:pt x="42036" y="20431"/>
                </a:cubicBezTo>
                <a:cubicBezTo>
                  <a:pt x="43033" y="20215"/>
                  <a:pt x="43855" y="19825"/>
                  <a:pt x="44361" y="18916"/>
                </a:cubicBezTo>
                <a:cubicBezTo>
                  <a:pt x="46483" y="18021"/>
                  <a:pt x="45746" y="16346"/>
                  <a:pt x="47334" y="15365"/>
                </a:cubicBezTo>
                <a:cubicBezTo>
                  <a:pt x="48114" y="14701"/>
                  <a:pt x="49326" y="14643"/>
                  <a:pt x="50034" y="13907"/>
                </a:cubicBezTo>
                <a:cubicBezTo>
                  <a:pt x="50746" y="11830"/>
                  <a:pt x="52658" y="11399"/>
                  <a:pt x="54617" y="11399"/>
                </a:cubicBezTo>
                <a:cubicBezTo>
                  <a:pt x="55518" y="11399"/>
                  <a:pt x="56428" y="11490"/>
                  <a:pt x="57237" y="11554"/>
                </a:cubicBezTo>
                <a:cubicBezTo>
                  <a:pt x="58290" y="11369"/>
                  <a:pt x="59352" y="11258"/>
                  <a:pt x="60418" y="11258"/>
                </a:cubicBezTo>
                <a:cubicBezTo>
                  <a:pt x="61352" y="11258"/>
                  <a:pt x="62290" y="11344"/>
                  <a:pt x="63228" y="11539"/>
                </a:cubicBezTo>
                <a:cubicBezTo>
                  <a:pt x="64177" y="11995"/>
                  <a:pt x="65026" y="12071"/>
                  <a:pt x="65816" y="12071"/>
                </a:cubicBezTo>
                <a:cubicBezTo>
                  <a:pt x="66216" y="12071"/>
                  <a:pt x="66602" y="12052"/>
                  <a:pt x="66977" y="12052"/>
                </a:cubicBezTo>
                <a:cubicBezTo>
                  <a:pt x="67832" y="12052"/>
                  <a:pt x="68635" y="12154"/>
                  <a:pt x="69449" y="12824"/>
                </a:cubicBezTo>
                <a:cubicBezTo>
                  <a:pt x="69940" y="13142"/>
                  <a:pt x="70229" y="13834"/>
                  <a:pt x="70792" y="14008"/>
                </a:cubicBezTo>
                <a:cubicBezTo>
                  <a:pt x="71778" y="14225"/>
                  <a:pt x="72603" y="14310"/>
                  <a:pt x="73307" y="14310"/>
                </a:cubicBezTo>
                <a:cubicBezTo>
                  <a:pt x="75790" y="14310"/>
                  <a:pt x="76754" y="13256"/>
                  <a:pt x="77861" y="13256"/>
                </a:cubicBezTo>
                <a:cubicBezTo>
                  <a:pt x="78357" y="13256"/>
                  <a:pt x="78881" y="13467"/>
                  <a:pt x="79583" y="14080"/>
                </a:cubicBezTo>
                <a:cubicBezTo>
                  <a:pt x="80201" y="14541"/>
                  <a:pt x="80932" y="14604"/>
                  <a:pt x="81680" y="14604"/>
                </a:cubicBezTo>
                <a:cubicBezTo>
                  <a:pt x="81823" y="14604"/>
                  <a:pt x="81966" y="14602"/>
                  <a:pt x="82109" y="14600"/>
                </a:cubicBezTo>
                <a:cubicBezTo>
                  <a:pt x="82417" y="14581"/>
                  <a:pt x="82723" y="14573"/>
                  <a:pt x="83029" y="14573"/>
                </a:cubicBezTo>
                <a:cubicBezTo>
                  <a:pt x="84388" y="14573"/>
                  <a:pt x="85732" y="14728"/>
                  <a:pt x="87075" y="14787"/>
                </a:cubicBezTo>
                <a:cubicBezTo>
                  <a:pt x="88526" y="15545"/>
                  <a:pt x="89669" y="16943"/>
                  <a:pt x="91373" y="16943"/>
                </a:cubicBezTo>
                <a:cubicBezTo>
                  <a:pt x="91551" y="16943"/>
                  <a:pt x="91735" y="16928"/>
                  <a:pt x="91925" y="16895"/>
                </a:cubicBezTo>
                <a:cubicBezTo>
                  <a:pt x="92250" y="17023"/>
                  <a:pt x="92598" y="17088"/>
                  <a:pt x="92947" y="17088"/>
                </a:cubicBezTo>
                <a:cubicBezTo>
                  <a:pt x="93266" y="17088"/>
                  <a:pt x="93585" y="17034"/>
                  <a:pt x="93889" y="16924"/>
                </a:cubicBezTo>
                <a:cubicBezTo>
                  <a:pt x="94148" y="16837"/>
                  <a:pt x="94509" y="16736"/>
                  <a:pt x="94538" y="16433"/>
                </a:cubicBezTo>
                <a:cubicBezTo>
                  <a:pt x="94567" y="15855"/>
                  <a:pt x="94567" y="15278"/>
                  <a:pt x="94538" y="14686"/>
                </a:cubicBezTo>
                <a:cubicBezTo>
                  <a:pt x="94480" y="13863"/>
                  <a:pt x="94668" y="12968"/>
                  <a:pt x="94466" y="12174"/>
                </a:cubicBezTo>
                <a:cubicBezTo>
                  <a:pt x="94047" y="11193"/>
                  <a:pt x="93874" y="10110"/>
                  <a:pt x="93946" y="9042"/>
                </a:cubicBezTo>
                <a:cubicBezTo>
                  <a:pt x="93802" y="7079"/>
                  <a:pt x="94105" y="5231"/>
                  <a:pt x="94610" y="3354"/>
                </a:cubicBezTo>
                <a:cubicBezTo>
                  <a:pt x="94784" y="2474"/>
                  <a:pt x="95303" y="1579"/>
                  <a:pt x="94322" y="973"/>
                </a:cubicBezTo>
                <a:cubicBezTo>
                  <a:pt x="94264" y="872"/>
                  <a:pt x="94221" y="756"/>
                  <a:pt x="94206" y="641"/>
                </a:cubicBezTo>
                <a:cubicBezTo>
                  <a:pt x="94136" y="248"/>
                  <a:pt x="94012" y="19"/>
                  <a:pt x="93582" y="19"/>
                </a:cubicBezTo>
                <a:cubicBezTo>
                  <a:pt x="93569" y="19"/>
                  <a:pt x="93556" y="19"/>
                  <a:pt x="93542" y="20"/>
                </a:cubicBezTo>
                <a:cubicBezTo>
                  <a:pt x="93447" y="7"/>
                  <a:pt x="93354" y="1"/>
                  <a:pt x="93264" y="1"/>
                </a:cubicBezTo>
                <a:close/>
              </a:path>
            </a:pathLst>
          </a:custGeom>
          <a:solidFill>
            <a:srgbClr val="FFFFFF">
              <a:alpha val="6517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8317" y="371700"/>
            <a:ext cx="6177200" cy="23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chemeClr val="accent3"/>
                </a:solidFill>
                <a:latin typeface="Aclonica"/>
                <a:ea typeface="Aclonica"/>
                <a:cs typeface="Aclonica"/>
                <a:sym typeface="Aclonic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688317" y="3851300"/>
            <a:ext cx="6177200" cy="6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2"/>
          </p:nvPr>
        </p:nvSpPr>
        <p:spPr>
          <a:xfrm>
            <a:off x="686667" y="2703700"/>
            <a:ext cx="5668800" cy="10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clonica"/>
              <a:buNone/>
              <a:defRPr sz="3467">
                <a:solidFill>
                  <a:schemeClr val="dk1"/>
                </a:solidFill>
                <a:latin typeface="Aclonica"/>
                <a:ea typeface="Aclonica"/>
                <a:cs typeface="Aclonica"/>
                <a:sym typeface="Aclon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 rot="9479594">
            <a:off x="6546458" y="-1940941"/>
            <a:ext cx="9494993" cy="6669148"/>
            <a:chOff x="-2196988" y="-48069"/>
            <a:chExt cx="7121550" cy="5002075"/>
          </a:xfrm>
        </p:grpSpPr>
        <p:sp>
          <p:nvSpPr>
            <p:cNvPr id="16" name="Google Shape;16;p2"/>
            <p:cNvSpPr/>
            <p:nvPr/>
          </p:nvSpPr>
          <p:spPr>
            <a:xfrm rot="551485">
              <a:off x="-1919646" y="454893"/>
              <a:ext cx="6566866" cy="4000322"/>
            </a:xfrm>
            <a:custGeom>
              <a:avLst/>
              <a:gdLst/>
              <a:ahLst/>
              <a:cxnLst/>
              <a:rect l="l" t="t" r="r" b="b"/>
              <a:pathLst>
                <a:path w="39699" h="22718" extrusionOk="0">
                  <a:moveTo>
                    <a:pt x="19209" y="0"/>
                  </a:moveTo>
                  <a:cubicBezTo>
                    <a:pt x="19146" y="0"/>
                    <a:pt x="19077" y="11"/>
                    <a:pt x="19012" y="11"/>
                  </a:cubicBezTo>
                  <a:cubicBezTo>
                    <a:pt x="18868" y="25"/>
                    <a:pt x="18738" y="83"/>
                    <a:pt x="18637" y="184"/>
                  </a:cubicBezTo>
                  <a:cubicBezTo>
                    <a:pt x="18565" y="242"/>
                    <a:pt x="18507" y="300"/>
                    <a:pt x="18450" y="372"/>
                  </a:cubicBezTo>
                  <a:cubicBezTo>
                    <a:pt x="18392" y="415"/>
                    <a:pt x="18348" y="487"/>
                    <a:pt x="18305" y="545"/>
                  </a:cubicBezTo>
                  <a:cubicBezTo>
                    <a:pt x="18276" y="588"/>
                    <a:pt x="18276" y="632"/>
                    <a:pt x="18247" y="646"/>
                  </a:cubicBezTo>
                  <a:cubicBezTo>
                    <a:pt x="18233" y="675"/>
                    <a:pt x="18204" y="689"/>
                    <a:pt x="18190" y="718"/>
                  </a:cubicBezTo>
                  <a:cubicBezTo>
                    <a:pt x="18146" y="762"/>
                    <a:pt x="18117" y="805"/>
                    <a:pt x="18089" y="863"/>
                  </a:cubicBezTo>
                  <a:cubicBezTo>
                    <a:pt x="18031" y="949"/>
                    <a:pt x="17988" y="1036"/>
                    <a:pt x="17944" y="1137"/>
                  </a:cubicBezTo>
                  <a:cubicBezTo>
                    <a:pt x="17829" y="1382"/>
                    <a:pt x="17598" y="1584"/>
                    <a:pt x="17338" y="1671"/>
                  </a:cubicBezTo>
                  <a:cubicBezTo>
                    <a:pt x="17222" y="1729"/>
                    <a:pt x="17121" y="1801"/>
                    <a:pt x="17035" y="1902"/>
                  </a:cubicBezTo>
                  <a:cubicBezTo>
                    <a:pt x="16963" y="1989"/>
                    <a:pt x="16905" y="2090"/>
                    <a:pt x="16862" y="2191"/>
                  </a:cubicBezTo>
                  <a:cubicBezTo>
                    <a:pt x="16775" y="2306"/>
                    <a:pt x="16645" y="2393"/>
                    <a:pt x="16486" y="2393"/>
                  </a:cubicBezTo>
                  <a:cubicBezTo>
                    <a:pt x="16356" y="2407"/>
                    <a:pt x="16226" y="2422"/>
                    <a:pt x="16111" y="2451"/>
                  </a:cubicBezTo>
                  <a:cubicBezTo>
                    <a:pt x="16024" y="2479"/>
                    <a:pt x="15952" y="2552"/>
                    <a:pt x="15880" y="2595"/>
                  </a:cubicBezTo>
                  <a:cubicBezTo>
                    <a:pt x="15793" y="2624"/>
                    <a:pt x="15692" y="2667"/>
                    <a:pt x="15606" y="2682"/>
                  </a:cubicBezTo>
                  <a:cubicBezTo>
                    <a:pt x="15505" y="2710"/>
                    <a:pt x="15418" y="2754"/>
                    <a:pt x="15331" y="2811"/>
                  </a:cubicBezTo>
                  <a:cubicBezTo>
                    <a:pt x="15288" y="2840"/>
                    <a:pt x="15245" y="2884"/>
                    <a:pt x="15202" y="2913"/>
                  </a:cubicBezTo>
                  <a:cubicBezTo>
                    <a:pt x="15158" y="2956"/>
                    <a:pt x="15129" y="2999"/>
                    <a:pt x="15100" y="3042"/>
                  </a:cubicBezTo>
                  <a:cubicBezTo>
                    <a:pt x="15014" y="3129"/>
                    <a:pt x="14942" y="3230"/>
                    <a:pt x="14884" y="3346"/>
                  </a:cubicBezTo>
                  <a:cubicBezTo>
                    <a:pt x="14855" y="3461"/>
                    <a:pt x="14826" y="3562"/>
                    <a:pt x="14768" y="3649"/>
                  </a:cubicBezTo>
                  <a:cubicBezTo>
                    <a:pt x="14711" y="3750"/>
                    <a:pt x="14624" y="3836"/>
                    <a:pt x="14523" y="3894"/>
                  </a:cubicBezTo>
                  <a:cubicBezTo>
                    <a:pt x="14436" y="3937"/>
                    <a:pt x="14335" y="3966"/>
                    <a:pt x="14249" y="3981"/>
                  </a:cubicBezTo>
                  <a:cubicBezTo>
                    <a:pt x="14162" y="3995"/>
                    <a:pt x="14076" y="4024"/>
                    <a:pt x="14003" y="4082"/>
                  </a:cubicBezTo>
                  <a:cubicBezTo>
                    <a:pt x="13960" y="4125"/>
                    <a:pt x="13931" y="4168"/>
                    <a:pt x="13917" y="4212"/>
                  </a:cubicBezTo>
                  <a:cubicBezTo>
                    <a:pt x="13888" y="4241"/>
                    <a:pt x="13859" y="4269"/>
                    <a:pt x="13830" y="4298"/>
                  </a:cubicBezTo>
                  <a:cubicBezTo>
                    <a:pt x="13787" y="4385"/>
                    <a:pt x="13758" y="4457"/>
                    <a:pt x="13744" y="4544"/>
                  </a:cubicBezTo>
                  <a:cubicBezTo>
                    <a:pt x="13700" y="4630"/>
                    <a:pt x="13657" y="4717"/>
                    <a:pt x="13628" y="4789"/>
                  </a:cubicBezTo>
                  <a:cubicBezTo>
                    <a:pt x="13585" y="4876"/>
                    <a:pt x="13541" y="4948"/>
                    <a:pt x="13513" y="5035"/>
                  </a:cubicBezTo>
                  <a:cubicBezTo>
                    <a:pt x="13484" y="5121"/>
                    <a:pt x="13498" y="5208"/>
                    <a:pt x="13469" y="5280"/>
                  </a:cubicBezTo>
                  <a:cubicBezTo>
                    <a:pt x="13440" y="5338"/>
                    <a:pt x="13397" y="5381"/>
                    <a:pt x="13354" y="5424"/>
                  </a:cubicBezTo>
                  <a:cubicBezTo>
                    <a:pt x="13325" y="5453"/>
                    <a:pt x="13282" y="5482"/>
                    <a:pt x="13238" y="5496"/>
                  </a:cubicBezTo>
                  <a:lnTo>
                    <a:pt x="13108" y="5496"/>
                  </a:lnTo>
                  <a:cubicBezTo>
                    <a:pt x="13065" y="5496"/>
                    <a:pt x="13022" y="5511"/>
                    <a:pt x="12964" y="5525"/>
                  </a:cubicBezTo>
                  <a:cubicBezTo>
                    <a:pt x="12805" y="5554"/>
                    <a:pt x="12661" y="5641"/>
                    <a:pt x="12560" y="5771"/>
                  </a:cubicBezTo>
                  <a:cubicBezTo>
                    <a:pt x="12545" y="5828"/>
                    <a:pt x="12531" y="5886"/>
                    <a:pt x="12545" y="5930"/>
                  </a:cubicBezTo>
                  <a:cubicBezTo>
                    <a:pt x="12560" y="6059"/>
                    <a:pt x="12560" y="6189"/>
                    <a:pt x="12560" y="6319"/>
                  </a:cubicBezTo>
                  <a:cubicBezTo>
                    <a:pt x="12560" y="6449"/>
                    <a:pt x="12502" y="6565"/>
                    <a:pt x="12415" y="6637"/>
                  </a:cubicBezTo>
                  <a:cubicBezTo>
                    <a:pt x="12329" y="6709"/>
                    <a:pt x="12242" y="6752"/>
                    <a:pt x="12127" y="6767"/>
                  </a:cubicBezTo>
                  <a:cubicBezTo>
                    <a:pt x="12011" y="6796"/>
                    <a:pt x="11867" y="6825"/>
                    <a:pt x="11824" y="6940"/>
                  </a:cubicBezTo>
                  <a:cubicBezTo>
                    <a:pt x="11795" y="7041"/>
                    <a:pt x="11780" y="7142"/>
                    <a:pt x="11780" y="7243"/>
                  </a:cubicBezTo>
                  <a:cubicBezTo>
                    <a:pt x="11766" y="7301"/>
                    <a:pt x="11751" y="7359"/>
                    <a:pt x="11708" y="7402"/>
                  </a:cubicBezTo>
                  <a:cubicBezTo>
                    <a:pt x="11694" y="7431"/>
                    <a:pt x="11650" y="7445"/>
                    <a:pt x="11607" y="7460"/>
                  </a:cubicBezTo>
                  <a:cubicBezTo>
                    <a:pt x="11506" y="7532"/>
                    <a:pt x="11376" y="7590"/>
                    <a:pt x="11246" y="7662"/>
                  </a:cubicBezTo>
                  <a:cubicBezTo>
                    <a:pt x="11203" y="7691"/>
                    <a:pt x="11145" y="7720"/>
                    <a:pt x="11116" y="7734"/>
                  </a:cubicBezTo>
                  <a:cubicBezTo>
                    <a:pt x="11073" y="7763"/>
                    <a:pt x="11073" y="7777"/>
                    <a:pt x="11030" y="7806"/>
                  </a:cubicBezTo>
                  <a:cubicBezTo>
                    <a:pt x="10986" y="7835"/>
                    <a:pt x="10986" y="7835"/>
                    <a:pt x="10957" y="7878"/>
                  </a:cubicBezTo>
                  <a:cubicBezTo>
                    <a:pt x="10914" y="7936"/>
                    <a:pt x="10871" y="7994"/>
                    <a:pt x="10813" y="8037"/>
                  </a:cubicBezTo>
                  <a:cubicBezTo>
                    <a:pt x="10654" y="8153"/>
                    <a:pt x="10553" y="8326"/>
                    <a:pt x="10524" y="8513"/>
                  </a:cubicBezTo>
                  <a:lnTo>
                    <a:pt x="10524" y="9076"/>
                  </a:lnTo>
                  <a:cubicBezTo>
                    <a:pt x="10510" y="9206"/>
                    <a:pt x="10467" y="9322"/>
                    <a:pt x="10409" y="9437"/>
                  </a:cubicBezTo>
                  <a:cubicBezTo>
                    <a:pt x="10366" y="9524"/>
                    <a:pt x="10293" y="9582"/>
                    <a:pt x="10250" y="9683"/>
                  </a:cubicBezTo>
                  <a:cubicBezTo>
                    <a:pt x="10192" y="9784"/>
                    <a:pt x="10178" y="9899"/>
                    <a:pt x="10120" y="9986"/>
                  </a:cubicBezTo>
                  <a:cubicBezTo>
                    <a:pt x="10077" y="10029"/>
                    <a:pt x="10034" y="10058"/>
                    <a:pt x="10034" y="10116"/>
                  </a:cubicBezTo>
                  <a:cubicBezTo>
                    <a:pt x="10034" y="10159"/>
                    <a:pt x="10034" y="10188"/>
                    <a:pt x="10034" y="10231"/>
                  </a:cubicBezTo>
                  <a:cubicBezTo>
                    <a:pt x="10019" y="10347"/>
                    <a:pt x="10034" y="10462"/>
                    <a:pt x="10091" y="10578"/>
                  </a:cubicBezTo>
                  <a:cubicBezTo>
                    <a:pt x="10135" y="10621"/>
                    <a:pt x="10164" y="10679"/>
                    <a:pt x="10178" y="10737"/>
                  </a:cubicBezTo>
                  <a:lnTo>
                    <a:pt x="10178" y="10924"/>
                  </a:lnTo>
                  <a:cubicBezTo>
                    <a:pt x="10192" y="11025"/>
                    <a:pt x="10178" y="11141"/>
                    <a:pt x="10135" y="11242"/>
                  </a:cubicBezTo>
                  <a:cubicBezTo>
                    <a:pt x="10091" y="11314"/>
                    <a:pt x="10005" y="11386"/>
                    <a:pt x="9990" y="11502"/>
                  </a:cubicBezTo>
                  <a:cubicBezTo>
                    <a:pt x="9961" y="11704"/>
                    <a:pt x="9990" y="11891"/>
                    <a:pt x="10048" y="12079"/>
                  </a:cubicBezTo>
                  <a:cubicBezTo>
                    <a:pt x="10091" y="12194"/>
                    <a:pt x="10120" y="12310"/>
                    <a:pt x="10120" y="12425"/>
                  </a:cubicBezTo>
                  <a:cubicBezTo>
                    <a:pt x="10135" y="12526"/>
                    <a:pt x="10120" y="12642"/>
                    <a:pt x="10091" y="12729"/>
                  </a:cubicBezTo>
                  <a:cubicBezTo>
                    <a:pt x="10048" y="12786"/>
                    <a:pt x="10005" y="12844"/>
                    <a:pt x="9947" y="12887"/>
                  </a:cubicBezTo>
                  <a:cubicBezTo>
                    <a:pt x="9904" y="12945"/>
                    <a:pt x="9860" y="12988"/>
                    <a:pt x="9803" y="13032"/>
                  </a:cubicBezTo>
                  <a:cubicBezTo>
                    <a:pt x="9759" y="13075"/>
                    <a:pt x="9730" y="13118"/>
                    <a:pt x="9702" y="13162"/>
                  </a:cubicBezTo>
                  <a:cubicBezTo>
                    <a:pt x="9673" y="13191"/>
                    <a:pt x="9629" y="13234"/>
                    <a:pt x="9601" y="13263"/>
                  </a:cubicBezTo>
                  <a:cubicBezTo>
                    <a:pt x="9485" y="13421"/>
                    <a:pt x="9572" y="13595"/>
                    <a:pt x="9500" y="13754"/>
                  </a:cubicBezTo>
                  <a:cubicBezTo>
                    <a:pt x="9471" y="13797"/>
                    <a:pt x="9442" y="13855"/>
                    <a:pt x="9427" y="13898"/>
                  </a:cubicBezTo>
                  <a:cubicBezTo>
                    <a:pt x="9413" y="13927"/>
                    <a:pt x="9413" y="13941"/>
                    <a:pt x="9413" y="13970"/>
                  </a:cubicBezTo>
                  <a:cubicBezTo>
                    <a:pt x="9384" y="14071"/>
                    <a:pt x="9341" y="14158"/>
                    <a:pt x="9269" y="14215"/>
                  </a:cubicBezTo>
                  <a:cubicBezTo>
                    <a:pt x="9124" y="14345"/>
                    <a:pt x="8951" y="14446"/>
                    <a:pt x="8807" y="14576"/>
                  </a:cubicBezTo>
                  <a:cubicBezTo>
                    <a:pt x="8734" y="14634"/>
                    <a:pt x="8662" y="14706"/>
                    <a:pt x="8605" y="14778"/>
                  </a:cubicBezTo>
                  <a:cubicBezTo>
                    <a:pt x="8590" y="14836"/>
                    <a:pt x="8605" y="14879"/>
                    <a:pt x="8605" y="14937"/>
                  </a:cubicBezTo>
                  <a:cubicBezTo>
                    <a:pt x="8576" y="15053"/>
                    <a:pt x="8561" y="15168"/>
                    <a:pt x="8547" y="15284"/>
                  </a:cubicBezTo>
                  <a:lnTo>
                    <a:pt x="8547" y="15587"/>
                  </a:lnTo>
                  <a:cubicBezTo>
                    <a:pt x="8547" y="15803"/>
                    <a:pt x="8706" y="15847"/>
                    <a:pt x="8850" y="15977"/>
                  </a:cubicBezTo>
                  <a:cubicBezTo>
                    <a:pt x="8937" y="16078"/>
                    <a:pt x="9009" y="16193"/>
                    <a:pt x="9052" y="16323"/>
                  </a:cubicBezTo>
                  <a:cubicBezTo>
                    <a:pt x="9167" y="16482"/>
                    <a:pt x="9269" y="16655"/>
                    <a:pt x="9326" y="16843"/>
                  </a:cubicBezTo>
                  <a:cubicBezTo>
                    <a:pt x="9355" y="16929"/>
                    <a:pt x="9370" y="17016"/>
                    <a:pt x="9370" y="17103"/>
                  </a:cubicBezTo>
                  <a:cubicBezTo>
                    <a:pt x="9355" y="17160"/>
                    <a:pt x="9283" y="17204"/>
                    <a:pt x="9254" y="17261"/>
                  </a:cubicBezTo>
                  <a:cubicBezTo>
                    <a:pt x="9225" y="17319"/>
                    <a:pt x="9225" y="17377"/>
                    <a:pt x="9240" y="17420"/>
                  </a:cubicBezTo>
                  <a:cubicBezTo>
                    <a:pt x="9254" y="17478"/>
                    <a:pt x="9269" y="17536"/>
                    <a:pt x="9297" y="17593"/>
                  </a:cubicBezTo>
                  <a:cubicBezTo>
                    <a:pt x="9341" y="17651"/>
                    <a:pt x="9413" y="17680"/>
                    <a:pt x="9456" y="17709"/>
                  </a:cubicBezTo>
                  <a:cubicBezTo>
                    <a:pt x="9557" y="17781"/>
                    <a:pt x="9644" y="17853"/>
                    <a:pt x="9730" y="17925"/>
                  </a:cubicBezTo>
                  <a:cubicBezTo>
                    <a:pt x="9803" y="17983"/>
                    <a:pt x="9889" y="18041"/>
                    <a:pt x="9976" y="18099"/>
                  </a:cubicBezTo>
                  <a:cubicBezTo>
                    <a:pt x="10019" y="18156"/>
                    <a:pt x="10062" y="18200"/>
                    <a:pt x="10120" y="18228"/>
                  </a:cubicBezTo>
                  <a:cubicBezTo>
                    <a:pt x="10164" y="18243"/>
                    <a:pt x="10207" y="18243"/>
                    <a:pt x="10250" y="18243"/>
                  </a:cubicBezTo>
                  <a:cubicBezTo>
                    <a:pt x="10337" y="18243"/>
                    <a:pt x="10438" y="18257"/>
                    <a:pt x="10524" y="18286"/>
                  </a:cubicBezTo>
                  <a:cubicBezTo>
                    <a:pt x="10611" y="18330"/>
                    <a:pt x="10712" y="18373"/>
                    <a:pt x="10799" y="18431"/>
                  </a:cubicBezTo>
                  <a:cubicBezTo>
                    <a:pt x="10972" y="18560"/>
                    <a:pt x="11059" y="18791"/>
                    <a:pt x="10986" y="18994"/>
                  </a:cubicBezTo>
                  <a:cubicBezTo>
                    <a:pt x="10972" y="19095"/>
                    <a:pt x="10900" y="19123"/>
                    <a:pt x="10828" y="19181"/>
                  </a:cubicBezTo>
                  <a:cubicBezTo>
                    <a:pt x="10712" y="19268"/>
                    <a:pt x="10654" y="19383"/>
                    <a:pt x="10539" y="19484"/>
                  </a:cubicBezTo>
                  <a:cubicBezTo>
                    <a:pt x="10465" y="19541"/>
                    <a:pt x="10392" y="19563"/>
                    <a:pt x="10318" y="19563"/>
                  </a:cubicBezTo>
                  <a:cubicBezTo>
                    <a:pt x="10131" y="19563"/>
                    <a:pt x="9942" y="19425"/>
                    <a:pt x="9745" y="19383"/>
                  </a:cubicBezTo>
                  <a:cubicBezTo>
                    <a:pt x="9716" y="19376"/>
                    <a:pt x="9687" y="19372"/>
                    <a:pt x="9658" y="19372"/>
                  </a:cubicBezTo>
                  <a:cubicBezTo>
                    <a:pt x="9629" y="19372"/>
                    <a:pt x="9601" y="19376"/>
                    <a:pt x="9572" y="19383"/>
                  </a:cubicBezTo>
                  <a:cubicBezTo>
                    <a:pt x="9485" y="19398"/>
                    <a:pt x="9398" y="19398"/>
                    <a:pt x="9312" y="19398"/>
                  </a:cubicBezTo>
                  <a:cubicBezTo>
                    <a:pt x="9295" y="19400"/>
                    <a:pt x="9277" y="19401"/>
                    <a:pt x="9260" y="19401"/>
                  </a:cubicBezTo>
                  <a:cubicBezTo>
                    <a:pt x="9177" y="19401"/>
                    <a:pt x="9095" y="19373"/>
                    <a:pt x="9023" y="19326"/>
                  </a:cubicBezTo>
                  <a:cubicBezTo>
                    <a:pt x="8980" y="19268"/>
                    <a:pt x="8908" y="19239"/>
                    <a:pt x="8835" y="19239"/>
                  </a:cubicBezTo>
                  <a:lnTo>
                    <a:pt x="8662" y="19239"/>
                  </a:lnTo>
                  <a:cubicBezTo>
                    <a:pt x="8645" y="19237"/>
                    <a:pt x="8629" y="19236"/>
                    <a:pt x="8612" y="19236"/>
                  </a:cubicBezTo>
                  <a:cubicBezTo>
                    <a:pt x="8499" y="19236"/>
                    <a:pt x="8387" y="19277"/>
                    <a:pt x="8287" y="19340"/>
                  </a:cubicBezTo>
                  <a:cubicBezTo>
                    <a:pt x="8244" y="19398"/>
                    <a:pt x="8200" y="19455"/>
                    <a:pt x="8186" y="19513"/>
                  </a:cubicBezTo>
                  <a:cubicBezTo>
                    <a:pt x="8157" y="19557"/>
                    <a:pt x="8157" y="19600"/>
                    <a:pt x="8128" y="19643"/>
                  </a:cubicBezTo>
                  <a:cubicBezTo>
                    <a:pt x="8099" y="19701"/>
                    <a:pt x="8056" y="19759"/>
                    <a:pt x="8027" y="19802"/>
                  </a:cubicBezTo>
                  <a:cubicBezTo>
                    <a:pt x="7984" y="19845"/>
                    <a:pt x="7926" y="19889"/>
                    <a:pt x="7868" y="19903"/>
                  </a:cubicBezTo>
                  <a:cubicBezTo>
                    <a:pt x="7825" y="19946"/>
                    <a:pt x="7796" y="20004"/>
                    <a:pt x="7796" y="20047"/>
                  </a:cubicBezTo>
                  <a:cubicBezTo>
                    <a:pt x="7767" y="20119"/>
                    <a:pt x="7738" y="20177"/>
                    <a:pt x="7710" y="20235"/>
                  </a:cubicBezTo>
                  <a:cubicBezTo>
                    <a:pt x="7666" y="20307"/>
                    <a:pt x="7623" y="20379"/>
                    <a:pt x="7594" y="20466"/>
                  </a:cubicBezTo>
                  <a:cubicBezTo>
                    <a:pt x="7594" y="20538"/>
                    <a:pt x="7551" y="20596"/>
                    <a:pt x="7493" y="20654"/>
                  </a:cubicBezTo>
                  <a:cubicBezTo>
                    <a:pt x="7456" y="20680"/>
                    <a:pt x="7411" y="20689"/>
                    <a:pt x="7363" y="20689"/>
                  </a:cubicBezTo>
                  <a:cubicBezTo>
                    <a:pt x="7281" y="20689"/>
                    <a:pt x="7191" y="20663"/>
                    <a:pt x="7118" y="20654"/>
                  </a:cubicBezTo>
                  <a:cubicBezTo>
                    <a:pt x="7074" y="20639"/>
                    <a:pt x="7031" y="20639"/>
                    <a:pt x="6988" y="20625"/>
                  </a:cubicBezTo>
                  <a:cubicBezTo>
                    <a:pt x="6930" y="20596"/>
                    <a:pt x="6872" y="20581"/>
                    <a:pt x="6815" y="20567"/>
                  </a:cubicBezTo>
                  <a:cubicBezTo>
                    <a:pt x="6699" y="20567"/>
                    <a:pt x="6584" y="20567"/>
                    <a:pt x="6454" y="20596"/>
                  </a:cubicBezTo>
                  <a:cubicBezTo>
                    <a:pt x="6353" y="20610"/>
                    <a:pt x="6237" y="20639"/>
                    <a:pt x="6136" y="20668"/>
                  </a:cubicBezTo>
                  <a:cubicBezTo>
                    <a:pt x="6078" y="20675"/>
                    <a:pt x="6017" y="20679"/>
                    <a:pt x="5956" y="20679"/>
                  </a:cubicBezTo>
                  <a:cubicBezTo>
                    <a:pt x="5894" y="20679"/>
                    <a:pt x="5833" y="20675"/>
                    <a:pt x="5775" y="20668"/>
                  </a:cubicBezTo>
                  <a:cubicBezTo>
                    <a:pt x="5588" y="20682"/>
                    <a:pt x="5414" y="20726"/>
                    <a:pt x="5255" y="20812"/>
                  </a:cubicBezTo>
                  <a:cubicBezTo>
                    <a:pt x="5111" y="20885"/>
                    <a:pt x="4967" y="20957"/>
                    <a:pt x="4837" y="21072"/>
                  </a:cubicBezTo>
                  <a:cubicBezTo>
                    <a:pt x="4779" y="21116"/>
                    <a:pt x="4707" y="21144"/>
                    <a:pt x="4664" y="21188"/>
                  </a:cubicBezTo>
                  <a:cubicBezTo>
                    <a:pt x="4606" y="21217"/>
                    <a:pt x="4563" y="21260"/>
                    <a:pt x="4519" y="21303"/>
                  </a:cubicBezTo>
                  <a:cubicBezTo>
                    <a:pt x="4462" y="21332"/>
                    <a:pt x="4418" y="21375"/>
                    <a:pt x="4360" y="21419"/>
                  </a:cubicBezTo>
                  <a:cubicBezTo>
                    <a:pt x="4303" y="21476"/>
                    <a:pt x="4231" y="21505"/>
                    <a:pt x="4173" y="21563"/>
                  </a:cubicBezTo>
                  <a:cubicBezTo>
                    <a:pt x="4086" y="21635"/>
                    <a:pt x="4000" y="21693"/>
                    <a:pt x="3884" y="21722"/>
                  </a:cubicBezTo>
                  <a:cubicBezTo>
                    <a:pt x="3769" y="21794"/>
                    <a:pt x="3653" y="21852"/>
                    <a:pt x="3523" y="21909"/>
                  </a:cubicBezTo>
                  <a:cubicBezTo>
                    <a:pt x="3451" y="21938"/>
                    <a:pt x="3364" y="21924"/>
                    <a:pt x="3292" y="21938"/>
                  </a:cubicBezTo>
                  <a:cubicBezTo>
                    <a:pt x="3191" y="21953"/>
                    <a:pt x="3090" y="21953"/>
                    <a:pt x="2989" y="21953"/>
                  </a:cubicBezTo>
                  <a:cubicBezTo>
                    <a:pt x="2946" y="21967"/>
                    <a:pt x="2917" y="21982"/>
                    <a:pt x="2874" y="21982"/>
                  </a:cubicBezTo>
                  <a:lnTo>
                    <a:pt x="2744" y="21982"/>
                  </a:lnTo>
                  <a:cubicBezTo>
                    <a:pt x="2657" y="21996"/>
                    <a:pt x="2570" y="22011"/>
                    <a:pt x="2484" y="22039"/>
                  </a:cubicBezTo>
                  <a:cubicBezTo>
                    <a:pt x="2412" y="22054"/>
                    <a:pt x="2354" y="22068"/>
                    <a:pt x="2296" y="22097"/>
                  </a:cubicBezTo>
                  <a:lnTo>
                    <a:pt x="2181" y="22155"/>
                  </a:lnTo>
                  <a:cubicBezTo>
                    <a:pt x="2080" y="22213"/>
                    <a:pt x="1964" y="22241"/>
                    <a:pt x="1849" y="22256"/>
                  </a:cubicBezTo>
                  <a:cubicBezTo>
                    <a:pt x="1762" y="22256"/>
                    <a:pt x="1690" y="22270"/>
                    <a:pt x="1618" y="22285"/>
                  </a:cubicBezTo>
                  <a:cubicBezTo>
                    <a:pt x="1574" y="22285"/>
                    <a:pt x="1546" y="22314"/>
                    <a:pt x="1502" y="22314"/>
                  </a:cubicBezTo>
                  <a:lnTo>
                    <a:pt x="1372" y="22314"/>
                  </a:lnTo>
                  <a:cubicBezTo>
                    <a:pt x="1315" y="22314"/>
                    <a:pt x="1242" y="22328"/>
                    <a:pt x="1170" y="22328"/>
                  </a:cubicBezTo>
                  <a:lnTo>
                    <a:pt x="1011" y="22328"/>
                  </a:lnTo>
                  <a:cubicBezTo>
                    <a:pt x="968" y="22343"/>
                    <a:pt x="954" y="22357"/>
                    <a:pt x="910" y="22357"/>
                  </a:cubicBezTo>
                  <a:cubicBezTo>
                    <a:pt x="824" y="22371"/>
                    <a:pt x="737" y="22386"/>
                    <a:pt x="665" y="22415"/>
                  </a:cubicBezTo>
                  <a:cubicBezTo>
                    <a:pt x="622" y="22429"/>
                    <a:pt x="593" y="22458"/>
                    <a:pt x="550" y="22472"/>
                  </a:cubicBezTo>
                  <a:cubicBezTo>
                    <a:pt x="463" y="22501"/>
                    <a:pt x="362" y="22530"/>
                    <a:pt x="275" y="22559"/>
                  </a:cubicBezTo>
                  <a:cubicBezTo>
                    <a:pt x="189" y="22602"/>
                    <a:pt x="88" y="22660"/>
                    <a:pt x="1" y="22718"/>
                  </a:cubicBezTo>
                  <a:lnTo>
                    <a:pt x="39699" y="22718"/>
                  </a:lnTo>
                  <a:cubicBezTo>
                    <a:pt x="39641" y="22689"/>
                    <a:pt x="39569" y="22646"/>
                    <a:pt x="39525" y="22588"/>
                  </a:cubicBezTo>
                  <a:cubicBezTo>
                    <a:pt x="39381" y="22501"/>
                    <a:pt x="39222" y="22429"/>
                    <a:pt x="39063" y="22400"/>
                  </a:cubicBezTo>
                  <a:cubicBezTo>
                    <a:pt x="38933" y="22343"/>
                    <a:pt x="38804" y="22314"/>
                    <a:pt x="38674" y="22270"/>
                  </a:cubicBezTo>
                  <a:cubicBezTo>
                    <a:pt x="38616" y="22256"/>
                    <a:pt x="38573" y="22227"/>
                    <a:pt x="38515" y="22198"/>
                  </a:cubicBezTo>
                  <a:lnTo>
                    <a:pt x="37836" y="22198"/>
                  </a:lnTo>
                  <a:cubicBezTo>
                    <a:pt x="37779" y="22213"/>
                    <a:pt x="37735" y="22227"/>
                    <a:pt x="37678" y="22227"/>
                  </a:cubicBezTo>
                  <a:lnTo>
                    <a:pt x="37432" y="22227"/>
                  </a:lnTo>
                  <a:cubicBezTo>
                    <a:pt x="37302" y="22227"/>
                    <a:pt x="37187" y="22241"/>
                    <a:pt x="37071" y="22256"/>
                  </a:cubicBezTo>
                  <a:cubicBezTo>
                    <a:pt x="36941" y="22256"/>
                    <a:pt x="36811" y="22270"/>
                    <a:pt x="36681" y="22285"/>
                  </a:cubicBezTo>
                  <a:cubicBezTo>
                    <a:pt x="36595" y="22285"/>
                    <a:pt x="36537" y="22314"/>
                    <a:pt x="36465" y="22314"/>
                  </a:cubicBezTo>
                  <a:lnTo>
                    <a:pt x="36104" y="22314"/>
                  </a:lnTo>
                  <a:cubicBezTo>
                    <a:pt x="36075" y="22299"/>
                    <a:pt x="36075" y="22285"/>
                    <a:pt x="36061" y="22285"/>
                  </a:cubicBezTo>
                  <a:cubicBezTo>
                    <a:pt x="36003" y="22270"/>
                    <a:pt x="35974" y="22270"/>
                    <a:pt x="35945" y="22256"/>
                  </a:cubicBezTo>
                  <a:cubicBezTo>
                    <a:pt x="35902" y="22241"/>
                    <a:pt x="35859" y="22213"/>
                    <a:pt x="35830" y="22184"/>
                  </a:cubicBezTo>
                  <a:cubicBezTo>
                    <a:pt x="35758" y="22140"/>
                    <a:pt x="35700" y="22068"/>
                    <a:pt x="35642" y="22025"/>
                  </a:cubicBezTo>
                  <a:cubicBezTo>
                    <a:pt x="35546" y="21977"/>
                    <a:pt x="35441" y="21949"/>
                    <a:pt x="35342" y="21949"/>
                  </a:cubicBezTo>
                  <a:cubicBezTo>
                    <a:pt x="35321" y="21949"/>
                    <a:pt x="35301" y="21950"/>
                    <a:pt x="35281" y="21953"/>
                  </a:cubicBezTo>
                  <a:lnTo>
                    <a:pt x="34819" y="21953"/>
                  </a:lnTo>
                  <a:cubicBezTo>
                    <a:pt x="34805" y="21953"/>
                    <a:pt x="34790" y="21938"/>
                    <a:pt x="34776" y="21924"/>
                  </a:cubicBezTo>
                  <a:cubicBezTo>
                    <a:pt x="34747" y="21909"/>
                    <a:pt x="34718" y="21909"/>
                    <a:pt x="34689" y="21909"/>
                  </a:cubicBezTo>
                  <a:cubicBezTo>
                    <a:pt x="34632" y="21895"/>
                    <a:pt x="34588" y="21881"/>
                    <a:pt x="34531" y="21866"/>
                  </a:cubicBezTo>
                  <a:cubicBezTo>
                    <a:pt x="34487" y="21852"/>
                    <a:pt x="34430" y="21823"/>
                    <a:pt x="34386" y="21794"/>
                  </a:cubicBezTo>
                  <a:cubicBezTo>
                    <a:pt x="34343" y="21765"/>
                    <a:pt x="34343" y="21751"/>
                    <a:pt x="34329" y="21707"/>
                  </a:cubicBezTo>
                  <a:cubicBezTo>
                    <a:pt x="34314" y="21664"/>
                    <a:pt x="34285" y="21621"/>
                    <a:pt x="34271" y="21592"/>
                  </a:cubicBezTo>
                  <a:cubicBezTo>
                    <a:pt x="34256" y="21549"/>
                    <a:pt x="34242" y="21505"/>
                    <a:pt x="34227" y="21462"/>
                  </a:cubicBezTo>
                  <a:cubicBezTo>
                    <a:pt x="34213" y="21375"/>
                    <a:pt x="34199" y="21303"/>
                    <a:pt x="34199" y="21217"/>
                  </a:cubicBezTo>
                  <a:cubicBezTo>
                    <a:pt x="34213" y="21000"/>
                    <a:pt x="34112" y="20798"/>
                    <a:pt x="33924" y="20682"/>
                  </a:cubicBezTo>
                  <a:cubicBezTo>
                    <a:pt x="33766" y="20610"/>
                    <a:pt x="33592" y="20581"/>
                    <a:pt x="33405" y="20567"/>
                  </a:cubicBezTo>
                  <a:cubicBezTo>
                    <a:pt x="33347" y="20553"/>
                    <a:pt x="33260" y="20553"/>
                    <a:pt x="33203" y="20553"/>
                  </a:cubicBezTo>
                  <a:cubicBezTo>
                    <a:pt x="33159" y="20538"/>
                    <a:pt x="33116" y="20538"/>
                    <a:pt x="33058" y="20524"/>
                  </a:cubicBezTo>
                  <a:cubicBezTo>
                    <a:pt x="32957" y="20509"/>
                    <a:pt x="32856" y="20524"/>
                    <a:pt x="32726" y="20480"/>
                  </a:cubicBezTo>
                  <a:cubicBezTo>
                    <a:pt x="32702" y="20474"/>
                    <a:pt x="32676" y="20472"/>
                    <a:pt x="32650" y="20472"/>
                  </a:cubicBezTo>
                  <a:cubicBezTo>
                    <a:pt x="32577" y="20472"/>
                    <a:pt x="32500" y="20489"/>
                    <a:pt x="32427" y="20489"/>
                  </a:cubicBezTo>
                  <a:cubicBezTo>
                    <a:pt x="32401" y="20489"/>
                    <a:pt x="32375" y="20486"/>
                    <a:pt x="32351" y="20480"/>
                  </a:cubicBezTo>
                  <a:cubicBezTo>
                    <a:pt x="32250" y="20437"/>
                    <a:pt x="32163" y="20379"/>
                    <a:pt x="32091" y="20307"/>
                  </a:cubicBezTo>
                  <a:cubicBezTo>
                    <a:pt x="32004" y="20264"/>
                    <a:pt x="31932" y="20221"/>
                    <a:pt x="31846" y="20206"/>
                  </a:cubicBezTo>
                  <a:cubicBezTo>
                    <a:pt x="31745" y="20177"/>
                    <a:pt x="31658" y="20177"/>
                    <a:pt x="31571" y="20177"/>
                  </a:cubicBezTo>
                  <a:lnTo>
                    <a:pt x="31326" y="20177"/>
                  </a:lnTo>
                  <a:cubicBezTo>
                    <a:pt x="31268" y="20192"/>
                    <a:pt x="31225" y="20206"/>
                    <a:pt x="31182" y="20206"/>
                  </a:cubicBezTo>
                  <a:cubicBezTo>
                    <a:pt x="31153" y="20206"/>
                    <a:pt x="31109" y="20206"/>
                    <a:pt x="31081" y="20235"/>
                  </a:cubicBezTo>
                  <a:lnTo>
                    <a:pt x="31023" y="20235"/>
                  </a:lnTo>
                  <a:cubicBezTo>
                    <a:pt x="30965" y="20249"/>
                    <a:pt x="30922" y="20278"/>
                    <a:pt x="30864" y="20322"/>
                  </a:cubicBezTo>
                  <a:cubicBezTo>
                    <a:pt x="30763" y="20379"/>
                    <a:pt x="30662" y="20408"/>
                    <a:pt x="30546" y="20437"/>
                  </a:cubicBezTo>
                  <a:cubicBezTo>
                    <a:pt x="30519" y="20441"/>
                    <a:pt x="30493" y="20443"/>
                    <a:pt x="30468" y="20443"/>
                  </a:cubicBezTo>
                  <a:cubicBezTo>
                    <a:pt x="30398" y="20443"/>
                    <a:pt x="30332" y="20429"/>
                    <a:pt x="30258" y="20408"/>
                  </a:cubicBezTo>
                  <a:cubicBezTo>
                    <a:pt x="30242" y="20411"/>
                    <a:pt x="30227" y="20412"/>
                    <a:pt x="30212" y="20412"/>
                  </a:cubicBezTo>
                  <a:cubicBezTo>
                    <a:pt x="30141" y="20412"/>
                    <a:pt x="30072" y="20386"/>
                    <a:pt x="30012" y="20350"/>
                  </a:cubicBezTo>
                  <a:cubicBezTo>
                    <a:pt x="29969" y="20322"/>
                    <a:pt x="29926" y="20293"/>
                    <a:pt x="29897" y="20249"/>
                  </a:cubicBezTo>
                  <a:cubicBezTo>
                    <a:pt x="29839" y="20206"/>
                    <a:pt x="29781" y="20192"/>
                    <a:pt x="29752" y="20134"/>
                  </a:cubicBezTo>
                  <a:cubicBezTo>
                    <a:pt x="29680" y="20062"/>
                    <a:pt x="29637" y="19975"/>
                    <a:pt x="29637" y="19874"/>
                  </a:cubicBezTo>
                  <a:cubicBezTo>
                    <a:pt x="29623" y="19831"/>
                    <a:pt x="29623" y="19802"/>
                    <a:pt x="29637" y="19759"/>
                  </a:cubicBezTo>
                  <a:cubicBezTo>
                    <a:pt x="29651" y="19715"/>
                    <a:pt x="29651" y="19672"/>
                    <a:pt x="29666" y="19629"/>
                  </a:cubicBezTo>
                  <a:cubicBezTo>
                    <a:pt x="29666" y="19528"/>
                    <a:pt x="29695" y="19441"/>
                    <a:pt x="29738" y="19354"/>
                  </a:cubicBezTo>
                  <a:cubicBezTo>
                    <a:pt x="29781" y="19282"/>
                    <a:pt x="29839" y="19210"/>
                    <a:pt x="29897" y="19152"/>
                  </a:cubicBezTo>
                  <a:cubicBezTo>
                    <a:pt x="29998" y="19051"/>
                    <a:pt x="29969" y="18820"/>
                    <a:pt x="29969" y="18676"/>
                  </a:cubicBezTo>
                  <a:cubicBezTo>
                    <a:pt x="29955" y="18604"/>
                    <a:pt x="29940" y="18532"/>
                    <a:pt x="29940" y="18459"/>
                  </a:cubicBezTo>
                  <a:cubicBezTo>
                    <a:pt x="29940" y="18387"/>
                    <a:pt x="29940" y="18315"/>
                    <a:pt x="29940" y="18257"/>
                  </a:cubicBezTo>
                  <a:cubicBezTo>
                    <a:pt x="29911" y="18055"/>
                    <a:pt x="29882" y="17868"/>
                    <a:pt x="29882" y="17665"/>
                  </a:cubicBezTo>
                  <a:cubicBezTo>
                    <a:pt x="29868" y="17550"/>
                    <a:pt x="29897" y="17435"/>
                    <a:pt x="29983" y="17348"/>
                  </a:cubicBezTo>
                  <a:cubicBezTo>
                    <a:pt x="30099" y="17232"/>
                    <a:pt x="30229" y="17131"/>
                    <a:pt x="30373" y="17030"/>
                  </a:cubicBezTo>
                  <a:cubicBezTo>
                    <a:pt x="30532" y="16944"/>
                    <a:pt x="30691" y="16828"/>
                    <a:pt x="30835" y="16698"/>
                  </a:cubicBezTo>
                  <a:cubicBezTo>
                    <a:pt x="30850" y="16684"/>
                    <a:pt x="30864" y="16669"/>
                    <a:pt x="30864" y="16655"/>
                  </a:cubicBezTo>
                  <a:cubicBezTo>
                    <a:pt x="30951" y="16482"/>
                    <a:pt x="30994" y="16280"/>
                    <a:pt x="30979" y="16092"/>
                  </a:cubicBezTo>
                  <a:lnTo>
                    <a:pt x="30979" y="16034"/>
                  </a:lnTo>
                  <a:cubicBezTo>
                    <a:pt x="30979" y="15847"/>
                    <a:pt x="30994" y="15630"/>
                    <a:pt x="30979" y="15442"/>
                  </a:cubicBezTo>
                  <a:cubicBezTo>
                    <a:pt x="30936" y="15226"/>
                    <a:pt x="30864" y="15009"/>
                    <a:pt x="30749" y="14822"/>
                  </a:cubicBezTo>
                  <a:cubicBezTo>
                    <a:pt x="30676" y="14677"/>
                    <a:pt x="30575" y="14547"/>
                    <a:pt x="30460" y="14461"/>
                  </a:cubicBezTo>
                  <a:cubicBezTo>
                    <a:pt x="30373" y="14374"/>
                    <a:pt x="30301" y="14288"/>
                    <a:pt x="30243" y="14201"/>
                  </a:cubicBezTo>
                  <a:cubicBezTo>
                    <a:pt x="30214" y="14158"/>
                    <a:pt x="30186" y="14114"/>
                    <a:pt x="30157" y="14071"/>
                  </a:cubicBezTo>
                  <a:cubicBezTo>
                    <a:pt x="30056" y="13956"/>
                    <a:pt x="30113" y="13840"/>
                    <a:pt x="30070" y="13710"/>
                  </a:cubicBezTo>
                  <a:cubicBezTo>
                    <a:pt x="30070" y="13667"/>
                    <a:pt x="30056" y="13638"/>
                    <a:pt x="30041" y="13595"/>
                  </a:cubicBezTo>
                  <a:cubicBezTo>
                    <a:pt x="30027" y="13580"/>
                    <a:pt x="30012" y="13580"/>
                    <a:pt x="30012" y="13566"/>
                  </a:cubicBezTo>
                  <a:cubicBezTo>
                    <a:pt x="30012" y="13551"/>
                    <a:pt x="30012" y="13537"/>
                    <a:pt x="30012" y="13523"/>
                  </a:cubicBezTo>
                  <a:cubicBezTo>
                    <a:pt x="30012" y="13508"/>
                    <a:pt x="30012" y="13494"/>
                    <a:pt x="29998" y="13465"/>
                  </a:cubicBezTo>
                  <a:cubicBezTo>
                    <a:pt x="29955" y="13393"/>
                    <a:pt x="29940" y="13306"/>
                    <a:pt x="29911" y="13219"/>
                  </a:cubicBezTo>
                  <a:cubicBezTo>
                    <a:pt x="29868" y="13133"/>
                    <a:pt x="29810" y="13075"/>
                    <a:pt x="29767" y="12974"/>
                  </a:cubicBezTo>
                  <a:cubicBezTo>
                    <a:pt x="29709" y="12873"/>
                    <a:pt x="29594" y="12815"/>
                    <a:pt x="29493" y="12743"/>
                  </a:cubicBezTo>
                  <a:cubicBezTo>
                    <a:pt x="29435" y="12714"/>
                    <a:pt x="29377" y="12685"/>
                    <a:pt x="29319" y="12656"/>
                  </a:cubicBezTo>
                  <a:cubicBezTo>
                    <a:pt x="29276" y="12628"/>
                    <a:pt x="29233" y="12613"/>
                    <a:pt x="29175" y="12584"/>
                  </a:cubicBezTo>
                  <a:cubicBezTo>
                    <a:pt x="29060" y="12541"/>
                    <a:pt x="28944" y="12526"/>
                    <a:pt x="28814" y="12526"/>
                  </a:cubicBezTo>
                  <a:cubicBezTo>
                    <a:pt x="28728" y="12526"/>
                    <a:pt x="28655" y="12498"/>
                    <a:pt x="28569" y="12498"/>
                  </a:cubicBezTo>
                  <a:cubicBezTo>
                    <a:pt x="28525" y="12498"/>
                    <a:pt x="28468" y="12498"/>
                    <a:pt x="28424" y="12483"/>
                  </a:cubicBezTo>
                  <a:cubicBezTo>
                    <a:pt x="28352" y="12425"/>
                    <a:pt x="28294" y="12353"/>
                    <a:pt x="28251" y="12281"/>
                  </a:cubicBezTo>
                  <a:cubicBezTo>
                    <a:pt x="28156" y="12165"/>
                    <a:pt x="27975" y="12149"/>
                    <a:pt x="27817" y="12149"/>
                  </a:cubicBezTo>
                  <a:cubicBezTo>
                    <a:pt x="27760" y="12149"/>
                    <a:pt x="27706" y="12151"/>
                    <a:pt x="27659" y="12151"/>
                  </a:cubicBezTo>
                  <a:cubicBezTo>
                    <a:pt x="27630" y="12148"/>
                    <a:pt x="27602" y="12146"/>
                    <a:pt x="27573" y="12146"/>
                  </a:cubicBezTo>
                  <a:cubicBezTo>
                    <a:pt x="27486" y="12146"/>
                    <a:pt x="27399" y="12162"/>
                    <a:pt x="27313" y="12194"/>
                  </a:cubicBezTo>
                  <a:cubicBezTo>
                    <a:pt x="27197" y="12252"/>
                    <a:pt x="27067" y="12281"/>
                    <a:pt x="26938" y="12310"/>
                  </a:cubicBezTo>
                  <a:cubicBezTo>
                    <a:pt x="26783" y="12351"/>
                    <a:pt x="26628" y="12368"/>
                    <a:pt x="26474" y="12368"/>
                  </a:cubicBezTo>
                  <a:cubicBezTo>
                    <a:pt x="26354" y="12368"/>
                    <a:pt x="26234" y="12358"/>
                    <a:pt x="26115" y="12339"/>
                  </a:cubicBezTo>
                  <a:cubicBezTo>
                    <a:pt x="26071" y="12324"/>
                    <a:pt x="25999" y="12296"/>
                    <a:pt x="25942" y="12281"/>
                  </a:cubicBezTo>
                  <a:lnTo>
                    <a:pt x="25768" y="12281"/>
                  </a:lnTo>
                  <a:cubicBezTo>
                    <a:pt x="25667" y="12281"/>
                    <a:pt x="25566" y="12296"/>
                    <a:pt x="25480" y="12339"/>
                  </a:cubicBezTo>
                  <a:cubicBezTo>
                    <a:pt x="25350" y="12425"/>
                    <a:pt x="25234" y="12541"/>
                    <a:pt x="25148" y="12656"/>
                  </a:cubicBezTo>
                  <a:cubicBezTo>
                    <a:pt x="25104" y="12700"/>
                    <a:pt x="25075" y="12743"/>
                    <a:pt x="25061" y="12786"/>
                  </a:cubicBezTo>
                  <a:cubicBezTo>
                    <a:pt x="25032" y="12830"/>
                    <a:pt x="25032" y="12887"/>
                    <a:pt x="25018" y="12931"/>
                  </a:cubicBezTo>
                  <a:cubicBezTo>
                    <a:pt x="24989" y="13118"/>
                    <a:pt x="24844" y="13205"/>
                    <a:pt x="24729" y="13349"/>
                  </a:cubicBezTo>
                  <a:cubicBezTo>
                    <a:pt x="24642" y="13450"/>
                    <a:pt x="24570" y="13479"/>
                    <a:pt x="24541" y="13624"/>
                  </a:cubicBezTo>
                  <a:cubicBezTo>
                    <a:pt x="24527" y="13710"/>
                    <a:pt x="24512" y="13811"/>
                    <a:pt x="24498" y="13898"/>
                  </a:cubicBezTo>
                  <a:cubicBezTo>
                    <a:pt x="24484" y="13912"/>
                    <a:pt x="24498" y="13941"/>
                    <a:pt x="24484" y="13970"/>
                  </a:cubicBezTo>
                  <a:cubicBezTo>
                    <a:pt x="24484" y="13984"/>
                    <a:pt x="24484" y="13999"/>
                    <a:pt x="24484" y="14013"/>
                  </a:cubicBezTo>
                  <a:cubicBezTo>
                    <a:pt x="24484" y="14028"/>
                    <a:pt x="24469" y="14042"/>
                    <a:pt x="24469" y="14057"/>
                  </a:cubicBezTo>
                  <a:lnTo>
                    <a:pt x="24469" y="14086"/>
                  </a:lnTo>
                  <a:cubicBezTo>
                    <a:pt x="24469" y="14086"/>
                    <a:pt x="24469" y="14100"/>
                    <a:pt x="24469" y="14100"/>
                  </a:cubicBezTo>
                  <a:cubicBezTo>
                    <a:pt x="24455" y="14114"/>
                    <a:pt x="24440" y="14143"/>
                    <a:pt x="24440" y="14158"/>
                  </a:cubicBezTo>
                  <a:cubicBezTo>
                    <a:pt x="24440" y="14172"/>
                    <a:pt x="24426" y="14201"/>
                    <a:pt x="24411" y="14215"/>
                  </a:cubicBezTo>
                  <a:cubicBezTo>
                    <a:pt x="24339" y="14316"/>
                    <a:pt x="24238" y="14316"/>
                    <a:pt x="24108" y="14374"/>
                  </a:cubicBezTo>
                  <a:cubicBezTo>
                    <a:pt x="23912" y="14423"/>
                    <a:pt x="23709" y="14452"/>
                    <a:pt x="23509" y="14452"/>
                  </a:cubicBezTo>
                  <a:cubicBezTo>
                    <a:pt x="23414" y="14452"/>
                    <a:pt x="23320" y="14446"/>
                    <a:pt x="23228" y="14432"/>
                  </a:cubicBezTo>
                  <a:cubicBezTo>
                    <a:pt x="23184" y="14432"/>
                    <a:pt x="23141" y="14418"/>
                    <a:pt x="23098" y="14403"/>
                  </a:cubicBezTo>
                  <a:cubicBezTo>
                    <a:pt x="22852" y="14331"/>
                    <a:pt x="22665" y="14114"/>
                    <a:pt x="22650" y="13869"/>
                  </a:cubicBezTo>
                  <a:cubicBezTo>
                    <a:pt x="22650" y="13797"/>
                    <a:pt x="22636" y="13725"/>
                    <a:pt x="22607" y="13667"/>
                  </a:cubicBezTo>
                  <a:cubicBezTo>
                    <a:pt x="22564" y="13609"/>
                    <a:pt x="22520" y="13551"/>
                    <a:pt x="22506" y="13494"/>
                  </a:cubicBezTo>
                  <a:cubicBezTo>
                    <a:pt x="22477" y="13421"/>
                    <a:pt x="22491" y="13349"/>
                    <a:pt x="22463" y="13277"/>
                  </a:cubicBezTo>
                  <a:cubicBezTo>
                    <a:pt x="22434" y="13205"/>
                    <a:pt x="22419" y="13118"/>
                    <a:pt x="22419" y="13017"/>
                  </a:cubicBezTo>
                  <a:cubicBezTo>
                    <a:pt x="22405" y="12960"/>
                    <a:pt x="22405" y="12873"/>
                    <a:pt x="22419" y="12801"/>
                  </a:cubicBezTo>
                  <a:cubicBezTo>
                    <a:pt x="22434" y="12772"/>
                    <a:pt x="22448" y="12743"/>
                    <a:pt x="22477" y="12714"/>
                  </a:cubicBezTo>
                  <a:cubicBezTo>
                    <a:pt x="22491" y="12685"/>
                    <a:pt x="22506" y="12642"/>
                    <a:pt x="22520" y="12613"/>
                  </a:cubicBezTo>
                  <a:cubicBezTo>
                    <a:pt x="22549" y="12483"/>
                    <a:pt x="22592" y="12368"/>
                    <a:pt x="22665" y="12267"/>
                  </a:cubicBezTo>
                  <a:cubicBezTo>
                    <a:pt x="22708" y="12223"/>
                    <a:pt x="22780" y="12194"/>
                    <a:pt x="22838" y="12194"/>
                  </a:cubicBezTo>
                  <a:cubicBezTo>
                    <a:pt x="22881" y="12187"/>
                    <a:pt x="22928" y="12184"/>
                    <a:pt x="22975" y="12184"/>
                  </a:cubicBezTo>
                  <a:cubicBezTo>
                    <a:pt x="23022" y="12184"/>
                    <a:pt x="23069" y="12187"/>
                    <a:pt x="23112" y="12194"/>
                  </a:cubicBezTo>
                  <a:cubicBezTo>
                    <a:pt x="23184" y="12223"/>
                    <a:pt x="23257" y="12267"/>
                    <a:pt x="23314" y="12310"/>
                  </a:cubicBezTo>
                  <a:cubicBezTo>
                    <a:pt x="23358" y="12339"/>
                    <a:pt x="23386" y="12382"/>
                    <a:pt x="23444" y="12397"/>
                  </a:cubicBezTo>
                  <a:cubicBezTo>
                    <a:pt x="23487" y="12411"/>
                    <a:pt x="23545" y="12425"/>
                    <a:pt x="23589" y="12440"/>
                  </a:cubicBezTo>
                  <a:cubicBezTo>
                    <a:pt x="23612" y="12444"/>
                    <a:pt x="23636" y="12446"/>
                    <a:pt x="23661" y="12446"/>
                  </a:cubicBezTo>
                  <a:cubicBezTo>
                    <a:pt x="23728" y="12446"/>
                    <a:pt x="23799" y="12432"/>
                    <a:pt x="23863" y="12411"/>
                  </a:cubicBezTo>
                  <a:cubicBezTo>
                    <a:pt x="23921" y="12411"/>
                    <a:pt x="23964" y="12382"/>
                    <a:pt x="24007" y="12353"/>
                  </a:cubicBezTo>
                  <a:cubicBezTo>
                    <a:pt x="24094" y="12324"/>
                    <a:pt x="24137" y="12238"/>
                    <a:pt x="24137" y="12151"/>
                  </a:cubicBezTo>
                  <a:cubicBezTo>
                    <a:pt x="24152" y="12079"/>
                    <a:pt x="24152" y="12007"/>
                    <a:pt x="24137" y="11935"/>
                  </a:cubicBezTo>
                  <a:cubicBezTo>
                    <a:pt x="24123" y="11834"/>
                    <a:pt x="24123" y="11747"/>
                    <a:pt x="24137" y="11660"/>
                  </a:cubicBezTo>
                  <a:cubicBezTo>
                    <a:pt x="24137" y="11646"/>
                    <a:pt x="24137" y="11632"/>
                    <a:pt x="24137" y="11617"/>
                  </a:cubicBezTo>
                  <a:cubicBezTo>
                    <a:pt x="24137" y="11617"/>
                    <a:pt x="24152" y="11603"/>
                    <a:pt x="24152" y="11588"/>
                  </a:cubicBezTo>
                  <a:cubicBezTo>
                    <a:pt x="24152" y="11574"/>
                    <a:pt x="24166" y="11559"/>
                    <a:pt x="24166" y="11559"/>
                  </a:cubicBezTo>
                  <a:cubicBezTo>
                    <a:pt x="24195" y="11502"/>
                    <a:pt x="24224" y="11444"/>
                    <a:pt x="24253" y="11386"/>
                  </a:cubicBezTo>
                  <a:cubicBezTo>
                    <a:pt x="24267" y="11328"/>
                    <a:pt x="24325" y="11271"/>
                    <a:pt x="24382" y="11256"/>
                  </a:cubicBezTo>
                  <a:cubicBezTo>
                    <a:pt x="24440" y="11213"/>
                    <a:pt x="24512" y="11184"/>
                    <a:pt x="24570" y="11141"/>
                  </a:cubicBezTo>
                  <a:cubicBezTo>
                    <a:pt x="24613" y="11097"/>
                    <a:pt x="24671" y="11083"/>
                    <a:pt x="24729" y="11054"/>
                  </a:cubicBezTo>
                  <a:cubicBezTo>
                    <a:pt x="24801" y="11011"/>
                    <a:pt x="24859" y="10953"/>
                    <a:pt x="24917" y="10910"/>
                  </a:cubicBezTo>
                  <a:cubicBezTo>
                    <a:pt x="24974" y="10852"/>
                    <a:pt x="25018" y="10794"/>
                    <a:pt x="25032" y="10722"/>
                  </a:cubicBezTo>
                  <a:cubicBezTo>
                    <a:pt x="25090" y="10607"/>
                    <a:pt x="25133" y="10506"/>
                    <a:pt x="25176" y="10390"/>
                  </a:cubicBezTo>
                  <a:cubicBezTo>
                    <a:pt x="25220" y="10188"/>
                    <a:pt x="25393" y="10072"/>
                    <a:pt x="25451" y="9885"/>
                  </a:cubicBezTo>
                  <a:cubicBezTo>
                    <a:pt x="25508" y="9697"/>
                    <a:pt x="25480" y="9495"/>
                    <a:pt x="25364" y="9336"/>
                  </a:cubicBezTo>
                  <a:cubicBezTo>
                    <a:pt x="25321" y="9264"/>
                    <a:pt x="25277" y="9206"/>
                    <a:pt x="25220" y="9149"/>
                  </a:cubicBezTo>
                  <a:cubicBezTo>
                    <a:pt x="25176" y="9120"/>
                    <a:pt x="25148" y="9091"/>
                    <a:pt x="25104" y="9062"/>
                  </a:cubicBezTo>
                  <a:cubicBezTo>
                    <a:pt x="25075" y="9019"/>
                    <a:pt x="25032" y="8990"/>
                    <a:pt x="25003" y="8947"/>
                  </a:cubicBezTo>
                  <a:cubicBezTo>
                    <a:pt x="24974" y="8874"/>
                    <a:pt x="24931" y="8802"/>
                    <a:pt x="24917" y="8716"/>
                  </a:cubicBezTo>
                  <a:lnTo>
                    <a:pt x="24888" y="8658"/>
                  </a:lnTo>
                  <a:cubicBezTo>
                    <a:pt x="24859" y="8600"/>
                    <a:pt x="24844" y="8542"/>
                    <a:pt x="24844" y="8485"/>
                  </a:cubicBezTo>
                  <a:cubicBezTo>
                    <a:pt x="24830" y="8398"/>
                    <a:pt x="24830" y="8297"/>
                    <a:pt x="24844" y="8210"/>
                  </a:cubicBezTo>
                  <a:cubicBezTo>
                    <a:pt x="24859" y="8109"/>
                    <a:pt x="24888" y="8023"/>
                    <a:pt x="24888" y="7936"/>
                  </a:cubicBezTo>
                  <a:cubicBezTo>
                    <a:pt x="24902" y="7864"/>
                    <a:pt x="24873" y="7792"/>
                    <a:pt x="24801" y="7748"/>
                  </a:cubicBezTo>
                  <a:cubicBezTo>
                    <a:pt x="24801" y="7741"/>
                    <a:pt x="24794" y="7741"/>
                    <a:pt x="24785" y="7741"/>
                  </a:cubicBezTo>
                  <a:cubicBezTo>
                    <a:pt x="24776" y="7741"/>
                    <a:pt x="24765" y="7741"/>
                    <a:pt x="24758" y="7734"/>
                  </a:cubicBezTo>
                  <a:cubicBezTo>
                    <a:pt x="24743" y="7720"/>
                    <a:pt x="24729" y="7691"/>
                    <a:pt x="24714" y="7676"/>
                  </a:cubicBezTo>
                  <a:cubicBezTo>
                    <a:pt x="24686" y="7633"/>
                    <a:pt x="24671" y="7590"/>
                    <a:pt x="24657" y="7546"/>
                  </a:cubicBezTo>
                  <a:cubicBezTo>
                    <a:pt x="24613" y="7402"/>
                    <a:pt x="24686" y="7229"/>
                    <a:pt x="24642" y="7084"/>
                  </a:cubicBezTo>
                  <a:cubicBezTo>
                    <a:pt x="24613" y="7012"/>
                    <a:pt x="24570" y="6940"/>
                    <a:pt x="24512" y="6897"/>
                  </a:cubicBezTo>
                  <a:cubicBezTo>
                    <a:pt x="24469" y="6868"/>
                    <a:pt x="24426" y="6839"/>
                    <a:pt x="24382" y="6825"/>
                  </a:cubicBezTo>
                  <a:cubicBezTo>
                    <a:pt x="24354" y="6810"/>
                    <a:pt x="24310" y="6781"/>
                    <a:pt x="24281" y="6767"/>
                  </a:cubicBezTo>
                  <a:cubicBezTo>
                    <a:pt x="24266" y="6764"/>
                    <a:pt x="24250" y="6763"/>
                    <a:pt x="24232" y="6763"/>
                  </a:cubicBezTo>
                  <a:cubicBezTo>
                    <a:pt x="24185" y="6763"/>
                    <a:pt x="24130" y="6771"/>
                    <a:pt x="24078" y="6771"/>
                  </a:cubicBezTo>
                  <a:cubicBezTo>
                    <a:pt x="24059" y="6771"/>
                    <a:pt x="24040" y="6770"/>
                    <a:pt x="24022" y="6767"/>
                  </a:cubicBezTo>
                  <a:cubicBezTo>
                    <a:pt x="23949" y="6752"/>
                    <a:pt x="23863" y="6723"/>
                    <a:pt x="23791" y="6709"/>
                  </a:cubicBezTo>
                  <a:cubicBezTo>
                    <a:pt x="23733" y="6680"/>
                    <a:pt x="23690" y="6637"/>
                    <a:pt x="23632" y="6608"/>
                  </a:cubicBezTo>
                  <a:cubicBezTo>
                    <a:pt x="23603" y="6594"/>
                    <a:pt x="23560" y="6579"/>
                    <a:pt x="23531" y="6579"/>
                  </a:cubicBezTo>
                  <a:cubicBezTo>
                    <a:pt x="23436" y="6562"/>
                    <a:pt x="23340" y="6559"/>
                    <a:pt x="23246" y="6559"/>
                  </a:cubicBezTo>
                  <a:cubicBezTo>
                    <a:pt x="23169" y="6559"/>
                    <a:pt x="23093" y="6561"/>
                    <a:pt x="23018" y="6561"/>
                  </a:cubicBezTo>
                  <a:cubicBezTo>
                    <a:pt x="22948" y="6561"/>
                    <a:pt x="22878" y="6559"/>
                    <a:pt x="22809" y="6550"/>
                  </a:cubicBezTo>
                  <a:lnTo>
                    <a:pt x="22362" y="6493"/>
                  </a:lnTo>
                  <a:cubicBezTo>
                    <a:pt x="22159" y="6478"/>
                    <a:pt x="22073" y="6420"/>
                    <a:pt x="22044" y="6218"/>
                  </a:cubicBezTo>
                  <a:cubicBezTo>
                    <a:pt x="21957" y="5843"/>
                    <a:pt x="22159" y="5395"/>
                    <a:pt x="21770" y="5121"/>
                  </a:cubicBezTo>
                  <a:cubicBezTo>
                    <a:pt x="21596" y="5020"/>
                    <a:pt x="21423" y="4919"/>
                    <a:pt x="21279" y="4789"/>
                  </a:cubicBezTo>
                  <a:cubicBezTo>
                    <a:pt x="21149" y="4616"/>
                    <a:pt x="21149" y="4385"/>
                    <a:pt x="21149" y="4183"/>
                  </a:cubicBezTo>
                  <a:cubicBezTo>
                    <a:pt x="21134" y="3894"/>
                    <a:pt x="21279" y="3649"/>
                    <a:pt x="21308" y="3374"/>
                  </a:cubicBezTo>
                  <a:cubicBezTo>
                    <a:pt x="21322" y="3129"/>
                    <a:pt x="21322" y="2884"/>
                    <a:pt x="21308" y="2653"/>
                  </a:cubicBezTo>
                  <a:cubicBezTo>
                    <a:pt x="21308" y="2581"/>
                    <a:pt x="21293" y="2523"/>
                    <a:pt x="21279" y="2451"/>
                  </a:cubicBezTo>
                  <a:cubicBezTo>
                    <a:pt x="21250" y="2364"/>
                    <a:pt x="21207" y="2292"/>
                    <a:pt x="21149" y="2234"/>
                  </a:cubicBezTo>
                  <a:cubicBezTo>
                    <a:pt x="21048" y="2176"/>
                    <a:pt x="20947" y="2133"/>
                    <a:pt x="20846" y="2090"/>
                  </a:cubicBezTo>
                  <a:cubicBezTo>
                    <a:pt x="20774" y="2075"/>
                    <a:pt x="20730" y="2046"/>
                    <a:pt x="20687" y="2003"/>
                  </a:cubicBezTo>
                  <a:cubicBezTo>
                    <a:pt x="20673" y="1960"/>
                    <a:pt x="20673" y="1902"/>
                    <a:pt x="20673" y="1873"/>
                  </a:cubicBezTo>
                  <a:cubicBezTo>
                    <a:pt x="20673" y="1859"/>
                    <a:pt x="20644" y="1844"/>
                    <a:pt x="20644" y="1830"/>
                  </a:cubicBezTo>
                  <a:cubicBezTo>
                    <a:pt x="20629" y="1729"/>
                    <a:pt x="20615" y="1628"/>
                    <a:pt x="20586" y="1541"/>
                  </a:cubicBezTo>
                  <a:cubicBezTo>
                    <a:pt x="20572" y="1512"/>
                    <a:pt x="20543" y="1469"/>
                    <a:pt x="20543" y="1440"/>
                  </a:cubicBezTo>
                  <a:cubicBezTo>
                    <a:pt x="20543" y="1397"/>
                    <a:pt x="20543" y="1339"/>
                    <a:pt x="20543" y="1296"/>
                  </a:cubicBezTo>
                  <a:cubicBezTo>
                    <a:pt x="20543" y="1209"/>
                    <a:pt x="20528" y="1123"/>
                    <a:pt x="20485" y="1036"/>
                  </a:cubicBezTo>
                  <a:cubicBezTo>
                    <a:pt x="20427" y="935"/>
                    <a:pt x="20384" y="805"/>
                    <a:pt x="20254" y="762"/>
                  </a:cubicBezTo>
                  <a:cubicBezTo>
                    <a:pt x="20124" y="689"/>
                    <a:pt x="19980" y="661"/>
                    <a:pt x="19835" y="632"/>
                  </a:cubicBezTo>
                  <a:cubicBezTo>
                    <a:pt x="19778" y="632"/>
                    <a:pt x="19720" y="617"/>
                    <a:pt x="19662" y="603"/>
                  </a:cubicBezTo>
                  <a:cubicBezTo>
                    <a:pt x="19619" y="574"/>
                    <a:pt x="19633" y="560"/>
                    <a:pt x="19619" y="531"/>
                  </a:cubicBezTo>
                  <a:cubicBezTo>
                    <a:pt x="19604" y="487"/>
                    <a:pt x="19590" y="444"/>
                    <a:pt x="19590" y="401"/>
                  </a:cubicBezTo>
                  <a:cubicBezTo>
                    <a:pt x="19590" y="372"/>
                    <a:pt x="19590" y="329"/>
                    <a:pt x="19575" y="300"/>
                  </a:cubicBezTo>
                  <a:cubicBezTo>
                    <a:pt x="19532" y="199"/>
                    <a:pt x="19460" y="112"/>
                    <a:pt x="19373" y="54"/>
                  </a:cubicBezTo>
                  <a:cubicBezTo>
                    <a:pt x="19330" y="11"/>
                    <a:pt x="19272" y="0"/>
                    <a:pt x="19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 rot="551485">
              <a:off x="-1903107" y="251603"/>
              <a:ext cx="4073875" cy="4002083"/>
            </a:xfrm>
            <a:custGeom>
              <a:avLst/>
              <a:gdLst/>
              <a:ahLst/>
              <a:cxnLst/>
              <a:rect l="l" t="t" r="r" b="b"/>
              <a:pathLst>
                <a:path w="24628" h="22728" extrusionOk="0">
                  <a:moveTo>
                    <a:pt x="19177" y="0"/>
                  </a:moveTo>
                  <a:cubicBezTo>
                    <a:pt x="19121" y="0"/>
                    <a:pt x="19064" y="6"/>
                    <a:pt x="19012" y="6"/>
                  </a:cubicBezTo>
                  <a:cubicBezTo>
                    <a:pt x="18868" y="35"/>
                    <a:pt x="18724" y="93"/>
                    <a:pt x="18623" y="194"/>
                  </a:cubicBezTo>
                  <a:cubicBezTo>
                    <a:pt x="18551" y="237"/>
                    <a:pt x="18493" y="309"/>
                    <a:pt x="18435" y="367"/>
                  </a:cubicBezTo>
                  <a:cubicBezTo>
                    <a:pt x="18392" y="425"/>
                    <a:pt x="18334" y="483"/>
                    <a:pt x="18291" y="555"/>
                  </a:cubicBezTo>
                  <a:cubicBezTo>
                    <a:pt x="18276" y="598"/>
                    <a:pt x="18262" y="627"/>
                    <a:pt x="18247" y="656"/>
                  </a:cubicBezTo>
                  <a:cubicBezTo>
                    <a:pt x="18219" y="670"/>
                    <a:pt x="18204" y="699"/>
                    <a:pt x="18190" y="713"/>
                  </a:cubicBezTo>
                  <a:cubicBezTo>
                    <a:pt x="18132" y="757"/>
                    <a:pt x="18103" y="815"/>
                    <a:pt x="18074" y="872"/>
                  </a:cubicBezTo>
                  <a:cubicBezTo>
                    <a:pt x="18016" y="959"/>
                    <a:pt x="17973" y="1046"/>
                    <a:pt x="17930" y="1132"/>
                  </a:cubicBezTo>
                  <a:cubicBezTo>
                    <a:pt x="17814" y="1392"/>
                    <a:pt x="17598" y="1594"/>
                    <a:pt x="17324" y="1681"/>
                  </a:cubicBezTo>
                  <a:cubicBezTo>
                    <a:pt x="17208" y="1738"/>
                    <a:pt x="17107" y="1811"/>
                    <a:pt x="17020" y="1897"/>
                  </a:cubicBezTo>
                  <a:cubicBezTo>
                    <a:pt x="16963" y="1998"/>
                    <a:pt x="16905" y="2085"/>
                    <a:pt x="16862" y="2186"/>
                  </a:cubicBezTo>
                  <a:cubicBezTo>
                    <a:pt x="16775" y="2316"/>
                    <a:pt x="16631" y="2388"/>
                    <a:pt x="16486" y="2402"/>
                  </a:cubicBezTo>
                  <a:cubicBezTo>
                    <a:pt x="16356" y="2402"/>
                    <a:pt x="16226" y="2431"/>
                    <a:pt x="16097" y="2460"/>
                  </a:cubicBezTo>
                  <a:cubicBezTo>
                    <a:pt x="16024" y="2489"/>
                    <a:pt x="15952" y="2547"/>
                    <a:pt x="15866" y="2590"/>
                  </a:cubicBezTo>
                  <a:cubicBezTo>
                    <a:pt x="15779" y="2633"/>
                    <a:pt x="15692" y="2662"/>
                    <a:pt x="15606" y="2691"/>
                  </a:cubicBezTo>
                  <a:cubicBezTo>
                    <a:pt x="15505" y="2720"/>
                    <a:pt x="15404" y="2763"/>
                    <a:pt x="15331" y="2821"/>
                  </a:cubicBezTo>
                  <a:cubicBezTo>
                    <a:pt x="15288" y="2850"/>
                    <a:pt x="15230" y="2879"/>
                    <a:pt x="15187" y="2922"/>
                  </a:cubicBezTo>
                  <a:cubicBezTo>
                    <a:pt x="15158" y="2951"/>
                    <a:pt x="15129" y="2994"/>
                    <a:pt x="15100" y="3038"/>
                  </a:cubicBezTo>
                  <a:cubicBezTo>
                    <a:pt x="14999" y="3139"/>
                    <a:pt x="14927" y="3240"/>
                    <a:pt x="14870" y="3355"/>
                  </a:cubicBezTo>
                  <a:cubicBezTo>
                    <a:pt x="14841" y="3456"/>
                    <a:pt x="14812" y="3557"/>
                    <a:pt x="14768" y="3658"/>
                  </a:cubicBezTo>
                  <a:cubicBezTo>
                    <a:pt x="14696" y="3759"/>
                    <a:pt x="14624" y="3846"/>
                    <a:pt x="14523" y="3889"/>
                  </a:cubicBezTo>
                  <a:cubicBezTo>
                    <a:pt x="14422" y="3933"/>
                    <a:pt x="14335" y="3961"/>
                    <a:pt x="14234" y="3976"/>
                  </a:cubicBezTo>
                  <a:cubicBezTo>
                    <a:pt x="14148" y="3990"/>
                    <a:pt x="14061" y="4034"/>
                    <a:pt x="13989" y="4091"/>
                  </a:cubicBezTo>
                  <a:cubicBezTo>
                    <a:pt x="13960" y="4120"/>
                    <a:pt x="13931" y="4164"/>
                    <a:pt x="13902" y="4207"/>
                  </a:cubicBezTo>
                  <a:cubicBezTo>
                    <a:pt x="13873" y="4250"/>
                    <a:pt x="13845" y="4279"/>
                    <a:pt x="13830" y="4308"/>
                  </a:cubicBezTo>
                  <a:cubicBezTo>
                    <a:pt x="13787" y="4380"/>
                    <a:pt x="13758" y="4467"/>
                    <a:pt x="13729" y="4553"/>
                  </a:cubicBezTo>
                  <a:cubicBezTo>
                    <a:pt x="13700" y="4640"/>
                    <a:pt x="13657" y="4712"/>
                    <a:pt x="13614" y="4799"/>
                  </a:cubicBezTo>
                  <a:cubicBezTo>
                    <a:pt x="13570" y="4871"/>
                    <a:pt x="13541" y="4957"/>
                    <a:pt x="13498" y="5044"/>
                  </a:cubicBezTo>
                  <a:cubicBezTo>
                    <a:pt x="13469" y="5116"/>
                    <a:pt x="13498" y="5203"/>
                    <a:pt x="13455" y="5290"/>
                  </a:cubicBezTo>
                  <a:cubicBezTo>
                    <a:pt x="13426" y="5333"/>
                    <a:pt x="13397" y="5391"/>
                    <a:pt x="13354" y="5419"/>
                  </a:cubicBezTo>
                  <a:cubicBezTo>
                    <a:pt x="13310" y="5448"/>
                    <a:pt x="13282" y="5477"/>
                    <a:pt x="13238" y="5506"/>
                  </a:cubicBezTo>
                  <a:lnTo>
                    <a:pt x="13108" y="5506"/>
                  </a:lnTo>
                  <a:cubicBezTo>
                    <a:pt x="13051" y="5506"/>
                    <a:pt x="13007" y="5520"/>
                    <a:pt x="12964" y="5535"/>
                  </a:cubicBezTo>
                  <a:cubicBezTo>
                    <a:pt x="12791" y="5549"/>
                    <a:pt x="12646" y="5650"/>
                    <a:pt x="12545" y="5780"/>
                  </a:cubicBezTo>
                  <a:cubicBezTo>
                    <a:pt x="12531" y="5824"/>
                    <a:pt x="12531" y="5881"/>
                    <a:pt x="12531" y="5939"/>
                  </a:cubicBezTo>
                  <a:cubicBezTo>
                    <a:pt x="12545" y="6069"/>
                    <a:pt x="12560" y="6199"/>
                    <a:pt x="12560" y="6329"/>
                  </a:cubicBezTo>
                  <a:cubicBezTo>
                    <a:pt x="12545" y="6444"/>
                    <a:pt x="12502" y="6560"/>
                    <a:pt x="12401" y="6646"/>
                  </a:cubicBezTo>
                  <a:cubicBezTo>
                    <a:pt x="12329" y="6719"/>
                    <a:pt x="12228" y="6762"/>
                    <a:pt x="12127" y="6776"/>
                  </a:cubicBezTo>
                  <a:cubicBezTo>
                    <a:pt x="12011" y="6791"/>
                    <a:pt x="11852" y="6834"/>
                    <a:pt x="11809" y="6950"/>
                  </a:cubicBezTo>
                  <a:cubicBezTo>
                    <a:pt x="11780" y="7036"/>
                    <a:pt x="11766" y="7152"/>
                    <a:pt x="11766" y="7253"/>
                  </a:cubicBezTo>
                  <a:cubicBezTo>
                    <a:pt x="11766" y="7310"/>
                    <a:pt x="11737" y="7354"/>
                    <a:pt x="11708" y="7412"/>
                  </a:cubicBezTo>
                  <a:cubicBezTo>
                    <a:pt x="11679" y="7440"/>
                    <a:pt x="11636" y="7440"/>
                    <a:pt x="11607" y="7469"/>
                  </a:cubicBezTo>
                  <a:cubicBezTo>
                    <a:pt x="11492" y="7541"/>
                    <a:pt x="11362" y="7599"/>
                    <a:pt x="11246" y="7657"/>
                  </a:cubicBezTo>
                  <a:cubicBezTo>
                    <a:pt x="11188" y="7686"/>
                    <a:pt x="11145" y="7715"/>
                    <a:pt x="11102" y="7744"/>
                  </a:cubicBezTo>
                  <a:cubicBezTo>
                    <a:pt x="11073" y="7758"/>
                    <a:pt x="11059" y="7787"/>
                    <a:pt x="11015" y="7816"/>
                  </a:cubicBezTo>
                  <a:cubicBezTo>
                    <a:pt x="10986" y="7845"/>
                    <a:pt x="10986" y="7845"/>
                    <a:pt x="10957" y="7873"/>
                  </a:cubicBezTo>
                  <a:cubicBezTo>
                    <a:pt x="10914" y="7946"/>
                    <a:pt x="10856" y="7989"/>
                    <a:pt x="10799" y="8047"/>
                  </a:cubicBezTo>
                  <a:cubicBezTo>
                    <a:pt x="10654" y="8162"/>
                    <a:pt x="10553" y="8335"/>
                    <a:pt x="10524" y="8523"/>
                  </a:cubicBezTo>
                  <a:lnTo>
                    <a:pt x="10524" y="9072"/>
                  </a:lnTo>
                  <a:cubicBezTo>
                    <a:pt x="10510" y="9201"/>
                    <a:pt x="10467" y="9331"/>
                    <a:pt x="10395" y="9447"/>
                  </a:cubicBezTo>
                  <a:cubicBezTo>
                    <a:pt x="10351" y="9534"/>
                    <a:pt x="10293" y="9591"/>
                    <a:pt x="10236" y="9692"/>
                  </a:cubicBezTo>
                  <a:cubicBezTo>
                    <a:pt x="10192" y="9779"/>
                    <a:pt x="10164" y="9894"/>
                    <a:pt x="10106" y="9995"/>
                  </a:cubicBezTo>
                  <a:cubicBezTo>
                    <a:pt x="10077" y="10039"/>
                    <a:pt x="10034" y="10068"/>
                    <a:pt x="10034" y="10125"/>
                  </a:cubicBezTo>
                  <a:cubicBezTo>
                    <a:pt x="10034" y="10154"/>
                    <a:pt x="10034" y="10198"/>
                    <a:pt x="10034" y="10226"/>
                  </a:cubicBezTo>
                  <a:cubicBezTo>
                    <a:pt x="10005" y="10342"/>
                    <a:pt x="10034" y="10472"/>
                    <a:pt x="10091" y="10573"/>
                  </a:cubicBezTo>
                  <a:cubicBezTo>
                    <a:pt x="10120" y="10631"/>
                    <a:pt x="10149" y="10688"/>
                    <a:pt x="10164" y="10746"/>
                  </a:cubicBezTo>
                  <a:lnTo>
                    <a:pt x="10164" y="10919"/>
                  </a:lnTo>
                  <a:cubicBezTo>
                    <a:pt x="10178" y="11035"/>
                    <a:pt x="10164" y="11136"/>
                    <a:pt x="10120" y="11237"/>
                  </a:cubicBezTo>
                  <a:cubicBezTo>
                    <a:pt x="10077" y="11323"/>
                    <a:pt x="9990" y="11396"/>
                    <a:pt x="9976" y="11511"/>
                  </a:cubicBezTo>
                  <a:cubicBezTo>
                    <a:pt x="9947" y="11699"/>
                    <a:pt x="9976" y="11901"/>
                    <a:pt x="10034" y="12089"/>
                  </a:cubicBezTo>
                  <a:cubicBezTo>
                    <a:pt x="10091" y="12204"/>
                    <a:pt x="10120" y="12320"/>
                    <a:pt x="10120" y="12435"/>
                  </a:cubicBezTo>
                  <a:cubicBezTo>
                    <a:pt x="10135" y="12536"/>
                    <a:pt x="10120" y="12637"/>
                    <a:pt x="10091" y="12738"/>
                  </a:cubicBezTo>
                  <a:cubicBezTo>
                    <a:pt x="10034" y="12796"/>
                    <a:pt x="9990" y="12854"/>
                    <a:pt x="9933" y="12897"/>
                  </a:cubicBezTo>
                  <a:cubicBezTo>
                    <a:pt x="9889" y="12940"/>
                    <a:pt x="9846" y="12998"/>
                    <a:pt x="9803" y="13041"/>
                  </a:cubicBezTo>
                  <a:cubicBezTo>
                    <a:pt x="9759" y="13070"/>
                    <a:pt x="9730" y="13113"/>
                    <a:pt x="9702" y="13157"/>
                  </a:cubicBezTo>
                  <a:cubicBezTo>
                    <a:pt x="9658" y="13200"/>
                    <a:pt x="9615" y="13229"/>
                    <a:pt x="9586" y="13272"/>
                  </a:cubicBezTo>
                  <a:cubicBezTo>
                    <a:pt x="9485" y="13417"/>
                    <a:pt x="9557" y="13604"/>
                    <a:pt x="9500" y="13763"/>
                  </a:cubicBezTo>
                  <a:cubicBezTo>
                    <a:pt x="9456" y="13806"/>
                    <a:pt x="9442" y="13850"/>
                    <a:pt x="9413" y="13907"/>
                  </a:cubicBezTo>
                  <a:cubicBezTo>
                    <a:pt x="9413" y="13922"/>
                    <a:pt x="9413" y="13951"/>
                    <a:pt x="9413" y="13980"/>
                  </a:cubicBezTo>
                  <a:cubicBezTo>
                    <a:pt x="9384" y="14066"/>
                    <a:pt x="9326" y="14153"/>
                    <a:pt x="9254" y="14211"/>
                  </a:cubicBezTo>
                  <a:cubicBezTo>
                    <a:pt x="9110" y="14355"/>
                    <a:pt x="8937" y="14442"/>
                    <a:pt x="8792" y="14571"/>
                  </a:cubicBezTo>
                  <a:cubicBezTo>
                    <a:pt x="8720" y="14629"/>
                    <a:pt x="8648" y="14701"/>
                    <a:pt x="8605" y="14788"/>
                  </a:cubicBezTo>
                  <a:cubicBezTo>
                    <a:pt x="8576" y="14831"/>
                    <a:pt x="8605" y="14889"/>
                    <a:pt x="8605" y="14947"/>
                  </a:cubicBezTo>
                  <a:cubicBezTo>
                    <a:pt x="8576" y="15062"/>
                    <a:pt x="8547" y="15163"/>
                    <a:pt x="8547" y="15279"/>
                  </a:cubicBezTo>
                  <a:lnTo>
                    <a:pt x="8547" y="15596"/>
                  </a:lnTo>
                  <a:cubicBezTo>
                    <a:pt x="8547" y="15813"/>
                    <a:pt x="8706" y="15842"/>
                    <a:pt x="8850" y="15972"/>
                  </a:cubicBezTo>
                  <a:cubicBezTo>
                    <a:pt x="8937" y="16073"/>
                    <a:pt x="8994" y="16188"/>
                    <a:pt x="9052" y="16318"/>
                  </a:cubicBezTo>
                  <a:cubicBezTo>
                    <a:pt x="9167" y="16477"/>
                    <a:pt x="9254" y="16650"/>
                    <a:pt x="9326" y="16838"/>
                  </a:cubicBezTo>
                  <a:cubicBezTo>
                    <a:pt x="9341" y="16924"/>
                    <a:pt x="9355" y="17011"/>
                    <a:pt x="9355" y="17098"/>
                  </a:cubicBezTo>
                  <a:cubicBezTo>
                    <a:pt x="9341" y="17170"/>
                    <a:pt x="9269" y="17199"/>
                    <a:pt x="9254" y="17271"/>
                  </a:cubicBezTo>
                  <a:cubicBezTo>
                    <a:pt x="9225" y="17314"/>
                    <a:pt x="9211" y="17372"/>
                    <a:pt x="9240" y="17430"/>
                  </a:cubicBezTo>
                  <a:cubicBezTo>
                    <a:pt x="9240" y="17487"/>
                    <a:pt x="9269" y="17545"/>
                    <a:pt x="9297" y="17588"/>
                  </a:cubicBezTo>
                  <a:cubicBezTo>
                    <a:pt x="9326" y="17646"/>
                    <a:pt x="9398" y="17675"/>
                    <a:pt x="9456" y="17718"/>
                  </a:cubicBezTo>
                  <a:cubicBezTo>
                    <a:pt x="9543" y="17776"/>
                    <a:pt x="9629" y="17848"/>
                    <a:pt x="9716" y="17920"/>
                  </a:cubicBezTo>
                  <a:cubicBezTo>
                    <a:pt x="9788" y="17993"/>
                    <a:pt x="9889" y="18036"/>
                    <a:pt x="9961" y="18108"/>
                  </a:cubicBezTo>
                  <a:cubicBezTo>
                    <a:pt x="10005" y="18151"/>
                    <a:pt x="10062" y="18195"/>
                    <a:pt x="10120" y="18224"/>
                  </a:cubicBezTo>
                  <a:cubicBezTo>
                    <a:pt x="10149" y="18238"/>
                    <a:pt x="10192" y="18252"/>
                    <a:pt x="10236" y="18252"/>
                  </a:cubicBezTo>
                  <a:cubicBezTo>
                    <a:pt x="10263" y="18249"/>
                    <a:pt x="10289" y="18247"/>
                    <a:pt x="10314" y="18247"/>
                  </a:cubicBezTo>
                  <a:cubicBezTo>
                    <a:pt x="10383" y="18247"/>
                    <a:pt x="10447" y="18260"/>
                    <a:pt x="10510" y="18281"/>
                  </a:cubicBezTo>
                  <a:cubicBezTo>
                    <a:pt x="10611" y="18325"/>
                    <a:pt x="10698" y="18382"/>
                    <a:pt x="10784" y="18440"/>
                  </a:cubicBezTo>
                  <a:cubicBezTo>
                    <a:pt x="10957" y="18570"/>
                    <a:pt x="11044" y="18787"/>
                    <a:pt x="10986" y="19003"/>
                  </a:cubicBezTo>
                  <a:cubicBezTo>
                    <a:pt x="10957" y="19090"/>
                    <a:pt x="10885" y="19133"/>
                    <a:pt x="10828" y="19176"/>
                  </a:cubicBezTo>
                  <a:cubicBezTo>
                    <a:pt x="10712" y="19277"/>
                    <a:pt x="10640" y="19393"/>
                    <a:pt x="10524" y="19479"/>
                  </a:cubicBezTo>
                  <a:cubicBezTo>
                    <a:pt x="10448" y="19543"/>
                    <a:pt x="10372" y="19567"/>
                    <a:pt x="10296" y="19567"/>
                  </a:cubicBezTo>
                  <a:cubicBezTo>
                    <a:pt x="10112" y="19567"/>
                    <a:pt x="9928" y="19429"/>
                    <a:pt x="9745" y="19378"/>
                  </a:cubicBezTo>
                  <a:lnTo>
                    <a:pt x="9557" y="19378"/>
                  </a:lnTo>
                  <a:cubicBezTo>
                    <a:pt x="9471" y="19407"/>
                    <a:pt x="9384" y="19407"/>
                    <a:pt x="9297" y="19407"/>
                  </a:cubicBezTo>
                  <a:cubicBezTo>
                    <a:pt x="9196" y="19407"/>
                    <a:pt x="9095" y="19378"/>
                    <a:pt x="9023" y="19321"/>
                  </a:cubicBezTo>
                  <a:cubicBezTo>
                    <a:pt x="8965" y="19277"/>
                    <a:pt x="8893" y="19249"/>
                    <a:pt x="8821" y="19249"/>
                  </a:cubicBezTo>
                  <a:lnTo>
                    <a:pt x="8662" y="19249"/>
                  </a:lnTo>
                  <a:cubicBezTo>
                    <a:pt x="8639" y="19246"/>
                    <a:pt x="8616" y="19245"/>
                    <a:pt x="8593" y="19245"/>
                  </a:cubicBezTo>
                  <a:cubicBezTo>
                    <a:pt x="8476" y="19245"/>
                    <a:pt x="8372" y="19277"/>
                    <a:pt x="8287" y="19350"/>
                  </a:cubicBezTo>
                  <a:cubicBezTo>
                    <a:pt x="8229" y="19393"/>
                    <a:pt x="8200" y="19451"/>
                    <a:pt x="8171" y="19523"/>
                  </a:cubicBezTo>
                  <a:cubicBezTo>
                    <a:pt x="8143" y="19566"/>
                    <a:pt x="8143" y="19609"/>
                    <a:pt x="8114" y="19653"/>
                  </a:cubicBezTo>
                  <a:cubicBezTo>
                    <a:pt x="8085" y="19710"/>
                    <a:pt x="8056" y="19768"/>
                    <a:pt x="8013" y="19811"/>
                  </a:cubicBezTo>
                  <a:cubicBezTo>
                    <a:pt x="7969" y="19855"/>
                    <a:pt x="7912" y="19884"/>
                    <a:pt x="7868" y="19913"/>
                  </a:cubicBezTo>
                  <a:cubicBezTo>
                    <a:pt x="7825" y="19956"/>
                    <a:pt x="7796" y="19999"/>
                    <a:pt x="7782" y="20057"/>
                  </a:cubicBezTo>
                  <a:cubicBezTo>
                    <a:pt x="7767" y="20115"/>
                    <a:pt x="7738" y="20187"/>
                    <a:pt x="7695" y="20230"/>
                  </a:cubicBezTo>
                  <a:cubicBezTo>
                    <a:pt x="7652" y="20302"/>
                    <a:pt x="7623" y="20389"/>
                    <a:pt x="7594" y="20461"/>
                  </a:cubicBezTo>
                  <a:cubicBezTo>
                    <a:pt x="7580" y="20533"/>
                    <a:pt x="7551" y="20605"/>
                    <a:pt x="7493" y="20649"/>
                  </a:cubicBezTo>
                  <a:cubicBezTo>
                    <a:pt x="7446" y="20678"/>
                    <a:pt x="7392" y="20688"/>
                    <a:pt x="7337" y="20688"/>
                  </a:cubicBezTo>
                  <a:cubicBezTo>
                    <a:pt x="7256" y="20688"/>
                    <a:pt x="7172" y="20666"/>
                    <a:pt x="7103" y="20649"/>
                  </a:cubicBezTo>
                  <a:cubicBezTo>
                    <a:pt x="7060" y="20649"/>
                    <a:pt x="7017" y="20634"/>
                    <a:pt x="6973" y="20620"/>
                  </a:cubicBezTo>
                  <a:cubicBezTo>
                    <a:pt x="6916" y="20605"/>
                    <a:pt x="6872" y="20591"/>
                    <a:pt x="6815" y="20577"/>
                  </a:cubicBezTo>
                  <a:cubicBezTo>
                    <a:pt x="6780" y="20573"/>
                    <a:pt x="6746" y="20571"/>
                    <a:pt x="6713" y="20571"/>
                  </a:cubicBezTo>
                  <a:cubicBezTo>
                    <a:pt x="6623" y="20571"/>
                    <a:pt x="6538" y="20584"/>
                    <a:pt x="6454" y="20605"/>
                  </a:cubicBezTo>
                  <a:cubicBezTo>
                    <a:pt x="6338" y="20620"/>
                    <a:pt x="6237" y="20649"/>
                    <a:pt x="6122" y="20678"/>
                  </a:cubicBezTo>
                  <a:cubicBezTo>
                    <a:pt x="6064" y="20685"/>
                    <a:pt x="6006" y="20688"/>
                    <a:pt x="5947" y="20688"/>
                  </a:cubicBezTo>
                  <a:cubicBezTo>
                    <a:pt x="5887" y="20688"/>
                    <a:pt x="5826" y="20685"/>
                    <a:pt x="5761" y="20678"/>
                  </a:cubicBezTo>
                  <a:cubicBezTo>
                    <a:pt x="5588" y="20678"/>
                    <a:pt x="5400" y="20735"/>
                    <a:pt x="5241" y="20822"/>
                  </a:cubicBezTo>
                  <a:cubicBezTo>
                    <a:pt x="5097" y="20880"/>
                    <a:pt x="4952" y="20966"/>
                    <a:pt x="4837" y="21067"/>
                  </a:cubicBezTo>
                  <a:cubicBezTo>
                    <a:pt x="4765" y="21125"/>
                    <a:pt x="4693" y="21154"/>
                    <a:pt x="4649" y="21183"/>
                  </a:cubicBezTo>
                  <a:cubicBezTo>
                    <a:pt x="4606" y="21226"/>
                    <a:pt x="4563" y="21269"/>
                    <a:pt x="4505" y="21298"/>
                  </a:cubicBezTo>
                  <a:cubicBezTo>
                    <a:pt x="4462" y="21342"/>
                    <a:pt x="4404" y="21385"/>
                    <a:pt x="4360" y="21428"/>
                  </a:cubicBezTo>
                  <a:cubicBezTo>
                    <a:pt x="4303" y="21472"/>
                    <a:pt x="4231" y="21500"/>
                    <a:pt x="4158" y="21558"/>
                  </a:cubicBezTo>
                  <a:cubicBezTo>
                    <a:pt x="4086" y="21630"/>
                    <a:pt x="3985" y="21688"/>
                    <a:pt x="3884" y="21731"/>
                  </a:cubicBezTo>
                  <a:cubicBezTo>
                    <a:pt x="3754" y="21789"/>
                    <a:pt x="3639" y="21861"/>
                    <a:pt x="3523" y="21905"/>
                  </a:cubicBezTo>
                  <a:cubicBezTo>
                    <a:pt x="3451" y="21948"/>
                    <a:pt x="3350" y="21919"/>
                    <a:pt x="3278" y="21948"/>
                  </a:cubicBezTo>
                  <a:cubicBezTo>
                    <a:pt x="3177" y="21948"/>
                    <a:pt x="3076" y="21962"/>
                    <a:pt x="2975" y="21962"/>
                  </a:cubicBezTo>
                  <a:cubicBezTo>
                    <a:pt x="2946" y="21977"/>
                    <a:pt x="2903" y="21977"/>
                    <a:pt x="2874" y="21991"/>
                  </a:cubicBezTo>
                  <a:lnTo>
                    <a:pt x="2729" y="21991"/>
                  </a:lnTo>
                  <a:cubicBezTo>
                    <a:pt x="2643" y="21991"/>
                    <a:pt x="2556" y="22020"/>
                    <a:pt x="2469" y="22049"/>
                  </a:cubicBezTo>
                  <a:cubicBezTo>
                    <a:pt x="2412" y="22063"/>
                    <a:pt x="2354" y="22078"/>
                    <a:pt x="2296" y="22092"/>
                  </a:cubicBezTo>
                  <a:lnTo>
                    <a:pt x="2166" y="22150"/>
                  </a:lnTo>
                  <a:cubicBezTo>
                    <a:pt x="2065" y="22208"/>
                    <a:pt x="1950" y="22251"/>
                    <a:pt x="1834" y="22251"/>
                  </a:cubicBezTo>
                  <a:cubicBezTo>
                    <a:pt x="1762" y="22265"/>
                    <a:pt x="1675" y="22280"/>
                    <a:pt x="1603" y="22280"/>
                  </a:cubicBezTo>
                  <a:cubicBezTo>
                    <a:pt x="1560" y="22294"/>
                    <a:pt x="1531" y="22309"/>
                    <a:pt x="1488" y="22309"/>
                  </a:cubicBezTo>
                  <a:cubicBezTo>
                    <a:pt x="1466" y="22316"/>
                    <a:pt x="1448" y="22320"/>
                    <a:pt x="1430" y="22320"/>
                  </a:cubicBezTo>
                  <a:cubicBezTo>
                    <a:pt x="1412" y="22320"/>
                    <a:pt x="1394" y="22316"/>
                    <a:pt x="1372" y="22309"/>
                  </a:cubicBezTo>
                  <a:cubicBezTo>
                    <a:pt x="1300" y="22323"/>
                    <a:pt x="1228" y="22323"/>
                    <a:pt x="1170" y="22338"/>
                  </a:cubicBezTo>
                  <a:lnTo>
                    <a:pt x="997" y="22338"/>
                  </a:lnTo>
                  <a:cubicBezTo>
                    <a:pt x="954" y="22338"/>
                    <a:pt x="939" y="22367"/>
                    <a:pt x="896" y="22367"/>
                  </a:cubicBezTo>
                  <a:cubicBezTo>
                    <a:pt x="824" y="22381"/>
                    <a:pt x="737" y="22395"/>
                    <a:pt x="651" y="22424"/>
                  </a:cubicBezTo>
                  <a:cubicBezTo>
                    <a:pt x="622" y="22439"/>
                    <a:pt x="578" y="22453"/>
                    <a:pt x="535" y="22482"/>
                  </a:cubicBezTo>
                  <a:cubicBezTo>
                    <a:pt x="448" y="22496"/>
                    <a:pt x="362" y="22525"/>
                    <a:pt x="275" y="22569"/>
                  </a:cubicBezTo>
                  <a:cubicBezTo>
                    <a:pt x="174" y="22612"/>
                    <a:pt x="88" y="22655"/>
                    <a:pt x="1" y="22727"/>
                  </a:cubicBezTo>
                  <a:lnTo>
                    <a:pt x="6309" y="22727"/>
                  </a:lnTo>
                  <a:cubicBezTo>
                    <a:pt x="6252" y="22626"/>
                    <a:pt x="6208" y="22525"/>
                    <a:pt x="6165" y="22410"/>
                  </a:cubicBezTo>
                  <a:cubicBezTo>
                    <a:pt x="6122" y="22237"/>
                    <a:pt x="6266" y="22193"/>
                    <a:pt x="6396" y="22121"/>
                  </a:cubicBezTo>
                  <a:cubicBezTo>
                    <a:pt x="6468" y="22078"/>
                    <a:pt x="6526" y="22020"/>
                    <a:pt x="6569" y="21948"/>
                  </a:cubicBezTo>
                  <a:cubicBezTo>
                    <a:pt x="6623" y="21827"/>
                    <a:pt x="6751" y="21744"/>
                    <a:pt x="6884" y="21744"/>
                  </a:cubicBezTo>
                  <a:cubicBezTo>
                    <a:pt x="6895" y="21744"/>
                    <a:pt x="6905" y="21745"/>
                    <a:pt x="6916" y="21746"/>
                  </a:cubicBezTo>
                  <a:cubicBezTo>
                    <a:pt x="7009" y="21753"/>
                    <a:pt x="7103" y="21757"/>
                    <a:pt x="7197" y="21757"/>
                  </a:cubicBezTo>
                  <a:cubicBezTo>
                    <a:pt x="7291" y="21757"/>
                    <a:pt x="7385" y="21753"/>
                    <a:pt x="7479" y="21746"/>
                  </a:cubicBezTo>
                  <a:cubicBezTo>
                    <a:pt x="7565" y="21746"/>
                    <a:pt x="7637" y="21703"/>
                    <a:pt x="7724" y="21703"/>
                  </a:cubicBezTo>
                  <a:cubicBezTo>
                    <a:pt x="7782" y="21703"/>
                    <a:pt x="7854" y="21703"/>
                    <a:pt x="7912" y="21688"/>
                  </a:cubicBezTo>
                  <a:cubicBezTo>
                    <a:pt x="7998" y="21674"/>
                    <a:pt x="8099" y="21659"/>
                    <a:pt x="8200" y="21659"/>
                  </a:cubicBezTo>
                  <a:cubicBezTo>
                    <a:pt x="8287" y="21659"/>
                    <a:pt x="8359" y="21645"/>
                    <a:pt x="8446" y="21601"/>
                  </a:cubicBezTo>
                  <a:cubicBezTo>
                    <a:pt x="8576" y="21529"/>
                    <a:pt x="8576" y="21269"/>
                    <a:pt x="8590" y="21140"/>
                  </a:cubicBezTo>
                  <a:cubicBezTo>
                    <a:pt x="8605" y="21038"/>
                    <a:pt x="8619" y="20937"/>
                    <a:pt x="8633" y="20836"/>
                  </a:cubicBezTo>
                  <a:cubicBezTo>
                    <a:pt x="8619" y="20663"/>
                    <a:pt x="8460" y="20663"/>
                    <a:pt x="8431" y="20504"/>
                  </a:cubicBezTo>
                  <a:cubicBezTo>
                    <a:pt x="8417" y="20447"/>
                    <a:pt x="8446" y="20389"/>
                    <a:pt x="8503" y="20360"/>
                  </a:cubicBezTo>
                  <a:cubicBezTo>
                    <a:pt x="8561" y="20346"/>
                    <a:pt x="8605" y="20346"/>
                    <a:pt x="8648" y="20346"/>
                  </a:cubicBezTo>
                  <a:cubicBezTo>
                    <a:pt x="8749" y="20331"/>
                    <a:pt x="8835" y="20302"/>
                    <a:pt x="8922" y="20273"/>
                  </a:cubicBezTo>
                  <a:cubicBezTo>
                    <a:pt x="9023" y="20230"/>
                    <a:pt x="9139" y="20216"/>
                    <a:pt x="9254" y="20216"/>
                  </a:cubicBezTo>
                  <a:cubicBezTo>
                    <a:pt x="9326" y="20216"/>
                    <a:pt x="9398" y="20216"/>
                    <a:pt x="9471" y="20230"/>
                  </a:cubicBezTo>
                  <a:cubicBezTo>
                    <a:pt x="9528" y="20259"/>
                    <a:pt x="9586" y="20302"/>
                    <a:pt x="9629" y="20317"/>
                  </a:cubicBezTo>
                  <a:cubicBezTo>
                    <a:pt x="9640" y="20319"/>
                    <a:pt x="9651" y="20320"/>
                    <a:pt x="9662" y="20320"/>
                  </a:cubicBezTo>
                  <a:cubicBezTo>
                    <a:pt x="9783" y="20320"/>
                    <a:pt x="9913" y="20184"/>
                    <a:pt x="10019" y="20158"/>
                  </a:cubicBezTo>
                  <a:cubicBezTo>
                    <a:pt x="10058" y="20150"/>
                    <a:pt x="10098" y="20147"/>
                    <a:pt x="10138" y="20147"/>
                  </a:cubicBezTo>
                  <a:cubicBezTo>
                    <a:pt x="10247" y="20147"/>
                    <a:pt x="10357" y="20173"/>
                    <a:pt x="10452" y="20216"/>
                  </a:cubicBezTo>
                  <a:cubicBezTo>
                    <a:pt x="10611" y="20302"/>
                    <a:pt x="10741" y="20403"/>
                    <a:pt x="10900" y="20504"/>
                  </a:cubicBezTo>
                  <a:cubicBezTo>
                    <a:pt x="11001" y="20548"/>
                    <a:pt x="11102" y="20620"/>
                    <a:pt x="11188" y="20678"/>
                  </a:cubicBezTo>
                  <a:cubicBezTo>
                    <a:pt x="11290" y="20779"/>
                    <a:pt x="11434" y="20851"/>
                    <a:pt x="11564" y="20880"/>
                  </a:cubicBezTo>
                  <a:cubicBezTo>
                    <a:pt x="11679" y="20894"/>
                    <a:pt x="11795" y="20894"/>
                    <a:pt x="11910" y="20894"/>
                  </a:cubicBezTo>
                  <a:cubicBezTo>
                    <a:pt x="12185" y="20894"/>
                    <a:pt x="12444" y="20836"/>
                    <a:pt x="12690" y="20706"/>
                  </a:cubicBezTo>
                  <a:cubicBezTo>
                    <a:pt x="12805" y="20663"/>
                    <a:pt x="12921" y="20591"/>
                    <a:pt x="12993" y="20476"/>
                  </a:cubicBezTo>
                  <a:cubicBezTo>
                    <a:pt x="13022" y="20447"/>
                    <a:pt x="13022" y="20389"/>
                    <a:pt x="13051" y="20346"/>
                  </a:cubicBezTo>
                  <a:cubicBezTo>
                    <a:pt x="13108" y="20201"/>
                    <a:pt x="13195" y="20201"/>
                    <a:pt x="13325" y="20158"/>
                  </a:cubicBezTo>
                  <a:cubicBezTo>
                    <a:pt x="13469" y="20115"/>
                    <a:pt x="13599" y="20086"/>
                    <a:pt x="13729" y="20057"/>
                  </a:cubicBezTo>
                  <a:cubicBezTo>
                    <a:pt x="13830" y="20028"/>
                    <a:pt x="13917" y="20028"/>
                    <a:pt x="14018" y="20014"/>
                  </a:cubicBezTo>
                  <a:cubicBezTo>
                    <a:pt x="14104" y="20014"/>
                    <a:pt x="14205" y="19999"/>
                    <a:pt x="14292" y="19970"/>
                  </a:cubicBezTo>
                  <a:cubicBezTo>
                    <a:pt x="14364" y="19927"/>
                    <a:pt x="14335" y="19840"/>
                    <a:pt x="14335" y="19768"/>
                  </a:cubicBezTo>
                  <a:cubicBezTo>
                    <a:pt x="14335" y="19682"/>
                    <a:pt x="14364" y="19595"/>
                    <a:pt x="14393" y="19523"/>
                  </a:cubicBezTo>
                  <a:cubicBezTo>
                    <a:pt x="14408" y="19508"/>
                    <a:pt x="14408" y="19494"/>
                    <a:pt x="14422" y="19479"/>
                  </a:cubicBezTo>
                  <a:cubicBezTo>
                    <a:pt x="14480" y="19451"/>
                    <a:pt x="14537" y="19422"/>
                    <a:pt x="14610" y="19407"/>
                  </a:cubicBezTo>
                  <a:cubicBezTo>
                    <a:pt x="14659" y="19397"/>
                    <a:pt x="14742" y="19374"/>
                    <a:pt x="14813" y="19374"/>
                  </a:cubicBezTo>
                  <a:cubicBezTo>
                    <a:pt x="14845" y="19374"/>
                    <a:pt x="14875" y="19379"/>
                    <a:pt x="14898" y="19393"/>
                  </a:cubicBezTo>
                  <a:cubicBezTo>
                    <a:pt x="14913" y="19422"/>
                    <a:pt x="14942" y="19451"/>
                    <a:pt x="14971" y="19479"/>
                  </a:cubicBezTo>
                  <a:cubicBezTo>
                    <a:pt x="14985" y="19508"/>
                    <a:pt x="15028" y="19523"/>
                    <a:pt x="15057" y="19566"/>
                  </a:cubicBezTo>
                  <a:cubicBezTo>
                    <a:pt x="15129" y="19638"/>
                    <a:pt x="15230" y="19667"/>
                    <a:pt x="15346" y="19667"/>
                  </a:cubicBezTo>
                  <a:cubicBezTo>
                    <a:pt x="15418" y="19667"/>
                    <a:pt x="15476" y="19667"/>
                    <a:pt x="15548" y="19653"/>
                  </a:cubicBezTo>
                  <a:cubicBezTo>
                    <a:pt x="15577" y="19653"/>
                    <a:pt x="15620" y="19638"/>
                    <a:pt x="15649" y="19638"/>
                  </a:cubicBezTo>
                  <a:lnTo>
                    <a:pt x="15765" y="19638"/>
                  </a:lnTo>
                  <a:cubicBezTo>
                    <a:pt x="15793" y="19624"/>
                    <a:pt x="15822" y="19624"/>
                    <a:pt x="15851" y="19609"/>
                  </a:cubicBezTo>
                  <a:cubicBezTo>
                    <a:pt x="15938" y="19566"/>
                    <a:pt x="16010" y="19537"/>
                    <a:pt x="16097" y="19494"/>
                  </a:cubicBezTo>
                  <a:cubicBezTo>
                    <a:pt x="16125" y="19479"/>
                    <a:pt x="16183" y="19451"/>
                    <a:pt x="16183" y="19422"/>
                  </a:cubicBezTo>
                  <a:lnTo>
                    <a:pt x="16183" y="19378"/>
                  </a:lnTo>
                  <a:cubicBezTo>
                    <a:pt x="16183" y="19306"/>
                    <a:pt x="16183" y="19234"/>
                    <a:pt x="16183" y="19176"/>
                  </a:cubicBezTo>
                  <a:cubicBezTo>
                    <a:pt x="16198" y="19090"/>
                    <a:pt x="16299" y="19032"/>
                    <a:pt x="16342" y="18974"/>
                  </a:cubicBezTo>
                  <a:cubicBezTo>
                    <a:pt x="16356" y="18960"/>
                    <a:pt x="16371" y="18931"/>
                    <a:pt x="16385" y="18902"/>
                  </a:cubicBezTo>
                  <a:cubicBezTo>
                    <a:pt x="16385" y="18873"/>
                    <a:pt x="16385" y="18844"/>
                    <a:pt x="16385" y="18801"/>
                  </a:cubicBezTo>
                  <a:cubicBezTo>
                    <a:pt x="16371" y="18772"/>
                    <a:pt x="16371" y="18758"/>
                    <a:pt x="16371" y="18714"/>
                  </a:cubicBezTo>
                  <a:lnTo>
                    <a:pt x="16371" y="18628"/>
                  </a:lnTo>
                  <a:cubicBezTo>
                    <a:pt x="16371" y="18570"/>
                    <a:pt x="16371" y="18512"/>
                    <a:pt x="16371" y="18455"/>
                  </a:cubicBezTo>
                  <a:cubicBezTo>
                    <a:pt x="16356" y="18368"/>
                    <a:pt x="16284" y="18310"/>
                    <a:pt x="16255" y="18238"/>
                  </a:cubicBezTo>
                  <a:cubicBezTo>
                    <a:pt x="16255" y="18209"/>
                    <a:pt x="16255" y="18180"/>
                    <a:pt x="16241" y="18151"/>
                  </a:cubicBezTo>
                  <a:cubicBezTo>
                    <a:pt x="16241" y="18137"/>
                    <a:pt x="16241" y="18108"/>
                    <a:pt x="16241" y="18094"/>
                  </a:cubicBezTo>
                  <a:cubicBezTo>
                    <a:pt x="16241" y="18050"/>
                    <a:pt x="16226" y="18007"/>
                    <a:pt x="16226" y="17964"/>
                  </a:cubicBezTo>
                  <a:cubicBezTo>
                    <a:pt x="16241" y="17920"/>
                    <a:pt x="16226" y="17892"/>
                    <a:pt x="16226" y="17848"/>
                  </a:cubicBezTo>
                  <a:cubicBezTo>
                    <a:pt x="16212" y="17834"/>
                    <a:pt x="16198" y="17819"/>
                    <a:pt x="16183" y="17791"/>
                  </a:cubicBezTo>
                  <a:cubicBezTo>
                    <a:pt x="16169" y="17762"/>
                    <a:pt x="16169" y="17747"/>
                    <a:pt x="16140" y="17718"/>
                  </a:cubicBezTo>
                  <a:cubicBezTo>
                    <a:pt x="16125" y="17675"/>
                    <a:pt x="16097" y="17646"/>
                    <a:pt x="16111" y="17588"/>
                  </a:cubicBezTo>
                  <a:cubicBezTo>
                    <a:pt x="16125" y="17545"/>
                    <a:pt x="16212" y="17502"/>
                    <a:pt x="16241" y="17459"/>
                  </a:cubicBezTo>
                  <a:cubicBezTo>
                    <a:pt x="16270" y="17444"/>
                    <a:pt x="16284" y="17401"/>
                    <a:pt x="16284" y="17372"/>
                  </a:cubicBezTo>
                  <a:cubicBezTo>
                    <a:pt x="16270" y="17343"/>
                    <a:pt x="16270" y="17329"/>
                    <a:pt x="16255" y="17300"/>
                  </a:cubicBezTo>
                  <a:cubicBezTo>
                    <a:pt x="16241" y="17271"/>
                    <a:pt x="16241" y="17228"/>
                    <a:pt x="16226" y="17184"/>
                  </a:cubicBezTo>
                  <a:cubicBezTo>
                    <a:pt x="16226" y="17127"/>
                    <a:pt x="16212" y="17054"/>
                    <a:pt x="16212" y="16982"/>
                  </a:cubicBezTo>
                  <a:cubicBezTo>
                    <a:pt x="16226" y="16910"/>
                    <a:pt x="16226" y="16852"/>
                    <a:pt x="16255" y="16794"/>
                  </a:cubicBezTo>
                  <a:cubicBezTo>
                    <a:pt x="16284" y="16722"/>
                    <a:pt x="16299" y="16636"/>
                    <a:pt x="16299" y="16549"/>
                  </a:cubicBezTo>
                  <a:cubicBezTo>
                    <a:pt x="16284" y="16520"/>
                    <a:pt x="16284" y="16462"/>
                    <a:pt x="16284" y="16448"/>
                  </a:cubicBezTo>
                  <a:lnTo>
                    <a:pt x="16284" y="16361"/>
                  </a:lnTo>
                  <a:lnTo>
                    <a:pt x="16284" y="16304"/>
                  </a:lnTo>
                  <a:cubicBezTo>
                    <a:pt x="16284" y="16260"/>
                    <a:pt x="16255" y="16246"/>
                    <a:pt x="16241" y="16203"/>
                  </a:cubicBezTo>
                  <a:cubicBezTo>
                    <a:pt x="16212" y="16174"/>
                    <a:pt x="16226" y="16102"/>
                    <a:pt x="16169" y="16073"/>
                  </a:cubicBezTo>
                  <a:cubicBezTo>
                    <a:pt x="16125" y="16044"/>
                    <a:pt x="16068" y="16015"/>
                    <a:pt x="16024" y="16001"/>
                  </a:cubicBezTo>
                  <a:cubicBezTo>
                    <a:pt x="15995" y="15986"/>
                    <a:pt x="15995" y="15972"/>
                    <a:pt x="15938" y="15943"/>
                  </a:cubicBezTo>
                  <a:cubicBezTo>
                    <a:pt x="15866" y="15914"/>
                    <a:pt x="15808" y="15856"/>
                    <a:pt x="15765" y="15842"/>
                  </a:cubicBezTo>
                  <a:cubicBezTo>
                    <a:pt x="15721" y="15827"/>
                    <a:pt x="15678" y="15798"/>
                    <a:pt x="15649" y="15784"/>
                  </a:cubicBezTo>
                  <a:cubicBezTo>
                    <a:pt x="15591" y="15755"/>
                    <a:pt x="15548" y="15741"/>
                    <a:pt x="15505" y="15741"/>
                  </a:cubicBezTo>
                  <a:cubicBezTo>
                    <a:pt x="15447" y="15741"/>
                    <a:pt x="15418" y="15784"/>
                    <a:pt x="15418" y="15827"/>
                  </a:cubicBezTo>
                  <a:cubicBezTo>
                    <a:pt x="15418" y="15842"/>
                    <a:pt x="15418" y="15856"/>
                    <a:pt x="15404" y="15871"/>
                  </a:cubicBezTo>
                  <a:cubicBezTo>
                    <a:pt x="15389" y="15885"/>
                    <a:pt x="15360" y="15885"/>
                    <a:pt x="15346" y="15885"/>
                  </a:cubicBezTo>
                  <a:cubicBezTo>
                    <a:pt x="15317" y="15885"/>
                    <a:pt x="15288" y="15900"/>
                    <a:pt x="15259" y="15900"/>
                  </a:cubicBezTo>
                  <a:lnTo>
                    <a:pt x="15129" y="15900"/>
                  </a:lnTo>
                  <a:lnTo>
                    <a:pt x="15086" y="15914"/>
                  </a:lnTo>
                  <a:cubicBezTo>
                    <a:pt x="15014" y="15914"/>
                    <a:pt x="14956" y="15943"/>
                    <a:pt x="14913" y="16001"/>
                  </a:cubicBezTo>
                  <a:cubicBezTo>
                    <a:pt x="14898" y="16029"/>
                    <a:pt x="14870" y="16058"/>
                    <a:pt x="14855" y="16087"/>
                  </a:cubicBezTo>
                  <a:cubicBezTo>
                    <a:pt x="14855" y="16102"/>
                    <a:pt x="14855" y="16116"/>
                    <a:pt x="14841" y="16116"/>
                  </a:cubicBezTo>
                  <a:cubicBezTo>
                    <a:pt x="14841" y="16145"/>
                    <a:pt x="14826" y="16145"/>
                    <a:pt x="14812" y="16159"/>
                  </a:cubicBezTo>
                  <a:cubicBezTo>
                    <a:pt x="14783" y="16174"/>
                    <a:pt x="14754" y="16203"/>
                    <a:pt x="14725" y="16217"/>
                  </a:cubicBezTo>
                  <a:cubicBezTo>
                    <a:pt x="14711" y="16246"/>
                    <a:pt x="14682" y="16260"/>
                    <a:pt x="14667" y="16275"/>
                  </a:cubicBezTo>
                  <a:cubicBezTo>
                    <a:pt x="14624" y="16289"/>
                    <a:pt x="14595" y="16318"/>
                    <a:pt x="14566" y="16347"/>
                  </a:cubicBezTo>
                  <a:cubicBezTo>
                    <a:pt x="14552" y="16361"/>
                    <a:pt x="14552" y="16361"/>
                    <a:pt x="14552" y="16390"/>
                  </a:cubicBezTo>
                  <a:cubicBezTo>
                    <a:pt x="14552" y="16419"/>
                    <a:pt x="14537" y="16434"/>
                    <a:pt x="14523" y="16448"/>
                  </a:cubicBezTo>
                  <a:cubicBezTo>
                    <a:pt x="14494" y="16462"/>
                    <a:pt x="14480" y="16462"/>
                    <a:pt x="14451" y="16477"/>
                  </a:cubicBezTo>
                  <a:cubicBezTo>
                    <a:pt x="14429" y="16484"/>
                    <a:pt x="14408" y="16488"/>
                    <a:pt x="14386" y="16488"/>
                  </a:cubicBezTo>
                  <a:cubicBezTo>
                    <a:pt x="14364" y="16488"/>
                    <a:pt x="14343" y="16484"/>
                    <a:pt x="14321" y="16477"/>
                  </a:cubicBezTo>
                  <a:cubicBezTo>
                    <a:pt x="14263" y="16477"/>
                    <a:pt x="14220" y="16462"/>
                    <a:pt x="14177" y="16448"/>
                  </a:cubicBezTo>
                  <a:cubicBezTo>
                    <a:pt x="14148" y="16434"/>
                    <a:pt x="14104" y="16434"/>
                    <a:pt x="14076" y="16434"/>
                  </a:cubicBezTo>
                  <a:cubicBezTo>
                    <a:pt x="14003" y="16419"/>
                    <a:pt x="13931" y="16405"/>
                    <a:pt x="13859" y="16376"/>
                  </a:cubicBezTo>
                  <a:lnTo>
                    <a:pt x="13657" y="16376"/>
                  </a:lnTo>
                  <a:cubicBezTo>
                    <a:pt x="13614" y="16376"/>
                    <a:pt x="13556" y="16376"/>
                    <a:pt x="13541" y="16419"/>
                  </a:cubicBezTo>
                  <a:cubicBezTo>
                    <a:pt x="13527" y="16462"/>
                    <a:pt x="13513" y="16491"/>
                    <a:pt x="13527" y="16520"/>
                  </a:cubicBezTo>
                  <a:cubicBezTo>
                    <a:pt x="13527" y="16578"/>
                    <a:pt x="13498" y="16578"/>
                    <a:pt x="13455" y="16607"/>
                  </a:cubicBezTo>
                  <a:cubicBezTo>
                    <a:pt x="13397" y="16621"/>
                    <a:pt x="13325" y="16636"/>
                    <a:pt x="13267" y="16636"/>
                  </a:cubicBezTo>
                  <a:cubicBezTo>
                    <a:pt x="13195" y="16650"/>
                    <a:pt x="13137" y="16665"/>
                    <a:pt x="13065" y="16665"/>
                  </a:cubicBezTo>
                  <a:cubicBezTo>
                    <a:pt x="13036" y="16665"/>
                    <a:pt x="12993" y="16665"/>
                    <a:pt x="12978" y="16693"/>
                  </a:cubicBezTo>
                  <a:cubicBezTo>
                    <a:pt x="12950" y="16737"/>
                    <a:pt x="12906" y="16766"/>
                    <a:pt x="12877" y="16794"/>
                  </a:cubicBezTo>
                  <a:cubicBezTo>
                    <a:pt x="12834" y="16823"/>
                    <a:pt x="12791" y="16838"/>
                    <a:pt x="12747" y="16852"/>
                  </a:cubicBezTo>
                  <a:cubicBezTo>
                    <a:pt x="12661" y="16867"/>
                    <a:pt x="12545" y="16867"/>
                    <a:pt x="12488" y="16881"/>
                  </a:cubicBezTo>
                  <a:cubicBezTo>
                    <a:pt x="12415" y="16896"/>
                    <a:pt x="12228" y="16881"/>
                    <a:pt x="12228" y="16982"/>
                  </a:cubicBezTo>
                  <a:lnTo>
                    <a:pt x="12228" y="17098"/>
                  </a:lnTo>
                  <a:cubicBezTo>
                    <a:pt x="12228" y="17127"/>
                    <a:pt x="12228" y="17155"/>
                    <a:pt x="12213" y="17184"/>
                  </a:cubicBezTo>
                  <a:cubicBezTo>
                    <a:pt x="12199" y="17213"/>
                    <a:pt x="12185" y="17213"/>
                    <a:pt x="12170" y="17228"/>
                  </a:cubicBezTo>
                  <a:cubicBezTo>
                    <a:pt x="12083" y="17271"/>
                    <a:pt x="11997" y="17300"/>
                    <a:pt x="11910" y="17329"/>
                  </a:cubicBezTo>
                  <a:cubicBezTo>
                    <a:pt x="11867" y="17343"/>
                    <a:pt x="11824" y="17372"/>
                    <a:pt x="11795" y="17415"/>
                  </a:cubicBezTo>
                  <a:lnTo>
                    <a:pt x="11751" y="17502"/>
                  </a:lnTo>
                  <a:cubicBezTo>
                    <a:pt x="11737" y="17516"/>
                    <a:pt x="11723" y="17531"/>
                    <a:pt x="11708" y="17545"/>
                  </a:cubicBezTo>
                  <a:cubicBezTo>
                    <a:pt x="11694" y="17574"/>
                    <a:pt x="11694" y="17588"/>
                    <a:pt x="11679" y="17617"/>
                  </a:cubicBezTo>
                  <a:cubicBezTo>
                    <a:pt x="11650" y="17661"/>
                    <a:pt x="11636" y="17704"/>
                    <a:pt x="11622" y="17762"/>
                  </a:cubicBezTo>
                  <a:cubicBezTo>
                    <a:pt x="11607" y="17819"/>
                    <a:pt x="11578" y="17863"/>
                    <a:pt x="11520" y="17892"/>
                  </a:cubicBezTo>
                  <a:cubicBezTo>
                    <a:pt x="11477" y="17920"/>
                    <a:pt x="11419" y="17935"/>
                    <a:pt x="11376" y="17935"/>
                  </a:cubicBezTo>
                  <a:cubicBezTo>
                    <a:pt x="11304" y="17949"/>
                    <a:pt x="11232" y="17949"/>
                    <a:pt x="11160" y="17949"/>
                  </a:cubicBezTo>
                  <a:cubicBezTo>
                    <a:pt x="11131" y="17949"/>
                    <a:pt x="11116" y="17949"/>
                    <a:pt x="11102" y="17964"/>
                  </a:cubicBezTo>
                  <a:cubicBezTo>
                    <a:pt x="11073" y="17993"/>
                    <a:pt x="11073" y="18036"/>
                    <a:pt x="11044" y="18050"/>
                  </a:cubicBezTo>
                  <a:lnTo>
                    <a:pt x="10770" y="18050"/>
                  </a:lnTo>
                  <a:cubicBezTo>
                    <a:pt x="10669" y="18050"/>
                    <a:pt x="10582" y="18050"/>
                    <a:pt x="10496" y="18007"/>
                  </a:cubicBezTo>
                  <a:cubicBezTo>
                    <a:pt x="10467" y="17993"/>
                    <a:pt x="10438" y="17993"/>
                    <a:pt x="10409" y="17978"/>
                  </a:cubicBezTo>
                  <a:cubicBezTo>
                    <a:pt x="10366" y="17964"/>
                    <a:pt x="10337" y="17949"/>
                    <a:pt x="10308" y="17935"/>
                  </a:cubicBezTo>
                  <a:cubicBezTo>
                    <a:pt x="10279" y="17920"/>
                    <a:pt x="10250" y="17892"/>
                    <a:pt x="10236" y="17863"/>
                  </a:cubicBezTo>
                  <a:cubicBezTo>
                    <a:pt x="10221" y="17819"/>
                    <a:pt x="10178" y="17791"/>
                    <a:pt x="10149" y="17762"/>
                  </a:cubicBezTo>
                  <a:cubicBezTo>
                    <a:pt x="10120" y="17747"/>
                    <a:pt x="10091" y="17733"/>
                    <a:pt x="10062" y="17718"/>
                  </a:cubicBezTo>
                  <a:cubicBezTo>
                    <a:pt x="10019" y="17689"/>
                    <a:pt x="9976" y="17689"/>
                    <a:pt x="9933" y="17661"/>
                  </a:cubicBezTo>
                  <a:cubicBezTo>
                    <a:pt x="9889" y="17646"/>
                    <a:pt x="9846" y="17632"/>
                    <a:pt x="9817" y="17617"/>
                  </a:cubicBezTo>
                  <a:cubicBezTo>
                    <a:pt x="9788" y="17603"/>
                    <a:pt x="9730" y="17588"/>
                    <a:pt x="9716" y="17560"/>
                  </a:cubicBezTo>
                  <a:cubicBezTo>
                    <a:pt x="9673" y="17502"/>
                    <a:pt x="9788" y="17473"/>
                    <a:pt x="9817" y="17430"/>
                  </a:cubicBezTo>
                  <a:cubicBezTo>
                    <a:pt x="9846" y="17386"/>
                    <a:pt x="9832" y="17314"/>
                    <a:pt x="9803" y="17271"/>
                  </a:cubicBezTo>
                  <a:cubicBezTo>
                    <a:pt x="9774" y="17228"/>
                    <a:pt x="9745" y="17184"/>
                    <a:pt x="9745" y="17141"/>
                  </a:cubicBezTo>
                  <a:cubicBezTo>
                    <a:pt x="9745" y="17127"/>
                    <a:pt x="9745" y="17098"/>
                    <a:pt x="9745" y="17083"/>
                  </a:cubicBezTo>
                  <a:cubicBezTo>
                    <a:pt x="9759" y="17054"/>
                    <a:pt x="9774" y="17040"/>
                    <a:pt x="9803" y="17025"/>
                  </a:cubicBezTo>
                  <a:cubicBezTo>
                    <a:pt x="9817" y="17011"/>
                    <a:pt x="9832" y="16982"/>
                    <a:pt x="9860" y="16968"/>
                  </a:cubicBezTo>
                  <a:cubicBezTo>
                    <a:pt x="9860" y="16953"/>
                    <a:pt x="9889" y="16939"/>
                    <a:pt x="9904" y="16939"/>
                  </a:cubicBezTo>
                  <a:cubicBezTo>
                    <a:pt x="9904" y="16910"/>
                    <a:pt x="9918" y="16896"/>
                    <a:pt x="9918" y="16881"/>
                  </a:cubicBezTo>
                  <a:cubicBezTo>
                    <a:pt x="9918" y="16838"/>
                    <a:pt x="9918" y="16809"/>
                    <a:pt x="9918" y="16766"/>
                  </a:cubicBezTo>
                  <a:cubicBezTo>
                    <a:pt x="9918" y="16751"/>
                    <a:pt x="9918" y="16737"/>
                    <a:pt x="9933" y="16722"/>
                  </a:cubicBezTo>
                  <a:cubicBezTo>
                    <a:pt x="9947" y="16708"/>
                    <a:pt x="9961" y="16693"/>
                    <a:pt x="9990" y="16679"/>
                  </a:cubicBezTo>
                  <a:cubicBezTo>
                    <a:pt x="10019" y="16636"/>
                    <a:pt x="10062" y="16607"/>
                    <a:pt x="10091" y="16564"/>
                  </a:cubicBezTo>
                  <a:cubicBezTo>
                    <a:pt x="10120" y="16535"/>
                    <a:pt x="10149" y="16506"/>
                    <a:pt x="10178" y="16491"/>
                  </a:cubicBezTo>
                  <a:cubicBezTo>
                    <a:pt x="10178" y="16477"/>
                    <a:pt x="10207" y="16462"/>
                    <a:pt x="10221" y="16462"/>
                  </a:cubicBezTo>
                  <a:cubicBezTo>
                    <a:pt x="10250" y="16361"/>
                    <a:pt x="10236" y="16275"/>
                    <a:pt x="10207" y="16203"/>
                  </a:cubicBezTo>
                  <a:cubicBezTo>
                    <a:pt x="10178" y="16159"/>
                    <a:pt x="10149" y="16145"/>
                    <a:pt x="10135" y="16102"/>
                  </a:cubicBezTo>
                  <a:cubicBezTo>
                    <a:pt x="10106" y="16015"/>
                    <a:pt x="10091" y="15914"/>
                    <a:pt x="10106" y="15827"/>
                  </a:cubicBezTo>
                  <a:cubicBezTo>
                    <a:pt x="10106" y="15798"/>
                    <a:pt x="10120" y="15755"/>
                    <a:pt x="10120" y="15712"/>
                  </a:cubicBezTo>
                  <a:cubicBezTo>
                    <a:pt x="10135" y="15697"/>
                    <a:pt x="10135" y="15669"/>
                    <a:pt x="10120" y="15654"/>
                  </a:cubicBezTo>
                  <a:cubicBezTo>
                    <a:pt x="10120" y="15625"/>
                    <a:pt x="10106" y="15596"/>
                    <a:pt x="10091" y="15582"/>
                  </a:cubicBezTo>
                  <a:cubicBezTo>
                    <a:pt x="10091" y="15553"/>
                    <a:pt x="10091" y="15524"/>
                    <a:pt x="10106" y="15510"/>
                  </a:cubicBezTo>
                  <a:cubicBezTo>
                    <a:pt x="10164" y="15481"/>
                    <a:pt x="10221" y="15466"/>
                    <a:pt x="10293" y="15452"/>
                  </a:cubicBezTo>
                  <a:cubicBezTo>
                    <a:pt x="10322" y="15438"/>
                    <a:pt x="10351" y="15423"/>
                    <a:pt x="10380" y="15394"/>
                  </a:cubicBezTo>
                  <a:cubicBezTo>
                    <a:pt x="10395" y="15351"/>
                    <a:pt x="10380" y="15322"/>
                    <a:pt x="10395" y="15279"/>
                  </a:cubicBezTo>
                  <a:cubicBezTo>
                    <a:pt x="10423" y="15178"/>
                    <a:pt x="10597" y="15019"/>
                    <a:pt x="10452" y="14918"/>
                  </a:cubicBezTo>
                  <a:cubicBezTo>
                    <a:pt x="10409" y="14903"/>
                    <a:pt x="10366" y="14889"/>
                    <a:pt x="10337" y="14860"/>
                  </a:cubicBezTo>
                  <a:cubicBezTo>
                    <a:pt x="10293" y="14817"/>
                    <a:pt x="10279" y="14759"/>
                    <a:pt x="10308" y="14701"/>
                  </a:cubicBezTo>
                  <a:cubicBezTo>
                    <a:pt x="10308" y="14672"/>
                    <a:pt x="10308" y="14629"/>
                    <a:pt x="10308" y="14600"/>
                  </a:cubicBezTo>
                  <a:cubicBezTo>
                    <a:pt x="10293" y="14528"/>
                    <a:pt x="10207" y="14543"/>
                    <a:pt x="10207" y="14442"/>
                  </a:cubicBezTo>
                  <a:cubicBezTo>
                    <a:pt x="10207" y="14355"/>
                    <a:pt x="10308" y="14297"/>
                    <a:pt x="10380" y="14268"/>
                  </a:cubicBezTo>
                  <a:cubicBezTo>
                    <a:pt x="10481" y="14239"/>
                    <a:pt x="10568" y="14196"/>
                    <a:pt x="10654" y="14138"/>
                  </a:cubicBezTo>
                  <a:cubicBezTo>
                    <a:pt x="10727" y="14095"/>
                    <a:pt x="10683" y="14052"/>
                    <a:pt x="10654" y="13980"/>
                  </a:cubicBezTo>
                  <a:cubicBezTo>
                    <a:pt x="10625" y="13922"/>
                    <a:pt x="10597" y="13879"/>
                    <a:pt x="10582" y="13821"/>
                  </a:cubicBezTo>
                  <a:cubicBezTo>
                    <a:pt x="10539" y="13749"/>
                    <a:pt x="10452" y="13720"/>
                    <a:pt x="10395" y="13676"/>
                  </a:cubicBezTo>
                  <a:cubicBezTo>
                    <a:pt x="10337" y="13633"/>
                    <a:pt x="10250" y="13590"/>
                    <a:pt x="10236" y="13518"/>
                  </a:cubicBezTo>
                  <a:cubicBezTo>
                    <a:pt x="10236" y="13474"/>
                    <a:pt x="10236" y="13445"/>
                    <a:pt x="10236" y="13402"/>
                  </a:cubicBezTo>
                  <a:cubicBezTo>
                    <a:pt x="10250" y="13373"/>
                    <a:pt x="10250" y="13344"/>
                    <a:pt x="10221" y="13316"/>
                  </a:cubicBezTo>
                  <a:cubicBezTo>
                    <a:pt x="10207" y="13287"/>
                    <a:pt x="10178" y="13272"/>
                    <a:pt x="10178" y="13229"/>
                  </a:cubicBezTo>
                  <a:cubicBezTo>
                    <a:pt x="10178" y="13215"/>
                    <a:pt x="10164" y="13200"/>
                    <a:pt x="10178" y="13186"/>
                  </a:cubicBezTo>
                  <a:cubicBezTo>
                    <a:pt x="10178" y="13171"/>
                    <a:pt x="10221" y="13157"/>
                    <a:pt x="10236" y="13157"/>
                  </a:cubicBezTo>
                  <a:cubicBezTo>
                    <a:pt x="10322" y="13099"/>
                    <a:pt x="10467" y="13070"/>
                    <a:pt x="10438" y="12955"/>
                  </a:cubicBezTo>
                  <a:cubicBezTo>
                    <a:pt x="10423" y="12911"/>
                    <a:pt x="10380" y="12868"/>
                    <a:pt x="10380" y="12839"/>
                  </a:cubicBezTo>
                  <a:cubicBezTo>
                    <a:pt x="10380" y="12796"/>
                    <a:pt x="10380" y="12767"/>
                    <a:pt x="10380" y="12724"/>
                  </a:cubicBezTo>
                  <a:cubicBezTo>
                    <a:pt x="10380" y="12724"/>
                    <a:pt x="10366" y="12709"/>
                    <a:pt x="10380" y="12695"/>
                  </a:cubicBezTo>
                  <a:cubicBezTo>
                    <a:pt x="10380" y="12680"/>
                    <a:pt x="10409" y="12666"/>
                    <a:pt x="10409" y="12652"/>
                  </a:cubicBezTo>
                  <a:cubicBezTo>
                    <a:pt x="10438" y="12623"/>
                    <a:pt x="10452" y="12594"/>
                    <a:pt x="10467" y="12565"/>
                  </a:cubicBezTo>
                  <a:cubicBezTo>
                    <a:pt x="10467" y="12550"/>
                    <a:pt x="10481" y="12522"/>
                    <a:pt x="10467" y="12507"/>
                  </a:cubicBezTo>
                  <a:cubicBezTo>
                    <a:pt x="10467" y="12464"/>
                    <a:pt x="10467" y="12449"/>
                    <a:pt x="10467" y="12406"/>
                  </a:cubicBezTo>
                  <a:cubicBezTo>
                    <a:pt x="10481" y="12363"/>
                    <a:pt x="10496" y="12334"/>
                    <a:pt x="10496" y="12291"/>
                  </a:cubicBezTo>
                  <a:cubicBezTo>
                    <a:pt x="10496" y="12276"/>
                    <a:pt x="10496" y="12262"/>
                    <a:pt x="10496" y="12247"/>
                  </a:cubicBezTo>
                  <a:cubicBezTo>
                    <a:pt x="10510" y="12233"/>
                    <a:pt x="10510" y="12218"/>
                    <a:pt x="10510" y="12204"/>
                  </a:cubicBezTo>
                  <a:cubicBezTo>
                    <a:pt x="10510" y="12146"/>
                    <a:pt x="10582" y="12089"/>
                    <a:pt x="10597" y="12045"/>
                  </a:cubicBezTo>
                  <a:cubicBezTo>
                    <a:pt x="10611" y="12016"/>
                    <a:pt x="10597" y="11988"/>
                    <a:pt x="10568" y="11973"/>
                  </a:cubicBezTo>
                  <a:cubicBezTo>
                    <a:pt x="10524" y="11944"/>
                    <a:pt x="10452" y="11886"/>
                    <a:pt x="10438" y="11886"/>
                  </a:cubicBezTo>
                  <a:cubicBezTo>
                    <a:pt x="10423" y="11872"/>
                    <a:pt x="10395" y="11858"/>
                    <a:pt x="10395" y="11843"/>
                  </a:cubicBezTo>
                  <a:cubicBezTo>
                    <a:pt x="10395" y="11829"/>
                    <a:pt x="10395" y="11814"/>
                    <a:pt x="10395" y="11800"/>
                  </a:cubicBezTo>
                  <a:cubicBezTo>
                    <a:pt x="10395" y="11757"/>
                    <a:pt x="10467" y="11728"/>
                    <a:pt x="10496" y="11699"/>
                  </a:cubicBezTo>
                  <a:cubicBezTo>
                    <a:pt x="10524" y="11670"/>
                    <a:pt x="10568" y="11656"/>
                    <a:pt x="10568" y="11583"/>
                  </a:cubicBezTo>
                  <a:lnTo>
                    <a:pt x="10568" y="11410"/>
                  </a:lnTo>
                  <a:cubicBezTo>
                    <a:pt x="10553" y="11367"/>
                    <a:pt x="10553" y="11309"/>
                    <a:pt x="10568" y="11266"/>
                  </a:cubicBezTo>
                  <a:cubicBezTo>
                    <a:pt x="10568" y="11237"/>
                    <a:pt x="10582" y="11222"/>
                    <a:pt x="10597" y="11208"/>
                  </a:cubicBezTo>
                  <a:cubicBezTo>
                    <a:pt x="10640" y="11179"/>
                    <a:pt x="10669" y="11150"/>
                    <a:pt x="10712" y="11121"/>
                  </a:cubicBezTo>
                  <a:cubicBezTo>
                    <a:pt x="10799" y="11049"/>
                    <a:pt x="10871" y="10991"/>
                    <a:pt x="10957" y="10934"/>
                  </a:cubicBezTo>
                  <a:cubicBezTo>
                    <a:pt x="10986" y="10919"/>
                    <a:pt x="11015" y="10905"/>
                    <a:pt x="11044" y="10876"/>
                  </a:cubicBezTo>
                  <a:cubicBezTo>
                    <a:pt x="11059" y="10862"/>
                    <a:pt x="11073" y="10862"/>
                    <a:pt x="11087" y="10847"/>
                  </a:cubicBezTo>
                  <a:cubicBezTo>
                    <a:pt x="11116" y="10833"/>
                    <a:pt x="11145" y="10833"/>
                    <a:pt x="11174" y="10833"/>
                  </a:cubicBezTo>
                  <a:cubicBezTo>
                    <a:pt x="11246" y="10833"/>
                    <a:pt x="11318" y="10818"/>
                    <a:pt x="11376" y="10818"/>
                  </a:cubicBezTo>
                  <a:lnTo>
                    <a:pt x="11622" y="10818"/>
                  </a:lnTo>
                  <a:cubicBezTo>
                    <a:pt x="11665" y="10818"/>
                    <a:pt x="11737" y="10833"/>
                    <a:pt x="11737" y="10847"/>
                  </a:cubicBezTo>
                  <a:lnTo>
                    <a:pt x="11737" y="10876"/>
                  </a:lnTo>
                  <a:cubicBezTo>
                    <a:pt x="11737" y="10905"/>
                    <a:pt x="11737" y="10934"/>
                    <a:pt x="11751" y="10963"/>
                  </a:cubicBezTo>
                  <a:cubicBezTo>
                    <a:pt x="11809" y="11035"/>
                    <a:pt x="11881" y="11078"/>
                    <a:pt x="11968" y="11093"/>
                  </a:cubicBezTo>
                  <a:cubicBezTo>
                    <a:pt x="12055" y="11107"/>
                    <a:pt x="12156" y="11121"/>
                    <a:pt x="12257" y="11150"/>
                  </a:cubicBezTo>
                  <a:cubicBezTo>
                    <a:pt x="12314" y="11165"/>
                    <a:pt x="12314" y="11165"/>
                    <a:pt x="12343" y="11237"/>
                  </a:cubicBezTo>
                  <a:cubicBezTo>
                    <a:pt x="12358" y="11309"/>
                    <a:pt x="12430" y="11338"/>
                    <a:pt x="12502" y="11381"/>
                  </a:cubicBezTo>
                  <a:cubicBezTo>
                    <a:pt x="12560" y="11410"/>
                    <a:pt x="12632" y="11439"/>
                    <a:pt x="12661" y="11526"/>
                  </a:cubicBezTo>
                  <a:cubicBezTo>
                    <a:pt x="12661" y="11554"/>
                    <a:pt x="12675" y="11598"/>
                    <a:pt x="12690" y="11627"/>
                  </a:cubicBezTo>
                  <a:cubicBezTo>
                    <a:pt x="12704" y="11670"/>
                    <a:pt x="12733" y="11699"/>
                    <a:pt x="12762" y="11742"/>
                  </a:cubicBezTo>
                  <a:cubicBezTo>
                    <a:pt x="12791" y="11771"/>
                    <a:pt x="12834" y="11785"/>
                    <a:pt x="12849" y="11814"/>
                  </a:cubicBezTo>
                  <a:cubicBezTo>
                    <a:pt x="12906" y="11872"/>
                    <a:pt x="12791" y="11930"/>
                    <a:pt x="12762" y="11959"/>
                  </a:cubicBezTo>
                  <a:cubicBezTo>
                    <a:pt x="12690" y="11988"/>
                    <a:pt x="12618" y="12016"/>
                    <a:pt x="12545" y="12031"/>
                  </a:cubicBezTo>
                  <a:cubicBezTo>
                    <a:pt x="12531" y="12045"/>
                    <a:pt x="12502" y="12060"/>
                    <a:pt x="12488" y="12074"/>
                  </a:cubicBezTo>
                  <a:cubicBezTo>
                    <a:pt x="12488" y="12103"/>
                    <a:pt x="12502" y="12117"/>
                    <a:pt x="12517" y="12132"/>
                  </a:cubicBezTo>
                  <a:cubicBezTo>
                    <a:pt x="12560" y="12146"/>
                    <a:pt x="12574" y="12190"/>
                    <a:pt x="12560" y="12233"/>
                  </a:cubicBezTo>
                  <a:cubicBezTo>
                    <a:pt x="12560" y="12262"/>
                    <a:pt x="12531" y="12291"/>
                    <a:pt x="12531" y="12320"/>
                  </a:cubicBezTo>
                  <a:cubicBezTo>
                    <a:pt x="12531" y="12348"/>
                    <a:pt x="12531" y="12392"/>
                    <a:pt x="12531" y="12421"/>
                  </a:cubicBezTo>
                  <a:cubicBezTo>
                    <a:pt x="12531" y="12464"/>
                    <a:pt x="12545" y="12507"/>
                    <a:pt x="12574" y="12522"/>
                  </a:cubicBezTo>
                  <a:cubicBezTo>
                    <a:pt x="12603" y="12565"/>
                    <a:pt x="12646" y="12594"/>
                    <a:pt x="12675" y="12637"/>
                  </a:cubicBezTo>
                  <a:cubicBezTo>
                    <a:pt x="12719" y="12666"/>
                    <a:pt x="12747" y="12709"/>
                    <a:pt x="12762" y="12738"/>
                  </a:cubicBezTo>
                  <a:cubicBezTo>
                    <a:pt x="12791" y="12767"/>
                    <a:pt x="12805" y="12781"/>
                    <a:pt x="12820" y="12796"/>
                  </a:cubicBezTo>
                  <a:cubicBezTo>
                    <a:pt x="12849" y="12854"/>
                    <a:pt x="12805" y="12955"/>
                    <a:pt x="12805" y="12998"/>
                  </a:cubicBezTo>
                  <a:cubicBezTo>
                    <a:pt x="12805" y="13041"/>
                    <a:pt x="12820" y="13113"/>
                    <a:pt x="12805" y="13157"/>
                  </a:cubicBezTo>
                  <a:cubicBezTo>
                    <a:pt x="12791" y="13171"/>
                    <a:pt x="12776" y="13186"/>
                    <a:pt x="12747" y="13186"/>
                  </a:cubicBezTo>
                  <a:cubicBezTo>
                    <a:pt x="12733" y="13200"/>
                    <a:pt x="12719" y="13215"/>
                    <a:pt x="12704" y="13243"/>
                  </a:cubicBezTo>
                  <a:cubicBezTo>
                    <a:pt x="12675" y="13287"/>
                    <a:pt x="12661" y="13316"/>
                    <a:pt x="12719" y="13330"/>
                  </a:cubicBezTo>
                  <a:cubicBezTo>
                    <a:pt x="12877" y="13373"/>
                    <a:pt x="13007" y="13431"/>
                    <a:pt x="13137" y="13503"/>
                  </a:cubicBezTo>
                  <a:cubicBezTo>
                    <a:pt x="13181" y="13518"/>
                    <a:pt x="13224" y="13561"/>
                    <a:pt x="13224" y="13604"/>
                  </a:cubicBezTo>
                  <a:cubicBezTo>
                    <a:pt x="13238" y="13662"/>
                    <a:pt x="13267" y="13705"/>
                    <a:pt x="13325" y="13734"/>
                  </a:cubicBezTo>
                  <a:cubicBezTo>
                    <a:pt x="13383" y="13778"/>
                    <a:pt x="13440" y="13792"/>
                    <a:pt x="13513" y="13806"/>
                  </a:cubicBezTo>
                  <a:cubicBezTo>
                    <a:pt x="13599" y="13821"/>
                    <a:pt x="13686" y="13821"/>
                    <a:pt x="13758" y="13835"/>
                  </a:cubicBezTo>
                  <a:cubicBezTo>
                    <a:pt x="13787" y="13835"/>
                    <a:pt x="13801" y="13850"/>
                    <a:pt x="13816" y="13850"/>
                  </a:cubicBezTo>
                  <a:cubicBezTo>
                    <a:pt x="13816" y="13853"/>
                    <a:pt x="13815" y="13854"/>
                    <a:pt x="13814" y="13854"/>
                  </a:cubicBezTo>
                  <a:cubicBezTo>
                    <a:pt x="13813" y="13854"/>
                    <a:pt x="13811" y="13853"/>
                    <a:pt x="13810" y="13853"/>
                  </a:cubicBezTo>
                  <a:lnTo>
                    <a:pt x="13810" y="13853"/>
                  </a:lnTo>
                  <a:cubicBezTo>
                    <a:pt x="13809" y="13853"/>
                    <a:pt x="13809" y="13857"/>
                    <a:pt x="13816" y="13879"/>
                  </a:cubicBezTo>
                  <a:cubicBezTo>
                    <a:pt x="13816" y="13907"/>
                    <a:pt x="13845" y="13922"/>
                    <a:pt x="13888" y="13936"/>
                  </a:cubicBezTo>
                  <a:cubicBezTo>
                    <a:pt x="13946" y="13980"/>
                    <a:pt x="14003" y="13994"/>
                    <a:pt x="14076" y="14008"/>
                  </a:cubicBezTo>
                  <a:cubicBezTo>
                    <a:pt x="14127" y="14019"/>
                    <a:pt x="14178" y="14029"/>
                    <a:pt x="14229" y="14029"/>
                  </a:cubicBezTo>
                  <a:cubicBezTo>
                    <a:pt x="14250" y="14029"/>
                    <a:pt x="14271" y="14027"/>
                    <a:pt x="14292" y="14023"/>
                  </a:cubicBezTo>
                  <a:cubicBezTo>
                    <a:pt x="14379" y="14023"/>
                    <a:pt x="14451" y="13965"/>
                    <a:pt x="14480" y="13893"/>
                  </a:cubicBezTo>
                  <a:cubicBezTo>
                    <a:pt x="14480" y="13864"/>
                    <a:pt x="14480" y="13835"/>
                    <a:pt x="14480" y="13806"/>
                  </a:cubicBezTo>
                  <a:cubicBezTo>
                    <a:pt x="14480" y="13792"/>
                    <a:pt x="14480" y="13778"/>
                    <a:pt x="14480" y="13778"/>
                  </a:cubicBezTo>
                  <a:cubicBezTo>
                    <a:pt x="14480" y="13749"/>
                    <a:pt x="14523" y="13734"/>
                    <a:pt x="14537" y="13734"/>
                  </a:cubicBezTo>
                  <a:cubicBezTo>
                    <a:pt x="14653" y="13720"/>
                    <a:pt x="14783" y="13705"/>
                    <a:pt x="14898" y="13705"/>
                  </a:cubicBezTo>
                  <a:lnTo>
                    <a:pt x="15028" y="13676"/>
                  </a:lnTo>
                  <a:cubicBezTo>
                    <a:pt x="15043" y="13676"/>
                    <a:pt x="15072" y="13676"/>
                    <a:pt x="15086" y="13662"/>
                  </a:cubicBezTo>
                  <a:cubicBezTo>
                    <a:pt x="15115" y="13648"/>
                    <a:pt x="15100" y="13633"/>
                    <a:pt x="15100" y="13604"/>
                  </a:cubicBezTo>
                  <a:cubicBezTo>
                    <a:pt x="15100" y="13561"/>
                    <a:pt x="15100" y="13532"/>
                    <a:pt x="15100" y="13474"/>
                  </a:cubicBezTo>
                  <a:cubicBezTo>
                    <a:pt x="15115" y="13431"/>
                    <a:pt x="15144" y="13417"/>
                    <a:pt x="15187" y="13402"/>
                  </a:cubicBezTo>
                  <a:cubicBezTo>
                    <a:pt x="15274" y="13373"/>
                    <a:pt x="15418" y="13388"/>
                    <a:pt x="15461" y="13287"/>
                  </a:cubicBezTo>
                  <a:cubicBezTo>
                    <a:pt x="15461" y="13243"/>
                    <a:pt x="15461" y="13200"/>
                    <a:pt x="15461" y="13171"/>
                  </a:cubicBezTo>
                  <a:lnTo>
                    <a:pt x="15461" y="13041"/>
                  </a:lnTo>
                  <a:cubicBezTo>
                    <a:pt x="15461" y="13012"/>
                    <a:pt x="15447" y="12998"/>
                    <a:pt x="15490" y="12984"/>
                  </a:cubicBezTo>
                  <a:cubicBezTo>
                    <a:pt x="15519" y="12955"/>
                    <a:pt x="15562" y="12955"/>
                    <a:pt x="15591" y="12926"/>
                  </a:cubicBezTo>
                  <a:cubicBezTo>
                    <a:pt x="15663" y="12883"/>
                    <a:pt x="15577" y="12839"/>
                    <a:pt x="15548" y="12796"/>
                  </a:cubicBezTo>
                  <a:cubicBezTo>
                    <a:pt x="15519" y="12724"/>
                    <a:pt x="15505" y="12666"/>
                    <a:pt x="15519" y="12594"/>
                  </a:cubicBezTo>
                  <a:cubicBezTo>
                    <a:pt x="15519" y="12565"/>
                    <a:pt x="15505" y="12536"/>
                    <a:pt x="15534" y="12507"/>
                  </a:cubicBezTo>
                  <a:cubicBezTo>
                    <a:pt x="15577" y="12478"/>
                    <a:pt x="15649" y="12478"/>
                    <a:pt x="15663" y="12449"/>
                  </a:cubicBezTo>
                  <a:cubicBezTo>
                    <a:pt x="15678" y="12435"/>
                    <a:pt x="15678" y="12435"/>
                    <a:pt x="15707" y="12435"/>
                  </a:cubicBezTo>
                  <a:lnTo>
                    <a:pt x="15837" y="12435"/>
                  </a:lnTo>
                  <a:cubicBezTo>
                    <a:pt x="15866" y="12435"/>
                    <a:pt x="15894" y="12449"/>
                    <a:pt x="15909" y="12464"/>
                  </a:cubicBezTo>
                  <a:cubicBezTo>
                    <a:pt x="15952" y="12478"/>
                    <a:pt x="15981" y="12493"/>
                    <a:pt x="16010" y="12493"/>
                  </a:cubicBezTo>
                  <a:cubicBezTo>
                    <a:pt x="16053" y="12507"/>
                    <a:pt x="16125" y="12550"/>
                    <a:pt x="16140" y="12550"/>
                  </a:cubicBezTo>
                  <a:lnTo>
                    <a:pt x="16241" y="12550"/>
                  </a:lnTo>
                  <a:cubicBezTo>
                    <a:pt x="16255" y="12565"/>
                    <a:pt x="16255" y="12594"/>
                    <a:pt x="16270" y="12608"/>
                  </a:cubicBezTo>
                  <a:cubicBezTo>
                    <a:pt x="16299" y="12623"/>
                    <a:pt x="16313" y="12637"/>
                    <a:pt x="16342" y="12637"/>
                  </a:cubicBezTo>
                  <a:cubicBezTo>
                    <a:pt x="16371" y="12652"/>
                    <a:pt x="16385" y="12666"/>
                    <a:pt x="16414" y="12680"/>
                  </a:cubicBezTo>
                  <a:cubicBezTo>
                    <a:pt x="16414" y="12695"/>
                    <a:pt x="16414" y="12709"/>
                    <a:pt x="16429" y="12709"/>
                  </a:cubicBezTo>
                  <a:lnTo>
                    <a:pt x="16486" y="12709"/>
                  </a:lnTo>
                  <a:lnTo>
                    <a:pt x="16587" y="12695"/>
                  </a:lnTo>
                  <a:cubicBezTo>
                    <a:pt x="16602" y="12688"/>
                    <a:pt x="16620" y="12684"/>
                    <a:pt x="16638" y="12684"/>
                  </a:cubicBezTo>
                  <a:cubicBezTo>
                    <a:pt x="16656" y="12684"/>
                    <a:pt x="16674" y="12688"/>
                    <a:pt x="16688" y="12695"/>
                  </a:cubicBezTo>
                  <a:cubicBezTo>
                    <a:pt x="16732" y="12695"/>
                    <a:pt x="16761" y="12709"/>
                    <a:pt x="16804" y="12724"/>
                  </a:cubicBezTo>
                  <a:lnTo>
                    <a:pt x="16963" y="12724"/>
                  </a:lnTo>
                  <a:cubicBezTo>
                    <a:pt x="16992" y="12724"/>
                    <a:pt x="17035" y="12709"/>
                    <a:pt x="17064" y="12695"/>
                  </a:cubicBezTo>
                  <a:cubicBezTo>
                    <a:pt x="17121" y="12680"/>
                    <a:pt x="17179" y="12652"/>
                    <a:pt x="17208" y="12608"/>
                  </a:cubicBezTo>
                  <a:cubicBezTo>
                    <a:pt x="17237" y="12579"/>
                    <a:pt x="17237" y="12550"/>
                    <a:pt x="17237" y="12507"/>
                  </a:cubicBezTo>
                  <a:cubicBezTo>
                    <a:pt x="17222" y="12478"/>
                    <a:pt x="17194" y="12464"/>
                    <a:pt x="17179" y="12421"/>
                  </a:cubicBezTo>
                  <a:cubicBezTo>
                    <a:pt x="17165" y="12348"/>
                    <a:pt x="17208" y="12305"/>
                    <a:pt x="17251" y="12247"/>
                  </a:cubicBezTo>
                  <a:cubicBezTo>
                    <a:pt x="17280" y="12190"/>
                    <a:pt x="17309" y="12146"/>
                    <a:pt x="17324" y="12089"/>
                  </a:cubicBezTo>
                  <a:cubicBezTo>
                    <a:pt x="17352" y="12031"/>
                    <a:pt x="17367" y="11959"/>
                    <a:pt x="17352" y="11886"/>
                  </a:cubicBezTo>
                  <a:cubicBezTo>
                    <a:pt x="17367" y="11785"/>
                    <a:pt x="17410" y="11684"/>
                    <a:pt x="17497" y="11627"/>
                  </a:cubicBezTo>
                  <a:cubicBezTo>
                    <a:pt x="17555" y="11598"/>
                    <a:pt x="17656" y="11569"/>
                    <a:pt x="17684" y="11511"/>
                  </a:cubicBezTo>
                  <a:cubicBezTo>
                    <a:pt x="17684" y="11497"/>
                    <a:pt x="17684" y="11497"/>
                    <a:pt x="17684" y="11468"/>
                  </a:cubicBezTo>
                  <a:cubicBezTo>
                    <a:pt x="17684" y="11439"/>
                    <a:pt x="17699" y="11410"/>
                    <a:pt x="17699" y="11381"/>
                  </a:cubicBezTo>
                  <a:cubicBezTo>
                    <a:pt x="17699" y="11323"/>
                    <a:pt x="17699" y="11266"/>
                    <a:pt x="17699" y="11222"/>
                  </a:cubicBezTo>
                  <a:cubicBezTo>
                    <a:pt x="17728" y="11136"/>
                    <a:pt x="17800" y="11078"/>
                    <a:pt x="17800" y="10991"/>
                  </a:cubicBezTo>
                  <a:cubicBezTo>
                    <a:pt x="17814" y="10876"/>
                    <a:pt x="17728" y="10847"/>
                    <a:pt x="17627" y="10818"/>
                  </a:cubicBezTo>
                  <a:cubicBezTo>
                    <a:pt x="17583" y="10804"/>
                    <a:pt x="17526" y="10804"/>
                    <a:pt x="17482" y="10789"/>
                  </a:cubicBezTo>
                  <a:cubicBezTo>
                    <a:pt x="17439" y="10775"/>
                    <a:pt x="17439" y="10775"/>
                    <a:pt x="17425" y="10746"/>
                  </a:cubicBezTo>
                  <a:cubicBezTo>
                    <a:pt x="17410" y="10703"/>
                    <a:pt x="17410" y="10703"/>
                    <a:pt x="17367" y="10703"/>
                  </a:cubicBezTo>
                  <a:lnTo>
                    <a:pt x="17194" y="10703"/>
                  </a:lnTo>
                  <a:cubicBezTo>
                    <a:pt x="17136" y="10688"/>
                    <a:pt x="17093" y="10631"/>
                    <a:pt x="17078" y="10573"/>
                  </a:cubicBezTo>
                  <a:cubicBezTo>
                    <a:pt x="17064" y="10472"/>
                    <a:pt x="17150" y="10472"/>
                    <a:pt x="17194" y="10428"/>
                  </a:cubicBezTo>
                  <a:cubicBezTo>
                    <a:pt x="17237" y="10371"/>
                    <a:pt x="17208" y="10299"/>
                    <a:pt x="17208" y="10241"/>
                  </a:cubicBezTo>
                  <a:cubicBezTo>
                    <a:pt x="17237" y="10154"/>
                    <a:pt x="17309" y="10096"/>
                    <a:pt x="17396" y="10082"/>
                  </a:cubicBezTo>
                  <a:cubicBezTo>
                    <a:pt x="17438" y="10065"/>
                    <a:pt x="17480" y="10058"/>
                    <a:pt x="17523" y="10058"/>
                  </a:cubicBezTo>
                  <a:cubicBezTo>
                    <a:pt x="17552" y="10058"/>
                    <a:pt x="17582" y="10062"/>
                    <a:pt x="17612" y="10068"/>
                  </a:cubicBezTo>
                  <a:cubicBezTo>
                    <a:pt x="17633" y="10078"/>
                    <a:pt x="17653" y="10088"/>
                    <a:pt x="17679" y="10088"/>
                  </a:cubicBezTo>
                  <a:cubicBezTo>
                    <a:pt x="17689" y="10088"/>
                    <a:pt x="17701" y="10086"/>
                    <a:pt x="17713" y="10082"/>
                  </a:cubicBezTo>
                  <a:cubicBezTo>
                    <a:pt x="17771" y="10068"/>
                    <a:pt x="17785" y="10024"/>
                    <a:pt x="17814" y="9995"/>
                  </a:cubicBezTo>
                  <a:cubicBezTo>
                    <a:pt x="17843" y="9952"/>
                    <a:pt x="17843" y="9923"/>
                    <a:pt x="17901" y="9923"/>
                  </a:cubicBezTo>
                  <a:lnTo>
                    <a:pt x="18002" y="9894"/>
                  </a:lnTo>
                  <a:cubicBezTo>
                    <a:pt x="18016" y="9894"/>
                    <a:pt x="18002" y="9880"/>
                    <a:pt x="18031" y="9880"/>
                  </a:cubicBezTo>
                  <a:cubicBezTo>
                    <a:pt x="18060" y="9880"/>
                    <a:pt x="18089" y="9893"/>
                    <a:pt x="18113" y="9893"/>
                  </a:cubicBezTo>
                  <a:cubicBezTo>
                    <a:pt x="18126" y="9893"/>
                    <a:pt x="18137" y="9890"/>
                    <a:pt x="18146" y="9880"/>
                  </a:cubicBezTo>
                  <a:cubicBezTo>
                    <a:pt x="18161" y="9866"/>
                    <a:pt x="18175" y="9851"/>
                    <a:pt x="18161" y="9822"/>
                  </a:cubicBezTo>
                  <a:cubicBezTo>
                    <a:pt x="18291" y="9779"/>
                    <a:pt x="18276" y="9577"/>
                    <a:pt x="18276" y="9461"/>
                  </a:cubicBezTo>
                  <a:cubicBezTo>
                    <a:pt x="18262" y="9259"/>
                    <a:pt x="18161" y="9057"/>
                    <a:pt x="18016" y="8927"/>
                  </a:cubicBezTo>
                  <a:cubicBezTo>
                    <a:pt x="17973" y="8898"/>
                    <a:pt x="17930" y="8869"/>
                    <a:pt x="17901" y="8841"/>
                  </a:cubicBezTo>
                  <a:cubicBezTo>
                    <a:pt x="17814" y="8740"/>
                    <a:pt x="17757" y="8610"/>
                    <a:pt x="17757" y="8465"/>
                  </a:cubicBezTo>
                  <a:cubicBezTo>
                    <a:pt x="17728" y="8379"/>
                    <a:pt x="17814" y="8350"/>
                    <a:pt x="17858" y="8292"/>
                  </a:cubicBezTo>
                  <a:cubicBezTo>
                    <a:pt x="17915" y="8234"/>
                    <a:pt x="17930" y="8162"/>
                    <a:pt x="17901" y="8104"/>
                  </a:cubicBezTo>
                  <a:cubicBezTo>
                    <a:pt x="17887" y="8032"/>
                    <a:pt x="17872" y="7960"/>
                    <a:pt x="17872" y="7888"/>
                  </a:cubicBezTo>
                  <a:cubicBezTo>
                    <a:pt x="17887" y="7830"/>
                    <a:pt x="17887" y="7758"/>
                    <a:pt x="17858" y="7700"/>
                  </a:cubicBezTo>
                  <a:cubicBezTo>
                    <a:pt x="17843" y="7642"/>
                    <a:pt x="17800" y="7585"/>
                    <a:pt x="17771" y="7541"/>
                  </a:cubicBezTo>
                  <a:cubicBezTo>
                    <a:pt x="17728" y="7498"/>
                    <a:pt x="17670" y="7469"/>
                    <a:pt x="17641" y="7426"/>
                  </a:cubicBezTo>
                  <a:cubicBezTo>
                    <a:pt x="17598" y="7397"/>
                    <a:pt x="17569" y="7354"/>
                    <a:pt x="17555" y="7310"/>
                  </a:cubicBezTo>
                  <a:cubicBezTo>
                    <a:pt x="17540" y="7267"/>
                    <a:pt x="17526" y="7224"/>
                    <a:pt x="17540" y="7181"/>
                  </a:cubicBezTo>
                  <a:cubicBezTo>
                    <a:pt x="17526" y="7152"/>
                    <a:pt x="17540" y="7108"/>
                    <a:pt x="17555" y="7079"/>
                  </a:cubicBezTo>
                  <a:cubicBezTo>
                    <a:pt x="17569" y="7051"/>
                    <a:pt x="17598" y="7036"/>
                    <a:pt x="17627" y="7022"/>
                  </a:cubicBezTo>
                  <a:cubicBezTo>
                    <a:pt x="17684" y="6978"/>
                    <a:pt x="17670" y="6892"/>
                    <a:pt x="17612" y="6863"/>
                  </a:cubicBezTo>
                  <a:cubicBezTo>
                    <a:pt x="17526" y="6834"/>
                    <a:pt x="17439" y="6820"/>
                    <a:pt x="17352" y="6791"/>
                  </a:cubicBezTo>
                  <a:cubicBezTo>
                    <a:pt x="17309" y="6776"/>
                    <a:pt x="17251" y="6747"/>
                    <a:pt x="17222" y="6719"/>
                  </a:cubicBezTo>
                  <a:cubicBezTo>
                    <a:pt x="17175" y="6671"/>
                    <a:pt x="17107" y="6643"/>
                    <a:pt x="17044" y="6643"/>
                  </a:cubicBezTo>
                  <a:cubicBezTo>
                    <a:pt x="17031" y="6643"/>
                    <a:pt x="17018" y="6644"/>
                    <a:pt x="17006" y="6646"/>
                  </a:cubicBezTo>
                  <a:cubicBezTo>
                    <a:pt x="16919" y="6661"/>
                    <a:pt x="16833" y="6719"/>
                    <a:pt x="16775" y="6776"/>
                  </a:cubicBezTo>
                  <a:cubicBezTo>
                    <a:pt x="16761" y="6805"/>
                    <a:pt x="16761" y="6849"/>
                    <a:pt x="16732" y="6863"/>
                  </a:cubicBezTo>
                  <a:cubicBezTo>
                    <a:pt x="16710" y="6870"/>
                    <a:pt x="16688" y="6874"/>
                    <a:pt x="16669" y="6874"/>
                  </a:cubicBezTo>
                  <a:cubicBezTo>
                    <a:pt x="16649" y="6874"/>
                    <a:pt x="16631" y="6870"/>
                    <a:pt x="16616" y="6863"/>
                  </a:cubicBezTo>
                  <a:lnTo>
                    <a:pt x="16429" y="6863"/>
                  </a:lnTo>
                  <a:cubicBezTo>
                    <a:pt x="16356" y="6863"/>
                    <a:pt x="16299" y="6877"/>
                    <a:pt x="16226" y="6877"/>
                  </a:cubicBezTo>
                  <a:cubicBezTo>
                    <a:pt x="16154" y="6877"/>
                    <a:pt x="16082" y="6892"/>
                    <a:pt x="16010" y="6921"/>
                  </a:cubicBezTo>
                  <a:cubicBezTo>
                    <a:pt x="15938" y="6935"/>
                    <a:pt x="15866" y="6964"/>
                    <a:pt x="15793" y="6993"/>
                  </a:cubicBezTo>
                  <a:cubicBezTo>
                    <a:pt x="15765" y="7007"/>
                    <a:pt x="15750" y="7022"/>
                    <a:pt x="15721" y="7022"/>
                  </a:cubicBezTo>
                  <a:lnTo>
                    <a:pt x="15591" y="7022"/>
                  </a:lnTo>
                  <a:cubicBezTo>
                    <a:pt x="15556" y="7026"/>
                    <a:pt x="15522" y="7027"/>
                    <a:pt x="15487" y="7027"/>
                  </a:cubicBezTo>
                  <a:cubicBezTo>
                    <a:pt x="15392" y="7027"/>
                    <a:pt x="15297" y="7014"/>
                    <a:pt x="15202" y="6993"/>
                  </a:cubicBezTo>
                  <a:cubicBezTo>
                    <a:pt x="15100" y="6964"/>
                    <a:pt x="14927" y="6921"/>
                    <a:pt x="14870" y="6820"/>
                  </a:cubicBezTo>
                  <a:cubicBezTo>
                    <a:pt x="14855" y="6762"/>
                    <a:pt x="14855" y="6719"/>
                    <a:pt x="14870" y="6675"/>
                  </a:cubicBezTo>
                  <a:lnTo>
                    <a:pt x="14870" y="6560"/>
                  </a:lnTo>
                  <a:cubicBezTo>
                    <a:pt x="14870" y="6517"/>
                    <a:pt x="14870" y="6502"/>
                    <a:pt x="14841" y="6473"/>
                  </a:cubicBezTo>
                  <a:cubicBezTo>
                    <a:pt x="14797" y="6444"/>
                    <a:pt x="14768" y="6415"/>
                    <a:pt x="14725" y="6387"/>
                  </a:cubicBezTo>
                  <a:cubicBezTo>
                    <a:pt x="14682" y="6358"/>
                    <a:pt x="14639" y="6329"/>
                    <a:pt x="14581" y="6314"/>
                  </a:cubicBezTo>
                  <a:cubicBezTo>
                    <a:pt x="14537" y="6314"/>
                    <a:pt x="14494" y="6300"/>
                    <a:pt x="14436" y="6271"/>
                  </a:cubicBezTo>
                  <a:cubicBezTo>
                    <a:pt x="14436" y="6257"/>
                    <a:pt x="14436" y="6228"/>
                    <a:pt x="14436" y="6213"/>
                  </a:cubicBezTo>
                  <a:cubicBezTo>
                    <a:pt x="14436" y="6156"/>
                    <a:pt x="14422" y="6156"/>
                    <a:pt x="14379" y="6141"/>
                  </a:cubicBezTo>
                  <a:cubicBezTo>
                    <a:pt x="14321" y="6112"/>
                    <a:pt x="14263" y="6083"/>
                    <a:pt x="14205" y="6055"/>
                  </a:cubicBezTo>
                  <a:cubicBezTo>
                    <a:pt x="14191" y="6040"/>
                    <a:pt x="14148" y="6011"/>
                    <a:pt x="14162" y="5997"/>
                  </a:cubicBezTo>
                  <a:cubicBezTo>
                    <a:pt x="14162" y="5990"/>
                    <a:pt x="14159" y="5990"/>
                    <a:pt x="14159" y="5990"/>
                  </a:cubicBezTo>
                  <a:cubicBezTo>
                    <a:pt x="14159" y="5990"/>
                    <a:pt x="14162" y="5990"/>
                    <a:pt x="14177" y="5982"/>
                  </a:cubicBezTo>
                  <a:cubicBezTo>
                    <a:pt x="14220" y="5954"/>
                    <a:pt x="14292" y="5925"/>
                    <a:pt x="14307" y="5910"/>
                  </a:cubicBezTo>
                  <a:cubicBezTo>
                    <a:pt x="14321" y="5896"/>
                    <a:pt x="14379" y="5852"/>
                    <a:pt x="14393" y="5838"/>
                  </a:cubicBezTo>
                  <a:cubicBezTo>
                    <a:pt x="14393" y="5795"/>
                    <a:pt x="14393" y="5751"/>
                    <a:pt x="14379" y="5708"/>
                  </a:cubicBezTo>
                  <a:cubicBezTo>
                    <a:pt x="14364" y="5679"/>
                    <a:pt x="14321" y="5665"/>
                    <a:pt x="14321" y="5622"/>
                  </a:cubicBezTo>
                  <a:cubicBezTo>
                    <a:pt x="14307" y="5593"/>
                    <a:pt x="14307" y="5564"/>
                    <a:pt x="14321" y="5535"/>
                  </a:cubicBezTo>
                  <a:cubicBezTo>
                    <a:pt x="14335" y="5492"/>
                    <a:pt x="14393" y="5463"/>
                    <a:pt x="14436" y="5419"/>
                  </a:cubicBezTo>
                  <a:cubicBezTo>
                    <a:pt x="14465" y="5391"/>
                    <a:pt x="14494" y="5376"/>
                    <a:pt x="14494" y="5318"/>
                  </a:cubicBezTo>
                  <a:cubicBezTo>
                    <a:pt x="14494" y="5275"/>
                    <a:pt x="14494" y="5232"/>
                    <a:pt x="14480" y="5203"/>
                  </a:cubicBezTo>
                  <a:cubicBezTo>
                    <a:pt x="14451" y="5160"/>
                    <a:pt x="14422" y="5145"/>
                    <a:pt x="14422" y="5102"/>
                  </a:cubicBezTo>
                  <a:cubicBezTo>
                    <a:pt x="14422" y="5059"/>
                    <a:pt x="14422" y="5059"/>
                    <a:pt x="14465" y="5044"/>
                  </a:cubicBezTo>
                  <a:cubicBezTo>
                    <a:pt x="14509" y="5015"/>
                    <a:pt x="14552" y="5001"/>
                    <a:pt x="14610" y="4972"/>
                  </a:cubicBezTo>
                  <a:cubicBezTo>
                    <a:pt x="14653" y="4943"/>
                    <a:pt x="14653" y="4885"/>
                    <a:pt x="14682" y="4842"/>
                  </a:cubicBezTo>
                  <a:cubicBezTo>
                    <a:pt x="14696" y="4813"/>
                    <a:pt x="14711" y="4784"/>
                    <a:pt x="14725" y="4755"/>
                  </a:cubicBezTo>
                  <a:cubicBezTo>
                    <a:pt x="14725" y="4727"/>
                    <a:pt x="14725" y="4698"/>
                    <a:pt x="14725" y="4669"/>
                  </a:cubicBezTo>
                  <a:cubicBezTo>
                    <a:pt x="14725" y="4625"/>
                    <a:pt x="14711" y="4597"/>
                    <a:pt x="14711" y="4553"/>
                  </a:cubicBezTo>
                  <a:cubicBezTo>
                    <a:pt x="14711" y="4481"/>
                    <a:pt x="14797" y="4481"/>
                    <a:pt x="14841" y="4467"/>
                  </a:cubicBezTo>
                  <a:cubicBezTo>
                    <a:pt x="14898" y="4438"/>
                    <a:pt x="14985" y="4423"/>
                    <a:pt x="15028" y="4409"/>
                  </a:cubicBezTo>
                  <a:cubicBezTo>
                    <a:pt x="15072" y="4395"/>
                    <a:pt x="15100" y="4351"/>
                    <a:pt x="15129" y="4337"/>
                  </a:cubicBezTo>
                  <a:cubicBezTo>
                    <a:pt x="15216" y="4279"/>
                    <a:pt x="15317" y="4250"/>
                    <a:pt x="15418" y="4250"/>
                  </a:cubicBezTo>
                  <a:cubicBezTo>
                    <a:pt x="15519" y="4250"/>
                    <a:pt x="15577" y="4308"/>
                    <a:pt x="15649" y="4351"/>
                  </a:cubicBezTo>
                  <a:cubicBezTo>
                    <a:pt x="15678" y="4358"/>
                    <a:pt x="15703" y="4362"/>
                    <a:pt x="15727" y="4362"/>
                  </a:cubicBezTo>
                  <a:cubicBezTo>
                    <a:pt x="15750" y="4362"/>
                    <a:pt x="15772" y="4358"/>
                    <a:pt x="15793" y="4351"/>
                  </a:cubicBezTo>
                  <a:cubicBezTo>
                    <a:pt x="15853" y="4360"/>
                    <a:pt x="15911" y="4365"/>
                    <a:pt x="15967" y="4365"/>
                  </a:cubicBezTo>
                  <a:cubicBezTo>
                    <a:pt x="16089" y="4365"/>
                    <a:pt x="16205" y="4343"/>
                    <a:pt x="16313" y="4293"/>
                  </a:cubicBezTo>
                  <a:cubicBezTo>
                    <a:pt x="16385" y="4265"/>
                    <a:pt x="16443" y="4207"/>
                    <a:pt x="16457" y="4149"/>
                  </a:cubicBezTo>
                  <a:cubicBezTo>
                    <a:pt x="16472" y="4106"/>
                    <a:pt x="16472" y="4048"/>
                    <a:pt x="16457" y="4005"/>
                  </a:cubicBezTo>
                  <a:lnTo>
                    <a:pt x="16457" y="3875"/>
                  </a:lnTo>
                  <a:cubicBezTo>
                    <a:pt x="16457" y="3832"/>
                    <a:pt x="16457" y="3788"/>
                    <a:pt x="16472" y="3759"/>
                  </a:cubicBezTo>
                  <a:cubicBezTo>
                    <a:pt x="16486" y="3745"/>
                    <a:pt x="16501" y="3730"/>
                    <a:pt x="16530" y="3716"/>
                  </a:cubicBezTo>
                  <a:cubicBezTo>
                    <a:pt x="16631" y="3601"/>
                    <a:pt x="16746" y="3514"/>
                    <a:pt x="16847" y="3398"/>
                  </a:cubicBezTo>
                  <a:cubicBezTo>
                    <a:pt x="16890" y="3370"/>
                    <a:pt x="16919" y="3326"/>
                    <a:pt x="16963" y="3297"/>
                  </a:cubicBezTo>
                  <a:cubicBezTo>
                    <a:pt x="16977" y="3269"/>
                    <a:pt x="16977" y="3254"/>
                    <a:pt x="16992" y="3240"/>
                  </a:cubicBezTo>
                  <a:cubicBezTo>
                    <a:pt x="17006" y="3211"/>
                    <a:pt x="17020" y="3196"/>
                    <a:pt x="17049" y="3182"/>
                  </a:cubicBezTo>
                  <a:cubicBezTo>
                    <a:pt x="17078" y="3168"/>
                    <a:pt x="17064" y="3153"/>
                    <a:pt x="17093" y="3139"/>
                  </a:cubicBezTo>
                  <a:cubicBezTo>
                    <a:pt x="17107" y="3110"/>
                    <a:pt x="17107" y="3124"/>
                    <a:pt x="17165" y="3095"/>
                  </a:cubicBezTo>
                  <a:cubicBezTo>
                    <a:pt x="17208" y="3066"/>
                    <a:pt x="17222" y="3023"/>
                    <a:pt x="17295" y="2980"/>
                  </a:cubicBezTo>
                  <a:cubicBezTo>
                    <a:pt x="17352" y="2937"/>
                    <a:pt x="17468" y="2922"/>
                    <a:pt x="17511" y="2864"/>
                  </a:cubicBezTo>
                  <a:cubicBezTo>
                    <a:pt x="17526" y="2821"/>
                    <a:pt x="17540" y="2778"/>
                    <a:pt x="17540" y="2734"/>
                  </a:cubicBezTo>
                  <a:cubicBezTo>
                    <a:pt x="17540" y="2677"/>
                    <a:pt x="17526" y="2633"/>
                    <a:pt x="17497" y="2590"/>
                  </a:cubicBezTo>
                  <a:cubicBezTo>
                    <a:pt x="17482" y="2547"/>
                    <a:pt x="17468" y="2503"/>
                    <a:pt x="17453" y="2460"/>
                  </a:cubicBezTo>
                  <a:cubicBezTo>
                    <a:pt x="17526" y="2417"/>
                    <a:pt x="17612" y="2388"/>
                    <a:pt x="17699" y="2374"/>
                  </a:cubicBezTo>
                  <a:cubicBezTo>
                    <a:pt x="17771" y="2359"/>
                    <a:pt x="17858" y="2316"/>
                    <a:pt x="17915" y="2273"/>
                  </a:cubicBezTo>
                  <a:cubicBezTo>
                    <a:pt x="17959" y="2244"/>
                    <a:pt x="17988" y="2215"/>
                    <a:pt x="18016" y="2186"/>
                  </a:cubicBezTo>
                  <a:cubicBezTo>
                    <a:pt x="18045" y="2143"/>
                    <a:pt x="18060" y="2099"/>
                    <a:pt x="18089" y="2056"/>
                  </a:cubicBezTo>
                  <a:cubicBezTo>
                    <a:pt x="18103" y="2013"/>
                    <a:pt x="18117" y="1969"/>
                    <a:pt x="18146" y="1941"/>
                  </a:cubicBezTo>
                  <a:cubicBezTo>
                    <a:pt x="18161" y="1912"/>
                    <a:pt x="18190" y="1897"/>
                    <a:pt x="18204" y="1868"/>
                  </a:cubicBezTo>
                  <a:cubicBezTo>
                    <a:pt x="18219" y="1854"/>
                    <a:pt x="18204" y="1839"/>
                    <a:pt x="18247" y="1796"/>
                  </a:cubicBezTo>
                  <a:cubicBezTo>
                    <a:pt x="18291" y="1753"/>
                    <a:pt x="18334" y="1738"/>
                    <a:pt x="18363" y="1681"/>
                  </a:cubicBezTo>
                  <a:cubicBezTo>
                    <a:pt x="18377" y="1608"/>
                    <a:pt x="18392" y="1551"/>
                    <a:pt x="18392" y="1479"/>
                  </a:cubicBezTo>
                  <a:cubicBezTo>
                    <a:pt x="18392" y="1435"/>
                    <a:pt x="18377" y="1421"/>
                    <a:pt x="18392" y="1363"/>
                  </a:cubicBezTo>
                  <a:cubicBezTo>
                    <a:pt x="18392" y="1291"/>
                    <a:pt x="18435" y="1291"/>
                    <a:pt x="18478" y="1276"/>
                  </a:cubicBezTo>
                  <a:cubicBezTo>
                    <a:pt x="18507" y="1262"/>
                    <a:pt x="18623" y="1233"/>
                    <a:pt x="18623" y="1204"/>
                  </a:cubicBezTo>
                  <a:cubicBezTo>
                    <a:pt x="18623" y="1175"/>
                    <a:pt x="18608" y="1118"/>
                    <a:pt x="18623" y="1089"/>
                  </a:cubicBezTo>
                  <a:cubicBezTo>
                    <a:pt x="18652" y="1002"/>
                    <a:pt x="18709" y="944"/>
                    <a:pt x="18782" y="901"/>
                  </a:cubicBezTo>
                  <a:cubicBezTo>
                    <a:pt x="18810" y="872"/>
                    <a:pt x="18854" y="858"/>
                    <a:pt x="18897" y="843"/>
                  </a:cubicBezTo>
                  <a:lnTo>
                    <a:pt x="18969" y="843"/>
                  </a:lnTo>
                  <a:cubicBezTo>
                    <a:pt x="18998" y="843"/>
                    <a:pt x="19027" y="829"/>
                    <a:pt x="19056" y="829"/>
                  </a:cubicBezTo>
                  <a:cubicBezTo>
                    <a:pt x="19070" y="872"/>
                    <a:pt x="19056" y="944"/>
                    <a:pt x="19070" y="988"/>
                  </a:cubicBezTo>
                  <a:cubicBezTo>
                    <a:pt x="19114" y="1074"/>
                    <a:pt x="19229" y="1118"/>
                    <a:pt x="19272" y="1161"/>
                  </a:cubicBezTo>
                  <a:cubicBezTo>
                    <a:pt x="19316" y="1190"/>
                    <a:pt x="19388" y="1248"/>
                    <a:pt x="19388" y="1305"/>
                  </a:cubicBezTo>
                  <a:cubicBezTo>
                    <a:pt x="19388" y="1378"/>
                    <a:pt x="19388" y="1450"/>
                    <a:pt x="19373" y="1536"/>
                  </a:cubicBezTo>
                  <a:cubicBezTo>
                    <a:pt x="19359" y="1565"/>
                    <a:pt x="19373" y="1594"/>
                    <a:pt x="19388" y="1637"/>
                  </a:cubicBezTo>
                  <a:cubicBezTo>
                    <a:pt x="19402" y="1666"/>
                    <a:pt x="19431" y="1710"/>
                    <a:pt x="19446" y="1753"/>
                  </a:cubicBezTo>
                  <a:cubicBezTo>
                    <a:pt x="19489" y="1825"/>
                    <a:pt x="19503" y="1941"/>
                    <a:pt x="19575" y="1998"/>
                  </a:cubicBezTo>
                  <a:cubicBezTo>
                    <a:pt x="19633" y="2027"/>
                    <a:pt x="19691" y="2042"/>
                    <a:pt x="19734" y="2070"/>
                  </a:cubicBezTo>
                  <a:cubicBezTo>
                    <a:pt x="19792" y="2114"/>
                    <a:pt x="19864" y="2157"/>
                    <a:pt x="19922" y="2200"/>
                  </a:cubicBezTo>
                  <a:cubicBezTo>
                    <a:pt x="19951" y="2258"/>
                    <a:pt x="19951" y="2287"/>
                    <a:pt x="19951" y="2345"/>
                  </a:cubicBezTo>
                  <a:cubicBezTo>
                    <a:pt x="19936" y="2475"/>
                    <a:pt x="19907" y="2619"/>
                    <a:pt x="19879" y="2749"/>
                  </a:cubicBezTo>
                  <a:cubicBezTo>
                    <a:pt x="19850" y="2821"/>
                    <a:pt x="19850" y="2893"/>
                    <a:pt x="19864" y="2965"/>
                  </a:cubicBezTo>
                  <a:cubicBezTo>
                    <a:pt x="19879" y="3023"/>
                    <a:pt x="19907" y="3066"/>
                    <a:pt x="19936" y="3110"/>
                  </a:cubicBezTo>
                  <a:cubicBezTo>
                    <a:pt x="19965" y="3168"/>
                    <a:pt x="19994" y="3196"/>
                    <a:pt x="19936" y="3225"/>
                  </a:cubicBezTo>
                  <a:cubicBezTo>
                    <a:pt x="19835" y="3254"/>
                    <a:pt x="19749" y="3269"/>
                    <a:pt x="19648" y="3283"/>
                  </a:cubicBezTo>
                  <a:cubicBezTo>
                    <a:pt x="19590" y="3297"/>
                    <a:pt x="19532" y="3312"/>
                    <a:pt x="19474" y="3326"/>
                  </a:cubicBezTo>
                  <a:lnTo>
                    <a:pt x="19287" y="3326"/>
                  </a:lnTo>
                  <a:cubicBezTo>
                    <a:pt x="19186" y="3326"/>
                    <a:pt x="19085" y="3326"/>
                    <a:pt x="18984" y="3355"/>
                  </a:cubicBezTo>
                  <a:cubicBezTo>
                    <a:pt x="18955" y="3370"/>
                    <a:pt x="18911" y="3384"/>
                    <a:pt x="18868" y="3398"/>
                  </a:cubicBezTo>
                  <a:cubicBezTo>
                    <a:pt x="18839" y="3427"/>
                    <a:pt x="18868" y="3485"/>
                    <a:pt x="18883" y="3514"/>
                  </a:cubicBezTo>
                  <a:cubicBezTo>
                    <a:pt x="18940" y="3586"/>
                    <a:pt x="19056" y="3601"/>
                    <a:pt x="19085" y="3702"/>
                  </a:cubicBezTo>
                  <a:cubicBezTo>
                    <a:pt x="19128" y="3788"/>
                    <a:pt x="18998" y="3904"/>
                    <a:pt x="18940" y="3976"/>
                  </a:cubicBezTo>
                  <a:cubicBezTo>
                    <a:pt x="18883" y="4019"/>
                    <a:pt x="18839" y="4091"/>
                    <a:pt x="18825" y="4164"/>
                  </a:cubicBezTo>
                  <a:cubicBezTo>
                    <a:pt x="18825" y="4207"/>
                    <a:pt x="18825" y="4250"/>
                    <a:pt x="18854" y="4293"/>
                  </a:cubicBezTo>
                  <a:cubicBezTo>
                    <a:pt x="18883" y="4409"/>
                    <a:pt x="18825" y="4496"/>
                    <a:pt x="18911" y="4582"/>
                  </a:cubicBezTo>
                  <a:cubicBezTo>
                    <a:pt x="18984" y="4640"/>
                    <a:pt x="19056" y="4683"/>
                    <a:pt x="19142" y="4712"/>
                  </a:cubicBezTo>
                  <a:lnTo>
                    <a:pt x="19503" y="4842"/>
                  </a:lnTo>
                  <a:cubicBezTo>
                    <a:pt x="19575" y="4871"/>
                    <a:pt x="19648" y="4929"/>
                    <a:pt x="19575" y="5001"/>
                  </a:cubicBezTo>
                  <a:lnTo>
                    <a:pt x="19547" y="5044"/>
                  </a:lnTo>
                  <a:cubicBezTo>
                    <a:pt x="19532" y="5059"/>
                    <a:pt x="19518" y="5087"/>
                    <a:pt x="19518" y="5116"/>
                  </a:cubicBezTo>
                  <a:cubicBezTo>
                    <a:pt x="19503" y="5188"/>
                    <a:pt x="19489" y="5275"/>
                    <a:pt x="19503" y="5347"/>
                  </a:cubicBezTo>
                  <a:lnTo>
                    <a:pt x="19503" y="5477"/>
                  </a:lnTo>
                  <a:cubicBezTo>
                    <a:pt x="19489" y="5520"/>
                    <a:pt x="19489" y="5578"/>
                    <a:pt x="19503" y="5622"/>
                  </a:cubicBezTo>
                  <a:cubicBezTo>
                    <a:pt x="19518" y="5650"/>
                    <a:pt x="19547" y="5665"/>
                    <a:pt x="19561" y="5708"/>
                  </a:cubicBezTo>
                  <a:cubicBezTo>
                    <a:pt x="19575" y="5737"/>
                    <a:pt x="19590" y="5780"/>
                    <a:pt x="19590" y="5824"/>
                  </a:cubicBezTo>
                  <a:cubicBezTo>
                    <a:pt x="19604" y="5896"/>
                    <a:pt x="19633" y="5968"/>
                    <a:pt x="19662" y="6026"/>
                  </a:cubicBezTo>
                  <a:cubicBezTo>
                    <a:pt x="19705" y="6112"/>
                    <a:pt x="19763" y="6185"/>
                    <a:pt x="19850" y="6228"/>
                  </a:cubicBezTo>
                  <a:cubicBezTo>
                    <a:pt x="19886" y="6235"/>
                    <a:pt x="19922" y="6239"/>
                    <a:pt x="19960" y="6239"/>
                  </a:cubicBezTo>
                  <a:cubicBezTo>
                    <a:pt x="19998" y="6239"/>
                    <a:pt x="20037" y="6235"/>
                    <a:pt x="20081" y="6228"/>
                  </a:cubicBezTo>
                  <a:cubicBezTo>
                    <a:pt x="20117" y="6221"/>
                    <a:pt x="20153" y="6217"/>
                    <a:pt x="20189" y="6217"/>
                  </a:cubicBezTo>
                  <a:cubicBezTo>
                    <a:pt x="20225" y="6217"/>
                    <a:pt x="20261" y="6221"/>
                    <a:pt x="20297" y="6228"/>
                  </a:cubicBezTo>
                  <a:cubicBezTo>
                    <a:pt x="20369" y="6228"/>
                    <a:pt x="20369" y="6185"/>
                    <a:pt x="20398" y="6127"/>
                  </a:cubicBezTo>
                  <a:cubicBezTo>
                    <a:pt x="20479" y="6034"/>
                    <a:pt x="20615" y="6025"/>
                    <a:pt x="20741" y="6025"/>
                  </a:cubicBezTo>
                  <a:cubicBezTo>
                    <a:pt x="20772" y="6025"/>
                    <a:pt x="20802" y="6026"/>
                    <a:pt x="20831" y="6026"/>
                  </a:cubicBezTo>
                  <a:cubicBezTo>
                    <a:pt x="20839" y="6018"/>
                    <a:pt x="20853" y="6015"/>
                    <a:pt x="20869" y="6015"/>
                  </a:cubicBezTo>
                  <a:cubicBezTo>
                    <a:pt x="20885" y="6015"/>
                    <a:pt x="20904" y="6018"/>
                    <a:pt x="20918" y="6026"/>
                  </a:cubicBezTo>
                  <a:cubicBezTo>
                    <a:pt x="20918" y="6040"/>
                    <a:pt x="20932" y="6069"/>
                    <a:pt x="20947" y="6083"/>
                  </a:cubicBezTo>
                  <a:cubicBezTo>
                    <a:pt x="20961" y="6098"/>
                    <a:pt x="20976" y="6098"/>
                    <a:pt x="21005" y="6098"/>
                  </a:cubicBezTo>
                  <a:cubicBezTo>
                    <a:pt x="21033" y="6127"/>
                    <a:pt x="21077" y="6156"/>
                    <a:pt x="21091" y="6185"/>
                  </a:cubicBezTo>
                  <a:cubicBezTo>
                    <a:pt x="21106" y="6199"/>
                    <a:pt x="21120" y="6228"/>
                    <a:pt x="21134" y="6242"/>
                  </a:cubicBezTo>
                  <a:cubicBezTo>
                    <a:pt x="21134" y="6257"/>
                    <a:pt x="21134" y="6286"/>
                    <a:pt x="21149" y="6300"/>
                  </a:cubicBezTo>
                  <a:cubicBezTo>
                    <a:pt x="21192" y="6329"/>
                    <a:pt x="21236" y="6343"/>
                    <a:pt x="21279" y="6343"/>
                  </a:cubicBezTo>
                  <a:cubicBezTo>
                    <a:pt x="21337" y="6372"/>
                    <a:pt x="21394" y="6415"/>
                    <a:pt x="21438" y="6473"/>
                  </a:cubicBezTo>
                  <a:cubicBezTo>
                    <a:pt x="21510" y="6545"/>
                    <a:pt x="21568" y="6618"/>
                    <a:pt x="21640" y="6690"/>
                  </a:cubicBezTo>
                  <a:cubicBezTo>
                    <a:pt x="21697" y="6762"/>
                    <a:pt x="21799" y="6805"/>
                    <a:pt x="21885" y="6820"/>
                  </a:cubicBezTo>
                  <a:cubicBezTo>
                    <a:pt x="22026" y="6852"/>
                    <a:pt x="22167" y="6868"/>
                    <a:pt x="22307" y="6868"/>
                  </a:cubicBezTo>
                  <a:cubicBezTo>
                    <a:pt x="22354" y="6868"/>
                    <a:pt x="22401" y="6867"/>
                    <a:pt x="22448" y="6863"/>
                  </a:cubicBezTo>
                  <a:cubicBezTo>
                    <a:pt x="22578" y="6834"/>
                    <a:pt x="22694" y="6805"/>
                    <a:pt x="22809" y="6747"/>
                  </a:cubicBezTo>
                  <a:cubicBezTo>
                    <a:pt x="22856" y="6727"/>
                    <a:pt x="22905" y="6718"/>
                    <a:pt x="22953" y="6718"/>
                  </a:cubicBezTo>
                  <a:cubicBezTo>
                    <a:pt x="23144" y="6718"/>
                    <a:pt x="23344" y="6849"/>
                    <a:pt x="23516" y="6906"/>
                  </a:cubicBezTo>
                  <a:cubicBezTo>
                    <a:pt x="23863" y="6993"/>
                    <a:pt x="24180" y="6935"/>
                    <a:pt x="24527" y="7051"/>
                  </a:cubicBezTo>
                  <a:lnTo>
                    <a:pt x="24628" y="7079"/>
                  </a:lnTo>
                  <a:cubicBezTo>
                    <a:pt x="24599" y="7007"/>
                    <a:pt x="24556" y="6950"/>
                    <a:pt x="24498" y="6906"/>
                  </a:cubicBezTo>
                  <a:cubicBezTo>
                    <a:pt x="24455" y="6877"/>
                    <a:pt x="24411" y="6849"/>
                    <a:pt x="24368" y="6834"/>
                  </a:cubicBezTo>
                  <a:cubicBezTo>
                    <a:pt x="24339" y="6820"/>
                    <a:pt x="24296" y="6776"/>
                    <a:pt x="24267" y="6762"/>
                  </a:cubicBezTo>
                  <a:cubicBezTo>
                    <a:pt x="24256" y="6760"/>
                    <a:pt x="24245" y="6759"/>
                    <a:pt x="24233" y="6759"/>
                  </a:cubicBezTo>
                  <a:cubicBezTo>
                    <a:pt x="24186" y="6759"/>
                    <a:pt x="24132" y="6772"/>
                    <a:pt x="24083" y="6772"/>
                  </a:cubicBezTo>
                  <a:cubicBezTo>
                    <a:pt x="24061" y="6772"/>
                    <a:pt x="24040" y="6769"/>
                    <a:pt x="24022" y="6762"/>
                  </a:cubicBezTo>
                  <a:cubicBezTo>
                    <a:pt x="23935" y="6747"/>
                    <a:pt x="23848" y="6733"/>
                    <a:pt x="23776" y="6704"/>
                  </a:cubicBezTo>
                  <a:cubicBezTo>
                    <a:pt x="23718" y="6675"/>
                    <a:pt x="23675" y="6646"/>
                    <a:pt x="23632" y="6618"/>
                  </a:cubicBezTo>
                  <a:cubicBezTo>
                    <a:pt x="23589" y="6603"/>
                    <a:pt x="23560" y="6589"/>
                    <a:pt x="23516" y="6589"/>
                  </a:cubicBezTo>
                  <a:cubicBezTo>
                    <a:pt x="23401" y="6567"/>
                    <a:pt x="23282" y="6567"/>
                    <a:pt x="23161" y="6567"/>
                  </a:cubicBezTo>
                  <a:cubicBezTo>
                    <a:pt x="23040" y="6567"/>
                    <a:pt x="22917" y="6567"/>
                    <a:pt x="22795" y="6545"/>
                  </a:cubicBezTo>
                  <a:lnTo>
                    <a:pt x="22347" y="6502"/>
                  </a:lnTo>
                  <a:cubicBezTo>
                    <a:pt x="22145" y="6473"/>
                    <a:pt x="22073" y="6430"/>
                    <a:pt x="22029" y="6228"/>
                  </a:cubicBezTo>
                  <a:cubicBezTo>
                    <a:pt x="21943" y="5838"/>
                    <a:pt x="22145" y="5391"/>
                    <a:pt x="21770" y="5116"/>
                  </a:cubicBezTo>
                  <a:cubicBezTo>
                    <a:pt x="21582" y="5030"/>
                    <a:pt x="21423" y="4914"/>
                    <a:pt x="21264" y="4784"/>
                  </a:cubicBezTo>
                  <a:cubicBezTo>
                    <a:pt x="21134" y="4625"/>
                    <a:pt x="21134" y="4380"/>
                    <a:pt x="21134" y="4178"/>
                  </a:cubicBezTo>
                  <a:cubicBezTo>
                    <a:pt x="21134" y="3904"/>
                    <a:pt x="21264" y="3658"/>
                    <a:pt x="21293" y="3370"/>
                  </a:cubicBezTo>
                  <a:cubicBezTo>
                    <a:pt x="21308" y="3139"/>
                    <a:pt x="21308" y="2893"/>
                    <a:pt x="21293" y="2648"/>
                  </a:cubicBezTo>
                  <a:cubicBezTo>
                    <a:pt x="21293" y="2590"/>
                    <a:pt x="21279" y="2518"/>
                    <a:pt x="21264" y="2460"/>
                  </a:cubicBezTo>
                  <a:cubicBezTo>
                    <a:pt x="21250" y="2374"/>
                    <a:pt x="21207" y="2301"/>
                    <a:pt x="21134" y="2244"/>
                  </a:cubicBezTo>
                  <a:cubicBezTo>
                    <a:pt x="21048" y="2186"/>
                    <a:pt x="20932" y="2128"/>
                    <a:pt x="20831" y="2099"/>
                  </a:cubicBezTo>
                  <a:cubicBezTo>
                    <a:pt x="20774" y="2085"/>
                    <a:pt x="20716" y="2056"/>
                    <a:pt x="20673" y="1998"/>
                  </a:cubicBezTo>
                  <a:cubicBezTo>
                    <a:pt x="20658" y="1969"/>
                    <a:pt x="20658" y="1897"/>
                    <a:pt x="20658" y="1883"/>
                  </a:cubicBezTo>
                  <a:cubicBezTo>
                    <a:pt x="20658" y="1868"/>
                    <a:pt x="20644" y="1854"/>
                    <a:pt x="20644" y="1825"/>
                  </a:cubicBezTo>
                  <a:cubicBezTo>
                    <a:pt x="20629" y="1738"/>
                    <a:pt x="20600" y="1637"/>
                    <a:pt x="20572" y="1536"/>
                  </a:cubicBezTo>
                  <a:cubicBezTo>
                    <a:pt x="20572" y="1507"/>
                    <a:pt x="20543" y="1464"/>
                    <a:pt x="20543" y="1450"/>
                  </a:cubicBezTo>
                  <a:cubicBezTo>
                    <a:pt x="20528" y="1392"/>
                    <a:pt x="20528" y="1349"/>
                    <a:pt x="20543" y="1305"/>
                  </a:cubicBezTo>
                  <a:cubicBezTo>
                    <a:pt x="20543" y="1204"/>
                    <a:pt x="20514" y="1118"/>
                    <a:pt x="20470" y="1046"/>
                  </a:cubicBezTo>
                  <a:cubicBezTo>
                    <a:pt x="20427" y="944"/>
                    <a:pt x="20369" y="800"/>
                    <a:pt x="20254" y="757"/>
                  </a:cubicBezTo>
                  <a:cubicBezTo>
                    <a:pt x="20110" y="699"/>
                    <a:pt x="19965" y="656"/>
                    <a:pt x="19821" y="641"/>
                  </a:cubicBezTo>
                  <a:cubicBezTo>
                    <a:pt x="19763" y="641"/>
                    <a:pt x="19705" y="627"/>
                    <a:pt x="19662" y="598"/>
                  </a:cubicBezTo>
                  <a:cubicBezTo>
                    <a:pt x="19619" y="584"/>
                    <a:pt x="19619" y="569"/>
                    <a:pt x="19619" y="526"/>
                  </a:cubicBezTo>
                  <a:cubicBezTo>
                    <a:pt x="19590" y="483"/>
                    <a:pt x="19590" y="439"/>
                    <a:pt x="19575" y="396"/>
                  </a:cubicBezTo>
                  <a:cubicBezTo>
                    <a:pt x="19575" y="367"/>
                    <a:pt x="19575" y="338"/>
                    <a:pt x="19561" y="309"/>
                  </a:cubicBezTo>
                  <a:cubicBezTo>
                    <a:pt x="19532" y="208"/>
                    <a:pt x="19460" y="122"/>
                    <a:pt x="19373" y="49"/>
                  </a:cubicBezTo>
                  <a:cubicBezTo>
                    <a:pt x="19317" y="9"/>
                    <a:pt x="19248" y="0"/>
                    <a:pt x="191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 rot="551485">
              <a:off x="1384026" y="2748917"/>
              <a:ext cx="1676495" cy="1419077"/>
            </a:xfrm>
            <a:custGeom>
              <a:avLst/>
              <a:gdLst/>
              <a:ahLst/>
              <a:cxnLst/>
              <a:rect l="l" t="t" r="r" b="b"/>
              <a:pathLst>
                <a:path w="10135" h="8059" extrusionOk="0">
                  <a:moveTo>
                    <a:pt x="6707" y="0"/>
                  </a:moveTo>
                  <a:cubicBezTo>
                    <a:pt x="6613" y="0"/>
                    <a:pt x="6519" y="24"/>
                    <a:pt x="6424" y="47"/>
                  </a:cubicBezTo>
                  <a:cubicBezTo>
                    <a:pt x="6309" y="105"/>
                    <a:pt x="6179" y="134"/>
                    <a:pt x="6049" y="177"/>
                  </a:cubicBezTo>
                  <a:cubicBezTo>
                    <a:pt x="5910" y="208"/>
                    <a:pt x="5762" y="223"/>
                    <a:pt x="5613" y="223"/>
                  </a:cubicBezTo>
                  <a:cubicBezTo>
                    <a:pt x="5484" y="223"/>
                    <a:pt x="5354" y="212"/>
                    <a:pt x="5226" y="192"/>
                  </a:cubicBezTo>
                  <a:cubicBezTo>
                    <a:pt x="5183" y="192"/>
                    <a:pt x="5111" y="148"/>
                    <a:pt x="5053" y="148"/>
                  </a:cubicBezTo>
                  <a:cubicBezTo>
                    <a:pt x="5024" y="141"/>
                    <a:pt x="4995" y="138"/>
                    <a:pt x="4966" y="138"/>
                  </a:cubicBezTo>
                  <a:cubicBezTo>
                    <a:pt x="4938" y="138"/>
                    <a:pt x="4909" y="141"/>
                    <a:pt x="4880" y="148"/>
                  </a:cubicBezTo>
                  <a:cubicBezTo>
                    <a:pt x="4865" y="146"/>
                    <a:pt x="4849" y="145"/>
                    <a:pt x="4833" y="145"/>
                  </a:cubicBezTo>
                  <a:cubicBezTo>
                    <a:pt x="4757" y="145"/>
                    <a:pt x="4674" y="171"/>
                    <a:pt x="4591" y="206"/>
                  </a:cubicBezTo>
                  <a:cubicBezTo>
                    <a:pt x="4461" y="278"/>
                    <a:pt x="4346" y="394"/>
                    <a:pt x="4259" y="509"/>
                  </a:cubicBezTo>
                  <a:cubicBezTo>
                    <a:pt x="4216" y="553"/>
                    <a:pt x="4187" y="596"/>
                    <a:pt x="4173" y="639"/>
                  </a:cubicBezTo>
                  <a:cubicBezTo>
                    <a:pt x="4158" y="683"/>
                    <a:pt x="4144" y="740"/>
                    <a:pt x="4129" y="784"/>
                  </a:cubicBezTo>
                  <a:cubicBezTo>
                    <a:pt x="4100" y="986"/>
                    <a:pt x="3956" y="1058"/>
                    <a:pt x="3840" y="1202"/>
                  </a:cubicBezTo>
                  <a:cubicBezTo>
                    <a:pt x="3754" y="1303"/>
                    <a:pt x="3682" y="1332"/>
                    <a:pt x="3653" y="1476"/>
                  </a:cubicBezTo>
                  <a:cubicBezTo>
                    <a:pt x="3624" y="1592"/>
                    <a:pt x="3624" y="1693"/>
                    <a:pt x="3610" y="1808"/>
                  </a:cubicBezTo>
                  <a:cubicBezTo>
                    <a:pt x="3595" y="1823"/>
                    <a:pt x="3595" y="1866"/>
                    <a:pt x="3595" y="1881"/>
                  </a:cubicBezTo>
                  <a:lnTo>
                    <a:pt x="3595" y="1924"/>
                  </a:lnTo>
                  <a:cubicBezTo>
                    <a:pt x="3581" y="1924"/>
                    <a:pt x="3581" y="1938"/>
                    <a:pt x="3581" y="1953"/>
                  </a:cubicBezTo>
                  <a:cubicBezTo>
                    <a:pt x="3581" y="1967"/>
                    <a:pt x="3581" y="1982"/>
                    <a:pt x="3581" y="1982"/>
                  </a:cubicBezTo>
                  <a:cubicBezTo>
                    <a:pt x="3581" y="1996"/>
                    <a:pt x="3552" y="2025"/>
                    <a:pt x="3552" y="2025"/>
                  </a:cubicBezTo>
                  <a:cubicBezTo>
                    <a:pt x="3523" y="2039"/>
                    <a:pt x="3523" y="2068"/>
                    <a:pt x="3523" y="2097"/>
                  </a:cubicBezTo>
                  <a:cubicBezTo>
                    <a:pt x="3523" y="2126"/>
                    <a:pt x="3537" y="2140"/>
                    <a:pt x="3537" y="2169"/>
                  </a:cubicBezTo>
                  <a:cubicBezTo>
                    <a:pt x="3537" y="2198"/>
                    <a:pt x="3523" y="2213"/>
                    <a:pt x="3508" y="2227"/>
                  </a:cubicBezTo>
                  <a:cubicBezTo>
                    <a:pt x="3494" y="2256"/>
                    <a:pt x="3480" y="2270"/>
                    <a:pt x="3465" y="2285"/>
                  </a:cubicBezTo>
                  <a:lnTo>
                    <a:pt x="3451" y="2314"/>
                  </a:lnTo>
                  <a:cubicBezTo>
                    <a:pt x="3451" y="2328"/>
                    <a:pt x="3451" y="2343"/>
                    <a:pt x="3451" y="2357"/>
                  </a:cubicBezTo>
                  <a:cubicBezTo>
                    <a:pt x="3451" y="2371"/>
                    <a:pt x="3436" y="2386"/>
                    <a:pt x="3436" y="2415"/>
                  </a:cubicBezTo>
                  <a:lnTo>
                    <a:pt x="3393" y="2458"/>
                  </a:lnTo>
                  <a:cubicBezTo>
                    <a:pt x="3407" y="2472"/>
                    <a:pt x="3422" y="2472"/>
                    <a:pt x="3436" y="2472"/>
                  </a:cubicBezTo>
                  <a:cubicBezTo>
                    <a:pt x="3451" y="2487"/>
                    <a:pt x="3480" y="2501"/>
                    <a:pt x="3508" y="2516"/>
                  </a:cubicBezTo>
                  <a:cubicBezTo>
                    <a:pt x="3523" y="2530"/>
                    <a:pt x="3537" y="2545"/>
                    <a:pt x="3552" y="2559"/>
                  </a:cubicBezTo>
                  <a:cubicBezTo>
                    <a:pt x="3581" y="2602"/>
                    <a:pt x="3610" y="2631"/>
                    <a:pt x="3653" y="2631"/>
                  </a:cubicBezTo>
                  <a:cubicBezTo>
                    <a:pt x="3696" y="2646"/>
                    <a:pt x="3725" y="2646"/>
                    <a:pt x="3754" y="2660"/>
                  </a:cubicBezTo>
                  <a:cubicBezTo>
                    <a:pt x="3768" y="2675"/>
                    <a:pt x="3783" y="2689"/>
                    <a:pt x="3768" y="2703"/>
                  </a:cubicBezTo>
                  <a:cubicBezTo>
                    <a:pt x="3783" y="2718"/>
                    <a:pt x="3783" y="2732"/>
                    <a:pt x="3768" y="2747"/>
                  </a:cubicBezTo>
                  <a:cubicBezTo>
                    <a:pt x="3768" y="2776"/>
                    <a:pt x="3768" y="2790"/>
                    <a:pt x="3768" y="2819"/>
                  </a:cubicBezTo>
                  <a:cubicBezTo>
                    <a:pt x="3768" y="2833"/>
                    <a:pt x="3783" y="2862"/>
                    <a:pt x="3812" y="2877"/>
                  </a:cubicBezTo>
                  <a:cubicBezTo>
                    <a:pt x="3826" y="2891"/>
                    <a:pt x="3840" y="2920"/>
                    <a:pt x="3869" y="2934"/>
                  </a:cubicBezTo>
                  <a:cubicBezTo>
                    <a:pt x="3884" y="2949"/>
                    <a:pt x="3913" y="2978"/>
                    <a:pt x="3927" y="3007"/>
                  </a:cubicBezTo>
                  <a:cubicBezTo>
                    <a:pt x="3942" y="3021"/>
                    <a:pt x="3956" y="3035"/>
                    <a:pt x="3956" y="3064"/>
                  </a:cubicBezTo>
                  <a:cubicBezTo>
                    <a:pt x="3956" y="3079"/>
                    <a:pt x="3956" y="3093"/>
                    <a:pt x="3956" y="3108"/>
                  </a:cubicBezTo>
                  <a:cubicBezTo>
                    <a:pt x="3942" y="3137"/>
                    <a:pt x="3927" y="3165"/>
                    <a:pt x="3927" y="3194"/>
                  </a:cubicBezTo>
                  <a:lnTo>
                    <a:pt x="3927" y="3209"/>
                  </a:lnTo>
                  <a:lnTo>
                    <a:pt x="3898" y="3223"/>
                  </a:lnTo>
                  <a:lnTo>
                    <a:pt x="3869" y="3252"/>
                  </a:lnTo>
                  <a:lnTo>
                    <a:pt x="3840" y="3252"/>
                  </a:lnTo>
                  <a:cubicBezTo>
                    <a:pt x="3826" y="3266"/>
                    <a:pt x="3826" y="3295"/>
                    <a:pt x="3826" y="3295"/>
                  </a:cubicBezTo>
                  <a:cubicBezTo>
                    <a:pt x="3826" y="3324"/>
                    <a:pt x="3826" y="3339"/>
                    <a:pt x="3826" y="3367"/>
                  </a:cubicBezTo>
                  <a:cubicBezTo>
                    <a:pt x="3812" y="3382"/>
                    <a:pt x="3812" y="3396"/>
                    <a:pt x="3797" y="3411"/>
                  </a:cubicBezTo>
                  <a:cubicBezTo>
                    <a:pt x="3783" y="3425"/>
                    <a:pt x="3783" y="3440"/>
                    <a:pt x="3768" y="3454"/>
                  </a:cubicBezTo>
                  <a:cubicBezTo>
                    <a:pt x="3768" y="3469"/>
                    <a:pt x="3754" y="3483"/>
                    <a:pt x="3739" y="3483"/>
                  </a:cubicBezTo>
                  <a:cubicBezTo>
                    <a:pt x="3732" y="3490"/>
                    <a:pt x="3729" y="3490"/>
                    <a:pt x="3725" y="3490"/>
                  </a:cubicBezTo>
                  <a:cubicBezTo>
                    <a:pt x="3721" y="3490"/>
                    <a:pt x="3718" y="3490"/>
                    <a:pt x="3711" y="3497"/>
                  </a:cubicBezTo>
                  <a:cubicBezTo>
                    <a:pt x="3696" y="3512"/>
                    <a:pt x="3711" y="3526"/>
                    <a:pt x="3682" y="3555"/>
                  </a:cubicBezTo>
                  <a:cubicBezTo>
                    <a:pt x="3653" y="3570"/>
                    <a:pt x="3610" y="3570"/>
                    <a:pt x="3595" y="3613"/>
                  </a:cubicBezTo>
                  <a:cubicBezTo>
                    <a:pt x="3595" y="3627"/>
                    <a:pt x="3595" y="3642"/>
                    <a:pt x="3595" y="3656"/>
                  </a:cubicBezTo>
                  <a:cubicBezTo>
                    <a:pt x="3595" y="3671"/>
                    <a:pt x="3595" y="3685"/>
                    <a:pt x="3595" y="3700"/>
                  </a:cubicBezTo>
                  <a:lnTo>
                    <a:pt x="3624" y="3714"/>
                  </a:lnTo>
                  <a:cubicBezTo>
                    <a:pt x="3624" y="3728"/>
                    <a:pt x="3624" y="3743"/>
                    <a:pt x="3624" y="3757"/>
                  </a:cubicBezTo>
                  <a:cubicBezTo>
                    <a:pt x="3595" y="3772"/>
                    <a:pt x="3566" y="3772"/>
                    <a:pt x="3537" y="3772"/>
                  </a:cubicBezTo>
                  <a:cubicBezTo>
                    <a:pt x="3523" y="3772"/>
                    <a:pt x="3480" y="3772"/>
                    <a:pt x="3494" y="3786"/>
                  </a:cubicBezTo>
                  <a:cubicBezTo>
                    <a:pt x="3474" y="3776"/>
                    <a:pt x="3453" y="3766"/>
                    <a:pt x="3433" y="3766"/>
                  </a:cubicBezTo>
                  <a:cubicBezTo>
                    <a:pt x="3424" y="3766"/>
                    <a:pt x="3416" y="3767"/>
                    <a:pt x="3407" y="3772"/>
                  </a:cubicBezTo>
                  <a:lnTo>
                    <a:pt x="3379" y="3772"/>
                  </a:lnTo>
                  <a:cubicBezTo>
                    <a:pt x="3350" y="3772"/>
                    <a:pt x="3321" y="3772"/>
                    <a:pt x="3306" y="3786"/>
                  </a:cubicBezTo>
                  <a:cubicBezTo>
                    <a:pt x="3263" y="3801"/>
                    <a:pt x="3234" y="3858"/>
                    <a:pt x="3220" y="3858"/>
                  </a:cubicBezTo>
                  <a:cubicBezTo>
                    <a:pt x="3210" y="3858"/>
                    <a:pt x="3194" y="3852"/>
                    <a:pt x="3180" y="3852"/>
                  </a:cubicBezTo>
                  <a:cubicBezTo>
                    <a:pt x="3173" y="3852"/>
                    <a:pt x="3167" y="3853"/>
                    <a:pt x="3162" y="3858"/>
                  </a:cubicBezTo>
                  <a:cubicBezTo>
                    <a:pt x="3148" y="3873"/>
                    <a:pt x="3176" y="3902"/>
                    <a:pt x="3162" y="3916"/>
                  </a:cubicBezTo>
                  <a:cubicBezTo>
                    <a:pt x="3148" y="3923"/>
                    <a:pt x="3137" y="3923"/>
                    <a:pt x="3126" y="3923"/>
                  </a:cubicBezTo>
                  <a:cubicBezTo>
                    <a:pt x="3115" y="3923"/>
                    <a:pt x="3104" y="3923"/>
                    <a:pt x="3090" y="3930"/>
                  </a:cubicBezTo>
                  <a:cubicBezTo>
                    <a:pt x="3061" y="3945"/>
                    <a:pt x="3075" y="3945"/>
                    <a:pt x="3061" y="3974"/>
                  </a:cubicBezTo>
                  <a:cubicBezTo>
                    <a:pt x="3061" y="4003"/>
                    <a:pt x="3061" y="4017"/>
                    <a:pt x="3032" y="4032"/>
                  </a:cubicBezTo>
                  <a:cubicBezTo>
                    <a:pt x="3018" y="4032"/>
                    <a:pt x="3003" y="4046"/>
                    <a:pt x="2989" y="4060"/>
                  </a:cubicBezTo>
                  <a:cubicBezTo>
                    <a:pt x="2974" y="4060"/>
                    <a:pt x="2974" y="4089"/>
                    <a:pt x="2974" y="4104"/>
                  </a:cubicBezTo>
                  <a:cubicBezTo>
                    <a:pt x="2974" y="4133"/>
                    <a:pt x="3003" y="4161"/>
                    <a:pt x="3032" y="4161"/>
                  </a:cubicBezTo>
                  <a:lnTo>
                    <a:pt x="3075" y="4205"/>
                  </a:lnTo>
                  <a:lnTo>
                    <a:pt x="3075" y="4248"/>
                  </a:lnTo>
                  <a:lnTo>
                    <a:pt x="3047" y="4320"/>
                  </a:lnTo>
                  <a:lnTo>
                    <a:pt x="3032" y="4407"/>
                  </a:lnTo>
                  <a:lnTo>
                    <a:pt x="2989" y="4479"/>
                  </a:lnTo>
                  <a:lnTo>
                    <a:pt x="2888" y="4537"/>
                  </a:lnTo>
                  <a:lnTo>
                    <a:pt x="2816" y="4551"/>
                  </a:lnTo>
                  <a:lnTo>
                    <a:pt x="2816" y="4609"/>
                  </a:lnTo>
                  <a:cubicBezTo>
                    <a:pt x="2772" y="4623"/>
                    <a:pt x="2743" y="4638"/>
                    <a:pt x="2686" y="4638"/>
                  </a:cubicBezTo>
                  <a:cubicBezTo>
                    <a:pt x="2657" y="4638"/>
                    <a:pt x="2628" y="4638"/>
                    <a:pt x="2585" y="4652"/>
                  </a:cubicBezTo>
                  <a:cubicBezTo>
                    <a:pt x="2556" y="4652"/>
                    <a:pt x="2527" y="4681"/>
                    <a:pt x="2527" y="4710"/>
                  </a:cubicBezTo>
                  <a:lnTo>
                    <a:pt x="2527" y="4724"/>
                  </a:lnTo>
                  <a:cubicBezTo>
                    <a:pt x="2469" y="4732"/>
                    <a:pt x="2415" y="4735"/>
                    <a:pt x="2361" y="4735"/>
                  </a:cubicBezTo>
                  <a:cubicBezTo>
                    <a:pt x="2307" y="4735"/>
                    <a:pt x="2253" y="4732"/>
                    <a:pt x="2195" y="4724"/>
                  </a:cubicBezTo>
                  <a:cubicBezTo>
                    <a:pt x="2166" y="4724"/>
                    <a:pt x="2137" y="4710"/>
                    <a:pt x="2108" y="4710"/>
                  </a:cubicBezTo>
                  <a:cubicBezTo>
                    <a:pt x="2079" y="4703"/>
                    <a:pt x="2054" y="4699"/>
                    <a:pt x="2031" y="4699"/>
                  </a:cubicBezTo>
                  <a:cubicBezTo>
                    <a:pt x="2007" y="4699"/>
                    <a:pt x="1986" y="4703"/>
                    <a:pt x="1964" y="4710"/>
                  </a:cubicBezTo>
                  <a:cubicBezTo>
                    <a:pt x="1934" y="4716"/>
                    <a:pt x="1904" y="4719"/>
                    <a:pt x="1875" y="4719"/>
                  </a:cubicBezTo>
                  <a:cubicBezTo>
                    <a:pt x="1834" y="4719"/>
                    <a:pt x="1796" y="4712"/>
                    <a:pt x="1762" y="4696"/>
                  </a:cubicBezTo>
                  <a:cubicBezTo>
                    <a:pt x="1733" y="4696"/>
                    <a:pt x="1690" y="4667"/>
                    <a:pt x="1704" y="4623"/>
                  </a:cubicBezTo>
                  <a:cubicBezTo>
                    <a:pt x="1675" y="4580"/>
                    <a:pt x="1646" y="4522"/>
                    <a:pt x="1646" y="4465"/>
                  </a:cubicBezTo>
                  <a:cubicBezTo>
                    <a:pt x="1646" y="4436"/>
                    <a:pt x="1632" y="4407"/>
                    <a:pt x="1603" y="4392"/>
                  </a:cubicBezTo>
                  <a:lnTo>
                    <a:pt x="1560" y="4349"/>
                  </a:lnTo>
                  <a:cubicBezTo>
                    <a:pt x="1560" y="4291"/>
                    <a:pt x="1574" y="4234"/>
                    <a:pt x="1589" y="4190"/>
                  </a:cubicBezTo>
                  <a:lnTo>
                    <a:pt x="1574" y="4133"/>
                  </a:lnTo>
                  <a:cubicBezTo>
                    <a:pt x="1545" y="4075"/>
                    <a:pt x="1589" y="4003"/>
                    <a:pt x="1545" y="3945"/>
                  </a:cubicBezTo>
                  <a:lnTo>
                    <a:pt x="1502" y="3887"/>
                  </a:lnTo>
                  <a:cubicBezTo>
                    <a:pt x="1488" y="3844"/>
                    <a:pt x="1473" y="3815"/>
                    <a:pt x="1459" y="3786"/>
                  </a:cubicBezTo>
                  <a:cubicBezTo>
                    <a:pt x="1444" y="3743"/>
                    <a:pt x="1401" y="3714"/>
                    <a:pt x="1358" y="3714"/>
                  </a:cubicBezTo>
                  <a:cubicBezTo>
                    <a:pt x="1329" y="3685"/>
                    <a:pt x="1300" y="3671"/>
                    <a:pt x="1271" y="3671"/>
                  </a:cubicBezTo>
                  <a:cubicBezTo>
                    <a:pt x="1253" y="3665"/>
                    <a:pt x="1238" y="3661"/>
                    <a:pt x="1223" y="3661"/>
                  </a:cubicBezTo>
                  <a:cubicBezTo>
                    <a:pt x="1201" y="3661"/>
                    <a:pt x="1181" y="3668"/>
                    <a:pt x="1155" y="3685"/>
                  </a:cubicBezTo>
                  <a:lnTo>
                    <a:pt x="1040" y="3714"/>
                  </a:lnTo>
                  <a:cubicBezTo>
                    <a:pt x="1011" y="3728"/>
                    <a:pt x="982" y="3757"/>
                    <a:pt x="968" y="3801"/>
                  </a:cubicBezTo>
                  <a:cubicBezTo>
                    <a:pt x="968" y="3829"/>
                    <a:pt x="953" y="3844"/>
                    <a:pt x="939" y="3873"/>
                  </a:cubicBezTo>
                  <a:lnTo>
                    <a:pt x="838" y="3902"/>
                  </a:lnTo>
                  <a:cubicBezTo>
                    <a:pt x="766" y="3902"/>
                    <a:pt x="708" y="3930"/>
                    <a:pt x="665" y="3988"/>
                  </a:cubicBezTo>
                  <a:lnTo>
                    <a:pt x="679" y="4046"/>
                  </a:lnTo>
                  <a:cubicBezTo>
                    <a:pt x="679" y="4104"/>
                    <a:pt x="636" y="4147"/>
                    <a:pt x="578" y="4161"/>
                  </a:cubicBezTo>
                  <a:lnTo>
                    <a:pt x="362" y="4248"/>
                  </a:lnTo>
                  <a:lnTo>
                    <a:pt x="347" y="4335"/>
                  </a:lnTo>
                  <a:cubicBezTo>
                    <a:pt x="362" y="4364"/>
                    <a:pt x="376" y="4421"/>
                    <a:pt x="347" y="4465"/>
                  </a:cubicBezTo>
                  <a:cubicBezTo>
                    <a:pt x="347" y="4508"/>
                    <a:pt x="318" y="4537"/>
                    <a:pt x="275" y="4566"/>
                  </a:cubicBezTo>
                  <a:cubicBezTo>
                    <a:pt x="260" y="4594"/>
                    <a:pt x="260" y="4638"/>
                    <a:pt x="289" y="4667"/>
                  </a:cubicBezTo>
                  <a:cubicBezTo>
                    <a:pt x="318" y="4710"/>
                    <a:pt x="347" y="4753"/>
                    <a:pt x="376" y="4797"/>
                  </a:cubicBezTo>
                  <a:cubicBezTo>
                    <a:pt x="347" y="4869"/>
                    <a:pt x="289" y="4912"/>
                    <a:pt x="217" y="4912"/>
                  </a:cubicBezTo>
                  <a:cubicBezTo>
                    <a:pt x="174" y="4941"/>
                    <a:pt x="159" y="4970"/>
                    <a:pt x="174" y="5013"/>
                  </a:cubicBezTo>
                  <a:cubicBezTo>
                    <a:pt x="159" y="5071"/>
                    <a:pt x="131" y="5114"/>
                    <a:pt x="87" y="5157"/>
                  </a:cubicBezTo>
                  <a:cubicBezTo>
                    <a:pt x="73" y="5215"/>
                    <a:pt x="87" y="5287"/>
                    <a:pt x="145" y="5331"/>
                  </a:cubicBezTo>
                  <a:cubicBezTo>
                    <a:pt x="174" y="5374"/>
                    <a:pt x="174" y="5432"/>
                    <a:pt x="131" y="5475"/>
                  </a:cubicBezTo>
                  <a:cubicBezTo>
                    <a:pt x="87" y="5504"/>
                    <a:pt x="58" y="5562"/>
                    <a:pt x="44" y="5605"/>
                  </a:cubicBezTo>
                  <a:cubicBezTo>
                    <a:pt x="15" y="5648"/>
                    <a:pt x="1" y="5692"/>
                    <a:pt x="1" y="5749"/>
                  </a:cubicBezTo>
                  <a:cubicBezTo>
                    <a:pt x="30" y="5778"/>
                    <a:pt x="58" y="5793"/>
                    <a:pt x="87" y="5821"/>
                  </a:cubicBezTo>
                  <a:cubicBezTo>
                    <a:pt x="116" y="5821"/>
                    <a:pt x="131" y="5836"/>
                    <a:pt x="131" y="5865"/>
                  </a:cubicBezTo>
                  <a:cubicBezTo>
                    <a:pt x="116" y="5894"/>
                    <a:pt x="102" y="5923"/>
                    <a:pt x="116" y="5966"/>
                  </a:cubicBezTo>
                  <a:cubicBezTo>
                    <a:pt x="174" y="5995"/>
                    <a:pt x="246" y="6024"/>
                    <a:pt x="318" y="6038"/>
                  </a:cubicBezTo>
                  <a:lnTo>
                    <a:pt x="535" y="6038"/>
                  </a:lnTo>
                  <a:cubicBezTo>
                    <a:pt x="593" y="6038"/>
                    <a:pt x="650" y="6067"/>
                    <a:pt x="679" y="6110"/>
                  </a:cubicBezTo>
                  <a:cubicBezTo>
                    <a:pt x="694" y="6168"/>
                    <a:pt x="694" y="6211"/>
                    <a:pt x="694" y="6255"/>
                  </a:cubicBezTo>
                  <a:cubicBezTo>
                    <a:pt x="694" y="6283"/>
                    <a:pt x="722" y="6312"/>
                    <a:pt x="751" y="6327"/>
                  </a:cubicBezTo>
                  <a:cubicBezTo>
                    <a:pt x="766" y="6327"/>
                    <a:pt x="766" y="6327"/>
                    <a:pt x="780" y="6341"/>
                  </a:cubicBezTo>
                  <a:cubicBezTo>
                    <a:pt x="780" y="6356"/>
                    <a:pt x="780" y="6356"/>
                    <a:pt x="780" y="6370"/>
                  </a:cubicBezTo>
                  <a:cubicBezTo>
                    <a:pt x="795" y="6428"/>
                    <a:pt x="823" y="6486"/>
                    <a:pt x="838" y="6543"/>
                  </a:cubicBezTo>
                  <a:cubicBezTo>
                    <a:pt x="852" y="6587"/>
                    <a:pt x="867" y="6615"/>
                    <a:pt x="867" y="6644"/>
                  </a:cubicBezTo>
                  <a:cubicBezTo>
                    <a:pt x="896" y="6688"/>
                    <a:pt x="925" y="6716"/>
                    <a:pt x="953" y="6745"/>
                  </a:cubicBezTo>
                  <a:cubicBezTo>
                    <a:pt x="982" y="6789"/>
                    <a:pt x="1026" y="6832"/>
                    <a:pt x="1054" y="6875"/>
                  </a:cubicBezTo>
                  <a:cubicBezTo>
                    <a:pt x="1069" y="6875"/>
                    <a:pt x="1098" y="6890"/>
                    <a:pt x="1112" y="6904"/>
                  </a:cubicBezTo>
                  <a:cubicBezTo>
                    <a:pt x="1127" y="6919"/>
                    <a:pt x="1155" y="6919"/>
                    <a:pt x="1184" y="6933"/>
                  </a:cubicBezTo>
                  <a:lnTo>
                    <a:pt x="1285" y="6947"/>
                  </a:lnTo>
                  <a:cubicBezTo>
                    <a:pt x="1329" y="6947"/>
                    <a:pt x="1372" y="6962"/>
                    <a:pt x="1401" y="6962"/>
                  </a:cubicBezTo>
                  <a:cubicBezTo>
                    <a:pt x="1401" y="7005"/>
                    <a:pt x="1401" y="7063"/>
                    <a:pt x="1401" y="7106"/>
                  </a:cubicBezTo>
                  <a:cubicBezTo>
                    <a:pt x="1415" y="7135"/>
                    <a:pt x="1415" y="7164"/>
                    <a:pt x="1415" y="7193"/>
                  </a:cubicBezTo>
                  <a:lnTo>
                    <a:pt x="1386" y="7236"/>
                  </a:lnTo>
                  <a:lnTo>
                    <a:pt x="1358" y="7294"/>
                  </a:lnTo>
                  <a:lnTo>
                    <a:pt x="1358" y="7381"/>
                  </a:lnTo>
                  <a:lnTo>
                    <a:pt x="1444" y="7453"/>
                  </a:lnTo>
                  <a:lnTo>
                    <a:pt x="1531" y="7510"/>
                  </a:lnTo>
                  <a:cubicBezTo>
                    <a:pt x="1545" y="7554"/>
                    <a:pt x="1545" y="7597"/>
                    <a:pt x="1531" y="7626"/>
                  </a:cubicBezTo>
                  <a:cubicBezTo>
                    <a:pt x="1502" y="7655"/>
                    <a:pt x="1516" y="7698"/>
                    <a:pt x="1545" y="7713"/>
                  </a:cubicBezTo>
                  <a:cubicBezTo>
                    <a:pt x="1560" y="7727"/>
                    <a:pt x="1574" y="7756"/>
                    <a:pt x="1603" y="7756"/>
                  </a:cubicBezTo>
                  <a:cubicBezTo>
                    <a:pt x="1632" y="7756"/>
                    <a:pt x="1661" y="7770"/>
                    <a:pt x="1675" y="7799"/>
                  </a:cubicBezTo>
                  <a:cubicBezTo>
                    <a:pt x="1690" y="7814"/>
                    <a:pt x="1704" y="7828"/>
                    <a:pt x="1704" y="7857"/>
                  </a:cubicBezTo>
                  <a:cubicBezTo>
                    <a:pt x="1704" y="7900"/>
                    <a:pt x="1733" y="7915"/>
                    <a:pt x="1791" y="7915"/>
                  </a:cubicBezTo>
                  <a:lnTo>
                    <a:pt x="1935" y="7958"/>
                  </a:lnTo>
                  <a:lnTo>
                    <a:pt x="2022" y="8001"/>
                  </a:lnTo>
                  <a:cubicBezTo>
                    <a:pt x="2007" y="8016"/>
                    <a:pt x="2007" y="8045"/>
                    <a:pt x="2022" y="8059"/>
                  </a:cubicBezTo>
                  <a:cubicBezTo>
                    <a:pt x="2166" y="8059"/>
                    <a:pt x="2325" y="8045"/>
                    <a:pt x="2469" y="8030"/>
                  </a:cubicBezTo>
                  <a:cubicBezTo>
                    <a:pt x="2512" y="8016"/>
                    <a:pt x="2556" y="8016"/>
                    <a:pt x="2585" y="8001"/>
                  </a:cubicBezTo>
                  <a:cubicBezTo>
                    <a:pt x="2642" y="7987"/>
                    <a:pt x="2700" y="7972"/>
                    <a:pt x="2743" y="7958"/>
                  </a:cubicBezTo>
                  <a:cubicBezTo>
                    <a:pt x="2805" y="7948"/>
                    <a:pt x="2859" y="7938"/>
                    <a:pt x="2916" y="7938"/>
                  </a:cubicBezTo>
                  <a:cubicBezTo>
                    <a:pt x="2939" y="7938"/>
                    <a:pt x="2963" y="7939"/>
                    <a:pt x="2989" y="7943"/>
                  </a:cubicBezTo>
                  <a:lnTo>
                    <a:pt x="3047" y="7972"/>
                  </a:lnTo>
                  <a:lnTo>
                    <a:pt x="3133" y="7972"/>
                  </a:lnTo>
                  <a:cubicBezTo>
                    <a:pt x="3205" y="7958"/>
                    <a:pt x="3278" y="7929"/>
                    <a:pt x="3350" y="7900"/>
                  </a:cubicBezTo>
                  <a:cubicBezTo>
                    <a:pt x="3393" y="7886"/>
                    <a:pt x="3436" y="7871"/>
                    <a:pt x="3480" y="7857"/>
                  </a:cubicBezTo>
                  <a:cubicBezTo>
                    <a:pt x="3537" y="7828"/>
                    <a:pt x="3581" y="7799"/>
                    <a:pt x="3638" y="7785"/>
                  </a:cubicBezTo>
                  <a:lnTo>
                    <a:pt x="3768" y="7756"/>
                  </a:lnTo>
                  <a:cubicBezTo>
                    <a:pt x="3840" y="7727"/>
                    <a:pt x="3898" y="7698"/>
                    <a:pt x="3970" y="7655"/>
                  </a:cubicBezTo>
                  <a:cubicBezTo>
                    <a:pt x="3985" y="7640"/>
                    <a:pt x="4014" y="7626"/>
                    <a:pt x="4028" y="7611"/>
                  </a:cubicBezTo>
                  <a:cubicBezTo>
                    <a:pt x="4071" y="7597"/>
                    <a:pt x="4115" y="7583"/>
                    <a:pt x="4158" y="7554"/>
                  </a:cubicBezTo>
                  <a:cubicBezTo>
                    <a:pt x="4173" y="7510"/>
                    <a:pt x="4144" y="7482"/>
                    <a:pt x="4115" y="7482"/>
                  </a:cubicBezTo>
                  <a:cubicBezTo>
                    <a:pt x="4071" y="7467"/>
                    <a:pt x="4043" y="7438"/>
                    <a:pt x="4014" y="7409"/>
                  </a:cubicBezTo>
                  <a:cubicBezTo>
                    <a:pt x="4057" y="7366"/>
                    <a:pt x="4071" y="7308"/>
                    <a:pt x="4086" y="7251"/>
                  </a:cubicBezTo>
                  <a:cubicBezTo>
                    <a:pt x="4014" y="7178"/>
                    <a:pt x="3942" y="7121"/>
                    <a:pt x="3855" y="7063"/>
                  </a:cubicBezTo>
                  <a:cubicBezTo>
                    <a:pt x="3812" y="7005"/>
                    <a:pt x="3840" y="6919"/>
                    <a:pt x="3913" y="6890"/>
                  </a:cubicBezTo>
                  <a:cubicBezTo>
                    <a:pt x="3942" y="6846"/>
                    <a:pt x="3942" y="6789"/>
                    <a:pt x="3913" y="6760"/>
                  </a:cubicBezTo>
                  <a:cubicBezTo>
                    <a:pt x="3884" y="6702"/>
                    <a:pt x="3913" y="6630"/>
                    <a:pt x="3970" y="6615"/>
                  </a:cubicBezTo>
                  <a:cubicBezTo>
                    <a:pt x="4028" y="6601"/>
                    <a:pt x="4071" y="6543"/>
                    <a:pt x="4057" y="6486"/>
                  </a:cubicBezTo>
                  <a:cubicBezTo>
                    <a:pt x="4014" y="6457"/>
                    <a:pt x="4014" y="6399"/>
                    <a:pt x="4057" y="6356"/>
                  </a:cubicBezTo>
                  <a:cubicBezTo>
                    <a:pt x="4100" y="6341"/>
                    <a:pt x="4144" y="6298"/>
                    <a:pt x="4173" y="6240"/>
                  </a:cubicBezTo>
                  <a:cubicBezTo>
                    <a:pt x="4158" y="6211"/>
                    <a:pt x="4144" y="6182"/>
                    <a:pt x="4144" y="6154"/>
                  </a:cubicBezTo>
                  <a:cubicBezTo>
                    <a:pt x="4187" y="6110"/>
                    <a:pt x="4259" y="6096"/>
                    <a:pt x="4331" y="6096"/>
                  </a:cubicBezTo>
                  <a:lnTo>
                    <a:pt x="4418" y="6096"/>
                  </a:lnTo>
                  <a:cubicBezTo>
                    <a:pt x="4432" y="6103"/>
                    <a:pt x="4450" y="6107"/>
                    <a:pt x="4468" y="6107"/>
                  </a:cubicBezTo>
                  <a:cubicBezTo>
                    <a:pt x="4486" y="6107"/>
                    <a:pt x="4505" y="6103"/>
                    <a:pt x="4519" y="6096"/>
                  </a:cubicBezTo>
                  <a:lnTo>
                    <a:pt x="4606" y="6096"/>
                  </a:lnTo>
                  <a:cubicBezTo>
                    <a:pt x="4634" y="6096"/>
                    <a:pt x="4663" y="6125"/>
                    <a:pt x="4692" y="6154"/>
                  </a:cubicBezTo>
                  <a:cubicBezTo>
                    <a:pt x="4707" y="6197"/>
                    <a:pt x="4735" y="6226"/>
                    <a:pt x="4764" y="6269"/>
                  </a:cubicBezTo>
                  <a:lnTo>
                    <a:pt x="4793" y="6327"/>
                  </a:lnTo>
                  <a:cubicBezTo>
                    <a:pt x="4808" y="6356"/>
                    <a:pt x="4808" y="6384"/>
                    <a:pt x="4793" y="6413"/>
                  </a:cubicBezTo>
                  <a:cubicBezTo>
                    <a:pt x="4779" y="6428"/>
                    <a:pt x="4793" y="6471"/>
                    <a:pt x="4822" y="6486"/>
                  </a:cubicBezTo>
                  <a:lnTo>
                    <a:pt x="4880" y="6529"/>
                  </a:lnTo>
                  <a:cubicBezTo>
                    <a:pt x="4894" y="6558"/>
                    <a:pt x="4894" y="6587"/>
                    <a:pt x="4894" y="6630"/>
                  </a:cubicBezTo>
                  <a:cubicBezTo>
                    <a:pt x="4894" y="6659"/>
                    <a:pt x="4909" y="6702"/>
                    <a:pt x="4952" y="6702"/>
                  </a:cubicBezTo>
                  <a:lnTo>
                    <a:pt x="5039" y="6745"/>
                  </a:lnTo>
                  <a:cubicBezTo>
                    <a:pt x="5096" y="6774"/>
                    <a:pt x="5140" y="6846"/>
                    <a:pt x="5125" y="6904"/>
                  </a:cubicBezTo>
                  <a:cubicBezTo>
                    <a:pt x="5154" y="6904"/>
                    <a:pt x="5197" y="6890"/>
                    <a:pt x="5241" y="6875"/>
                  </a:cubicBezTo>
                  <a:cubicBezTo>
                    <a:pt x="5298" y="6861"/>
                    <a:pt x="5342" y="6832"/>
                    <a:pt x="5385" y="6803"/>
                  </a:cubicBezTo>
                  <a:cubicBezTo>
                    <a:pt x="5385" y="6774"/>
                    <a:pt x="5371" y="6760"/>
                    <a:pt x="5342" y="6731"/>
                  </a:cubicBezTo>
                  <a:cubicBezTo>
                    <a:pt x="5385" y="6659"/>
                    <a:pt x="5472" y="6644"/>
                    <a:pt x="5544" y="6601"/>
                  </a:cubicBezTo>
                  <a:cubicBezTo>
                    <a:pt x="5602" y="6572"/>
                    <a:pt x="5645" y="6514"/>
                    <a:pt x="5659" y="6442"/>
                  </a:cubicBezTo>
                  <a:cubicBezTo>
                    <a:pt x="5659" y="6384"/>
                    <a:pt x="5659" y="6327"/>
                    <a:pt x="5659" y="6283"/>
                  </a:cubicBezTo>
                  <a:cubicBezTo>
                    <a:pt x="5630" y="6226"/>
                    <a:pt x="5630" y="6182"/>
                    <a:pt x="5659" y="6125"/>
                  </a:cubicBezTo>
                  <a:cubicBezTo>
                    <a:pt x="5688" y="6096"/>
                    <a:pt x="5703" y="6067"/>
                    <a:pt x="5717" y="6024"/>
                  </a:cubicBezTo>
                  <a:cubicBezTo>
                    <a:pt x="5688" y="6024"/>
                    <a:pt x="5645" y="6009"/>
                    <a:pt x="5630" y="5980"/>
                  </a:cubicBezTo>
                  <a:cubicBezTo>
                    <a:pt x="5602" y="5966"/>
                    <a:pt x="5630" y="5908"/>
                    <a:pt x="5645" y="5879"/>
                  </a:cubicBezTo>
                  <a:cubicBezTo>
                    <a:pt x="5645" y="5865"/>
                    <a:pt x="5659" y="5836"/>
                    <a:pt x="5674" y="5821"/>
                  </a:cubicBezTo>
                  <a:lnTo>
                    <a:pt x="5703" y="5764"/>
                  </a:lnTo>
                  <a:cubicBezTo>
                    <a:pt x="5732" y="5735"/>
                    <a:pt x="5746" y="5706"/>
                    <a:pt x="5775" y="5677"/>
                  </a:cubicBezTo>
                  <a:cubicBezTo>
                    <a:pt x="5804" y="5648"/>
                    <a:pt x="5833" y="5605"/>
                    <a:pt x="5833" y="5562"/>
                  </a:cubicBezTo>
                  <a:cubicBezTo>
                    <a:pt x="5833" y="5533"/>
                    <a:pt x="5847" y="5489"/>
                    <a:pt x="5861" y="5475"/>
                  </a:cubicBezTo>
                  <a:cubicBezTo>
                    <a:pt x="5876" y="5461"/>
                    <a:pt x="5890" y="5461"/>
                    <a:pt x="5890" y="5432"/>
                  </a:cubicBezTo>
                  <a:cubicBezTo>
                    <a:pt x="5905" y="5403"/>
                    <a:pt x="5905" y="5388"/>
                    <a:pt x="5890" y="5360"/>
                  </a:cubicBezTo>
                  <a:cubicBezTo>
                    <a:pt x="5890" y="5316"/>
                    <a:pt x="5890" y="5331"/>
                    <a:pt x="5934" y="5316"/>
                  </a:cubicBezTo>
                  <a:cubicBezTo>
                    <a:pt x="5948" y="5302"/>
                    <a:pt x="5963" y="5287"/>
                    <a:pt x="5963" y="5273"/>
                  </a:cubicBezTo>
                  <a:cubicBezTo>
                    <a:pt x="5963" y="5244"/>
                    <a:pt x="5948" y="5230"/>
                    <a:pt x="5963" y="5201"/>
                  </a:cubicBezTo>
                  <a:cubicBezTo>
                    <a:pt x="5991" y="5186"/>
                    <a:pt x="6035" y="5172"/>
                    <a:pt x="6064" y="5172"/>
                  </a:cubicBezTo>
                  <a:cubicBezTo>
                    <a:pt x="6136" y="5172"/>
                    <a:pt x="6193" y="5186"/>
                    <a:pt x="6266" y="5201"/>
                  </a:cubicBezTo>
                  <a:cubicBezTo>
                    <a:pt x="6302" y="5194"/>
                    <a:pt x="6338" y="5190"/>
                    <a:pt x="6374" y="5190"/>
                  </a:cubicBezTo>
                  <a:cubicBezTo>
                    <a:pt x="6410" y="5190"/>
                    <a:pt x="6446" y="5194"/>
                    <a:pt x="6482" y="5201"/>
                  </a:cubicBezTo>
                  <a:cubicBezTo>
                    <a:pt x="6511" y="5201"/>
                    <a:pt x="6554" y="5201"/>
                    <a:pt x="6554" y="5244"/>
                  </a:cubicBezTo>
                  <a:cubicBezTo>
                    <a:pt x="6554" y="5259"/>
                    <a:pt x="6554" y="5273"/>
                    <a:pt x="6554" y="5302"/>
                  </a:cubicBezTo>
                  <a:lnTo>
                    <a:pt x="6612" y="5331"/>
                  </a:lnTo>
                  <a:cubicBezTo>
                    <a:pt x="6670" y="5345"/>
                    <a:pt x="6728" y="5360"/>
                    <a:pt x="6785" y="5360"/>
                  </a:cubicBezTo>
                  <a:cubicBezTo>
                    <a:pt x="6807" y="5367"/>
                    <a:pt x="6829" y="5370"/>
                    <a:pt x="6850" y="5370"/>
                  </a:cubicBezTo>
                  <a:cubicBezTo>
                    <a:pt x="6872" y="5370"/>
                    <a:pt x="6894" y="5367"/>
                    <a:pt x="6915" y="5360"/>
                  </a:cubicBezTo>
                  <a:cubicBezTo>
                    <a:pt x="6959" y="5345"/>
                    <a:pt x="7002" y="5331"/>
                    <a:pt x="7045" y="5302"/>
                  </a:cubicBezTo>
                  <a:cubicBezTo>
                    <a:pt x="7117" y="5244"/>
                    <a:pt x="7103" y="5143"/>
                    <a:pt x="7103" y="5071"/>
                  </a:cubicBezTo>
                  <a:lnTo>
                    <a:pt x="7103" y="4955"/>
                  </a:lnTo>
                  <a:cubicBezTo>
                    <a:pt x="7088" y="4912"/>
                    <a:pt x="7088" y="4869"/>
                    <a:pt x="7088" y="4825"/>
                  </a:cubicBezTo>
                  <a:cubicBezTo>
                    <a:pt x="7088" y="4797"/>
                    <a:pt x="7088" y="4782"/>
                    <a:pt x="7103" y="4768"/>
                  </a:cubicBezTo>
                  <a:cubicBezTo>
                    <a:pt x="7117" y="4753"/>
                    <a:pt x="7132" y="4739"/>
                    <a:pt x="7132" y="4739"/>
                  </a:cubicBezTo>
                  <a:cubicBezTo>
                    <a:pt x="7132" y="4724"/>
                    <a:pt x="7146" y="4739"/>
                    <a:pt x="7132" y="4710"/>
                  </a:cubicBezTo>
                  <a:cubicBezTo>
                    <a:pt x="7132" y="4696"/>
                    <a:pt x="7103" y="4696"/>
                    <a:pt x="7103" y="4667"/>
                  </a:cubicBezTo>
                  <a:cubicBezTo>
                    <a:pt x="7103" y="4638"/>
                    <a:pt x="7103" y="4609"/>
                    <a:pt x="7088" y="4594"/>
                  </a:cubicBezTo>
                  <a:cubicBezTo>
                    <a:pt x="7074" y="4566"/>
                    <a:pt x="7045" y="4551"/>
                    <a:pt x="7031" y="4537"/>
                  </a:cubicBezTo>
                  <a:cubicBezTo>
                    <a:pt x="7002" y="4537"/>
                    <a:pt x="7002" y="4522"/>
                    <a:pt x="6987" y="4508"/>
                  </a:cubicBezTo>
                  <a:cubicBezTo>
                    <a:pt x="6987" y="4479"/>
                    <a:pt x="6973" y="4465"/>
                    <a:pt x="6959" y="4450"/>
                  </a:cubicBezTo>
                  <a:cubicBezTo>
                    <a:pt x="6915" y="4392"/>
                    <a:pt x="6843" y="4407"/>
                    <a:pt x="6785" y="4378"/>
                  </a:cubicBezTo>
                  <a:cubicBezTo>
                    <a:pt x="6785" y="4335"/>
                    <a:pt x="6800" y="4291"/>
                    <a:pt x="6800" y="4234"/>
                  </a:cubicBezTo>
                  <a:cubicBezTo>
                    <a:pt x="6800" y="4205"/>
                    <a:pt x="6800" y="4176"/>
                    <a:pt x="6800" y="4147"/>
                  </a:cubicBezTo>
                  <a:cubicBezTo>
                    <a:pt x="6785" y="4118"/>
                    <a:pt x="6756" y="4089"/>
                    <a:pt x="6742" y="4075"/>
                  </a:cubicBezTo>
                  <a:lnTo>
                    <a:pt x="6655" y="4046"/>
                  </a:lnTo>
                  <a:cubicBezTo>
                    <a:pt x="6612" y="4032"/>
                    <a:pt x="6569" y="4003"/>
                    <a:pt x="6540" y="3974"/>
                  </a:cubicBezTo>
                  <a:cubicBezTo>
                    <a:pt x="6540" y="3945"/>
                    <a:pt x="6554" y="3930"/>
                    <a:pt x="6583" y="3916"/>
                  </a:cubicBezTo>
                  <a:lnTo>
                    <a:pt x="6641" y="3873"/>
                  </a:lnTo>
                  <a:cubicBezTo>
                    <a:pt x="6670" y="3844"/>
                    <a:pt x="6713" y="3829"/>
                    <a:pt x="6684" y="3772"/>
                  </a:cubicBezTo>
                  <a:cubicBezTo>
                    <a:pt x="6655" y="3714"/>
                    <a:pt x="6554" y="3700"/>
                    <a:pt x="6540" y="3627"/>
                  </a:cubicBezTo>
                  <a:cubicBezTo>
                    <a:pt x="6540" y="3598"/>
                    <a:pt x="6540" y="3570"/>
                    <a:pt x="6540" y="3541"/>
                  </a:cubicBezTo>
                  <a:cubicBezTo>
                    <a:pt x="6540" y="3512"/>
                    <a:pt x="6540" y="3483"/>
                    <a:pt x="6540" y="3454"/>
                  </a:cubicBezTo>
                  <a:cubicBezTo>
                    <a:pt x="6540" y="3440"/>
                    <a:pt x="6525" y="3440"/>
                    <a:pt x="6525" y="3411"/>
                  </a:cubicBezTo>
                  <a:cubicBezTo>
                    <a:pt x="6511" y="3367"/>
                    <a:pt x="6569" y="3324"/>
                    <a:pt x="6569" y="3295"/>
                  </a:cubicBezTo>
                  <a:lnTo>
                    <a:pt x="6569" y="3252"/>
                  </a:lnTo>
                  <a:cubicBezTo>
                    <a:pt x="6569" y="3238"/>
                    <a:pt x="6554" y="3223"/>
                    <a:pt x="6554" y="3209"/>
                  </a:cubicBezTo>
                  <a:cubicBezTo>
                    <a:pt x="6554" y="3165"/>
                    <a:pt x="6583" y="3122"/>
                    <a:pt x="6598" y="3079"/>
                  </a:cubicBezTo>
                  <a:cubicBezTo>
                    <a:pt x="6612" y="3035"/>
                    <a:pt x="6612" y="2992"/>
                    <a:pt x="6598" y="2963"/>
                  </a:cubicBezTo>
                  <a:cubicBezTo>
                    <a:pt x="6583" y="2920"/>
                    <a:pt x="6583" y="2891"/>
                    <a:pt x="6598" y="2848"/>
                  </a:cubicBezTo>
                  <a:lnTo>
                    <a:pt x="6627" y="2761"/>
                  </a:lnTo>
                  <a:cubicBezTo>
                    <a:pt x="6627" y="2732"/>
                    <a:pt x="6627" y="2703"/>
                    <a:pt x="6641" y="2689"/>
                  </a:cubicBezTo>
                  <a:cubicBezTo>
                    <a:pt x="6670" y="2660"/>
                    <a:pt x="6699" y="2646"/>
                    <a:pt x="6728" y="2631"/>
                  </a:cubicBezTo>
                  <a:cubicBezTo>
                    <a:pt x="6742" y="2617"/>
                    <a:pt x="6771" y="2602"/>
                    <a:pt x="6800" y="2588"/>
                  </a:cubicBezTo>
                  <a:cubicBezTo>
                    <a:pt x="6843" y="2545"/>
                    <a:pt x="6901" y="2530"/>
                    <a:pt x="6959" y="2530"/>
                  </a:cubicBezTo>
                  <a:cubicBezTo>
                    <a:pt x="7045" y="2516"/>
                    <a:pt x="7117" y="2501"/>
                    <a:pt x="7190" y="2487"/>
                  </a:cubicBezTo>
                  <a:cubicBezTo>
                    <a:pt x="7175" y="2458"/>
                    <a:pt x="7319" y="2400"/>
                    <a:pt x="7348" y="2400"/>
                  </a:cubicBezTo>
                  <a:cubicBezTo>
                    <a:pt x="7406" y="2386"/>
                    <a:pt x="7464" y="2371"/>
                    <a:pt x="7522" y="2357"/>
                  </a:cubicBezTo>
                  <a:cubicBezTo>
                    <a:pt x="7608" y="2343"/>
                    <a:pt x="7695" y="2328"/>
                    <a:pt x="7781" y="2299"/>
                  </a:cubicBezTo>
                  <a:cubicBezTo>
                    <a:pt x="7796" y="2292"/>
                    <a:pt x="7814" y="2288"/>
                    <a:pt x="7832" y="2288"/>
                  </a:cubicBezTo>
                  <a:cubicBezTo>
                    <a:pt x="7850" y="2288"/>
                    <a:pt x="7868" y="2292"/>
                    <a:pt x="7882" y="2299"/>
                  </a:cubicBezTo>
                  <a:cubicBezTo>
                    <a:pt x="7926" y="2328"/>
                    <a:pt x="7969" y="2343"/>
                    <a:pt x="8027" y="2371"/>
                  </a:cubicBezTo>
                  <a:cubicBezTo>
                    <a:pt x="8041" y="2371"/>
                    <a:pt x="8099" y="2400"/>
                    <a:pt x="8099" y="2415"/>
                  </a:cubicBezTo>
                  <a:lnTo>
                    <a:pt x="8099" y="2444"/>
                  </a:lnTo>
                  <a:cubicBezTo>
                    <a:pt x="8214" y="2501"/>
                    <a:pt x="8359" y="2501"/>
                    <a:pt x="8474" y="2559"/>
                  </a:cubicBezTo>
                  <a:cubicBezTo>
                    <a:pt x="8460" y="2588"/>
                    <a:pt x="8460" y="2588"/>
                    <a:pt x="8474" y="2617"/>
                  </a:cubicBezTo>
                  <a:cubicBezTo>
                    <a:pt x="8503" y="2631"/>
                    <a:pt x="8532" y="2646"/>
                    <a:pt x="8575" y="2660"/>
                  </a:cubicBezTo>
                  <a:lnTo>
                    <a:pt x="8662" y="2689"/>
                  </a:lnTo>
                  <a:cubicBezTo>
                    <a:pt x="8691" y="2703"/>
                    <a:pt x="8749" y="2732"/>
                    <a:pt x="8763" y="2761"/>
                  </a:cubicBezTo>
                  <a:cubicBezTo>
                    <a:pt x="8763" y="2790"/>
                    <a:pt x="8763" y="2819"/>
                    <a:pt x="8763" y="2833"/>
                  </a:cubicBezTo>
                  <a:cubicBezTo>
                    <a:pt x="8763" y="2862"/>
                    <a:pt x="8763" y="2891"/>
                    <a:pt x="8792" y="2906"/>
                  </a:cubicBezTo>
                  <a:cubicBezTo>
                    <a:pt x="8821" y="2949"/>
                    <a:pt x="8864" y="2992"/>
                    <a:pt x="8850" y="3021"/>
                  </a:cubicBezTo>
                  <a:cubicBezTo>
                    <a:pt x="8850" y="3064"/>
                    <a:pt x="8792" y="3137"/>
                    <a:pt x="8792" y="3151"/>
                  </a:cubicBezTo>
                  <a:cubicBezTo>
                    <a:pt x="8806" y="3180"/>
                    <a:pt x="8835" y="3194"/>
                    <a:pt x="8864" y="3209"/>
                  </a:cubicBezTo>
                  <a:cubicBezTo>
                    <a:pt x="8878" y="3223"/>
                    <a:pt x="8922" y="3238"/>
                    <a:pt x="8922" y="3266"/>
                  </a:cubicBezTo>
                  <a:cubicBezTo>
                    <a:pt x="8936" y="3310"/>
                    <a:pt x="8936" y="3353"/>
                    <a:pt x="8922" y="3396"/>
                  </a:cubicBezTo>
                  <a:cubicBezTo>
                    <a:pt x="8922" y="3425"/>
                    <a:pt x="8936" y="3454"/>
                    <a:pt x="8922" y="3454"/>
                  </a:cubicBezTo>
                  <a:lnTo>
                    <a:pt x="8864" y="3454"/>
                  </a:lnTo>
                  <a:cubicBezTo>
                    <a:pt x="8821" y="3454"/>
                    <a:pt x="8821" y="3483"/>
                    <a:pt x="8821" y="3512"/>
                  </a:cubicBezTo>
                  <a:cubicBezTo>
                    <a:pt x="8821" y="3541"/>
                    <a:pt x="8821" y="3584"/>
                    <a:pt x="8821" y="3613"/>
                  </a:cubicBezTo>
                  <a:cubicBezTo>
                    <a:pt x="8806" y="3642"/>
                    <a:pt x="8806" y="3642"/>
                    <a:pt x="8777" y="3642"/>
                  </a:cubicBezTo>
                  <a:cubicBezTo>
                    <a:pt x="8763" y="3642"/>
                    <a:pt x="8734" y="3656"/>
                    <a:pt x="8720" y="3671"/>
                  </a:cubicBezTo>
                  <a:cubicBezTo>
                    <a:pt x="8705" y="3671"/>
                    <a:pt x="8676" y="3671"/>
                    <a:pt x="8676" y="3685"/>
                  </a:cubicBezTo>
                  <a:cubicBezTo>
                    <a:pt x="8676" y="3714"/>
                    <a:pt x="8676" y="3728"/>
                    <a:pt x="8676" y="3743"/>
                  </a:cubicBezTo>
                  <a:cubicBezTo>
                    <a:pt x="8691" y="3772"/>
                    <a:pt x="8720" y="3786"/>
                    <a:pt x="8734" y="3815"/>
                  </a:cubicBezTo>
                  <a:cubicBezTo>
                    <a:pt x="8734" y="3829"/>
                    <a:pt x="8720" y="3844"/>
                    <a:pt x="8705" y="3873"/>
                  </a:cubicBezTo>
                  <a:cubicBezTo>
                    <a:pt x="8662" y="3916"/>
                    <a:pt x="8662" y="3988"/>
                    <a:pt x="8705" y="4046"/>
                  </a:cubicBezTo>
                  <a:cubicBezTo>
                    <a:pt x="8734" y="4060"/>
                    <a:pt x="8763" y="4075"/>
                    <a:pt x="8792" y="4104"/>
                  </a:cubicBezTo>
                  <a:cubicBezTo>
                    <a:pt x="8821" y="4118"/>
                    <a:pt x="8850" y="4133"/>
                    <a:pt x="8864" y="4161"/>
                  </a:cubicBezTo>
                  <a:cubicBezTo>
                    <a:pt x="8864" y="4190"/>
                    <a:pt x="8850" y="4190"/>
                    <a:pt x="8864" y="4234"/>
                  </a:cubicBezTo>
                  <a:cubicBezTo>
                    <a:pt x="8893" y="4262"/>
                    <a:pt x="8980" y="4277"/>
                    <a:pt x="9008" y="4277"/>
                  </a:cubicBezTo>
                  <a:cubicBezTo>
                    <a:pt x="9066" y="4291"/>
                    <a:pt x="9109" y="4306"/>
                    <a:pt x="9167" y="4306"/>
                  </a:cubicBezTo>
                  <a:cubicBezTo>
                    <a:pt x="9173" y="4309"/>
                    <a:pt x="9177" y="4310"/>
                    <a:pt x="9181" y="4310"/>
                  </a:cubicBezTo>
                  <a:cubicBezTo>
                    <a:pt x="9198" y="4310"/>
                    <a:pt x="9204" y="4289"/>
                    <a:pt x="9239" y="4277"/>
                  </a:cubicBezTo>
                  <a:cubicBezTo>
                    <a:pt x="9283" y="4262"/>
                    <a:pt x="9326" y="4248"/>
                    <a:pt x="9369" y="4234"/>
                  </a:cubicBezTo>
                  <a:lnTo>
                    <a:pt x="9499" y="4176"/>
                  </a:lnTo>
                  <a:cubicBezTo>
                    <a:pt x="9571" y="4147"/>
                    <a:pt x="9644" y="4104"/>
                    <a:pt x="9730" y="4075"/>
                  </a:cubicBezTo>
                  <a:cubicBezTo>
                    <a:pt x="9846" y="4017"/>
                    <a:pt x="9990" y="3988"/>
                    <a:pt x="10120" y="3930"/>
                  </a:cubicBezTo>
                  <a:lnTo>
                    <a:pt x="10120" y="3887"/>
                  </a:lnTo>
                  <a:cubicBezTo>
                    <a:pt x="10120" y="3685"/>
                    <a:pt x="10134" y="3483"/>
                    <a:pt x="10091" y="3295"/>
                  </a:cubicBezTo>
                  <a:cubicBezTo>
                    <a:pt x="10048" y="3079"/>
                    <a:pt x="9976" y="2862"/>
                    <a:pt x="9860" y="2675"/>
                  </a:cubicBezTo>
                  <a:cubicBezTo>
                    <a:pt x="9788" y="2530"/>
                    <a:pt x="9687" y="2415"/>
                    <a:pt x="9571" y="2314"/>
                  </a:cubicBezTo>
                  <a:cubicBezTo>
                    <a:pt x="9485" y="2227"/>
                    <a:pt x="9413" y="2140"/>
                    <a:pt x="9355" y="2054"/>
                  </a:cubicBezTo>
                  <a:cubicBezTo>
                    <a:pt x="9326" y="2011"/>
                    <a:pt x="9297" y="1967"/>
                    <a:pt x="9268" y="1924"/>
                  </a:cubicBezTo>
                  <a:cubicBezTo>
                    <a:pt x="9167" y="1808"/>
                    <a:pt x="9225" y="1707"/>
                    <a:pt x="9182" y="1563"/>
                  </a:cubicBezTo>
                  <a:cubicBezTo>
                    <a:pt x="9182" y="1520"/>
                    <a:pt x="9167" y="1491"/>
                    <a:pt x="9153" y="1448"/>
                  </a:cubicBezTo>
                  <a:cubicBezTo>
                    <a:pt x="9138" y="1448"/>
                    <a:pt x="9138" y="1433"/>
                    <a:pt x="9124" y="1419"/>
                  </a:cubicBezTo>
                  <a:cubicBezTo>
                    <a:pt x="9124" y="1404"/>
                    <a:pt x="9124" y="1390"/>
                    <a:pt x="9124" y="1375"/>
                  </a:cubicBezTo>
                  <a:cubicBezTo>
                    <a:pt x="9124" y="1361"/>
                    <a:pt x="9124" y="1347"/>
                    <a:pt x="9109" y="1332"/>
                  </a:cubicBezTo>
                  <a:cubicBezTo>
                    <a:pt x="9066" y="1245"/>
                    <a:pt x="9052" y="1159"/>
                    <a:pt x="9023" y="1072"/>
                  </a:cubicBezTo>
                  <a:cubicBezTo>
                    <a:pt x="8980" y="986"/>
                    <a:pt x="8922" y="928"/>
                    <a:pt x="8878" y="827"/>
                  </a:cubicBezTo>
                  <a:cubicBezTo>
                    <a:pt x="8821" y="726"/>
                    <a:pt x="8705" y="668"/>
                    <a:pt x="8604" y="596"/>
                  </a:cubicBezTo>
                  <a:cubicBezTo>
                    <a:pt x="8546" y="567"/>
                    <a:pt x="8489" y="538"/>
                    <a:pt x="8431" y="509"/>
                  </a:cubicBezTo>
                  <a:cubicBezTo>
                    <a:pt x="8388" y="480"/>
                    <a:pt x="8344" y="466"/>
                    <a:pt x="8287" y="437"/>
                  </a:cubicBezTo>
                  <a:cubicBezTo>
                    <a:pt x="8171" y="394"/>
                    <a:pt x="8056" y="379"/>
                    <a:pt x="7926" y="379"/>
                  </a:cubicBezTo>
                  <a:cubicBezTo>
                    <a:pt x="7839" y="379"/>
                    <a:pt x="7767" y="350"/>
                    <a:pt x="7680" y="350"/>
                  </a:cubicBezTo>
                  <a:cubicBezTo>
                    <a:pt x="7668" y="355"/>
                    <a:pt x="7654" y="356"/>
                    <a:pt x="7639" y="356"/>
                  </a:cubicBezTo>
                  <a:cubicBezTo>
                    <a:pt x="7604" y="356"/>
                    <a:pt x="7567" y="346"/>
                    <a:pt x="7536" y="336"/>
                  </a:cubicBezTo>
                  <a:cubicBezTo>
                    <a:pt x="7464" y="278"/>
                    <a:pt x="7406" y="221"/>
                    <a:pt x="7363" y="134"/>
                  </a:cubicBezTo>
                  <a:cubicBezTo>
                    <a:pt x="7267" y="18"/>
                    <a:pt x="7087" y="2"/>
                    <a:pt x="6929" y="2"/>
                  </a:cubicBezTo>
                  <a:cubicBezTo>
                    <a:pt x="6871" y="2"/>
                    <a:pt x="6817" y="4"/>
                    <a:pt x="6771" y="4"/>
                  </a:cubicBezTo>
                  <a:cubicBezTo>
                    <a:pt x="6750" y="1"/>
                    <a:pt x="6729" y="0"/>
                    <a:pt x="67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 rot="551485">
              <a:off x="1237877" y="1907752"/>
              <a:ext cx="1053206" cy="1270461"/>
            </a:xfrm>
            <a:custGeom>
              <a:avLst/>
              <a:gdLst/>
              <a:ahLst/>
              <a:cxnLst/>
              <a:rect l="l" t="t" r="r" b="b"/>
              <a:pathLst>
                <a:path w="6367" h="7215" extrusionOk="0">
                  <a:moveTo>
                    <a:pt x="838" y="1"/>
                  </a:moveTo>
                  <a:cubicBezTo>
                    <a:pt x="794" y="1"/>
                    <a:pt x="751" y="5"/>
                    <a:pt x="708" y="12"/>
                  </a:cubicBezTo>
                  <a:cubicBezTo>
                    <a:pt x="664" y="12"/>
                    <a:pt x="636" y="12"/>
                    <a:pt x="592" y="26"/>
                  </a:cubicBezTo>
                  <a:cubicBezTo>
                    <a:pt x="578" y="41"/>
                    <a:pt x="578" y="69"/>
                    <a:pt x="592" y="84"/>
                  </a:cubicBezTo>
                  <a:cubicBezTo>
                    <a:pt x="592" y="127"/>
                    <a:pt x="563" y="156"/>
                    <a:pt x="520" y="171"/>
                  </a:cubicBezTo>
                  <a:cubicBezTo>
                    <a:pt x="361" y="286"/>
                    <a:pt x="145" y="329"/>
                    <a:pt x="0" y="474"/>
                  </a:cubicBezTo>
                  <a:cubicBezTo>
                    <a:pt x="58" y="705"/>
                    <a:pt x="347" y="835"/>
                    <a:pt x="376" y="1066"/>
                  </a:cubicBezTo>
                  <a:cubicBezTo>
                    <a:pt x="390" y="1152"/>
                    <a:pt x="361" y="1239"/>
                    <a:pt x="376" y="1325"/>
                  </a:cubicBezTo>
                  <a:cubicBezTo>
                    <a:pt x="405" y="1412"/>
                    <a:pt x="462" y="1484"/>
                    <a:pt x="535" y="1513"/>
                  </a:cubicBezTo>
                  <a:cubicBezTo>
                    <a:pt x="650" y="1571"/>
                    <a:pt x="722" y="1686"/>
                    <a:pt x="722" y="1816"/>
                  </a:cubicBezTo>
                  <a:cubicBezTo>
                    <a:pt x="708" y="1888"/>
                    <a:pt x="679" y="1975"/>
                    <a:pt x="621" y="2033"/>
                  </a:cubicBezTo>
                  <a:cubicBezTo>
                    <a:pt x="578" y="2090"/>
                    <a:pt x="535" y="2148"/>
                    <a:pt x="535" y="2206"/>
                  </a:cubicBezTo>
                  <a:lnTo>
                    <a:pt x="621" y="2336"/>
                  </a:lnTo>
                  <a:cubicBezTo>
                    <a:pt x="679" y="2394"/>
                    <a:pt x="722" y="2451"/>
                    <a:pt x="780" y="2509"/>
                  </a:cubicBezTo>
                  <a:cubicBezTo>
                    <a:pt x="794" y="2552"/>
                    <a:pt x="823" y="2596"/>
                    <a:pt x="852" y="2639"/>
                  </a:cubicBezTo>
                  <a:cubicBezTo>
                    <a:pt x="838" y="2653"/>
                    <a:pt x="823" y="2682"/>
                    <a:pt x="823" y="2711"/>
                  </a:cubicBezTo>
                  <a:cubicBezTo>
                    <a:pt x="794" y="2769"/>
                    <a:pt x="765" y="2841"/>
                    <a:pt x="751" y="2899"/>
                  </a:cubicBezTo>
                  <a:cubicBezTo>
                    <a:pt x="751" y="2971"/>
                    <a:pt x="765" y="3029"/>
                    <a:pt x="794" y="3086"/>
                  </a:cubicBezTo>
                  <a:cubicBezTo>
                    <a:pt x="838" y="3188"/>
                    <a:pt x="895" y="3375"/>
                    <a:pt x="996" y="3433"/>
                  </a:cubicBezTo>
                  <a:cubicBezTo>
                    <a:pt x="1040" y="3462"/>
                    <a:pt x="1083" y="3462"/>
                    <a:pt x="1141" y="3462"/>
                  </a:cubicBezTo>
                  <a:cubicBezTo>
                    <a:pt x="1154" y="3460"/>
                    <a:pt x="1167" y="3460"/>
                    <a:pt x="1181" y="3460"/>
                  </a:cubicBezTo>
                  <a:cubicBezTo>
                    <a:pt x="1300" y="3460"/>
                    <a:pt x="1425" y="3515"/>
                    <a:pt x="1516" y="3606"/>
                  </a:cubicBezTo>
                  <a:cubicBezTo>
                    <a:pt x="1531" y="3635"/>
                    <a:pt x="1545" y="3664"/>
                    <a:pt x="1559" y="3693"/>
                  </a:cubicBezTo>
                  <a:cubicBezTo>
                    <a:pt x="1574" y="3736"/>
                    <a:pt x="1588" y="3779"/>
                    <a:pt x="1617" y="3823"/>
                  </a:cubicBezTo>
                  <a:cubicBezTo>
                    <a:pt x="1704" y="3938"/>
                    <a:pt x="1819" y="4054"/>
                    <a:pt x="1964" y="4126"/>
                  </a:cubicBezTo>
                  <a:cubicBezTo>
                    <a:pt x="2021" y="4155"/>
                    <a:pt x="2079" y="4212"/>
                    <a:pt x="2036" y="4285"/>
                  </a:cubicBezTo>
                  <a:cubicBezTo>
                    <a:pt x="2122" y="4357"/>
                    <a:pt x="2209" y="4400"/>
                    <a:pt x="2296" y="4429"/>
                  </a:cubicBezTo>
                  <a:cubicBezTo>
                    <a:pt x="2339" y="4443"/>
                    <a:pt x="2397" y="4429"/>
                    <a:pt x="2411" y="4487"/>
                  </a:cubicBezTo>
                  <a:cubicBezTo>
                    <a:pt x="2426" y="4544"/>
                    <a:pt x="2339" y="4573"/>
                    <a:pt x="2339" y="4645"/>
                  </a:cubicBezTo>
                  <a:cubicBezTo>
                    <a:pt x="2325" y="4732"/>
                    <a:pt x="2411" y="4790"/>
                    <a:pt x="2411" y="4862"/>
                  </a:cubicBezTo>
                  <a:cubicBezTo>
                    <a:pt x="2411" y="4920"/>
                    <a:pt x="2382" y="4963"/>
                    <a:pt x="2353" y="4992"/>
                  </a:cubicBezTo>
                  <a:cubicBezTo>
                    <a:pt x="2339" y="5035"/>
                    <a:pt x="2296" y="5050"/>
                    <a:pt x="2252" y="5064"/>
                  </a:cubicBezTo>
                  <a:cubicBezTo>
                    <a:pt x="2195" y="5079"/>
                    <a:pt x="2137" y="5122"/>
                    <a:pt x="2108" y="5180"/>
                  </a:cubicBezTo>
                  <a:cubicBezTo>
                    <a:pt x="2094" y="5223"/>
                    <a:pt x="2108" y="5281"/>
                    <a:pt x="2108" y="5324"/>
                  </a:cubicBezTo>
                  <a:cubicBezTo>
                    <a:pt x="2100" y="5425"/>
                    <a:pt x="2023" y="5442"/>
                    <a:pt x="1940" y="5442"/>
                  </a:cubicBezTo>
                  <a:cubicBezTo>
                    <a:pt x="1895" y="5442"/>
                    <a:pt x="1849" y="5437"/>
                    <a:pt x="1811" y="5437"/>
                  </a:cubicBezTo>
                  <a:cubicBezTo>
                    <a:pt x="1798" y="5437"/>
                    <a:pt x="1786" y="5438"/>
                    <a:pt x="1776" y="5439"/>
                  </a:cubicBezTo>
                  <a:cubicBezTo>
                    <a:pt x="1689" y="5454"/>
                    <a:pt x="1617" y="5526"/>
                    <a:pt x="1617" y="5613"/>
                  </a:cubicBezTo>
                  <a:cubicBezTo>
                    <a:pt x="1632" y="5642"/>
                    <a:pt x="1632" y="5670"/>
                    <a:pt x="1617" y="5699"/>
                  </a:cubicBezTo>
                  <a:cubicBezTo>
                    <a:pt x="1588" y="5757"/>
                    <a:pt x="1487" y="5786"/>
                    <a:pt x="1444" y="5800"/>
                  </a:cubicBezTo>
                  <a:cubicBezTo>
                    <a:pt x="1386" y="5815"/>
                    <a:pt x="1328" y="5815"/>
                    <a:pt x="1285" y="5873"/>
                  </a:cubicBezTo>
                  <a:cubicBezTo>
                    <a:pt x="1271" y="5901"/>
                    <a:pt x="1271" y="5945"/>
                    <a:pt x="1285" y="5974"/>
                  </a:cubicBezTo>
                  <a:cubicBezTo>
                    <a:pt x="1300" y="6031"/>
                    <a:pt x="1357" y="6046"/>
                    <a:pt x="1372" y="6103"/>
                  </a:cubicBezTo>
                  <a:cubicBezTo>
                    <a:pt x="1372" y="6161"/>
                    <a:pt x="1372" y="6205"/>
                    <a:pt x="1343" y="6233"/>
                  </a:cubicBezTo>
                  <a:cubicBezTo>
                    <a:pt x="1314" y="6277"/>
                    <a:pt x="1242" y="6334"/>
                    <a:pt x="1256" y="6378"/>
                  </a:cubicBezTo>
                  <a:cubicBezTo>
                    <a:pt x="1256" y="6421"/>
                    <a:pt x="1300" y="6450"/>
                    <a:pt x="1328" y="6479"/>
                  </a:cubicBezTo>
                  <a:cubicBezTo>
                    <a:pt x="1444" y="6565"/>
                    <a:pt x="1502" y="6695"/>
                    <a:pt x="1487" y="6825"/>
                  </a:cubicBezTo>
                  <a:cubicBezTo>
                    <a:pt x="1473" y="6883"/>
                    <a:pt x="1473" y="6941"/>
                    <a:pt x="1458" y="6998"/>
                  </a:cubicBezTo>
                  <a:cubicBezTo>
                    <a:pt x="1458" y="7071"/>
                    <a:pt x="1545" y="7100"/>
                    <a:pt x="1603" y="7128"/>
                  </a:cubicBezTo>
                  <a:cubicBezTo>
                    <a:pt x="1660" y="7157"/>
                    <a:pt x="1733" y="7186"/>
                    <a:pt x="1805" y="7201"/>
                  </a:cubicBezTo>
                  <a:lnTo>
                    <a:pt x="1992" y="7201"/>
                  </a:lnTo>
                  <a:cubicBezTo>
                    <a:pt x="2094" y="7201"/>
                    <a:pt x="2209" y="7215"/>
                    <a:pt x="2325" y="7215"/>
                  </a:cubicBezTo>
                  <a:cubicBezTo>
                    <a:pt x="2353" y="7215"/>
                    <a:pt x="2397" y="7215"/>
                    <a:pt x="2426" y="7186"/>
                  </a:cubicBezTo>
                  <a:cubicBezTo>
                    <a:pt x="2483" y="7157"/>
                    <a:pt x="2527" y="7128"/>
                    <a:pt x="2584" y="7100"/>
                  </a:cubicBezTo>
                  <a:cubicBezTo>
                    <a:pt x="2657" y="7085"/>
                    <a:pt x="2729" y="7085"/>
                    <a:pt x="2801" y="7085"/>
                  </a:cubicBezTo>
                  <a:cubicBezTo>
                    <a:pt x="2873" y="7071"/>
                    <a:pt x="2989" y="7085"/>
                    <a:pt x="3061" y="7042"/>
                  </a:cubicBezTo>
                  <a:cubicBezTo>
                    <a:pt x="3090" y="6998"/>
                    <a:pt x="3118" y="6941"/>
                    <a:pt x="3118" y="6883"/>
                  </a:cubicBezTo>
                  <a:cubicBezTo>
                    <a:pt x="3133" y="6753"/>
                    <a:pt x="3335" y="6710"/>
                    <a:pt x="3436" y="6681"/>
                  </a:cubicBezTo>
                  <a:cubicBezTo>
                    <a:pt x="3521" y="6664"/>
                    <a:pt x="3610" y="6657"/>
                    <a:pt x="3702" y="6657"/>
                  </a:cubicBezTo>
                  <a:cubicBezTo>
                    <a:pt x="3766" y="6657"/>
                    <a:pt x="3832" y="6660"/>
                    <a:pt x="3898" y="6666"/>
                  </a:cubicBezTo>
                  <a:cubicBezTo>
                    <a:pt x="3956" y="6666"/>
                    <a:pt x="3956" y="6594"/>
                    <a:pt x="3956" y="6537"/>
                  </a:cubicBezTo>
                  <a:cubicBezTo>
                    <a:pt x="3710" y="6479"/>
                    <a:pt x="3537" y="6262"/>
                    <a:pt x="3508" y="6002"/>
                  </a:cubicBezTo>
                  <a:cubicBezTo>
                    <a:pt x="3508" y="5930"/>
                    <a:pt x="3494" y="5873"/>
                    <a:pt x="3465" y="5800"/>
                  </a:cubicBezTo>
                  <a:cubicBezTo>
                    <a:pt x="3422" y="5757"/>
                    <a:pt x="3393" y="5685"/>
                    <a:pt x="3364" y="5627"/>
                  </a:cubicBezTo>
                  <a:cubicBezTo>
                    <a:pt x="3335" y="5555"/>
                    <a:pt x="3349" y="5497"/>
                    <a:pt x="3321" y="5425"/>
                  </a:cubicBezTo>
                  <a:cubicBezTo>
                    <a:pt x="3292" y="5338"/>
                    <a:pt x="3277" y="5252"/>
                    <a:pt x="3277" y="5165"/>
                  </a:cubicBezTo>
                  <a:cubicBezTo>
                    <a:pt x="3263" y="5093"/>
                    <a:pt x="3263" y="5021"/>
                    <a:pt x="3277" y="4949"/>
                  </a:cubicBezTo>
                  <a:cubicBezTo>
                    <a:pt x="3292" y="4920"/>
                    <a:pt x="3306" y="4891"/>
                    <a:pt x="3335" y="4862"/>
                  </a:cubicBezTo>
                  <a:lnTo>
                    <a:pt x="3335" y="4848"/>
                  </a:lnTo>
                  <a:cubicBezTo>
                    <a:pt x="3349" y="4819"/>
                    <a:pt x="3378" y="4790"/>
                    <a:pt x="3378" y="4747"/>
                  </a:cubicBezTo>
                  <a:cubicBezTo>
                    <a:pt x="3407" y="4631"/>
                    <a:pt x="3465" y="4516"/>
                    <a:pt x="3537" y="4415"/>
                  </a:cubicBezTo>
                  <a:cubicBezTo>
                    <a:pt x="3573" y="4367"/>
                    <a:pt x="3619" y="4339"/>
                    <a:pt x="3666" y="4339"/>
                  </a:cubicBezTo>
                  <a:cubicBezTo>
                    <a:pt x="3676" y="4339"/>
                    <a:pt x="3686" y="4340"/>
                    <a:pt x="3696" y="4342"/>
                  </a:cubicBezTo>
                  <a:cubicBezTo>
                    <a:pt x="3746" y="4335"/>
                    <a:pt x="3793" y="4332"/>
                    <a:pt x="3838" y="4332"/>
                  </a:cubicBezTo>
                  <a:cubicBezTo>
                    <a:pt x="3884" y="4332"/>
                    <a:pt x="3927" y="4335"/>
                    <a:pt x="3970" y="4342"/>
                  </a:cubicBezTo>
                  <a:cubicBezTo>
                    <a:pt x="4042" y="4357"/>
                    <a:pt x="4115" y="4400"/>
                    <a:pt x="4172" y="4443"/>
                  </a:cubicBezTo>
                  <a:cubicBezTo>
                    <a:pt x="4216" y="4487"/>
                    <a:pt x="4244" y="4516"/>
                    <a:pt x="4302" y="4530"/>
                  </a:cubicBezTo>
                  <a:lnTo>
                    <a:pt x="4317" y="4530"/>
                  </a:lnTo>
                  <a:cubicBezTo>
                    <a:pt x="4360" y="4559"/>
                    <a:pt x="4403" y="4573"/>
                    <a:pt x="4447" y="4573"/>
                  </a:cubicBezTo>
                  <a:cubicBezTo>
                    <a:pt x="4488" y="4579"/>
                    <a:pt x="4528" y="4583"/>
                    <a:pt x="4567" y="4583"/>
                  </a:cubicBezTo>
                  <a:cubicBezTo>
                    <a:pt x="4622" y="4583"/>
                    <a:pt x="4676" y="4576"/>
                    <a:pt x="4735" y="4559"/>
                  </a:cubicBezTo>
                  <a:cubicBezTo>
                    <a:pt x="4779" y="4544"/>
                    <a:pt x="4822" y="4530"/>
                    <a:pt x="4865" y="4501"/>
                  </a:cubicBezTo>
                  <a:cubicBezTo>
                    <a:pt x="4952" y="4458"/>
                    <a:pt x="5010" y="4386"/>
                    <a:pt x="4995" y="4299"/>
                  </a:cubicBezTo>
                  <a:cubicBezTo>
                    <a:pt x="5010" y="4227"/>
                    <a:pt x="5010" y="4140"/>
                    <a:pt x="4995" y="4068"/>
                  </a:cubicBezTo>
                  <a:lnTo>
                    <a:pt x="4981" y="4068"/>
                  </a:lnTo>
                  <a:cubicBezTo>
                    <a:pt x="4966" y="4054"/>
                    <a:pt x="4952" y="4039"/>
                    <a:pt x="4952" y="4010"/>
                  </a:cubicBezTo>
                  <a:cubicBezTo>
                    <a:pt x="4952" y="3981"/>
                    <a:pt x="4952" y="3938"/>
                    <a:pt x="4981" y="3895"/>
                  </a:cubicBezTo>
                  <a:cubicBezTo>
                    <a:pt x="4981" y="3866"/>
                    <a:pt x="4995" y="3837"/>
                    <a:pt x="4995" y="3794"/>
                  </a:cubicBezTo>
                  <a:lnTo>
                    <a:pt x="4995" y="3779"/>
                  </a:lnTo>
                  <a:cubicBezTo>
                    <a:pt x="4995" y="3779"/>
                    <a:pt x="4995" y="3779"/>
                    <a:pt x="4995" y="3765"/>
                  </a:cubicBezTo>
                  <a:cubicBezTo>
                    <a:pt x="5010" y="3751"/>
                    <a:pt x="5010" y="3751"/>
                    <a:pt x="5010" y="3736"/>
                  </a:cubicBezTo>
                  <a:cubicBezTo>
                    <a:pt x="5010" y="3722"/>
                    <a:pt x="5024" y="3707"/>
                    <a:pt x="5024" y="3693"/>
                  </a:cubicBezTo>
                  <a:cubicBezTo>
                    <a:pt x="5053" y="3649"/>
                    <a:pt x="5082" y="3592"/>
                    <a:pt x="5111" y="3534"/>
                  </a:cubicBezTo>
                  <a:cubicBezTo>
                    <a:pt x="5139" y="3476"/>
                    <a:pt x="5183" y="3418"/>
                    <a:pt x="5240" y="3404"/>
                  </a:cubicBezTo>
                  <a:cubicBezTo>
                    <a:pt x="5313" y="3361"/>
                    <a:pt x="5370" y="3332"/>
                    <a:pt x="5428" y="3289"/>
                  </a:cubicBezTo>
                  <a:cubicBezTo>
                    <a:pt x="5486" y="3245"/>
                    <a:pt x="5544" y="3231"/>
                    <a:pt x="5587" y="3202"/>
                  </a:cubicBezTo>
                  <a:cubicBezTo>
                    <a:pt x="5659" y="3159"/>
                    <a:pt x="5717" y="3101"/>
                    <a:pt x="5775" y="3043"/>
                  </a:cubicBezTo>
                  <a:cubicBezTo>
                    <a:pt x="5832" y="3000"/>
                    <a:pt x="5876" y="2942"/>
                    <a:pt x="5905" y="2870"/>
                  </a:cubicBezTo>
                  <a:cubicBezTo>
                    <a:pt x="5948" y="2754"/>
                    <a:pt x="5991" y="2639"/>
                    <a:pt x="6034" y="2523"/>
                  </a:cubicBezTo>
                  <a:cubicBezTo>
                    <a:pt x="6092" y="2336"/>
                    <a:pt x="6251" y="2220"/>
                    <a:pt x="6309" y="2033"/>
                  </a:cubicBezTo>
                  <a:cubicBezTo>
                    <a:pt x="6366" y="1845"/>
                    <a:pt x="6352" y="1643"/>
                    <a:pt x="6237" y="1470"/>
                  </a:cubicBezTo>
                  <a:cubicBezTo>
                    <a:pt x="6193" y="1412"/>
                    <a:pt x="6150" y="1354"/>
                    <a:pt x="6092" y="1296"/>
                  </a:cubicBezTo>
                  <a:cubicBezTo>
                    <a:pt x="6049" y="1268"/>
                    <a:pt x="6020" y="1224"/>
                    <a:pt x="5977" y="1195"/>
                  </a:cubicBezTo>
                  <a:cubicBezTo>
                    <a:pt x="5948" y="1167"/>
                    <a:pt x="5905" y="1123"/>
                    <a:pt x="5876" y="1094"/>
                  </a:cubicBezTo>
                  <a:cubicBezTo>
                    <a:pt x="5847" y="1022"/>
                    <a:pt x="5803" y="936"/>
                    <a:pt x="5789" y="863"/>
                  </a:cubicBezTo>
                  <a:lnTo>
                    <a:pt x="5760" y="806"/>
                  </a:lnTo>
                  <a:cubicBezTo>
                    <a:pt x="5717" y="878"/>
                    <a:pt x="5645" y="936"/>
                    <a:pt x="5558" y="950"/>
                  </a:cubicBezTo>
                  <a:cubicBezTo>
                    <a:pt x="5500" y="950"/>
                    <a:pt x="5428" y="936"/>
                    <a:pt x="5370" y="921"/>
                  </a:cubicBezTo>
                  <a:cubicBezTo>
                    <a:pt x="5298" y="921"/>
                    <a:pt x="5226" y="907"/>
                    <a:pt x="5154" y="907"/>
                  </a:cubicBezTo>
                  <a:lnTo>
                    <a:pt x="4836" y="907"/>
                  </a:lnTo>
                  <a:cubicBezTo>
                    <a:pt x="4793" y="878"/>
                    <a:pt x="4750" y="849"/>
                    <a:pt x="4721" y="791"/>
                  </a:cubicBezTo>
                  <a:cubicBezTo>
                    <a:pt x="4677" y="719"/>
                    <a:pt x="4620" y="661"/>
                    <a:pt x="4548" y="604"/>
                  </a:cubicBezTo>
                  <a:cubicBezTo>
                    <a:pt x="4504" y="589"/>
                    <a:pt x="4475" y="575"/>
                    <a:pt x="4432" y="560"/>
                  </a:cubicBezTo>
                  <a:cubicBezTo>
                    <a:pt x="4302" y="488"/>
                    <a:pt x="4244" y="344"/>
                    <a:pt x="4129" y="272"/>
                  </a:cubicBezTo>
                  <a:cubicBezTo>
                    <a:pt x="4087" y="240"/>
                    <a:pt x="4000" y="186"/>
                    <a:pt x="3933" y="186"/>
                  </a:cubicBezTo>
                  <a:cubicBezTo>
                    <a:pt x="3908" y="186"/>
                    <a:pt x="3885" y="194"/>
                    <a:pt x="3869" y="214"/>
                  </a:cubicBezTo>
                  <a:cubicBezTo>
                    <a:pt x="3855" y="257"/>
                    <a:pt x="3826" y="300"/>
                    <a:pt x="3811" y="344"/>
                  </a:cubicBezTo>
                  <a:lnTo>
                    <a:pt x="3739" y="416"/>
                  </a:lnTo>
                  <a:cubicBezTo>
                    <a:pt x="3681" y="459"/>
                    <a:pt x="3624" y="503"/>
                    <a:pt x="3580" y="560"/>
                  </a:cubicBezTo>
                  <a:lnTo>
                    <a:pt x="3465" y="719"/>
                  </a:lnTo>
                  <a:cubicBezTo>
                    <a:pt x="3436" y="777"/>
                    <a:pt x="3378" y="835"/>
                    <a:pt x="3306" y="863"/>
                  </a:cubicBezTo>
                  <a:cubicBezTo>
                    <a:pt x="3234" y="907"/>
                    <a:pt x="3176" y="950"/>
                    <a:pt x="3118" y="993"/>
                  </a:cubicBezTo>
                  <a:cubicBezTo>
                    <a:pt x="3104" y="1066"/>
                    <a:pt x="3176" y="1152"/>
                    <a:pt x="3191" y="1210"/>
                  </a:cubicBezTo>
                  <a:cubicBezTo>
                    <a:pt x="3248" y="1470"/>
                    <a:pt x="2960" y="1527"/>
                    <a:pt x="2772" y="1527"/>
                  </a:cubicBezTo>
                  <a:cubicBezTo>
                    <a:pt x="2657" y="1513"/>
                    <a:pt x="2541" y="1470"/>
                    <a:pt x="2426" y="1426"/>
                  </a:cubicBezTo>
                  <a:cubicBezTo>
                    <a:pt x="2296" y="1398"/>
                    <a:pt x="2166" y="1354"/>
                    <a:pt x="2065" y="1282"/>
                  </a:cubicBezTo>
                  <a:cubicBezTo>
                    <a:pt x="1992" y="1195"/>
                    <a:pt x="1978" y="1066"/>
                    <a:pt x="1877" y="1008"/>
                  </a:cubicBezTo>
                  <a:cubicBezTo>
                    <a:pt x="1790" y="950"/>
                    <a:pt x="1675" y="964"/>
                    <a:pt x="1574" y="892"/>
                  </a:cubicBezTo>
                  <a:cubicBezTo>
                    <a:pt x="1473" y="820"/>
                    <a:pt x="1430" y="618"/>
                    <a:pt x="1386" y="503"/>
                  </a:cubicBezTo>
                  <a:cubicBezTo>
                    <a:pt x="1314" y="272"/>
                    <a:pt x="1242" y="69"/>
                    <a:pt x="968" y="12"/>
                  </a:cubicBezTo>
                  <a:cubicBezTo>
                    <a:pt x="924" y="5"/>
                    <a:pt x="881" y="1"/>
                    <a:pt x="8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 rot="551485">
              <a:off x="-742249" y="3484697"/>
              <a:ext cx="5145939" cy="1065144"/>
            </a:xfrm>
            <a:custGeom>
              <a:avLst/>
              <a:gdLst/>
              <a:ahLst/>
              <a:cxnLst/>
              <a:rect l="l" t="t" r="r" b="b"/>
              <a:pathLst>
                <a:path w="31109" h="6049" extrusionOk="0">
                  <a:moveTo>
                    <a:pt x="22274" y="0"/>
                  </a:moveTo>
                  <a:lnTo>
                    <a:pt x="22216" y="15"/>
                  </a:lnTo>
                  <a:cubicBezTo>
                    <a:pt x="22057" y="44"/>
                    <a:pt x="21899" y="116"/>
                    <a:pt x="21769" y="217"/>
                  </a:cubicBezTo>
                  <a:cubicBezTo>
                    <a:pt x="21697" y="275"/>
                    <a:pt x="21624" y="332"/>
                    <a:pt x="21552" y="376"/>
                  </a:cubicBezTo>
                  <a:cubicBezTo>
                    <a:pt x="21480" y="390"/>
                    <a:pt x="21422" y="405"/>
                    <a:pt x="21350" y="419"/>
                  </a:cubicBezTo>
                  <a:cubicBezTo>
                    <a:pt x="21249" y="434"/>
                    <a:pt x="21162" y="448"/>
                    <a:pt x="21076" y="477"/>
                  </a:cubicBezTo>
                  <a:cubicBezTo>
                    <a:pt x="21061" y="578"/>
                    <a:pt x="21033" y="664"/>
                    <a:pt x="20989" y="751"/>
                  </a:cubicBezTo>
                  <a:cubicBezTo>
                    <a:pt x="20960" y="794"/>
                    <a:pt x="20946" y="838"/>
                    <a:pt x="20917" y="881"/>
                  </a:cubicBezTo>
                  <a:cubicBezTo>
                    <a:pt x="20888" y="924"/>
                    <a:pt x="20845" y="968"/>
                    <a:pt x="20802" y="1011"/>
                  </a:cubicBezTo>
                  <a:cubicBezTo>
                    <a:pt x="20744" y="1069"/>
                    <a:pt x="20758" y="1112"/>
                    <a:pt x="20744" y="1184"/>
                  </a:cubicBezTo>
                  <a:cubicBezTo>
                    <a:pt x="20744" y="1256"/>
                    <a:pt x="20729" y="1328"/>
                    <a:pt x="20672" y="1372"/>
                  </a:cubicBezTo>
                  <a:cubicBezTo>
                    <a:pt x="20628" y="1415"/>
                    <a:pt x="20599" y="1430"/>
                    <a:pt x="20599" y="1487"/>
                  </a:cubicBezTo>
                  <a:cubicBezTo>
                    <a:pt x="20614" y="1545"/>
                    <a:pt x="20672" y="1617"/>
                    <a:pt x="20657" y="1689"/>
                  </a:cubicBezTo>
                  <a:cubicBezTo>
                    <a:pt x="20527" y="1689"/>
                    <a:pt x="20397" y="1661"/>
                    <a:pt x="20282" y="1661"/>
                  </a:cubicBezTo>
                  <a:cubicBezTo>
                    <a:pt x="20210" y="1661"/>
                    <a:pt x="20152" y="1661"/>
                    <a:pt x="20080" y="1675"/>
                  </a:cubicBezTo>
                  <a:cubicBezTo>
                    <a:pt x="19979" y="1704"/>
                    <a:pt x="19878" y="1718"/>
                    <a:pt x="19791" y="1762"/>
                  </a:cubicBezTo>
                  <a:cubicBezTo>
                    <a:pt x="19733" y="1776"/>
                    <a:pt x="19690" y="1805"/>
                    <a:pt x="19676" y="1863"/>
                  </a:cubicBezTo>
                  <a:cubicBezTo>
                    <a:pt x="19647" y="1906"/>
                    <a:pt x="19647" y="1964"/>
                    <a:pt x="19618" y="2021"/>
                  </a:cubicBezTo>
                  <a:cubicBezTo>
                    <a:pt x="19575" y="2108"/>
                    <a:pt x="19531" y="2180"/>
                    <a:pt x="19474" y="2267"/>
                  </a:cubicBezTo>
                  <a:cubicBezTo>
                    <a:pt x="19416" y="2339"/>
                    <a:pt x="19286" y="2339"/>
                    <a:pt x="19228" y="2411"/>
                  </a:cubicBezTo>
                  <a:cubicBezTo>
                    <a:pt x="19286" y="2512"/>
                    <a:pt x="19329" y="2628"/>
                    <a:pt x="19372" y="2729"/>
                  </a:cubicBezTo>
                  <a:cubicBezTo>
                    <a:pt x="19401" y="2830"/>
                    <a:pt x="19401" y="2931"/>
                    <a:pt x="19372" y="3032"/>
                  </a:cubicBezTo>
                  <a:cubicBezTo>
                    <a:pt x="19315" y="3133"/>
                    <a:pt x="18954" y="3133"/>
                    <a:pt x="19055" y="3292"/>
                  </a:cubicBezTo>
                  <a:cubicBezTo>
                    <a:pt x="19113" y="3364"/>
                    <a:pt x="19199" y="3407"/>
                    <a:pt x="19243" y="3494"/>
                  </a:cubicBezTo>
                  <a:cubicBezTo>
                    <a:pt x="19286" y="3566"/>
                    <a:pt x="19257" y="3667"/>
                    <a:pt x="19185" y="3710"/>
                  </a:cubicBezTo>
                  <a:cubicBezTo>
                    <a:pt x="19142" y="3739"/>
                    <a:pt x="19098" y="3725"/>
                    <a:pt x="19084" y="3811"/>
                  </a:cubicBezTo>
                  <a:cubicBezTo>
                    <a:pt x="19084" y="3898"/>
                    <a:pt x="19199" y="3941"/>
                    <a:pt x="19199" y="4028"/>
                  </a:cubicBezTo>
                  <a:cubicBezTo>
                    <a:pt x="19214" y="4042"/>
                    <a:pt x="19199" y="4057"/>
                    <a:pt x="19185" y="4071"/>
                  </a:cubicBezTo>
                  <a:cubicBezTo>
                    <a:pt x="19156" y="4086"/>
                    <a:pt x="19142" y="4100"/>
                    <a:pt x="19113" y="4115"/>
                  </a:cubicBezTo>
                  <a:cubicBezTo>
                    <a:pt x="19069" y="4158"/>
                    <a:pt x="19026" y="4201"/>
                    <a:pt x="18968" y="4244"/>
                  </a:cubicBezTo>
                  <a:cubicBezTo>
                    <a:pt x="18766" y="4389"/>
                    <a:pt x="18477" y="4345"/>
                    <a:pt x="18275" y="4490"/>
                  </a:cubicBezTo>
                  <a:cubicBezTo>
                    <a:pt x="18232" y="4533"/>
                    <a:pt x="18189" y="4562"/>
                    <a:pt x="18131" y="4576"/>
                  </a:cubicBezTo>
                  <a:cubicBezTo>
                    <a:pt x="17914" y="4649"/>
                    <a:pt x="17698" y="4678"/>
                    <a:pt x="17481" y="4706"/>
                  </a:cubicBezTo>
                  <a:cubicBezTo>
                    <a:pt x="17323" y="4706"/>
                    <a:pt x="17164" y="4721"/>
                    <a:pt x="17019" y="4735"/>
                  </a:cubicBezTo>
                  <a:cubicBezTo>
                    <a:pt x="17012" y="4733"/>
                    <a:pt x="17005" y="4732"/>
                    <a:pt x="16997" y="4732"/>
                  </a:cubicBezTo>
                  <a:cubicBezTo>
                    <a:pt x="16951" y="4732"/>
                    <a:pt x="16917" y="4772"/>
                    <a:pt x="16904" y="4822"/>
                  </a:cubicBezTo>
                  <a:cubicBezTo>
                    <a:pt x="16904" y="4851"/>
                    <a:pt x="16904" y="4880"/>
                    <a:pt x="16904" y="4923"/>
                  </a:cubicBezTo>
                  <a:cubicBezTo>
                    <a:pt x="16673" y="4923"/>
                    <a:pt x="16442" y="4923"/>
                    <a:pt x="16211" y="4894"/>
                  </a:cubicBezTo>
                  <a:cubicBezTo>
                    <a:pt x="16009" y="4851"/>
                    <a:pt x="15821" y="4822"/>
                    <a:pt x="15619" y="4807"/>
                  </a:cubicBezTo>
                  <a:cubicBezTo>
                    <a:pt x="15475" y="4807"/>
                    <a:pt x="15331" y="4807"/>
                    <a:pt x="15186" y="4822"/>
                  </a:cubicBezTo>
                  <a:lnTo>
                    <a:pt x="14638" y="4865"/>
                  </a:lnTo>
                  <a:cubicBezTo>
                    <a:pt x="14551" y="4865"/>
                    <a:pt x="14479" y="4865"/>
                    <a:pt x="14392" y="4851"/>
                  </a:cubicBezTo>
                  <a:cubicBezTo>
                    <a:pt x="14248" y="4822"/>
                    <a:pt x="14118" y="4764"/>
                    <a:pt x="14017" y="4663"/>
                  </a:cubicBezTo>
                  <a:cubicBezTo>
                    <a:pt x="13901" y="4576"/>
                    <a:pt x="13815" y="4447"/>
                    <a:pt x="13772" y="4302"/>
                  </a:cubicBezTo>
                  <a:cubicBezTo>
                    <a:pt x="13757" y="4259"/>
                    <a:pt x="13743" y="4201"/>
                    <a:pt x="13728" y="4158"/>
                  </a:cubicBezTo>
                  <a:cubicBezTo>
                    <a:pt x="13670" y="4100"/>
                    <a:pt x="13613" y="4071"/>
                    <a:pt x="13541" y="4057"/>
                  </a:cubicBezTo>
                  <a:cubicBezTo>
                    <a:pt x="13382" y="3999"/>
                    <a:pt x="13209" y="3970"/>
                    <a:pt x="13035" y="3956"/>
                  </a:cubicBezTo>
                  <a:cubicBezTo>
                    <a:pt x="12920" y="3956"/>
                    <a:pt x="12819" y="3912"/>
                    <a:pt x="12747" y="3826"/>
                  </a:cubicBezTo>
                  <a:cubicBezTo>
                    <a:pt x="12602" y="3667"/>
                    <a:pt x="12703" y="3450"/>
                    <a:pt x="12617" y="3263"/>
                  </a:cubicBezTo>
                  <a:cubicBezTo>
                    <a:pt x="12559" y="3191"/>
                    <a:pt x="12487" y="3118"/>
                    <a:pt x="12415" y="3061"/>
                  </a:cubicBezTo>
                  <a:cubicBezTo>
                    <a:pt x="12357" y="3032"/>
                    <a:pt x="12314" y="3003"/>
                    <a:pt x="12270" y="2960"/>
                  </a:cubicBezTo>
                  <a:cubicBezTo>
                    <a:pt x="12241" y="2873"/>
                    <a:pt x="12241" y="2786"/>
                    <a:pt x="12270" y="2714"/>
                  </a:cubicBezTo>
                  <a:cubicBezTo>
                    <a:pt x="12299" y="2556"/>
                    <a:pt x="12357" y="2382"/>
                    <a:pt x="12299" y="2223"/>
                  </a:cubicBezTo>
                  <a:cubicBezTo>
                    <a:pt x="12256" y="2137"/>
                    <a:pt x="12184" y="2079"/>
                    <a:pt x="12097" y="2050"/>
                  </a:cubicBezTo>
                  <a:cubicBezTo>
                    <a:pt x="11982" y="2007"/>
                    <a:pt x="11866" y="1949"/>
                    <a:pt x="11751" y="1877"/>
                  </a:cubicBezTo>
                  <a:cubicBezTo>
                    <a:pt x="11678" y="1819"/>
                    <a:pt x="11650" y="1747"/>
                    <a:pt x="11563" y="1718"/>
                  </a:cubicBezTo>
                  <a:cubicBezTo>
                    <a:pt x="11404" y="1632"/>
                    <a:pt x="11144" y="1632"/>
                    <a:pt x="11043" y="1473"/>
                  </a:cubicBezTo>
                  <a:cubicBezTo>
                    <a:pt x="10985" y="1357"/>
                    <a:pt x="11058" y="1227"/>
                    <a:pt x="11014" y="1112"/>
                  </a:cubicBezTo>
                  <a:cubicBezTo>
                    <a:pt x="10884" y="1112"/>
                    <a:pt x="10740" y="1112"/>
                    <a:pt x="10610" y="1141"/>
                  </a:cubicBezTo>
                  <a:cubicBezTo>
                    <a:pt x="10524" y="1170"/>
                    <a:pt x="10422" y="1170"/>
                    <a:pt x="10365" y="1199"/>
                  </a:cubicBezTo>
                  <a:cubicBezTo>
                    <a:pt x="10307" y="1242"/>
                    <a:pt x="10249" y="1271"/>
                    <a:pt x="10192" y="1314"/>
                  </a:cubicBezTo>
                  <a:cubicBezTo>
                    <a:pt x="10177" y="1343"/>
                    <a:pt x="10163" y="1386"/>
                    <a:pt x="10148" y="1415"/>
                  </a:cubicBezTo>
                  <a:cubicBezTo>
                    <a:pt x="10148" y="1444"/>
                    <a:pt x="10148" y="1487"/>
                    <a:pt x="10163" y="1516"/>
                  </a:cubicBezTo>
                  <a:cubicBezTo>
                    <a:pt x="10163" y="1545"/>
                    <a:pt x="10148" y="1588"/>
                    <a:pt x="10134" y="1617"/>
                  </a:cubicBezTo>
                  <a:cubicBezTo>
                    <a:pt x="10105" y="1675"/>
                    <a:pt x="10047" y="1733"/>
                    <a:pt x="10018" y="1790"/>
                  </a:cubicBezTo>
                  <a:cubicBezTo>
                    <a:pt x="10018" y="1819"/>
                    <a:pt x="10018" y="1863"/>
                    <a:pt x="10018" y="1891"/>
                  </a:cubicBezTo>
                  <a:cubicBezTo>
                    <a:pt x="10033" y="2007"/>
                    <a:pt x="10018" y="2151"/>
                    <a:pt x="9903" y="2166"/>
                  </a:cubicBezTo>
                  <a:cubicBezTo>
                    <a:pt x="9903" y="2151"/>
                    <a:pt x="9903" y="2137"/>
                    <a:pt x="9903" y="2122"/>
                  </a:cubicBezTo>
                  <a:cubicBezTo>
                    <a:pt x="9860" y="2180"/>
                    <a:pt x="9787" y="2223"/>
                    <a:pt x="9730" y="2252"/>
                  </a:cubicBezTo>
                  <a:cubicBezTo>
                    <a:pt x="9643" y="2296"/>
                    <a:pt x="9657" y="2339"/>
                    <a:pt x="9657" y="2426"/>
                  </a:cubicBezTo>
                  <a:cubicBezTo>
                    <a:pt x="9657" y="2454"/>
                    <a:pt x="9657" y="2498"/>
                    <a:pt x="9629" y="2541"/>
                  </a:cubicBezTo>
                  <a:cubicBezTo>
                    <a:pt x="9585" y="2556"/>
                    <a:pt x="9556" y="2599"/>
                    <a:pt x="9527" y="2642"/>
                  </a:cubicBezTo>
                  <a:cubicBezTo>
                    <a:pt x="9513" y="2729"/>
                    <a:pt x="9629" y="2772"/>
                    <a:pt x="9657" y="2830"/>
                  </a:cubicBezTo>
                  <a:cubicBezTo>
                    <a:pt x="9672" y="2844"/>
                    <a:pt x="9686" y="2873"/>
                    <a:pt x="9686" y="2902"/>
                  </a:cubicBezTo>
                  <a:cubicBezTo>
                    <a:pt x="9715" y="2945"/>
                    <a:pt x="9758" y="2974"/>
                    <a:pt x="9787" y="3003"/>
                  </a:cubicBezTo>
                  <a:cubicBezTo>
                    <a:pt x="9888" y="3162"/>
                    <a:pt x="9614" y="3292"/>
                    <a:pt x="9499" y="3306"/>
                  </a:cubicBezTo>
                  <a:cubicBezTo>
                    <a:pt x="9470" y="3263"/>
                    <a:pt x="9441" y="3234"/>
                    <a:pt x="9398" y="3220"/>
                  </a:cubicBezTo>
                  <a:cubicBezTo>
                    <a:pt x="9354" y="3176"/>
                    <a:pt x="9311" y="3147"/>
                    <a:pt x="9268" y="3104"/>
                  </a:cubicBezTo>
                  <a:cubicBezTo>
                    <a:pt x="9224" y="3046"/>
                    <a:pt x="9152" y="3017"/>
                    <a:pt x="9094" y="2989"/>
                  </a:cubicBezTo>
                  <a:cubicBezTo>
                    <a:pt x="9008" y="2945"/>
                    <a:pt x="8936" y="2873"/>
                    <a:pt x="8863" y="2830"/>
                  </a:cubicBezTo>
                  <a:cubicBezTo>
                    <a:pt x="8833" y="2820"/>
                    <a:pt x="8802" y="2809"/>
                    <a:pt x="8777" y="2809"/>
                  </a:cubicBezTo>
                  <a:cubicBezTo>
                    <a:pt x="8766" y="2809"/>
                    <a:pt x="8756" y="2811"/>
                    <a:pt x="8748" y="2815"/>
                  </a:cubicBezTo>
                  <a:cubicBezTo>
                    <a:pt x="8647" y="2830"/>
                    <a:pt x="8546" y="2844"/>
                    <a:pt x="8445" y="2888"/>
                  </a:cubicBezTo>
                  <a:cubicBezTo>
                    <a:pt x="8344" y="2916"/>
                    <a:pt x="8344" y="2974"/>
                    <a:pt x="8344" y="3075"/>
                  </a:cubicBezTo>
                  <a:cubicBezTo>
                    <a:pt x="8329" y="3191"/>
                    <a:pt x="8315" y="3248"/>
                    <a:pt x="8214" y="3277"/>
                  </a:cubicBezTo>
                  <a:cubicBezTo>
                    <a:pt x="8113" y="3306"/>
                    <a:pt x="8012" y="3349"/>
                    <a:pt x="7940" y="3422"/>
                  </a:cubicBezTo>
                  <a:cubicBezTo>
                    <a:pt x="7867" y="3494"/>
                    <a:pt x="7839" y="3580"/>
                    <a:pt x="7853" y="3681"/>
                  </a:cubicBezTo>
                  <a:cubicBezTo>
                    <a:pt x="7853" y="3725"/>
                    <a:pt x="7867" y="3754"/>
                    <a:pt x="7882" y="3797"/>
                  </a:cubicBezTo>
                  <a:cubicBezTo>
                    <a:pt x="7882" y="3884"/>
                    <a:pt x="7882" y="3956"/>
                    <a:pt x="7882" y="4042"/>
                  </a:cubicBezTo>
                  <a:cubicBezTo>
                    <a:pt x="7867" y="4071"/>
                    <a:pt x="7882" y="4100"/>
                    <a:pt x="7911" y="4129"/>
                  </a:cubicBezTo>
                  <a:cubicBezTo>
                    <a:pt x="7968" y="4172"/>
                    <a:pt x="8084" y="4187"/>
                    <a:pt x="8113" y="4273"/>
                  </a:cubicBezTo>
                  <a:cubicBezTo>
                    <a:pt x="8127" y="4288"/>
                    <a:pt x="8127" y="4317"/>
                    <a:pt x="8127" y="4345"/>
                  </a:cubicBezTo>
                  <a:cubicBezTo>
                    <a:pt x="8113" y="4374"/>
                    <a:pt x="8142" y="4418"/>
                    <a:pt x="8185" y="4418"/>
                  </a:cubicBezTo>
                  <a:cubicBezTo>
                    <a:pt x="8257" y="4447"/>
                    <a:pt x="8329" y="4475"/>
                    <a:pt x="8416" y="4475"/>
                  </a:cubicBezTo>
                  <a:lnTo>
                    <a:pt x="8416" y="4634"/>
                  </a:lnTo>
                  <a:cubicBezTo>
                    <a:pt x="8416" y="4678"/>
                    <a:pt x="8416" y="4706"/>
                    <a:pt x="8416" y="4750"/>
                  </a:cubicBezTo>
                  <a:cubicBezTo>
                    <a:pt x="8402" y="4822"/>
                    <a:pt x="8300" y="4880"/>
                    <a:pt x="8257" y="4908"/>
                  </a:cubicBezTo>
                  <a:cubicBezTo>
                    <a:pt x="8228" y="4952"/>
                    <a:pt x="8171" y="4995"/>
                    <a:pt x="8185" y="5067"/>
                  </a:cubicBezTo>
                  <a:cubicBezTo>
                    <a:pt x="8185" y="5096"/>
                    <a:pt x="8228" y="5125"/>
                    <a:pt x="8199" y="5168"/>
                  </a:cubicBezTo>
                  <a:lnTo>
                    <a:pt x="8113" y="5212"/>
                  </a:lnTo>
                  <a:cubicBezTo>
                    <a:pt x="8070" y="5226"/>
                    <a:pt x="8026" y="5240"/>
                    <a:pt x="7983" y="5255"/>
                  </a:cubicBezTo>
                  <a:cubicBezTo>
                    <a:pt x="7911" y="5284"/>
                    <a:pt x="7853" y="5313"/>
                    <a:pt x="7810" y="5356"/>
                  </a:cubicBezTo>
                  <a:cubicBezTo>
                    <a:pt x="7752" y="5414"/>
                    <a:pt x="7680" y="5443"/>
                    <a:pt x="7608" y="5471"/>
                  </a:cubicBezTo>
                  <a:cubicBezTo>
                    <a:pt x="7601" y="5473"/>
                    <a:pt x="7595" y="5474"/>
                    <a:pt x="7588" y="5474"/>
                  </a:cubicBezTo>
                  <a:cubicBezTo>
                    <a:pt x="7531" y="5474"/>
                    <a:pt x="7457" y="5427"/>
                    <a:pt x="7405" y="5414"/>
                  </a:cubicBezTo>
                  <a:cubicBezTo>
                    <a:pt x="7362" y="5399"/>
                    <a:pt x="7304" y="5385"/>
                    <a:pt x="7261" y="5356"/>
                  </a:cubicBezTo>
                  <a:cubicBezTo>
                    <a:pt x="7232" y="5327"/>
                    <a:pt x="7203" y="5298"/>
                    <a:pt x="7175" y="5284"/>
                  </a:cubicBezTo>
                  <a:cubicBezTo>
                    <a:pt x="7117" y="5240"/>
                    <a:pt x="7059" y="5226"/>
                    <a:pt x="7001" y="5226"/>
                  </a:cubicBezTo>
                  <a:cubicBezTo>
                    <a:pt x="6944" y="5212"/>
                    <a:pt x="6900" y="5197"/>
                    <a:pt x="6857" y="5168"/>
                  </a:cubicBezTo>
                  <a:cubicBezTo>
                    <a:pt x="6830" y="5150"/>
                    <a:pt x="6798" y="5138"/>
                    <a:pt x="6763" y="5138"/>
                  </a:cubicBezTo>
                  <a:cubicBezTo>
                    <a:pt x="6742" y="5138"/>
                    <a:pt x="6720" y="5143"/>
                    <a:pt x="6698" y="5154"/>
                  </a:cubicBezTo>
                  <a:cubicBezTo>
                    <a:pt x="6554" y="5168"/>
                    <a:pt x="6409" y="5183"/>
                    <a:pt x="6280" y="5183"/>
                  </a:cubicBezTo>
                  <a:cubicBezTo>
                    <a:pt x="6121" y="5139"/>
                    <a:pt x="5976" y="5111"/>
                    <a:pt x="5818" y="5096"/>
                  </a:cubicBezTo>
                  <a:cubicBezTo>
                    <a:pt x="5702" y="5125"/>
                    <a:pt x="5601" y="5197"/>
                    <a:pt x="5514" y="5284"/>
                  </a:cubicBezTo>
                  <a:cubicBezTo>
                    <a:pt x="5500" y="5298"/>
                    <a:pt x="5486" y="5327"/>
                    <a:pt x="5457" y="5342"/>
                  </a:cubicBezTo>
                  <a:cubicBezTo>
                    <a:pt x="5442" y="5370"/>
                    <a:pt x="5413" y="5414"/>
                    <a:pt x="5385" y="5428"/>
                  </a:cubicBezTo>
                  <a:cubicBezTo>
                    <a:pt x="5341" y="5471"/>
                    <a:pt x="5298" y="5486"/>
                    <a:pt x="5240" y="5500"/>
                  </a:cubicBezTo>
                  <a:cubicBezTo>
                    <a:pt x="5182" y="5529"/>
                    <a:pt x="5125" y="5572"/>
                    <a:pt x="5067" y="5616"/>
                  </a:cubicBezTo>
                  <a:cubicBezTo>
                    <a:pt x="5024" y="5630"/>
                    <a:pt x="4995" y="5645"/>
                    <a:pt x="4966" y="5674"/>
                  </a:cubicBezTo>
                  <a:lnTo>
                    <a:pt x="4937" y="5674"/>
                  </a:lnTo>
                  <a:cubicBezTo>
                    <a:pt x="4894" y="5674"/>
                    <a:pt x="4850" y="5688"/>
                    <a:pt x="4822" y="5702"/>
                  </a:cubicBezTo>
                  <a:cubicBezTo>
                    <a:pt x="4814" y="5704"/>
                    <a:pt x="4807" y="5705"/>
                    <a:pt x="4800" y="5705"/>
                  </a:cubicBezTo>
                  <a:cubicBezTo>
                    <a:pt x="4746" y="5705"/>
                    <a:pt x="4732" y="5654"/>
                    <a:pt x="4706" y="5616"/>
                  </a:cubicBezTo>
                  <a:cubicBezTo>
                    <a:pt x="4692" y="5587"/>
                    <a:pt x="4677" y="5544"/>
                    <a:pt x="4634" y="5529"/>
                  </a:cubicBezTo>
                  <a:cubicBezTo>
                    <a:pt x="4628" y="5526"/>
                    <a:pt x="4622" y="5525"/>
                    <a:pt x="4614" y="5525"/>
                  </a:cubicBezTo>
                  <a:cubicBezTo>
                    <a:pt x="4583" y="5525"/>
                    <a:pt x="4539" y="5546"/>
                    <a:pt x="4504" y="5558"/>
                  </a:cubicBezTo>
                  <a:cubicBezTo>
                    <a:pt x="4403" y="5572"/>
                    <a:pt x="4302" y="5587"/>
                    <a:pt x="4201" y="5587"/>
                  </a:cubicBezTo>
                  <a:cubicBezTo>
                    <a:pt x="4157" y="5572"/>
                    <a:pt x="4100" y="5558"/>
                    <a:pt x="4056" y="5529"/>
                  </a:cubicBezTo>
                  <a:cubicBezTo>
                    <a:pt x="3970" y="5486"/>
                    <a:pt x="3854" y="5515"/>
                    <a:pt x="3782" y="5486"/>
                  </a:cubicBezTo>
                  <a:cubicBezTo>
                    <a:pt x="3696" y="5457"/>
                    <a:pt x="3681" y="5370"/>
                    <a:pt x="3623" y="5327"/>
                  </a:cubicBezTo>
                  <a:cubicBezTo>
                    <a:pt x="3560" y="5306"/>
                    <a:pt x="3497" y="5293"/>
                    <a:pt x="3428" y="5293"/>
                  </a:cubicBezTo>
                  <a:cubicBezTo>
                    <a:pt x="3402" y="5293"/>
                    <a:pt x="3376" y="5294"/>
                    <a:pt x="3349" y="5298"/>
                  </a:cubicBezTo>
                  <a:cubicBezTo>
                    <a:pt x="3325" y="5308"/>
                    <a:pt x="3304" y="5313"/>
                    <a:pt x="3285" y="5313"/>
                  </a:cubicBezTo>
                  <a:cubicBezTo>
                    <a:pt x="3248" y="5313"/>
                    <a:pt x="3219" y="5293"/>
                    <a:pt x="3190" y="5255"/>
                  </a:cubicBezTo>
                  <a:cubicBezTo>
                    <a:pt x="3205" y="5226"/>
                    <a:pt x="3205" y="5183"/>
                    <a:pt x="3190" y="5139"/>
                  </a:cubicBezTo>
                  <a:cubicBezTo>
                    <a:pt x="3147" y="5096"/>
                    <a:pt x="3104" y="5067"/>
                    <a:pt x="3060" y="5053"/>
                  </a:cubicBezTo>
                  <a:cubicBezTo>
                    <a:pt x="3017" y="5024"/>
                    <a:pt x="3003" y="4981"/>
                    <a:pt x="2988" y="4923"/>
                  </a:cubicBezTo>
                  <a:cubicBezTo>
                    <a:pt x="2930" y="4880"/>
                    <a:pt x="2873" y="4865"/>
                    <a:pt x="2801" y="4865"/>
                  </a:cubicBezTo>
                  <a:cubicBezTo>
                    <a:pt x="2714" y="4865"/>
                    <a:pt x="2627" y="4807"/>
                    <a:pt x="2598" y="4735"/>
                  </a:cubicBezTo>
                  <a:cubicBezTo>
                    <a:pt x="2598" y="4692"/>
                    <a:pt x="2613" y="4634"/>
                    <a:pt x="2613" y="4591"/>
                  </a:cubicBezTo>
                  <a:cubicBezTo>
                    <a:pt x="2570" y="4584"/>
                    <a:pt x="2526" y="4580"/>
                    <a:pt x="2485" y="4580"/>
                  </a:cubicBezTo>
                  <a:cubicBezTo>
                    <a:pt x="2443" y="4580"/>
                    <a:pt x="2404" y="4584"/>
                    <a:pt x="2367" y="4591"/>
                  </a:cubicBezTo>
                  <a:lnTo>
                    <a:pt x="2035" y="4620"/>
                  </a:lnTo>
                  <a:cubicBezTo>
                    <a:pt x="2050" y="4620"/>
                    <a:pt x="2050" y="4634"/>
                    <a:pt x="2021" y="4649"/>
                  </a:cubicBezTo>
                  <a:cubicBezTo>
                    <a:pt x="1906" y="4692"/>
                    <a:pt x="1805" y="4721"/>
                    <a:pt x="1703" y="4750"/>
                  </a:cubicBezTo>
                  <a:cubicBezTo>
                    <a:pt x="1602" y="4779"/>
                    <a:pt x="1516" y="4779"/>
                    <a:pt x="1429" y="4793"/>
                  </a:cubicBezTo>
                  <a:cubicBezTo>
                    <a:pt x="1299" y="4851"/>
                    <a:pt x="1169" y="4908"/>
                    <a:pt x="1068" y="4981"/>
                  </a:cubicBezTo>
                  <a:cubicBezTo>
                    <a:pt x="1011" y="4995"/>
                    <a:pt x="967" y="5053"/>
                    <a:pt x="967" y="5111"/>
                  </a:cubicBezTo>
                  <a:cubicBezTo>
                    <a:pt x="967" y="5183"/>
                    <a:pt x="924" y="5255"/>
                    <a:pt x="866" y="5313"/>
                  </a:cubicBezTo>
                  <a:cubicBezTo>
                    <a:pt x="823" y="5356"/>
                    <a:pt x="794" y="5399"/>
                    <a:pt x="780" y="5457"/>
                  </a:cubicBezTo>
                  <a:cubicBezTo>
                    <a:pt x="780" y="5486"/>
                    <a:pt x="765" y="5515"/>
                    <a:pt x="765" y="5529"/>
                  </a:cubicBezTo>
                  <a:cubicBezTo>
                    <a:pt x="707" y="5601"/>
                    <a:pt x="606" y="5616"/>
                    <a:pt x="534" y="5645"/>
                  </a:cubicBezTo>
                  <a:cubicBezTo>
                    <a:pt x="476" y="5659"/>
                    <a:pt x="419" y="5702"/>
                    <a:pt x="361" y="5746"/>
                  </a:cubicBezTo>
                  <a:cubicBezTo>
                    <a:pt x="332" y="5760"/>
                    <a:pt x="318" y="5775"/>
                    <a:pt x="303" y="5803"/>
                  </a:cubicBezTo>
                  <a:cubicBezTo>
                    <a:pt x="260" y="5818"/>
                    <a:pt x="231" y="5832"/>
                    <a:pt x="202" y="5832"/>
                  </a:cubicBezTo>
                  <a:cubicBezTo>
                    <a:pt x="130" y="5832"/>
                    <a:pt x="72" y="5861"/>
                    <a:pt x="15" y="5890"/>
                  </a:cubicBezTo>
                  <a:cubicBezTo>
                    <a:pt x="0" y="5962"/>
                    <a:pt x="72" y="6006"/>
                    <a:pt x="130" y="6049"/>
                  </a:cubicBezTo>
                  <a:lnTo>
                    <a:pt x="31109" y="6049"/>
                  </a:lnTo>
                  <a:cubicBezTo>
                    <a:pt x="31051" y="6020"/>
                    <a:pt x="30979" y="5991"/>
                    <a:pt x="30935" y="5948"/>
                  </a:cubicBezTo>
                  <a:cubicBezTo>
                    <a:pt x="30791" y="5847"/>
                    <a:pt x="30632" y="5775"/>
                    <a:pt x="30473" y="5746"/>
                  </a:cubicBezTo>
                  <a:cubicBezTo>
                    <a:pt x="30343" y="5702"/>
                    <a:pt x="30214" y="5659"/>
                    <a:pt x="30069" y="5616"/>
                  </a:cubicBezTo>
                  <a:cubicBezTo>
                    <a:pt x="30026" y="5601"/>
                    <a:pt x="29983" y="5572"/>
                    <a:pt x="29925" y="5558"/>
                  </a:cubicBezTo>
                  <a:cubicBezTo>
                    <a:pt x="29896" y="5551"/>
                    <a:pt x="29863" y="5547"/>
                    <a:pt x="29831" y="5547"/>
                  </a:cubicBezTo>
                  <a:cubicBezTo>
                    <a:pt x="29798" y="5547"/>
                    <a:pt x="29766" y="5551"/>
                    <a:pt x="29737" y="5558"/>
                  </a:cubicBezTo>
                  <a:lnTo>
                    <a:pt x="29477" y="5558"/>
                  </a:lnTo>
                  <a:cubicBezTo>
                    <a:pt x="29434" y="5551"/>
                    <a:pt x="29394" y="5547"/>
                    <a:pt x="29356" y="5547"/>
                  </a:cubicBezTo>
                  <a:cubicBezTo>
                    <a:pt x="29319" y="5547"/>
                    <a:pt x="29282" y="5551"/>
                    <a:pt x="29246" y="5558"/>
                  </a:cubicBezTo>
                  <a:cubicBezTo>
                    <a:pt x="29189" y="5558"/>
                    <a:pt x="29145" y="5587"/>
                    <a:pt x="29088" y="5587"/>
                  </a:cubicBezTo>
                  <a:lnTo>
                    <a:pt x="28828" y="5587"/>
                  </a:lnTo>
                  <a:cubicBezTo>
                    <a:pt x="28712" y="5587"/>
                    <a:pt x="28597" y="5601"/>
                    <a:pt x="28467" y="5601"/>
                  </a:cubicBezTo>
                  <a:cubicBezTo>
                    <a:pt x="28337" y="5616"/>
                    <a:pt x="28207" y="5616"/>
                    <a:pt x="28091" y="5630"/>
                  </a:cubicBezTo>
                  <a:cubicBezTo>
                    <a:pt x="28005" y="5630"/>
                    <a:pt x="27933" y="5659"/>
                    <a:pt x="27861" y="5659"/>
                  </a:cubicBezTo>
                  <a:lnTo>
                    <a:pt x="27500" y="5659"/>
                  </a:lnTo>
                  <a:cubicBezTo>
                    <a:pt x="27485" y="5659"/>
                    <a:pt x="27485" y="5630"/>
                    <a:pt x="27456" y="5630"/>
                  </a:cubicBezTo>
                  <a:cubicBezTo>
                    <a:pt x="27413" y="5616"/>
                    <a:pt x="27384" y="5630"/>
                    <a:pt x="27341" y="5601"/>
                  </a:cubicBezTo>
                  <a:cubicBezTo>
                    <a:pt x="27312" y="5587"/>
                    <a:pt x="27269" y="5572"/>
                    <a:pt x="27240" y="5544"/>
                  </a:cubicBezTo>
                  <a:cubicBezTo>
                    <a:pt x="27168" y="5500"/>
                    <a:pt x="27110" y="5428"/>
                    <a:pt x="27038" y="5385"/>
                  </a:cubicBezTo>
                  <a:cubicBezTo>
                    <a:pt x="26953" y="5325"/>
                    <a:pt x="26849" y="5295"/>
                    <a:pt x="26742" y="5295"/>
                  </a:cubicBezTo>
                  <a:cubicBezTo>
                    <a:pt x="26720" y="5295"/>
                    <a:pt x="26698" y="5296"/>
                    <a:pt x="26677" y="5298"/>
                  </a:cubicBezTo>
                  <a:lnTo>
                    <a:pt x="26359" y="5298"/>
                  </a:lnTo>
                  <a:cubicBezTo>
                    <a:pt x="26338" y="5305"/>
                    <a:pt x="26316" y="5309"/>
                    <a:pt x="26294" y="5309"/>
                  </a:cubicBezTo>
                  <a:cubicBezTo>
                    <a:pt x="26273" y="5309"/>
                    <a:pt x="26251" y="5305"/>
                    <a:pt x="26229" y="5298"/>
                  </a:cubicBezTo>
                  <a:cubicBezTo>
                    <a:pt x="26215" y="5298"/>
                    <a:pt x="26200" y="5284"/>
                    <a:pt x="26186" y="5269"/>
                  </a:cubicBezTo>
                  <a:lnTo>
                    <a:pt x="26099" y="5269"/>
                  </a:lnTo>
                  <a:cubicBezTo>
                    <a:pt x="26042" y="5255"/>
                    <a:pt x="25984" y="5240"/>
                    <a:pt x="25941" y="5212"/>
                  </a:cubicBezTo>
                  <a:cubicBezTo>
                    <a:pt x="25883" y="5197"/>
                    <a:pt x="25840" y="5168"/>
                    <a:pt x="25796" y="5154"/>
                  </a:cubicBezTo>
                  <a:cubicBezTo>
                    <a:pt x="25753" y="5125"/>
                    <a:pt x="25753" y="5111"/>
                    <a:pt x="25739" y="5053"/>
                  </a:cubicBezTo>
                  <a:cubicBezTo>
                    <a:pt x="25724" y="5010"/>
                    <a:pt x="25695" y="4981"/>
                    <a:pt x="25681" y="4937"/>
                  </a:cubicBezTo>
                  <a:cubicBezTo>
                    <a:pt x="25652" y="4894"/>
                    <a:pt x="25652" y="4851"/>
                    <a:pt x="25637" y="4807"/>
                  </a:cubicBezTo>
                  <a:cubicBezTo>
                    <a:pt x="25623" y="4735"/>
                    <a:pt x="25609" y="4649"/>
                    <a:pt x="25609" y="4576"/>
                  </a:cubicBezTo>
                  <a:cubicBezTo>
                    <a:pt x="25623" y="4360"/>
                    <a:pt x="25522" y="4143"/>
                    <a:pt x="25334" y="4028"/>
                  </a:cubicBezTo>
                  <a:cubicBezTo>
                    <a:pt x="25161" y="3970"/>
                    <a:pt x="24988" y="3927"/>
                    <a:pt x="24815" y="3912"/>
                  </a:cubicBezTo>
                  <a:cubicBezTo>
                    <a:pt x="24779" y="3905"/>
                    <a:pt x="24739" y="3905"/>
                    <a:pt x="24703" y="3905"/>
                  </a:cubicBezTo>
                  <a:cubicBezTo>
                    <a:pt x="24667" y="3905"/>
                    <a:pt x="24634" y="3905"/>
                    <a:pt x="24613" y="3898"/>
                  </a:cubicBezTo>
                  <a:cubicBezTo>
                    <a:pt x="24569" y="3898"/>
                    <a:pt x="24511" y="3898"/>
                    <a:pt x="24468" y="3884"/>
                  </a:cubicBezTo>
                  <a:cubicBezTo>
                    <a:pt x="24353" y="3855"/>
                    <a:pt x="24252" y="3869"/>
                    <a:pt x="24136" y="3840"/>
                  </a:cubicBezTo>
                  <a:cubicBezTo>
                    <a:pt x="24104" y="3832"/>
                    <a:pt x="24070" y="3830"/>
                    <a:pt x="24035" y="3830"/>
                  </a:cubicBezTo>
                  <a:cubicBezTo>
                    <a:pt x="23978" y="3830"/>
                    <a:pt x="23919" y="3836"/>
                    <a:pt x="23862" y="3836"/>
                  </a:cubicBezTo>
                  <a:cubicBezTo>
                    <a:pt x="23827" y="3836"/>
                    <a:pt x="23793" y="3834"/>
                    <a:pt x="23761" y="3826"/>
                  </a:cubicBezTo>
                  <a:cubicBezTo>
                    <a:pt x="23660" y="3797"/>
                    <a:pt x="23573" y="3739"/>
                    <a:pt x="23501" y="3667"/>
                  </a:cubicBezTo>
                  <a:cubicBezTo>
                    <a:pt x="23414" y="3609"/>
                    <a:pt x="23328" y="3580"/>
                    <a:pt x="23241" y="3552"/>
                  </a:cubicBezTo>
                  <a:cubicBezTo>
                    <a:pt x="23180" y="3541"/>
                    <a:pt x="23119" y="3531"/>
                    <a:pt x="23052" y="3531"/>
                  </a:cubicBezTo>
                  <a:cubicBezTo>
                    <a:pt x="23025" y="3531"/>
                    <a:pt x="22996" y="3533"/>
                    <a:pt x="22967" y="3537"/>
                  </a:cubicBezTo>
                  <a:cubicBezTo>
                    <a:pt x="22931" y="3530"/>
                    <a:pt x="22891" y="3526"/>
                    <a:pt x="22850" y="3526"/>
                  </a:cubicBezTo>
                  <a:cubicBezTo>
                    <a:pt x="22808" y="3526"/>
                    <a:pt x="22765" y="3530"/>
                    <a:pt x="22722" y="3537"/>
                  </a:cubicBezTo>
                  <a:cubicBezTo>
                    <a:pt x="22678" y="3552"/>
                    <a:pt x="22635" y="3552"/>
                    <a:pt x="22592" y="3552"/>
                  </a:cubicBezTo>
                  <a:cubicBezTo>
                    <a:pt x="22548" y="3552"/>
                    <a:pt x="22519" y="3566"/>
                    <a:pt x="22491" y="3580"/>
                  </a:cubicBezTo>
                  <a:lnTo>
                    <a:pt x="22433" y="3580"/>
                  </a:lnTo>
                  <a:cubicBezTo>
                    <a:pt x="22375" y="3609"/>
                    <a:pt x="22317" y="3638"/>
                    <a:pt x="22274" y="3667"/>
                  </a:cubicBezTo>
                  <a:cubicBezTo>
                    <a:pt x="22173" y="3725"/>
                    <a:pt x="22057" y="3768"/>
                    <a:pt x="21956" y="3797"/>
                  </a:cubicBezTo>
                  <a:cubicBezTo>
                    <a:pt x="21855" y="3797"/>
                    <a:pt x="21754" y="3783"/>
                    <a:pt x="21668" y="3768"/>
                  </a:cubicBezTo>
                  <a:cubicBezTo>
                    <a:pt x="21581" y="3768"/>
                    <a:pt x="21494" y="3739"/>
                    <a:pt x="21422" y="3696"/>
                  </a:cubicBezTo>
                  <a:cubicBezTo>
                    <a:pt x="21379" y="3667"/>
                    <a:pt x="21336" y="3638"/>
                    <a:pt x="21292" y="3609"/>
                  </a:cubicBezTo>
                  <a:cubicBezTo>
                    <a:pt x="21249" y="3566"/>
                    <a:pt x="21191" y="3552"/>
                    <a:pt x="21148" y="3494"/>
                  </a:cubicBezTo>
                  <a:cubicBezTo>
                    <a:pt x="21090" y="3407"/>
                    <a:pt x="21047" y="3321"/>
                    <a:pt x="21047" y="3220"/>
                  </a:cubicBezTo>
                  <a:cubicBezTo>
                    <a:pt x="21033" y="3191"/>
                    <a:pt x="21033" y="3147"/>
                    <a:pt x="21047" y="3118"/>
                  </a:cubicBezTo>
                  <a:cubicBezTo>
                    <a:pt x="21061" y="3075"/>
                    <a:pt x="21061" y="3032"/>
                    <a:pt x="21061" y="2974"/>
                  </a:cubicBezTo>
                  <a:cubicBezTo>
                    <a:pt x="21076" y="2888"/>
                    <a:pt x="21090" y="2786"/>
                    <a:pt x="21148" y="2700"/>
                  </a:cubicBezTo>
                  <a:cubicBezTo>
                    <a:pt x="21191" y="2628"/>
                    <a:pt x="21235" y="2570"/>
                    <a:pt x="21307" y="2512"/>
                  </a:cubicBezTo>
                  <a:cubicBezTo>
                    <a:pt x="21408" y="2411"/>
                    <a:pt x="21365" y="2166"/>
                    <a:pt x="21365" y="2021"/>
                  </a:cubicBezTo>
                  <a:cubicBezTo>
                    <a:pt x="21365" y="1949"/>
                    <a:pt x="21336" y="1877"/>
                    <a:pt x="21336" y="1805"/>
                  </a:cubicBezTo>
                  <a:cubicBezTo>
                    <a:pt x="21336" y="1733"/>
                    <a:pt x="21336" y="1675"/>
                    <a:pt x="21336" y="1603"/>
                  </a:cubicBezTo>
                  <a:cubicBezTo>
                    <a:pt x="21307" y="1415"/>
                    <a:pt x="21292" y="1213"/>
                    <a:pt x="21292" y="1025"/>
                  </a:cubicBezTo>
                  <a:cubicBezTo>
                    <a:pt x="21278" y="910"/>
                    <a:pt x="21307" y="780"/>
                    <a:pt x="21379" y="693"/>
                  </a:cubicBezTo>
                  <a:cubicBezTo>
                    <a:pt x="21509" y="578"/>
                    <a:pt x="21639" y="477"/>
                    <a:pt x="21783" y="390"/>
                  </a:cubicBezTo>
                  <a:cubicBezTo>
                    <a:pt x="21942" y="289"/>
                    <a:pt x="22101" y="174"/>
                    <a:pt x="22245" y="44"/>
                  </a:cubicBezTo>
                  <a:cubicBezTo>
                    <a:pt x="22260" y="29"/>
                    <a:pt x="22260" y="15"/>
                    <a:pt x="222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-327789" y="4453810"/>
            <a:ext cx="6372360" cy="1898212"/>
            <a:chOff x="-1488425" y="2561938"/>
            <a:chExt cx="6193171" cy="1844835"/>
          </a:xfrm>
        </p:grpSpPr>
        <p:sp>
          <p:nvSpPr>
            <p:cNvPr id="22" name="Google Shape;22;p2"/>
            <p:cNvSpPr/>
            <p:nvPr/>
          </p:nvSpPr>
          <p:spPr>
            <a:xfrm>
              <a:off x="-1488425" y="2561938"/>
              <a:ext cx="6193171" cy="1844835"/>
            </a:xfrm>
            <a:custGeom>
              <a:avLst/>
              <a:gdLst/>
              <a:ahLst/>
              <a:cxnLst/>
              <a:rect l="l" t="t" r="r" b="b"/>
              <a:pathLst>
                <a:path w="54206" h="16147" extrusionOk="0">
                  <a:moveTo>
                    <a:pt x="27607" y="1"/>
                  </a:moveTo>
                  <a:cubicBezTo>
                    <a:pt x="27529" y="1"/>
                    <a:pt x="27450" y="8"/>
                    <a:pt x="27370" y="22"/>
                  </a:cubicBezTo>
                  <a:cubicBezTo>
                    <a:pt x="27240" y="66"/>
                    <a:pt x="27111" y="138"/>
                    <a:pt x="26995" y="239"/>
                  </a:cubicBezTo>
                  <a:cubicBezTo>
                    <a:pt x="26937" y="282"/>
                    <a:pt x="26894" y="340"/>
                    <a:pt x="26865" y="398"/>
                  </a:cubicBezTo>
                  <a:cubicBezTo>
                    <a:pt x="26836" y="412"/>
                    <a:pt x="26822" y="441"/>
                    <a:pt x="26793" y="455"/>
                  </a:cubicBezTo>
                  <a:cubicBezTo>
                    <a:pt x="26721" y="556"/>
                    <a:pt x="26649" y="657"/>
                    <a:pt x="26562" y="759"/>
                  </a:cubicBezTo>
                  <a:cubicBezTo>
                    <a:pt x="26418" y="903"/>
                    <a:pt x="26259" y="1033"/>
                    <a:pt x="26100" y="1163"/>
                  </a:cubicBezTo>
                  <a:cubicBezTo>
                    <a:pt x="25927" y="1286"/>
                    <a:pt x="25723" y="1357"/>
                    <a:pt x="25514" y="1357"/>
                  </a:cubicBezTo>
                  <a:cubicBezTo>
                    <a:pt x="25479" y="1357"/>
                    <a:pt x="25443" y="1355"/>
                    <a:pt x="25407" y="1350"/>
                  </a:cubicBezTo>
                  <a:cubicBezTo>
                    <a:pt x="25191" y="1350"/>
                    <a:pt x="25061" y="1350"/>
                    <a:pt x="24888" y="1567"/>
                  </a:cubicBezTo>
                  <a:cubicBezTo>
                    <a:pt x="24729" y="1783"/>
                    <a:pt x="24584" y="2014"/>
                    <a:pt x="24469" y="2260"/>
                  </a:cubicBezTo>
                  <a:cubicBezTo>
                    <a:pt x="24411" y="2375"/>
                    <a:pt x="24353" y="2491"/>
                    <a:pt x="24310" y="2621"/>
                  </a:cubicBezTo>
                  <a:cubicBezTo>
                    <a:pt x="24267" y="2722"/>
                    <a:pt x="24209" y="2794"/>
                    <a:pt x="24151" y="2895"/>
                  </a:cubicBezTo>
                  <a:cubicBezTo>
                    <a:pt x="24079" y="3054"/>
                    <a:pt x="24108" y="3039"/>
                    <a:pt x="23978" y="3140"/>
                  </a:cubicBezTo>
                  <a:cubicBezTo>
                    <a:pt x="23935" y="3169"/>
                    <a:pt x="23935" y="3198"/>
                    <a:pt x="23863" y="3256"/>
                  </a:cubicBezTo>
                  <a:cubicBezTo>
                    <a:pt x="23790" y="3314"/>
                    <a:pt x="23747" y="3386"/>
                    <a:pt x="23689" y="3444"/>
                  </a:cubicBezTo>
                  <a:cubicBezTo>
                    <a:pt x="23588" y="3516"/>
                    <a:pt x="23473" y="3588"/>
                    <a:pt x="23357" y="3631"/>
                  </a:cubicBezTo>
                  <a:cubicBezTo>
                    <a:pt x="23242" y="3703"/>
                    <a:pt x="23126" y="3747"/>
                    <a:pt x="22996" y="3790"/>
                  </a:cubicBezTo>
                  <a:cubicBezTo>
                    <a:pt x="22823" y="3877"/>
                    <a:pt x="22679" y="4006"/>
                    <a:pt x="22563" y="4151"/>
                  </a:cubicBezTo>
                  <a:cubicBezTo>
                    <a:pt x="22477" y="4237"/>
                    <a:pt x="22419" y="4324"/>
                    <a:pt x="22361" y="4425"/>
                  </a:cubicBezTo>
                  <a:cubicBezTo>
                    <a:pt x="22318" y="4512"/>
                    <a:pt x="22275" y="4598"/>
                    <a:pt x="22203" y="4671"/>
                  </a:cubicBezTo>
                  <a:cubicBezTo>
                    <a:pt x="22110" y="4789"/>
                    <a:pt x="21957" y="4860"/>
                    <a:pt x="21799" y="4860"/>
                  </a:cubicBezTo>
                  <a:cubicBezTo>
                    <a:pt x="21784" y="4860"/>
                    <a:pt x="21770" y="4859"/>
                    <a:pt x="21755" y="4858"/>
                  </a:cubicBezTo>
                  <a:cubicBezTo>
                    <a:pt x="21701" y="4852"/>
                    <a:pt x="21647" y="4849"/>
                    <a:pt x="21595" y="4849"/>
                  </a:cubicBezTo>
                  <a:cubicBezTo>
                    <a:pt x="21520" y="4849"/>
                    <a:pt x="21447" y="4856"/>
                    <a:pt x="21380" y="4873"/>
                  </a:cubicBezTo>
                  <a:cubicBezTo>
                    <a:pt x="21221" y="4930"/>
                    <a:pt x="21077" y="5003"/>
                    <a:pt x="20932" y="5075"/>
                  </a:cubicBezTo>
                  <a:cubicBezTo>
                    <a:pt x="20860" y="5104"/>
                    <a:pt x="20788" y="5132"/>
                    <a:pt x="20730" y="5176"/>
                  </a:cubicBezTo>
                  <a:cubicBezTo>
                    <a:pt x="20571" y="5306"/>
                    <a:pt x="20441" y="5464"/>
                    <a:pt x="20369" y="5667"/>
                  </a:cubicBezTo>
                  <a:cubicBezTo>
                    <a:pt x="20254" y="5854"/>
                    <a:pt x="20167" y="6071"/>
                    <a:pt x="20138" y="6287"/>
                  </a:cubicBezTo>
                  <a:cubicBezTo>
                    <a:pt x="20109" y="6489"/>
                    <a:pt x="20138" y="6648"/>
                    <a:pt x="20023" y="6793"/>
                  </a:cubicBezTo>
                  <a:cubicBezTo>
                    <a:pt x="19806" y="7052"/>
                    <a:pt x="19546" y="7254"/>
                    <a:pt x="19258" y="7413"/>
                  </a:cubicBezTo>
                  <a:cubicBezTo>
                    <a:pt x="19070" y="7500"/>
                    <a:pt x="18911" y="7615"/>
                    <a:pt x="18767" y="7774"/>
                  </a:cubicBezTo>
                  <a:cubicBezTo>
                    <a:pt x="18695" y="7947"/>
                    <a:pt x="18623" y="8121"/>
                    <a:pt x="18594" y="8308"/>
                  </a:cubicBezTo>
                  <a:cubicBezTo>
                    <a:pt x="18507" y="8554"/>
                    <a:pt x="18449" y="8813"/>
                    <a:pt x="18392" y="9059"/>
                  </a:cubicBezTo>
                  <a:cubicBezTo>
                    <a:pt x="18305" y="9405"/>
                    <a:pt x="18132" y="9449"/>
                    <a:pt x="17915" y="9593"/>
                  </a:cubicBezTo>
                  <a:cubicBezTo>
                    <a:pt x="17699" y="9737"/>
                    <a:pt x="17497" y="9954"/>
                    <a:pt x="17251" y="9954"/>
                  </a:cubicBezTo>
                  <a:lnTo>
                    <a:pt x="16833" y="9954"/>
                  </a:lnTo>
                  <a:cubicBezTo>
                    <a:pt x="16703" y="9954"/>
                    <a:pt x="16538" y="9986"/>
                    <a:pt x="16381" y="9986"/>
                  </a:cubicBezTo>
                  <a:cubicBezTo>
                    <a:pt x="16259" y="9986"/>
                    <a:pt x="16142" y="9966"/>
                    <a:pt x="16053" y="9896"/>
                  </a:cubicBezTo>
                  <a:cubicBezTo>
                    <a:pt x="15923" y="9810"/>
                    <a:pt x="15836" y="9694"/>
                    <a:pt x="15793" y="9550"/>
                  </a:cubicBezTo>
                  <a:cubicBezTo>
                    <a:pt x="15692" y="9218"/>
                    <a:pt x="15822" y="8842"/>
                    <a:pt x="15620" y="8539"/>
                  </a:cubicBezTo>
                  <a:cubicBezTo>
                    <a:pt x="15562" y="8453"/>
                    <a:pt x="15476" y="8366"/>
                    <a:pt x="15403" y="8294"/>
                  </a:cubicBezTo>
                  <a:cubicBezTo>
                    <a:pt x="15245" y="8135"/>
                    <a:pt x="15100" y="7962"/>
                    <a:pt x="14970" y="7789"/>
                  </a:cubicBezTo>
                  <a:cubicBezTo>
                    <a:pt x="14840" y="7615"/>
                    <a:pt x="14768" y="7471"/>
                    <a:pt x="14581" y="7413"/>
                  </a:cubicBezTo>
                  <a:cubicBezTo>
                    <a:pt x="14547" y="7406"/>
                    <a:pt x="14512" y="7402"/>
                    <a:pt x="14475" y="7402"/>
                  </a:cubicBezTo>
                  <a:cubicBezTo>
                    <a:pt x="14372" y="7402"/>
                    <a:pt x="14262" y="7432"/>
                    <a:pt x="14176" y="7485"/>
                  </a:cubicBezTo>
                  <a:cubicBezTo>
                    <a:pt x="14032" y="7558"/>
                    <a:pt x="13931" y="7659"/>
                    <a:pt x="13859" y="7803"/>
                  </a:cubicBezTo>
                  <a:cubicBezTo>
                    <a:pt x="13729" y="8020"/>
                    <a:pt x="13628" y="8265"/>
                    <a:pt x="13541" y="8510"/>
                  </a:cubicBezTo>
                  <a:cubicBezTo>
                    <a:pt x="13498" y="8611"/>
                    <a:pt x="13498" y="8828"/>
                    <a:pt x="13411" y="8871"/>
                  </a:cubicBezTo>
                  <a:lnTo>
                    <a:pt x="13325" y="8871"/>
                  </a:lnTo>
                  <a:cubicBezTo>
                    <a:pt x="13180" y="8915"/>
                    <a:pt x="13065" y="8987"/>
                    <a:pt x="12964" y="9088"/>
                  </a:cubicBezTo>
                  <a:cubicBezTo>
                    <a:pt x="12906" y="9117"/>
                    <a:pt x="12863" y="9174"/>
                    <a:pt x="12819" y="9232"/>
                  </a:cubicBezTo>
                  <a:cubicBezTo>
                    <a:pt x="12776" y="9319"/>
                    <a:pt x="12805" y="9261"/>
                    <a:pt x="12776" y="9376"/>
                  </a:cubicBezTo>
                  <a:cubicBezTo>
                    <a:pt x="12733" y="9564"/>
                    <a:pt x="12675" y="9766"/>
                    <a:pt x="12632" y="9968"/>
                  </a:cubicBezTo>
                  <a:cubicBezTo>
                    <a:pt x="12574" y="10271"/>
                    <a:pt x="12531" y="10618"/>
                    <a:pt x="12271" y="10647"/>
                  </a:cubicBezTo>
                  <a:cubicBezTo>
                    <a:pt x="12170" y="10654"/>
                    <a:pt x="12072" y="10658"/>
                    <a:pt x="11977" y="10658"/>
                  </a:cubicBezTo>
                  <a:cubicBezTo>
                    <a:pt x="11881" y="10658"/>
                    <a:pt x="11787" y="10654"/>
                    <a:pt x="11694" y="10647"/>
                  </a:cubicBezTo>
                  <a:lnTo>
                    <a:pt x="11203" y="10647"/>
                  </a:lnTo>
                  <a:cubicBezTo>
                    <a:pt x="11171" y="10651"/>
                    <a:pt x="11139" y="10653"/>
                    <a:pt x="11107" y="10653"/>
                  </a:cubicBezTo>
                  <a:cubicBezTo>
                    <a:pt x="10924" y="10653"/>
                    <a:pt x="10746" y="10584"/>
                    <a:pt x="10611" y="10474"/>
                  </a:cubicBezTo>
                  <a:cubicBezTo>
                    <a:pt x="10495" y="10344"/>
                    <a:pt x="10380" y="10185"/>
                    <a:pt x="10250" y="10069"/>
                  </a:cubicBezTo>
                  <a:cubicBezTo>
                    <a:pt x="10149" y="9983"/>
                    <a:pt x="10033" y="9954"/>
                    <a:pt x="9932" y="9882"/>
                  </a:cubicBezTo>
                  <a:cubicBezTo>
                    <a:pt x="9904" y="9838"/>
                    <a:pt x="9875" y="9810"/>
                    <a:pt x="9831" y="9781"/>
                  </a:cubicBezTo>
                  <a:cubicBezTo>
                    <a:pt x="9745" y="9723"/>
                    <a:pt x="9644" y="9665"/>
                    <a:pt x="9528" y="9636"/>
                  </a:cubicBezTo>
                  <a:cubicBezTo>
                    <a:pt x="9425" y="9612"/>
                    <a:pt x="9313" y="9602"/>
                    <a:pt x="9199" y="9602"/>
                  </a:cubicBezTo>
                  <a:cubicBezTo>
                    <a:pt x="9106" y="9602"/>
                    <a:pt x="9013" y="9609"/>
                    <a:pt x="8922" y="9622"/>
                  </a:cubicBezTo>
                  <a:cubicBezTo>
                    <a:pt x="8691" y="9622"/>
                    <a:pt x="8561" y="9405"/>
                    <a:pt x="8489" y="9102"/>
                  </a:cubicBezTo>
                  <a:cubicBezTo>
                    <a:pt x="8446" y="8958"/>
                    <a:pt x="8431" y="8813"/>
                    <a:pt x="8388" y="8669"/>
                  </a:cubicBezTo>
                  <a:cubicBezTo>
                    <a:pt x="8344" y="8510"/>
                    <a:pt x="8287" y="8366"/>
                    <a:pt x="8229" y="8236"/>
                  </a:cubicBezTo>
                  <a:cubicBezTo>
                    <a:pt x="8128" y="7962"/>
                    <a:pt x="8056" y="7745"/>
                    <a:pt x="7839" y="7702"/>
                  </a:cubicBezTo>
                  <a:lnTo>
                    <a:pt x="7507" y="7702"/>
                  </a:lnTo>
                  <a:cubicBezTo>
                    <a:pt x="7487" y="7701"/>
                    <a:pt x="7468" y="7701"/>
                    <a:pt x="7448" y="7701"/>
                  </a:cubicBezTo>
                  <a:cubicBezTo>
                    <a:pt x="7150" y="7701"/>
                    <a:pt x="6857" y="7802"/>
                    <a:pt x="6627" y="8005"/>
                  </a:cubicBezTo>
                  <a:cubicBezTo>
                    <a:pt x="6526" y="8092"/>
                    <a:pt x="6381" y="8178"/>
                    <a:pt x="6338" y="8352"/>
                  </a:cubicBezTo>
                  <a:cubicBezTo>
                    <a:pt x="6324" y="8453"/>
                    <a:pt x="6338" y="8554"/>
                    <a:pt x="6367" y="8669"/>
                  </a:cubicBezTo>
                  <a:cubicBezTo>
                    <a:pt x="6381" y="8799"/>
                    <a:pt x="6396" y="8929"/>
                    <a:pt x="6425" y="9059"/>
                  </a:cubicBezTo>
                  <a:cubicBezTo>
                    <a:pt x="6482" y="9232"/>
                    <a:pt x="6511" y="9420"/>
                    <a:pt x="6511" y="9607"/>
                  </a:cubicBezTo>
                  <a:cubicBezTo>
                    <a:pt x="6410" y="9607"/>
                    <a:pt x="6367" y="9665"/>
                    <a:pt x="6396" y="9781"/>
                  </a:cubicBezTo>
                  <a:cubicBezTo>
                    <a:pt x="6410" y="9824"/>
                    <a:pt x="6453" y="9853"/>
                    <a:pt x="6453" y="9896"/>
                  </a:cubicBezTo>
                  <a:lnTo>
                    <a:pt x="6453" y="10012"/>
                  </a:lnTo>
                  <a:cubicBezTo>
                    <a:pt x="6511" y="10185"/>
                    <a:pt x="6540" y="10387"/>
                    <a:pt x="6554" y="10575"/>
                  </a:cubicBezTo>
                  <a:cubicBezTo>
                    <a:pt x="6554" y="10676"/>
                    <a:pt x="6554" y="10777"/>
                    <a:pt x="6540" y="10878"/>
                  </a:cubicBezTo>
                  <a:cubicBezTo>
                    <a:pt x="6511" y="11051"/>
                    <a:pt x="6453" y="11181"/>
                    <a:pt x="6410" y="11340"/>
                  </a:cubicBezTo>
                  <a:cubicBezTo>
                    <a:pt x="6410" y="11498"/>
                    <a:pt x="6309" y="11628"/>
                    <a:pt x="6165" y="11686"/>
                  </a:cubicBezTo>
                  <a:cubicBezTo>
                    <a:pt x="5934" y="11830"/>
                    <a:pt x="5847" y="12105"/>
                    <a:pt x="5732" y="12393"/>
                  </a:cubicBezTo>
                  <a:cubicBezTo>
                    <a:pt x="5703" y="12538"/>
                    <a:pt x="5659" y="12682"/>
                    <a:pt x="5587" y="12827"/>
                  </a:cubicBezTo>
                  <a:cubicBezTo>
                    <a:pt x="5505" y="12930"/>
                    <a:pt x="5408" y="12944"/>
                    <a:pt x="5311" y="12944"/>
                  </a:cubicBezTo>
                  <a:cubicBezTo>
                    <a:pt x="5273" y="12944"/>
                    <a:pt x="5235" y="12942"/>
                    <a:pt x="5198" y="12942"/>
                  </a:cubicBezTo>
                  <a:cubicBezTo>
                    <a:pt x="4938" y="12942"/>
                    <a:pt x="4721" y="12769"/>
                    <a:pt x="4519" y="12581"/>
                  </a:cubicBezTo>
                  <a:cubicBezTo>
                    <a:pt x="4389" y="12451"/>
                    <a:pt x="4331" y="12365"/>
                    <a:pt x="4173" y="12365"/>
                  </a:cubicBezTo>
                  <a:lnTo>
                    <a:pt x="3841" y="12365"/>
                  </a:lnTo>
                  <a:cubicBezTo>
                    <a:pt x="3711" y="12408"/>
                    <a:pt x="3581" y="12451"/>
                    <a:pt x="3465" y="12509"/>
                  </a:cubicBezTo>
                  <a:cubicBezTo>
                    <a:pt x="3422" y="12523"/>
                    <a:pt x="3379" y="12538"/>
                    <a:pt x="3335" y="12567"/>
                  </a:cubicBezTo>
                  <a:cubicBezTo>
                    <a:pt x="3278" y="12581"/>
                    <a:pt x="3234" y="12610"/>
                    <a:pt x="3177" y="12653"/>
                  </a:cubicBezTo>
                  <a:cubicBezTo>
                    <a:pt x="3104" y="12769"/>
                    <a:pt x="3047" y="12884"/>
                    <a:pt x="3018" y="13014"/>
                  </a:cubicBezTo>
                  <a:cubicBezTo>
                    <a:pt x="2960" y="13144"/>
                    <a:pt x="2902" y="13260"/>
                    <a:pt x="2845" y="13375"/>
                  </a:cubicBezTo>
                  <a:cubicBezTo>
                    <a:pt x="2758" y="13534"/>
                    <a:pt x="2686" y="13693"/>
                    <a:pt x="2642" y="13866"/>
                  </a:cubicBezTo>
                  <a:cubicBezTo>
                    <a:pt x="2642" y="14054"/>
                    <a:pt x="2614" y="14227"/>
                    <a:pt x="2585" y="14400"/>
                  </a:cubicBezTo>
                  <a:cubicBezTo>
                    <a:pt x="2541" y="14544"/>
                    <a:pt x="2484" y="14689"/>
                    <a:pt x="2412" y="14819"/>
                  </a:cubicBezTo>
                  <a:cubicBezTo>
                    <a:pt x="2383" y="14876"/>
                    <a:pt x="2339" y="14920"/>
                    <a:pt x="2296" y="14977"/>
                  </a:cubicBezTo>
                  <a:cubicBezTo>
                    <a:pt x="2209" y="15078"/>
                    <a:pt x="2079" y="15165"/>
                    <a:pt x="1935" y="15208"/>
                  </a:cubicBezTo>
                  <a:cubicBezTo>
                    <a:pt x="1849" y="15252"/>
                    <a:pt x="1762" y="15281"/>
                    <a:pt x="1675" y="15309"/>
                  </a:cubicBezTo>
                  <a:cubicBezTo>
                    <a:pt x="1430" y="15396"/>
                    <a:pt x="1242" y="15526"/>
                    <a:pt x="982" y="15627"/>
                  </a:cubicBezTo>
                  <a:cubicBezTo>
                    <a:pt x="737" y="15742"/>
                    <a:pt x="492" y="15829"/>
                    <a:pt x="246" y="15959"/>
                  </a:cubicBezTo>
                  <a:cubicBezTo>
                    <a:pt x="174" y="16002"/>
                    <a:pt x="102" y="16046"/>
                    <a:pt x="44" y="16103"/>
                  </a:cubicBezTo>
                  <a:cubicBezTo>
                    <a:pt x="15" y="16118"/>
                    <a:pt x="1" y="16132"/>
                    <a:pt x="1" y="16147"/>
                  </a:cubicBezTo>
                  <a:lnTo>
                    <a:pt x="54206" y="16147"/>
                  </a:lnTo>
                  <a:cubicBezTo>
                    <a:pt x="54163" y="16103"/>
                    <a:pt x="54134" y="16060"/>
                    <a:pt x="54119" y="16002"/>
                  </a:cubicBezTo>
                  <a:cubicBezTo>
                    <a:pt x="54090" y="15930"/>
                    <a:pt x="54047" y="15872"/>
                    <a:pt x="54004" y="15800"/>
                  </a:cubicBezTo>
                  <a:cubicBezTo>
                    <a:pt x="53946" y="15728"/>
                    <a:pt x="53874" y="15656"/>
                    <a:pt x="53787" y="15613"/>
                  </a:cubicBezTo>
                  <a:cubicBezTo>
                    <a:pt x="53757" y="15602"/>
                    <a:pt x="53733" y="15592"/>
                    <a:pt x="53707" y="15592"/>
                  </a:cubicBezTo>
                  <a:cubicBezTo>
                    <a:pt x="53696" y="15592"/>
                    <a:pt x="53685" y="15594"/>
                    <a:pt x="53672" y="15598"/>
                  </a:cubicBezTo>
                  <a:cubicBezTo>
                    <a:pt x="53614" y="15584"/>
                    <a:pt x="53571" y="15584"/>
                    <a:pt x="53527" y="15555"/>
                  </a:cubicBezTo>
                  <a:cubicBezTo>
                    <a:pt x="53358" y="15534"/>
                    <a:pt x="53189" y="15520"/>
                    <a:pt x="53026" y="15520"/>
                  </a:cubicBezTo>
                  <a:cubicBezTo>
                    <a:pt x="52966" y="15520"/>
                    <a:pt x="52907" y="15522"/>
                    <a:pt x="52849" y="15526"/>
                  </a:cubicBezTo>
                  <a:cubicBezTo>
                    <a:pt x="52647" y="15526"/>
                    <a:pt x="52451" y="15532"/>
                    <a:pt x="52258" y="15532"/>
                  </a:cubicBezTo>
                  <a:cubicBezTo>
                    <a:pt x="52161" y="15532"/>
                    <a:pt x="52065" y="15531"/>
                    <a:pt x="51968" y="15526"/>
                  </a:cubicBezTo>
                  <a:cubicBezTo>
                    <a:pt x="51853" y="15526"/>
                    <a:pt x="51752" y="15511"/>
                    <a:pt x="51665" y="15468"/>
                  </a:cubicBezTo>
                  <a:cubicBezTo>
                    <a:pt x="51564" y="15425"/>
                    <a:pt x="51449" y="15382"/>
                    <a:pt x="51348" y="15367"/>
                  </a:cubicBezTo>
                  <a:cubicBezTo>
                    <a:pt x="51232" y="15338"/>
                    <a:pt x="51131" y="15295"/>
                    <a:pt x="51045" y="15237"/>
                  </a:cubicBezTo>
                  <a:cubicBezTo>
                    <a:pt x="50894" y="15187"/>
                    <a:pt x="50744" y="15148"/>
                    <a:pt x="50593" y="15148"/>
                  </a:cubicBezTo>
                  <a:cubicBezTo>
                    <a:pt x="50570" y="15148"/>
                    <a:pt x="50548" y="15149"/>
                    <a:pt x="50525" y="15151"/>
                  </a:cubicBezTo>
                  <a:cubicBezTo>
                    <a:pt x="50467" y="15143"/>
                    <a:pt x="50406" y="15140"/>
                    <a:pt x="50344" y="15140"/>
                  </a:cubicBezTo>
                  <a:cubicBezTo>
                    <a:pt x="50283" y="15140"/>
                    <a:pt x="50222" y="15143"/>
                    <a:pt x="50164" y="15151"/>
                  </a:cubicBezTo>
                  <a:cubicBezTo>
                    <a:pt x="50077" y="15165"/>
                    <a:pt x="49991" y="15223"/>
                    <a:pt x="49904" y="15237"/>
                  </a:cubicBezTo>
                  <a:cubicBezTo>
                    <a:pt x="49861" y="15237"/>
                    <a:pt x="49818" y="15237"/>
                    <a:pt x="49789" y="15252"/>
                  </a:cubicBezTo>
                  <a:cubicBezTo>
                    <a:pt x="49673" y="15281"/>
                    <a:pt x="49572" y="15309"/>
                    <a:pt x="49457" y="15309"/>
                  </a:cubicBezTo>
                  <a:lnTo>
                    <a:pt x="49226" y="15309"/>
                  </a:lnTo>
                  <a:cubicBezTo>
                    <a:pt x="49139" y="15295"/>
                    <a:pt x="49067" y="15281"/>
                    <a:pt x="48980" y="15237"/>
                  </a:cubicBezTo>
                  <a:lnTo>
                    <a:pt x="48923" y="15208"/>
                  </a:lnTo>
                  <a:cubicBezTo>
                    <a:pt x="48706" y="15151"/>
                    <a:pt x="48490" y="15064"/>
                    <a:pt x="48287" y="14963"/>
                  </a:cubicBezTo>
                  <a:cubicBezTo>
                    <a:pt x="48230" y="14920"/>
                    <a:pt x="48172" y="14876"/>
                    <a:pt x="48114" y="14833"/>
                  </a:cubicBezTo>
                  <a:cubicBezTo>
                    <a:pt x="48028" y="14790"/>
                    <a:pt x="47927" y="14746"/>
                    <a:pt x="47840" y="14718"/>
                  </a:cubicBezTo>
                  <a:cubicBezTo>
                    <a:pt x="47777" y="14693"/>
                    <a:pt x="47716" y="14685"/>
                    <a:pt x="47656" y="14685"/>
                  </a:cubicBezTo>
                  <a:cubicBezTo>
                    <a:pt x="47535" y="14685"/>
                    <a:pt x="47416" y="14718"/>
                    <a:pt x="47291" y="14718"/>
                  </a:cubicBezTo>
                  <a:cubicBezTo>
                    <a:pt x="47161" y="14718"/>
                    <a:pt x="47032" y="14718"/>
                    <a:pt x="46902" y="14689"/>
                  </a:cubicBezTo>
                  <a:cubicBezTo>
                    <a:pt x="46858" y="14674"/>
                    <a:pt x="46801" y="14660"/>
                    <a:pt x="46757" y="14645"/>
                  </a:cubicBezTo>
                  <a:cubicBezTo>
                    <a:pt x="46738" y="14645"/>
                    <a:pt x="46719" y="14652"/>
                    <a:pt x="46700" y="14652"/>
                  </a:cubicBezTo>
                  <a:cubicBezTo>
                    <a:pt x="46690" y="14652"/>
                    <a:pt x="46680" y="14650"/>
                    <a:pt x="46671" y="14645"/>
                  </a:cubicBezTo>
                  <a:cubicBezTo>
                    <a:pt x="46642" y="14631"/>
                    <a:pt x="46627" y="14602"/>
                    <a:pt x="46598" y="14588"/>
                  </a:cubicBezTo>
                  <a:cubicBezTo>
                    <a:pt x="46555" y="14559"/>
                    <a:pt x="46541" y="14515"/>
                    <a:pt x="46526" y="14487"/>
                  </a:cubicBezTo>
                  <a:cubicBezTo>
                    <a:pt x="46512" y="14472"/>
                    <a:pt x="46483" y="14458"/>
                    <a:pt x="46469" y="14429"/>
                  </a:cubicBezTo>
                  <a:cubicBezTo>
                    <a:pt x="46469" y="14400"/>
                    <a:pt x="46454" y="14371"/>
                    <a:pt x="46454" y="14328"/>
                  </a:cubicBezTo>
                  <a:cubicBezTo>
                    <a:pt x="46440" y="14299"/>
                    <a:pt x="46425" y="14270"/>
                    <a:pt x="46411" y="14227"/>
                  </a:cubicBezTo>
                  <a:cubicBezTo>
                    <a:pt x="46411" y="14155"/>
                    <a:pt x="46382" y="14082"/>
                    <a:pt x="46367" y="13996"/>
                  </a:cubicBezTo>
                  <a:cubicBezTo>
                    <a:pt x="46324" y="13924"/>
                    <a:pt x="46252" y="13851"/>
                    <a:pt x="46180" y="13794"/>
                  </a:cubicBezTo>
                  <a:cubicBezTo>
                    <a:pt x="46137" y="13736"/>
                    <a:pt x="46093" y="13678"/>
                    <a:pt x="46035" y="13620"/>
                  </a:cubicBezTo>
                  <a:cubicBezTo>
                    <a:pt x="45963" y="13577"/>
                    <a:pt x="45949" y="13563"/>
                    <a:pt x="45934" y="13462"/>
                  </a:cubicBezTo>
                  <a:cubicBezTo>
                    <a:pt x="45891" y="13332"/>
                    <a:pt x="45819" y="13216"/>
                    <a:pt x="45732" y="13115"/>
                  </a:cubicBezTo>
                  <a:cubicBezTo>
                    <a:pt x="45660" y="13000"/>
                    <a:pt x="45574" y="12884"/>
                    <a:pt x="45487" y="12783"/>
                  </a:cubicBezTo>
                  <a:cubicBezTo>
                    <a:pt x="45415" y="12725"/>
                    <a:pt x="45371" y="12653"/>
                    <a:pt x="45357" y="12567"/>
                  </a:cubicBezTo>
                  <a:cubicBezTo>
                    <a:pt x="45343" y="12466"/>
                    <a:pt x="45357" y="12365"/>
                    <a:pt x="45343" y="12278"/>
                  </a:cubicBezTo>
                  <a:cubicBezTo>
                    <a:pt x="45314" y="12047"/>
                    <a:pt x="45213" y="11830"/>
                    <a:pt x="45068" y="11643"/>
                  </a:cubicBezTo>
                  <a:cubicBezTo>
                    <a:pt x="45025" y="11585"/>
                    <a:pt x="44967" y="11527"/>
                    <a:pt x="44895" y="11484"/>
                  </a:cubicBezTo>
                  <a:cubicBezTo>
                    <a:pt x="44866" y="11484"/>
                    <a:pt x="44852" y="11470"/>
                    <a:pt x="44837" y="11470"/>
                  </a:cubicBezTo>
                  <a:cubicBezTo>
                    <a:pt x="44780" y="11462"/>
                    <a:pt x="44722" y="11459"/>
                    <a:pt x="44664" y="11459"/>
                  </a:cubicBezTo>
                  <a:cubicBezTo>
                    <a:pt x="44606" y="11459"/>
                    <a:pt x="44549" y="11462"/>
                    <a:pt x="44491" y="11470"/>
                  </a:cubicBezTo>
                  <a:cubicBezTo>
                    <a:pt x="44217" y="11484"/>
                    <a:pt x="43942" y="11513"/>
                    <a:pt x="43668" y="11585"/>
                  </a:cubicBezTo>
                  <a:cubicBezTo>
                    <a:pt x="43524" y="11628"/>
                    <a:pt x="43379" y="11672"/>
                    <a:pt x="43249" y="11729"/>
                  </a:cubicBezTo>
                  <a:cubicBezTo>
                    <a:pt x="43192" y="11744"/>
                    <a:pt x="43134" y="11773"/>
                    <a:pt x="43091" y="11787"/>
                  </a:cubicBezTo>
                  <a:cubicBezTo>
                    <a:pt x="43033" y="11816"/>
                    <a:pt x="42975" y="11802"/>
                    <a:pt x="42932" y="11830"/>
                  </a:cubicBezTo>
                  <a:cubicBezTo>
                    <a:pt x="42816" y="11903"/>
                    <a:pt x="42787" y="12162"/>
                    <a:pt x="42715" y="12292"/>
                  </a:cubicBezTo>
                  <a:cubicBezTo>
                    <a:pt x="42686" y="12393"/>
                    <a:pt x="42643" y="12480"/>
                    <a:pt x="42600" y="12567"/>
                  </a:cubicBezTo>
                  <a:cubicBezTo>
                    <a:pt x="42528" y="12668"/>
                    <a:pt x="42455" y="12769"/>
                    <a:pt x="42369" y="12855"/>
                  </a:cubicBezTo>
                  <a:cubicBezTo>
                    <a:pt x="42268" y="12971"/>
                    <a:pt x="42152" y="13057"/>
                    <a:pt x="42022" y="13130"/>
                  </a:cubicBezTo>
                  <a:cubicBezTo>
                    <a:pt x="41948" y="13151"/>
                    <a:pt x="41867" y="13164"/>
                    <a:pt x="41783" y="13164"/>
                  </a:cubicBezTo>
                  <a:cubicBezTo>
                    <a:pt x="41752" y="13164"/>
                    <a:pt x="41721" y="13162"/>
                    <a:pt x="41690" y="13159"/>
                  </a:cubicBezTo>
                  <a:cubicBezTo>
                    <a:pt x="41671" y="13159"/>
                    <a:pt x="41652" y="13160"/>
                    <a:pt x="41633" y="13160"/>
                  </a:cubicBezTo>
                  <a:cubicBezTo>
                    <a:pt x="41594" y="13160"/>
                    <a:pt x="41556" y="13154"/>
                    <a:pt x="41517" y="13115"/>
                  </a:cubicBezTo>
                  <a:cubicBezTo>
                    <a:pt x="41474" y="13057"/>
                    <a:pt x="41459" y="12971"/>
                    <a:pt x="41402" y="12899"/>
                  </a:cubicBezTo>
                  <a:cubicBezTo>
                    <a:pt x="41315" y="12798"/>
                    <a:pt x="41214" y="12711"/>
                    <a:pt x="41099" y="12653"/>
                  </a:cubicBezTo>
                  <a:cubicBezTo>
                    <a:pt x="41062" y="12624"/>
                    <a:pt x="41016" y="12610"/>
                    <a:pt x="40969" y="12610"/>
                  </a:cubicBezTo>
                  <a:cubicBezTo>
                    <a:pt x="40922" y="12610"/>
                    <a:pt x="40875" y="12624"/>
                    <a:pt x="40839" y="12653"/>
                  </a:cubicBezTo>
                  <a:cubicBezTo>
                    <a:pt x="40781" y="12668"/>
                    <a:pt x="40738" y="12697"/>
                    <a:pt x="40680" y="12725"/>
                  </a:cubicBezTo>
                  <a:cubicBezTo>
                    <a:pt x="40665" y="12740"/>
                    <a:pt x="40665" y="12754"/>
                    <a:pt x="40651" y="12754"/>
                  </a:cubicBezTo>
                  <a:cubicBezTo>
                    <a:pt x="40622" y="12783"/>
                    <a:pt x="40579" y="12798"/>
                    <a:pt x="40550" y="12827"/>
                  </a:cubicBezTo>
                  <a:cubicBezTo>
                    <a:pt x="40528" y="12834"/>
                    <a:pt x="40508" y="12836"/>
                    <a:pt x="40490" y="12836"/>
                  </a:cubicBezTo>
                  <a:cubicBezTo>
                    <a:pt x="40435" y="12836"/>
                    <a:pt x="40391" y="12812"/>
                    <a:pt x="40348" y="12812"/>
                  </a:cubicBezTo>
                  <a:cubicBezTo>
                    <a:pt x="40290" y="12798"/>
                    <a:pt x="40276" y="12798"/>
                    <a:pt x="40261" y="12725"/>
                  </a:cubicBezTo>
                  <a:cubicBezTo>
                    <a:pt x="40232" y="12653"/>
                    <a:pt x="40218" y="12596"/>
                    <a:pt x="40204" y="12523"/>
                  </a:cubicBezTo>
                  <a:cubicBezTo>
                    <a:pt x="40160" y="12408"/>
                    <a:pt x="40218" y="12264"/>
                    <a:pt x="40189" y="12148"/>
                  </a:cubicBezTo>
                  <a:cubicBezTo>
                    <a:pt x="40160" y="12076"/>
                    <a:pt x="40117" y="12004"/>
                    <a:pt x="40059" y="11960"/>
                  </a:cubicBezTo>
                  <a:cubicBezTo>
                    <a:pt x="40001" y="11903"/>
                    <a:pt x="39958" y="11830"/>
                    <a:pt x="39900" y="11773"/>
                  </a:cubicBezTo>
                  <a:cubicBezTo>
                    <a:pt x="39872" y="11715"/>
                    <a:pt x="39843" y="11657"/>
                    <a:pt x="39799" y="11614"/>
                  </a:cubicBezTo>
                  <a:cubicBezTo>
                    <a:pt x="39770" y="11556"/>
                    <a:pt x="39742" y="11498"/>
                    <a:pt x="39698" y="11441"/>
                  </a:cubicBezTo>
                  <a:cubicBezTo>
                    <a:pt x="39698" y="11441"/>
                    <a:pt x="39684" y="11441"/>
                    <a:pt x="39684" y="11426"/>
                  </a:cubicBezTo>
                  <a:cubicBezTo>
                    <a:pt x="39626" y="11397"/>
                    <a:pt x="39568" y="11397"/>
                    <a:pt x="39511" y="11397"/>
                  </a:cubicBezTo>
                  <a:cubicBezTo>
                    <a:pt x="39453" y="11412"/>
                    <a:pt x="39395" y="11412"/>
                    <a:pt x="39352" y="11441"/>
                  </a:cubicBezTo>
                  <a:cubicBezTo>
                    <a:pt x="39294" y="11455"/>
                    <a:pt x="39280" y="11441"/>
                    <a:pt x="39236" y="11484"/>
                  </a:cubicBezTo>
                  <a:cubicBezTo>
                    <a:pt x="39179" y="11527"/>
                    <a:pt x="39135" y="11571"/>
                    <a:pt x="39092" y="11614"/>
                  </a:cubicBezTo>
                  <a:cubicBezTo>
                    <a:pt x="39078" y="11628"/>
                    <a:pt x="39078" y="11657"/>
                    <a:pt x="39063" y="11672"/>
                  </a:cubicBezTo>
                  <a:cubicBezTo>
                    <a:pt x="39049" y="11686"/>
                    <a:pt x="39049" y="11672"/>
                    <a:pt x="39020" y="11701"/>
                  </a:cubicBezTo>
                  <a:cubicBezTo>
                    <a:pt x="38991" y="11715"/>
                    <a:pt x="38962" y="11744"/>
                    <a:pt x="38933" y="11758"/>
                  </a:cubicBezTo>
                  <a:cubicBezTo>
                    <a:pt x="38904" y="11787"/>
                    <a:pt x="38861" y="11802"/>
                    <a:pt x="38818" y="11830"/>
                  </a:cubicBezTo>
                  <a:cubicBezTo>
                    <a:pt x="38774" y="11845"/>
                    <a:pt x="38717" y="11859"/>
                    <a:pt x="38659" y="11888"/>
                  </a:cubicBezTo>
                  <a:cubicBezTo>
                    <a:pt x="38601" y="11903"/>
                    <a:pt x="38543" y="11917"/>
                    <a:pt x="38500" y="11917"/>
                  </a:cubicBezTo>
                  <a:lnTo>
                    <a:pt x="38356" y="11917"/>
                  </a:lnTo>
                  <a:cubicBezTo>
                    <a:pt x="38327" y="11903"/>
                    <a:pt x="38312" y="11888"/>
                    <a:pt x="38284" y="11888"/>
                  </a:cubicBezTo>
                  <a:lnTo>
                    <a:pt x="38197" y="11888"/>
                  </a:lnTo>
                  <a:cubicBezTo>
                    <a:pt x="38154" y="11859"/>
                    <a:pt x="38096" y="11830"/>
                    <a:pt x="38038" y="11816"/>
                  </a:cubicBezTo>
                  <a:cubicBezTo>
                    <a:pt x="37851" y="11758"/>
                    <a:pt x="37692" y="11657"/>
                    <a:pt x="37576" y="11498"/>
                  </a:cubicBezTo>
                  <a:cubicBezTo>
                    <a:pt x="37547" y="11441"/>
                    <a:pt x="37519" y="11383"/>
                    <a:pt x="37504" y="11311"/>
                  </a:cubicBezTo>
                  <a:cubicBezTo>
                    <a:pt x="37432" y="11065"/>
                    <a:pt x="37403" y="10806"/>
                    <a:pt x="37417" y="10546"/>
                  </a:cubicBezTo>
                  <a:cubicBezTo>
                    <a:pt x="37432" y="10329"/>
                    <a:pt x="37417" y="10113"/>
                    <a:pt x="37360" y="9911"/>
                  </a:cubicBezTo>
                  <a:cubicBezTo>
                    <a:pt x="37259" y="9766"/>
                    <a:pt x="37114" y="9651"/>
                    <a:pt x="36956" y="9579"/>
                  </a:cubicBezTo>
                  <a:cubicBezTo>
                    <a:pt x="36840" y="9506"/>
                    <a:pt x="36696" y="9463"/>
                    <a:pt x="36566" y="9449"/>
                  </a:cubicBezTo>
                  <a:cubicBezTo>
                    <a:pt x="36541" y="9451"/>
                    <a:pt x="36516" y="9452"/>
                    <a:pt x="36492" y="9452"/>
                  </a:cubicBezTo>
                  <a:cubicBezTo>
                    <a:pt x="36372" y="9452"/>
                    <a:pt x="36255" y="9424"/>
                    <a:pt x="36147" y="9376"/>
                  </a:cubicBezTo>
                  <a:cubicBezTo>
                    <a:pt x="36046" y="9348"/>
                    <a:pt x="35960" y="9304"/>
                    <a:pt x="35873" y="9261"/>
                  </a:cubicBezTo>
                  <a:cubicBezTo>
                    <a:pt x="35743" y="9160"/>
                    <a:pt x="35786" y="8886"/>
                    <a:pt x="35786" y="8684"/>
                  </a:cubicBezTo>
                  <a:cubicBezTo>
                    <a:pt x="35786" y="8554"/>
                    <a:pt x="35786" y="8409"/>
                    <a:pt x="35772" y="8279"/>
                  </a:cubicBezTo>
                  <a:cubicBezTo>
                    <a:pt x="35772" y="8135"/>
                    <a:pt x="35714" y="8005"/>
                    <a:pt x="35613" y="7904"/>
                  </a:cubicBezTo>
                  <a:cubicBezTo>
                    <a:pt x="35498" y="7745"/>
                    <a:pt x="35599" y="7529"/>
                    <a:pt x="35613" y="7356"/>
                  </a:cubicBezTo>
                  <a:cubicBezTo>
                    <a:pt x="35628" y="7211"/>
                    <a:pt x="35628" y="7067"/>
                    <a:pt x="35613" y="6922"/>
                  </a:cubicBezTo>
                  <a:cubicBezTo>
                    <a:pt x="35628" y="6793"/>
                    <a:pt x="35628" y="6648"/>
                    <a:pt x="35613" y="6518"/>
                  </a:cubicBezTo>
                  <a:cubicBezTo>
                    <a:pt x="35599" y="6302"/>
                    <a:pt x="35498" y="6114"/>
                    <a:pt x="35324" y="5984"/>
                  </a:cubicBezTo>
                  <a:cubicBezTo>
                    <a:pt x="35262" y="5946"/>
                    <a:pt x="35194" y="5934"/>
                    <a:pt x="35125" y="5934"/>
                  </a:cubicBezTo>
                  <a:cubicBezTo>
                    <a:pt x="35029" y="5934"/>
                    <a:pt x="34929" y="5956"/>
                    <a:pt x="34835" y="5956"/>
                  </a:cubicBezTo>
                  <a:cubicBezTo>
                    <a:pt x="34795" y="5956"/>
                    <a:pt x="34756" y="5952"/>
                    <a:pt x="34718" y="5941"/>
                  </a:cubicBezTo>
                  <a:cubicBezTo>
                    <a:pt x="34646" y="5912"/>
                    <a:pt x="34559" y="5898"/>
                    <a:pt x="34487" y="5883"/>
                  </a:cubicBezTo>
                  <a:cubicBezTo>
                    <a:pt x="34400" y="5883"/>
                    <a:pt x="34314" y="5840"/>
                    <a:pt x="34285" y="5753"/>
                  </a:cubicBezTo>
                  <a:cubicBezTo>
                    <a:pt x="34198" y="5551"/>
                    <a:pt x="34227" y="5277"/>
                    <a:pt x="34170" y="5046"/>
                  </a:cubicBezTo>
                  <a:cubicBezTo>
                    <a:pt x="34141" y="4945"/>
                    <a:pt x="34126" y="4844"/>
                    <a:pt x="34126" y="4728"/>
                  </a:cubicBezTo>
                  <a:cubicBezTo>
                    <a:pt x="34097" y="4613"/>
                    <a:pt x="34040" y="4512"/>
                    <a:pt x="33982" y="4396"/>
                  </a:cubicBezTo>
                  <a:cubicBezTo>
                    <a:pt x="33924" y="4252"/>
                    <a:pt x="33881" y="4165"/>
                    <a:pt x="33794" y="4122"/>
                  </a:cubicBezTo>
                  <a:cubicBezTo>
                    <a:pt x="33693" y="4064"/>
                    <a:pt x="33592" y="4021"/>
                    <a:pt x="33505" y="3949"/>
                  </a:cubicBezTo>
                  <a:cubicBezTo>
                    <a:pt x="33376" y="3862"/>
                    <a:pt x="33260" y="3761"/>
                    <a:pt x="33116" y="3660"/>
                  </a:cubicBezTo>
                  <a:cubicBezTo>
                    <a:pt x="32971" y="3559"/>
                    <a:pt x="32798" y="3559"/>
                    <a:pt x="32668" y="3444"/>
                  </a:cubicBezTo>
                  <a:cubicBezTo>
                    <a:pt x="32538" y="3342"/>
                    <a:pt x="32481" y="3270"/>
                    <a:pt x="32336" y="3270"/>
                  </a:cubicBezTo>
                  <a:cubicBezTo>
                    <a:pt x="32321" y="3268"/>
                    <a:pt x="32307" y="3267"/>
                    <a:pt x="32293" y="3267"/>
                  </a:cubicBezTo>
                  <a:cubicBezTo>
                    <a:pt x="32225" y="3267"/>
                    <a:pt x="32168" y="3295"/>
                    <a:pt x="32120" y="3342"/>
                  </a:cubicBezTo>
                  <a:cubicBezTo>
                    <a:pt x="32004" y="3472"/>
                    <a:pt x="31874" y="3631"/>
                    <a:pt x="31715" y="3660"/>
                  </a:cubicBezTo>
                  <a:cubicBezTo>
                    <a:pt x="31701" y="3662"/>
                    <a:pt x="31686" y="3662"/>
                    <a:pt x="31671" y="3662"/>
                  </a:cubicBezTo>
                  <a:cubicBezTo>
                    <a:pt x="31542" y="3662"/>
                    <a:pt x="31418" y="3606"/>
                    <a:pt x="31340" y="3516"/>
                  </a:cubicBezTo>
                  <a:cubicBezTo>
                    <a:pt x="31297" y="3472"/>
                    <a:pt x="31254" y="3400"/>
                    <a:pt x="31239" y="3371"/>
                  </a:cubicBezTo>
                  <a:cubicBezTo>
                    <a:pt x="31210" y="3357"/>
                    <a:pt x="31181" y="3342"/>
                    <a:pt x="31153" y="3314"/>
                  </a:cubicBezTo>
                  <a:cubicBezTo>
                    <a:pt x="31109" y="3270"/>
                    <a:pt x="31066" y="3213"/>
                    <a:pt x="31037" y="3155"/>
                  </a:cubicBezTo>
                  <a:cubicBezTo>
                    <a:pt x="30965" y="3039"/>
                    <a:pt x="30907" y="2895"/>
                    <a:pt x="30878" y="2765"/>
                  </a:cubicBezTo>
                  <a:cubicBezTo>
                    <a:pt x="30835" y="2563"/>
                    <a:pt x="30922" y="2361"/>
                    <a:pt x="30820" y="2202"/>
                  </a:cubicBezTo>
                  <a:cubicBezTo>
                    <a:pt x="30748" y="2101"/>
                    <a:pt x="30604" y="2058"/>
                    <a:pt x="30532" y="1986"/>
                  </a:cubicBezTo>
                  <a:cubicBezTo>
                    <a:pt x="30460" y="1928"/>
                    <a:pt x="30402" y="1856"/>
                    <a:pt x="30315" y="1812"/>
                  </a:cubicBezTo>
                  <a:cubicBezTo>
                    <a:pt x="30142" y="1711"/>
                    <a:pt x="29969" y="1596"/>
                    <a:pt x="29810" y="1495"/>
                  </a:cubicBezTo>
                  <a:cubicBezTo>
                    <a:pt x="29680" y="1437"/>
                    <a:pt x="29550" y="1394"/>
                    <a:pt x="29420" y="1365"/>
                  </a:cubicBezTo>
                  <a:cubicBezTo>
                    <a:pt x="29290" y="1307"/>
                    <a:pt x="29146" y="1249"/>
                    <a:pt x="29030" y="1177"/>
                  </a:cubicBezTo>
                  <a:cubicBezTo>
                    <a:pt x="28944" y="1119"/>
                    <a:pt x="28872" y="1047"/>
                    <a:pt x="28814" y="961"/>
                  </a:cubicBezTo>
                  <a:cubicBezTo>
                    <a:pt x="28727" y="816"/>
                    <a:pt x="28626" y="715"/>
                    <a:pt x="28525" y="585"/>
                  </a:cubicBezTo>
                  <a:cubicBezTo>
                    <a:pt x="28453" y="499"/>
                    <a:pt x="28352" y="412"/>
                    <a:pt x="28294" y="311"/>
                  </a:cubicBezTo>
                  <a:cubicBezTo>
                    <a:pt x="28265" y="253"/>
                    <a:pt x="28222" y="181"/>
                    <a:pt x="28164" y="138"/>
                  </a:cubicBezTo>
                  <a:cubicBezTo>
                    <a:pt x="28089" y="62"/>
                    <a:pt x="27991" y="20"/>
                    <a:pt x="27881" y="20"/>
                  </a:cubicBezTo>
                  <a:cubicBezTo>
                    <a:pt x="27865" y="20"/>
                    <a:pt x="27849" y="21"/>
                    <a:pt x="27832" y="22"/>
                  </a:cubicBezTo>
                  <a:cubicBezTo>
                    <a:pt x="27760" y="8"/>
                    <a:pt x="27684" y="1"/>
                    <a:pt x="276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1217877" y="2561938"/>
              <a:ext cx="4263446" cy="1689794"/>
            </a:xfrm>
            <a:custGeom>
              <a:avLst/>
              <a:gdLst/>
              <a:ahLst/>
              <a:cxnLst/>
              <a:rect l="l" t="t" r="r" b="b"/>
              <a:pathLst>
                <a:path w="37316" h="14790" extrusionOk="0">
                  <a:moveTo>
                    <a:pt x="25239" y="1"/>
                  </a:moveTo>
                  <a:cubicBezTo>
                    <a:pt x="25161" y="1"/>
                    <a:pt x="25082" y="8"/>
                    <a:pt x="25002" y="22"/>
                  </a:cubicBezTo>
                  <a:cubicBezTo>
                    <a:pt x="24872" y="66"/>
                    <a:pt x="24743" y="138"/>
                    <a:pt x="24627" y="239"/>
                  </a:cubicBezTo>
                  <a:cubicBezTo>
                    <a:pt x="24569" y="282"/>
                    <a:pt x="24526" y="340"/>
                    <a:pt x="24497" y="398"/>
                  </a:cubicBezTo>
                  <a:cubicBezTo>
                    <a:pt x="24468" y="412"/>
                    <a:pt x="24454" y="441"/>
                    <a:pt x="24425" y="455"/>
                  </a:cubicBezTo>
                  <a:cubicBezTo>
                    <a:pt x="24353" y="556"/>
                    <a:pt x="24281" y="657"/>
                    <a:pt x="24194" y="759"/>
                  </a:cubicBezTo>
                  <a:cubicBezTo>
                    <a:pt x="24050" y="903"/>
                    <a:pt x="23891" y="1033"/>
                    <a:pt x="23732" y="1163"/>
                  </a:cubicBezTo>
                  <a:cubicBezTo>
                    <a:pt x="23559" y="1286"/>
                    <a:pt x="23355" y="1357"/>
                    <a:pt x="23146" y="1357"/>
                  </a:cubicBezTo>
                  <a:cubicBezTo>
                    <a:pt x="23111" y="1357"/>
                    <a:pt x="23075" y="1355"/>
                    <a:pt x="23039" y="1350"/>
                  </a:cubicBezTo>
                  <a:cubicBezTo>
                    <a:pt x="22823" y="1350"/>
                    <a:pt x="22693" y="1350"/>
                    <a:pt x="22520" y="1567"/>
                  </a:cubicBezTo>
                  <a:cubicBezTo>
                    <a:pt x="22361" y="1783"/>
                    <a:pt x="22216" y="2014"/>
                    <a:pt x="22101" y="2260"/>
                  </a:cubicBezTo>
                  <a:cubicBezTo>
                    <a:pt x="22043" y="2375"/>
                    <a:pt x="21985" y="2491"/>
                    <a:pt x="21942" y="2621"/>
                  </a:cubicBezTo>
                  <a:cubicBezTo>
                    <a:pt x="21899" y="2722"/>
                    <a:pt x="21841" y="2794"/>
                    <a:pt x="21783" y="2895"/>
                  </a:cubicBezTo>
                  <a:cubicBezTo>
                    <a:pt x="21711" y="3054"/>
                    <a:pt x="21740" y="3039"/>
                    <a:pt x="21610" y="3140"/>
                  </a:cubicBezTo>
                  <a:cubicBezTo>
                    <a:pt x="21567" y="3169"/>
                    <a:pt x="21567" y="3198"/>
                    <a:pt x="21495" y="3256"/>
                  </a:cubicBezTo>
                  <a:cubicBezTo>
                    <a:pt x="21422" y="3314"/>
                    <a:pt x="21379" y="3386"/>
                    <a:pt x="21321" y="3444"/>
                  </a:cubicBezTo>
                  <a:cubicBezTo>
                    <a:pt x="21220" y="3516"/>
                    <a:pt x="21105" y="3588"/>
                    <a:pt x="20989" y="3631"/>
                  </a:cubicBezTo>
                  <a:cubicBezTo>
                    <a:pt x="20874" y="3703"/>
                    <a:pt x="20758" y="3747"/>
                    <a:pt x="20628" y="3790"/>
                  </a:cubicBezTo>
                  <a:cubicBezTo>
                    <a:pt x="20455" y="3877"/>
                    <a:pt x="20311" y="4006"/>
                    <a:pt x="20195" y="4151"/>
                  </a:cubicBezTo>
                  <a:cubicBezTo>
                    <a:pt x="20109" y="4237"/>
                    <a:pt x="20051" y="4324"/>
                    <a:pt x="19993" y="4425"/>
                  </a:cubicBezTo>
                  <a:cubicBezTo>
                    <a:pt x="19950" y="4512"/>
                    <a:pt x="19907" y="4598"/>
                    <a:pt x="19835" y="4671"/>
                  </a:cubicBezTo>
                  <a:cubicBezTo>
                    <a:pt x="19742" y="4789"/>
                    <a:pt x="19589" y="4860"/>
                    <a:pt x="19431" y="4860"/>
                  </a:cubicBezTo>
                  <a:cubicBezTo>
                    <a:pt x="19416" y="4860"/>
                    <a:pt x="19402" y="4859"/>
                    <a:pt x="19387" y="4858"/>
                  </a:cubicBezTo>
                  <a:cubicBezTo>
                    <a:pt x="19333" y="4852"/>
                    <a:pt x="19279" y="4849"/>
                    <a:pt x="19227" y="4849"/>
                  </a:cubicBezTo>
                  <a:cubicBezTo>
                    <a:pt x="19152" y="4849"/>
                    <a:pt x="19079" y="4856"/>
                    <a:pt x="19012" y="4873"/>
                  </a:cubicBezTo>
                  <a:cubicBezTo>
                    <a:pt x="18853" y="4930"/>
                    <a:pt x="18709" y="5003"/>
                    <a:pt x="18564" y="5075"/>
                  </a:cubicBezTo>
                  <a:cubicBezTo>
                    <a:pt x="18492" y="5104"/>
                    <a:pt x="18420" y="5132"/>
                    <a:pt x="18362" y="5176"/>
                  </a:cubicBezTo>
                  <a:cubicBezTo>
                    <a:pt x="18203" y="5306"/>
                    <a:pt x="18073" y="5464"/>
                    <a:pt x="18001" y="5667"/>
                  </a:cubicBezTo>
                  <a:cubicBezTo>
                    <a:pt x="17871" y="5840"/>
                    <a:pt x="17785" y="6042"/>
                    <a:pt x="17727" y="6258"/>
                  </a:cubicBezTo>
                  <a:cubicBezTo>
                    <a:pt x="17713" y="6446"/>
                    <a:pt x="17727" y="6605"/>
                    <a:pt x="17611" y="6764"/>
                  </a:cubicBezTo>
                  <a:cubicBezTo>
                    <a:pt x="17409" y="7009"/>
                    <a:pt x="17150" y="7226"/>
                    <a:pt x="16846" y="7384"/>
                  </a:cubicBezTo>
                  <a:cubicBezTo>
                    <a:pt x="16673" y="7471"/>
                    <a:pt x="16500" y="7586"/>
                    <a:pt x="16370" y="7745"/>
                  </a:cubicBezTo>
                  <a:cubicBezTo>
                    <a:pt x="16283" y="7904"/>
                    <a:pt x="16226" y="8092"/>
                    <a:pt x="16182" y="8265"/>
                  </a:cubicBezTo>
                  <a:cubicBezTo>
                    <a:pt x="16110" y="8525"/>
                    <a:pt x="16038" y="8770"/>
                    <a:pt x="15980" y="9030"/>
                  </a:cubicBezTo>
                  <a:cubicBezTo>
                    <a:pt x="15908" y="9376"/>
                    <a:pt x="15720" y="9420"/>
                    <a:pt x="15504" y="9564"/>
                  </a:cubicBezTo>
                  <a:cubicBezTo>
                    <a:pt x="15287" y="9694"/>
                    <a:pt x="15085" y="9925"/>
                    <a:pt x="14840" y="9925"/>
                  </a:cubicBezTo>
                  <a:lnTo>
                    <a:pt x="14421" y="9925"/>
                  </a:lnTo>
                  <a:cubicBezTo>
                    <a:pt x="14301" y="9925"/>
                    <a:pt x="14149" y="9949"/>
                    <a:pt x="14002" y="9949"/>
                  </a:cubicBezTo>
                  <a:cubicBezTo>
                    <a:pt x="13868" y="9949"/>
                    <a:pt x="13738" y="9929"/>
                    <a:pt x="13642" y="9853"/>
                  </a:cubicBezTo>
                  <a:cubicBezTo>
                    <a:pt x="13512" y="9781"/>
                    <a:pt x="13425" y="9651"/>
                    <a:pt x="13382" y="9506"/>
                  </a:cubicBezTo>
                  <a:cubicBezTo>
                    <a:pt x="13281" y="9189"/>
                    <a:pt x="13411" y="8799"/>
                    <a:pt x="13223" y="8496"/>
                  </a:cubicBezTo>
                  <a:cubicBezTo>
                    <a:pt x="13151" y="8424"/>
                    <a:pt x="13079" y="8337"/>
                    <a:pt x="12992" y="8265"/>
                  </a:cubicBezTo>
                  <a:cubicBezTo>
                    <a:pt x="12833" y="8106"/>
                    <a:pt x="12689" y="7933"/>
                    <a:pt x="12559" y="7760"/>
                  </a:cubicBezTo>
                  <a:cubicBezTo>
                    <a:pt x="12444" y="7572"/>
                    <a:pt x="12357" y="7428"/>
                    <a:pt x="12184" y="7384"/>
                  </a:cubicBezTo>
                  <a:cubicBezTo>
                    <a:pt x="12146" y="7377"/>
                    <a:pt x="12109" y="7373"/>
                    <a:pt x="12072" y="7373"/>
                  </a:cubicBezTo>
                  <a:cubicBezTo>
                    <a:pt x="11966" y="7373"/>
                    <a:pt x="11861" y="7403"/>
                    <a:pt x="11765" y="7457"/>
                  </a:cubicBezTo>
                  <a:cubicBezTo>
                    <a:pt x="11635" y="7514"/>
                    <a:pt x="11520" y="7630"/>
                    <a:pt x="11462" y="7760"/>
                  </a:cubicBezTo>
                  <a:cubicBezTo>
                    <a:pt x="11332" y="7991"/>
                    <a:pt x="11217" y="8222"/>
                    <a:pt x="11130" y="8467"/>
                  </a:cubicBezTo>
                  <a:cubicBezTo>
                    <a:pt x="11101" y="8583"/>
                    <a:pt x="11087" y="8785"/>
                    <a:pt x="11000" y="8828"/>
                  </a:cubicBezTo>
                  <a:cubicBezTo>
                    <a:pt x="10986" y="8835"/>
                    <a:pt x="10971" y="8839"/>
                    <a:pt x="10957" y="8839"/>
                  </a:cubicBezTo>
                  <a:cubicBezTo>
                    <a:pt x="10942" y="8839"/>
                    <a:pt x="10928" y="8835"/>
                    <a:pt x="10913" y="8828"/>
                  </a:cubicBezTo>
                  <a:cubicBezTo>
                    <a:pt x="10783" y="8886"/>
                    <a:pt x="10654" y="8958"/>
                    <a:pt x="10553" y="9044"/>
                  </a:cubicBezTo>
                  <a:cubicBezTo>
                    <a:pt x="10495" y="9088"/>
                    <a:pt x="10451" y="9131"/>
                    <a:pt x="10408" y="9189"/>
                  </a:cubicBezTo>
                  <a:cubicBezTo>
                    <a:pt x="10365" y="9275"/>
                    <a:pt x="10408" y="9232"/>
                    <a:pt x="10379" y="9348"/>
                  </a:cubicBezTo>
                  <a:cubicBezTo>
                    <a:pt x="10322" y="9535"/>
                    <a:pt x="10264" y="9737"/>
                    <a:pt x="10235" y="9939"/>
                  </a:cubicBezTo>
                  <a:cubicBezTo>
                    <a:pt x="10163" y="10243"/>
                    <a:pt x="10119" y="10589"/>
                    <a:pt x="9860" y="10618"/>
                  </a:cubicBezTo>
                  <a:cubicBezTo>
                    <a:pt x="9766" y="10625"/>
                    <a:pt x="9672" y="10629"/>
                    <a:pt x="9576" y="10629"/>
                  </a:cubicBezTo>
                  <a:cubicBezTo>
                    <a:pt x="9481" y="10629"/>
                    <a:pt x="9383" y="10625"/>
                    <a:pt x="9282" y="10618"/>
                  </a:cubicBezTo>
                  <a:lnTo>
                    <a:pt x="8791" y="10618"/>
                  </a:lnTo>
                  <a:cubicBezTo>
                    <a:pt x="8770" y="10619"/>
                    <a:pt x="8749" y="10620"/>
                    <a:pt x="8728" y="10620"/>
                  </a:cubicBezTo>
                  <a:cubicBezTo>
                    <a:pt x="8535" y="10620"/>
                    <a:pt x="8356" y="10560"/>
                    <a:pt x="8200" y="10430"/>
                  </a:cubicBezTo>
                  <a:cubicBezTo>
                    <a:pt x="8084" y="10315"/>
                    <a:pt x="7969" y="10156"/>
                    <a:pt x="7839" y="10040"/>
                  </a:cubicBezTo>
                  <a:cubicBezTo>
                    <a:pt x="7752" y="9954"/>
                    <a:pt x="7637" y="9925"/>
                    <a:pt x="7536" y="9838"/>
                  </a:cubicBezTo>
                  <a:cubicBezTo>
                    <a:pt x="7492" y="9810"/>
                    <a:pt x="7463" y="9781"/>
                    <a:pt x="7420" y="9752"/>
                  </a:cubicBezTo>
                  <a:cubicBezTo>
                    <a:pt x="7333" y="9680"/>
                    <a:pt x="7232" y="9636"/>
                    <a:pt x="7131" y="9607"/>
                  </a:cubicBezTo>
                  <a:cubicBezTo>
                    <a:pt x="7020" y="9584"/>
                    <a:pt x="6909" y="9573"/>
                    <a:pt x="6795" y="9573"/>
                  </a:cubicBezTo>
                  <a:cubicBezTo>
                    <a:pt x="6702" y="9573"/>
                    <a:pt x="6608" y="9580"/>
                    <a:pt x="6511" y="9593"/>
                  </a:cubicBezTo>
                  <a:cubicBezTo>
                    <a:pt x="6280" y="9593"/>
                    <a:pt x="6150" y="9362"/>
                    <a:pt x="6078" y="9059"/>
                  </a:cubicBezTo>
                  <a:cubicBezTo>
                    <a:pt x="6034" y="8929"/>
                    <a:pt x="6020" y="8770"/>
                    <a:pt x="5991" y="8626"/>
                  </a:cubicBezTo>
                  <a:cubicBezTo>
                    <a:pt x="5948" y="8481"/>
                    <a:pt x="5890" y="8337"/>
                    <a:pt x="5818" y="8193"/>
                  </a:cubicBezTo>
                  <a:cubicBezTo>
                    <a:pt x="5731" y="7933"/>
                    <a:pt x="5659" y="7716"/>
                    <a:pt x="5428" y="7673"/>
                  </a:cubicBezTo>
                  <a:lnTo>
                    <a:pt x="5096" y="7673"/>
                  </a:lnTo>
                  <a:cubicBezTo>
                    <a:pt x="5076" y="7672"/>
                    <a:pt x="5056" y="7672"/>
                    <a:pt x="5036" y="7672"/>
                  </a:cubicBezTo>
                  <a:cubicBezTo>
                    <a:pt x="4741" y="7672"/>
                    <a:pt x="4460" y="7772"/>
                    <a:pt x="4230" y="7962"/>
                  </a:cubicBezTo>
                  <a:cubicBezTo>
                    <a:pt x="4129" y="8063"/>
                    <a:pt x="3970" y="8149"/>
                    <a:pt x="3927" y="8308"/>
                  </a:cubicBezTo>
                  <a:cubicBezTo>
                    <a:pt x="3912" y="8424"/>
                    <a:pt x="3927" y="8525"/>
                    <a:pt x="3956" y="8626"/>
                  </a:cubicBezTo>
                  <a:cubicBezTo>
                    <a:pt x="3984" y="8770"/>
                    <a:pt x="3999" y="8886"/>
                    <a:pt x="4028" y="9030"/>
                  </a:cubicBezTo>
                  <a:cubicBezTo>
                    <a:pt x="4085" y="9203"/>
                    <a:pt x="4114" y="9391"/>
                    <a:pt x="4100" y="9564"/>
                  </a:cubicBezTo>
                  <a:cubicBezTo>
                    <a:pt x="4013" y="9579"/>
                    <a:pt x="3956" y="9636"/>
                    <a:pt x="3984" y="9752"/>
                  </a:cubicBezTo>
                  <a:cubicBezTo>
                    <a:pt x="3999" y="9795"/>
                    <a:pt x="4057" y="9824"/>
                    <a:pt x="4057" y="9853"/>
                  </a:cubicBezTo>
                  <a:lnTo>
                    <a:pt x="4057" y="9968"/>
                  </a:lnTo>
                  <a:cubicBezTo>
                    <a:pt x="4100" y="10156"/>
                    <a:pt x="4143" y="10344"/>
                    <a:pt x="4143" y="10546"/>
                  </a:cubicBezTo>
                  <a:cubicBezTo>
                    <a:pt x="4143" y="10647"/>
                    <a:pt x="4143" y="10748"/>
                    <a:pt x="4129" y="10834"/>
                  </a:cubicBezTo>
                  <a:cubicBezTo>
                    <a:pt x="4114" y="11022"/>
                    <a:pt x="4042" y="11152"/>
                    <a:pt x="4013" y="11311"/>
                  </a:cubicBezTo>
                  <a:cubicBezTo>
                    <a:pt x="3999" y="11470"/>
                    <a:pt x="3898" y="11599"/>
                    <a:pt x="3753" y="11657"/>
                  </a:cubicBezTo>
                  <a:cubicBezTo>
                    <a:pt x="3522" y="11802"/>
                    <a:pt x="3436" y="12076"/>
                    <a:pt x="3335" y="12365"/>
                  </a:cubicBezTo>
                  <a:cubicBezTo>
                    <a:pt x="3291" y="12509"/>
                    <a:pt x="3248" y="12653"/>
                    <a:pt x="3176" y="12798"/>
                  </a:cubicBezTo>
                  <a:cubicBezTo>
                    <a:pt x="3104" y="12888"/>
                    <a:pt x="3026" y="12905"/>
                    <a:pt x="2943" y="12905"/>
                  </a:cubicBezTo>
                  <a:cubicBezTo>
                    <a:pt x="2892" y="12905"/>
                    <a:pt x="2840" y="12899"/>
                    <a:pt x="2786" y="12899"/>
                  </a:cubicBezTo>
                  <a:cubicBezTo>
                    <a:pt x="2777" y="12899"/>
                    <a:pt x="2767" y="12900"/>
                    <a:pt x="2758" y="12900"/>
                  </a:cubicBezTo>
                  <a:cubicBezTo>
                    <a:pt x="2523" y="12900"/>
                    <a:pt x="2302" y="12732"/>
                    <a:pt x="2108" y="12538"/>
                  </a:cubicBezTo>
                  <a:cubicBezTo>
                    <a:pt x="1978" y="12422"/>
                    <a:pt x="1935" y="12336"/>
                    <a:pt x="1776" y="12336"/>
                  </a:cubicBezTo>
                  <a:cubicBezTo>
                    <a:pt x="1718" y="12328"/>
                    <a:pt x="1660" y="12325"/>
                    <a:pt x="1603" y="12325"/>
                  </a:cubicBezTo>
                  <a:cubicBezTo>
                    <a:pt x="1545" y="12325"/>
                    <a:pt x="1487" y="12328"/>
                    <a:pt x="1429" y="12336"/>
                  </a:cubicBezTo>
                  <a:cubicBezTo>
                    <a:pt x="1299" y="12379"/>
                    <a:pt x="1184" y="12422"/>
                    <a:pt x="1054" y="12466"/>
                  </a:cubicBezTo>
                  <a:cubicBezTo>
                    <a:pt x="1011" y="12494"/>
                    <a:pt x="982" y="12509"/>
                    <a:pt x="938" y="12523"/>
                  </a:cubicBezTo>
                  <a:cubicBezTo>
                    <a:pt x="881" y="12552"/>
                    <a:pt x="823" y="12581"/>
                    <a:pt x="780" y="12624"/>
                  </a:cubicBezTo>
                  <a:cubicBezTo>
                    <a:pt x="708" y="12740"/>
                    <a:pt x="650" y="12855"/>
                    <a:pt x="606" y="12985"/>
                  </a:cubicBezTo>
                  <a:cubicBezTo>
                    <a:pt x="563" y="13115"/>
                    <a:pt x="505" y="13231"/>
                    <a:pt x="448" y="13346"/>
                  </a:cubicBezTo>
                  <a:cubicBezTo>
                    <a:pt x="347" y="13505"/>
                    <a:pt x="289" y="13664"/>
                    <a:pt x="246" y="13837"/>
                  </a:cubicBezTo>
                  <a:cubicBezTo>
                    <a:pt x="231" y="14010"/>
                    <a:pt x="217" y="14183"/>
                    <a:pt x="188" y="14371"/>
                  </a:cubicBezTo>
                  <a:cubicBezTo>
                    <a:pt x="145" y="14515"/>
                    <a:pt x="72" y="14645"/>
                    <a:pt x="0" y="14790"/>
                  </a:cubicBezTo>
                  <a:cubicBezTo>
                    <a:pt x="15" y="14775"/>
                    <a:pt x="29" y="14761"/>
                    <a:pt x="44" y="14761"/>
                  </a:cubicBezTo>
                  <a:cubicBezTo>
                    <a:pt x="116" y="14689"/>
                    <a:pt x="116" y="14645"/>
                    <a:pt x="159" y="14573"/>
                  </a:cubicBezTo>
                  <a:cubicBezTo>
                    <a:pt x="202" y="14530"/>
                    <a:pt x="246" y="14487"/>
                    <a:pt x="289" y="14458"/>
                  </a:cubicBezTo>
                  <a:cubicBezTo>
                    <a:pt x="376" y="14386"/>
                    <a:pt x="433" y="14299"/>
                    <a:pt x="477" y="14212"/>
                  </a:cubicBezTo>
                  <a:cubicBezTo>
                    <a:pt x="505" y="14126"/>
                    <a:pt x="549" y="14054"/>
                    <a:pt x="578" y="13967"/>
                  </a:cubicBezTo>
                  <a:cubicBezTo>
                    <a:pt x="592" y="13895"/>
                    <a:pt x="635" y="13823"/>
                    <a:pt x="679" y="13765"/>
                  </a:cubicBezTo>
                  <a:cubicBezTo>
                    <a:pt x="765" y="13707"/>
                    <a:pt x="881" y="13678"/>
                    <a:pt x="953" y="13649"/>
                  </a:cubicBezTo>
                  <a:cubicBezTo>
                    <a:pt x="1025" y="13606"/>
                    <a:pt x="1112" y="13548"/>
                    <a:pt x="1155" y="13505"/>
                  </a:cubicBezTo>
                  <a:cubicBezTo>
                    <a:pt x="1213" y="13476"/>
                    <a:pt x="1213" y="13491"/>
                    <a:pt x="1227" y="13418"/>
                  </a:cubicBezTo>
                  <a:cubicBezTo>
                    <a:pt x="1213" y="13332"/>
                    <a:pt x="1213" y="13245"/>
                    <a:pt x="1227" y="13159"/>
                  </a:cubicBezTo>
                  <a:cubicBezTo>
                    <a:pt x="1256" y="13072"/>
                    <a:pt x="1299" y="13072"/>
                    <a:pt x="1386" y="13072"/>
                  </a:cubicBezTo>
                  <a:cubicBezTo>
                    <a:pt x="1415" y="13072"/>
                    <a:pt x="1457" y="13065"/>
                    <a:pt x="1494" y="13065"/>
                  </a:cubicBezTo>
                  <a:cubicBezTo>
                    <a:pt x="1513" y="13065"/>
                    <a:pt x="1530" y="13067"/>
                    <a:pt x="1545" y="13072"/>
                  </a:cubicBezTo>
                  <a:cubicBezTo>
                    <a:pt x="1574" y="13101"/>
                    <a:pt x="1559" y="13115"/>
                    <a:pt x="1574" y="13144"/>
                  </a:cubicBezTo>
                  <a:cubicBezTo>
                    <a:pt x="1603" y="13245"/>
                    <a:pt x="1631" y="13332"/>
                    <a:pt x="1689" y="13418"/>
                  </a:cubicBezTo>
                  <a:cubicBezTo>
                    <a:pt x="1747" y="13491"/>
                    <a:pt x="1833" y="13519"/>
                    <a:pt x="1920" y="13519"/>
                  </a:cubicBezTo>
                  <a:cubicBezTo>
                    <a:pt x="2021" y="13534"/>
                    <a:pt x="2122" y="13563"/>
                    <a:pt x="2209" y="13606"/>
                  </a:cubicBezTo>
                  <a:cubicBezTo>
                    <a:pt x="2382" y="13649"/>
                    <a:pt x="2512" y="13779"/>
                    <a:pt x="2555" y="13938"/>
                  </a:cubicBezTo>
                  <a:cubicBezTo>
                    <a:pt x="2584" y="14010"/>
                    <a:pt x="2613" y="14082"/>
                    <a:pt x="2642" y="14155"/>
                  </a:cubicBezTo>
                  <a:cubicBezTo>
                    <a:pt x="2671" y="14270"/>
                    <a:pt x="2772" y="14284"/>
                    <a:pt x="2873" y="14284"/>
                  </a:cubicBezTo>
                  <a:cubicBezTo>
                    <a:pt x="3118" y="14284"/>
                    <a:pt x="3364" y="14414"/>
                    <a:pt x="3609" y="14414"/>
                  </a:cubicBezTo>
                  <a:cubicBezTo>
                    <a:pt x="3629" y="14416"/>
                    <a:pt x="3649" y="14417"/>
                    <a:pt x="3670" y="14417"/>
                  </a:cubicBezTo>
                  <a:cubicBezTo>
                    <a:pt x="3808" y="14417"/>
                    <a:pt x="3943" y="14375"/>
                    <a:pt x="4057" y="14299"/>
                  </a:cubicBezTo>
                  <a:cubicBezTo>
                    <a:pt x="4143" y="14227"/>
                    <a:pt x="4244" y="14169"/>
                    <a:pt x="4360" y="14111"/>
                  </a:cubicBezTo>
                  <a:cubicBezTo>
                    <a:pt x="4461" y="14082"/>
                    <a:pt x="4562" y="14025"/>
                    <a:pt x="4648" y="13967"/>
                  </a:cubicBezTo>
                  <a:cubicBezTo>
                    <a:pt x="4706" y="13924"/>
                    <a:pt x="4735" y="13866"/>
                    <a:pt x="4721" y="13794"/>
                  </a:cubicBezTo>
                  <a:cubicBezTo>
                    <a:pt x="4721" y="13736"/>
                    <a:pt x="4706" y="13620"/>
                    <a:pt x="4764" y="13592"/>
                  </a:cubicBezTo>
                  <a:cubicBezTo>
                    <a:pt x="4783" y="13587"/>
                    <a:pt x="4812" y="13585"/>
                    <a:pt x="4845" y="13585"/>
                  </a:cubicBezTo>
                  <a:cubicBezTo>
                    <a:pt x="4910" y="13585"/>
                    <a:pt x="4990" y="13592"/>
                    <a:pt x="5038" y="13592"/>
                  </a:cubicBezTo>
                  <a:lnTo>
                    <a:pt x="5327" y="13592"/>
                  </a:lnTo>
                  <a:cubicBezTo>
                    <a:pt x="5346" y="13598"/>
                    <a:pt x="5365" y="13601"/>
                    <a:pt x="5384" y="13601"/>
                  </a:cubicBezTo>
                  <a:cubicBezTo>
                    <a:pt x="5450" y="13601"/>
                    <a:pt x="5513" y="13564"/>
                    <a:pt x="5558" y="13519"/>
                  </a:cubicBezTo>
                  <a:cubicBezTo>
                    <a:pt x="5644" y="13418"/>
                    <a:pt x="5688" y="13303"/>
                    <a:pt x="5717" y="13187"/>
                  </a:cubicBezTo>
                  <a:cubicBezTo>
                    <a:pt x="5717" y="13086"/>
                    <a:pt x="5717" y="12985"/>
                    <a:pt x="5717" y="12884"/>
                  </a:cubicBezTo>
                  <a:lnTo>
                    <a:pt x="5717" y="12740"/>
                  </a:lnTo>
                  <a:cubicBezTo>
                    <a:pt x="5731" y="12682"/>
                    <a:pt x="5760" y="12610"/>
                    <a:pt x="5803" y="12567"/>
                  </a:cubicBezTo>
                  <a:cubicBezTo>
                    <a:pt x="5832" y="12509"/>
                    <a:pt x="5890" y="12437"/>
                    <a:pt x="5832" y="12379"/>
                  </a:cubicBezTo>
                  <a:cubicBezTo>
                    <a:pt x="5760" y="12350"/>
                    <a:pt x="5673" y="12336"/>
                    <a:pt x="5601" y="12336"/>
                  </a:cubicBezTo>
                  <a:cubicBezTo>
                    <a:pt x="5553" y="12336"/>
                    <a:pt x="5492" y="12342"/>
                    <a:pt x="5435" y="12342"/>
                  </a:cubicBezTo>
                  <a:cubicBezTo>
                    <a:pt x="5407" y="12342"/>
                    <a:pt x="5380" y="12341"/>
                    <a:pt x="5356" y="12336"/>
                  </a:cubicBezTo>
                  <a:cubicBezTo>
                    <a:pt x="5284" y="12336"/>
                    <a:pt x="5211" y="12307"/>
                    <a:pt x="5139" y="12307"/>
                  </a:cubicBezTo>
                  <a:cubicBezTo>
                    <a:pt x="5009" y="12307"/>
                    <a:pt x="4879" y="12336"/>
                    <a:pt x="4749" y="12379"/>
                  </a:cubicBezTo>
                  <a:cubicBezTo>
                    <a:pt x="4634" y="12408"/>
                    <a:pt x="4504" y="12437"/>
                    <a:pt x="4389" y="12451"/>
                  </a:cubicBezTo>
                  <a:cubicBezTo>
                    <a:pt x="4346" y="12468"/>
                    <a:pt x="4304" y="12475"/>
                    <a:pt x="4262" y="12475"/>
                  </a:cubicBezTo>
                  <a:cubicBezTo>
                    <a:pt x="4232" y="12475"/>
                    <a:pt x="4202" y="12472"/>
                    <a:pt x="4172" y="12466"/>
                  </a:cubicBezTo>
                  <a:cubicBezTo>
                    <a:pt x="4158" y="12408"/>
                    <a:pt x="4158" y="12350"/>
                    <a:pt x="4186" y="12292"/>
                  </a:cubicBezTo>
                  <a:cubicBezTo>
                    <a:pt x="4230" y="12220"/>
                    <a:pt x="4302" y="12220"/>
                    <a:pt x="4331" y="12134"/>
                  </a:cubicBezTo>
                  <a:cubicBezTo>
                    <a:pt x="4374" y="12018"/>
                    <a:pt x="4316" y="11830"/>
                    <a:pt x="4331" y="11744"/>
                  </a:cubicBezTo>
                  <a:cubicBezTo>
                    <a:pt x="4360" y="11643"/>
                    <a:pt x="4490" y="11571"/>
                    <a:pt x="4562" y="11513"/>
                  </a:cubicBezTo>
                  <a:cubicBezTo>
                    <a:pt x="4634" y="11470"/>
                    <a:pt x="4620" y="11426"/>
                    <a:pt x="4620" y="11340"/>
                  </a:cubicBezTo>
                  <a:cubicBezTo>
                    <a:pt x="4620" y="11267"/>
                    <a:pt x="4620" y="11195"/>
                    <a:pt x="4620" y="11123"/>
                  </a:cubicBezTo>
                  <a:cubicBezTo>
                    <a:pt x="4605" y="11065"/>
                    <a:pt x="4533" y="11008"/>
                    <a:pt x="4562" y="10950"/>
                  </a:cubicBezTo>
                  <a:cubicBezTo>
                    <a:pt x="4677" y="10950"/>
                    <a:pt x="4735" y="10777"/>
                    <a:pt x="4764" y="10690"/>
                  </a:cubicBezTo>
                  <a:cubicBezTo>
                    <a:pt x="4778" y="10589"/>
                    <a:pt x="4822" y="10488"/>
                    <a:pt x="4894" y="10401"/>
                  </a:cubicBezTo>
                  <a:cubicBezTo>
                    <a:pt x="5009" y="10315"/>
                    <a:pt x="5024" y="10127"/>
                    <a:pt x="4923" y="10012"/>
                  </a:cubicBezTo>
                  <a:cubicBezTo>
                    <a:pt x="4865" y="9939"/>
                    <a:pt x="4807" y="9882"/>
                    <a:pt x="4836" y="9810"/>
                  </a:cubicBezTo>
                  <a:cubicBezTo>
                    <a:pt x="4851" y="9737"/>
                    <a:pt x="4952" y="9665"/>
                    <a:pt x="5009" y="9622"/>
                  </a:cubicBezTo>
                  <a:cubicBezTo>
                    <a:pt x="5053" y="9593"/>
                    <a:pt x="5081" y="9564"/>
                    <a:pt x="5125" y="9535"/>
                  </a:cubicBezTo>
                  <a:cubicBezTo>
                    <a:pt x="5139" y="9532"/>
                    <a:pt x="5152" y="9530"/>
                    <a:pt x="5164" y="9530"/>
                  </a:cubicBezTo>
                  <a:cubicBezTo>
                    <a:pt x="5251" y="9530"/>
                    <a:pt x="5294" y="9614"/>
                    <a:pt x="5370" y="9665"/>
                  </a:cubicBezTo>
                  <a:cubicBezTo>
                    <a:pt x="5486" y="9737"/>
                    <a:pt x="5630" y="9781"/>
                    <a:pt x="5774" y="9810"/>
                  </a:cubicBezTo>
                  <a:cubicBezTo>
                    <a:pt x="5875" y="9838"/>
                    <a:pt x="5962" y="9911"/>
                    <a:pt x="5991" y="10012"/>
                  </a:cubicBezTo>
                  <a:cubicBezTo>
                    <a:pt x="6049" y="10113"/>
                    <a:pt x="6135" y="10199"/>
                    <a:pt x="6265" y="10228"/>
                  </a:cubicBezTo>
                  <a:lnTo>
                    <a:pt x="6482" y="10228"/>
                  </a:lnTo>
                  <a:cubicBezTo>
                    <a:pt x="6568" y="10228"/>
                    <a:pt x="6612" y="10199"/>
                    <a:pt x="6713" y="10185"/>
                  </a:cubicBezTo>
                  <a:cubicBezTo>
                    <a:pt x="6758" y="10185"/>
                    <a:pt x="6822" y="10179"/>
                    <a:pt x="6887" y="10179"/>
                  </a:cubicBezTo>
                  <a:cubicBezTo>
                    <a:pt x="6968" y="10179"/>
                    <a:pt x="7048" y="10188"/>
                    <a:pt x="7088" y="10228"/>
                  </a:cubicBezTo>
                  <a:cubicBezTo>
                    <a:pt x="7117" y="10257"/>
                    <a:pt x="7146" y="10315"/>
                    <a:pt x="7175" y="10358"/>
                  </a:cubicBezTo>
                  <a:cubicBezTo>
                    <a:pt x="7218" y="10401"/>
                    <a:pt x="7261" y="10401"/>
                    <a:pt x="7305" y="10474"/>
                  </a:cubicBezTo>
                  <a:cubicBezTo>
                    <a:pt x="7348" y="10531"/>
                    <a:pt x="7305" y="10632"/>
                    <a:pt x="7362" y="10690"/>
                  </a:cubicBezTo>
                  <a:cubicBezTo>
                    <a:pt x="7420" y="10748"/>
                    <a:pt x="7478" y="10777"/>
                    <a:pt x="7550" y="10791"/>
                  </a:cubicBezTo>
                  <a:cubicBezTo>
                    <a:pt x="7608" y="10820"/>
                    <a:pt x="7694" y="10820"/>
                    <a:pt x="7738" y="10907"/>
                  </a:cubicBezTo>
                  <a:cubicBezTo>
                    <a:pt x="7781" y="10993"/>
                    <a:pt x="7694" y="11109"/>
                    <a:pt x="7766" y="11181"/>
                  </a:cubicBezTo>
                  <a:cubicBezTo>
                    <a:pt x="7810" y="11210"/>
                    <a:pt x="7911" y="11210"/>
                    <a:pt x="7969" y="11210"/>
                  </a:cubicBezTo>
                  <a:cubicBezTo>
                    <a:pt x="8084" y="11239"/>
                    <a:pt x="8200" y="11253"/>
                    <a:pt x="8329" y="11253"/>
                  </a:cubicBezTo>
                  <a:lnTo>
                    <a:pt x="8618" y="11253"/>
                  </a:lnTo>
                  <a:cubicBezTo>
                    <a:pt x="8763" y="11282"/>
                    <a:pt x="9022" y="11383"/>
                    <a:pt x="9051" y="11542"/>
                  </a:cubicBezTo>
                  <a:cubicBezTo>
                    <a:pt x="9066" y="11672"/>
                    <a:pt x="9037" y="11744"/>
                    <a:pt x="9138" y="11816"/>
                  </a:cubicBezTo>
                  <a:cubicBezTo>
                    <a:pt x="9253" y="11888"/>
                    <a:pt x="9297" y="11946"/>
                    <a:pt x="9326" y="12076"/>
                  </a:cubicBezTo>
                  <a:cubicBezTo>
                    <a:pt x="9340" y="12177"/>
                    <a:pt x="9311" y="12264"/>
                    <a:pt x="9340" y="12365"/>
                  </a:cubicBezTo>
                  <a:cubicBezTo>
                    <a:pt x="9354" y="12523"/>
                    <a:pt x="9499" y="12552"/>
                    <a:pt x="9643" y="12552"/>
                  </a:cubicBezTo>
                  <a:cubicBezTo>
                    <a:pt x="9726" y="12563"/>
                    <a:pt x="9809" y="12568"/>
                    <a:pt x="9892" y="12568"/>
                  </a:cubicBezTo>
                  <a:cubicBezTo>
                    <a:pt x="10139" y="12568"/>
                    <a:pt x="10383" y="12520"/>
                    <a:pt x="10610" y="12422"/>
                  </a:cubicBezTo>
                  <a:cubicBezTo>
                    <a:pt x="10841" y="12292"/>
                    <a:pt x="11087" y="12090"/>
                    <a:pt x="10942" y="11802"/>
                  </a:cubicBezTo>
                  <a:cubicBezTo>
                    <a:pt x="10899" y="11715"/>
                    <a:pt x="10856" y="11628"/>
                    <a:pt x="10798" y="11556"/>
                  </a:cubicBezTo>
                  <a:cubicBezTo>
                    <a:pt x="10726" y="11470"/>
                    <a:pt x="10408" y="11311"/>
                    <a:pt x="10509" y="11152"/>
                  </a:cubicBezTo>
                  <a:cubicBezTo>
                    <a:pt x="10567" y="11051"/>
                    <a:pt x="10740" y="11080"/>
                    <a:pt x="10769" y="10979"/>
                  </a:cubicBezTo>
                  <a:cubicBezTo>
                    <a:pt x="10812" y="10863"/>
                    <a:pt x="10711" y="10806"/>
                    <a:pt x="10711" y="10705"/>
                  </a:cubicBezTo>
                  <a:lnTo>
                    <a:pt x="10711" y="10705"/>
                  </a:lnTo>
                  <a:cubicBezTo>
                    <a:pt x="10720" y="10709"/>
                    <a:pt x="10728" y="10710"/>
                    <a:pt x="10737" y="10710"/>
                  </a:cubicBezTo>
                  <a:cubicBezTo>
                    <a:pt x="10758" y="10710"/>
                    <a:pt x="10782" y="10700"/>
                    <a:pt x="10812" y="10690"/>
                  </a:cubicBezTo>
                  <a:cubicBezTo>
                    <a:pt x="10827" y="10676"/>
                    <a:pt x="10827" y="10618"/>
                    <a:pt x="10841" y="10603"/>
                  </a:cubicBezTo>
                  <a:cubicBezTo>
                    <a:pt x="10851" y="10599"/>
                    <a:pt x="10865" y="10597"/>
                    <a:pt x="10881" y="10597"/>
                  </a:cubicBezTo>
                  <a:cubicBezTo>
                    <a:pt x="10913" y="10597"/>
                    <a:pt x="10952" y="10603"/>
                    <a:pt x="10971" y="10603"/>
                  </a:cubicBezTo>
                  <a:cubicBezTo>
                    <a:pt x="11029" y="10603"/>
                    <a:pt x="11101" y="10603"/>
                    <a:pt x="11173" y="10589"/>
                  </a:cubicBezTo>
                  <a:cubicBezTo>
                    <a:pt x="11245" y="10575"/>
                    <a:pt x="11332" y="10560"/>
                    <a:pt x="11404" y="10531"/>
                  </a:cubicBezTo>
                  <a:cubicBezTo>
                    <a:pt x="11419" y="10526"/>
                    <a:pt x="11428" y="10526"/>
                    <a:pt x="11435" y="10526"/>
                  </a:cubicBezTo>
                  <a:lnTo>
                    <a:pt x="11435" y="10526"/>
                  </a:lnTo>
                  <a:cubicBezTo>
                    <a:pt x="11449" y="10526"/>
                    <a:pt x="11452" y="10526"/>
                    <a:pt x="11462" y="10488"/>
                  </a:cubicBezTo>
                  <a:cubicBezTo>
                    <a:pt x="11476" y="10430"/>
                    <a:pt x="11448" y="10329"/>
                    <a:pt x="11462" y="10271"/>
                  </a:cubicBezTo>
                  <a:cubicBezTo>
                    <a:pt x="11491" y="10199"/>
                    <a:pt x="11534" y="10127"/>
                    <a:pt x="11592" y="10069"/>
                  </a:cubicBezTo>
                  <a:cubicBezTo>
                    <a:pt x="11678" y="9968"/>
                    <a:pt x="11765" y="9896"/>
                    <a:pt x="11866" y="9824"/>
                  </a:cubicBezTo>
                  <a:cubicBezTo>
                    <a:pt x="11967" y="9737"/>
                    <a:pt x="11996" y="9579"/>
                    <a:pt x="12039" y="9463"/>
                  </a:cubicBezTo>
                  <a:cubicBezTo>
                    <a:pt x="12068" y="9420"/>
                    <a:pt x="12068" y="9362"/>
                    <a:pt x="12068" y="9304"/>
                  </a:cubicBezTo>
                  <a:cubicBezTo>
                    <a:pt x="12068" y="9275"/>
                    <a:pt x="12039" y="9160"/>
                    <a:pt x="12068" y="9131"/>
                  </a:cubicBezTo>
                  <a:cubicBezTo>
                    <a:pt x="12101" y="9098"/>
                    <a:pt x="12164" y="9089"/>
                    <a:pt x="12230" y="9089"/>
                  </a:cubicBezTo>
                  <a:cubicBezTo>
                    <a:pt x="12310" y="9089"/>
                    <a:pt x="12396" y="9102"/>
                    <a:pt x="12444" y="9102"/>
                  </a:cubicBezTo>
                  <a:cubicBezTo>
                    <a:pt x="12487" y="9102"/>
                    <a:pt x="12537" y="9097"/>
                    <a:pt x="12584" y="9097"/>
                  </a:cubicBezTo>
                  <a:cubicBezTo>
                    <a:pt x="12678" y="9097"/>
                    <a:pt x="12761" y="9117"/>
                    <a:pt x="12761" y="9232"/>
                  </a:cubicBezTo>
                  <a:cubicBezTo>
                    <a:pt x="12761" y="9304"/>
                    <a:pt x="12747" y="9391"/>
                    <a:pt x="12747" y="9463"/>
                  </a:cubicBezTo>
                  <a:cubicBezTo>
                    <a:pt x="12747" y="9535"/>
                    <a:pt x="12776" y="9607"/>
                    <a:pt x="12833" y="9665"/>
                  </a:cubicBezTo>
                  <a:cubicBezTo>
                    <a:pt x="12934" y="9781"/>
                    <a:pt x="12992" y="9911"/>
                    <a:pt x="13079" y="10026"/>
                  </a:cubicBezTo>
                  <a:cubicBezTo>
                    <a:pt x="13122" y="10098"/>
                    <a:pt x="13165" y="10156"/>
                    <a:pt x="13209" y="10214"/>
                  </a:cubicBezTo>
                  <a:cubicBezTo>
                    <a:pt x="13281" y="10300"/>
                    <a:pt x="13324" y="10401"/>
                    <a:pt x="13324" y="10517"/>
                  </a:cubicBezTo>
                  <a:cubicBezTo>
                    <a:pt x="13324" y="10546"/>
                    <a:pt x="13324" y="10589"/>
                    <a:pt x="13324" y="10618"/>
                  </a:cubicBezTo>
                  <a:cubicBezTo>
                    <a:pt x="13339" y="10647"/>
                    <a:pt x="13382" y="10647"/>
                    <a:pt x="13411" y="10661"/>
                  </a:cubicBezTo>
                  <a:cubicBezTo>
                    <a:pt x="13468" y="10690"/>
                    <a:pt x="13526" y="10705"/>
                    <a:pt x="13584" y="10705"/>
                  </a:cubicBezTo>
                  <a:cubicBezTo>
                    <a:pt x="13685" y="10719"/>
                    <a:pt x="13757" y="10777"/>
                    <a:pt x="13800" y="10863"/>
                  </a:cubicBezTo>
                  <a:cubicBezTo>
                    <a:pt x="13858" y="10907"/>
                    <a:pt x="13858" y="10950"/>
                    <a:pt x="13815" y="10993"/>
                  </a:cubicBezTo>
                  <a:cubicBezTo>
                    <a:pt x="13800" y="11022"/>
                    <a:pt x="13786" y="11065"/>
                    <a:pt x="13772" y="11094"/>
                  </a:cubicBezTo>
                  <a:cubicBezTo>
                    <a:pt x="13728" y="11210"/>
                    <a:pt x="13656" y="11311"/>
                    <a:pt x="13541" y="11369"/>
                  </a:cubicBezTo>
                  <a:cubicBezTo>
                    <a:pt x="13454" y="11412"/>
                    <a:pt x="13339" y="11441"/>
                    <a:pt x="13238" y="11455"/>
                  </a:cubicBezTo>
                  <a:cubicBezTo>
                    <a:pt x="13165" y="11470"/>
                    <a:pt x="13064" y="11484"/>
                    <a:pt x="13007" y="11556"/>
                  </a:cubicBezTo>
                  <a:cubicBezTo>
                    <a:pt x="12992" y="11599"/>
                    <a:pt x="12992" y="11643"/>
                    <a:pt x="13007" y="11701"/>
                  </a:cubicBezTo>
                  <a:cubicBezTo>
                    <a:pt x="13021" y="11715"/>
                    <a:pt x="13021" y="11758"/>
                    <a:pt x="13007" y="11773"/>
                  </a:cubicBezTo>
                  <a:cubicBezTo>
                    <a:pt x="12992" y="11802"/>
                    <a:pt x="12978" y="11830"/>
                    <a:pt x="12963" y="11845"/>
                  </a:cubicBezTo>
                  <a:cubicBezTo>
                    <a:pt x="12949" y="11874"/>
                    <a:pt x="12949" y="11903"/>
                    <a:pt x="12963" y="11932"/>
                  </a:cubicBezTo>
                  <a:cubicBezTo>
                    <a:pt x="12992" y="11975"/>
                    <a:pt x="13007" y="12033"/>
                    <a:pt x="13035" y="12076"/>
                  </a:cubicBezTo>
                  <a:cubicBezTo>
                    <a:pt x="13050" y="12119"/>
                    <a:pt x="13050" y="12177"/>
                    <a:pt x="13050" y="12220"/>
                  </a:cubicBezTo>
                  <a:lnTo>
                    <a:pt x="13151" y="12365"/>
                  </a:lnTo>
                  <a:lnTo>
                    <a:pt x="13411" y="12480"/>
                  </a:lnTo>
                  <a:lnTo>
                    <a:pt x="13642" y="12596"/>
                  </a:lnTo>
                  <a:cubicBezTo>
                    <a:pt x="13728" y="12682"/>
                    <a:pt x="13829" y="12740"/>
                    <a:pt x="13959" y="12783"/>
                  </a:cubicBezTo>
                  <a:cubicBezTo>
                    <a:pt x="14007" y="12822"/>
                    <a:pt x="14068" y="12841"/>
                    <a:pt x="14134" y="12841"/>
                  </a:cubicBezTo>
                  <a:cubicBezTo>
                    <a:pt x="14166" y="12841"/>
                    <a:pt x="14200" y="12836"/>
                    <a:pt x="14234" y="12827"/>
                  </a:cubicBezTo>
                  <a:cubicBezTo>
                    <a:pt x="14257" y="12840"/>
                    <a:pt x="14281" y="12847"/>
                    <a:pt x="14306" y="12847"/>
                  </a:cubicBezTo>
                  <a:cubicBezTo>
                    <a:pt x="14358" y="12847"/>
                    <a:pt x="14411" y="12818"/>
                    <a:pt x="14450" y="12769"/>
                  </a:cubicBezTo>
                  <a:cubicBezTo>
                    <a:pt x="14493" y="12725"/>
                    <a:pt x="14551" y="12668"/>
                    <a:pt x="14594" y="12624"/>
                  </a:cubicBezTo>
                  <a:lnTo>
                    <a:pt x="14840" y="12668"/>
                  </a:lnTo>
                  <a:lnTo>
                    <a:pt x="15186" y="12827"/>
                  </a:lnTo>
                  <a:lnTo>
                    <a:pt x="15489" y="13000"/>
                  </a:lnTo>
                  <a:lnTo>
                    <a:pt x="15764" y="13057"/>
                  </a:lnTo>
                  <a:cubicBezTo>
                    <a:pt x="15773" y="13059"/>
                    <a:pt x="15783" y="13059"/>
                    <a:pt x="15793" y="13059"/>
                  </a:cubicBezTo>
                  <a:cubicBezTo>
                    <a:pt x="15898" y="13059"/>
                    <a:pt x="15998" y="12989"/>
                    <a:pt x="16038" y="12870"/>
                  </a:cubicBezTo>
                  <a:cubicBezTo>
                    <a:pt x="16081" y="12827"/>
                    <a:pt x="16096" y="12769"/>
                    <a:pt x="16096" y="12697"/>
                  </a:cubicBezTo>
                  <a:cubicBezTo>
                    <a:pt x="16067" y="12668"/>
                    <a:pt x="16081" y="12624"/>
                    <a:pt x="16110" y="12596"/>
                  </a:cubicBezTo>
                  <a:cubicBezTo>
                    <a:pt x="16182" y="12494"/>
                    <a:pt x="16327" y="12480"/>
                    <a:pt x="16413" y="12408"/>
                  </a:cubicBezTo>
                  <a:lnTo>
                    <a:pt x="16500" y="12321"/>
                  </a:lnTo>
                  <a:cubicBezTo>
                    <a:pt x="16500" y="12278"/>
                    <a:pt x="16514" y="12235"/>
                    <a:pt x="16529" y="12191"/>
                  </a:cubicBezTo>
                  <a:lnTo>
                    <a:pt x="16543" y="12018"/>
                  </a:lnTo>
                  <a:lnTo>
                    <a:pt x="16630" y="11859"/>
                  </a:lnTo>
                  <a:cubicBezTo>
                    <a:pt x="16731" y="11816"/>
                    <a:pt x="16803" y="11744"/>
                    <a:pt x="16861" y="11657"/>
                  </a:cubicBezTo>
                  <a:cubicBezTo>
                    <a:pt x="16890" y="11628"/>
                    <a:pt x="16919" y="11571"/>
                    <a:pt x="16933" y="11527"/>
                  </a:cubicBezTo>
                  <a:cubicBezTo>
                    <a:pt x="16933" y="11484"/>
                    <a:pt x="16962" y="11441"/>
                    <a:pt x="17020" y="11412"/>
                  </a:cubicBezTo>
                  <a:cubicBezTo>
                    <a:pt x="17063" y="11383"/>
                    <a:pt x="17106" y="11340"/>
                    <a:pt x="17178" y="11325"/>
                  </a:cubicBezTo>
                  <a:cubicBezTo>
                    <a:pt x="17251" y="11296"/>
                    <a:pt x="17323" y="11253"/>
                    <a:pt x="17395" y="11195"/>
                  </a:cubicBezTo>
                  <a:lnTo>
                    <a:pt x="17467" y="11080"/>
                  </a:lnTo>
                  <a:cubicBezTo>
                    <a:pt x="17552" y="11038"/>
                    <a:pt x="17652" y="11011"/>
                    <a:pt x="17750" y="11011"/>
                  </a:cubicBezTo>
                  <a:cubicBezTo>
                    <a:pt x="17786" y="11011"/>
                    <a:pt x="17822" y="11014"/>
                    <a:pt x="17857" y="11022"/>
                  </a:cubicBezTo>
                  <a:cubicBezTo>
                    <a:pt x="18088" y="11051"/>
                    <a:pt x="18304" y="11123"/>
                    <a:pt x="18521" y="11210"/>
                  </a:cubicBezTo>
                  <a:cubicBezTo>
                    <a:pt x="18651" y="11253"/>
                    <a:pt x="18781" y="11282"/>
                    <a:pt x="18911" y="11282"/>
                  </a:cubicBezTo>
                  <a:cubicBezTo>
                    <a:pt x="18943" y="11286"/>
                    <a:pt x="18975" y="11287"/>
                    <a:pt x="19006" y="11287"/>
                  </a:cubicBezTo>
                  <a:cubicBezTo>
                    <a:pt x="19098" y="11287"/>
                    <a:pt x="19185" y="11271"/>
                    <a:pt x="19272" y="11239"/>
                  </a:cubicBezTo>
                  <a:lnTo>
                    <a:pt x="19387" y="11166"/>
                  </a:lnTo>
                  <a:cubicBezTo>
                    <a:pt x="19401" y="11123"/>
                    <a:pt x="19416" y="11094"/>
                    <a:pt x="19416" y="11051"/>
                  </a:cubicBezTo>
                  <a:cubicBezTo>
                    <a:pt x="19430" y="11008"/>
                    <a:pt x="19445" y="10950"/>
                    <a:pt x="19445" y="10907"/>
                  </a:cubicBezTo>
                  <a:cubicBezTo>
                    <a:pt x="19459" y="10834"/>
                    <a:pt x="19503" y="10777"/>
                    <a:pt x="19575" y="10762"/>
                  </a:cubicBezTo>
                  <a:cubicBezTo>
                    <a:pt x="19618" y="10733"/>
                    <a:pt x="19647" y="10719"/>
                    <a:pt x="19690" y="10690"/>
                  </a:cubicBezTo>
                  <a:cubicBezTo>
                    <a:pt x="19733" y="10690"/>
                    <a:pt x="19777" y="10661"/>
                    <a:pt x="19777" y="10618"/>
                  </a:cubicBezTo>
                  <a:cubicBezTo>
                    <a:pt x="19820" y="10575"/>
                    <a:pt x="19820" y="10531"/>
                    <a:pt x="19806" y="10488"/>
                  </a:cubicBezTo>
                  <a:cubicBezTo>
                    <a:pt x="19791" y="10416"/>
                    <a:pt x="19762" y="10344"/>
                    <a:pt x="19733" y="10271"/>
                  </a:cubicBezTo>
                  <a:cubicBezTo>
                    <a:pt x="19705" y="10214"/>
                    <a:pt x="19690" y="10127"/>
                    <a:pt x="19690" y="10055"/>
                  </a:cubicBezTo>
                  <a:cubicBezTo>
                    <a:pt x="19690" y="9968"/>
                    <a:pt x="19705" y="9896"/>
                    <a:pt x="19705" y="9810"/>
                  </a:cubicBezTo>
                  <a:cubicBezTo>
                    <a:pt x="19618" y="9723"/>
                    <a:pt x="19517" y="9651"/>
                    <a:pt x="19401" y="9607"/>
                  </a:cubicBezTo>
                  <a:cubicBezTo>
                    <a:pt x="19286" y="9564"/>
                    <a:pt x="19170" y="9492"/>
                    <a:pt x="19098" y="9391"/>
                  </a:cubicBezTo>
                  <a:lnTo>
                    <a:pt x="19156" y="9275"/>
                  </a:lnTo>
                  <a:cubicBezTo>
                    <a:pt x="19243" y="9218"/>
                    <a:pt x="19300" y="9145"/>
                    <a:pt x="19344" y="9059"/>
                  </a:cubicBezTo>
                  <a:cubicBezTo>
                    <a:pt x="19373" y="9016"/>
                    <a:pt x="19387" y="8972"/>
                    <a:pt x="19387" y="8915"/>
                  </a:cubicBezTo>
                  <a:cubicBezTo>
                    <a:pt x="19387" y="8871"/>
                    <a:pt x="19401" y="8828"/>
                    <a:pt x="19430" y="8799"/>
                  </a:cubicBezTo>
                  <a:cubicBezTo>
                    <a:pt x="19505" y="8715"/>
                    <a:pt x="19616" y="8667"/>
                    <a:pt x="19727" y="8667"/>
                  </a:cubicBezTo>
                  <a:cubicBezTo>
                    <a:pt x="19789" y="8667"/>
                    <a:pt x="19850" y="8682"/>
                    <a:pt x="19907" y="8712"/>
                  </a:cubicBezTo>
                  <a:cubicBezTo>
                    <a:pt x="20037" y="8756"/>
                    <a:pt x="20152" y="8842"/>
                    <a:pt x="20195" y="8972"/>
                  </a:cubicBezTo>
                  <a:cubicBezTo>
                    <a:pt x="20239" y="9073"/>
                    <a:pt x="20268" y="9174"/>
                    <a:pt x="20268" y="9275"/>
                  </a:cubicBezTo>
                  <a:cubicBezTo>
                    <a:pt x="20253" y="9405"/>
                    <a:pt x="20109" y="9506"/>
                    <a:pt x="20239" y="9622"/>
                  </a:cubicBezTo>
                  <a:cubicBezTo>
                    <a:pt x="20268" y="9651"/>
                    <a:pt x="20311" y="9665"/>
                    <a:pt x="20354" y="9680"/>
                  </a:cubicBezTo>
                  <a:cubicBezTo>
                    <a:pt x="20383" y="9694"/>
                    <a:pt x="20426" y="9723"/>
                    <a:pt x="20441" y="9766"/>
                  </a:cubicBezTo>
                  <a:cubicBezTo>
                    <a:pt x="20531" y="9844"/>
                    <a:pt x="20645" y="9898"/>
                    <a:pt x="20762" y="9898"/>
                  </a:cubicBezTo>
                  <a:cubicBezTo>
                    <a:pt x="20775" y="9898"/>
                    <a:pt x="20788" y="9898"/>
                    <a:pt x="20802" y="9896"/>
                  </a:cubicBezTo>
                  <a:cubicBezTo>
                    <a:pt x="20815" y="9898"/>
                    <a:pt x="20828" y="9899"/>
                    <a:pt x="20840" y="9899"/>
                  </a:cubicBezTo>
                  <a:cubicBezTo>
                    <a:pt x="20925" y="9899"/>
                    <a:pt x="20997" y="9858"/>
                    <a:pt x="21047" y="9795"/>
                  </a:cubicBezTo>
                  <a:cubicBezTo>
                    <a:pt x="21076" y="9766"/>
                    <a:pt x="21090" y="9737"/>
                    <a:pt x="21105" y="9708"/>
                  </a:cubicBezTo>
                  <a:cubicBezTo>
                    <a:pt x="21119" y="9665"/>
                    <a:pt x="21148" y="9622"/>
                    <a:pt x="21177" y="9579"/>
                  </a:cubicBezTo>
                  <a:lnTo>
                    <a:pt x="21336" y="9579"/>
                  </a:lnTo>
                  <a:cubicBezTo>
                    <a:pt x="21394" y="9593"/>
                    <a:pt x="21451" y="9593"/>
                    <a:pt x="21509" y="9593"/>
                  </a:cubicBezTo>
                  <a:cubicBezTo>
                    <a:pt x="21572" y="9593"/>
                    <a:pt x="21669" y="9619"/>
                    <a:pt x="21754" y="9619"/>
                  </a:cubicBezTo>
                  <a:cubicBezTo>
                    <a:pt x="21825" y="9619"/>
                    <a:pt x="21887" y="9601"/>
                    <a:pt x="21913" y="9535"/>
                  </a:cubicBezTo>
                  <a:cubicBezTo>
                    <a:pt x="21928" y="9463"/>
                    <a:pt x="21899" y="9391"/>
                    <a:pt x="21913" y="9319"/>
                  </a:cubicBezTo>
                  <a:cubicBezTo>
                    <a:pt x="21913" y="9247"/>
                    <a:pt x="21957" y="9203"/>
                    <a:pt x="21985" y="9145"/>
                  </a:cubicBezTo>
                  <a:cubicBezTo>
                    <a:pt x="22014" y="9088"/>
                    <a:pt x="22014" y="9030"/>
                    <a:pt x="21985" y="8972"/>
                  </a:cubicBezTo>
                  <a:cubicBezTo>
                    <a:pt x="21884" y="8813"/>
                    <a:pt x="21913" y="8626"/>
                    <a:pt x="22029" y="8481"/>
                  </a:cubicBezTo>
                  <a:cubicBezTo>
                    <a:pt x="22115" y="8380"/>
                    <a:pt x="22260" y="8308"/>
                    <a:pt x="22188" y="8178"/>
                  </a:cubicBezTo>
                  <a:cubicBezTo>
                    <a:pt x="22115" y="8034"/>
                    <a:pt x="21870" y="8020"/>
                    <a:pt x="21827" y="7875"/>
                  </a:cubicBezTo>
                  <a:cubicBezTo>
                    <a:pt x="21783" y="7716"/>
                    <a:pt x="21928" y="7572"/>
                    <a:pt x="21899" y="7428"/>
                  </a:cubicBezTo>
                  <a:cubicBezTo>
                    <a:pt x="21884" y="7384"/>
                    <a:pt x="21855" y="7341"/>
                    <a:pt x="21841" y="7312"/>
                  </a:cubicBezTo>
                  <a:cubicBezTo>
                    <a:pt x="21812" y="7240"/>
                    <a:pt x="21783" y="7182"/>
                    <a:pt x="21769" y="7110"/>
                  </a:cubicBezTo>
                  <a:cubicBezTo>
                    <a:pt x="21754" y="7052"/>
                    <a:pt x="21697" y="7009"/>
                    <a:pt x="21639" y="6995"/>
                  </a:cubicBezTo>
                  <a:cubicBezTo>
                    <a:pt x="21610" y="6980"/>
                    <a:pt x="21567" y="6951"/>
                    <a:pt x="21538" y="6937"/>
                  </a:cubicBezTo>
                  <a:cubicBezTo>
                    <a:pt x="21495" y="6922"/>
                    <a:pt x="21466" y="6922"/>
                    <a:pt x="21437" y="6908"/>
                  </a:cubicBezTo>
                  <a:cubicBezTo>
                    <a:pt x="21367" y="6894"/>
                    <a:pt x="21298" y="6888"/>
                    <a:pt x="21229" y="6888"/>
                  </a:cubicBezTo>
                  <a:cubicBezTo>
                    <a:pt x="21083" y="6888"/>
                    <a:pt x="20939" y="6917"/>
                    <a:pt x="20802" y="6966"/>
                  </a:cubicBezTo>
                  <a:cubicBezTo>
                    <a:pt x="20773" y="6980"/>
                    <a:pt x="20730" y="6995"/>
                    <a:pt x="20686" y="7009"/>
                  </a:cubicBezTo>
                  <a:cubicBezTo>
                    <a:pt x="20556" y="7009"/>
                    <a:pt x="20426" y="7009"/>
                    <a:pt x="20311" y="7038"/>
                  </a:cubicBezTo>
                  <a:cubicBezTo>
                    <a:pt x="20224" y="7052"/>
                    <a:pt x="20167" y="7110"/>
                    <a:pt x="20138" y="7182"/>
                  </a:cubicBezTo>
                  <a:cubicBezTo>
                    <a:pt x="20123" y="7226"/>
                    <a:pt x="20109" y="7254"/>
                    <a:pt x="20094" y="7283"/>
                  </a:cubicBezTo>
                  <a:cubicBezTo>
                    <a:pt x="20073" y="7298"/>
                    <a:pt x="20055" y="7301"/>
                    <a:pt x="20037" y="7301"/>
                  </a:cubicBezTo>
                  <a:cubicBezTo>
                    <a:pt x="20019" y="7301"/>
                    <a:pt x="20001" y="7298"/>
                    <a:pt x="19979" y="7298"/>
                  </a:cubicBezTo>
                  <a:cubicBezTo>
                    <a:pt x="19849" y="7298"/>
                    <a:pt x="19733" y="7312"/>
                    <a:pt x="19618" y="7327"/>
                  </a:cubicBezTo>
                  <a:cubicBezTo>
                    <a:pt x="19589" y="7327"/>
                    <a:pt x="19575" y="7356"/>
                    <a:pt x="19546" y="7356"/>
                  </a:cubicBezTo>
                  <a:lnTo>
                    <a:pt x="19474" y="7356"/>
                  </a:lnTo>
                  <a:cubicBezTo>
                    <a:pt x="19401" y="7356"/>
                    <a:pt x="19329" y="7384"/>
                    <a:pt x="19272" y="7399"/>
                  </a:cubicBezTo>
                  <a:cubicBezTo>
                    <a:pt x="19243" y="7428"/>
                    <a:pt x="19214" y="7442"/>
                    <a:pt x="19185" y="7457"/>
                  </a:cubicBezTo>
                  <a:cubicBezTo>
                    <a:pt x="19156" y="7471"/>
                    <a:pt x="19142" y="7471"/>
                    <a:pt x="19113" y="7471"/>
                  </a:cubicBezTo>
                  <a:cubicBezTo>
                    <a:pt x="19055" y="7478"/>
                    <a:pt x="18994" y="7482"/>
                    <a:pt x="18932" y="7482"/>
                  </a:cubicBezTo>
                  <a:cubicBezTo>
                    <a:pt x="18871" y="7482"/>
                    <a:pt x="18810" y="7478"/>
                    <a:pt x="18752" y="7471"/>
                  </a:cubicBezTo>
                  <a:cubicBezTo>
                    <a:pt x="18651" y="7471"/>
                    <a:pt x="18550" y="7457"/>
                    <a:pt x="18463" y="7428"/>
                  </a:cubicBezTo>
                  <a:cubicBezTo>
                    <a:pt x="18391" y="7399"/>
                    <a:pt x="18377" y="7269"/>
                    <a:pt x="18377" y="7197"/>
                  </a:cubicBezTo>
                  <a:cubicBezTo>
                    <a:pt x="18362" y="7168"/>
                    <a:pt x="18362" y="7139"/>
                    <a:pt x="18377" y="7110"/>
                  </a:cubicBezTo>
                  <a:cubicBezTo>
                    <a:pt x="18391" y="7067"/>
                    <a:pt x="18405" y="7067"/>
                    <a:pt x="18463" y="7038"/>
                  </a:cubicBezTo>
                  <a:cubicBezTo>
                    <a:pt x="18521" y="7009"/>
                    <a:pt x="18636" y="6966"/>
                    <a:pt x="18665" y="6908"/>
                  </a:cubicBezTo>
                  <a:cubicBezTo>
                    <a:pt x="18680" y="6850"/>
                    <a:pt x="18651" y="6778"/>
                    <a:pt x="18622" y="6735"/>
                  </a:cubicBezTo>
                  <a:cubicBezTo>
                    <a:pt x="18608" y="6691"/>
                    <a:pt x="18593" y="6648"/>
                    <a:pt x="18593" y="6605"/>
                  </a:cubicBezTo>
                  <a:cubicBezTo>
                    <a:pt x="18593" y="6562"/>
                    <a:pt x="18564" y="6518"/>
                    <a:pt x="18579" y="6461"/>
                  </a:cubicBezTo>
                  <a:cubicBezTo>
                    <a:pt x="18593" y="6403"/>
                    <a:pt x="18680" y="6345"/>
                    <a:pt x="18723" y="6316"/>
                  </a:cubicBezTo>
                  <a:cubicBezTo>
                    <a:pt x="18766" y="6273"/>
                    <a:pt x="18853" y="6215"/>
                    <a:pt x="18867" y="6157"/>
                  </a:cubicBezTo>
                  <a:cubicBezTo>
                    <a:pt x="18882" y="6114"/>
                    <a:pt x="18896" y="6056"/>
                    <a:pt x="18896" y="6013"/>
                  </a:cubicBezTo>
                  <a:cubicBezTo>
                    <a:pt x="18911" y="5955"/>
                    <a:pt x="18896" y="5912"/>
                    <a:pt x="18925" y="5854"/>
                  </a:cubicBezTo>
                  <a:cubicBezTo>
                    <a:pt x="18940" y="5840"/>
                    <a:pt x="18954" y="5811"/>
                    <a:pt x="18968" y="5796"/>
                  </a:cubicBezTo>
                  <a:cubicBezTo>
                    <a:pt x="18983" y="5782"/>
                    <a:pt x="18983" y="5782"/>
                    <a:pt x="19012" y="5753"/>
                  </a:cubicBezTo>
                  <a:cubicBezTo>
                    <a:pt x="19041" y="5710"/>
                    <a:pt x="19127" y="5681"/>
                    <a:pt x="19127" y="5667"/>
                  </a:cubicBezTo>
                  <a:cubicBezTo>
                    <a:pt x="19142" y="5652"/>
                    <a:pt x="19142" y="5623"/>
                    <a:pt x="19142" y="5609"/>
                  </a:cubicBezTo>
                  <a:cubicBezTo>
                    <a:pt x="19156" y="5594"/>
                    <a:pt x="19170" y="5580"/>
                    <a:pt x="19185" y="5566"/>
                  </a:cubicBezTo>
                  <a:cubicBezTo>
                    <a:pt x="19228" y="5522"/>
                    <a:pt x="19272" y="5493"/>
                    <a:pt x="19329" y="5479"/>
                  </a:cubicBezTo>
                  <a:cubicBezTo>
                    <a:pt x="19387" y="5450"/>
                    <a:pt x="19430" y="5421"/>
                    <a:pt x="19488" y="5407"/>
                  </a:cubicBezTo>
                  <a:cubicBezTo>
                    <a:pt x="19508" y="5397"/>
                    <a:pt x="19536" y="5386"/>
                    <a:pt x="19566" y="5386"/>
                  </a:cubicBezTo>
                  <a:cubicBezTo>
                    <a:pt x="19578" y="5386"/>
                    <a:pt x="19591" y="5388"/>
                    <a:pt x="19604" y="5392"/>
                  </a:cubicBezTo>
                  <a:cubicBezTo>
                    <a:pt x="19676" y="5392"/>
                    <a:pt x="19748" y="5421"/>
                    <a:pt x="19835" y="5436"/>
                  </a:cubicBezTo>
                  <a:lnTo>
                    <a:pt x="19921" y="5436"/>
                  </a:lnTo>
                  <a:cubicBezTo>
                    <a:pt x="19934" y="5436"/>
                    <a:pt x="19941" y="5437"/>
                    <a:pt x="19946" y="5437"/>
                  </a:cubicBezTo>
                  <a:cubicBezTo>
                    <a:pt x="19960" y="5437"/>
                    <a:pt x="19958" y="5429"/>
                    <a:pt x="19979" y="5378"/>
                  </a:cubicBezTo>
                  <a:cubicBezTo>
                    <a:pt x="19993" y="5349"/>
                    <a:pt x="20026" y="5342"/>
                    <a:pt x="20062" y="5342"/>
                  </a:cubicBezTo>
                  <a:cubicBezTo>
                    <a:pt x="20098" y="5342"/>
                    <a:pt x="20138" y="5349"/>
                    <a:pt x="20167" y="5349"/>
                  </a:cubicBezTo>
                  <a:lnTo>
                    <a:pt x="20325" y="5349"/>
                  </a:lnTo>
                  <a:cubicBezTo>
                    <a:pt x="20369" y="5349"/>
                    <a:pt x="20398" y="5349"/>
                    <a:pt x="20455" y="5320"/>
                  </a:cubicBezTo>
                  <a:cubicBezTo>
                    <a:pt x="20513" y="5277"/>
                    <a:pt x="20499" y="5205"/>
                    <a:pt x="20499" y="5132"/>
                  </a:cubicBezTo>
                  <a:cubicBezTo>
                    <a:pt x="20499" y="5075"/>
                    <a:pt x="20499" y="5060"/>
                    <a:pt x="20556" y="5031"/>
                  </a:cubicBezTo>
                  <a:cubicBezTo>
                    <a:pt x="20614" y="5017"/>
                    <a:pt x="20657" y="4974"/>
                    <a:pt x="20686" y="4916"/>
                  </a:cubicBezTo>
                  <a:lnTo>
                    <a:pt x="20686" y="4858"/>
                  </a:lnTo>
                  <a:cubicBezTo>
                    <a:pt x="20701" y="4815"/>
                    <a:pt x="20758" y="4800"/>
                    <a:pt x="20802" y="4772"/>
                  </a:cubicBezTo>
                  <a:cubicBezTo>
                    <a:pt x="20859" y="4714"/>
                    <a:pt x="20946" y="4671"/>
                    <a:pt x="20975" y="4584"/>
                  </a:cubicBezTo>
                  <a:cubicBezTo>
                    <a:pt x="20989" y="4541"/>
                    <a:pt x="21004" y="4483"/>
                    <a:pt x="21004" y="4425"/>
                  </a:cubicBezTo>
                  <a:cubicBezTo>
                    <a:pt x="20989" y="4367"/>
                    <a:pt x="21033" y="4324"/>
                    <a:pt x="21076" y="4295"/>
                  </a:cubicBezTo>
                  <a:cubicBezTo>
                    <a:pt x="21148" y="4252"/>
                    <a:pt x="21220" y="4223"/>
                    <a:pt x="21293" y="4194"/>
                  </a:cubicBezTo>
                  <a:cubicBezTo>
                    <a:pt x="21307" y="4180"/>
                    <a:pt x="21321" y="4165"/>
                    <a:pt x="21350" y="4151"/>
                  </a:cubicBezTo>
                  <a:cubicBezTo>
                    <a:pt x="21365" y="4136"/>
                    <a:pt x="21365" y="4122"/>
                    <a:pt x="21365" y="4108"/>
                  </a:cubicBezTo>
                  <a:cubicBezTo>
                    <a:pt x="21379" y="4050"/>
                    <a:pt x="21451" y="4035"/>
                    <a:pt x="21495" y="4021"/>
                  </a:cubicBezTo>
                  <a:cubicBezTo>
                    <a:pt x="21538" y="4006"/>
                    <a:pt x="21596" y="4006"/>
                    <a:pt x="21639" y="4006"/>
                  </a:cubicBezTo>
                  <a:cubicBezTo>
                    <a:pt x="21653" y="3999"/>
                    <a:pt x="21671" y="3996"/>
                    <a:pt x="21691" y="3996"/>
                  </a:cubicBezTo>
                  <a:cubicBezTo>
                    <a:pt x="21711" y="3996"/>
                    <a:pt x="21733" y="3999"/>
                    <a:pt x="21754" y="4006"/>
                  </a:cubicBezTo>
                  <a:cubicBezTo>
                    <a:pt x="21754" y="4064"/>
                    <a:pt x="21754" y="4136"/>
                    <a:pt x="21740" y="4209"/>
                  </a:cubicBezTo>
                  <a:cubicBezTo>
                    <a:pt x="21740" y="4266"/>
                    <a:pt x="21798" y="4252"/>
                    <a:pt x="21841" y="4266"/>
                  </a:cubicBezTo>
                  <a:cubicBezTo>
                    <a:pt x="21928" y="4281"/>
                    <a:pt x="22000" y="4295"/>
                    <a:pt x="22072" y="4339"/>
                  </a:cubicBezTo>
                  <a:cubicBezTo>
                    <a:pt x="22144" y="4396"/>
                    <a:pt x="22072" y="4425"/>
                    <a:pt x="22000" y="4468"/>
                  </a:cubicBezTo>
                  <a:cubicBezTo>
                    <a:pt x="21928" y="4512"/>
                    <a:pt x="21783" y="4627"/>
                    <a:pt x="21884" y="4714"/>
                  </a:cubicBezTo>
                  <a:cubicBezTo>
                    <a:pt x="21899" y="4728"/>
                    <a:pt x="21928" y="4743"/>
                    <a:pt x="21942" y="4757"/>
                  </a:cubicBezTo>
                  <a:cubicBezTo>
                    <a:pt x="21971" y="4772"/>
                    <a:pt x="21957" y="4772"/>
                    <a:pt x="22000" y="4772"/>
                  </a:cubicBezTo>
                  <a:cubicBezTo>
                    <a:pt x="22058" y="4786"/>
                    <a:pt x="22101" y="4800"/>
                    <a:pt x="22144" y="4815"/>
                  </a:cubicBezTo>
                  <a:cubicBezTo>
                    <a:pt x="22173" y="4901"/>
                    <a:pt x="22115" y="5046"/>
                    <a:pt x="22188" y="5089"/>
                  </a:cubicBezTo>
                  <a:cubicBezTo>
                    <a:pt x="22211" y="5112"/>
                    <a:pt x="22248" y="5119"/>
                    <a:pt x="22288" y="5119"/>
                  </a:cubicBezTo>
                  <a:cubicBezTo>
                    <a:pt x="22349" y="5119"/>
                    <a:pt x="22418" y="5104"/>
                    <a:pt x="22462" y="5104"/>
                  </a:cubicBezTo>
                  <a:cubicBezTo>
                    <a:pt x="22534" y="5075"/>
                    <a:pt x="22621" y="5075"/>
                    <a:pt x="22707" y="5075"/>
                  </a:cubicBezTo>
                  <a:cubicBezTo>
                    <a:pt x="22823" y="5118"/>
                    <a:pt x="22707" y="5291"/>
                    <a:pt x="22794" y="5349"/>
                  </a:cubicBezTo>
                  <a:cubicBezTo>
                    <a:pt x="22837" y="5363"/>
                    <a:pt x="22880" y="5378"/>
                    <a:pt x="22924" y="5378"/>
                  </a:cubicBezTo>
                  <a:cubicBezTo>
                    <a:pt x="22967" y="5392"/>
                    <a:pt x="23010" y="5407"/>
                    <a:pt x="23068" y="5436"/>
                  </a:cubicBezTo>
                  <a:cubicBezTo>
                    <a:pt x="23097" y="5464"/>
                    <a:pt x="23126" y="5493"/>
                    <a:pt x="23155" y="5537"/>
                  </a:cubicBezTo>
                  <a:cubicBezTo>
                    <a:pt x="23169" y="5566"/>
                    <a:pt x="23169" y="5594"/>
                    <a:pt x="23184" y="5623"/>
                  </a:cubicBezTo>
                  <a:cubicBezTo>
                    <a:pt x="23212" y="5667"/>
                    <a:pt x="23212" y="5652"/>
                    <a:pt x="23241" y="5710"/>
                  </a:cubicBezTo>
                  <a:cubicBezTo>
                    <a:pt x="23270" y="5768"/>
                    <a:pt x="23256" y="5840"/>
                    <a:pt x="23299" y="5898"/>
                  </a:cubicBezTo>
                  <a:cubicBezTo>
                    <a:pt x="23357" y="5999"/>
                    <a:pt x="23472" y="6071"/>
                    <a:pt x="23602" y="6071"/>
                  </a:cubicBezTo>
                  <a:cubicBezTo>
                    <a:pt x="23732" y="6085"/>
                    <a:pt x="23876" y="6114"/>
                    <a:pt x="24021" y="6114"/>
                  </a:cubicBezTo>
                  <a:lnTo>
                    <a:pt x="24454" y="6114"/>
                  </a:lnTo>
                  <a:cubicBezTo>
                    <a:pt x="24526" y="6114"/>
                    <a:pt x="24598" y="6100"/>
                    <a:pt x="24670" y="6071"/>
                  </a:cubicBezTo>
                  <a:cubicBezTo>
                    <a:pt x="24728" y="6042"/>
                    <a:pt x="24771" y="5984"/>
                    <a:pt x="24786" y="5912"/>
                  </a:cubicBezTo>
                  <a:cubicBezTo>
                    <a:pt x="24815" y="5854"/>
                    <a:pt x="24829" y="5796"/>
                    <a:pt x="24844" y="5739"/>
                  </a:cubicBezTo>
                  <a:cubicBezTo>
                    <a:pt x="24829" y="5710"/>
                    <a:pt x="24829" y="5681"/>
                    <a:pt x="24844" y="5652"/>
                  </a:cubicBezTo>
                  <a:cubicBezTo>
                    <a:pt x="24858" y="5594"/>
                    <a:pt x="24930" y="5566"/>
                    <a:pt x="24974" y="5537"/>
                  </a:cubicBezTo>
                  <a:cubicBezTo>
                    <a:pt x="25002" y="5522"/>
                    <a:pt x="25089" y="5493"/>
                    <a:pt x="25103" y="5464"/>
                  </a:cubicBezTo>
                  <a:cubicBezTo>
                    <a:pt x="25118" y="5421"/>
                    <a:pt x="25118" y="5378"/>
                    <a:pt x="25103" y="5349"/>
                  </a:cubicBezTo>
                  <a:cubicBezTo>
                    <a:pt x="25103" y="5291"/>
                    <a:pt x="25118" y="5262"/>
                    <a:pt x="25118" y="5190"/>
                  </a:cubicBezTo>
                  <a:cubicBezTo>
                    <a:pt x="25118" y="5118"/>
                    <a:pt x="25118" y="5046"/>
                    <a:pt x="25118" y="4974"/>
                  </a:cubicBezTo>
                  <a:cubicBezTo>
                    <a:pt x="25132" y="4930"/>
                    <a:pt x="25147" y="4901"/>
                    <a:pt x="25161" y="4858"/>
                  </a:cubicBezTo>
                  <a:cubicBezTo>
                    <a:pt x="25190" y="4829"/>
                    <a:pt x="25219" y="4844"/>
                    <a:pt x="25277" y="4815"/>
                  </a:cubicBezTo>
                  <a:cubicBezTo>
                    <a:pt x="25334" y="4786"/>
                    <a:pt x="25378" y="4743"/>
                    <a:pt x="25435" y="4714"/>
                  </a:cubicBezTo>
                  <a:cubicBezTo>
                    <a:pt x="25493" y="4685"/>
                    <a:pt x="25493" y="4656"/>
                    <a:pt x="25493" y="4613"/>
                  </a:cubicBezTo>
                  <a:cubicBezTo>
                    <a:pt x="25508" y="4584"/>
                    <a:pt x="25522" y="4584"/>
                    <a:pt x="25551" y="4584"/>
                  </a:cubicBezTo>
                  <a:cubicBezTo>
                    <a:pt x="25609" y="4584"/>
                    <a:pt x="25666" y="4584"/>
                    <a:pt x="25710" y="4555"/>
                  </a:cubicBezTo>
                  <a:cubicBezTo>
                    <a:pt x="25869" y="4483"/>
                    <a:pt x="26013" y="4440"/>
                    <a:pt x="26157" y="4367"/>
                  </a:cubicBezTo>
                  <a:cubicBezTo>
                    <a:pt x="26085" y="4310"/>
                    <a:pt x="25955" y="4266"/>
                    <a:pt x="25897" y="4151"/>
                  </a:cubicBezTo>
                  <a:cubicBezTo>
                    <a:pt x="25854" y="4035"/>
                    <a:pt x="25912" y="3949"/>
                    <a:pt x="25970" y="3862"/>
                  </a:cubicBezTo>
                  <a:cubicBezTo>
                    <a:pt x="26100" y="3689"/>
                    <a:pt x="26244" y="3530"/>
                    <a:pt x="26403" y="3400"/>
                  </a:cubicBezTo>
                  <a:cubicBezTo>
                    <a:pt x="26460" y="3342"/>
                    <a:pt x="26533" y="3241"/>
                    <a:pt x="26605" y="3227"/>
                  </a:cubicBezTo>
                  <a:lnTo>
                    <a:pt x="27283" y="3227"/>
                  </a:lnTo>
                  <a:cubicBezTo>
                    <a:pt x="27331" y="3221"/>
                    <a:pt x="27376" y="3218"/>
                    <a:pt x="27421" y="3218"/>
                  </a:cubicBezTo>
                  <a:cubicBezTo>
                    <a:pt x="27485" y="3218"/>
                    <a:pt x="27548" y="3225"/>
                    <a:pt x="27615" y="3241"/>
                  </a:cubicBezTo>
                  <a:cubicBezTo>
                    <a:pt x="27627" y="3240"/>
                    <a:pt x="27637" y="3239"/>
                    <a:pt x="27647" y="3239"/>
                  </a:cubicBezTo>
                  <a:cubicBezTo>
                    <a:pt x="27739" y="3239"/>
                    <a:pt x="27778" y="3299"/>
                    <a:pt x="27817" y="3429"/>
                  </a:cubicBezTo>
                  <a:cubicBezTo>
                    <a:pt x="27846" y="3559"/>
                    <a:pt x="27760" y="3747"/>
                    <a:pt x="27817" y="3877"/>
                  </a:cubicBezTo>
                  <a:cubicBezTo>
                    <a:pt x="27788" y="3920"/>
                    <a:pt x="27817" y="3963"/>
                    <a:pt x="27861" y="3963"/>
                  </a:cubicBezTo>
                  <a:cubicBezTo>
                    <a:pt x="27933" y="4021"/>
                    <a:pt x="28019" y="4050"/>
                    <a:pt x="28120" y="4064"/>
                  </a:cubicBezTo>
                  <a:cubicBezTo>
                    <a:pt x="28323" y="4136"/>
                    <a:pt x="28510" y="4295"/>
                    <a:pt x="28741" y="4295"/>
                  </a:cubicBezTo>
                  <a:lnTo>
                    <a:pt x="29203" y="4295"/>
                  </a:lnTo>
                  <a:cubicBezTo>
                    <a:pt x="29275" y="4266"/>
                    <a:pt x="29304" y="4194"/>
                    <a:pt x="29376" y="4165"/>
                  </a:cubicBezTo>
                  <a:cubicBezTo>
                    <a:pt x="29449" y="4151"/>
                    <a:pt x="29535" y="4151"/>
                    <a:pt x="29622" y="4151"/>
                  </a:cubicBezTo>
                  <a:cubicBezTo>
                    <a:pt x="29795" y="4151"/>
                    <a:pt x="29968" y="4180"/>
                    <a:pt x="30127" y="4237"/>
                  </a:cubicBezTo>
                  <a:cubicBezTo>
                    <a:pt x="30214" y="4281"/>
                    <a:pt x="30242" y="4353"/>
                    <a:pt x="30286" y="4440"/>
                  </a:cubicBezTo>
                  <a:cubicBezTo>
                    <a:pt x="30242" y="4468"/>
                    <a:pt x="30170" y="4483"/>
                    <a:pt x="30199" y="4526"/>
                  </a:cubicBezTo>
                  <a:cubicBezTo>
                    <a:pt x="30257" y="4584"/>
                    <a:pt x="30315" y="4613"/>
                    <a:pt x="30387" y="4627"/>
                  </a:cubicBezTo>
                  <a:cubicBezTo>
                    <a:pt x="30416" y="4642"/>
                    <a:pt x="30445" y="4642"/>
                    <a:pt x="30459" y="4671"/>
                  </a:cubicBezTo>
                  <a:cubicBezTo>
                    <a:pt x="30473" y="4714"/>
                    <a:pt x="30473" y="4772"/>
                    <a:pt x="30473" y="4815"/>
                  </a:cubicBezTo>
                  <a:cubicBezTo>
                    <a:pt x="30459" y="4887"/>
                    <a:pt x="30473" y="4974"/>
                    <a:pt x="30488" y="5046"/>
                  </a:cubicBezTo>
                  <a:cubicBezTo>
                    <a:pt x="30502" y="5089"/>
                    <a:pt x="30517" y="5118"/>
                    <a:pt x="30546" y="5118"/>
                  </a:cubicBezTo>
                  <a:cubicBezTo>
                    <a:pt x="30632" y="5147"/>
                    <a:pt x="30690" y="5190"/>
                    <a:pt x="30748" y="5234"/>
                  </a:cubicBezTo>
                  <a:cubicBezTo>
                    <a:pt x="30805" y="5306"/>
                    <a:pt x="30777" y="5378"/>
                    <a:pt x="30777" y="5450"/>
                  </a:cubicBezTo>
                  <a:cubicBezTo>
                    <a:pt x="30791" y="5479"/>
                    <a:pt x="30791" y="5508"/>
                    <a:pt x="30791" y="5522"/>
                  </a:cubicBezTo>
                  <a:cubicBezTo>
                    <a:pt x="30805" y="5551"/>
                    <a:pt x="30820" y="5566"/>
                    <a:pt x="30834" y="5580"/>
                  </a:cubicBezTo>
                  <a:cubicBezTo>
                    <a:pt x="30849" y="5594"/>
                    <a:pt x="30849" y="5609"/>
                    <a:pt x="30863" y="5638"/>
                  </a:cubicBezTo>
                  <a:cubicBezTo>
                    <a:pt x="30878" y="5667"/>
                    <a:pt x="30892" y="5695"/>
                    <a:pt x="30907" y="5724"/>
                  </a:cubicBezTo>
                  <a:cubicBezTo>
                    <a:pt x="30921" y="5739"/>
                    <a:pt x="30935" y="5753"/>
                    <a:pt x="30950" y="5768"/>
                  </a:cubicBezTo>
                  <a:cubicBezTo>
                    <a:pt x="30964" y="5796"/>
                    <a:pt x="30950" y="5796"/>
                    <a:pt x="30979" y="5840"/>
                  </a:cubicBezTo>
                  <a:cubicBezTo>
                    <a:pt x="30993" y="5869"/>
                    <a:pt x="31008" y="5883"/>
                    <a:pt x="31022" y="5926"/>
                  </a:cubicBezTo>
                  <a:cubicBezTo>
                    <a:pt x="31036" y="5970"/>
                    <a:pt x="31036" y="6013"/>
                    <a:pt x="31036" y="6056"/>
                  </a:cubicBezTo>
                  <a:cubicBezTo>
                    <a:pt x="31036" y="6114"/>
                    <a:pt x="31036" y="6172"/>
                    <a:pt x="31036" y="6244"/>
                  </a:cubicBezTo>
                  <a:cubicBezTo>
                    <a:pt x="31051" y="6287"/>
                    <a:pt x="31094" y="6316"/>
                    <a:pt x="31137" y="6331"/>
                  </a:cubicBezTo>
                  <a:cubicBezTo>
                    <a:pt x="31235" y="6363"/>
                    <a:pt x="31332" y="6379"/>
                    <a:pt x="31436" y="6379"/>
                  </a:cubicBezTo>
                  <a:cubicBezTo>
                    <a:pt x="31470" y="6379"/>
                    <a:pt x="31506" y="6378"/>
                    <a:pt x="31542" y="6374"/>
                  </a:cubicBezTo>
                  <a:cubicBezTo>
                    <a:pt x="31592" y="6381"/>
                    <a:pt x="31646" y="6385"/>
                    <a:pt x="31700" y="6385"/>
                  </a:cubicBezTo>
                  <a:cubicBezTo>
                    <a:pt x="31755" y="6385"/>
                    <a:pt x="31809" y="6381"/>
                    <a:pt x="31859" y="6374"/>
                  </a:cubicBezTo>
                  <a:cubicBezTo>
                    <a:pt x="31888" y="6367"/>
                    <a:pt x="31917" y="6363"/>
                    <a:pt x="31944" y="6363"/>
                  </a:cubicBezTo>
                  <a:cubicBezTo>
                    <a:pt x="31971" y="6363"/>
                    <a:pt x="31996" y="6367"/>
                    <a:pt x="32018" y="6374"/>
                  </a:cubicBezTo>
                  <a:cubicBezTo>
                    <a:pt x="32134" y="6432"/>
                    <a:pt x="32263" y="6489"/>
                    <a:pt x="32393" y="6504"/>
                  </a:cubicBezTo>
                  <a:cubicBezTo>
                    <a:pt x="32480" y="6518"/>
                    <a:pt x="32581" y="6518"/>
                    <a:pt x="32639" y="6590"/>
                  </a:cubicBezTo>
                  <a:cubicBezTo>
                    <a:pt x="32653" y="6619"/>
                    <a:pt x="32653" y="6663"/>
                    <a:pt x="32653" y="6706"/>
                  </a:cubicBezTo>
                  <a:lnTo>
                    <a:pt x="32653" y="6980"/>
                  </a:lnTo>
                  <a:cubicBezTo>
                    <a:pt x="32653" y="7023"/>
                    <a:pt x="32653" y="7052"/>
                    <a:pt x="32653" y="7096"/>
                  </a:cubicBezTo>
                  <a:cubicBezTo>
                    <a:pt x="32653" y="7153"/>
                    <a:pt x="32668" y="7153"/>
                    <a:pt x="32697" y="7182"/>
                  </a:cubicBezTo>
                  <a:cubicBezTo>
                    <a:pt x="32740" y="7226"/>
                    <a:pt x="32769" y="7269"/>
                    <a:pt x="32769" y="7327"/>
                  </a:cubicBezTo>
                  <a:cubicBezTo>
                    <a:pt x="32769" y="7356"/>
                    <a:pt x="32769" y="7399"/>
                    <a:pt x="32769" y="7428"/>
                  </a:cubicBezTo>
                  <a:cubicBezTo>
                    <a:pt x="32754" y="7471"/>
                    <a:pt x="32740" y="7514"/>
                    <a:pt x="32711" y="7558"/>
                  </a:cubicBezTo>
                  <a:cubicBezTo>
                    <a:pt x="32697" y="7601"/>
                    <a:pt x="32697" y="7659"/>
                    <a:pt x="32697" y="7702"/>
                  </a:cubicBezTo>
                  <a:cubicBezTo>
                    <a:pt x="32711" y="7745"/>
                    <a:pt x="32754" y="7745"/>
                    <a:pt x="32783" y="7789"/>
                  </a:cubicBezTo>
                  <a:cubicBezTo>
                    <a:pt x="32812" y="7817"/>
                    <a:pt x="32826" y="7861"/>
                    <a:pt x="32812" y="7918"/>
                  </a:cubicBezTo>
                  <a:cubicBezTo>
                    <a:pt x="32812" y="7976"/>
                    <a:pt x="32812" y="7991"/>
                    <a:pt x="32855" y="8020"/>
                  </a:cubicBezTo>
                  <a:cubicBezTo>
                    <a:pt x="32899" y="8048"/>
                    <a:pt x="32913" y="8063"/>
                    <a:pt x="32927" y="8092"/>
                  </a:cubicBezTo>
                  <a:cubicBezTo>
                    <a:pt x="32942" y="8121"/>
                    <a:pt x="32927" y="8149"/>
                    <a:pt x="32942" y="8178"/>
                  </a:cubicBezTo>
                  <a:cubicBezTo>
                    <a:pt x="32942" y="8207"/>
                    <a:pt x="32956" y="8207"/>
                    <a:pt x="32971" y="8222"/>
                  </a:cubicBezTo>
                  <a:cubicBezTo>
                    <a:pt x="32971" y="8250"/>
                    <a:pt x="32971" y="8265"/>
                    <a:pt x="32971" y="8294"/>
                  </a:cubicBezTo>
                  <a:cubicBezTo>
                    <a:pt x="32956" y="8352"/>
                    <a:pt x="32927" y="8395"/>
                    <a:pt x="32899" y="8438"/>
                  </a:cubicBezTo>
                  <a:cubicBezTo>
                    <a:pt x="32899" y="8453"/>
                    <a:pt x="32884" y="8481"/>
                    <a:pt x="32870" y="8496"/>
                  </a:cubicBezTo>
                  <a:cubicBezTo>
                    <a:pt x="32841" y="8525"/>
                    <a:pt x="32798" y="8539"/>
                    <a:pt x="32783" y="8568"/>
                  </a:cubicBezTo>
                  <a:cubicBezTo>
                    <a:pt x="32783" y="8568"/>
                    <a:pt x="32769" y="8583"/>
                    <a:pt x="32769" y="8597"/>
                  </a:cubicBezTo>
                  <a:cubicBezTo>
                    <a:pt x="32754" y="8597"/>
                    <a:pt x="32740" y="8611"/>
                    <a:pt x="32725" y="8626"/>
                  </a:cubicBezTo>
                  <a:cubicBezTo>
                    <a:pt x="32697" y="8669"/>
                    <a:pt x="32682" y="8712"/>
                    <a:pt x="32697" y="8756"/>
                  </a:cubicBezTo>
                  <a:cubicBezTo>
                    <a:pt x="32711" y="8842"/>
                    <a:pt x="32740" y="8900"/>
                    <a:pt x="32754" y="8987"/>
                  </a:cubicBezTo>
                  <a:cubicBezTo>
                    <a:pt x="32769" y="9030"/>
                    <a:pt x="32754" y="9073"/>
                    <a:pt x="32769" y="9117"/>
                  </a:cubicBezTo>
                  <a:cubicBezTo>
                    <a:pt x="32783" y="9160"/>
                    <a:pt x="32798" y="9189"/>
                    <a:pt x="32812" y="9232"/>
                  </a:cubicBezTo>
                  <a:cubicBezTo>
                    <a:pt x="32841" y="9290"/>
                    <a:pt x="32870" y="9348"/>
                    <a:pt x="32927" y="9391"/>
                  </a:cubicBezTo>
                  <a:cubicBezTo>
                    <a:pt x="32956" y="9405"/>
                    <a:pt x="33000" y="9391"/>
                    <a:pt x="33029" y="9434"/>
                  </a:cubicBezTo>
                  <a:cubicBezTo>
                    <a:pt x="33057" y="9463"/>
                    <a:pt x="33000" y="9477"/>
                    <a:pt x="32985" y="9477"/>
                  </a:cubicBezTo>
                  <a:cubicBezTo>
                    <a:pt x="32927" y="9492"/>
                    <a:pt x="32870" y="9521"/>
                    <a:pt x="32826" y="9550"/>
                  </a:cubicBezTo>
                  <a:cubicBezTo>
                    <a:pt x="32783" y="9593"/>
                    <a:pt x="32769" y="9622"/>
                    <a:pt x="32769" y="9665"/>
                  </a:cubicBezTo>
                  <a:cubicBezTo>
                    <a:pt x="32769" y="9708"/>
                    <a:pt x="32783" y="9752"/>
                    <a:pt x="32798" y="9795"/>
                  </a:cubicBezTo>
                  <a:cubicBezTo>
                    <a:pt x="32826" y="9882"/>
                    <a:pt x="32884" y="9954"/>
                    <a:pt x="32971" y="9983"/>
                  </a:cubicBezTo>
                  <a:cubicBezTo>
                    <a:pt x="33000" y="10012"/>
                    <a:pt x="33158" y="10040"/>
                    <a:pt x="33101" y="10098"/>
                  </a:cubicBezTo>
                  <a:cubicBezTo>
                    <a:pt x="33086" y="10127"/>
                    <a:pt x="33057" y="10142"/>
                    <a:pt x="33029" y="10156"/>
                  </a:cubicBezTo>
                  <a:cubicBezTo>
                    <a:pt x="32962" y="10200"/>
                    <a:pt x="32896" y="10219"/>
                    <a:pt x="32824" y="10219"/>
                  </a:cubicBezTo>
                  <a:cubicBezTo>
                    <a:pt x="32801" y="10219"/>
                    <a:pt x="32778" y="10217"/>
                    <a:pt x="32754" y="10214"/>
                  </a:cubicBezTo>
                  <a:cubicBezTo>
                    <a:pt x="32687" y="10214"/>
                    <a:pt x="32613" y="10207"/>
                    <a:pt x="32541" y="10207"/>
                  </a:cubicBezTo>
                  <a:cubicBezTo>
                    <a:pt x="32506" y="10207"/>
                    <a:pt x="32470" y="10209"/>
                    <a:pt x="32437" y="10214"/>
                  </a:cubicBezTo>
                  <a:cubicBezTo>
                    <a:pt x="32350" y="10221"/>
                    <a:pt x="32267" y="10225"/>
                    <a:pt x="32184" y="10225"/>
                  </a:cubicBezTo>
                  <a:cubicBezTo>
                    <a:pt x="32101" y="10225"/>
                    <a:pt x="32018" y="10221"/>
                    <a:pt x="31931" y="10214"/>
                  </a:cubicBezTo>
                  <a:lnTo>
                    <a:pt x="31758" y="10199"/>
                  </a:lnTo>
                  <a:lnTo>
                    <a:pt x="31700" y="10199"/>
                  </a:lnTo>
                  <a:cubicBezTo>
                    <a:pt x="31628" y="10243"/>
                    <a:pt x="31571" y="10286"/>
                    <a:pt x="31513" y="10344"/>
                  </a:cubicBezTo>
                  <a:cubicBezTo>
                    <a:pt x="31455" y="10401"/>
                    <a:pt x="31383" y="10445"/>
                    <a:pt x="31340" y="10502"/>
                  </a:cubicBezTo>
                  <a:lnTo>
                    <a:pt x="31296" y="10560"/>
                  </a:lnTo>
                  <a:cubicBezTo>
                    <a:pt x="31282" y="10589"/>
                    <a:pt x="31253" y="10632"/>
                    <a:pt x="31239" y="10661"/>
                  </a:cubicBezTo>
                  <a:lnTo>
                    <a:pt x="31195" y="10661"/>
                  </a:lnTo>
                  <a:cubicBezTo>
                    <a:pt x="30993" y="10676"/>
                    <a:pt x="30777" y="10719"/>
                    <a:pt x="30575" y="10762"/>
                  </a:cubicBezTo>
                  <a:cubicBezTo>
                    <a:pt x="30562" y="10762"/>
                    <a:pt x="30549" y="10761"/>
                    <a:pt x="30535" y="10761"/>
                  </a:cubicBezTo>
                  <a:cubicBezTo>
                    <a:pt x="30501" y="10761"/>
                    <a:pt x="30465" y="10768"/>
                    <a:pt x="30445" y="10820"/>
                  </a:cubicBezTo>
                  <a:cubicBezTo>
                    <a:pt x="30430" y="10892"/>
                    <a:pt x="30459" y="10964"/>
                    <a:pt x="30445" y="11037"/>
                  </a:cubicBezTo>
                  <a:cubicBezTo>
                    <a:pt x="30445" y="11080"/>
                    <a:pt x="30416" y="11094"/>
                    <a:pt x="30372" y="11109"/>
                  </a:cubicBezTo>
                  <a:cubicBezTo>
                    <a:pt x="30329" y="11152"/>
                    <a:pt x="30271" y="11181"/>
                    <a:pt x="30214" y="11210"/>
                  </a:cubicBezTo>
                  <a:cubicBezTo>
                    <a:pt x="30113" y="11253"/>
                    <a:pt x="29983" y="11282"/>
                    <a:pt x="29968" y="11426"/>
                  </a:cubicBezTo>
                  <a:cubicBezTo>
                    <a:pt x="29968" y="11455"/>
                    <a:pt x="29983" y="11498"/>
                    <a:pt x="30012" y="11513"/>
                  </a:cubicBezTo>
                  <a:cubicBezTo>
                    <a:pt x="30084" y="11571"/>
                    <a:pt x="30170" y="11614"/>
                    <a:pt x="30257" y="11643"/>
                  </a:cubicBezTo>
                  <a:cubicBezTo>
                    <a:pt x="30315" y="11672"/>
                    <a:pt x="30416" y="11715"/>
                    <a:pt x="30430" y="11773"/>
                  </a:cubicBezTo>
                  <a:cubicBezTo>
                    <a:pt x="30459" y="11845"/>
                    <a:pt x="30416" y="11888"/>
                    <a:pt x="30372" y="11932"/>
                  </a:cubicBezTo>
                  <a:cubicBezTo>
                    <a:pt x="30344" y="11975"/>
                    <a:pt x="30329" y="12033"/>
                    <a:pt x="30329" y="12090"/>
                  </a:cubicBezTo>
                  <a:cubicBezTo>
                    <a:pt x="30315" y="12162"/>
                    <a:pt x="30387" y="12177"/>
                    <a:pt x="30445" y="12206"/>
                  </a:cubicBezTo>
                  <a:cubicBezTo>
                    <a:pt x="30575" y="12264"/>
                    <a:pt x="30748" y="12278"/>
                    <a:pt x="30834" y="12408"/>
                  </a:cubicBezTo>
                  <a:cubicBezTo>
                    <a:pt x="30849" y="12451"/>
                    <a:pt x="30863" y="12494"/>
                    <a:pt x="30863" y="12538"/>
                  </a:cubicBezTo>
                  <a:cubicBezTo>
                    <a:pt x="30892" y="12610"/>
                    <a:pt x="30907" y="12682"/>
                    <a:pt x="30935" y="12754"/>
                  </a:cubicBezTo>
                  <a:cubicBezTo>
                    <a:pt x="30964" y="12812"/>
                    <a:pt x="30993" y="12855"/>
                    <a:pt x="31036" y="12899"/>
                  </a:cubicBezTo>
                  <a:cubicBezTo>
                    <a:pt x="31109" y="12942"/>
                    <a:pt x="31210" y="13000"/>
                    <a:pt x="31253" y="13029"/>
                  </a:cubicBezTo>
                  <a:cubicBezTo>
                    <a:pt x="31296" y="13057"/>
                    <a:pt x="31325" y="13086"/>
                    <a:pt x="31340" y="13130"/>
                  </a:cubicBezTo>
                  <a:cubicBezTo>
                    <a:pt x="31354" y="13173"/>
                    <a:pt x="31354" y="13231"/>
                    <a:pt x="31354" y="13274"/>
                  </a:cubicBezTo>
                  <a:lnTo>
                    <a:pt x="31354" y="13505"/>
                  </a:lnTo>
                  <a:cubicBezTo>
                    <a:pt x="31340" y="13534"/>
                    <a:pt x="31340" y="13577"/>
                    <a:pt x="31354" y="13620"/>
                  </a:cubicBezTo>
                  <a:cubicBezTo>
                    <a:pt x="31412" y="13678"/>
                    <a:pt x="31484" y="13721"/>
                    <a:pt x="31571" y="13750"/>
                  </a:cubicBezTo>
                  <a:cubicBezTo>
                    <a:pt x="31672" y="13779"/>
                    <a:pt x="31758" y="13794"/>
                    <a:pt x="31859" y="13794"/>
                  </a:cubicBezTo>
                  <a:cubicBezTo>
                    <a:pt x="31895" y="13801"/>
                    <a:pt x="31931" y="13804"/>
                    <a:pt x="31968" y="13804"/>
                  </a:cubicBezTo>
                  <a:cubicBezTo>
                    <a:pt x="32004" y="13804"/>
                    <a:pt x="32040" y="13801"/>
                    <a:pt x="32076" y="13794"/>
                  </a:cubicBezTo>
                  <a:cubicBezTo>
                    <a:pt x="32134" y="13779"/>
                    <a:pt x="32134" y="13707"/>
                    <a:pt x="32177" y="13678"/>
                  </a:cubicBezTo>
                  <a:cubicBezTo>
                    <a:pt x="32235" y="13664"/>
                    <a:pt x="32278" y="13635"/>
                    <a:pt x="32336" y="13635"/>
                  </a:cubicBezTo>
                  <a:cubicBezTo>
                    <a:pt x="32480" y="13592"/>
                    <a:pt x="32610" y="13534"/>
                    <a:pt x="32754" y="13491"/>
                  </a:cubicBezTo>
                  <a:cubicBezTo>
                    <a:pt x="32870" y="13476"/>
                    <a:pt x="32971" y="13447"/>
                    <a:pt x="33057" y="13404"/>
                  </a:cubicBezTo>
                  <a:cubicBezTo>
                    <a:pt x="33130" y="13375"/>
                    <a:pt x="33130" y="13346"/>
                    <a:pt x="33130" y="13288"/>
                  </a:cubicBezTo>
                  <a:cubicBezTo>
                    <a:pt x="33130" y="13216"/>
                    <a:pt x="33130" y="13159"/>
                    <a:pt x="33144" y="13086"/>
                  </a:cubicBezTo>
                  <a:cubicBezTo>
                    <a:pt x="33144" y="13029"/>
                    <a:pt x="33187" y="12971"/>
                    <a:pt x="33260" y="12942"/>
                  </a:cubicBezTo>
                  <a:cubicBezTo>
                    <a:pt x="33505" y="12841"/>
                    <a:pt x="33779" y="12855"/>
                    <a:pt x="34025" y="12798"/>
                  </a:cubicBezTo>
                  <a:cubicBezTo>
                    <a:pt x="34126" y="12783"/>
                    <a:pt x="34126" y="12682"/>
                    <a:pt x="34169" y="12610"/>
                  </a:cubicBezTo>
                  <a:cubicBezTo>
                    <a:pt x="34212" y="12552"/>
                    <a:pt x="34270" y="12494"/>
                    <a:pt x="34328" y="12437"/>
                  </a:cubicBezTo>
                  <a:cubicBezTo>
                    <a:pt x="34371" y="12379"/>
                    <a:pt x="34443" y="12336"/>
                    <a:pt x="34515" y="12321"/>
                  </a:cubicBezTo>
                  <a:cubicBezTo>
                    <a:pt x="34588" y="12278"/>
                    <a:pt x="34674" y="12249"/>
                    <a:pt x="34761" y="12235"/>
                  </a:cubicBezTo>
                  <a:cubicBezTo>
                    <a:pt x="34790" y="12220"/>
                    <a:pt x="34833" y="12206"/>
                    <a:pt x="34876" y="12177"/>
                  </a:cubicBezTo>
                  <a:cubicBezTo>
                    <a:pt x="34891" y="12162"/>
                    <a:pt x="34876" y="12119"/>
                    <a:pt x="34876" y="12090"/>
                  </a:cubicBezTo>
                  <a:cubicBezTo>
                    <a:pt x="34876" y="12061"/>
                    <a:pt x="34876" y="12018"/>
                    <a:pt x="34876" y="11975"/>
                  </a:cubicBezTo>
                  <a:lnTo>
                    <a:pt x="35165" y="11975"/>
                  </a:lnTo>
                  <a:cubicBezTo>
                    <a:pt x="35309" y="12004"/>
                    <a:pt x="35454" y="12047"/>
                    <a:pt x="35598" y="12105"/>
                  </a:cubicBezTo>
                  <a:cubicBezTo>
                    <a:pt x="35757" y="12148"/>
                    <a:pt x="35901" y="12235"/>
                    <a:pt x="36046" y="12292"/>
                  </a:cubicBezTo>
                  <a:cubicBezTo>
                    <a:pt x="36103" y="12307"/>
                    <a:pt x="36147" y="12336"/>
                    <a:pt x="36175" y="12365"/>
                  </a:cubicBezTo>
                  <a:cubicBezTo>
                    <a:pt x="36219" y="12393"/>
                    <a:pt x="36262" y="12408"/>
                    <a:pt x="36305" y="12422"/>
                  </a:cubicBezTo>
                  <a:cubicBezTo>
                    <a:pt x="36312" y="12424"/>
                    <a:pt x="36318" y="12425"/>
                    <a:pt x="36325" y="12425"/>
                  </a:cubicBezTo>
                  <a:cubicBezTo>
                    <a:pt x="36381" y="12425"/>
                    <a:pt x="36454" y="12374"/>
                    <a:pt x="36493" y="12336"/>
                  </a:cubicBezTo>
                  <a:cubicBezTo>
                    <a:pt x="36507" y="12321"/>
                    <a:pt x="36536" y="12307"/>
                    <a:pt x="36565" y="12278"/>
                  </a:cubicBezTo>
                  <a:cubicBezTo>
                    <a:pt x="36609" y="12264"/>
                    <a:pt x="36637" y="12249"/>
                    <a:pt x="36681" y="12235"/>
                  </a:cubicBezTo>
                  <a:cubicBezTo>
                    <a:pt x="36753" y="12220"/>
                    <a:pt x="36796" y="12148"/>
                    <a:pt x="36796" y="12076"/>
                  </a:cubicBezTo>
                  <a:cubicBezTo>
                    <a:pt x="36796" y="12004"/>
                    <a:pt x="36796" y="11946"/>
                    <a:pt x="36811" y="11888"/>
                  </a:cubicBezTo>
                  <a:cubicBezTo>
                    <a:pt x="36839" y="11830"/>
                    <a:pt x="36897" y="11816"/>
                    <a:pt x="36955" y="11773"/>
                  </a:cubicBezTo>
                  <a:cubicBezTo>
                    <a:pt x="36998" y="11758"/>
                    <a:pt x="37027" y="11744"/>
                    <a:pt x="37056" y="11701"/>
                  </a:cubicBezTo>
                  <a:cubicBezTo>
                    <a:pt x="37056" y="11686"/>
                    <a:pt x="37056" y="11672"/>
                    <a:pt x="37070" y="11657"/>
                  </a:cubicBezTo>
                  <a:cubicBezTo>
                    <a:pt x="37085" y="11628"/>
                    <a:pt x="37114" y="11614"/>
                    <a:pt x="37128" y="11599"/>
                  </a:cubicBezTo>
                  <a:lnTo>
                    <a:pt x="37200" y="11556"/>
                  </a:lnTo>
                  <a:cubicBezTo>
                    <a:pt x="37215" y="11527"/>
                    <a:pt x="37244" y="11513"/>
                    <a:pt x="37273" y="11484"/>
                  </a:cubicBezTo>
                  <a:cubicBezTo>
                    <a:pt x="37287" y="11470"/>
                    <a:pt x="37301" y="11455"/>
                    <a:pt x="37316" y="11441"/>
                  </a:cubicBezTo>
                  <a:cubicBezTo>
                    <a:pt x="37258" y="11412"/>
                    <a:pt x="37200" y="11397"/>
                    <a:pt x="37143" y="11397"/>
                  </a:cubicBezTo>
                  <a:cubicBezTo>
                    <a:pt x="37085" y="11412"/>
                    <a:pt x="37027" y="11412"/>
                    <a:pt x="36984" y="11441"/>
                  </a:cubicBezTo>
                  <a:cubicBezTo>
                    <a:pt x="36926" y="11455"/>
                    <a:pt x="36912" y="11441"/>
                    <a:pt x="36868" y="11484"/>
                  </a:cubicBezTo>
                  <a:cubicBezTo>
                    <a:pt x="36811" y="11527"/>
                    <a:pt x="36767" y="11571"/>
                    <a:pt x="36724" y="11614"/>
                  </a:cubicBezTo>
                  <a:cubicBezTo>
                    <a:pt x="36710" y="11628"/>
                    <a:pt x="36710" y="11657"/>
                    <a:pt x="36695" y="11672"/>
                  </a:cubicBezTo>
                  <a:cubicBezTo>
                    <a:pt x="36681" y="11686"/>
                    <a:pt x="36681" y="11672"/>
                    <a:pt x="36652" y="11701"/>
                  </a:cubicBezTo>
                  <a:cubicBezTo>
                    <a:pt x="36623" y="11715"/>
                    <a:pt x="36594" y="11744"/>
                    <a:pt x="36565" y="11758"/>
                  </a:cubicBezTo>
                  <a:cubicBezTo>
                    <a:pt x="36536" y="11787"/>
                    <a:pt x="36493" y="11802"/>
                    <a:pt x="36450" y="11830"/>
                  </a:cubicBezTo>
                  <a:cubicBezTo>
                    <a:pt x="36406" y="11845"/>
                    <a:pt x="36349" y="11859"/>
                    <a:pt x="36291" y="11888"/>
                  </a:cubicBezTo>
                  <a:cubicBezTo>
                    <a:pt x="36233" y="11903"/>
                    <a:pt x="36175" y="11917"/>
                    <a:pt x="36132" y="11917"/>
                  </a:cubicBezTo>
                  <a:lnTo>
                    <a:pt x="35988" y="11917"/>
                  </a:lnTo>
                  <a:cubicBezTo>
                    <a:pt x="35959" y="11903"/>
                    <a:pt x="35944" y="11888"/>
                    <a:pt x="35916" y="11888"/>
                  </a:cubicBezTo>
                  <a:lnTo>
                    <a:pt x="35829" y="11888"/>
                  </a:lnTo>
                  <a:cubicBezTo>
                    <a:pt x="35786" y="11859"/>
                    <a:pt x="35728" y="11830"/>
                    <a:pt x="35670" y="11816"/>
                  </a:cubicBezTo>
                  <a:cubicBezTo>
                    <a:pt x="35483" y="11758"/>
                    <a:pt x="35324" y="11657"/>
                    <a:pt x="35208" y="11498"/>
                  </a:cubicBezTo>
                  <a:cubicBezTo>
                    <a:pt x="35179" y="11441"/>
                    <a:pt x="35151" y="11383"/>
                    <a:pt x="35136" y="11311"/>
                  </a:cubicBezTo>
                  <a:cubicBezTo>
                    <a:pt x="35064" y="11065"/>
                    <a:pt x="35035" y="10806"/>
                    <a:pt x="35049" y="10546"/>
                  </a:cubicBezTo>
                  <a:cubicBezTo>
                    <a:pt x="35064" y="10329"/>
                    <a:pt x="35049" y="10113"/>
                    <a:pt x="34992" y="9911"/>
                  </a:cubicBezTo>
                  <a:cubicBezTo>
                    <a:pt x="34891" y="9766"/>
                    <a:pt x="34746" y="9651"/>
                    <a:pt x="34588" y="9579"/>
                  </a:cubicBezTo>
                  <a:cubicBezTo>
                    <a:pt x="34472" y="9506"/>
                    <a:pt x="34328" y="9463"/>
                    <a:pt x="34198" y="9449"/>
                  </a:cubicBezTo>
                  <a:cubicBezTo>
                    <a:pt x="34173" y="9451"/>
                    <a:pt x="34148" y="9452"/>
                    <a:pt x="34124" y="9452"/>
                  </a:cubicBezTo>
                  <a:cubicBezTo>
                    <a:pt x="34004" y="9452"/>
                    <a:pt x="33887" y="9424"/>
                    <a:pt x="33779" y="9376"/>
                  </a:cubicBezTo>
                  <a:cubicBezTo>
                    <a:pt x="33678" y="9348"/>
                    <a:pt x="33592" y="9304"/>
                    <a:pt x="33505" y="9261"/>
                  </a:cubicBezTo>
                  <a:cubicBezTo>
                    <a:pt x="33375" y="9160"/>
                    <a:pt x="33418" y="8886"/>
                    <a:pt x="33418" y="8684"/>
                  </a:cubicBezTo>
                  <a:cubicBezTo>
                    <a:pt x="33418" y="8554"/>
                    <a:pt x="33418" y="8409"/>
                    <a:pt x="33404" y="8279"/>
                  </a:cubicBezTo>
                  <a:cubicBezTo>
                    <a:pt x="33404" y="8135"/>
                    <a:pt x="33346" y="8005"/>
                    <a:pt x="33245" y="7904"/>
                  </a:cubicBezTo>
                  <a:cubicBezTo>
                    <a:pt x="33130" y="7745"/>
                    <a:pt x="33231" y="7529"/>
                    <a:pt x="33245" y="7356"/>
                  </a:cubicBezTo>
                  <a:cubicBezTo>
                    <a:pt x="33260" y="7211"/>
                    <a:pt x="33260" y="7067"/>
                    <a:pt x="33245" y="6922"/>
                  </a:cubicBezTo>
                  <a:cubicBezTo>
                    <a:pt x="33260" y="6793"/>
                    <a:pt x="33260" y="6648"/>
                    <a:pt x="33245" y="6518"/>
                  </a:cubicBezTo>
                  <a:cubicBezTo>
                    <a:pt x="33231" y="6302"/>
                    <a:pt x="33130" y="6114"/>
                    <a:pt x="32956" y="5984"/>
                  </a:cubicBezTo>
                  <a:cubicBezTo>
                    <a:pt x="32894" y="5946"/>
                    <a:pt x="32826" y="5934"/>
                    <a:pt x="32757" y="5934"/>
                  </a:cubicBezTo>
                  <a:cubicBezTo>
                    <a:pt x="32661" y="5934"/>
                    <a:pt x="32561" y="5956"/>
                    <a:pt x="32467" y="5956"/>
                  </a:cubicBezTo>
                  <a:cubicBezTo>
                    <a:pt x="32427" y="5956"/>
                    <a:pt x="32388" y="5952"/>
                    <a:pt x="32350" y="5941"/>
                  </a:cubicBezTo>
                  <a:cubicBezTo>
                    <a:pt x="32278" y="5912"/>
                    <a:pt x="32191" y="5898"/>
                    <a:pt x="32119" y="5883"/>
                  </a:cubicBezTo>
                  <a:cubicBezTo>
                    <a:pt x="32032" y="5883"/>
                    <a:pt x="31946" y="5840"/>
                    <a:pt x="31917" y="5753"/>
                  </a:cubicBezTo>
                  <a:cubicBezTo>
                    <a:pt x="31830" y="5551"/>
                    <a:pt x="31859" y="5277"/>
                    <a:pt x="31802" y="5046"/>
                  </a:cubicBezTo>
                  <a:cubicBezTo>
                    <a:pt x="31773" y="4945"/>
                    <a:pt x="31758" y="4844"/>
                    <a:pt x="31758" y="4728"/>
                  </a:cubicBezTo>
                  <a:cubicBezTo>
                    <a:pt x="31729" y="4613"/>
                    <a:pt x="31672" y="4512"/>
                    <a:pt x="31614" y="4396"/>
                  </a:cubicBezTo>
                  <a:cubicBezTo>
                    <a:pt x="31556" y="4252"/>
                    <a:pt x="31513" y="4165"/>
                    <a:pt x="31426" y="4122"/>
                  </a:cubicBezTo>
                  <a:cubicBezTo>
                    <a:pt x="31325" y="4064"/>
                    <a:pt x="31224" y="4021"/>
                    <a:pt x="31137" y="3949"/>
                  </a:cubicBezTo>
                  <a:cubicBezTo>
                    <a:pt x="31008" y="3862"/>
                    <a:pt x="30892" y="3761"/>
                    <a:pt x="30748" y="3660"/>
                  </a:cubicBezTo>
                  <a:cubicBezTo>
                    <a:pt x="30603" y="3559"/>
                    <a:pt x="30430" y="3559"/>
                    <a:pt x="30300" y="3444"/>
                  </a:cubicBezTo>
                  <a:cubicBezTo>
                    <a:pt x="30170" y="3342"/>
                    <a:pt x="30113" y="3270"/>
                    <a:pt x="29968" y="3270"/>
                  </a:cubicBezTo>
                  <a:cubicBezTo>
                    <a:pt x="29953" y="3268"/>
                    <a:pt x="29939" y="3267"/>
                    <a:pt x="29925" y="3267"/>
                  </a:cubicBezTo>
                  <a:cubicBezTo>
                    <a:pt x="29857" y="3267"/>
                    <a:pt x="29800" y="3295"/>
                    <a:pt x="29752" y="3342"/>
                  </a:cubicBezTo>
                  <a:cubicBezTo>
                    <a:pt x="29636" y="3472"/>
                    <a:pt x="29506" y="3631"/>
                    <a:pt x="29347" y="3660"/>
                  </a:cubicBezTo>
                  <a:cubicBezTo>
                    <a:pt x="29333" y="3662"/>
                    <a:pt x="29318" y="3662"/>
                    <a:pt x="29303" y="3662"/>
                  </a:cubicBezTo>
                  <a:cubicBezTo>
                    <a:pt x="29174" y="3662"/>
                    <a:pt x="29050" y="3606"/>
                    <a:pt x="28972" y="3516"/>
                  </a:cubicBezTo>
                  <a:cubicBezTo>
                    <a:pt x="28929" y="3472"/>
                    <a:pt x="28886" y="3400"/>
                    <a:pt x="28871" y="3371"/>
                  </a:cubicBezTo>
                  <a:cubicBezTo>
                    <a:pt x="28842" y="3357"/>
                    <a:pt x="28813" y="3342"/>
                    <a:pt x="28785" y="3314"/>
                  </a:cubicBezTo>
                  <a:cubicBezTo>
                    <a:pt x="28741" y="3270"/>
                    <a:pt x="28698" y="3213"/>
                    <a:pt x="28669" y="3155"/>
                  </a:cubicBezTo>
                  <a:cubicBezTo>
                    <a:pt x="28597" y="3039"/>
                    <a:pt x="28539" y="2895"/>
                    <a:pt x="28510" y="2765"/>
                  </a:cubicBezTo>
                  <a:cubicBezTo>
                    <a:pt x="28467" y="2563"/>
                    <a:pt x="28554" y="2361"/>
                    <a:pt x="28452" y="2202"/>
                  </a:cubicBezTo>
                  <a:cubicBezTo>
                    <a:pt x="28380" y="2101"/>
                    <a:pt x="28236" y="2058"/>
                    <a:pt x="28164" y="1986"/>
                  </a:cubicBezTo>
                  <a:cubicBezTo>
                    <a:pt x="28092" y="1928"/>
                    <a:pt x="28034" y="1856"/>
                    <a:pt x="27947" y="1812"/>
                  </a:cubicBezTo>
                  <a:cubicBezTo>
                    <a:pt x="27774" y="1711"/>
                    <a:pt x="27601" y="1596"/>
                    <a:pt x="27442" y="1495"/>
                  </a:cubicBezTo>
                  <a:cubicBezTo>
                    <a:pt x="27312" y="1437"/>
                    <a:pt x="27182" y="1394"/>
                    <a:pt x="27052" y="1365"/>
                  </a:cubicBezTo>
                  <a:cubicBezTo>
                    <a:pt x="26922" y="1307"/>
                    <a:pt x="26778" y="1249"/>
                    <a:pt x="26662" y="1177"/>
                  </a:cubicBezTo>
                  <a:cubicBezTo>
                    <a:pt x="26576" y="1119"/>
                    <a:pt x="26504" y="1047"/>
                    <a:pt x="26446" y="961"/>
                  </a:cubicBezTo>
                  <a:cubicBezTo>
                    <a:pt x="26359" y="816"/>
                    <a:pt x="26258" y="715"/>
                    <a:pt x="26157" y="585"/>
                  </a:cubicBezTo>
                  <a:cubicBezTo>
                    <a:pt x="26085" y="499"/>
                    <a:pt x="25984" y="412"/>
                    <a:pt x="25926" y="311"/>
                  </a:cubicBezTo>
                  <a:cubicBezTo>
                    <a:pt x="25897" y="253"/>
                    <a:pt x="25854" y="181"/>
                    <a:pt x="25796" y="138"/>
                  </a:cubicBezTo>
                  <a:cubicBezTo>
                    <a:pt x="25721" y="62"/>
                    <a:pt x="25623" y="20"/>
                    <a:pt x="25513" y="20"/>
                  </a:cubicBezTo>
                  <a:cubicBezTo>
                    <a:pt x="25497" y="20"/>
                    <a:pt x="25481" y="21"/>
                    <a:pt x="25464" y="22"/>
                  </a:cubicBezTo>
                  <a:cubicBezTo>
                    <a:pt x="25392" y="8"/>
                    <a:pt x="25316" y="1"/>
                    <a:pt x="252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-693462" y="3615226"/>
              <a:ext cx="5398202" cy="791541"/>
            </a:xfrm>
            <a:custGeom>
              <a:avLst/>
              <a:gdLst/>
              <a:ahLst/>
              <a:cxnLst/>
              <a:rect l="l" t="t" r="r" b="b"/>
              <a:pathLst>
                <a:path w="47248" h="6928" extrusionOk="0">
                  <a:moveTo>
                    <a:pt x="21503" y="0"/>
                  </a:moveTo>
                  <a:cubicBezTo>
                    <a:pt x="21379" y="0"/>
                    <a:pt x="21251" y="13"/>
                    <a:pt x="21149" y="13"/>
                  </a:cubicBezTo>
                  <a:cubicBezTo>
                    <a:pt x="21105" y="9"/>
                    <a:pt x="21062" y="8"/>
                    <a:pt x="21019" y="8"/>
                  </a:cubicBezTo>
                  <a:cubicBezTo>
                    <a:pt x="20890" y="8"/>
                    <a:pt x="20762" y="24"/>
                    <a:pt x="20643" y="56"/>
                  </a:cubicBezTo>
                  <a:cubicBezTo>
                    <a:pt x="20643" y="100"/>
                    <a:pt x="20643" y="143"/>
                    <a:pt x="20643" y="201"/>
                  </a:cubicBezTo>
                  <a:cubicBezTo>
                    <a:pt x="20584" y="222"/>
                    <a:pt x="20520" y="229"/>
                    <a:pt x="20454" y="229"/>
                  </a:cubicBezTo>
                  <a:cubicBezTo>
                    <a:pt x="20295" y="229"/>
                    <a:pt x="20123" y="187"/>
                    <a:pt x="19962" y="187"/>
                  </a:cubicBezTo>
                  <a:cubicBezTo>
                    <a:pt x="19914" y="187"/>
                    <a:pt x="19866" y="191"/>
                    <a:pt x="19821" y="201"/>
                  </a:cubicBezTo>
                  <a:cubicBezTo>
                    <a:pt x="19806" y="475"/>
                    <a:pt x="19748" y="735"/>
                    <a:pt x="19734" y="1009"/>
                  </a:cubicBezTo>
                  <a:cubicBezTo>
                    <a:pt x="19720" y="1211"/>
                    <a:pt x="19806" y="1500"/>
                    <a:pt x="19676" y="1673"/>
                  </a:cubicBezTo>
                  <a:cubicBezTo>
                    <a:pt x="19532" y="1875"/>
                    <a:pt x="19315" y="2063"/>
                    <a:pt x="19214" y="2308"/>
                  </a:cubicBezTo>
                  <a:cubicBezTo>
                    <a:pt x="19128" y="2496"/>
                    <a:pt x="19229" y="2684"/>
                    <a:pt x="19099" y="2886"/>
                  </a:cubicBezTo>
                  <a:cubicBezTo>
                    <a:pt x="19027" y="3030"/>
                    <a:pt x="18940" y="3160"/>
                    <a:pt x="18839" y="3290"/>
                  </a:cubicBezTo>
                  <a:cubicBezTo>
                    <a:pt x="18796" y="3355"/>
                    <a:pt x="18736" y="3363"/>
                    <a:pt x="18672" y="3363"/>
                  </a:cubicBezTo>
                  <a:cubicBezTo>
                    <a:pt x="18651" y="3363"/>
                    <a:pt x="18630" y="3362"/>
                    <a:pt x="18608" y="3362"/>
                  </a:cubicBezTo>
                  <a:cubicBezTo>
                    <a:pt x="18521" y="3377"/>
                    <a:pt x="18290" y="3377"/>
                    <a:pt x="18233" y="3463"/>
                  </a:cubicBezTo>
                  <a:cubicBezTo>
                    <a:pt x="18175" y="3550"/>
                    <a:pt x="18233" y="3824"/>
                    <a:pt x="18233" y="3940"/>
                  </a:cubicBezTo>
                  <a:cubicBezTo>
                    <a:pt x="18233" y="3997"/>
                    <a:pt x="18247" y="4113"/>
                    <a:pt x="18204" y="4142"/>
                  </a:cubicBezTo>
                  <a:cubicBezTo>
                    <a:pt x="18193" y="4149"/>
                    <a:pt x="18174" y="4152"/>
                    <a:pt x="18151" y="4152"/>
                  </a:cubicBezTo>
                  <a:cubicBezTo>
                    <a:pt x="18081" y="4152"/>
                    <a:pt x="17973" y="4127"/>
                    <a:pt x="17930" y="4127"/>
                  </a:cubicBezTo>
                  <a:lnTo>
                    <a:pt x="17338" y="4127"/>
                  </a:lnTo>
                  <a:cubicBezTo>
                    <a:pt x="17128" y="4127"/>
                    <a:pt x="16895" y="4066"/>
                    <a:pt x="16678" y="4066"/>
                  </a:cubicBezTo>
                  <a:cubicBezTo>
                    <a:pt x="16597" y="4066"/>
                    <a:pt x="16517" y="4075"/>
                    <a:pt x="16443" y="4098"/>
                  </a:cubicBezTo>
                  <a:cubicBezTo>
                    <a:pt x="16443" y="4156"/>
                    <a:pt x="16529" y="4199"/>
                    <a:pt x="16558" y="4272"/>
                  </a:cubicBezTo>
                  <a:cubicBezTo>
                    <a:pt x="16616" y="4358"/>
                    <a:pt x="16601" y="4474"/>
                    <a:pt x="16529" y="4546"/>
                  </a:cubicBezTo>
                  <a:cubicBezTo>
                    <a:pt x="16469" y="4595"/>
                    <a:pt x="16377" y="4611"/>
                    <a:pt x="16276" y="4611"/>
                  </a:cubicBezTo>
                  <a:cubicBezTo>
                    <a:pt x="16112" y="4611"/>
                    <a:pt x="15924" y="4569"/>
                    <a:pt x="15808" y="4560"/>
                  </a:cubicBezTo>
                  <a:cubicBezTo>
                    <a:pt x="15504" y="4517"/>
                    <a:pt x="15158" y="4502"/>
                    <a:pt x="14898" y="4300"/>
                  </a:cubicBezTo>
                  <a:cubicBezTo>
                    <a:pt x="14768" y="4185"/>
                    <a:pt x="14710" y="3925"/>
                    <a:pt x="14537" y="3867"/>
                  </a:cubicBezTo>
                  <a:cubicBezTo>
                    <a:pt x="14510" y="3857"/>
                    <a:pt x="14487" y="3852"/>
                    <a:pt x="14468" y="3852"/>
                  </a:cubicBezTo>
                  <a:cubicBezTo>
                    <a:pt x="14406" y="3852"/>
                    <a:pt x="14379" y="3899"/>
                    <a:pt x="14335" y="3954"/>
                  </a:cubicBezTo>
                  <a:cubicBezTo>
                    <a:pt x="14248" y="4069"/>
                    <a:pt x="14104" y="4156"/>
                    <a:pt x="14075" y="4300"/>
                  </a:cubicBezTo>
                  <a:cubicBezTo>
                    <a:pt x="14061" y="4373"/>
                    <a:pt x="14075" y="4459"/>
                    <a:pt x="14075" y="4531"/>
                  </a:cubicBezTo>
                  <a:cubicBezTo>
                    <a:pt x="13815" y="4604"/>
                    <a:pt x="13541" y="4589"/>
                    <a:pt x="13281" y="4632"/>
                  </a:cubicBezTo>
                  <a:cubicBezTo>
                    <a:pt x="13137" y="4661"/>
                    <a:pt x="13021" y="4661"/>
                    <a:pt x="13108" y="4791"/>
                  </a:cubicBezTo>
                  <a:cubicBezTo>
                    <a:pt x="13180" y="4863"/>
                    <a:pt x="13267" y="4936"/>
                    <a:pt x="13339" y="4993"/>
                  </a:cubicBezTo>
                  <a:cubicBezTo>
                    <a:pt x="13483" y="5094"/>
                    <a:pt x="13570" y="5268"/>
                    <a:pt x="13584" y="5441"/>
                  </a:cubicBezTo>
                  <a:cubicBezTo>
                    <a:pt x="13584" y="5628"/>
                    <a:pt x="13440" y="5628"/>
                    <a:pt x="13281" y="5657"/>
                  </a:cubicBezTo>
                  <a:cubicBezTo>
                    <a:pt x="12993" y="5701"/>
                    <a:pt x="12718" y="5859"/>
                    <a:pt x="12430" y="5874"/>
                  </a:cubicBezTo>
                  <a:cubicBezTo>
                    <a:pt x="12285" y="5874"/>
                    <a:pt x="12155" y="5888"/>
                    <a:pt x="12025" y="5903"/>
                  </a:cubicBezTo>
                  <a:cubicBezTo>
                    <a:pt x="11924" y="5922"/>
                    <a:pt x="11816" y="5930"/>
                    <a:pt x="11706" y="5930"/>
                  </a:cubicBezTo>
                  <a:cubicBezTo>
                    <a:pt x="11408" y="5930"/>
                    <a:pt x="11091" y="5873"/>
                    <a:pt x="10827" y="5831"/>
                  </a:cubicBezTo>
                  <a:cubicBezTo>
                    <a:pt x="10712" y="5816"/>
                    <a:pt x="10409" y="5787"/>
                    <a:pt x="10336" y="5643"/>
                  </a:cubicBezTo>
                  <a:cubicBezTo>
                    <a:pt x="10322" y="5556"/>
                    <a:pt x="10322" y="5470"/>
                    <a:pt x="10336" y="5397"/>
                  </a:cubicBezTo>
                  <a:cubicBezTo>
                    <a:pt x="10336" y="5253"/>
                    <a:pt x="10293" y="5109"/>
                    <a:pt x="10221" y="4979"/>
                  </a:cubicBezTo>
                  <a:cubicBezTo>
                    <a:pt x="10163" y="4892"/>
                    <a:pt x="10105" y="4835"/>
                    <a:pt x="10033" y="4733"/>
                  </a:cubicBezTo>
                  <a:cubicBezTo>
                    <a:pt x="9961" y="4632"/>
                    <a:pt x="9947" y="4575"/>
                    <a:pt x="9831" y="4531"/>
                  </a:cubicBezTo>
                  <a:cubicBezTo>
                    <a:pt x="9674" y="4475"/>
                    <a:pt x="9482" y="4393"/>
                    <a:pt x="9303" y="4393"/>
                  </a:cubicBezTo>
                  <a:cubicBezTo>
                    <a:pt x="9251" y="4393"/>
                    <a:pt x="9201" y="4400"/>
                    <a:pt x="9153" y="4416"/>
                  </a:cubicBezTo>
                  <a:cubicBezTo>
                    <a:pt x="9138" y="4517"/>
                    <a:pt x="9196" y="4690"/>
                    <a:pt x="9109" y="4733"/>
                  </a:cubicBezTo>
                  <a:cubicBezTo>
                    <a:pt x="9059" y="4741"/>
                    <a:pt x="9005" y="4744"/>
                    <a:pt x="8951" y="4744"/>
                  </a:cubicBezTo>
                  <a:cubicBezTo>
                    <a:pt x="8897" y="4744"/>
                    <a:pt x="8842" y="4741"/>
                    <a:pt x="8792" y="4733"/>
                  </a:cubicBezTo>
                  <a:cubicBezTo>
                    <a:pt x="8727" y="4726"/>
                    <a:pt x="8666" y="4723"/>
                    <a:pt x="8606" y="4723"/>
                  </a:cubicBezTo>
                  <a:cubicBezTo>
                    <a:pt x="8546" y="4723"/>
                    <a:pt x="8489" y="4726"/>
                    <a:pt x="8431" y="4733"/>
                  </a:cubicBezTo>
                  <a:cubicBezTo>
                    <a:pt x="8402" y="4806"/>
                    <a:pt x="8388" y="4878"/>
                    <a:pt x="8359" y="4950"/>
                  </a:cubicBezTo>
                  <a:cubicBezTo>
                    <a:pt x="8330" y="5022"/>
                    <a:pt x="8344" y="5109"/>
                    <a:pt x="8287" y="5138"/>
                  </a:cubicBezTo>
                  <a:cubicBezTo>
                    <a:pt x="8265" y="5152"/>
                    <a:pt x="8211" y="5156"/>
                    <a:pt x="8157" y="5156"/>
                  </a:cubicBezTo>
                  <a:cubicBezTo>
                    <a:pt x="8103" y="5156"/>
                    <a:pt x="8048" y="5152"/>
                    <a:pt x="8027" y="5152"/>
                  </a:cubicBezTo>
                  <a:cubicBezTo>
                    <a:pt x="7810" y="5138"/>
                    <a:pt x="7623" y="5094"/>
                    <a:pt x="7435" y="5008"/>
                  </a:cubicBezTo>
                  <a:cubicBezTo>
                    <a:pt x="7334" y="4979"/>
                    <a:pt x="7247" y="4936"/>
                    <a:pt x="7161" y="4892"/>
                  </a:cubicBezTo>
                  <a:cubicBezTo>
                    <a:pt x="7074" y="4820"/>
                    <a:pt x="6987" y="4762"/>
                    <a:pt x="6886" y="4705"/>
                  </a:cubicBezTo>
                  <a:cubicBezTo>
                    <a:pt x="6815" y="4687"/>
                    <a:pt x="6744" y="4674"/>
                    <a:pt x="6672" y="4674"/>
                  </a:cubicBezTo>
                  <a:cubicBezTo>
                    <a:pt x="6628" y="4674"/>
                    <a:pt x="6584" y="4679"/>
                    <a:pt x="6540" y="4690"/>
                  </a:cubicBezTo>
                  <a:cubicBezTo>
                    <a:pt x="6396" y="4690"/>
                    <a:pt x="6165" y="4690"/>
                    <a:pt x="6092" y="4820"/>
                  </a:cubicBezTo>
                  <a:cubicBezTo>
                    <a:pt x="6064" y="4892"/>
                    <a:pt x="6049" y="4979"/>
                    <a:pt x="5977" y="5008"/>
                  </a:cubicBezTo>
                  <a:cubicBezTo>
                    <a:pt x="5941" y="5015"/>
                    <a:pt x="5901" y="5019"/>
                    <a:pt x="5861" y="5019"/>
                  </a:cubicBezTo>
                  <a:cubicBezTo>
                    <a:pt x="5822" y="5019"/>
                    <a:pt x="5782" y="5015"/>
                    <a:pt x="5746" y="5008"/>
                  </a:cubicBezTo>
                  <a:cubicBezTo>
                    <a:pt x="5501" y="5008"/>
                    <a:pt x="5241" y="4993"/>
                    <a:pt x="4995" y="4964"/>
                  </a:cubicBezTo>
                  <a:cubicBezTo>
                    <a:pt x="4808" y="4950"/>
                    <a:pt x="4634" y="4892"/>
                    <a:pt x="4476" y="4806"/>
                  </a:cubicBezTo>
                  <a:cubicBezTo>
                    <a:pt x="4360" y="4705"/>
                    <a:pt x="4245" y="4604"/>
                    <a:pt x="4144" y="4488"/>
                  </a:cubicBezTo>
                  <a:cubicBezTo>
                    <a:pt x="4086" y="4430"/>
                    <a:pt x="4043" y="4344"/>
                    <a:pt x="3970" y="4329"/>
                  </a:cubicBezTo>
                  <a:cubicBezTo>
                    <a:pt x="3898" y="4300"/>
                    <a:pt x="3812" y="4286"/>
                    <a:pt x="3739" y="4272"/>
                  </a:cubicBezTo>
                  <a:cubicBezTo>
                    <a:pt x="3667" y="4243"/>
                    <a:pt x="3566" y="4228"/>
                    <a:pt x="3537" y="4185"/>
                  </a:cubicBezTo>
                  <a:cubicBezTo>
                    <a:pt x="3494" y="4142"/>
                    <a:pt x="3465" y="4069"/>
                    <a:pt x="3422" y="4026"/>
                  </a:cubicBezTo>
                  <a:cubicBezTo>
                    <a:pt x="3350" y="3940"/>
                    <a:pt x="3278" y="3709"/>
                    <a:pt x="3162" y="3680"/>
                  </a:cubicBezTo>
                  <a:cubicBezTo>
                    <a:pt x="3047" y="3680"/>
                    <a:pt x="2931" y="3709"/>
                    <a:pt x="2830" y="3766"/>
                  </a:cubicBezTo>
                  <a:cubicBezTo>
                    <a:pt x="2758" y="3810"/>
                    <a:pt x="2758" y="3781"/>
                    <a:pt x="2758" y="3882"/>
                  </a:cubicBezTo>
                  <a:cubicBezTo>
                    <a:pt x="2758" y="3940"/>
                    <a:pt x="2758" y="3983"/>
                    <a:pt x="2758" y="4026"/>
                  </a:cubicBezTo>
                  <a:cubicBezTo>
                    <a:pt x="2743" y="4156"/>
                    <a:pt x="2599" y="4156"/>
                    <a:pt x="2585" y="4257"/>
                  </a:cubicBezTo>
                  <a:cubicBezTo>
                    <a:pt x="2556" y="4358"/>
                    <a:pt x="2715" y="4430"/>
                    <a:pt x="2787" y="4488"/>
                  </a:cubicBezTo>
                  <a:cubicBezTo>
                    <a:pt x="2931" y="4618"/>
                    <a:pt x="3234" y="4748"/>
                    <a:pt x="3278" y="4964"/>
                  </a:cubicBezTo>
                  <a:cubicBezTo>
                    <a:pt x="3292" y="5022"/>
                    <a:pt x="3263" y="5094"/>
                    <a:pt x="3278" y="5152"/>
                  </a:cubicBezTo>
                  <a:cubicBezTo>
                    <a:pt x="3278" y="5195"/>
                    <a:pt x="3306" y="5253"/>
                    <a:pt x="3321" y="5311"/>
                  </a:cubicBezTo>
                  <a:cubicBezTo>
                    <a:pt x="3364" y="5397"/>
                    <a:pt x="3379" y="5499"/>
                    <a:pt x="3364" y="5600"/>
                  </a:cubicBezTo>
                  <a:cubicBezTo>
                    <a:pt x="3335" y="5758"/>
                    <a:pt x="3090" y="5903"/>
                    <a:pt x="2946" y="5946"/>
                  </a:cubicBezTo>
                  <a:cubicBezTo>
                    <a:pt x="2844" y="5960"/>
                    <a:pt x="2729" y="6004"/>
                    <a:pt x="2628" y="6033"/>
                  </a:cubicBezTo>
                  <a:cubicBezTo>
                    <a:pt x="2527" y="6090"/>
                    <a:pt x="2426" y="6148"/>
                    <a:pt x="2325" y="6191"/>
                  </a:cubicBezTo>
                  <a:cubicBezTo>
                    <a:pt x="2180" y="6235"/>
                    <a:pt x="2036" y="6307"/>
                    <a:pt x="1949" y="6422"/>
                  </a:cubicBezTo>
                  <a:cubicBezTo>
                    <a:pt x="1848" y="6538"/>
                    <a:pt x="1718" y="6610"/>
                    <a:pt x="1574" y="6610"/>
                  </a:cubicBezTo>
                  <a:cubicBezTo>
                    <a:pt x="1493" y="6619"/>
                    <a:pt x="1412" y="6622"/>
                    <a:pt x="1330" y="6622"/>
                  </a:cubicBezTo>
                  <a:cubicBezTo>
                    <a:pt x="1167" y="6622"/>
                    <a:pt x="1003" y="6610"/>
                    <a:pt x="840" y="6610"/>
                  </a:cubicBezTo>
                  <a:cubicBezTo>
                    <a:pt x="678" y="6610"/>
                    <a:pt x="517" y="6622"/>
                    <a:pt x="362" y="6668"/>
                  </a:cubicBezTo>
                  <a:cubicBezTo>
                    <a:pt x="246" y="6682"/>
                    <a:pt x="159" y="6812"/>
                    <a:pt x="73" y="6884"/>
                  </a:cubicBezTo>
                  <a:cubicBezTo>
                    <a:pt x="44" y="6899"/>
                    <a:pt x="15" y="6913"/>
                    <a:pt x="1" y="6928"/>
                  </a:cubicBezTo>
                  <a:lnTo>
                    <a:pt x="47248" y="6928"/>
                  </a:lnTo>
                  <a:cubicBezTo>
                    <a:pt x="47205" y="6884"/>
                    <a:pt x="47161" y="6841"/>
                    <a:pt x="47132" y="6783"/>
                  </a:cubicBezTo>
                  <a:cubicBezTo>
                    <a:pt x="47104" y="6711"/>
                    <a:pt x="47060" y="6653"/>
                    <a:pt x="47017" y="6581"/>
                  </a:cubicBezTo>
                  <a:cubicBezTo>
                    <a:pt x="46959" y="6509"/>
                    <a:pt x="46887" y="6437"/>
                    <a:pt x="46800" y="6394"/>
                  </a:cubicBezTo>
                  <a:cubicBezTo>
                    <a:pt x="46780" y="6383"/>
                    <a:pt x="46752" y="6373"/>
                    <a:pt x="46723" y="6373"/>
                  </a:cubicBezTo>
                  <a:cubicBezTo>
                    <a:pt x="46710" y="6373"/>
                    <a:pt x="46698" y="6375"/>
                    <a:pt x="46685" y="6379"/>
                  </a:cubicBezTo>
                  <a:cubicBezTo>
                    <a:pt x="46642" y="6365"/>
                    <a:pt x="46584" y="6365"/>
                    <a:pt x="46541" y="6336"/>
                  </a:cubicBezTo>
                  <a:cubicBezTo>
                    <a:pt x="46382" y="6315"/>
                    <a:pt x="46216" y="6301"/>
                    <a:pt x="46048" y="6301"/>
                  </a:cubicBezTo>
                  <a:cubicBezTo>
                    <a:pt x="45986" y="6301"/>
                    <a:pt x="45924" y="6303"/>
                    <a:pt x="45862" y="6307"/>
                  </a:cubicBezTo>
                  <a:cubicBezTo>
                    <a:pt x="45660" y="6307"/>
                    <a:pt x="45464" y="6313"/>
                    <a:pt x="45271" y="6313"/>
                  </a:cubicBezTo>
                  <a:cubicBezTo>
                    <a:pt x="45174" y="6313"/>
                    <a:pt x="45078" y="6312"/>
                    <a:pt x="44982" y="6307"/>
                  </a:cubicBezTo>
                  <a:cubicBezTo>
                    <a:pt x="44866" y="6307"/>
                    <a:pt x="44765" y="6292"/>
                    <a:pt x="44678" y="6249"/>
                  </a:cubicBezTo>
                  <a:cubicBezTo>
                    <a:pt x="44577" y="6206"/>
                    <a:pt x="44462" y="6163"/>
                    <a:pt x="44361" y="6148"/>
                  </a:cubicBezTo>
                  <a:cubicBezTo>
                    <a:pt x="44245" y="6119"/>
                    <a:pt x="44144" y="6076"/>
                    <a:pt x="44058" y="6018"/>
                  </a:cubicBezTo>
                  <a:cubicBezTo>
                    <a:pt x="43907" y="5968"/>
                    <a:pt x="43757" y="5929"/>
                    <a:pt x="43606" y="5929"/>
                  </a:cubicBezTo>
                  <a:cubicBezTo>
                    <a:pt x="43584" y="5929"/>
                    <a:pt x="43561" y="5930"/>
                    <a:pt x="43538" y="5932"/>
                  </a:cubicBezTo>
                  <a:cubicBezTo>
                    <a:pt x="43480" y="5924"/>
                    <a:pt x="43419" y="5921"/>
                    <a:pt x="43358" y="5921"/>
                  </a:cubicBezTo>
                  <a:cubicBezTo>
                    <a:pt x="43296" y="5921"/>
                    <a:pt x="43235" y="5924"/>
                    <a:pt x="43177" y="5932"/>
                  </a:cubicBezTo>
                  <a:cubicBezTo>
                    <a:pt x="43091" y="5946"/>
                    <a:pt x="43004" y="6004"/>
                    <a:pt x="42917" y="6018"/>
                  </a:cubicBezTo>
                  <a:cubicBezTo>
                    <a:pt x="42874" y="6018"/>
                    <a:pt x="42831" y="6018"/>
                    <a:pt x="42802" y="6033"/>
                  </a:cubicBezTo>
                  <a:cubicBezTo>
                    <a:pt x="42701" y="6062"/>
                    <a:pt x="42585" y="6090"/>
                    <a:pt x="42470" y="6090"/>
                  </a:cubicBezTo>
                  <a:lnTo>
                    <a:pt x="42239" y="6090"/>
                  </a:lnTo>
                  <a:cubicBezTo>
                    <a:pt x="42152" y="6076"/>
                    <a:pt x="42080" y="6062"/>
                    <a:pt x="41993" y="6018"/>
                  </a:cubicBezTo>
                  <a:cubicBezTo>
                    <a:pt x="41864" y="6090"/>
                    <a:pt x="41719" y="6134"/>
                    <a:pt x="41560" y="6148"/>
                  </a:cubicBezTo>
                  <a:cubicBezTo>
                    <a:pt x="41532" y="6148"/>
                    <a:pt x="41458" y="6129"/>
                    <a:pt x="41399" y="6129"/>
                  </a:cubicBezTo>
                  <a:cubicBezTo>
                    <a:pt x="41370" y="6129"/>
                    <a:pt x="41344" y="6134"/>
                    <a:pt x="41329" y="6148"/>
                  </a:cubicBezTo>
                  <a:cubicBezTo>
                    <a:pt x="41286" y="6177"/>
                    <a:pt x="41344" y="6264"/>
                    <a:pt x="41286" y="6321"/>
                  </a:cubicBezTo>
                  <a:cubicBezTo>
                    <a:pt x="41262" y="6361"/>
                    <a:pt x="41234" y="6370"/>
                    <a:pt x="41198" y="6370"/>
                  </a:cubicBezTo>
                  <a:cubicBezTo>
                    <a:pt x="41170" y="6370"/>
                    <a:pt x="41137" y="6365"/>
                    <a:pt x="41098" y="6365"/>
                  </a:cubicBezTo>
                  <a:cubicBezTo>
                    <a:pt x="40858" y="6365"/>
                    <a:pt x="40617" y="6358"/>
                    <a:pt x="40377" y="6358"/>
                  </a:cubicBezTo>
                  <a:cubicBezTo>
                    <a:pt x="40256" y="6358"/>
                    <a:pt x="40136" y="6360"/>
                    <a:pt x="40016" y="6365"/>
                  </a:cubicBezTo>
                  <a:cubicBezTo>
                    <a:pt x="39972" y="6379"/>
                    <a:pt x="39944" y="6379"/>
                    <a:pt x="39900" y="6394"/>
                  </a:cubicBezTo>
                  <a:cubicBezTo>
                    <a:pt x="39886" y="6394"/>
                    <a:pt x="39900" y="6408"/>
                    <a:pt x="39857" y="6422"/>
                  </a:cubicBezTo>
                  <a:cubicBezTo>
                    <a:pt x="39814" y="6422"/>
                    <a:pt x="39770" y="6379"/>
                    <a:pt x="39727" y="6379"/>
                  </a:cubicBezTo>
                  <a:cubicBezTo>
                    <a:pt x="39626" y="6365"/>
                    <a:pt x="39525" y="6365"/>
                    <a:pt x="39438" y="6365"/>
                  </a:cubicBezTo>
                  <a:cubicBezTo>
                    <a:pt x="39256" y="6365"/>
                    <a:pt x="39073" y="6352"/>
                    <a:pt x="38890" y="6352"/>
                  </a:cubicBezTo>
                  <a:cubicBezTo>
                    <a:pt x="38798" y="6352"/>
                    <a:pt x="38707" y="6355"/>
                    <a:pt x="38616" y="6365"/>
                  </a:cubicBezTo>
                  <a:cubicBezTo>
                    <a:pt x="38558" y="6379"/>
                    <a:pt x="38486" y="6394"/>
                    <a:pt x="38413" y="6408"/>
                  </a:cubicBezTo>
                  <a:cubicBezTo>
                    <a:pt x="38363" y="6415"/>
                    <a:pt x="38309" y="6419"/>
                    <a:pt x="38255" y="6419"/>
                  </a:cubicBezTo>
                  <a:cubicBezTo>
                    <a:pt x="38201" y="6419"/>
                    <a:pt x="38146" y="6415"/>
                    <a:pt x="38096" y="6408"/>
                  </a:cubicBezTo>
                  <a:cubicBezTo>
                    <a:pt x="37929" y="6375"/>
                    <a:pt x="37719" y="6298"/>
                    <a:pt x="37525" y="6298"/>
                  </a:cubicBezTo>
                  <a:cubicBezTo>
                    <a:pt x="37468" y="6298"/>
                    <a:pt x="37412" y="6305"/>
                    <a:pt x="37360" y="6321"/>
                  </a:cubicBezTo>
                  <a:cubicBezTo>
                    <a:pt x="37268" y="6348"/>
                    <a:pt x="37259" y="6410"/>
                    <a:pt x="37171" y="6410"/>
                  </a:cubicBezTo>
                  <a:cubicBezTo>
                    <a:pt x="37163" y="6410"/>
                    <a:pt x="37153" y="6409"/>
                    <a:pt x="37143" y="6408"/>
                  </a:cubicBezTo>
                  <a:cubicBezTo>
                    <a:pt x="37042" y="6379"/>
                    <a:pt x="36955" y="6379"/>
                    <a:pt x="36840" y="6365"/>
                  </a:cubicBezTo>
                  <a:cubicBezTo>
                    <a:pt x="36696" y="6350"/>
                    <a:pt x="36551" y="6321"/>
                    <a:pt x="36407" y="6321"/>
                  </a:cubicBezTo>
                  <a:cubicBezTo>
                    <a:pt x="36356" y="6314"/>
                    <a:pt x="36306" y="6311"/>
                    <a:pt x="36257" y="6311"/>
                  </a:cubicBezTo>
                  <a:cubicBezTo>
                    <a:pt x="36208" y="6311"/>
                    <a:pt x="36162" y="6314"/>
                    <a:pt x="36118" y="6321"/>
                  </a:cubicBezTo>
                  <a:cubicBezTo>
                    <a:pt x="36075" y="6350"/>
                    <a:pt x="36060" y="6422"/>
                    <a:pt x="36017" y="6437"/>
                  </a:cubicBezTo>
                  <a:cubicBezTo>
                    <a:pt x="35988" y="6444"/>
                    <a:pt x="35959" y="6448"/>
                    <a:pt x="35929" y="6448"/>
                  </a:cubicBezTo>
                  <a:cubicBezTo>
                    <a:pt x="35898" y="6448"/>
                    <a:pt x="35866" y="6444"/>
                    <a:pt x="35829" y="6437"/>
                  </a:cubicBezTo>
                  <a:cubicBezTo>
                    <a:pt x="35599" y="6422"/>
                    <a:pt x="35353" y="6365"/>
                    <a:pt x="35137" y="6278"/>
                  </a:cubicBezTo>
                  <a:cubicBezTo>
                    <a:pt x="35036" y="6235"/>
                    <a:pt x="34920" y="6191"/>
                    <a:pt x="34819" y="6163"/>
                  </a:cubicBezTo>
                  <a:cubicBezTo>
                    <a:pt x="34781" y="6163"/>
                    <a:pt x="34748" y="6175"/>
                    <a:pt x="34710" y="6175"/>
                  </a:cubicBezTo>
                  <a:cubicBezTo>
                    <a:pt x="34691" y="6175"/>
                    <a:pt x="34670" y="6172"/>
                    <a:pt x="34646" y="6163"/>
                  </a:cubicBezTo>
                  <a:cubicBezTo>
                    <a:pt x="34588" y="6134"/>
                    <a:pt x="34545" y="6047"/>
                    <a:pt x="34473" y="6018"/>
                  </a:cubicBezTo>
                  <a:cubicBezTo>
                    <a:pt x="34386" y="5960"/>
                    <a:pt x="34299" y="5903"/>
                    <a:pt x="34213" y="5831"/>
                  </a:cubicBezTo>
                  <a:cubicBezTo>
                    <a:pt x="34097" y="5744"/>
                    <a:pt x="33982" y="5643"/>
                    <a:pt x="33881" y="5542"/>
                  </a:cubicBezTo>
                  <a:cubicBezTo>
                    <a:pt x="33794" y="5455"/>
                    <a:pt x="33693" y="5397"/>
                    <a:pt x="33650" y="5282"/>
                  </a:cubicBezTo>
                  <a:cubicBezTo>
                    <a:pt x="33534" y="5051"/>
                    <a:pt x="33246" y="5051"/>
                    <a:pt x="33000" y="5008"/>
                  </a:cubicBezTo>
                  <a:cubicBezTo>
                    <a:pt x="32885" y="4993"/>
                    <a:pt x="32755" y="4979"/>
                    <a:pt x="32639" y="4950"/>
                  </a:cubicBezTo>
                  <a:cubicBezTo>
                    <a:pt x="32603" y="4943"/>
                    <a:pt x="32571" y="4943"/>
                    <a:pt x="32540" y="4943"/>
                  </a:cubicBezTo>
                  <a:cubicBezTo>
                    <a:pt x="32509" y="4943"/>
                    <a:pt x="32480" y="4943"/>
                    <a:pt x="32452" y="4936"/>
                  </a:cubicBezTo>
                  <a:cubicBezTo>
                    <a:pt x="32408" y="4748"/>
                    <a:pt x="32524" y="4531"/>
                    <a:pt x="32379" y="4373"/>
                  </a:cubicBezTo>
                  <a:cubicBezTo>
                    <a:pt x="32309" y="4312"/>
                    <a:pt x="32224" y="4287"/>
                    <a:pt x="32136" y="4287"/>
                  </a:cubicBezTo>
                  <a:cubicBezTo>
                    <a:pt x="32097" y="4287"/>
                    <a:pt x="32058" y="4292"/>
                    <a:pt x="32019" y="4300"/>
                  </a:cubicBezTo>
                  <a:cubicBezTo>
                    <a:pt x="31917" y="4329"/>
                    <a:pt x="31831" y="4387"/>
                    <a:pt x="31759" y="4459"/>
                  </a:cubicBezTo>
                  <a:cubicBezTo>
                    <a:pt x="31687" y="4560"/>
                    <a:pt x="31759" y="4705"/>
                    <a:pt x="31629" y="4762"/>
                  </a:cubicBezTo>
                  <a:cubicBezTo>
                    <a:pt x="31470" y="4820"/>
                    <a:pt x="31225" y="4791"/>
                    <a:pt x="31066" y="4878"/>
                  </a:cubicBezTo>
                  <a:cubicBezTo>
                    <a:pt x="31008" y="4936"/>
                    <a:pt x="30950" y="4993"/>
                    <a:pt x="30907" y="5080"/>
                  </a:cubicBezTo>
                  <a:cubicBezTo>
                    <a:pt x="30849" y="5181"/>
                    <a:pt x="30893" y="5369"/>
                    <a:pt x="30777" y="5426"/>
                  </a:cubicBezTo>
                  <a:cubicBezTo>
                    <a:pt x="30746" y="5437"/>
                    <a:pt x="30709" y="5447"/>
                    <a:pt x="30669" y="5447"/>
                  </a:cubicBezTo>
                  <a:cubicBezTo>
                    <a:pt x="30652" y="5447"/>
                    <a:pt x="30635" y="5445"/>
                    <a:pt x="30618" y="5441"/>
                  </a:cubicBezTo>
                  <a:cubicBezTo>
                    <a:pt x="30474" y="5441"/>
                    <a:pt x="30315" y="5484"/>
                    <a:pt x="30156" y="5499"/>
                  </a:cubicBezTo>
                  <a:cubicBezTo>
                    <a:pt x="29998" y="5513"/>
                    <a:pt x="29839" y="5513"/>
                    <a:pt x="29680" y="5542"/>
                  </a:cubicBezTo>
                  <a:cubicBezTo>
                    <a:pt x="29622" y="5542"/>
                    <a:pt x="29550" y="5571"/>
                    <a:pt x="29478" y="5585"/>
                  </a:cubicBezTo>
                  <a:cubicBezTo>
                    <a:pt x="29449" y="5614"/>
                    <a:pt x="29435" y="5657"/>
                    <a:pt x="29406" y="5686"/>
                  </a:cubicBezTo>
                  <a:cubicBezTo>
                    <a:pt x="29362" y="5758"/>
                    <a:pt x="29319" y="5831"/>
                    <a:pt x="29261" y="5888"/>
                  </a:cubicBezTo>
                  <a:cubicBezTo>
                    <a:pt x="29171" y="5978"/>
                    <a:pt x="29088" y="5992"/>
                    <a:pt x="28984" y="5992"/>
                  </a:cubicBezTo>
                  <a:cubicBezTo>
                    <a:pt x="28937" y="5992"/>
                    <a:pt x="28886" y="5989"/>
                    <a:pt x="28828" y="5989"/>
                  </a:cubicBezTo>
                  <a:lnTo>
                    <a:pt x="28107" y="5989"/>
                  </a:lnTo>
                  <a:cubicBezTo>
                    <a:pt x="28087" y="5988"/>
                    <a:pt x="28067" y="5987"/>
                    <a:pt x="28047" y="5987"/>
                  </a:cubicBezTo>
                  <a:cubicBezTo>
                    <a:pt x="27906" y="5987"/>
                    <a:pt x="27759" y="6032"/>
                    <a:pt x="27645" y="6134"/>
                  </a:cubicBezTo>
                  <a:cubicBezTo>
                    <a:pt x="27575" y="6195"/>
                    <a:pt x="27531" y="6219"/>
                    <a:pt x="27473" y="6219"/>
                  </a:cubicBezTo>
                  <a:cubicBezTo>
                    <a:pt x="27435" y="6219"/>
                    <a:pt x="27390" y="6209"/>
                    <a:pt x="27327" y="6191"/>
                  </a:cubicBezTo>
                  <a:cubicBezTo>
                    <a:pt x="27125" y="6134"/>
                    <a:pt x="26908" y="6090"/>
                    <a:pt x="26692" y="6047"/>
                  </a:cubicBezTo>
                  <a:cubicBezTo>
                    <a:pt x="26533" y="6018"/>
                    <a:pt x="26389" y="6004"/>
                    <a:pt x="26230" y="5989"/>
                  </a:cubicBezTo>
                  <a:cubicBezTo>
                    <a:pt x="26194" y="5997"/>
                    <a:pt x="26154" y="6000"/>
                    <a:pt x="26114" y="6000"/>
                  </a:cubicBezTo>
                  <a:cubicBezTo>
                    <a:pt x="26075" y="6000"/>
                    <a:pt x="26035" y="5997"/>
                    <a:pt x="25999" y="5989"/>
                  </a:cubicBezTo>
                  <a:cubicBezTo>
                    <a:pt x="25811" y="5932"/>
                    <a:pt x="25826" y="5657"/>
                    <a:pt x="25609" y="5628"/>
                  </a:cubicBezTo>
                  <a:lnTo>
                    <a:pt x="25090" y="5628"/>
                  </a:lnTo>
                  <a:cubicBezTo>
                    <a:pt x="25017" y="5672"/>
                    <a:pt x="24945" y="5730"/>
                    <a:pt x="24902" y="5816"/>
                  </a:cubicBezTo>
                  <a:cubicBezTo>
                    <a:pt x="24902" y="5816"/>
                    <a:pt x="24714" y="5845"/>
                    <a:pt x="24671" y="5859"/>
                  </a:cubicBezTo>
                  <a:cubicBezTo>
                    <a:pt x="24743" y="5816"/>
                    <a:pt x="24815" y="5758"/>
                    <a:pt x="24887" y="5715"/>
                  </a:cubicBezTo>
                  <a:lnTo>
                    <a:pt x="24887" y="5715"/>
                  </a:lnTo>
                  <a:cubicBezTo>
                    <a:pt x="24741" y="5726"/>
                    <a:pt x="24473" y="5827"/>
                    <a:pt x="24276" y="5827"/>
                  </a:cubicBezTo>
                  <a:cubicBezTo>
                    <a:pt x="24201" y="5827"/>
                    <a:pt x="24137" y="5812"/>
                    <a:pt x="24093" y="5773"/>
                  </a:cubicBezTo>
                  <a:cubicBezTo>
                    <a:pt x="23920" y="5628"/>
                    <a:pt x="24021" y="5397"/>
                    <a:pt x="23992" y="5224"/>
                  </a:cubicBezTo>
                  <a:cubicBezTo>
                    <a:pt x="23964" y="5065"/>
                    <a:pt x="23704" y="4979"/>
                    <a:pt x="23603" y="4921"/>
                  </a:cubicBezTo>
                  <a:cubicBezTo>
                    <a:pt x="23444" y="4849"/>
                    <a:pt x="23285" y="4762"/>
                    <a:pt x="23141" y="4676"/>
                  </a:cubicBezTo>
                  <a:cubicBezTo>
                    <a:pt x="23054" y="4618"/>
                    <a:pt x="22866" y="4488"/>
                    <a:pt x="22852" y="4387"/>
                  </a:cubicBezTo>
                  <a:cubicBezTo>
                    <a:pt x="22823" y="4228"/>
                    <a:pt x="23011" y="4055"/>
                    <a:pt x="23069" y="3911"/>
                  </a:cubicBezTo>
                  <a:cubicBezTo>
                    <a:pt x="23126" y="3810"/>
                    <a:pt x="23141" y="3680"/>
                    <a:pt x="23097" y="3564"/>
                  </a:cubicBezTo>
                  <a:cubicBezTo>
                    <a:pt x="23069" y="3492"/>
                    <a:pt x="23025" y="3478"/>
                    <a:pt x="22982" y="3434"/>
                  </a:cubicBezTo>
                  <a:cubicBezTo>
                    <a:pt x="22809" y="3247"/>
                    <a:pt x="22910" y="3160"/>
                    <a:pt x="23054" y="2987"/>
                  </a:cubicBezTo>
                  <a:cubicBezTo>
                    <a:pt x="23256" y="2741"/>
                    <a:pt x="23386" y="2554"/>
                    <a:pt x="23256" y="2251"/>
                  </a:cubicBezTo>
                  <a:cubicBezTo>
                    <a:pt x="23126" y="1991"/>
                    <a:pt x="22953" y="1760"/>
                    <a:pt x="22751" y="1558"/>
                  </a:cubicBezTo>
                  <a:cubicBezTo>
                    <a:pt x="22592" y="1384"/>
                    <a:pt x="22635" y="1211"/>
                    <a:pt x="22534" y="1024"/>
                  </a:cubicBezTo>
                  <a:cubicBezTo>
                    <a:pt x="22448" y="879"/>
                    <a:pt x="22332" y="749"/>
                    <a:pt x="22202" y="663"/>
                  </a:cubicBezTo>
                  <a:cubicBezTo>
                    <a:pt x="22130" y="619"/>
                    <a:pt x="22029" y="605"/>
                    <a:pt x="21971" y="533"/>
                  </a:cubicBezTo>
                  <a:cubicBezTo>
                    <a:pt x="21899" y="461"/>
                    <a:pt x="21928" y="403"/>
                    <a:pt x="21928" y="316"/>
                  </a:cubicBezTo>
                  <a:cubicBezTo>
                    <a:pt x="21928" y="172"/>
                    <a:pt x="21943" y="100"/>
                    <a:pt x="21784" y="42"/>
                  </a:cubicBezTo>
                  <a:cubicBezTo>
                    <a:pt x="21705" y="9"/>
                    <a:pt x="21605" y="0"/>
                    <a:pt x="215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82857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4BAF68A-9D51-4222-8013-E9B5F82098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0903"/>
            <a:ext cx="11600704" cy="1140891"/>
          </a:xfrm>
          <a:prstGeom prst="rect">
            <a:avLst/>
          </a:prstGeom>
        </p:spPr>
      </p:pic>
      <p:pic>
        <p:nvPicPr>
          <p:cNvPr id="3" name="Picture 3" descr="E:\002-KIMS BUSINESS\007-02-MaxPPT-Contents\150902-com-Global-Laptop\mo900.png">
            <a:extLst>
              <a:ext uri="{FF2B5EF4-FFF2-40B4-BE49-F238E27FC236}">
                <a16:creationId xmlns:a16="http://schemas.microsoft.com/office/drawing/2014/main" id="{1C4F8B41-3F98-4240-8891-4ADABC669A4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3"/>
          <a:stretch/>
        </p:blipFill>
        <p:spPr bwMode="auto">
          <a:xfrm flipH="1">
            <a:off x="8509450" y="2348880"/>
            <a:ext cx="3683812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8CB46E1-8EB0-4782-9CDE-623B6BC6877B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898129" y="2735416"/>
            <a:ext cx="1672517" cy="2613110"/>
          </a:xfrm>
          <a:custGeom>
            <a:avLst/>
            <a:gdLst>
              <a:gd name="connsiteX0" fmla="*/ 0 w 1296000"/>
              <a:gd name="connsiteY0" fmla="*/ 0 h 2700000"/>
              <a:gd name="connsiteX1" fmla="*/ 1296000 w 1296000"/>
              <a:gd name="connsiteY1" fmla="*/ 0 h 2700000"/>
              <a:gd name="connsiteX2" fmla="*/ 1296000 w 1296000"/>
              <a:gd name="connsiteY2" fmla="*/ 2700000 h 2700000"/>
              <a:gd name="connsiteX3" fmla="*/ 0 w 1296000"/>
              <a:gd name="connsiteY3" fmla="*/ 2700000 h 2700000"/>
              <a:gd name="connsiteX4" fmla="*/ 0 w 1296000"/>
              <a:gd name="connsiteY4" fmla="*/ 0 h 2700000"/>
              <a:gd name="connsiteX0" fmla="*/ 0 w 1436677"/>
              <a:gd name="connsiteY0" fmla="*/ 0 h 2745513"/>
              <a:gd name="connsiteX1" fmla="*/ 1436677 w 1436677"/>
              <a:gd name="connsiteY1" fmla="*/ 45513 h 2745513"/>
              <a:gd name="connsiteX2" fmla="*/ 1436677 w 1436677"/>
              <a:gd name="connsiteY2" fmla="*/ 2745513 h 2745513"/>
              <a:gd name="connsiteX3" fmla="*/ 140677 w 1436677"/>
              <a:gd name="connsiteY3" fmla="*/ 2745513 h 2745513"/>
              <a:gd name="connsiteX4" fmla="*/ 0 w 1436677"/>
              <a:gd name="connsiteY4" fmla="*/ 0 h 2745513"/>
              <a:gd name="connsiteX0" fmla="*/ 0 w 1453227"/>
              <a:gd name="connsiteY0" fmla="*/ 0 h 2745513"/>
              <a:gd name="connsiteX1" fmla="*/ 1453227 w 1453227"/>
              <a:gd name="connsiteY1" fmla="*/ 45513 h 2745513"/>
              <a:gd name="connsiteX2" fmla="*/ 1453227 w 1453227"/>
              <a:gd name="connsiteY2" fmla="*/ 2745513 h 2745513"/>
              <a:gd name="connsiteX3" fmla="*/ 157227 w 1453227"/>
              <a:gd name="connsiteY3" fmla="*/ 2745513 h 2745513"/>
              <a:gd name="connsiteX4" fmla="*/ 0 w 1453227"/>
              <a:gd name="connsiteY4" fmla="*/ 0 h 2745513"/>
              <a:gd name="connsiteX0" fmla="*/ 0 w 1523565"/>
              <a:gd name="connsiteY0" fmla="*/ 0 h 2745513"/>
              <a:gd name="connsiteX1" fmla="*/ 1523565 w 1523565"/>
              <a:gd name="connsiteY1" fmla="*/ 16550 h 2745513"/>
              <a:gd name="connsiteX2" fmla="*/ 1453227 w 1523565"/>
              <a:gd name="connsiteY2" fmla="*/ 2745513 h 2745513"/>
              <a:gd name="connsiteX3" fmla="*/ 157227 w 1523565"/>
              <a:gd name="connsiteY3" fmla="*/ 2745513 h 2745513"/>
              <a:gd name="connsiteX4" fmla="*/ 0 w 1523565"/>
              <a:gd name="connsiteY4" fmla="*/ 0 h 2745513"/>
              <a:gd name="connsiteX0" fmla="*/ 0 w 1672517"/>
              <a:gd name="connsiteY0" fmla="*/ 0 h 2745513"/>
              <a:gd name="connsiteX1" fmla="*/ 1523565 w 1672517"/>
              <a:gd name="connsiteY1" fmla="*/ 16550 h 2745513"/>
              <a:gd name="connsiteX2" fmla="*/ 1672517 w 1672517"/>
              <a:gd name="connsiteY2" fmla="*/ 2580011 h 2745513"/>
              <a:gd name="connsiteX3" fmla="*/ 157227 w 1672517"/>
              <a:gd name="connsiteY3" fmla="*/ 2745513 h 2745513"/>
              <a:gd name="connsiteX4" fmla="*/ 0 w 1672517"/>
              <a:gd name="connsiteY4" fmla="*/ 0 h 2745513"/>
              <a:gd name="connsiteX0" fmla="*/ 0 w 1672517"/>
              <a:gd name="connsiteY0" fmla="*/ 0 h 2580011"/>
              <a:gd name="connsiteX1" fmla="*/ 1523565 w 1672517"/>
              <a:gd name="connsiteY1" fmla="*/ 16550 h 2580011"/>
              <a:gd name="connsiteX2" fmla="*/ 1672517 w 1672517"/>
              <a:gd name="connsiteY2" fmla="*/ 2580011 h 2580011"/>
              <a:gd name="connsiteX3" fmla="*/ 165502 w 1672517"/>
              <a:gd name="connsiteY3" fmla="*/ 2563460 h 2580011"/>
              <a:gd name="connsiteX4" fmla="*/ 0 w 1672517"/>
              <a:gd name="connsiteY4" fmla="*/ 0 h 2580011"/>
              <a:gd name="connsiteX0" fmla="*/ 0 w 1672517"/>
              <a:gd name="connsiteY0" fmla="*/ 0 h 2604835"/>
              <a:gd name="connsiteX1" fmla="*/ 1523565 w 1672517"/>
              <a:gd name="connsiteY1" fmla="*/ 16550 h 2604835"/>
              <a:gd name="connsiteX2" fmla="*/ 1672517 w 1672517"/>
              <a:gd name="connsiteY2" fmla="*/ 2580011 h 2604835"/>
              <a:gd name="connsiteX3" fmla="*/ 161364 w 1672517"/>
              <a:gd name="connsiteY3" fmla="*/ 2604835 h 2604835"/>
              <a:gd name="connsiteX4" fmla="*/ 0 w 1672517"/>
              <a:gd name="connsiteY4" fmla="*/ 0 h 2604835"/>
              <a:gd name="connsiteX0" fmla="*/ 0 w 1672517"/>
              <a:gd name="connsiteY0" fmla="*/ 0 h 2613110"/>
              <a:gd name="connsiteX1" fmla="*/ 1523565 w 1672517"/>
              <a:gd name="connsiteY1" fmla="*/ 16550 h 2613110"/>
              <a:gd name="connsiteX2" fmla="*/ 1672517 w 1672517"/>
              <a:gd name="connsiteY2" fmla="*/ 2580011 h 2613110"/>
              <a:gd name="connsiteX3" fmla="*/ 161364 w 1672517"/>
              <a:gd name="connsiteY3" fmla="*/ 2613110 h 2613110"/>
              <a:gd name="connsiteX4" fmla="*/ 0 w 1672517"/>
              <a:gd name="connsiteY4" fmla="*/ 0 h 2613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517" h="2613110">
                <a:moveTo>
                  <a:pt x="0" y="0"/>
                </a:moveTo>
                <a:lnTo>
                  <a:pt x="1523565" y="16550"/>
                </a:lnTo>
                <a:lnTo>
                  <a:pt x="1672517" y="2580011"/>
                </a:lnTo>
                <a:lnTo>
                  <a:pt x="161364" y="261311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88CF590-A7AC-47AA-9D77-5FF843A9C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999947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"/>
          <p:cNvSpPr/>
          <p:nvPr/>
        </p:nvSpPr>
        <p:spPr>
          <a:xfrm flipH="1">
            <a:off x="-5824406" y="4711384"/>
            <a:ext cx="20650724" cy="2866757"/>
          </a:xfrm>
          <a:custGeom>
            <a:avLst/>
            <a:gdLst/>
            <a:ahLst/>
            <a:cxnLst/>
            <a:rect l="l" t="t" r="r" b="b"/>
            <a:pathLst>
              <a:path w="147762" h="20512" extrusionOk="0">
                <a:moveTo>
                  <a:pt x="147762" y="1"/>
                </a:moveTo>
                <a:cubicBezTo>
                  <a:pt x="147762" y="1"/>
                  <a:pt x="136945" y="8454"/>
                  <a:pt x="125252" y="9110"/>
                </a:cubicBezTo>
                <a:cubicBezTo>
                  <a:pt x="124745" y="9139"/>
                  <a:pt x="124235" y="9153"/>
                  <a:pt x="123721" y="9153"/>
                </a:cubicBezTo>
                <a:cubicBezTo>
                  <a:pt x="116824" y="9153"/>
                  <a:pt x="109232" y="6700"/>
                  <a:pt x="100337" y="6700"/>
                </a:cubicBezTo>
                <a:cubicBezTo>
                  <a:pt x="98661" y="6700"/>
                  <a:pt x="96938" y="6787"/>
                  <a:pt x="95166" y="6994"/>
                </a:cubicBezTo>
                <a:cubicBezTo>
                  <a:pt x="84582" y="8220"/>
                  <a:pt x="81808" y="13343"/>
                  <a:pt x="65692" y="14702"/>
                </a:cubicBezTo>
                <a:cubicBezTo>
                  <a:pt x="64616" y="14793"/>
                  <a:pt x="63559" y="14836"/>
                  <a:pt x="62521" y="14836"/>
                </a:cubicBezTo>
                <a:cubicBezTo>
                  <a:pt x="48011" y="14836"/>
                  <a:pt x="37083" y="6446"/>
                  <a:pt x="26307" y="5315"/>
                </a:cubicBezTo>
                <a:cubicBezTo>
                  <a:pt x="25258" y="5205"/>
                  <a:pt x="24184" y="5155"/>
                  <a:pt x="23096" y="5155"/>
                </a:cubicBezTo>
                <a:cubicBezTo>
                  <a:pt x="12192" y="5155"/>
                  <a:pt x="1" y="10176"/>
                  <a:pt x="1" y="10176"/>
                </a:cubicBezTo>
                <a:lnTo>
                  <a:pt x="1" y="20512"/>
                </a:lnTo>
                <a:lnTo>
                  <a:pt x="147762" y="20512"/>
                </a:lnTo>
                <a:lnTo>
                  <a:pt x="147762" y="1"/>
                </a:lnTo>
                <a:close/>
              </a:path>
            </a:pathLst>
          </a:custGeom>
          <a:gradFill>
            <a:gsLst>
              <a:gs pos="0">
                <a:schemeClr val="lt2"/>
              </a:gs>
              <a:gs pos="31000">
                <a:schemeClr val="dk2"/>
              </a:gs>
              <a:gs pos="61000">
                <a:schemeClr val="lt2"/>
              </a:gs>
              <a:gs pos="100000">
                <a:schemeClr val="dk2"/>
              </a:gs>
            </a:gsLst>
            <a:lin ang="108014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9"/>
          <p:cNvSpPr/>
          <p:nvPr/>
        </p:nvSpPr>
        <p:spPr>
          <a:xfrm rot="8100000">
            <a:off x="-1872775" y="1532790"/>
            <a:ext cx="3458584" cy="3274548"/>
          </a:xfrm>
          <a:custGeom>
            <a:avLst/>
            <a:gdLst/>
            <a:ahLst/>
            <a:cxnLst/>
            <a:rect l="l" t="t" r="r" b="b"/>
            <a:pathLst>
              <a:path w="135215" h="128020" extrusionOk="0">
                <a:moveTo>
                  <a:pt x="134774" y="0"/>
                </a:moveTo>
                <a:lnTo>
                  <a:pt x="123580" y="579"/>
                </a:lnTo>
                <a:cubicBezTo>
                  <a:pt x="123565" y="579"/>
                  <a:pt x="123422" y="576"/>
                  <a:pt x="123164" y="576"/>
                </a:cubicBezTo>
                <a:cubicBezTo>
                  <a:pt x="120466" y="576"/>
                  <a:pt x="105111" y="879"/>
                  <a:pt x="88940" y="7811"/>
                </a:cubicBezTo>
                <a:cubicBezTo>
                  <a:pt x="78525" y="12264"/>
                  <a:pt x="69821" y="18553"/>
                  <a:pt x="63054" y="26503"/>
                </a:cubicBezTo>
                <a:cubicBezTo>
                  <a:pt x="54589" y="36439"/>
                  <a:pt x="49168" y="49004"/>
                  <a:pt x="46916" y="63846"/>
                </a:cubicBezTo>
                <a:cubicBezTo>
                  <a:pt x="44087" y="82613"/>
                  <a:pt x="37432" y="97933"/>
                  <a:pt x="27143" y="109354"/>
                </a:cubicBezTo>
                <a:cubicBezTo>
                  <a:pt x="19722" y="117605"/>
                  <a:pt x="10616" y="123668"/>
                  <a:pt x="89" y="127391"/>
                </a:cubicBezTo>
                <a:lnTo>
                  <a:pt x="0" y="127416"/>
                </a:lnTo>
                <a:lnTo>
                  <a:pt x="617" y="128020"/>
                </a:lnTo>
                <a:lnTo>
                  <a:pt x="416" y="127668"/>
                </a:lnTo>
                <a:cubicBezTo>
                  <a:pt x="10918" y="123919"/>
                  <a:pt x="19999" y="117845"/>
                  <a:pt x="27420" y="109605"/>
                </a:cubicBezTo>
                <a:cubicBezTo>
                  <a:pt x="37759" y="98122"/>
                  <a:pt x="44439" y="82752"/>
                  <a:pt x="47294" y="63897"/>
                </a:cubicBezTo>
                <a:cubicBezTo>
                  <a:pt x="49520" y="49130"/>
                  <a:pt x="54916" y="36627"/>
                  <a:pt x="63331" y="26754"/>
                </a:cubicBezTo>
                <a:cubicBezTo>
                  <a:pt x="70060" y="18842"/>
                  <a:pt x="78714" y="12591"/>
                  <a:pt x="89078" y="8151"/>
                </a:cubicBezTo>
                <a:cubicBezTo>
                  <a:pt x="105221" y="1236"/>
                  <a:pt x="120553" y="941"/>
                  <a:pt x="123185" y="941"/>
                </a:cubicBezTo>
                <a:cubicBezTo>
                  <a:pt x="123430" y="941"/>
                  <a:pt x="123565" y="944"/>
                  <a:pt x="123580" y="944"/>
                </a:cubicBezTo>
                <a:lnTo>
                  <a:pt x="134912" y="352"/>
                </a:lnTo>
                <a:lnTo>
                  <a:pt x="135214" y="441"/>
                </a:lnTo>
                <a:lnTo>
                  <a:pt x="134774" y="0"/>
                </a:lnTo>
                <a:close/>
              </a:path>
            </a:pathLst>
          </a:custGeom>
          <a:gradFill>
            <a:gsLst>
              <a:gs pos="0">
                <a:schemeClr val="lt2"/>
              </a:gs>
              <a:gs pos="31000">
                <a:schemeClr val="dk2"/>
              </a:gs>
              <a:gs pos="61000">
                <a:schemeClr val="lt2"/>
              </a:gs>
              <a:gs pos="100000">
                <a:schemeClr val="dk2"/>
              </a:gs>
            </a:gsLst>
            <a:lin ang="108014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9"/>
          <p:cNvSpPr/>
          <p:nvPr/>
        </p:nvSpPr>
        <p:spPr>
          <a:xfrm rot="-134665" flipH="1">
            <a:off x="7902229" y="-1468231"/>
            <a:ext cx="4419332" cy="3229785"/>
          </a:xfrm>
          <a:custGeom>
            <a:avLst/>
            <a:gdLst/>
            <a:ahLst/>
            <a:cxnLst/>
            <a:rect l="l" t="t" r="r" b="b"/>
            <a:pathLst>
              <a:path w="98336" h="71867" extrusionOk="0">
                <a:moveTo>
                  <a:pt x="98323" y="1"/>
                </a:moveTo>
                <a:cubicBezTo>
                  <a:pt x="86726" y="2654"/>
                  <a:pt x="73356" y="12692"/>
                  <a:pt x="62036" y="35911"/>
                </a:cubicBezTo>
                <a:cubicBezTo>
                  <a:pt x="49315" y="61981"/>
                  <a:pt x="34726" y="70002"/>
                  <a:pt x="21360" y="70002"/>
                </a:cubicBezTo>
                <a:cubicBezTo>
                  <a:pt x="13632" y="70002"/>
                  <a:pt x="6313" y="67321"/>
                  <a:pt x="1" y="63897"/>
                </a:cubicBezTo>
                <a:lnTo>
                  <a:pt x="1" y="63897"/>
                </a:lnTo>
                <a:lnTo>
                  <a:pt x="13" y="65872"/>
                </a:lnTo>
                <a:cubicBezTo>
                  <a:pt x="6257" y="69256"/>
                  <a:pt x="13592" y="71866"/>
                  <a:pt x="21363" y="71866"/>
                </a:cubicBezTo>
                <a:cubicBezTo>
                  <a:pt x="35054" y="71866"/>
                  <a:pt x="50097" y="63763"/>
                  <a:pt x="62903" y="37509"/>
                </a:cubicBezTo>
                <a:cubicBezTo>
                  <a:pt x="74223" y="14301"/>
                  <a:pt x="86739" y="4629"/>
                  <a:pt x="98336" y="1988"/>
                </a:cubicBezTo>
                <a:lnTo>
                  <a:pt x="98323" y="1"/>
                </a:lnTo>
                <a:close/>
              </a:path>
            </a:pathLst>
          </a:custGeom>
          <a:gradFill>
            <a:gsLst>
              <a:gs pos="0">
                <a:schemeClr val="lt2"/>
              </a:gs>
              <a:gs pos="31000">
                <a:schemeClr val="dk2"/>
              </a:gs>
              <a:gs pos="61000">
                <a:schemeClr val="lt2"/>
              </a:gs>
              <a:gs pos="100000">
                <a:schemeClr val="dk2"/>
              </a:gs>
            </a:gsLst>
            <a:lin ang="108014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9"/>
          <p:cNvSpPr/>
          <p:nvPr/>
        </p:nvSpPr>
        <p:spPr>
          <a:xfrm rot="4458290" flipH="1">
            <a:off x="-1550133" y="310600"/>
            <a:ext cx="3458860" cy="3274808"/>
          </a:xfrm>
          <a:custGeom>
            <a:avLst/>
            <a:gdLst/>
            <a:ahLst/>
            <a:cxnLst/>
            <a:rect l="l" t="t" r="r" b="b"/>
            <a:pathLst>
              <a:path w="135215" h="128020" extrusionOk="0">
                <a:moveTo>
                  <a:pt x="134774" y="0"/>
                </a:moveTo>
                <a:lnTo>
                  <a:pt x="123580" y="579"/>
                </a:lnTo>
                <a:cubicBezTo>
                  <a:pt x="123565" y="579"/>
                  <a:pt x="123422" y="576"/>
                  <a:pt x="123164" y="576"/>
                </a:cubicBezTo>
                <a:cubicBezTo>
                  <a:pt x="120466" y="576"/>
                  <a:pt x="105111" y="879"/>
                  <a:pt x="88940" y="7811"/>
                </a:cubicBezTo>
                <a:cubicBezTo>
                  <a:pt x="78525" y="12264"/>
                  <a:pt x="69821" y="18553"/>
                  <a:pt x="63054" y="26503"/>
                </a:cubicBezTo>
                <a:cubicBezTo>
                  <a:pt x="54589" y="36439"/>
                  <a:pt x="49168" y="49004"/>
                  <a:pt x="46916" y="63846"/>
                </a:cubicBezTo>
                <a:cubicBezTo>
                  <a:pt x="44087" y="82613"/>
                  <a:pt x="37432" y="97933"/>
                  <a:pt x="27143" y="109354"/>
                </a:cubicBezTo>
                <a:cubicBezTo>
                  <a:pt x="19722" y="117605"/>
                  <a:pt x="10616" y="123668"/>
                  <a:pt x="89" y="127391"/>
                </a:cubicBezTo>
                <a:lnTo>
                  <a:pt x="0" y="127416"/>
                </a:lnTo>
                <a:lnTo>
                  <a:pt x="617" y="128020"/>
                </a:lnTo>
                <a:lnTo>
                  <a:pt x="416" y="127668"/>
                </a:lnTo>
                <a:cubicBezTo>
                  <a:pt x="10918" y="123919"/>
                  <a:pt x="19999" y="117845"/>
                  <a:pt x="27420" y="109605"/>
                </a:cubicBezTo>
                <a:cubicBezTo>
                  <a:pt x="37759" y="98122"/>
                  <a:pt x="44439" y="82752"/>
                  <a:pt x="47294" y="63897"/>
                </a:cubicBezTo>
                <a:cubicBezTo>
                  <a:pt x="49520" y="49130"/>
                  <a:pt x="54916" y="36627"/>
                  <a:pt x="63331" y="26754"/>
                </a:cubicBezTo>
                <a:cubicBezTo>
                  <a:pt x="70060" y="18842"/>
                  <a:pt x="78714" y="12591"/>
                  <a:pt x="89078" y="8151"/>
                </a:cubicBezTo>
                <a:cubicBezTo>
                  <a:pt x="105221" y="1236"/>
                  <a:pt x="120553" y="941"/>
                  <a:pt x="123185" y="941"/>
                </a:cubicBezTo>
                <a:cubicBezTo>
                  <a:pt x="123430" y="941"/>
                  <a:pt x="123565" y="944"/>
                  <a:pt x="123580" y="944"/>
                </a:cubicBezTo>
                <a:lnTo>
                  <a:pt x="134912" y="352"/>
                </a:lnTo>
                <a:lnTo>
                  <a:pt x="135214" y="441"/>
                </a:lnTo>
                <a:lnTo>
                  <a:pt x="134774" y="0"/>
                </a:lnTo>
                <a:close/>
              </a:path>
            </a:pathLst>
          </a:custGeom>
          <a:gradFill>
            <a:gsLst>
              <a:gs pos="0">
                <a:schemeClr val="lt2"/>
              </a:gs>
              <a:gs pos="31000">
                <a:schemeClr val="dk2"/>
              </a:gs>
              <a:gs pos="61000">
                <a:schemeClr val="lt2"/>
              </a:gs>
              <a:gs pos="100000">
                <a:schemeClr val="dk2"/>
              </a:gs>
            </a:gsLst>
            <a:lin ang="108014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61" name="Google Shape;161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54066" y="1098494"/>
            <a:ext cx="1579500" cy="1579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597533" y="4458694"/>
            <a:ext cx="1579500" cy="1579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127533" y="4651161"/>
            <a:ext cx="1579500" cy="1579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7599" y="5635294"/>
            <a:ext cx="1579500" cy="1579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5033" y="3858027"/>
            <a:ext cx="1579500" cy="1579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30950" y="1618843"/>
            <a:ext cx="1579500" cy="1579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92883" y="-70424"/>
            <a:ext cx="1579500" cy="1579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11417" y="267310"/>
            <a:ext cx="1579500" cy="1579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77733" y="5354994"/>
            <a:ext cx="1579500" cy="1579527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9"/>
          <p:cNvSpPr txBox="1">
            <a:spLocks noGrp="1"/>
          </p:cNvSpPr>
          <p:nvPr>
            <p:ph type="title"/>
          </p:nvPr>
        </p:nvSpPr>
        <p:spPr>
          <a:xfrm>
            <a:off x="6096000" y="1970831"/>
            <a:ext cx="5145200" cy="8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1" name="Google Shape;171;p9"/>
          <p:cNvSpPr txBox="1">
            <a:spLocks noGrp="1"/>
          </p:cNvSpPr>
          <p:nvPr>
            <p:ph type="subTitle" idx="1"/>
          </p:nvPr>
        </p:nvSpPr>
        <p:spPr>
          <a:xfrm>
            <a:off x="6096000" y="2899584"/>
            <a:ext cx="5145200" cy="1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3309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D3B70-B196-4DD2-BB38-481457CF59DF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D864-3A36-4545-9DFE-C9D97556E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32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D3B70-B196-4DD2-BB38-481457CF59DF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D864-3A36-4545-9DFE-C9D97556E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95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D3B70-B196-4DD2-BB38-481457CF59DF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D864-3A36-4545-9DFE-C9D97556E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92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D3B70-B196-4DD2-BB38-481457CF59DF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D864-3A36-4545-9DFE-C9D97556E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621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D3B70-B196-4DD2-BB38-481457CF59DF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D864-3A36-4545-9DFE-C9D97556E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08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D3B70-B196-4DD2-BB38-481457CF59DF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D864-3A36-4545-9DFE-C9D97556E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22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D3B70-B196-4DD2-BB38-481457CF59DF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D864-3A36-4545-9DFE-C9D97556E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069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D3B70-B196-4DD2-BB38-481457CF59DF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D864-3A36-4545-9DFE-C9D97556E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55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D3B70-B196-4DD2-BB38-481457CF59DF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BD864-3A36-4545-9DFE-C9D97556E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702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jf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f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jfif"/><Relationship Id="rId4" Type="http://schemas.openxmlformats.org/officeDocument/2006/relationships/image" Target="../media/image41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6D60C2C9-8227-475E-9903-3E2AC8C38ED2}"/>
              </a:ext>
            </a:extLst>
          </p:cNvPr>
          <p:cNvSpPr/>
          <p:nvPr/>
        </p:nvSpPr>
        <p:spPr>
          <a:xfrm>
            <a:off x="1097239" y="5326133"/>
            <a:ext cx="5816372" cy="575542"/>
          </a:xfrm>
          <a:prstGeom prst="ellipse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5175395-EA26-4014-9FA9-016EA9C41DAB}"/>
              </a:ext>
            </a:extLst>
          </p:cNvPr>
          <p:cNvGrpSpPr/>
          <p:nvPr/>
        </p:nvGrpSpPr>
        <p:grpSpPr>
          <a:xfrm>
            <a:off x="1250951" y="1758950"/>
            <a:ext cx="5263414" cy="3619501"/>
            <a:chOff x="4935538" y="2633663"/>
            <a:chExt cx="2317750" cy="1593851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AECAC0E3-22A8-46C4-A011-EFDB0067190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938713" y="2633663"/>
              <a:ext cx="2314575" cy="159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CBBED9BA-4B05-4E15-BE6A-AE3F396A35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35538" y="3298826"/>
              <a:ext cx="2317750" cy="928688"/>
            </a:xfrm>
            <a:custGeom>
              <a:avLst/>
              <a:gdLst>
                <a:gd name="T0" fmla="*/ 8 w 727"/>
                <a:gd name="T1" fmla="*/ 223 h 291"/>
                <a:gd name="T2" fmla="*/ 60 w 727"/>
                <a:gd name="T3" fmla="*/ 104 h 291"/>
                <a:gd name="T4" fmla="*/ 102 w 727"/>
                <a:gd name="T5" fmla="*/ 7 h 291"/>
                <a:gd name="T6" fmla="*/ 139 w 727"/>
                <a:gd name="T7" fmla="*/ 7 h 291"/>
                <a:gd name="T8" fmla="*/ 264 w 727"/>
                <a:gd name="T9" fmla="*/ 34 h 291"/>
                <a:gd name="T10" fmla="*/ 311 w 727"/>
                <a:gd name="T11" fmla="*/ 25 h 291"/>
                <a:gd name="T12" fmla="*/ 436 w 727"/>
                <a:gd name="T13" fmla="*/ 2 h 291"/>
                <a:gd name="T14" fmla="*/ 506 w 727"/>
                <a:gd name="T15" fmla="*/ 43 h 291"/>
                <a:gd name="T16" fmla="*/ 448 w 727"/>
                <a:gd name="T17" fmla="*/ 45 h 291"/>
                <a:gd name="T18" fmla="*/ 474 w 727"/>
                <a:gd name="T19" fmla="*/ 160 h 291"/>
                <a:gd name="T20" fmla="*/ 492 w 727"/>
                <a:gd name="T21" fmla="*/ 219 h 291"/>
                <a:gd name="T22" fmla="*/ 638 w 727"/>
                <a:gd name="T23" fmla="*/ 246 h 291"/>
                <a:gd name="T24" fmla="*/ 682 w 727"/>
                <a:gd name="T25" fmla="*/ 253 h 291"/>
                <a:gd name="T26" fmla="*/ 649 w 727"/>
                <a:gd name="T27" fmla="*/ 169 h 291"/>
                <a:gd name="T28" fmla="*/ 615 w 727"/>
                <a:gd name="T29" fmla="*/ 84 h 291"/>
                <a:gd name="T30" fmla="*/ 633 w 727"/>
                <a:gd name="T31" fmla="*/ 54 h 291"/>
                <a:gd name="T32" fmla="*/ 646 w 727"/>
                <a:gd name="T33" fmla="*/ 276 h 291"/>
                <a:gd name="T34" fmla="*/ 507 w 727"/>
                <a:gd name="T35" fmla="*/ 250 h 291"/>
                <a:gd name="T36" fmla="*/ 462 w 727"/>
                <a:gd name="T37" fmla="*/ 248 h 291"/>
                <a:gd name="T38" fmla="*/ 368 w 727"/>
                <a:gd name="T39" fmla="*/ 263 h 291"/>
                <a:gd name="T40" fmla="*/ 243 w 727"/>
                <a:gd name="T41" fmla="*/ 283 h 291"/>
                <a:gd name="T42" fmla="*/ 203 w 727"/>
                <a:gd name="T43" fmla="*/ 283 h 291"/>
                <a:gd name="T44" fmla="*/ 235 w 727"/>
                <a:gd name="T45" fmla="*/ 256 h 291"/>
                <a:gd name="T46" fmla="*/ 309 w 727"/>
                <a:gd name="T47" fmla="*/ 244 h 291"/>
                <a:gd name="T48" fmla="*/ 422 w 727"/>
                <a:gd name="T49" fmla="*/ 226 h 291"/>
                <a:gd name="T50" fmla="*/ 466 w 727"/>
                <a:gd name="T51" fmla="*/ 215 h 291"/>
                <a:gd name="T52" fmla="*/ 442 w 727"/>
                <a:gd name="T53" fmla="*/ 113 h 291"/>
                <a:gd name="T54" fmla="*/ 410 w 727"/>
                <a:gd name="T55" fmla="*/ 34 h 291"/>
                <a:gd name="T56" fmla="*/ 283 w 727"/>
                <a:gd name="T57" fmla="*/ 60 h 291"/>
                <a:gd name="T58" fmla="*/ 263 w 727"/>
                <a:gd name="T59" fmla="*/ 121 h 291"/>
                <a:gd name="T60" fmla="*/ 241 w 727"/>
                <a:gd name="T61" fmla="*/ 227 h 291"/>
                <a:gd name="T62" fmla="*/ 40 w 727"/>
                <a:gd name="T63" fmla="*/ 220 h 291"/>
                <a:gd name="T64" fmla="*/ 90 w 727"/>
                <a:gd name="T65" fmla="*/ 231 h 291"/>
                <a:gd name="T66" fmla="*/ 162 w 727"/>
                <a:gd name="T67" fmla="*/ 246 h 291"/>
                <a:gd name="T68" fmla="*/ 215 w 727"/>
                <a:gd name="T69" fmla="*/ 253 h 291"/>
                <a:gd name="T70" fmla="*/ 242 w 727"/>
                <a:gd name="T71" fmla="*/ 119 h 291"/>
                <a:gd name="T72" fmla="*/ 250 w 727"/>
                <a:gd name="T73" fmla="*/ 59 h 291"/>
                <a:gd name="T74" fmla="*/ 128 w 727"/>
                <a:gd name="T75" fmla="*/ 33 h 291"/>
                <a:gd name="T76" fmla="*/ 104 w 727"/>
                <a:gd name="T77" fmla="*/ 73 h 291"/>
                <a:gd name="T78" fmla="*/ 48 w 727"/>
                <a:gd name="T79" fmla="*/ 20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27" h="291">
                  <a:moveTo>
                    <a:pt x="0" y="241"/>
                  </a:moveTo>
                  <a:cubicBezTo>
                    <a:pt x="3" y="235"/>
                    <a:pt x="6" y="229"/>
                    <a:pt x="8" y="223"/>
                  </a:cubicBezTo>
                  <a:cubicBezTo>
                    <a:pt x="17" y="202"/>
                    <a:pt x="27" y="181"/>
                    <a:pt x="36" y="159"/>
                  </a:cubicBezTo>
                  <a:cubicBezTo>
                    <a:pt x="44" y="141"/>
                    <a:pt x="52" y="123"/>
                    <a:pt x="60" y="104"/>
                  </a:cubicBezTo>
                  <a:cubicBezTo>
                    <a:pt x="67" y="89"/>
                    <a:pt x="74" y="73"/>
                    <a:pt x="80" y="57"/>
                  </a:cubicBezTo>
                  <a:cubicBezTo>
                    <a:pt x="81" y="56"/>
                    <a:pt x="99" y="14"/>
                    <a:pt x="102" y="7"/>
                  </a:cubicBezTo>
                  <a:cubicBezTo>
                    <a:pt x="103" y="4"/>
                    <a:pt x="104" y="2"/>
                    <a:pt x="106" y="0"/>
                  </a:cubicBezTo>
                  <a:cubicBezTo>
                    <a:pt x="117" y="2"/>
                    <a:pt x="128" y="4"/>
                    <a:pt x="139" y="7"/>
                  </a:cubicBezTo>
                  <a:cubicBezTo>
                    <a:pt x="163" y="12"/>
                    <a:pt x="187" y="17"/>
                    <a:pt x="211" y="22"/>
                  </a:cubicBezTo>
                  <a:cubicBezTo>
                    <a:pt x="229" y="26"/>
                    <a:pt x="246" y="30"/>
                    <a:pt x="264" y="34"/>
                  </a:cubicBezTo>
                  <a:cubicBezTo>
                    <a:pt x="267" y="34"/>
                    <a:pt x="270" y="34"/>
                    <a:pt x="273" y="33"/>
                  </a:cubicBezTo>
                  <a:cubicBezTo>
                    <a:pt x="286" y="31"/>
                    <a:pt x="298" y="28"/>
                    <a:pt x="311" y="25"/>
                  </a:cubicBezTo>
                  <a:cubicBezTo>
                    <a:pt x="323" y="23"/>
                    <a:pt x="390" y="9"/>
                    <a:pt x="411" y="5"/>
                  </a:cubicBezTo>
                  <a:cubicBezTo>
                    <a:pt x="419" y="3"/>
                    <a:pt x="428" y="2"/>
                    <a:pt x="436" y="2"/>
                  </a:cubicBezTo>
                  <a:cubicBezTo>
                    <a:pt x="450" y="4"/>
                    <a:pt x="487" y="11"/>
                    <a:pt x="487" y="11"/>
                  </a:cubicBezTo>
                  <a:cubicBezTo>
                    <a:pt x="487" y="11"/>
                    <a:pt x="501" y="34"/>
                    <a:pt x="506" y="43"/>
                  </a:cubicBezTo>
                  <a:cubicBezTo>
                    <a:pt x="485" y="39"/>
                    <a:pt x="466" y="36"/>
                    <a:pt x="445" y="32"/>
                  </a:cubicBezTo>
                  <a:cubicBezTo>
                    <a:pt x="446" y="37"/>
                    <a:pt x="447" y="41"/>
                    <a:pt x="448" y="45"/>
                  </a:cubicBezTo>
                  <a:cubicBezTo>
                    <a:pt x="452" y="64"/>
                    <a:pt x="457" y="83"/>
                    <a:pt x="461" y="103"/>
                  </a:cubicBezTo>
                  <a:cubicBezTo>
                    <a:pt x="466" y="122"/>
                    <a:pt x="470" y="141"/>
                    <a:pt x="474" y="160"/>
                  </a:cubicBezTo>
                  <a:cubicBezTo>
                    <a:pt x="479" y="178"/>
                    <a:pt x="483" y="196"/>
                    <a:pt x="487" y="214"/>
                  </a:cubicBezTo>
                  <a:cubicBezTo>
                    <a:pt x="488" y="218"/>
                    <a:pt x="490" y="219"/>
                    <a:pt x="492" y="219"/>
                  </a:cubicBezTo>
                  <a:cubicBezTo>
                    <a:pt x="498" y="219"/>
                    <a:pt x="547" y="229"/>
                    <a:pt x="567" y="232"/>
                  </a:cubicBezTo>
                  <a:cubicBezTo>
                    <a:pt x="591" y="237"/>
                    <a:pt x="615" y="242"/>
                    <a:pt x="638" y="246"/>
                  </a:cubicBezTo>
                  <a:cubicBezTo>
                    <a:pt x="652" y="249"/>
                    <a:pt x="666" y="251"/>
                    <a:pt x="680" y="254"/>
                  </a:cubicBezTo>
                  <a:cubicBezTo>
                    <a:pt x="680" y="254"/>
                    <a:pt x="681" y="253"/>
                    <a:pt x="682" y="253"/>
                  </a:cubicBezTo>
                  <a:cubicBezTo>
                    <a:pt x="679" y="246"/>
                    <a:pt x="676" y="238"/>
                    <a:pt x="674" y="231"/>
                  </a:cubicBezTo>
                  <a:cubicBezTo>
                    <a:pt x="665" y="210"/>
                    <a:pt x="657" y="190"/>
                    <a:pt x="649" y="169"/>
                  </a:cubicBezTo>
                  <a:cubicBezTo>
                    <a:pt x="641" y="148"/>
                    <a:pt x="632" y="127"/>
                    <a:pt x="624" y="107"/>
                  </a:cubicBezTo>
                  <a:cubicBezTo>
                    <a:pt x="621" y="99"/>
                    <a:pt x="618" y="92"/>
                    <a:pt x="615" y="84"/>
                  </a:cubicBezTo>
                  <a:cubicBezTo>
                    <a:pt x="615" y="83"/>
                    <a:pt x="615" y="82"/>
                    <a:pt x="615" y="81"/>
                  </a:cubicBezTo>
                  <a:cubicBezTo>
                    <a:pt x="621" y="72"/>
                    <a:pt x="627" y="64"/>
                    <a:pt x="633" y="54"/>
                  </a:cubicBezTo>
                  <a:cubicBezTo>
                    <a:pt x="665" y="133"/>
                    <a:pt x="696" y="212"/>
                    <a:pt x="727" y="291"/>
                  </a:cubicBezTo>
                  <a:cubicBezTo>
                    <a:pt x="722" y="290"/>
                    <a:pt x="670" y="280"/>
                    <a:pt x="646" y="276"/>
                  </a:cubicBezTo>
                  <a:cubicBezTo>
                    <a:pt x="623" y="271"/>
                    <a:pt x="601" y="268"/>
                    <a:pt x="578" y="263"/>
                  </a:cubicBezTo>
                  <a:cubicBezTo>
                    <a:pt x="554" y="259"/>
                    <a:pt x="530" y="254"/>
                    <a:pt x="507" y="250"/>
                  </a:cubicBezTo>
                  <a:cubicBezTo>
                    <a:pt x="498" y="248"/>
                    <a:pt x="490" y="246"/>
                    <a:pt x="481" y="245"/>
                  </a:cubicBezTo>
                  <a:cubicBezTo>
                    <a:pt x="475" y="245"/>
                    <a:pt x="469" y="247"/>
                    <a:pt x="462" y="248"/>
                  </a:cubicBezTo>
                  <a:cubicBezTo>
                    <a:pt x="451" y="249"/>
                    <a:pt x="440" y="251"/>
                    <a:pt x="429" y="253"/>
                  </a:cubicBezTo>
                  <a:cubicBezTo>
                    <a:pt x="409" y="257"/>
                    <a:pt x="388" y="260"/>
                    <a:pt x="368" y="263"/>
                  </a:cubicBezTo>
                  <a:cubicBezTo>
                    <a:pt x="346" y="267"/>
                    <a:pt x="325" y="270"/>
                    <a:pt x="303" y="273"/>
                  </a:cubicBezTo>
                  <a:cubicBezTo>
                    <a:pt x="283" y="277"/>
                    <a:pt x="263" y="280"/>
                    <a:pt x="243" y="283"/>
                  </a:cubicBezTo>
                  <a:cubicBezTo>
                    <a:pt x="236" y="284"/>
                    <a:pt x="230" y="286"/>
                    <a:pt x="224" y="286"/>
                  </a:cubicBezTo>
                  <a:cubicBezTo>
                    <a:pt x="217" y="286"/>
                    <a:pt x="210" y="284"/>
                    <a:pt x="203" y="283"/>
                  </a:cubicBezTo>
                  <a:cubicBezTo>
                    <a:pt x="190" y="280"/>
                    <a:pt x="178" y="278"/>
                    <a:pt x="165" y="275"/>
                  </a:cubicBezTo>
                  <a:moveTo>
                    <a:pt x="235" y="256"/>
                  </a:moveTo>
                  <a:cubicBezTo>
                    <a:pt x="239" y="255"/>
                    <a:pt x="242" y="255"/>
                    <a:pt x="245" y="255"/>
                  </a:cubicBezTo>
                  <a:cubicBezTo>
                    <a:pt x="267" y="251"/>
                    <a:pt x="288" y="247"/>
                    <a:pt x="309" y="244"/>
                  </a:cubicBezTo>
                  <a:cubicBezTo>
                    <a:pt x="330" y="241"/>
                    <a:pt x="350" y="238"/>
                    <a:pt x="371" y="234"/>
                  </a:cubicBezTo>
                  <a:cubicBezTo>
                    <a:pt x="388" y="232"/>
                    <a:pt x="405" y="229"/>
                    <a:pt x="422" y="226"/>
                  </a:cubicBezTo>
                  <a:cubicBezTo>
                    <a:pt x="436" y="224"/>
                    <a:pt x="449" y="222"/>
                    <a:pt x="463" y="220"/>
                  </a:cubicBezTo>
                  <a:cubicBezTo>
                    <a:pt x="465" y="219"/>
                    <a:pt x="467" y="219"/>
                    <a:pt x="466" y="215"/>
                  </a:cubicBezTo>
                  <a:cubicBezTo>
                    <a:pt x="463" y="200"/>
                    <a:pt x="459" y="185"/>
                    <a:pt x="455" y="169"/>
                  </a:cubicBezTo>
                  <a:cubicBezTo>
                    <a:pt x="451" y="151"/>
                    <a:pt x="446" y="132"/>
                    <a:pt x="442" y="113"/>
                  </a:cubicBezTo>
                  <a:cubicBezTo>
                    <a:pt x="437" y="90"/>
                    <a:pt x="432" y="67"/>
                    <a:pt x="426" y="44"/>
                  </a:cubicBezTo>
                  <a:cubicBezTo>
                    <a:pt x="423" y="31"/>
                    <a:pt x="423" y="31"/>
                    <a:pt x="410" y="34"/>
                  </a:cubicBezTo>
                  <a:cubicBezTo>
                    <a:pt x="388" y="38"/>
                    <a:pt x="367" y="43"/>
                    <a:pt x="345" y="47"/>
                  </a:cubicBezTo>
                  <a:cubicBezTo>
                    <a:pt x="324" y="52"/>
                    <a:pt x="304" y="55"/>
                    <a:pt x="283" y="60"/>
                  </a:cubicBezTo>
                  <a:cubicBezTo>
                    <a:pt x="275" y="61"/>
                    <a:pt x="275" y="61"/>
                    <a:pt x="273" y="70"/>
                  </a:cubicBezTo>
                  <a:cubicBezTo>
                    <a:pt x="269" y="87"/>
                    <a:pt x="266" y="104"/>
                    <a:pt x="263" y="121"/>
                  </a:cubicBezTo>
                  <a:cubicBezTo>
                    <a:pt x="258" y="143"/>
                    <a:pt x="254" y="164"/>
                    <a:pt x="249" y="186"/>
                  </a:cubicBezTo>
                  <a:cubicBezTo>
                    <a:pt x="247" y="199"/>
                    <a:pt x="244" y="213"/>
                    <a:pt x="241" y="227"/>
                  </a:cubicBezTo>
                  <a:cubicBezTo>
                    <a:pt x="239" y="236"/>
                    <a:pt x="237" y="245"/>
                    <a:pt x="235" y="256"/>
                  </a:cubicBezTo>
                  <a:close/>
                  <a:moveTo>
                    <a:pt x="40" y="220"/>
                  </a:moveTo>
                  <a:cubicBezTo>
                    <a:pt x="41" y="220"/>
                    <a:pt x="42" y="221"/>
                    <a:pt x="43" y="221"/>
                  </a:cubicBezTo>
                  <a:cubicBezTo>
                    <a:pt x="58" y="224"/>
                    <a:pt x="74" y="228"/>
                    <a:pt x="90" y="231"/>
                  </a:cubicBezTo>
                  <a:cubicBezTo>
                    <a:pt x="102" y="234"/>
                    <a:pt x="114" y="236"/>
                    <a:pt x="126" y="238"/>
                  </a:cubicBezTo>
                  <a:cubicBezTo>
                    <a:pt x="138" y="241"/>
                    <a:pt x="150" y="244"/>
                    <a:pt x="162" y="246"/>
                  </a:cubicBezTo>
                  <a:cubicBezTo>
                    <a:pt x="178" y="249"/>
                    <a:pt x="194" y="252"/>
                    <a:pt x="210" y="256"/>
                  </a:cubicBezTo>
                  <a:cubicBezTo>
                    <a:pt x="213" y="256"/>
                    <a:pt x="214" y="256"/>
                    <a:pt x="215" y="253"/>
                  </a:cubicBezTo>
                  <a:cubicBezTo>
                    <a:pt x="217" y="240"/>
                    <a:pt x="228" y="186"/>
                    <a:pt x="229" y="181"/>
                  </a:cubicBezTo>
                  <a:cubicBezTo>
                    <a:pt x="233" y="160"/>
                    <a:pt x="238" y="140"/>
                    <a:pt x="242" y="119"/>
                  </a:cubicBezTo>
                  <a:cubicBezTo>
                    <a:pt x="246" y="101"/>
                    <a:pt x="249" y="82"/>
                    <a:pt x="253" y="64"/>
                  </a:cubicBezTo>
                  <a:cubicBezTo>
                    <a:pt x="254" y="61"/>
                    <a:pt x="252" y="60"/>
                    <a:pt x="250" y="59"/>
                  </a:cubicBezTo>
                  <a:cubicBezTo>
                    <a:pt x="231" y="55"/>
                    <a:pt x="212" y="51"/>
                    <a:pt x="193" y="47"/>
                  </a:cubicBezTo>
                  <a:cubicBezTo>
                    <a:pt x="171" y="43"/>
                    <a:pt x="149" y="38"/>
                    <a:pt x="128" y="33"/>
                  </a:cubicBezTo>
                  <a:cubicBezTo>
                    <a:pt x="122" y="31"/>
                    <a:pt x="121" y="34"/>
                    <a:pt x="119" y="37"/>
                  </a:cubicBezTo>
                  <a:cubicBezTo>
                    <a:pt x="114" y="49"/>
                    <a:pt x="109" y="61"/>
                    <a:pt x="104" y="73"/>
                  </a:cubicBezTo>
                  <a:cubicBezTo>
                    <a:pt x="95" y="95"/>
                    <a:pt x="85" y="116"/>
                    <a:pt x="76" y="137"/>
                  </a:cubicBezTo>
                  <a:cubicBezTo>
                    <a:pt x="67" y="158"/>
                    <a:pt x="58" y="179"/>
                    <a:pt x="48" y="201"/>
                  </a:cubicBezTo>
                  <a:cubicBezTo>
                    <a:pt x="46" y="207"/>
                    <a:pt x="43" y="213"/>
                    <a:pt x="40" y="22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02E84567-9211-470D-A931-DDBCCD9780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1913" y="2636838"/>
              <a:ext cx="704850" cy="1006475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979F210-DE34-4C4F-AD58-9D5A78383CA2}"/>
              </a:ext>
            </a:extLst>
          </p:cNvPr>
          <p:cNvSpPr txBox="1"/>
          <p:nvPr/>
        </p:nvSpPr>
        <p:spPr>
          <a:xfrm>
            <a:off x="803105" y="159725"/>
            <a:ext cx="95826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FreesiaUPC" panose="020B0604020202020204" pitchFamily="34" charset="-34"/>
                <a:ea typeface="Noto Sans" panose="020B0502040504020204" pitchFamily="34"/>
                <a:cs typeface="FreesiaUPC" panose="020B0604020202020204" pitchFamily="34" charset="-34"/>
              </a:rPr>
              <a:t>การจัดการทางวัฒนธรรม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FreesiaUPC" panose="020B0604020202020204" pitchFamily="34" charset="-34"/>
                <a:ea typeface="Noto Sans" panose="020B0502040504020204" pitchFamily="34"/>
                <a:cs typeface="FreesiaUPC" panose="020B0604020202020204" pitchFamily="34" charset="-34"/>
              </a:rPr>
              <a:t> เศรษฐกิจสร้างสรรค์ เทคโนโลยีสารสนเทศ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FreesiaUPC" panose="020B0604020202020204" pitchFamily="34" charset="-34"/>
              <a:ea typeface="Noto Sans" panose="020B0502040504020204" pitchFamily="34"/>
              <a:cs typeface="FreesiaUPC" panose="020B0604020202020204" pitchFamily="34" charset="-3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A95CC5-40E7-4D09-8D08-E731EF871FAF}"/>
              </a:ext>
            </a:extLst>
          </p:cNvPr>
          <p:cNvSpPr txBox="1"/>
          <p:nvPr/>
        </p:nvSpPr>
        <p:spPr>
          <a:xfrm>
            <a:off x="8156821" y="2303102"/>
            <a:ext cx="2777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b="1" noProof="0" dirty="0">
                <a:solidFill>
                  <a:srgbClr val="282F39"/>
                </a:solidFill>
                <a:latin typeface="Open Sans" panose="020B0606030504020204" pitchFamily="34" charset="0"/>
              </a:rPr>
              <a:t>มรดกทางวัฒนธรรม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58BACC-0CEB-4D05-8571-F51C408879B6}"/>
              </a:ext>
            </a:extLst>
          </p:cNvPr>
          <p:cNvSpPr txBox="1"/>
          <p:nvPr/>
        </p:nvSpPr>
        <p:spPr>
          <a:xfrm>
            <a:off x="8156821" y="3583459"/>
            <a:ext cx="2777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000" b="1" dirty="0">
                <a:solidFill>
                  <a:srgbClr val="282F39"/>
                </a:solidFill>
                <a:latin typeface="Open Sans" panose="020B0606030504020204" pitchFamily="34" charset="0"/>
              </a:rPr>
              <a:t>เทคโนโลยีสารสนเทศ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3E979F-7E33-4E40-9CFA-4C9F90D09DC0}"/>
              </a:ext>
            </a:extLst>
          </p:cNvPr>
          <p:cNvSpPr txBox="1"/>
          <p:nvPr/>
        </p:nvSpPr>
        <p:spPr>
          <a:xfrm>
            <a:off x="8156821" y="4695525"/>
            <a:ext cx="3719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Open Sans" panose="020B0606030504020204" pitchFamily="34" charset="0"/>
              </a:rPr>
              <a:t>อนุรักษ์ รักษา สืบสาน</a:t>
            </a:r>
            <a:r>
              <a:rPr kumimoji="0" lang="th-TH" sz="2400" b="1" i="0" u="none" strike="noStrike" kern="1200" cap="none" spc="0" normalizeH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Open Sans" panose="020B0606030504020204" pitchFamily="34" charset="0"/>
              </a:rPr>
              <a:t> สร้างมูลค่าเพิ่ม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007EDD3-4203-4219-B6AB-9D8C6509FDDC}"/>
              </a:ext>
            </a:extLst>
          </p:cNvPr>
          <p:cNvGrpSpPr/>
          <p:nvPr/>
        </p:nvGrpSpPr>
        <p:grpSpPr>
          <a:xfrm>
            <a:off x="7478257" y="3367955"/>
            <a:ext cx="452893" cy="722595"/>
            <a:chOff x="7478257" y="3367955"/>
            <a:chExt cx="452893" cy="722595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5CFB7B8-D75E-4DD0-B001-D75203183192}"/>
                </a:ext>
              </a:extLst>
            </p:cNvPr>
            <p:cNvSpPr/>
            <p:nvPr/>
          </p:nvSpPr>
          <p:spPr>
            <a:xfrm>
              <a:off x="7478257" y="3983569"/>
              <a:ext cx="452893" cy="106981"/>
            </a:xfrm>
            <a:prstGeom prst="ellipse">
              <a:avLst/>
            </a:pr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7">
              <a:extLst>
                <a:ext uri="{FF2B5EF4-FFF2-40B4-BE49-F238E27FC236}">
                  <a16:creationId xmlns:a16="http://schemas.microsoft.com/office/drawing/2014/main" id="{FA830564-2032-4EBF-80C2-9C5BFCB6E1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78257" y="3367955"/>
              <a:ext cx="452893" cy="646699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8CFE48E-D1EA-4876-89F0-C73B81649DC2}"/>
              </a:ext>
            </a:extLst>
          </p:cNvPr>
          <p:cNvGrpSpPr/>
          <p:nvPr/>
        </p:nvGrpSpPr>
        <p:grpSpPr>
          <a:xfrm>
            <a:off x="7478257" y="4606205"/>
            <a:ext cx="452893" cy="699312"/>
            <a:chOff x="7478257" y="4606205"/>
            <a:chExt cx="452893" cy="69931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D77BB37-100C-4426-8E83-30D68F04FF72}"/>
                </a:ext>
              </a:extLst>
            </p:cNvPr>
            <p:cNvSpPr/>
            <p:nvPr/>
          </p:nvSpPr>
          <p:spPr>
            <a:xfrm>
              <a:off x="7478257" y="5198536"/>
              <a:ext cx="452893" cy="106981"/>
            </a:xfrm>
            <a:prstGeom prst="ellipse">
              <a:avLst/>
            </a:pr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6002BC93-7CB2-4522-95D5-0CDC6A4635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78257" y="4606205"/>
              <a:ext cx="452893" cy="646699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9F6AD69-6CAA-4117-9481-B14C2FBABAAC}"/>
              </a:ext>
            </a:extLst>
          </p:cNvPr>
          <p:cNvGrpSpPr/>
          <p:nvPr/>
        </p:nvGrpSpPr>
        <p:grpSpPr>
          <a:xfrm>
            <a:off x="7478257" y="2193205"/>
            <a:ext cx="452893" cy="700189"/>
            <a:chOff x="7478257" y="2193205"/>
            <a:chExt cx="452893" cy="70018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E703CE8-F8AC-4DEB-B12A-CE02F5376CA6}"/>
                </a:ext>
              </a:extLst>
            </p:cNvPr>
            <p:cNvSpPr/>
            <p:nvPr/>
          </p:nvSpPr>
          <p:spPr>
            <a:xfrm>
              <a:off x="7478257" y="2786413"/>
              <a:ext cx="452893" cy="106981"/>
            </a:xfrm>
            <a:prstGeom prst="ellipse">
              <a:avLst/>
            </a:pr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7">
              <a:extLst>
                <a:ext uri="{FF2B5EF4-FFF2-40B4-BE49-F238E27FC236}">
                  <a16:creationId xmlns:a16="http://schemas.microsoft.com/office/drawing/2014/main" id="{1B09AF1B-ACC8-4293-9936-EF40CA876D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78257" y="2193205"/>
              <a:ext cx="452893" cy="646699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2CFDD0E8-25F5-49B5-8C4B-1F7BB005D19B}"/>
              </a:ext>
            </a:extLst>
          </p:cNvPr>
          <p:cNvSpPr/>
          <p:nvPr/>
        </p:nvSpPr>
        <p:spPr>
          <a:xfrm>
            <a:off x="11512283" y="243039"/>
            <a:ext cx="451117" cy="45111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71407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9547" y="150471"/>
            <a:ext cx="12211547" cy="662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6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1600"/>
            <a:ext cx="12003709" cy="659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05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19716" cy="673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82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419;p23"/>
          <p:cNvSpPr txBox="1">
            <a:spLocks noGrp="1"/>
          </p:cNvSpPr>
          <p:nvPr>
            <p:ph type="title"/>
          </p:nvPr>
        </p:nvSpPr>
        <p:spPr>
          <a:xfrm>
            <a:off x="946151" y="715434"/>
            <a:ext cx="10299700" cy="641351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434343"/>
              </a:buClr>
              <a:buFont typeface="Fira Sans Extra Condensed Mediu" charset="0"/>
              <a:buNone/>
            </a:pPr>
            <a:r>
              <a:rPr lang="th-TH" altLang="en-US" sz="3733" b="1" dirty="0">
                <a:solidFill>
                  <a:srgbClr val="434343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Fira Sans Extra Condensed Mediu" charset="0"/>
              </a:rPr>
              <a:t>ศิลปวัฒนธรรม</a:t>
            </a:r>
            <a:r>
              <a:rPr lang="en-US" altLang="en-US" sz="3733" b="1" dirty="0">
                <a:solidFill>
                  <a:srgbClr val="434343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Fira Sans Extra Condensed Mediu" charset="0"/>
              </a:rPr>
              <a:t>:</a:t>
            </a:r>
            <a:r>
              <a:rPr lang="th-TH" altLang="en-US" sz="3733" b="1" dirty="0">
                <a:solidFill>
                  <a:srgbClr val="434343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Fira Sans Extra Condensed Mediu" charset="0"/>
              </a:rPr>
              <a:t>นิยาม</a:t>
            </a:r>
            <a:endParaRPr lang="en-US" altLang="en-US" sz="3733" b="1" dirty="0">
              <a:solidFill>
                <a:srgbClr val="434343"/>
              </a:solidFill>
              <a:latin typeface="FreesiaUPC" panose="020B0604020202020204" pitchFamily="34" charset="-34"/>
              <a:cs typeface="FreesiaUPC" panose="020B0604020202020204" pitchFamily="34" charset="-34"/>
              <a:sym typeface="Fira Sans Extra Condensed Mediu" charset="0"/>
            </a:endParaRPr>
          </a:p>
        </p:txBody>
      </p:sp>
      <p:grpSp>
        <p:nvGrpSpPr>
          <p:cNvPr id="20485" name="Google Shape;440;p23"/>
          <p:cNvGrpSpPr>
            <a:grpSpLocks/>
          </p:cNvGrpSpPr>
          <p:nvPr/>
        </p:nvGrpSpPr>
        <p:grpSpPr bwMode="auto">
          <a:xfrm>
            <a:off x="2590464" y="3222338"/>
            <a:ext cx="3405320" cy="3166152"/>
            <a:chOff x="4594107" y="2003921"/>
            <a:chExt cx="1891747" cy="1758480"/>
          </a:xfrm>
        </p:grpSpPr>
        <p:grpSp>
          <p:nvGrpSpPr>
            <p:cNvPr id="20495" name="Google Shape;441;p23"/>
            <p:cNvGrpSpPr>
              <a:grpSpLocks/>
            </p:cNvGrpSpPr>
            <p:nvPr/>
          </p:nvGrpSpPr>
          <p:grpSpPr bwMode="auto">
            <a:xfrm>
              <a:off x="4594107" y="2003921"/>
              <a:ext cx="1891747" cy="1362953"/>
              <a:chOff x="5395313" y="1500713"/>
              <a:chExt cx="1967700" cy="1417675"/>
            </a:xfrm>
          </p:grpSpPr>
          <p:sp>
            <p:nvSpPr>
              <p:cNvPr id="442" name="Google Shape;442;p23"/>
              <p:cNvSpPr/>
              <p:nvPr/>
            </p:nvSpPr>
            <p:spPr>
              <a:xfrm>
                <a:off x="5408518" y="2046989"/>
                <a:ext cx="1870306" cy="871399"/>
              </a:xfrm>
              <a:prstGeom prst="roundRect">
                <a:avLst>
                  <a:gd name="adj" fmla="val 6755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lIns="243833" tIns="121900" rIns="243833" bIns="121900" anchor="ctr"/>
              <a:lstStyle/>
              <a:p>
                <a:pPr algn="ctr">
                  <a:buClr>
                    <a:srgbClr val="000000"/>
                  </a:buClr>
                  <a:defRPr/>
                </a:pPr>
                <a:endParaRPr lang="th-TH" sz="2000" b="1" dirty="0">
                  <a:solidFill>
                    <a:schemeClr val="bg1"/>
                  </a:solidFill>
                </a:endParaRPr>
              </a:p>
              <a:p>
                <a:pPr algn="ctr">
                  <a:buClr>
                    <a:srgbClr val="000000"/>
                  </a:buClr>
                  <a:defRPr/>
                </a:pPr>
                <a:r>
                  <a:rPr lang="th-TH" sz="2400" b="1" dirty="0">
                    <a:solidFill>
                      <a:schemeClr val="bg1"/>
                    </a:solidFill>
                    <a:latin typeface="FreesiaUPC" panose="020B0604020202020204" pitchFamily="34" charset="-34"/>
                    <a:cs typeface="FreesiaUPC" panose="020B0604020202020204" pitchFamily="34" charset="-34"/>
                  </a:rPr>
                  <a:t>การแสดงออกและการสร้างสรรค์งานในด้านต่างๆของมนุษย์</a:t>
                </a:r>
                <a:endParaRPr sz="2000" b="1" kern="0" dirty="0">
                  <a:solidFill>
                    <a:schemeClr val="bg1"/>
                  </a:solidFill>
                  <a:latin typeface="FreesiaUPC" panose="020B0604020202020204" pitchFamily="34" charset="-34"/>
                  <a:ea typeface="Roboto"/>
                  <a:cs typeface="FreesiaUPC" panose="020B0604020202020204" pitchFamily="34" charset="-34"/>
                  <a:sym typeface="Roboto"/>
                </a:endParaRPr>
              </a:p>
            </p:txBody>
          </p:sp>
          <p:sp>
            <p:nvSpPr>
              <p:cNvPr id="443" name="Google Shape;443;p23"/>
              <p:cNvSpPr/>
              <p:nvPr/>
            </p:nvSpPr>
            <p:spPr>
              <a:xfrm>
                <a:off x="5959871" y="1500713"/>
                <a:ext cx="767602" cy="767426"/>
              </a:xfrm>
              <a:custGeom>
                <a:avLst/>
                <a:gdLst/>
                <a:ahLst/>
                <a:cxnLst/>
                <a:rect l="l" t="t" r="r" b="b"/>
                <a:pathLst>
                  <a:path w="30683" h="30695" extrusionOk="0">
                    <a:moveTo>
                      <a:pt x="15348" y="1"/>
                    </a:moveTo>
                    <a:cubicBezTo>
                      <a:pt x="6871" y="1"/>
                      <a:pt x="1" y="6871"/>
                      <a:pt x="1" y="15348"/>
                    </a:cubicBezTo>
                    <a:cubicBezTo>
                      <a:pt x="1" y="23825"/>
                      <a:pt x="6871" y="30695"/>
                      <a:pt x="15348" y="30695"/>
                    </a:cubicBezTo>
                    <a:cubicBezTo>
                      <a:pt x="23813" y="30695"/>
                      <a:pt x="30683" y="23825"/>
                      <a:pt x="30683" y="15348"/>
                    </a:cubicBezTo>
                    <a:cubicBezTo>
                      <a:pt x="30683" y="6871"/>
                      <a:pt x="23813" y="1"/>
                      <a:pt x="153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121900" tIns="121900" rIns="121900" bIns="121900" anchor="ctr"/>
              <a:lstStyle/>
              <a:p>
                <a:pPr>
                  <a:buClr>
                    <a:srgbClr val="000000"/>
                  </a:buClr>
                  <a:defRPr/>
                </a:pPr>
                <a:endParaRPr sz="2400" kern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23"/>
              <p:cNvSpPr/>
              <p:nvPr/>
            </p:nvSpPr>
            <p:spPr>
              <a:xfrm rot="5400000">
                <a:off x="7036227" y="2446368"/>
                <a:ext cx="556177" cy="97394"/>
              </a:xfrm>
              <a:prstGeom prst="triangle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lIns="121900" tIns="121900" rIns="121900" bIns="121900" anchor="ctr"/>
              <a:lstStyle/>
              <a:p>
                <a:pPr>
                  <a:buClr>
                    <a:srgbClr val="000000"/>
                  </a:buClr>
                  <a:defRPr/>
                </a:pPr>
                <a:endParaRPr sz="2400" kern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00" name="Google Shape;445;p23"/>
              <p:cNvSpPr>
                <a:spLocks noChangeArrowheads="1"/>
              </p:cNvSpPr>
              <p:nvPr/>
            </p:nvSpPr>
            <p:spPr bwMode="auto">
              <a:xfrm rot="5400000">
                <a:off x="5165813" y="2447250"/>
                <a:ext cx="556500" cy="97500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>
                <a:lvl1pPr eaLnBrk="0" hangingPunct="0"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 eaLnBrk="0" hangingPunct="0"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 eaLnBrk="0" hangingPunct="0"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 eaLnBrk="0" hangingPunct="0"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 eaLnBrk="0" hangingPunct="0"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867"/>
              </a:p>
            </p:txBody>
          </p:sp>
          <p:grpSp>
            <p:nvGrpSpPr>
              <p:cNvPr id="20501" name="Google Shape;446;p23"/>
              <p:cNvGrpSpPr>
                <a:grpSpLocks/>
              </p:cNvGrpSpPr>
              <p:nvPr/>
            </p:nvGrpSpPr>
            <p:grpSpPr bwMode="auto">
              <a:xfrm>
                <a:off x="6174538" y="1715000"/>
                <a:ext cx="339350" cy="338800"/>
                <a:chOff x="11276600" y="2280663"/>
                <a:chExt cx="339350" cy="338800"/>
              </a:xfrm>
            </p:grpSpPr>
            <p:sp>
              <p:nvSpPr>
                <p:cNvPr id="447" name="Google Shape;447;p23"/>
                <p:cNvSpPr/>
                <p:nvPr/>
              </p:nvSpPr>
              <p:spPr>
                <a:xfrm>
                  <a:off x="11276531" y="2322185"/>
                  <a:ext cx="320247" cy="297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64" h="11909" extrusionOk="0">
                      <a:moveTo>
                        <a:pt x="2691" y="0"/>
                      </a:moveTo>
                      <a:cubicBezTo>
                        <a:pt x="2167" y="0"/>
                        <a:pt x="1655" y="227"/>
                        <a:pt x="1298" y="620"/>
                      </a:cubicBezTo>
                      <a:lnTo>
                        <a:pt x="893" y="1072"/>
                      </a:lnTo>
                      <a:cubicBezTo>
                        <a:pt x="834" y="1131"/>
                        <a:pt x="786" y="1191"/>
                        <a:pt x="739" y="1262"/>
                      </a:cubicBezTo>
                      <a:lnTo>
                        <a:pt x="715" y="1286"/>
                      </a:lnTo>
                      <a:cubicBezTo>
                        <a:pt x="334" y="1620"/>
                        <a:pt x="0" y="2417"/>
                        <a:pt x="191" y="3406"/>
                      </a:cubicBezTo>
                      <a:cubicBezTo>
                        <a:pt x="1072" y="7989"/>
                        <a:pt x="4942" y="11478"/>
                        <a:pt x="9585" y="11895"/>
                      </a:cubicBezTo>
                      <a:cubicBezTo>
                        <a:pt x="9682" y="11904"/>
                        <a:pt x="9779" y="11909"/>
                        <a:pt x="9874" y="11909"/>
                      </a:cubicBezTo>
                      <a:cubicBezTo>
                        <a:pt x="10372" y="11909"/>
                        <a:pt x="10834" y="11781"/>
                        <a:pt x="11204" y="11561"/>
                      </a:cubicBezTo>
                      <a:cubicBezTo>
                        <a:pt x="11383" y="11454"/>
                        <a:pt x="11526" y="11335"/>
                        <a:pt x="11669" y="11192"/>
                      </a:cubicBezTo>
                      <a:lnTo>
                        <a:pt x="12073" y="10740"/>
                      </a:lnTo>
                      <a:cubicBezTo>
                        <a:pt x="12764" y="9966"/>
                        <a:pt x="12704" y="8775"/>
                        <a:pt x="11942" y="8073"/>
                      </a:cubicBezTo>
                      <a:lnTo>
                        <a:pt x="11252" y="7454"/>
                      </a:lnTo>
                      <a:cubicBezTo>
                        <a:pt x="10907" y="7132"/>
                        <a:pt x="10454" y="6966"/>
                        <a:pt x="9990" y="6966"/>
                      </a:cubicBezTo>
                      <a:cubicBezTo>
                        <a:pt x="9454" y="6966"/>
                        <a:pt x="8942" y="7192"/>
                        <a:pt x="8585" y="7585"/>
                      </a:cubicBezTo>
                      <a:lnTo>
                        <a:pt x="8180" y="8037"/>
                      </a:lnTo>
                      <a:cubicBezTo>
                        <a:pt x="8001" y="8228"/>
                        <a:pt x="7870" y="8454"/>
                        <a:pt x="7787" y="8704"/>
                      </a:cubicBezTo>
                      <a:lnTo>
                        <a:pt x="7751" y="8811"/>
                      </a:lnTo>
                      <a:lnTo>
                        <a:pt x="7644" y="8763"/>
                      </a:lnTo>
                      <a:cubicBezTo>
                        <a:pt x="5823" y="8049"/>
                        <a:pt x="4334" y="6680"/>
                        <a:pt x="3453" y="4918"/>
                      </a:cubicBezTo>
                      <a:lnTo>
                        <a:pt x="3394" y="4799"/>
                      </a:lnTo>
                      <a:lnTo>
                        <a:pt x="3525" y="4763"/>
                      </a:lnTo>
                      <a:cubicBezTo>
                        <a:pt x="3846" y="4668"/>
                        <a:pt x="4144" y="4477"/>
                        <a:pt x="4370" y="4227"/>
                      </a:cubicBezTo>
                      <a:lnTo>
                        <a:pt x="4787" y="3775"/>
                      </a:lnTo>
                      <a:cubicBezTo>
                        <a:pt x="5120" y="3394"/>
                        <a:pt x="5287" y="2917"/>
                        <a:pt x="5263" y="2417"/>
                      </a:cubicBezTo>
                      <a:cubicBezTo>
                        <a:pt x="5239" y="1917"/>
                        <a:pt x="5025" y="1453"/>
                        <a:pt x="4644" y="1108"/>
                      </a:cubicBezTo>
                      <a:lnTo>
                        <a:pt x="3965" y="489"/>
                      </a:lnTo>
                      <a:cubicBezTo>
                        <a:pt x="3608" y="179"/>
                        <a:pt x="3168" y="0"/>
                        <a:pt x="26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121900" tIns="121900" rIns="121900" bIns="121900" anchor="ctr"/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2400" kern="0"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48;p23"/>
                <p:cNvSpPr/>
                <p:nvPr/>
              </p:nvSpPr>
              <p:spPr>
                <a:xfrm>
                  <a:off x="11443258" y="2280925"/>
                  <a:ext cx="173329" cy="171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07" h="6894" extrusionOk="0">
                      <a:moveTo>
                        <a:pt x="441" y="0"/>
                      </a:moveTo>
                      <a:cubicBezTo>
                        <a:pt x="203" y="0"/>
                        <a:pt x="1" y="191"/>
                        <a:pt x="1" y="441"/>
                      </a:cubicBezTo>
                      <a:cubicBezTo>
                        <a:pt x="1" y="679"/>
                        <a:pt x="203" y="881"/>
                        <a:pt x="441" y="881"/>
                      </a:cubicBezTo>
                      <a:cubicBezTo>
                        <a:pt x="3525" y="881"/>
                        <a:pt x="6026" y="3382"/>
                        <a:pt x="6026" y="6454"/>
                      </a:cubicBezTo>
                      <a:cubicBezTo>
                        <a:pt x="6026" y="6704"/>
                        <a:pt x="6216" y="6894"/>
                        <a:pt x="6466" y="6894"/>
                      </a:cubicBezTo>
                      <a:cubicBezTo>
                        <a:pt x="6704" y="6894"/>
                        <a:pt x="6907" y="6704"/>
                        <a:pt x="6907" y="6454"/>
                      </a:cubicBezTo>
                      <a:cubicBezTo>
                        <a:pt x="6907" y="2894"/>
                        <a:pt x="4001" y="0"/>
                        <a:pt x="44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121900" tIns="121900" rIns="121900" bIns="121900" anchor="ctr"/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2400" kern="0"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49;p23"/>
                <p:cNvSpPr/>
                <p:nvPr/>
              </p:nvSpPr>
              <p:spPr>
                <a:xfrm>
                  <a:off x="11441607" y="2333737"/>
                  <a:ext cx="120506" cy="120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" h="4823" extrusionOk="0">
                      <a:moveTo>
                        <a:pt x="441" y="0"/>
                      </a:moveTo>
                      <a:cubicBezTo>
                        <a:pt x="203" y="0"/>
                        <a:pt x="1" y="203"/>
                        <a:pt x="1" y="441"/>
                      </a:cubicBezTo>
                      <a:cubicBezTo>
                        <a:pt x="1" y="679"/>
                        <a:pt x="203" y="882"/>
                        <a:pt x="441" y="882"/>
                      </a:cubicBezTo>
                      <a:cubicBezTo>
                        <a:pt x="2382" y="882"/>
                        <a:pt x="3953" y="2453"/>
                        <a:pt x="3953" y="4382"/>
                      </a:cubicBezTo>
                      <a:cubicBezTo>
                        <a:pt x="3953" y="4620"/>
                        <a:pt x="4144" y="4822"/>
                        <a:pt x="4382" y="4822"/>
                      </a:cubicBezTo>
                      <a:cubicBezTo>
                        <a:pt x="4632" y="4822"/>
                        <a:pt x="4823" y="4620"/>
                        <a:pt x="4823" y="4382"/>
                      </a:cubicBezTo>
                      <a:cubicBezTo>
                        <a:pt x="4823" y="1965"/>
                        <a:pt x="2858" y="0"/>
                        <a:pt x="44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121900" tIns="121900" rIns="121900" bIns="121900" anchor="ctr"/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sz="2400" kern="0"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0496" name="Google Shape;450;p23"/>
            <p:cNvSpPr txBox="1">
              <a:spLocks noChangeArrowheads="1"/>
            </p:cNvSpPr>
            <p:nvPr/>
          </p:nvSpPr>
          <p:spPr bwMode="auto">
            <a:xfrm>
              <a:off x="4709959" y="3332801"/>
              <a:ext cx="1591800" cy="42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th-TH" altLang="en-US" sz="2267" dirty="0">
                  <a:solidFill>
                    <a:srgbClr val="434343"/>
                  </a:solidFill>
                  <a:latin typeface="Fira Sans Extra Condensed Mediu" charset="0"/>
                  <a:cs typeface="Fira Sans Extra Condensed Mediu" charset="0"/>
                  <a:sym typeface="Fira Sans Extra Condensed Mediu" charset="0"/>
                </a:rPr>
                <a:t>ศิลปะ</a:t>
              </a:r>
              <a:endParaRPr lang="en-US" altLang="en-US" sz="2267" dirty="0">
                <a:solidFill>
                  <a:srgbClr val="434343"/>
                </a:solidFill>
                <a:latin typeface="Fira Sans Extra Condensed Mediu" charset="0"/>
                <a:cs typeface="Fira Sans Extra Condensed Mediu" charset="0"/>
                <a:sym typeface="Fira Sans Extra Condensed Mediu" charset="0"/>
              </a:endParaRPr>
            </a:p>
          </p:txBody>
        </p:sp>
      </p:grpSp>
      <p:grpSp>
        <p:nvGrpSpPr>
          <p:cNvPr id="20486" name="Google Shape;451;p23"/>
          <p:cNvGrpSpPr>
            <a:grpSpLocks/>
          </p:cNvGrpSpPr>
          <p:nvPr/>
        </p:nvGrpSpPr>
        <p:grpSpPr bwMode="auto">
          <a:xfrm>
            <a:off x="6225666" y="2973116"/>
            <a:ext cx="3476557" cy="3155282"/>
            <a:chOff x="6542543" y="2003921"/>
            <a:chExt cx="1931321" cy="1752443"/>
          </a:xfrm>
        </p:grpSpPr>
        <p:grpSp>
          <p:nvGrpSpPr>
            <p:cNvPr id="20488" name="Google Shape;452;p23"/>
            <p:cNvGrpSpPr>
              <a:grpSpLocks/>
            </p:cNvGrpSpPr>
            <p:nvPr/>
          </p:nvGrpSpPr>
          <p:grpSpPr bwMode="auto">
            <a:xfrm>
              <a:off x="6542543" y="2003921"/>
              <a:ext cx="1931321" cy="1404619"/>
              <a:chOff x="7404288" y="1500713"/>
              <a:chExt cx="2008863" cy="1461015"/>
            </a:xfrm>
          </p:grpSpPr>
          <p:sp>
            <p:nvSpPr>
              <p:cNvPr id="453" name="Google Shape;453;p23"/>
              <p:cNvSpPr/>
              <p:nvPr/>
            </p:nvSpPr>
            <p:spPr>
              <a:xfrm>
                <a:off x="7542846" y="2090329"/>
                <a:ext cx="1870305" cy="871399"/>
              </a:xfrm>
              <a:prstGeom prst="roundRect">
                <a:avLst>
                  <a:gd name="adj" fmla="val 6755"/>
                </a:avLst>
              </a:prstGeom>
              <a:solidFill>
                <a:srgbClr val="00B0F0"/>
              </a:solidFill>
              <a:ln>
                <a:noFill/>
              </a:ln>
            </p:spPr>
            <p:txBody>
              <a:bodyPr spcFirstLastPara="1" lIns="243833" tIns="121900" rIns="243833" bIns="121900" anchor="ctr"/>
              <a:lstStyle/>
              <a:p>
                <a:pPr algn="ctr">
                  <a:buClr>
                    <a:srgbClr val="000000"/>
                  </a:buClr>
                  <a:defRPr/>
                </a:pPr>
                <a:r>
                  <a:rPr lang="th-TH" sz="2800" b="1" kern="0" dirty="0">
                    <a:solidFill>
                      <a:srgbClr val="FFFFFF"/>
                    </a:solidFill>
                    <a:latin typeface="FreesiaUPC" panose="020B0604020202020204" pitchFamily="34" charset="-34"/>
                    <a:ea typeface="Roboto"/>
                    <a:cs typeface="FreesiaUPC" panose="020B0604020202020204" pitchFamily="34" charset="-34"/>
                    <a:sym typeface="Roboto"/>
                  </a:rPr>
                  <a:t>ทุกสิ่งทุกอย่างที่มนุษย์สร้างขึ้น</a:t>
                </a:r>
                <a:endParaRPr sz="2800" b="1" kern="0" dirty="0">
                  <a:solidFill>
                    <a:srgbClr val="FFFFFF"/>
                  </a:solidFill>
                  <a:latin typeface="FreesiaUPC" panose="020B0604020202020204" pitchFamily="34" charset="-34"/>
                  <a:ea typeface="Roboto"/>
                  <a:cs typeface="FreesiaUPC" panose="020B0604020202020204" pitchFamily="34" charset="-34"/>
                  <a:sym typeface="Roboto"/>
                </a:endParaRPr>
              </a:p>
            </p:txBody>
          </p:sp>
          <p:sp>
            <p:nvSpPr>
              <p:cNvPr id="454" name="Google Shape;454;p23"/>
              <p:cNvSpPr/>
              <p:nvPr/>
            </p:nvSpPr>
            <p:spPr>
              <a:xfrm>
                <a:off x="7968846" y="1500713"/>
                <a:ext cx="767601" cy="767426"/>
              </a:xfrm>
              <a:custGeom>
                <a:avLst/>
                <a:gdLst/>
                <a:ahLst/>
                <a:cxnLst/>
                <a:rect l="l" t="t" r="r" b="b"/>
                <a:pathLst>
                  <a:path w="30683" h="30695" extrusionOk="0">
                    <a:moveTo>
                      <a:pt x="15348" y="1"/>
                    </a:moveTo>
                    <a:cubicBezTo>
                      <a:pt x="6871" y="1"/>
                      <a:pt x="1" y="6871"/>
                      <a:pt x="1" y="15348"/>
                    </a:cubicBezTo>
                    <a:cubicBezTo>
                      <a:pt x="1" y="23825"/>
                      <a:pt x="6871" y="30695"/>
                      <a:pt x="15348" y="30695"/>
                    </a:cubicBezTo>
                    <a:cubicBezTo>
                      <a:pt x="23813" y="30695"/>
                      <a:pt x="30683" y="23825"/>
                      <a:pt x="30683" y="15348"/>
                    </a:cubicBezTo>
                    <a:cubicBezTo>
                      <a:pt x="30683" y="6871"/>
                      <a:pt x="23813" y="1"/>
                      <a:pt x="153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121900" tIns="121900" rIns="121900" bIns="121900" anchor="ctr"/>
              <a:lstStyle/>
              <a:p>
                <a:pPr>
                  <a:buClr>
                    <a:srgbClr val="000000"/>
                  </a:buClr>
                  <a:defRPr/>
                </a:pPr>
                <a:endParaRPr sz="2400" kern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23"/>
              <p:cNvSpPr/>
              <p:nvPr/>
            </p:nvSpPr>
            <p:spPr>
              <a:xfrm rot="5400000">
                <a:off x="9045202" y="2446367"/>
                <a:ext cx="556177" cy="97395"/>
              </a:xfrm>
              <a:prstGeom prst="triangle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lIns="121900" tIns="121900" rIns="121900" bIns="121900" anchor="ctr"/>
              <a:lstStyle/>
              <a:p>
                <a:pPr>
                  <a:buClr>
                    <a:srgbClr val="000000"/>
                  </a:buClr>
                  <a:defRPr/>
                </a:pPr>
                <a:endParaRPr sz="2400" kern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93" name="Google Shape;456;p23"/>
              <p:cNvSpPr>
                <a:spLocks noChangeArrowheads="1"/>
              </p:cNvSpPr>
              <p:nvPr/>
            </p:nvSpPr>
            <p:spPr bwMode="auto">
              <a:xfrm rot="5400000">
                <a:off x="7174788" y="2447250"/>
                <a:ext cx="556500" cy="97500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>
                <a:lvl1pPr eaLnBrk="0" hangingPunct="0"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 eaLnBrk="0" hangingPunct="0"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 eaLnBrk="0" hangingPunct="0"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 eaLnBrk="0" hangingPunct="0"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 eaLnBrk="0" hangingPunct="0"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867"/>
              </a:p>
            </p:txBody>
          </p:sp>
          <p:sp>
            <p:nvSpPr>
              <p:cNvPr id="457" name="Google Shape;457;p23"/>
              <p:cNvSpPr/>
              <p:nvPr/>
            </p:nvSpPr>
            <p:spPr>
              <a:xfrm>
                <a:off x="8201602" y="1697108"/>
                <a:ext cx="302089" cy="374635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15014" extrusionOk="0">
                    <a:moveTo>
                      <a:pt x="6025" y="1929"/>
                    </a:moveTo>
                    <a:cubicBezTo>
                      <a:pt x="7370" y="1929"/>
                      <a:pt x="8466" y="3024"/>
                      <a:pt x="8466" y="4382"/>
                    </a:cubicBezTo>
                    <a:lnTo>
                      <a:pt x="8466" y="6001"/>
                    </a:lnTo>
                    <a:lnTo>
                      <a:pt x="3584" y="6001"/>
                    </a:lnTo>
                    <a:lnTo>
                      <a:pt x="3584" y="4382"/>
                    </a:lnTo>
                    <a:cubicBezTo>
                      <a:pt x="3584" y="3024"/>
                      <a:pt x="4679" y="1929"/>
                      <a:pt x="6025" y="1929"/>
                    </a:cubicBezTo>
                    <a:close/>
                    <a:moveTo>
                      <a:pt x="6025" y="8608"/>
                    </a:moveTo>
                    <a:cubicBezTo>
                      <a:pt x="6608" y="8608"/>
                      <a:pt x="7084" y="9097"/>
                      <a:pt x="7084" y="9680"/>
                    </a:cubicBezTo>
                    <a:cubicBezTo>
                      <a:pt x="7084" y="10073"/>
                      <a:pt x="6882" y="10406"/>
                      <a:pt x="6584" y="10597"/>
                    </a:cubicBezTo>
                    <a:lnTo>
                      <a:pt x="6584" y="11418"/>
                    </a:lnTo>
                    <a:cubicBezTo>
                      <a:pt x="6584" y="11549"/>
                      <a:pt x="6477" y="11645"/>
                      <a:pt x="6358" y="11645"/>
                    </a:cubicBezTo>
                    <a:lnTo>
                      <a:pt x="5691" y="11645"/>
                    </a:lnTo>
                    <a:cubicBezTo>
                      <a:pt x="5572" y="11645"/>
                      <a:pt x="5477" y="11549"/>
                      <a:pt x="5477" y="11418"/>
                    </a:cubicBezTo>
                    <a:lnTo>
                      <a:pt x="5477" y="10597"/>
                    </a:lnTo>
                    <a:cubicBezTo>
                      <a:pt x="5168" y="10406"/>
                      <a:pt x="4965" y="10073"/>
                      <a:pt x="4965" y="9680"/>
                    </a:cubicBezTo>
                    <a:cubicBezTo>
                      <a:pt x="4965" y="9097"/>
                      <a:pt x="5441" y="8608"/>
                      <a:pt x="6025" y="8608"/>
                    </a:cubicBezTo>
                    <a:close/>
                    <a:moveTo>
                      <a:pt x="6025" y="0"/>
                    </a:moveTo>
                    <a:cubicBezTo>
                      <a:pt x="3632" y="0"/>
                      <a:pt x="1679" y="1965"/>
                      <a:pt x="1679" y="4382"/>
                    </a:cubicBezTo>
                    <a:lnTo>
                      <a:pt x="1679" y="6001"/>
                    </a:lnTo>
                    <a:lnTo>
                      <a:pt x="1322" y="6001"/>
                    </a:lnTo>
                    <a:cubicBezTo>
                      <a:pt x="584" y="6001"/>
                      <a:pt x="0" y="6596"/>
                      <a:pt x="0" y="7335"/>
                    </a:cubicBezTo>
                    <a:lnTo>
                      <a:pt x="0" y="13669"/>
                    </a:lnTo>
                    <a:cubicBezTo>
                      <a:pt x="0" y="14407"/>
                      <a:pt x="584" y="15014"/>
                      <a:pt x="1322" y="15014"/>
                    </a:cubicBezTo>
                    <a:lnTo>
                      <a:pt x="10740" y="15014"/>
                    </a:lnTo>
                    <a:cubicBezTo>
                      <a:pt x="11466" y="15014"/>
                      <a:pt x="12061" y="14407"/>
                      <a:pt x="12061" y="13669"/>
                    </a:cubicBezTo>
                    <a:lnTo>
                      <a:pt x="12061" y="7335"/>
                    </a:lnTo>
                    <a:cubicBezTo>
                      <a:pt x="12061" y="6596"/>
                      <a:pt x="11466" y="6001"/>
                      <a:pt x="10740" y="6001"/>
                    </a:cubicBezTo>
                    <a:lnTo>
                      <a:pt x="10382" y="6001"/>
                    </a:lnTo>
                    <a:lnTo>
                      <a:pt x="10382" y="4382"/>
                    </a:lnTo>
                    <a:cubicBezTo>
                      <a:pt x="10382" y="1965"/>
                      <a:pt x="8430" y="0"/>
                      <a:pt x="60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121900" tIns="121900" rIns="121900" bIns="121900" anchor="ctr"/>
              <a:lstStyle/>
              <a:p>
                <a:pPr>
                  <a:buClr>
                    <a:srgbClr val="000000"/>
                  </a:buClr>
                  <a:defRPr/>
                </a:pPr>
                <a:endParaRPr sz="2400" kern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489" name="Google Shape;458;p23"/>
            <p:cNvSpPr txBox="1">
              <a:spLocks noChangeArrowheads="1"/>
            </p:cNvSpPr>
            <p:nvPr/>
          </p:nvSpPr>
          <p:spPr bwMode="auto">
            <a:xfrm>
              <a:off x="6667264" y="3326764"/>
              <a:ext cx="1591800" cy="42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th-TH" altLang="en-US" sz="2267" dirty="0">
                  <a:solidFill>
                    <a:srgbClr val="434343"/>
                  </a:solidFill>
                  <a:latin typeface="Fira Sans Extra Condensed Mediu" charset="0"/>
                  <a:cs typeface="Fira Sans Extra Condensed Mediu" charset="0"/>
                  <a:sym typeface="Fira Sans Extra Condensed Mediu" charset="0"/>
                </a:rPr>
                <a:t>วัฒนธรรม</a:t>
              </a:r>
              <a:endParaRPr lang="en-US" altLang="en-US" sz="2267" dirty="0">
                <a:solidFill>
                  <a:srgbClr val="434343"/>
                </a:solidFill>
                <a:latin typeface="Fira Sans Extra Condensed Mediu" charset="0"/>
                <a:cs typeface="Fira Sans Extra Condensed Mediu" charset="0"/>
                <a:sym typeface="Fira Sans Extra Condensed Mediu" charset="0"/>
              </a:endParaRPr>
            </a:p>
          </p:txBody>
        </p:sp>
      </p:grpSp>
      <p:sp>
        <p:nvSpPr>
          <p:cNvPr id="20487" name="Google Shape;459;p23"/>
          <p:cNvSpPr txBox="1">
            <a:spLocks noChangeArrowheads="1"/>
          </p:cNvSpPr>
          <p:nvPr/>
        </p:nvSpPr>
        <p:spPr bwMode="auto">
          <a:xfrm>
            <a:off x="946151" y="1356784"/>
            <a:ext cx="10299700" cy="641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th-TH" altLang="en-US" sz="2400" b="1" dirty="0">
                <a:solidFill>
                  <a:srgbClr val="434343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Roboto" panose="02000000000000000000" pitchFamily="2" charset="0"/>
              </a:rPr>
              <a:t>มีผู้ให้นิยาม “ศิลปวัฒนธรรม” ไว้มากมาย โดยสรุปในทางวิชาการ “ศิลปวัฒนธรรม”ถือเป็นผลรวมของความคิดของมนุษย์  เกิดจากเหตุปัจจัยที่แวดล้อมและสะท้อนออกมาทั้งในรูปแบบที่เป็นนามธรรมและรูปธรรม</a:t>
            </a:r>
            <a:endParaRPr lang="en-US" altLang="en-US" sz="2400" b="1" dirty="0">
              <a:solidFill>
                <a:srgbClr val="434343"/>
              </a:solidFill>
              <a:latin typeface="FreesiaUPC" panose="020B0604020202020204" pitchFamily="34" charset="-34"/>
              <a:cs typeface="FreesiaUPC" panose="020B0604020202020204" pitchFamily="34" charset="-34"/>
              <a:sym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223" y="2201334"/>
            <a:ext cx="1932517" cy="20946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8553" y="2201334"/>
            <a:ext cx="1827162" cy="214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45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22" y="0"/>
            <a:ext cx="10274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47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5299" y="-100505"/>
            <a:ext cx="13422598" cy="705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76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584" cy="686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4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9547" y="150471"/>
            <a:ext cx="12211547" cy="662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02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1600"/>
            <a:ext cx="12003709" cy="659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11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19716" cy="673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56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39"/>
          <p:cNvSpPr txBox="1">
            <a:spLocks noGrp="1"/>
          </p:cNvSpPr>
          <p:nvPr>
            <p:ph type="title"/>
          </p:nvPr>
        </p:nvSpPr>
        <p:spPr>
          <a:xfrm>
            <a:off x="5976691" y="933219"/>
            <a:ext cx="5145200" cy="809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Clr>
                <a:schemeClr val="accent2"/>
              </a:buClr>
              <a:buSzPts val="1100"/>
            </a:pPr>
            <a:r>
              <a:rPr lang="en" dirty="0"/>
              <a:t>About me</a:t>
            </a:r>
            <a:endParaRPr dirty="0"/>
          </a:p>
        </p:txBody>
      </p:sp>
      <p:sp>
        <p:nvSpPr>
          <p:cNvPr id="647" name="Google Shape;647;p39"/>
          <p:cNvSpPr/>
          <p:nvPr/>
        </p:nvSpPr>
        <p:spPr>
          <a:xfrm>
            <a:off x="1494211" y="556426"/>
            <a:ext cx="3795200" cy="37952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48" name="Google Shape;648;p39"/>
          <p:cNvSpPr/>
          <p:nvPr/>
        </p:nvSpPr>
        <p:spPr>
          <a:xfrm>
            <a:off x="6103769" y="1682631"/>
            <a:ext cx="2812000" cy="56000"/>
          </a:xfrm>
          <a:prstGeom prst="rect">
            <a:avLst/>
          </a:prstGeom>
          <a:gradFill>
            <a:gsLst>
              <a:gs pos="0">
                <a:schemeClr val="lt2"/>
              </a:gs>
              <a:gs pos="31000">
                <a:schemeClr val="dk2"/>
              </a:gs>
              <a:gs pos="61000">
                <a:schemeClr val="lt2"/>
              </a:gs>
              <a:gs pos="100000">
                <a:schemeClr val="dk2"/>
              </a:gs>
            </a:gsLst>
            <a:lin ang="108014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FF00"/>
              </a:solidFill>
            </a:endParaRPr>
          </a:p>
        </p:txBody>
      </p:sp>
      <p:sp>
        <p:nvSpPr>
          <p:cNvPr id="649" name="Google Shape;649;p39"/>
          <p:cNvSpPr/>
          <p:nvPr/>
        </p:nvSpPr>
        <p:spPr>
          <a:xfrm>
            <a:off x="787506" y="4434835"/>
            <a:ext cx="4191421" cy="714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50" name="Google Shape;650;p39"/>
          <p:cNvSpPr txBox="1"/>
          <p:nvPr/>
        </p:nvSpPr>
        <p:spPr>
          <a:xfrm>
            <a:off x="1094927" y="4589125"/>
            <a:ext cx="3576577" cy="5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th-TH" sz="2800" b="1" dirty="0">
                <a:solidFill>
                  <a:schemeClr val="accent5">
                    <a:lumMod val="50000"/>
                  </a:schemeClr>
                </a:solidFill>
                <a:latin typeface="FreesiaUPC" panose="020B0604020202020204" pitchFamily="34" charset="-34"/>
                <a:ea typeface="Libre Baskerville"/>
                <a:cs typeface="FreesiaUPC" panose="020B0604020202020204" pitchFamily="34" charset="-34"/>
                <a:sym typeface="Libre Baskerville"/>
              </a:rPr>
              <a:t>อาจารย์ ดร.ศิริมาลย์ วัฒนา</a:t>
            </a:r>
            <a:endParaRPr sz="2800" b="1" dirty="0">
              <a:solidFill>
                <a:schemeClr val="accent5">
                  <a:lumMod val="50000"/>
                </a:schemeClr>
              </a:solidFill>
              <a:latin typeface="FreesiaUPC" panose="020B0604020202020204" pitchFamily="34" charset="-34"/>
              <a:ea typeface="Libre Baskerville"/>
              <a:cs typeface="FreesiaUPC" panose="020B0604020202020204" pitchFamily="34" charset="-34"/>
              <a:sym typeface="Libre Baskervill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0" b="8049"/>
          <a:stretch/>
        </p:blipFill>
        <p:spPr>
          <a:xfrm>
            <a:off x="829897" y="143361"/>
            <a:ext cx="4151125" cy="42942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03769" y="1828800"/>
            <a:ext cx="58400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/>
              <a:t>การศึกษา</a:t>
            </a:r>
            <a:r>
              <a:rPr lang="th-TH" dirty="0"/>
              <a:t>  </a:t>
            </a:r>
            <a:r>
              <a:rPr lang="en-US" dirty="0"/>
              <a:t>:   </a:t>
            </a:r>
            <a:r>
              <a:rPr lang="th-TH" dirty="0"/>
              <a:t>ศิลปศาสตร์ดุษฎีบัณฑิต(ศิลปวัฒนธรรมวิจัย)  มหาวิทยาลัยศรีนครินทรวิโรฒ</a:t>
            </a:r>
          </a:p>
          <a:p>
            <a:r>
              <a:rPr lang="th-TH" dirty="0"/>
              <a:t>	อักษรศาสตรมหาบัณฑิต(จริยศาสตร์ศึกษา) มหาวิทยาลัยมหิดล</a:t>
            </a:r>
          </a:p>
          <a:p>
            <a:r>
              <a:rPr lang="th-TH" dirty="0"/>
              <a:t>	รัฐประศาสนศาสตร์บัณฑิต(การบริหารรัฐกิจ) มหาวิทยาลัยสงขลานครินทร์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03769" y="2916820"/>
            <a:ext cx="547297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/>
              <a:t>การทำงาน  </a:t>
            </a:r>
            <a:r>
              <a:rPr lang="en-US" dirty="0"/>
              <a:t>:	</a:t>
            </a:r>
            <a:r>
              <a:rPr lang="th-TH" b="1" dirty="0"/>
              <a:t>งานสอน</a:t>
            </a:r>
            <a:r>
              <a:rPr lang="th-TH" dirty="0"/>
              <a:t>(2541-ปัจจุบัน)</a:t>
            </a:r>
          </a:p>
          <a:p>
            <a:r>
              <a:rPr lang="th-TH" dirty="0"/>
              <a:t>	- อาจารย์ประจำหลักสูตรการพัฒนาสังคมและวัฒนธรรม</a:t>
            </a:r>
          </a:p>
          <a:p>
            <a:r>
              <a:rPr lang="th-TH" dirty="0"/>
              <a:t>	   แขนงวิชาการจัดการทางวัฒนธรรม </a:t>
            </a:r>
          </a:p>
          <a:p>
            <a:r>
              <a:rPr lang="th-TH" dirty="0"/>
              <a:t>	</a:t>
            </a:r>
            <a:r>
              <a:rPr lang="th-TH" b="1" dirty="0"/>
              <a:t>งานบริหาร</a:t>
            </a:r>
          </a:p>
          <a:p>
            <a:r>
              <a:rPr lang="th-TH" dirty="0"/>
              <a:t>	- รองผู้อำนวยการสำนักศิลปะและวัฒนธรรม ฝ่ายวิชาการและกิจกรรม </a:t>
            </a:r>
          </a:p>
          <a:p>
            <a:r>
              <a:rPr lang="th-TH" dirty="0"/>
              <a:t>	   (2552-2563)</a:t>
            </a:r>
          </a:p>
          <a:p>
            <a:r>
              <a:rPr lang="th-TH" dirty="0"/>
              <a:t>                       - รองคณบดีฝ่ายกิจการนักศึกษาและศิลปวัฒนธรรม(2548-2551)</a:t>
            </a:r>
          </a:p>
          <a:p>
            <a:r>
              <a:rPr lang="th-TH" dirty="0"/>
              <a:t>	</a:t>
            </a:r>
            <a:r>
              <a:rPr lang="th-TH" b="1" dirty="0"/>
              <a:t>งานภายนอกมหาวิทยาลัย</a:t>
            </a:r>
          </a:p>
          <a:p>
            <a:r>
              <a:rPr lang="th-TH" dirty="0"/>
              <a:t>	- อุปนายก สมาคมศิลปวัฒนธรรมเพื่อส่งเสริมเศรษฐกิจและสังคม</a:t>
            </a:r>
          </a:p>
          <a:p>
            <a:r>
              <a:rPr lang="th-TH" dirty="0"/>
              <a:t>	   (2564-ปัจจุบัน)</a:t>
            </a:r>
          </a:p>
          <a:p>
            <a:r>
              <a:rPr lang="th-TH" dirty="0"/>
              <a:t>	</a:t>
            </a:r>
          </a:p>
          <a:p>
            <a:r>
              <a:rPr lang="th-TH" dirty="0"/>
              <a:t>	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139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2A87A5-E4E3-44E1-9D13-7D1E6DBE443C}"/>
              </a:ext>
            </a:extLst>
          </p:cNvPr>
          <p:cNvSpPr txBox="1"/>
          <p:nvPr/>
        </p:nvSpPr>
        <p:spPr>
          <a:xfrm>
            <a:off x="745834" y="367021"/>
            <a:ext cx="813400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kumimoji="0" lang="th-TH" sz="50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ประเภทของวัฒนธรรม</a:t>
            </a:r>
            <a:endParaRPr kumimoji="0" lang="en-GB" sz="5000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4580C2-32A6-4BE2-99D6-B04ADE384F4D}"/>
              </a:ext>
            </a:extLst>
          </p:cNvPr>
          <p:cNvSpPr txBox="1"/>
          <p:nvPr/>
        </p:nvSpPr>
        <p:spPr>
          <a:xfrm>
            <a:off x="2234740" y="1140073"/>
            <a:ext cx="413013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5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แบ่งเป็น 2 ประเภท</a:t>
            </a:r>
            <a:endParaRPr kumimoji="0" lang="en-GB" sz="2500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C98181-530C-461D-BF7E-12B47EBF9841}"/>
              </a:ext>
            </a:extLst>
          </p:cNvPr>
          <p:cNvSpPr txBox="1"/>
          <p:nvPr/>
        </p:nvSpPr>
        <p:spPr>
          <a:xfrm>
            <a:off x="8162338" y="2518413"/>
            <a:ext cx="2710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dirty="0"/>
              <a:t>Tangible Cultural Heritage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0FE1C4-6C59-4C34-AF34-221D62413EBD}"/>
              </a:ext>
            </a:extLst>
          </p:cNvPr>
          <p:cNvSpPr txBox="1"/>
          <p:nvPr/>
        </p:nvSpPr>
        <p:spPr>
          <a:xfrm>
            <a:off x="8148905" y="1978351"/>
            <a:ext cx="27426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จับต้องได้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F87B932-1E1F-4E61-AAC9-EE61C48563FC}"/>
              </a:ext>
            </a:extLst>
          </p:cNvPr>
          <p:cNvSpPr/>
          <p:nvPr/>
        </p:nvSpPr>
        <p:spPr>
          <a:xfrm>
            <a:off x="8143825" y="1836864"/>
            <a:ext cx="2747695" cy="115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1DDA0EA-A2AE-41F7-B25C-33685B90275D}"/>
              </a:ext>
            </a:extLst>
          </p:cNvPr>
          <p:cNvSpPr txBox="1"/>
          <p:nvPr/>
        </p:nvSpPr>
        <p:spPr>
          <a:xfrm>
            <a:off x="7718008" y="4869548"/>
            <a:ext cx="33314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th-TH" dirty="0">
                <a:solidFill>
                  <a:srgbClr val="282F39"/>
                </a:solidFill>
                <a:latin typeface="Open Sans" panose="020B0606030504020204" pitchFamily="34" charset="0"/>
              </a:rPr>
              <a:t>ความรู้ ขนบธรรมเนียม ประเพณี หรือแนวปฏิบัติทุกรูปแบบ ทั้งที่เป็นสากลและเป็นของท้องถิ่น ซึ่งถูกสร้างขึ้นและถูกถ่ายทอดจากรุ่นสู่รุ่น ไม่ว่าด้วยวาจาหรือวิธีการอื่นใด ผ่านช่วงระยะเวลาหนึ่ง มีการพัฒนาและเปลี่ยนแปลงได้โดยกระบวนการสั่งสมความรู้และการประยุกต์ใช้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01EF6D-0B39-45A3-A0BC-C5912B71EED4}"/>
              </a:ext>
            </a:extLst>
          </p:cNvPr>
          <p:cNvSpPr txBox="1"/>
          <p:nvPr/>
        </p:nvSpPr>
        <p:spPr>
          <a:xfrm>
            <a:off x="8148905" y="4188151"/>
            <a:ext cx="27426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จับต้องไม่ได้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76C8DE8-24C1-4E1F-9906-354FBFCD98C7}"/>
              </a:ext>
            </a:extLst>
          </p:cNvPr>
          <p:cNvSpPr/>
          <p:nvPr/>
        </p:nvSpPr>
        <p:spPr>
          <a:xfrm>
            <a:off x="8143825" y="4046664"/>
            <a:ext cx="2747695" cy="115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1505B1A-2A02-445F-B75B-A67AE0BB04E9}"/>
              </a:ext>
            </a:extLst>
          </p:cNvPr>
          <p:cNvSpPr/>
          <p:nvPr/>
        </p:nvSpPr>
        <p:spPr>
          <a:xfrm>
            <a:off x="11512283" y="243039"/>
            <a:ext cx="451117" cy="45111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DDA0EA-A2AE-41F7-B25C-33685B90275D}"/>
              </a:ext>
            </a:extLst>
          </p:cNvPr>
          <p:cNvSpPr txBox="1"/>
          <p:nvPr/>
        </p:nvSpPr>
        <p:spPr>
          <a:xfrm>
            <a:off x="8162338" y="2930680"/>
            <a:ext cx="27106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th-TH" dirty="0">
                <a:solidFill>
                  <a:srgbClr val="282F39"/>
                </a:solidFill>
                <a:latin typeface="Open Sans" panose="020B0606030504020204" pitchFamily="34" charset="0"/>
              </a:rPr>
              <a:t>สิ่งที่จับต้องได้ สัมผัสได้ด้วยประสาทสัมผัสทั้ง 5 เช่น วัตถุต่างๆ พระพุทธรูป เสื้อผ้า วัด เจดีย์ โบสถ์  เป็นต้น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119657" y="4562230"/>
            <a:ext cx="2980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Intangible Cultural Heritage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654" y="1831828"/>
            <a:ext cx="6533982" cy="432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98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0A9C50-B290-4C30-A65A-9D7AB111D154}"/>
              </a:ext>
            </a:extLst>
          </p:cNvPr>
          <p:cNvSpPr txBox="1"/>
          <p:nvPr/>
        </p:nvSpPr>
        <p:spPr>
          <a:xfrm>
            <a:off x="1962736" y="382427"/>
            <a:ext cx="7476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มรดกภูมิปัญญาวัฒนธรรม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52" name="Freeform 5">
            <a:extLst>
              <a:ext uri="{FF2B5EF4-FFF2-40B4-BE49-F238E27FC236}">
                <a16:creationId xmlns:a16="http://schemas.microsoft.com/office/drawing/2014/main" id="{768FB9FD-508C-45FB-B9A4-5A199142D858}"/>
              </a:ext>
            </a:extLst>
          </p:cNvPr>
          <p:cNvSpPr>
            <a:spLocks/>
          </p:cNvSpPr>
          <p:nvPr/>
        </p:nvSpPr>
        <p:spPr bwMode="auto">
          <a:xfrm rot="16200000">
            <a:off x="642814" y="3538597"/>
            <a:ext cx="4207960" cy="1586703"/>
          </a:xfrm>
          <a:custGeom>
            <a:avLst/>
            <a:gdLst>
              <a:gd name="T0" fmla="*/ 2969 w 3735"/>
              <a:gd name="T1" fmla="*/ 207 h 1395"/>
              <a:gd name="T2" fmla="*/ 2969 w 3735"/>
              <a:gd name="T3" fmla="*/ 206 h 1395"/>
              <a:gd name="T4" fmla="*/ 2969 w 3735"/>
              <a:gd name="T5" fmla="*/ 206 h 1395"/>
              <a:gd name="T6" fmla="*/ 3317 w 3735"/>
              <a:gd name="T7" fmla="*/ 350 h 1395"/>
              <a:gd name="T8" fmla="*/ 3317 w 3735"/>
              <a:gd name="T9" fmla="*/ 1045 h 1395"/>
              <a:gd name="T10" fmla="*/ 2969 w 3735"/>
              <a:gd name="T11" fmla="*/ 1189 h 1395"/>
              <a:gd name="T12" fmla="*/ 2622 w 3735"/>
              <a:gd name="T13" fmla="*/ 1045 h 1395"/>
              <a:gd name="T14" fmla="*/ 2476 w 3735"/>
              <a:gd name="T15" fmla="*/ 1191 h 1395"/>
              <a:gd name="T16" fmla="*/ 2969 w 3735"/>
              <a:gd name="T17" fmla="*/ 1395 h 1395"/>
              <a:gd name="T18" fmla="*/ 3462 w 3735"/>
              <a:gd name="T19" fmla="*/ 1191 h 1395"/>
              <a:gd name="T20" fmla="*/ 3462 w 3735"/>
              <a:gd name="T21" fmla="*/ 204 h 1395"/>
              <a:gd name="T22" fmla="*/ 2969 w 3735"/>
              <a:gd name="T23" fmla="*/ 0 h 1395"/>
              <a:gd name="T24" fmla="*/ 2969 w 3735"/>
              <a:gd name="T25" fmla="*/ 0 h 1395"/>
              <a:gd name="T26" fmla="*/ 2969 w 3735"/>
              <a:gd name="T27" fmla="*/ 0 h 1395"/>
              <a:gd name="T28" fmla="*/ 0 w 3735"/>
              <a:gd name="T29" fmla="*/ 0 h 1395"/>
              <a:gd name="T30" fmla="*/ 0 w 3735"/>
              <a:gd name="T31" fmla="*/ 207 h 1395"/>
              <a:gd name="T32" fmla="*/ 2969 w 3735"/>
              <a:gd name="T33" fmla="*/ 207 h 13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735" h="1395">
                <a:moveTo>
                  <a:pt x="2969" y="207"/>
                </a:moveTo>
                <a:cubicBezTo>
                  <a:pt x="2969" y="206"/>
                  <a:pt x="2969" y="206"/>
                  <a:pt x="2969" y="206"/>
                </a:cubicBezTo>
                <a:cubicBezTo>
                  <a:pt x="2969" y="206"/>
                  <a:pt x="2969" y="206"/>
                  <a:pt x="2969" y="206"/>
                </a:cubicBezTo>
                <a:cubicBezTo>
                  <a:pt x="3095" y="206"/>
                  <a:pt x="3221" y="254"/>
                  <a:pt x="3317" y="350"/>
                </a:cubicBezTo>
                <a:cubicBezTo>
                  <a:pt x="3508" y="542"/>
                  <a:pt x="3508" y="853"/>
                  <a:pt x="3317" y="1045"/>
                </a:cubicBezTo>
                <a:cubicBezTo>
                  <a:pt x="3221" y="1141"/>
                  <a:pt x="3095" y="1188"/>
                  <a:pt x="2969" y="1189"/>
                </a:cubicBezTo>
                <a:cubicBezTo>
                  <a:pt x="2844" y="1189"/>
                  <a:pt x="2718" y="1141"/>
                  <a:pt x="2622" y="1045"/>
                </a:cubicBezTo>
                <a:cubicBezTo>
                  <a:pt x="2476" y="1191"/>
                  <a:pt x="2476" y="1191"/>
                  <a:pt x="2476" y="1191"/>
                </a:cubicBezTo>
                <a:cubicBezTo>
                  <a:pt x="2612" y="1327"/>
                  <a:pt x="2791" y="1395"/>
                  <a:pt x="2969" y="1395"/>
                </a:cubicBezTo>
                <a:cubicBezTo>
                  <a:pt x="3148" y="1395"/>
                  <a:pt x="3326" y="1327"/>
                  <a:pt x="3462" y="1191"/>
                </a:cubicBezTo>
                <a:cubicBezTo>
                  <a:pt x="3735" y="918"/>
                  <a:pt x="3735" y="477"/>
                  <a:pt x="3462" y="204"/>
                </a:cubicBezTo>
                <a:cubicBezTo>
                  <a:pt x="3326" y="68"/>
                  <a:pt x="3148" y="0"/>
                  <a:pt x="2969" y="0"/>
                </a:cubicBezTo>
                <a:cubicBezTo>
                  <a:pt x="2969" y="0"/>
                  <a:pt x="2969" y="0"/>
                  <a:pt x="2969" y="0"/>
                </a:cubicBezTo>
                <a:cubicBezTo>
                  <a:pt x="2969" y="0"/>
                  <a:pt x="2969" y="0"/>
                  <a:pt x="2969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07"/>
                  <a:pt x="0" y="207"/>
                  <a:pt x="0" y="207"/>
                </a:cubicBezTo>
                <a:lnTo>
                  <a:pt x="2969" y="20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 9">
            <a:extLst>
              <a:ext uri="{FF2B5EF4-FFF2-40B4-BE49-F238E27FC236}">
                <a16:creationId xmlns:a16="http://schemas.microsoft.com/office/drawing/2014/main" id="{AD7D17C0-A22A-4CE5-84C6-BED275614EBE}"/>
              </a:ext>
            </a:extLst>
          </p:cNvPr>
          <p:cNvSpPr>
            <a:spLocks/>
          </p:cNvSpPr>
          <p:nvPr/>
        </p:nvSpPr>
        <p:spPr bwMode="auto">
          <a:xfrm rot="16200000">
            <a:off x="2992463" y="3322384"/>
            <a:ext cx="1419316" cy="1740142"/>
          </a:xfrm>
          <a:custGeom>
            <a:avLst/>
            <a:gdLst>
              <a:gd name="T0" fmla="*/ 1113 w 1258"/>
              <a:gd name="T1" fmla="*/ 1112 h 1530"/>
              <a:gd name="T2" fmla="*/ 418 w 1258"/>
              <a:gd name="T3" fmla="*/ 1112 h 1530"/>
              <a:gd name="T4" fmla="*/ 418 w 1258"/>
              <a:gd name="T5" fmla="*/ 418 h 1530"/>
              <a:gd name="T6" fmla="*/ 1113 w 1258"/>
              <a:gd name="T7" fmla="*/ 418 h 1530"/>
              <a:gd name="T8" fmla="*/ 1258 w 1258"/>
              <a:gd name="T9" fmla="*/ 272 h 1530"/>
              <a:gd name="T10" fmla="*/ 272 w 1258"/>
              <a:gd name="T11" fmla="*/ 272 h 1530"/>
              <a:gd name="T12" fmla="*/ 272 w 1258"/>
              <a:gd name="T13" fmla="*/ 1258 h 1530"/>
              <a:gd name="T14" fmla="*/ 1258 w 1258"/>
              <a:gd name="T15" fmla="*/ 1258 h 1530"/>
              <a:gd name="T16" fmla="*/ 1258 w 1258"/>
              <a:gd name="T17" fmla="*/ 1258 h 1530"/>
              <a:gd name="T18" fmla="*/ 1113 w 1258"/>
              <a:gd name="T19" fmla="*/ 1112 h 1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58" h="1530">
                <a:moveTo>
                  <a:pt x="1113" y="1112"/>
                </a:moveTo>
                <a:cubicBezTo>
                  <a:pt x="921" y="1304"/>
                  <a:pt x="610" y="1304"/>
                  <a:pt x="418" y="1112"/>
                </a:cubicBezTo>
                <a:cubicBezTo>
                  <a:pt x="226" y="920"/>
                  <a:pt x="226" y="609"/>
                  <a:pt x="418" y="418"/>
                </a:cubicBezTo>
                <a:cubicBezTo>
                  <a:pt x="610" y="226"/>
                  <a:pt x="921" y="226"/>
                  <a:pt x="1113" y="418"/>
                </a:cubicBezTo>
                <a:cubicBezTo>
                  <a:pt x="1258" y="272"/>
                  <a:pt x="1258" y="272"/>
                  <a:pt x="1258" y="272"/>
                </a:cubicBezTo>
                <a:cubicBezTo>
                  <a:pt x="986" y="0"/>
                  <a:pt x="545" y="0"/>
                  <a:pt x="272" y="272"/>
                </a:cubicBezTo>
                <a:cubicBezTo>
                  <a:pt x="0" y="544"/>
                  <a:pt x="0" y="986"/>
                  <a:pt x="272" y="1258"/>
                </a:cubicBezTo>
                <a:cubicBezTo>
                  <a:pt x="545" y="1530"/>
                  <a:pt x="986" y="1530"/>
                  <a:pt x="1258" y="1258"/>
                </a:cubicBezTo>
                <a:cubicBezTo>
                  <a:pt x="1258" y="1258"/>
                  <a:pt x="1258" y="1258"/>
                  <a:pt x="1258" y="1258"/>
                </a:cubicBezTo>
                <a:cubicBezTo>
                  <a:pt x="1113" y="1112"/>
                  <a:pt x="1113" y="1112"/>
                  <a:pt x="1113" y="111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Freeform 9">
            <a:extLst>
              <a:ext uri="{FF2B5EF4-FFF2-40B4-BE49-F238E27FC236}">
                <a16:creationId xmlns:a16="http://schemas.microsoft.com/office/drawing/2014/main" id="{3B8477D8-C61C-4124-90F8-8E57DF85ABA7}"/>
              </a:ext>
            </a:extLst>
          </p:cNvPr>
          <p:cNvSpPr>
            <a:spLocks/>
          </p:cNvSpPr>
          <p:nvPr/>
        </p:nvSpPr>
        <p:spPr bwMode="auto">
          <a:xfrm rot="5400000">
            <a:off x="3947798" y="2067556"/>
            <a:ext cx="1419316" cy="1740142"/>
          </a:xfrm>
          <a:custGeom>
            <a:avLst/>
            <a:gdLst>
              <a:gd name="T0" fmla="*/ 1113 w 1258"/>
              <a:gd name="T1" fmla="*/ 1112 h 1530"/>
              <a:gd name="T2" fmla="*/ 418 w 1258"/>
              <a:gd name="T3" fmla="*/ 1112 h 1530"/>
              <a:gd name="T4" fmla="*/ 418 w 1258"/>
              <a:gd name="T5" fmla="*/ 418 h 1530"/>
              <a:gd name="T6" fmla="*/ 1113 w 1258"/>
              <a:gd name="T7" fmla="*/ 418 h 1530"/>
              <a:gd name="T8" fmla="*/ 1258 w 1258"/>
              <a:gd name="T9" fmla="*/ 272 h 1530"/>
              <a:gd name="T10" fmla="*/ 272 w 1258"/>
              <a:gd name="T11" fmla="*/ 272 h 1530"/>
              <a:gd name="T12" fmla="*/ 272 w 1258"/>
              <a:gd name="T13" fmla="*/ 1258 h 1530"/>
              <a:gd name="T14" fmla="*/ 1258 w 1258"/>
              <a:gd name="T15" fmla="*/ 1258 h 1530"/>
              <a:gd name="T16" fmla="*/ 1258 w 1258"/>
              <a:gd name="T17" fmla="*/ 1258 h 1530"/>
              <a:gd name="T18" fmla="*/ 1113 w 1258"/>
              <a:gd name="T19" fmla="*/ 1112 h 1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58" h="1530">
                <a:moveTo>
                  <a:pt x="1113" y="1112"/>
                </a:moveTo>
                <a:cubicBezTo>
                  <a:pt x="921" y="1304"/>
                  <a:pt x="610" y="1304"/>
                  <a:pt x="418" y="1112"/>
                </a:cubicBezTo>
                <a:cubicBezTo>
                  <a:pt x="226" y="920"/>
                  <a:pt x="226" y="609"/>
                  <a:pt x="418" y="418"/>
                </a:cubicBezTo>
                <a:cubicBezTo>
                  <a:pt x="610" y="226"/>
                  <a:pt x="921" y="226"/>
                  <a:pt x="1113" y="418"/>
                </a:cubicBezTo>
                <a:cubicBezTo>
                  <a:pt x="1258" y="272"/>
                  <a:pt x="1258" y="272"/>
                  <a:pt x="1258" y="272"/>
                </a:cubicBezTo>
                <a:cubicBezTo>
                  <a:pt x="986" y="0"/>
                  <a:pt x="545" y="0"/>
                  <a:pt x="272" y="272"/>
                </a:cubicBezTo>
                <a:cubicBezTo>
                  <a:pt x="0" y="544"/>
                  <a:pt x="0" y="986"/>
                  <a:pt x="272" y="1258"/>
                </a:cubicBezTo>
                <a:cubicBezTo>
                  <a:pt x="545" y="1530"/>
                  <a:pt x="986" y="1530"/>
                  <a:pt x="1258" y="1258"/>
                </a:cubicBezTo>
                <a:cubicBezTo>
                  <a:pt x="1258" y="1258"/>
                  <a:pt x="1258" y="1258"/>
                  <a:pt x="1258" y="1258"/>
                </a:cubicBezTo>
                <a:cubicBezTo>
                  <a:pt x="1113" y="1112"/>
                  <a:pt x="1113" y="1112"/>
                  <a:pt x="1113" y="111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 5">
            <a:extLst>
              <a:ext uri="{FF2B5EF4-FFF2-40B4-BE49-F238E27FC236}">
                <a16:creationId xmlns:a16="http://schemas.microsoft.com/office/drawing/2014/main" id="{67F0108F-9039-4399-9773-91DE2C3041A0}"/>
              </a:ext>
            </a:extLst>
          </p:cNvPr>
          <p:cNvSpPr>
            <a:spLocks/>
          </p:cNvSpPr>
          <p:nvPr/>
        </p:nvSpPr>
        <p:spPr bwMode="auto">
          <a:xfrm rot="5400000">
            <a:off x="7333256" y="2003198"/>
            <a:ext cx="4207960" cy="1586703"/>
          </a:xfrm>
          <a:custGeom>
            <a:avLst/>
            <a:gdLst>
              <a:gd name="T0" fmla="*/ 2969 w 3735"/>
              <a:gd name="T1" fmla="*/ 207 h 1395"/>
              <a:gd name="T2" fmla="*/ 2969 w 3735"/>
              <a:gd name="T3" fmla="*/ 206 h 1395"/>
              <a:gd name="T4" fmla="*/ 2969 w 3735"/>
              <a:gd name="T5" fmla="*/ 206 h 1395"/>
              <a:gd name="T6" fmla="*/ 3317 w 3735"/>
              <a:gd name="T7" fmla="*/ 350 h 1395"/>
              <a:gd name="T8" fmla="*/ 3317 w 3735"/>
              <a:gd name="T9" fmla="*/ 1045 h 1395"/>
              <a:gd name="T10" fmla="*/ 2969 w 3735"/>
              <a:gd name="T11" fmla="*/ 1189 h 1395"/>
              <a:gd name="T12" fmla="*/ 2622 w 3735"/>
              <a:gd name="T13" fmla="*/ 1045 h 1395"/>
              <a:gd name="T14" fmla="*/ 2476 w 3735"/>
              <a:gd name="T15" fmla="*/ 1191 h 1395"/>
              <a:gd name="T16" fmla="*/ 2969 w 3735"/>
              <a:gd name="T17" fmla="*/ 1395 h 1395"/>
              <a:gd name="T18" fmla="*/ 3462 w 3735"/>
              <a:gd name="T19" fmla="*/ 1191 h 1395"/>
              <a:gd name="T20" fmla="*/ 3462 w 3735"/>
              <a:gd name="T21" fmla="*/ 204 h 1395"/>
              <a:gd name="T22" fmla="*/ 2969 w 3735"/>
              <a:gd name="T23" fmla="*/ 0 h 1395"/>
              <a:gd name="T24" fmla="*/ 2969 w 3735"/>
              <a:gd name="T25" fmla="*/ 0 h 1395"/>
              <a:gd name="T26" fmla="*/ 2969 w 3735"/>
              <a:gd name="T27" fmla="*/ 0 h 1395"/>
              <a:gd name="T28" fmla="*/ 0 w 3735"/>
              <a:gd name="T29" fmla="*/ 0 h 1395"/>
              <a:gd name="T30" fmla="*/ 0 w 3735"/>
              <a:gd name="T31" fmla="*/ 207 h 1395"/>
              <a:gd name="T32" fmla="*/ 2969 w 3735"/>
              <a:gd name="T33" fmla="*/ 207 h 13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735" h="1395">
                <a:moveTo>
                  <a:pt x="2969" y="207"/>
                </a:moveTo>
                <a:cubicBezTo>
                  <a:pt x="2969" y="206"/>
                  <a:pt x="2969" y="206"/>
                  <a:pt x="2969" y="206"/>
                </a:cubicBezTo>
                <a:cubicBezTo>
                  <a:pt x="2969" y="206"/>
                  <a:pt x="2969" y="206"/>
                  <a:pt x="2969" y="206"/>
                </a:cubicBezTo>
                <a:cubicBezTo>
                  <a:pt x="3095" y="206"/>
                  <a:pt x="3221" y="254"/>
                  <a:pt x="3317" y="350"/>
                </a:cubicBezTo>
                <a:cubicBezTo>
                  <a:pt x="3508" y="542"/>
                  <a:pt x="3508" y="853"/>
                  <a:pt x="3317" y="1045"/>
                </a:cubicBezTo>
                <a:cubicBezTo>
                  <a:pt x="3221" y="1141"/>
                  <a:pt x="3095" y="1188"/>
                  <a:pt x="2969" y="1189"/>
                </a:cubicBezTo>
                <a:cubicBezTo>
                  <a:pt x="2844" y="1189"/>
                  <a:pt x="2718" y="1141"/>
                  <a:pt x="2622" y="1045"/>
                </a:cubicBezTo>
                <a:cubicBezTo>
                  <a:pt x="2476" y="1191"/>
                  <a:pt x="2476" y="1191"/>
                  <a:pt x="2476" y="1191"/>
                </a:cubicBezTo>
                <a:cubicBezTo>
                  <a:pt x="2612" y="1327"/>
                  <a:pt x="2791" y="1395"/>
                  <a:pt x="2969" y="1395"/>
                </a:cubicBezTo>
                <a:cubicBezTo>
                  <a:pt x="3148" y="1395"/>
                  <a:pt x="3326" y="1327"/>
                  <a:pt x="3462" y="1191"/>
                </a:cubicBezTo>
                <a:cubicBezTo>
                  <a:pt x="3735" y="918"/>
                  <a:pt x="3735" y="477"/>
                  <a:pt x="3462" y="204"/>
                </a:cubicBezTo>
                <a:cubicBezTo>
                  <a:pt x="3326" y="68"/>
                  <a:pt x="3148" y="0"/>
                  <a:pt x="2969" y="0"/>
                </a:cubicBezTo>
                <a:cubicBezTo>
                  <a:pt x="2969" y="0"/>
                  <a:pt x="2969" y="0"/>
                  <a:pt x="2969" y="0"/>
                </a:cubicBezTo>
                <a:cubicBezTo>
                  <a:pt x="2969" y="0"/>
                  <a:pt x="2969" y="0"/>
                  <a:pt x="2969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07"/>
                  <a:pt x="0" y="207"/>
                  <a:pt x="0" y="207"/>
                </a:cubicBezTo>
                <a:lnTo>
                  <a:pt x="2969" y="20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reeform 9">
            <a:extLst>
              <a:ext uri="{FF2B5EF4-FFF2-40B4-BE49-F238E27FC236}">
                <a16:creationId xmlns:a16="http://schemas.microsoft.com/office/drawing/2014/main" id="{320A28BC-AE81-4C0B-AB73-E7F89498D279}"/>
              </a:ext>
            </a:extLst>
          </p:cNvPr>
          <p:cNvSpPr>
            <a:spLocks/>
          </p:cNvSpPr>
          <p:nvPr/>
        </p:nvSpPr>
        <p:spPr bwMode="auto">
          <a:xfrm rot="16200000">
            <a:off x="4904510" y="3322384"/>
            <a:ext cx="1419316" cy="1740142"/>
          </a:xfrm>
          <a:custGeom>
            <a:avLst/>
            <a:gdLst>
              <a:gd name="T0" fmla="*/ 1113 w 1258"/>
              <a:gd name="T1" fmla="*/ 1112 h 1530"/>
              <a:gd name="T2" fmla="*/ 418 w 1258"/>
              <a:gd name="T3" fmla="*/ 1112 h 1530"/>
              <a:gd name="T4" fmla="*/ 418 w 1258"/>
              <a:gd name="T5" fmla="*/ 418 h 1530"/>
              <a:gd name="T6" fmla="*/ 1113 w 1258"/>
              <a:gd name="T7" fmla="*/ 418 h 1530"/>
              <a:gd name="T8" fmla="*/ 1258 w 1258"/>
              <a:gd name="T9" fmla="*/ 272 h 1530"/>
              <a:gd name="T10" fmla="*/ 272 w 1258"/>
              <a:gd name="T11" fmla="*/ 272 h 1530"/>
              <a:gd name="T12" fmla="*/ 272 w 1258"/>
              <a:gd name="T13" fmla="*/ 1258 h 1530"/>
              <a:gd name="T14" fmla="*/ 1258 w 1258"/>
              <a:gd name="T15" fmla="*/ 1258 h 1530"/>
              <a:gd name="T16" fmla="*/ 1258 w 1258"/>
              <a:gd name="T17" fmla="*/ 1258 h 1530"/>
              <a:gd name="T18" fmla="*/ 1113 w 1258"/>
              <a:gd name="T19" fmla="*/ 1112 h 1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58" h="1530">
                <a:moveTo>
                  <a:pt x="1113" y="1112"/>
                </a:moveTo>
                <a:cubicBezTo>
                  <a:pt x="921" y="1304"/>
                  <a:pt x="610" y="1304"/>
                  <a:pt x="418" y="1112"/>
                </a:cubicBezTo>
                <a:cubicBezTo>
                  <a:pt x="226" y="920"/>
                  <a:pt x="226" y="609"/>
                  <a:pt x="418" y="418"/>
                </a:cubicBezTo>
                <a:cubicBezTo>
                  <a:pt x="610" y="226"/>
                  <a:pt x="921" y="226"/>
                  <a:pt x="1113" y="418"/>
                </a:cubicBezTo>
                <a:cubicBezTo>
                  <a:pt x="1258" y="272"/>
                  <a:pt x="1258" y="272"/>
                  <a:pt x="1258" y="272"/>
                </a:cubicBezTo>
                <a:cubicBezTo>
                  <a:pt x="986" y="0"/>
                  <a:pt x="545" y="0"/>
                  <a:pt x="272" y="272"/>
                </a:cubicBezTo>
                <a:cubicBezTo>
                  <a:pt x="0" y="544"/>
                  <a:pt x="0" y="986"/>
                  <a:pt x="272" y="1258"/>
                </a:cubicBezTo>
                <a:cubicBezTo>
                  <a:pt x="545" y="1530"/>
                  <a:pt x="986" y="1530"/>
                  <a:pt x="1258" y="1258"/>
                </a:cubicBezTo>
                <a:cubicBezTo>
                  <a:pt x="1258" y="1258"/>
                  <a:pt x="1258" y="1258"/>
                  <a:pt x="1258" y="1258"/>
                </a:cubicBezTo>
                <a:cubicBezTo>
                  <a:pt x="1113" y="1112"/>
                  <a:pt x="1113" y="1112"/>
                  <a:pt x="1113" y="111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Freeform 9">
            <a:extLst>
              <a:ext uri="{FF2B5EF4-FFF2-40B4-BE49-F238E27FC236}">
                <a16:creationId xmlns:a16="http://schemas.microsoft.com/office/drawing/2014/main" id="{C3A22756-C715-4C00-916F-5C1529273802}"/>
              </a:ext>
            </a:extLst>
          </p:cNvPr>
          <p:cNvSpPr>
            <a:spLocks/>
          </p:cNvSpPr>
          <p:nvPr/>
        </p:nvSpPr>
        <p:spPr bwMode="auto">
          <a:xfrm rot="5400000">
            <a:off x="5861222" y="2067556"/>
            <a:ext cx="1419316" cy="1740142"/>
          </a:xfrm>
          <a:custGeom>
            <a:avLst/>
            <a:gdLst>
              <a:gd name="T0" fmla="*/ 1113 w 1258"/>
              <a:gd name="T1" fmla="*/ 1112 h 1530"/>
              <a:gd name="T2" fmla="*/ 418 w 1258"/>
              <a:gd name="T3" fmla="*/ 1112 h 1530"/>
              <a:gd name="T4" fmla="*/ 418 w 1258"/>
              <a:gd name="T5" fmla="*/ 418 h 1530"/>
              <a:gd name="T6" fmla="*/ 1113 w 1258"/>
              <a:gd name="T7" fmla="*/ 418 h 1530"/>
              <a:gd name="T8" fmla="*/ 1258 w 1258"/>
              <a:gd name="T9" fmla="*/ 272 h 1530"/>
              <a:gd name="T10" fmla="*/ 272 w 1258"/>
              <a:gd name="T11" fmla="*/ 272 h 1530"/>
              <a:gd name="T12" fmla="*/ 272 w 1258"/>
              <a:gd name="T13" fmla="*/ 1258 h 1530"/>
              <a:gd name="T14" fmla="*/ 1258 w 1258"/>
              <a:gd name="T15" fmla="*/ 1258 h 1530"/>
              <a:gd name="T16" fmla="*/ 1258 w 1258"/>
              <a:gd name="T17" fmla="*/ 1258 h 1530"/>
              <a:gd name="T18" fmla="*/ 1113 w 1258"/>
              <a:gd name="T19" fmla="*/ 1112 h 1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58" h="1530">
                <a:moveTo>
                  <a:pt x="1113" y="1112"/>
                </a:moveTo>
                <a:cubicBezTo>
                  <a:pt x="921" y="1304"/>
                  <a:pt x="610" y="1304"/>
                  <a:pt x="418" y="1112"/>
                </a:cubicBezTo>
                <a:cubicBezTo>
                  <a:pt x="226" y="920"/>
                  <a:pt x="226" y="609"/>
                  <a:pt x="418" y="418"/>
                </a:cubicBezTo>
                <a:cubicBezTo>
                  <a:pt x="610" y="226"/>
                  <a:pt x="921" y="226"/>
                  <a:pt x="1113" y="418"/>
                </a:cubicBezTo>
                <a:cubicBezTo>
                  <a:pt x="1258" y="272"/>
                  <a:pt x="1258" y="272"/>
                  <a:pt x="1258" y="272"/>
                </a:cubicBezTo>
                <a:cubicBezTo>
                  <a:pt x="986" y="0"/>
                  <a:pt x="545" y="0"/>
                  <a:pt x="272" y="272"/>
                </a:cubicBezTo>
                <a:cubicBezTo>
                  <a:pt x="0" y="544"/>
                  <a:pt x="0" y="986"/>
                  <a:pt x="272" y="1258"/>
                </a:cubicBezTo>
                <a:cubicBezTo>
                  <a:pt x="545" y="1530"/>
                  <a:pt x="986" y="1530"/>
                  <a:pt x="1258" y="1258"/>
                </a:cubicBezTo>
                <a:cubicBezTo>
                  <a:pt x="1258" y="1258"/>
                  <a:pt x="1258" y="1258"/>
                  <a:pt x="1258" y="1258"/>
                </a:cubicBezTo>
                <a:cubicBezTo>
                  <a:pt x="1113" y="1112"/>
                  <a:pt x="1113" y="1112"/>
                  <a:pt x="1113" y="11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Freeform 9">
            <a:extLst>
              <a:ext uri="{FF2B5EF4-FFF2-40B4-BE49-F238E27FC236}">
                <a16:creationId xmlns:a16="http://schemas.microsoft.com/office/drawing/2014/main" id="{A29FB220-28A5-4D27-ADA3-21E1B897EF58}"/>
              </a:ext>
            </a:extLst>
          </p:cNvPr>
          <p:cNvSpPr>
            <a:spLocks/>
          </p:cNvSpPr>
          <p:nvPr/>
        </p:nvSpPr>
        <p:spPr bwMode="auto">
          <a:xfrm rot="16200000">
            <a:off x="6814498" y="3322384"/>
            <a:ext cx="1419316" cy="1740142"/>
          </a:xfrm>
          <a:custGeom>
            <a:avLst/>
            <a:gdLst>
              <a:gd name="T0" fmla="*/ 1113 w 1258"/>
              <a:gd name="T1" fmla="*/ 1112 h 1530"/>
              <a:gd name="T2" fmla="*/ 418 w 1258"/>
              <a:gd name="T3" fmla="*/ 1112 h 1530"/>
              <a:gd name="T4" fmla="*/ 418 w 1258"/>
              <a:gd name="T5" fmla="*/ 418 h 1530"/>
              <a:gd name="T6" fmla="*/ 1113 w 1258"/>
              <a:gd name="T7" fmla="*/ 418 h 1530"/>
              <a:gd name="T8" fmla="*/ 1258 w 1258"/>
              <a:gd name="T9" fmla="*/ 272 h 1530"/>
              <a:gd name="T10" fmla="*/ 272 w 1258"/>
              <a:gd name="T11" fmla="*/ 272 h 1530"/>
              <a:gd name="T12" fmla="*/ 272 w 1258"/>
              <a:gd name="T13" fmla="*/ 1258 h 1530"/>
              <a:gd name="T14" fmla="*/ 1258 w 1258"/>
              <a:gd name="T15" fmla="*/ 1258 h 1530"/>
              <a:gd name="T16" fmla="*/ 1258 w 1258"/>
              <a:gd name="T17" fmla="*/ 1258 h 1530"/>
              <a:gd name="T18" fmla="*/ 1113 w 1258"/>
              <a:gd name="T19" fmla="*/ 1112 h 1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58" h="1530">
                <a:moveTo>
                  <a:pt x="1113" y="1112"/>
                </a:moveTo>
                <a:cubicBezTo>
                  <a:pt x="921" y="1304"/>
                  <a:pt x="610" y="1304"/>
                  <a:pt x="418" y="1112"/>
                </a:cubicBezTo>
                <a:cubicBezTo>
                  <a:pt x="226" y="920"/>
                  <a:pt x="226" y="609"/>
                  <a:pt x="418" y="418"/>
                </a:cubicBezTo>
                <a:cubicBezTo>
                  <a:pt x="610" y="226"/>
                  <a:pt x="921" y="226"/>
                  <a:pt x="1113" y="418"/>
                </a:cubicBezTo>
                <a:cubicBezTo>
                  <a:pt x="1258" y="272"/>
                  <a:pt x="1258" y="272"/>
                  <a:pt x="1258" y="272"/>
                </a:cubicBezTo>
                <a:cubicBezTo>
                  <a:pt x="986" y="0"/>
                  <a:pt x="545" y="0"/>
                  <a:pt x="272" y="272"/>
                </a:cubicBezTo>
                <a:cubicBezTo>
                  <a:pt x="0" y="544"/>
                  <a:pt x="0" y="986"/>
                  <a:pt x="272" y="1258"/>
                </a:cubicBezTo>
                <a:cubicBezTo>
                  <a:pt x="545" y="1530"/>
                  <a:pt x="986" y="1530"/>
                  <a:pt x="1258" y="1258"/>
                </a:cubicBezTo>
                <a:cubicBezTo>
                  <a:pt x="1258" y="1258"/>
                  <a:pt x="1258" y="1258"/>
                  <a:pt x="1258" y="1258"/>
                </a:cubicBezTo>
                <a:cubicBezTo>
                  <a:pt x="1113" y="1112"/>
                  <a:pt x="1113" y="1112"/>
                  <a:pt x="1113" y="111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 9">
            <a:extLst>
              <a:ext uri="{FF2B5EF4-FFF2-40B4-BE49-F238E27FC236}">
                <a16:creationId xmlns:a16="http://schemas.microsoft.com/office/drawing/2014/main" id="{BC83BD00-A1EF-4D37-AAC7-5990B201595C}"/>
              </a:ext>
            </a:extLst>
          </p:cNvPr>
          <p:cNvSpPr>
            <a:spLocks/>
          </p:cNvSpPr>
          <p:nvPr/>
        </p:nvSpPr>
        <p:spPr bwMode="auto">
          <a:xfrm rot="5400000">
            <a:off x="7771210" y="2067556"/>
            <a:ext cx="1419316" cy="1740142"/>
          </a:xfrm>
          <a:custGeom>
            <a:avLst/>
            <a:gdLst>
              <a:gd name="T0" fmla="*/ 1113 w 1258"/>
              <a:gd name="T1" fmla="*/ 1112 h 1530"/>
              <a:gd name="T2" fmla="*/ 418 w 1258"/>
              <a:gd name="T3" fmla="*/ 1112 h 1530"/>
              <a:gd name="T4" fmla="*/ 418 w 1258"/>
              <a:gd name="T5" fmla="*/ 418 h 1530"/>
              <a:gd name="T6" fmla="*/ 1113 w 1258"/>
              <a:gd name="T7" fmla="*/ 418 h 1530"/>
              <a:gd name="T8" fmla="*/ 1258 w 1258"/>
              <a:gd name="T9" fmla="*/ 272 h 1530"/>
              <a:gd name="T10" fmla="*/ 272 w 1258"/>
              <a:gd name="T11" fmla="*/ 272 h 1530"/>
              <a:gd name="T12" fmla="*/ 272 w 1258"/>
              <a:gd name="T13" fmla="*/ 1258 h 1530"/>
              <a:gd name="T14" fmla="*/ 1258 w 1258"/>
              <a:gd name="T15" fmla="*/ 1258 h 1530"/>
              <a:gd name="T16" fmla="*/ 1258 w 1258"/>
              <a:gd name="T17" fmla="*/ 1258 h 1530"/>
              <a:gd name="T18" fmla="*/ 1113 w 1258"/>
              <a:gd name="T19" fmla="*/ 1112 h 1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58" h="1530">
                <a:moveTo>
                  <a:pt x="1113" y="1112"/>
                </a:moveTo>
                <a:cubicBezTo>
                  <a:pt x="921" y="1304"/>
                  <a:pt x="610" y="1304"/>
                  <a:pt x="418" y="1112"/>
                </a:cubicBezTo>
                <a:cubicBezTo>
                  <a:pt x="226" y="920"/>
                  <a:pt x="226" y="609"/>
                  <a:pt x="418" y="418"/>
                </a:cubicBezTo>
                <a:cubicBezTo>
                  <a:pt x="610" y="226"/>
                  <a:pt x="921" y="226"/>
                  <a:pt x="1113" y="418"/>
                </a:cubicBezTo>
                <a:cubicBezTo>
                  <a:pt x="1258" y="272"/>
                  <a:pt x="1258" y="272"/>
                  <a:pt x="1258" y="272"/>
                </a:cubicBezTo>
                <a:cubicBezTo>
                  <a:pt x="986" y="0"/>
                  <a:pt x="545" y="0"/>
                  <a:pt x="272" y="272"/>
                </a:cubicBezTo>
                <a:cubicBezTo>
                  <a:pt x="0" y="544"/>
                  <a:pt x="0" y="986"/>
                  <a:pt x="272" y="1258"/>
                </a:cubicBezTo>
                <a:cubicBezTo>
                  <a:pt x="545" y="1530"/>
                  <a:pt x="986" y="1530"/>
                  <a:pt x="1258" y="1258"/>
                </a:cubicBezTo>
                <a:cubicBezTo>
                  <a:pt x="1258" y="1258"/>
                  <a:pt x="1258" y="1258"/>
                  <a:pt x="1258" y="1258"/>
                </a:cubicBezTo>
                <a:cubicBezTo>
                  <a:pt x="1113" y="1112"/>
                  <a:pt x="1113" y="1112"/>
                  <a:pt x="1113" y="111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234739F-137F-4F62-9B52-DCFB13D83C1C}"/>
              </a:ext>
            </a:extLst>
          </p:cNvPr>
          <p:cNvSpPr/>
          <p:nvPr/>
        </p:nvSpPr>
        <p:spPr>
          <a:xfrm>
            <a:off x="4265798" y="2705441"/>
            <a:ext cx="782452" cy="78245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3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5636EE2E-9B2C-48F7-83F4-AB4F1F6244B3}"/>
              </a:ext>
            </a:extLst>
          </p:cNvPr>
          <p:cNvSpPr/>
          <p:nvPr/>
        </p:nvSpPr>
        <p:spPr>
          <a:xfrm>
            <a:off x="2360798" y="2705441"/>
            <a:ext cx="782452" cy="78245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1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D104A93C-8179-48EB-AABC-80CB03EBE7B2}"/>
              </a:ext>
            </a:extLst>
          </p:cNvPr>
          <p:cNvSpPr/>
          <p:nvPr/>
        </p:nvSpPr>
        <p:spPr>
          <a:xfrm>
            <a:off x="8075798" y="2705441"/>
            <a:ext cx="782452" cy="78245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7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A9A48D46-CBA8-4B56-91FF-07438AF0E3FF}"/>
              </a:ext>
            </a:extLst>
          </p:cNvPr>
          <p:cNvSpPr/>
          <p:nvPr/>
        </p:nvSpPr>
        <p:spPr>
          <a:xfrm>
            <a:off x="6170798" y="2705441"/>
            <a:ext cx="782452" cy="78245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5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811A07DF-A3C0-42E0-90E8-C6F5026DD306}"/>
              </a:ext>
            </a:extLst>
          </p:cNvPr>
          <p:cNvSpPr/>
          <p:nvPr/>
        </p:nvSpPr>
        <p:spPr>
          <a:xfrm>
            <a:off x="3313298" y="3657941"/>
            <a:ext cx="782452" cy="78245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2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0B0341B7-8D48-478C-B9E3-628E56FFD7F9}"/>
              </a:ext>
            </a:extLst>
          </p:cNvPr>
          <p:cNvSpPr/>
          <p:nvPr/>
        </p:nvSpPr>
        <p:spPr>
          <a:xfrm>
            <a:off x="5243698" y="3657941"/>
            <a:ext cx="782452" cy="782452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4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DE87EE82-E6FC-4E13-8748-4212CE5C8594}"/>
              </a:ext>
            </a:extLst>
          </p:cNvPr>
          <p:cNvSpPr/>
          <p:nvPr/>
        </p:nvSpPr>
        <p:spPr>
          <a:xfrm>
            <a:off x="7110598" y="3657941"/>
            <a:ext cx="782452" cy="78245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6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15115CF-F0E3-449F-88AB-FE290723C434}"/>
              </a:ext>
            </a:extLst>
          </p:cNvPr>
          <p:cNvSpPr txBox="1"/>
          <p:nvPr/>
        </p:nvSpPr>
        <p:spPr>
          <a:xfrm>
            <a:off x="2115531" y="1634250"/>
            <a:ext cx="12739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5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ศิลปะการแสดง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5E54607-3BEC-458E-B4FE-7DB065A67E2C}"/>
              </a:ext>
            </a:extLst>
          </p:cNvPr>
          <p:cNvSpPr txBox="1"/>
          <p:nvPr/>
        </p:nvSpPr>
        <p:spPr>
          <a:xfrm>
            <a:off x="4058631" y="1634250"/>
            <a:ext cx="119776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5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วรรณกรรมพื้นบ้านและภาษา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CA5FBD4-D95A-432E-AEEB-614C3B9DA45B}"/>
              </a:ext>
            </a:extLst>
          </p:cNvPr>
          <p:cNvSpPr txBox="1"/>
          <p:nvPr/>
        </p:nvSpPr>
        <p:spPr>
          <a:xfrm>
            <a:off x="5925531" y="1634250"/>
            <a:ext cx="119776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5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แนวปฏิบัติทางสังคม พิธีกรรม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EC460DC-FAB8-413E-B445-7D5FEAAA4BE3}"/>
              </a:ext>
            </a:extLst>
          </p:cNvPr>
          <p:cNvSpPr txBox="1"/>
          <p:nvPr/>
        </p:nvSpPr>
        <p:spPr>
          <a:xfrm>
            <a:off x="7868631" y="1634250"/>
            <a:ext cx="11977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5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ภาษา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F88C297-16B0-4D4B-8967-03E94E623EA4}"/>
              </a:ext>
            </a:extLst>
          </p:cNvPr>
          <p:cNvSpPr txBox="1"/>
          <p:nvPr/>
        </p:nvSpPr>
        <p:spPr>
          <a:xfrm>
            <a:off x="3049755" y="4944885"/>
            <a:ext cx="11977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5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งานช่างฝีมือดั้งเดิม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03E2CD6-3F36-4312-8299-A62A8CECD383}"/>
              </a:ext>
            </a:extLst>
          </p:cNvPr>
          <p:cNvSpPr txBox="1"/>
          <p:nvPr/>
        </p:nvSpPr>
        <p:spPr>
          <a:xfrm>
            <a:off x="4992855" y="4944885"/>
            <a:ext cx="11977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5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กีฬาภูมิปัญญาไทย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7B49B69-B9A3-40BA-8CA5-3E250C770847}"/>
              </a:ext>
            </a:extLst>
          </p:cNvPr>
          <p:cNvSpPr txBox="1"/>
          <p:nvPr/>
        </p:nvSpPr>
        <p:spPr>
          <a:xfrm>
            <a:off x="6859755" y="4944885"/>
            <a:ext cx="119776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5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ความรู้และแนวปฏิบัติเกี่ยวกับธรรมชาติและจักรวาล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886638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" name="Google Shape;577;p40"/>
          <p:cNvGrpSpPr/>
          <p:nvPr/>
        </p:nvGrpSpPr>
        <p:grpSpPr>
          <a:xfrm>
            <a:off x="9048539" y="526341"/>
            <a:ext cx="2381459" cy="5725148"/>
            <a:chOff x="2707225" y="238125"/>
            <a:chExt cx="2175775" cy="5230675"/>
          </a:xfrm>
        </p:grpSpPr>
        <p:sp>
          <p:nvSpPr>
            <p:cNvPr id="578" name="Google Shape;578;p40"/>
            <p:cNvSpPr/>
            <p:nvPr/>
          </p:nvSpPr>
          <p:spPr>
            <a:xfrm>
              <a:off x="3655100" y="238125"/>
              <a:ext cx="281375" cy="838650"/>
            </a:xfrm>
            <a:custGeom>
              <a:avLst/>
              <a:gdLst/>
              <a:ahLst/>
              <a:cxnLst/>
              <a:rect l="l" t="t" r="r" b="b"/>
              <a:pathLst>
                <a:path w="11255" h="33546" extrusionOk="0">
                  <a:moveTo>
                    <a:pt x="1299" y="25051"/>
                  </a:moveTo>
                  <a:lnTo>
                    <a:pt x="1245" y="30678"/>
                  </a:lnTo>
                  <a:lnTo>
                    <a:pt x="487" y="30678"/>
                  </a:lnTo>
                  <a:lnTo>
                    <a:pt x="487" y="25051"/>
                  </a:lnTo>
                  <a:close/>
                  <a:moveTo>
                    <a:pt x="2598" y="25051"/>
                  </a:moveTo>
                  <a:lnTo>
                    <a:pt x="2598" y="30678"/>
                  </a:lnTo>
                  <a:lnTo>
                    <a:pt x="1840" y="30678"/>
                  </a:lnTo>
                  <a:lnTo>
                    <a:pt x="1786" y="25051"/>
                  </a:lnTo>
                  <a:close/>
                  <a:moveTo>
                    <a:pt x="3950" y="25051"/>
                  </a:moveTo>
                  <a:lnTo>
                    <a:pt x="3950" y="30678"/>
                  </a:lnTo>
                  <a:lnTo>
                    <a:pt x="3193" y="30678"/>
                  </a:lnTo>
                  <a:lnTo>
                    <a:pt x="3139" y="25051"/>
                  </a:lnTo>
                  <a:close/>
                  <a:moveTo>
                    <a:pt x="5303" y="25051"/>
                  </a:moveTo>
                  <a:lnTo>
                    <a:pt x="5303" y="30678"/>
                  </a:lnTo>
                  <a:lnTo>
                    <a:pt x="4545" y="30678"/>
                  </a:lnTo>
                  <a:lnTo>
                    <a:pt x="4491" y="25051"/>
                  </a:lnTo>
                  <a:close/>
                  <a:moveTo>
                    <a:pt x="6655" y="25051"/>
                  </a:moveTo>
                  <a:lnTo>
                    <a:pt x="6655" y="30678"/>
                  </a:lnTo>
                  <a:lnTo>
                    <a:pt x="5898" y="30678"/>
                  </a:lnTo>
                  <a:lnTo>
                    <a:pt x="5844" y="25051"/>
                  </a:lnTo>
                  <a:close/>
                  <a:moveTo>
                    <a:pt x="8008" y="25051"/>
                  </a:moveTo>
                  <a:lnTo>
                    <a:pt x="8008" y="30678"/>
                  </a:lnTo>
                  <a:lnTo>
                    <a:pt x="7251" y="30678"/>
                  </a:lnTo>
                  <a:lnTo>
                    <a:pt x="7196" y="25051"/>
                  </a:lnTo>
                  <a:close/>
                  <a:moveTo>
                    <a:pt x="9361" y="25051"/>
                  </a:moveTo>
                  <a:lnTo>
                    <a:pt x="9361" y="30678"/>
                  </a:lnTo>
                  <a:lnTo>
                    <a:pt x="8603" y="30678"/>
                  </a:lnTo>
                  <a:lnTo>
                    <a:pt x="8549" y="25051"/>
                  </a:lnTo>
                  <a:close/>
                  <a:moveTo>
                    <a:pt x="10713" y="25051"/>
                  </a:moveTo>
                  <a:lnTo>
                    <a:pt x="10713" y="30678"/>
                  </a:lnTo>
                  <a:lnTo>
                    <a:pt x="9902" y="30678"/>
                  </a:lnTo>
                  <a:lnTo>
                    <a:pt x="9902" y="25051"/>
                  </a:lnTo>
                  <a:close/>
                  <a:moveTo>
                    <a:pt x="5627" y="0"/>
                  </a:moveTo>
                  <a:lnTo>
                    <a:pt x="3896" y="541"/>
                  </a:lnTo>
                  <a:lnTo>
                    <a:pt x="4491" y="541"/>
                  </a:lnTo>
                  <a:lnTo>
                    <a:pt x="4491" y="1082"/>
                  </a:lnTo>
                  <a:lnTo>
                    <a:pt x="3896" y="1082"/>
                  </a:lnTo>
                  <a:lnTo>
                    <a:pt x="3896" y="1569"/>
                  </a:lnTo>
                  <a:lnTo>
                    <a:pt x="5032" y="1569"/>
                  </a:lnTo>
                  <a:cubicBezTo>
                    <a:pt x="5032" y="1569"/>
                    <a:pt x="4599" y="14987"/>
                    <a:pt x="4491" y="16935"/>
                  </a:cubicBezTo>
                  <a:cubicBezTo>
                    <a:pt x="4329" y="18883"/>
                    <a:pt x="1732" y="19045"/>
                    <a:pt x="1083" y="19099"/>
                  </a:cubicBezTo>
                  <a:cubicBezTo>
                    <a:pt x="433" y="19099"/>
                    <a:pt x="217" y="20722"/>
                    <a:pt x="1083" y="21209"/>
                  </a:cubicBezTo>
                  <a:cubicBezTo>
                    <a:pt x="1570" y="21426"/>
                    <a:pt x="1948" y="21804"/>
                    <a:pt x="2219" y="22237"/>
                  </a:cubicBezTo>
                  <a:cubicBezTo>
                    <a:pt x="1245" y="22941"/>
                    <a:pt x="487" y="23860"/>
                    <a:pt x="0" y="24888"/>
                  </a:cubicBezTo>
                  <a:lnTo>
                    <a:pt x="0" y="30732"/>
                  </a:lnTo>
                  <a:cubicBezTo>
                    <a:pt x="1191" y="31056"/>
                    <a:pt x="2056" y="32139"/>
                    <a:pt x="2219" y="33383"/>
                  </a:cubicBezTo>
                  <a:cubicBezTo>
                    <a:pt x="2219" y="33437"/>
                    <a:pt x="2219" y="33491"/>
                    <a:pt x="2219" y="33545"/>
                  </a:cubicBezTo>
                  <a:lnTo>
                    <a:pt x="8982" y="33545"/>
                  </a:lnTo>
                  <a:lnTo>
                    <a:pt x="8982" y="33383"/>
                  </a:lnTo>
                  <a:cubicBezTo>
                    <a:pt x="9144" y="32139"/>
                    <a:pt x="10010" y="31056"/>
                    <a:pt x="11254" y="30732"/>
                  </a:cubicBezTo>
                  <a:lnTo>
                    <a:pt x="11254" y="24888"/>
                  </a:lnTo>
                  <a:cubicBezTo>
                    <a:pt x="10713" y="23860"/>
                    <a:pt x="9956" y="22941"/>
                    <a:pt x="8982" y="22237"/>
                  </a:cubicBezTo>
                  <a:cubicBezTo>
                    <a:pt x="9252" y="21804"/>
                    <a:pt x="9631" y="21426"/>
                    <a:pt x="10118" y="21209"/>
                  </a:cubicBezTo>
                  <a:cubicBezTo>
                    <a:pt x="10984" y="20722"/>
                    <a:pt x="10767" y="19099"/>
                    <a:pt x="10118" y="19099"/>
                  </a:cubicBezTo>
                  <a:cubicBezTo>
                    <a:pt x="9469" y="19045"/>
                    <a:pt x="6872" y="18883"/>
                    <a:pt x="6764" y="16935"/>
                  </a:cubicBezTo>
                  <a:cubicBezTo>
                    <a:pt x="6601" y="15041"/>
                    <a:pt x="6168" y="1569"/>
                    <a:pt x="6168" y="1569"/>
                  </a:cubicBezTo>
                  <a:lnTo>
                    <a:pt x="7305" y="1569"/>
                  </a:lnTo>
                  <a:lnTo>
                    <a:pt x="7305" y="1082"/>
                  </a:lnTo>
                  <a:lnTo>
                    <a:pt x="6764" y="1082"/>
                  </a:lnTo>
                  <a:lnTo>
                    <a:pt x="6764" y="541"/>
                  </a:lnTo>
                  <a:lnTo>
                    <a:pt x="7305" y="541"/>
                  </a:lnTo>
                  <a:lnTo>
                    <a:pt x="56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3526600" y="1098400"/>
              <a:ext cx="535675" cy="2363075"/>
            </a:xfrm>
            <a:custGeom>
              <a:avLst/>
              <a:gdLst/>
              <a:ahLst/>
              <a:cxnLst/>
              <a:rect l="l" t="t" r="r" b="b"/>
              <a:pathLst>
                <a:path w="21427" h="94523" extrusionOk="0">
                  <a:moveTo>
                    <a:pt x="7359" y="0"/>
                  </a:moveTo>
                  <a:cubicBezTo>
                    <a:pt x="7305" y="6871"/>
                    <a:pt x="6006" y="44962"/>
                    <a:pt x="5086" y="58813"/>
                  </a:cubicBezTo>
                  <a:cubicBezTo>
                    <a:pt x="4221" y="72339"/>
                    <a:pt x="1732" y="89598"/>
                    <a:pt x="1245" y="92737"/>
                  </a:cubicBezTo>
                  <a:cubicBezTo>
                    <a:pt x="1191" y="93061"/>
                    <a:pt x="920" y="93278"/>
                    <a:pt x="650" y="93278"/>
                  </a:cubicBezTo>
                  <a:cubicBezTo>
                    <a:pt x="271" y="93278"/>
                    <a:pt x="0" y="93548"/>
                    <a:pt x="0" y="93873"/>
                  </a:cubicBezTo>
                  <a:lnTo>
                    <a:pt x="0" y="93927"/>
                  </a:lnTo>
                  <a:cubicBezTo>
                    <a:pt x="0" y="94252"/>
                    <a:pt x="271" y="94522"/>
                    <a:pt x="650" y="94522"/>
                  </a:cubicBezTo>
                  <a:lnTo>
                    <a:pt x="20831" y="94522"/>
                  </a:lnTo>
                  <a:cubicBezTo>
                    <a:pt x="21156" y="94522"/>
                    <a:pt x="21426" y="94252"/>
                    <a:pt x="21426" y="93927"/>
                  </a:cubicBezTo>
                  <a:lnTo>
                    <a:pt x="21426" y="93873"/>
                  </a:lnTo>
                  <a:cubicBezTo>
                    <a:pt x="21426" y="93548"/>
                    <a:pt x="21156" y="93278"/>
                    <a:pt x="20831" y="93278"/>
                  </a:cubicBezTo>
                  <a:cubicBezTo>
                    <a:pt x="20506" y="93278"/>
                    <a:pt x="20290" y="93061"/>
                    <a:pt x="20236" y="92737"/>
                  </a:cubicBezTo>
                  <a:cubicBezTo>
                    <a:pt x="19749" y="89598"/>
                    <a:pt x="17206" y="72339"/>
                    <a:pt x="16394" y="58813"/>
                  </a:cubicBezTo>
                  <a:cubicBezTo>
                    <a:pt x="15475" y="44962"/>
                    <a:pt x="14176" y="6871"/>
                    <a:pt x="141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3454900" y="3483075"/>
              <a:ext cx="680400" cy="146125"/>
            </a:xfrm>
            <a:custGeom>
              <a:avLst/>
              <a:gdLst/>
              <a:ahLst/>
              <a:cxnLst/>
              <a:rect l="l" t="t" r="r" b="b"/>
              <a:pathLst>
                <a:path w="27216" h="5845" extrusionOk="0">
                  <a:moveTo>
                    <a:pt x="2923" y="1"/>
                  </a:moveTo>
                  <a:cubicBezTo>
                    <a:pt x="1245" y="1"/>
                    <a:pt x="1" y="1624"/>
                    <a:pt x="488" y="3247"/>
                  </a:cubicBezTo>
                  <a:cubicBezTo>
                    <a:pt x="921" y="4762"/>
                    <a:pt x="2327" y="5844"/>
                    <a:pt x="3951" y="5844"/>
                  </a:cubicBezTo>
                  <a:lnTo>
                    <a:pt x="25971" y="5844"/>
                  </a:lnTo>
                  <a:lnTo>
                    <a:pt x="26729" y="3247"/>
                  </a:lnTo>
                  <a:cubicBezTo>
                    <a:pt x="27216" y="1624"/>
                    <a:pt x="25971" y="1"/>
                    <a:pt x="24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3176275" y="3649450"/>
              <a:ext cx="1237675" cy="880600"/>
            </a:xfrm>
            <a:custGeom>
              <a:avLst/>
              <a:gdLst/>
              <a:ahLst/>
              <a:cxnLst/>
              <a:rect l="l" t="t" r="r" b="b"/>
              <a:pathLst>
                <a:path w="49507" h="35224" extrusionOk="0">
                  <a:moveTo>
                    <a:pt x="17043" y="1516"/>
                  </a:moveTo>
                  <a:lnTo>
                    <a:pt x="17043" y="4059"/>
                  </a:lnTo>
                  <a:lnTo>
                    <a:pt x="14446" y="4059"/>
                  </a:lnTo>
                  <a:lnTo>
                    <a:pt x="14446" y="1516"/>
                  </a:lnTo>
                  <a:close/>
                  <a:moveTo>
                    <a:pt x="21534" y="1516"/>
                  </a:moveTo>
                  <a:lnTo>
                    <a:pt x="21534" y="4059"/>
                  </a:lnTo>
                  <a:lnTo>
                    <a:pt x="18937" y="4059"/>
                  </a:lnTo>
                  <a:lnTo>
                    <a:pt x="18937" y="1516"/>
                  </a:lnTo>
                  <a:close/>
                  <a:moveTo>
                    <a:pt x="26079" y="1516"/>
                  </a:moveTo>
                  <a:lnTo>
                    <a:pt x="26079" y="4059"/>
                  </a:lnTo>
                  <a:lnTo>
                    <a:pt x="23482" y="4059"/>
                  </a:lnTo>
                  <a:lnTo>
                    <a:pt x="23482" y="1516"/>
                  </a:lnTo>
                  <a:close/>
                  <a:moveTo>
                    <a:pt x="30570" y="1516"/>
                  </a:moveTo>
                  <a:lnTo>
                    <a:pt x="30570" y="4059"/>
                  </a:lnTo>
                  <a:lnTo>
                    <a:pt x="27973" y="4059"/>
                  </a:lnTo>
                  <a:lnTo>
                    <a:pt x="27973" y="1516"/>
                  </a:lnTo>
                  <a:close/>
                  <a:moveTo>
                    <a:pt x="35060" y="1516"/>
                  </a:moveTo>
                  <a:lnTo>
                    <a:pt x="35060" y="4059"/>
                  </a:lnTo>
                  <a:lnTo>
                    <a:pt x="32463" y="4059"/>
                  </a:lnTo>
                  <a:lnTo>
                    <a:pt x="32463" y="1516"/>
                  </a:lnTo>
                  <a:close/>
                  <a:moveTo>
                    <a:pt x="26999" y="6060"/>
                  </a:moveTo>
                  <a:lnTo>
                    <a:pt x="30732" y="26566"/>
                  </a:lnTo>
                  <a:cubicBezTo>
                    <a:pt x="30840" y="27216"/>
                    <a:pt x="30353" y="27811"/>
                    <a:pt x="29650" y="27811"/>
                  </a:cubicBezTo>
                  <a:lnTo>
                    <a:pt x="19803" y="27811"/>
                  </a:lnTo>
                  <a:cubicBezTo>
                    <a:pt x="19153" y="27757"/>
                    <a:pt x="18667" y="27162"/>
                    <a:pt x="18775" y="26566"/>
                  </a:cubicBezTo>
                  <a:lnTo>
                    <a:pt x="22508" y="6060"/>
                  </a:lnTo>
                  <a:close/>
                  <a:moveTo>
                    <a:pt x="2327" y="29921"/>
                  </a:moveTo>
                  <a:cubicBezTo>
                    <a:pt x="2922" y="29921"/>
                    <a:pt x="3409" y="30408"/>
                    <a:pt x="3409" y="31003"/>
                  </a:cubicBezTo>
                  <a:lnTo>
                    <a:pt x="3409" y="32031"/>
                  </a:lnTo>
                  <a:cubicBezTo>
                    <a:pt x="3355" y="32626"/>
                    <a:pt x="2922" y="33059"/>
                    <a:pt x="2327" y="33059"/>
                  </a:cubicBezTo>
                  <a:lnTo>
                    <a:pt x="1136" y="33059"/>
                  </a:lnTo>
                  <a:lnTo>
                    <a:pt x="1136" y="29921"/>
                  </a:lnTo>
                  <a:close/>
                  <a:moveTo>
                    <a:pt x="5140" y="29921"/>
                  </a:moveTo>
                  <a:cubicBezTo>
                    <a:pt x="5735" y="29921"/>
                    <a:pt x="6222" y="30408"/>
                    <a:pt x="6222" y="31003"/>
                  </a:cubicBezTo>
                  <a:lnTo>
                    <a:pt x="6222" y="32031"/>
                  </a:lnTo>
                  <a:cubicBezTo>
                    <a:pt x="6168" y="32626"/>
                    <a:pt x="5735" y="33059"/>
                    <a:pt x="5140" y="33059"/>
                  </a:cubicBezTo>
                  <a:lnTo>
                    <a:pt x="4978" y="33059"/>
                  </a:lnTo>
                  <a:cubicBezTo>
                    <a:pt x="4383" y="33059"/>
                    <a:pt x="3950" y="32572"/>
                    <a:pt x="3950" y="32031"/>
                  </a:cubicBezTo>
                  <a:lnTo>
                    <a:pt x="3950" y="30949"/>
                  </a:lnTo>
                  <a:cubicBezTo>
                    <a:pt x="3950" y="30354"/>
                    <a:pt x="4437" y="29921"/>
                    <a:pt x="4978" y="29921"/>
                  </a:cubicBezTo>
                  <a:close/>
                  <a:moveTo>
                    <a:pt x="7954" y="29921"/>
                  </a:moveTo>
                  <a:cubicBezTo>
                    <a:pt x="8549" y="29921"/>
                    <a:pt x="9036" y="30408"/>
                    <a:pt x="9036" y="31003"/>
                  </a:cubicBezTo>
                  <a:lnTo>
                    <a:pt x="9036" y="32031"/>
                  </a:lnTo>
                  <a:cubicBezTo>
                    <a:pt x="8982" y="32626"/>
                    <a:pt x="8549" y="33059"/>
                    <a:pt x="7954" y="33059"/>
                  </a:cubicBezTo>
                  <a:lnTo>
                    <a:pt x="7791" y="33059"/>
                  </a:lnTo>
                  <a:cubicBezTo>
                    <a:pt x="7196" y="33059"/>
                    <a:pt x="6763" y="32572"/>
                    <a:pt x="6709" y="32031"/>
                  </a:cubicBezTo>
                  <a:lnTo>
                    <a:pt x="6709" y="30949"/>
                  </a:lnTo>
                  <a:cubicBezTo>
                    <a:pt x="6763" y="30354"/>
                    <a:pt x="7250" y="29921"/>
                    <a:pt x="7791" y="29921"/>
                  </a:cubicBezTo>
                  <a:close/>
                  <a:moveTo>
                    <a:pt x="10767" y="29921"/>
                  </a:moveTo>
                  <a:cubicBezTo>
                    <a:pt x="11362" y="29921"/>
                    <a:pt x="11849" y="30408"/>
                    <a:pt x="11849" y="31003"/>
                  </a:cubicBezTo>
                  <a:lnTo>
                    <a:pt x="11849" y="32031"/>
                  </a:lnTo>
                  <a:cubicBezTo>
                    <a:pt x="11795" y="32626"/>
                    <a:pt x="11362" y="33059"/>
                    <a:pt x="10767" y="33059"/>
                  </a:cubicBezTo>
                  <a:lnTo>
                    <a:pt x="10605" y="33059"/>
                  </a:lnTo>
                  <a:cubicBezTo>
                    <a:pt x="10010" y="33059"/>
                    <a:pt x="9577" y="32572"/>
                    <a:pt x="9523" y="32031"/>
                  </a:cubicBezTo>
                  <a:lnTo>
                    <a:pt x="9523" y="30949"/>
                  </a:lnTo>
                  <a:cubicBezTo>
                    <a:pt x="9577" y="30354"/>
                    <a:pt x="10064" y="29921"/>
                    <a:pt x="10605" y="29921"/>
                  </a:cubicBezTo>
                  <a:close/>
                  <a:moveTo>
                    <a:pt x="13581" y="29921"/>
                  </a:moveTo>
                  <a:cubicBezTo>
                    <a:pt x="14176" y="29921"/>
                    <a:pt x="14663" y="30408"/>
                    <a:pt x="14663" y="31003"/>
                  </a:cubicBezTo>
                  <a:lnTo>
                    <a:pt x="14663" y="32031"/>
                  </a:lnTo>
                  <a:cubicBezTo>
                    <a:pt x="14609" y="32626"/>
                    <a:pt x="14176" y="33059"/>
                    <a:pt x="13581" y="33059"/>
                  </a:cubicBezTo>
                  <a:lnTo>
                    <a:pt x="13418" y="33059"/>
                  </a:lnTo>
                  <a:cubicBezTo>
                    <a:pt x="12823" y="33059"/>
                    <a:pt x="12390" y="32572"/>
                    <a:pt x="12390" y="32031"/>
                  </a:cubicBezTo>
                  <a:lnTo>
                    <a:pt x="12390" y="30949"/>
                  </a:lnTo>
                  <a:cubicBezTo>
                    <a:pt x="12390" y="30354"/>
                    <a:pt x="12877" y="29921"/>
                    <a:pt x="13418" y="29921"/>
                  </a:cubicBezTo>
                  <a:close/>
                  <a:moveTo>
                    <a:pt x="16448" y="29921"/>
                  </a:moveTo>
                  <a:cubicBezTo>
                    <a:pt x="16989" y="29921"/>
                    <a:pt x="17476" y="30408"/>
                    <a:pt x="17476" y="31003"/>
                  </a:cubicBezTo>
                  <a:lnTo>
                    <a:pt x="17476" y="32031"/>
                  </a:lnTo>
                  <a:cubicBezTo>
                    <a:pt x="17476" y="32626"/>
                    <a:pt x="16989" y="33059"/>
                    <a:pt x="16448" y="33059"/>
                  </a:cubicBezTo>
                  <a:lnTo>
                    <a:pt x="16232" y="33059"/>
                  </a:lnTo>
                  <a:cubicBezTo>
                    <a:pt x="15637" y="33059"/>
                    <a:pt x="15204" y="32572"/>
                    <a:pt x="15204" y="32031"/>
                  </a:cubicBezTo>
                  <a:lnTo>
                    <a:pt x="15204" y="30949"/>
                  </a:lnTo>
                  <a:cubicBezTo>
                    <a:pt x="15204" y="30354"/>
                    <a:pt x="15691" y="29921"/>
                    <a:pt x="16232" y="29921"/>
                  </a:cubicBezTo>
                  <a:close/>
                  <a:moveTo>
                    <a:pt x="19208" y="29921"/>
                  </a:moveTo>
                  <a:cubicBezTo>
                    <a:pt x="19803" y="29921"/>
                    <a:pt x="20290" y="30408"/>
                    <a:pt x="20290" y="31003"/>
                  </a:cubicBezTo>
                  <a:lnTo>
                    <a:pt x="20290" y="32031"/>
                  </a:lnTo>
                  <a:cubicBezTo>
                    <a:pt x="20236" y="32626"/>
                    <a:pt x="19803" y="33059"/>
                    <a:pt x="19208" y="33059"/>
                  </a:cubicBezTo>
                  <a:lnTo>
                    <a:pt x="19045" y="33059"/>
                  </a:lnTo>
                  <a:cubicBezTo>
                    <a:pt x="18450" y="33059"/>
                    <a:pt x="17963" y="32572"/>
                    <a:pt x="17963" y="32031"/>
                  </a:cubicBezTo>
                  <a:lnTo>
                    <a:pt x="17963" y="30949"/>
                  </a:lnTo>
                  <a:cubicBezTo>
                    <a:pt x="18017" y="30354"/>
                    <a:pt x="18450" y="29921"/>
                    <a:pt x="19045" y="29921"/>
                  </a:cubicBezTo>
                  <a:close/>
                  <a:moveTo>
                    <a:pt x="22021" y="29921"/>
                  </a:moveTo>
                  <a:cubicBezTo>
                    <a:pt x="22562" y="29921"/>
                    <a:pt x="23049" y="30408"/>
                    <a:pt x="23049" y="31003"/>
                  </a:cubicBezTo>
                  <a:lnTo>
                    <a:pt x="23049" y="32031"/>
                  </a:lnTo>
                  <a:cubicBezTo>
                    <a:pt x="23049" y="32626"/>
                    <a:pt x="22562" y="33059"/>
                    <a:pt x="22021" y="33059"/>
                  </a:cubicBezTo>
                  <a:lnTo>
                    <a:pt x="21859" y="33059"/>
                  </a:lnTo>
                  <a:cubicBezTo>
                    <a:pt x="21264" y="33059"/>
                    <a:pt x="20777" y="32572"/>
                    <a:pt x="20777" y="32031"/>
                  </a:cubicBezTo>
                  <a:lnTo>
                    <a:pt x="20777" y="30949"/>
                  </a:lnTo>
                  <a:cubicBezTo>
                    <a:pt x="20777" y="30354"/>
                    <a:pt x="21264" y="29921"/>
                    <a:pt x="21859" y="29921"/>
                  </a:cubicBezTo>
                  <a:close/>
                  <a:moveTo>
                    <a:pt x="24835" y="29921"/>
                  </a:moveTo>
                  <a:cubicBezTo>
                    <a:pt x="25376" y="29921"/>
                    <a:pt x="25863" y="30354"/>
                    <a:pt x="25917" y="30949"/>
                  </a:cubicBezTo>
                  <a:lnTo>
                    <a:pt x="25917" y="32031"/>
                  </a:lnTo>
                  <a:cubicBezTo>
                    <a:pt x="25917" y="32572"/>
                    <a:pt x="25430" y="33059"/>
                    <a:pt x="24835" y="33059"/>
                  </a:cubicBezTo>
                  <a:lnTo>
                    <a:pt x="24672" y="33059"/>
                  </a:lnTo>
                  <a:cubicBezTo>
                    <a:pt x="24077" y="33059"/>
                    <a:pt x="23590" y="32572"/>
                    <a:pt x="23590" y="32031"/>
                  </a:cubicBezTo>
                  <a:lnTo>
                    <a:pt x="23590" y="30949"/>
                  </a:lnTo>
                  <a:cubicBezTo>
                    <a:pt x="23644" y="30354"/>
                    <a:pt x="24077" y="29921"/>
                    <a:pt x="24672" y="29921"/>
                  </a:cubicBezTo>
                  <a:close/>
                  <a:moveTo>
                    <a:pt x="27648" y="29921"/>
                  </a:moveTo>
                  <a:cubicBezTo>
                    <a:pt x="28243" y="29921"/>
                    <a:pt x="28730" y="30408"/>
                    <a:pt x="28730" y="31003"/>
                  </a:cubicBezTo>
                  <a:lnTo>
                    <a:pt x="28730" y="32031"/>
                  </a:lnTo>
                  <a:cubicBezTo>
                    <a:pt x="28676" y="32626"/>
                    <a:pt x="28189" y="33059"/>
                    <a:pt x="27648" y="33059"/>
                  </a:cubicBezTo>
                  <a:lnTo>
                    <a:pt x="27486" y="33059"/>
                  </a:lnTo>
                  <a:cubicBezTo>
                    <a:pt x="26891" y="33059"/>
                    <a:pt x="26404" y="32572"/>
                    <a:pt x="26404" y="32031"/>
                  </a:cubicBezTo>
                  <a:lnTo>
                    <a:pt x="26404" y="30949"/>
                  </a:lnTo>
                  <a:cubicBezTo>
                    <a:pt x="26458" y="30354"/>
                    <a:pt x="26891" y="29921"/>
                    <a:pt x="27486" y="29921"/>
                  </a:cubicBezTo>
                  <a:close/>
                  <a:moveTo>
                    <a:pt x="30461" y="29921"/>
                  </a:moveTo>
                  <a:cubicBezTo>
                    <a:pt x="31057" y="29921"/>
                    <a:pt x="31489" y="30408"/>
                    <a:pt x="31489" y="31003"/>
                  </a:cubicBezTo>
                  <a:lnTo>
                    <a:pt x="31489" y="32031"/>
                  </a:lnTo>
                  <a:cubicBezTo>
                    <a:pt x="31489" y="32626"/>
                    <a:pt x="31003" y="33059"/>
                    <a:pt x="30461" y="33059"/>
                  </a:cubicBezTo>
                  <a:lnTo>
                    <a:pt x="30299" y="33059"/>
                  </a:lnTo>
                  <a:cubicBezTo>
                    <a:pt x="29704" y="33059"/>
                    <a:pt x="29271" y="32572"/>
                    <a:pt x="29271" y="32031"/>
                  </a:cubicBezTo>
                  <a:lnTo>
                    <a:pt x="29271" y="30949"/>
                  </a:lnTo>
                  <a:cubicBezTo>
                    <a:pt x="29271" y="30408"/>
                    <a:pt x="29758" y="29921"/>
                    <a:pt x="30299" y="29921"/>
                  </a:cubicBezTo>
                  <a:close/>
                  <a:moveTo>
                    <a:pt x="33275" y="29921"/>
                  </a:moveTo>
                  <a:cubicBezTo>
                    <a:pt x="33870" y="29921"/>
                    <a:pt x="34303" y="30408"/>
                    <a:pt x="34303" y="31003"/>
                  </a:cubicBezTo>
                  <a:lnTo>
                    <a:pt x="34303" y="32031"/>
                  </a:lnTo>
                  <a:cubicBezTo>
                    <a:pt x="34303" y="32626"/>
                    <a:pt x="33816" y="33059"/>
                    <a:pt x="33275" y="33059"/>
                  </a:cubicBezTo>
                  <a:lnTo>
                    <a:pt x="33113" y="33059"/>
                  </a:lnTo>
                  <a:cubicBezTo>
                    <a:pt x="32517" y="33059"/>
                    <a:pt x="32031" y="32572"/>
                    <a:pt x="32031" y="32031"/>
                  </a:cubicBezTo>
                  <a:lnTo>
                    <a:pt x="32031" y="30949"/>
                  </a:lnTo>
                  <a:cubicBezTo>
                    <a:pt x="32085" y="30354"/>
                    <a:pt x="32517" y="29921"/>
                    <a:pt x="33113" y="29921"/>
                  </a:cubicBezTo>
                  <a:close/>
                  <a:moveTo>
                    <a:pt x="36088" y="29921"/>
                  </a:moveTo>
                  <a:cubicBezTo>
                    <a:pt x="36684" y="29921"/>
                    <a:pt x="37116" y="30408"/>
                    <a:pt x="37116" y="31003"/>
                  </a:cubicBezTo>
                  <a:lnTo>
                    <a:pt x="37116" y="32031"/>
                  </a:lnTo>
                  <a:cubicBezTo>
                    <a:pt x="37116" y="32626"/>
                    <a:pt x="36629" y="33059"/>
                    <a:pt x="36088" y="33059"/>
                  </a:cubicBezTo>
                  <a:lnTo>
                    <a:pt x="35926" y="33059"/>
                  </a:lnTo>
                  <a:cubicBezTo>
                    <a:pt x="35331" y="33059"/>
                    <a:pt x="34844" y="32572"/>
                    <a:pt x="34844" y="32031"/>
                  </a:cubicBezTo>
                  <a:lnTo>
                    <a:pt x="34844" y="30949"/>
                  </a:lnTo>
                  <a:cubicBezTo>
                    <a:pt x="34898" y="30354"/>
                    <a:pt x="35331" y="29921"/>
                    <a:pt x="35926" y="29921"/>
                  </a:cubicBezTo>
                  <a:close/>
                  <a:moveTo>
                    <a:pt x="38902" y="29921"/>
                  </a:moveTo>
                  <a:cubicBezTo>
                    <a:pt x="39497" y="29921"/>
                    <a:pt x="39984" y="30408"/>
                    <a:pt x="39984" y="31003"/>
                  </a:cubicBezTo>
                  <a:lnTo>
                    <a:pt x="39984" y="32031"/>
                  </a:lnTo>
                  <a:cubicBezTo>
                    <a:pt x="39930" y="32626"/>
                    <a:pt x="39443" y="33059"/>
                    <a:pt x="38902" y="33059"/>
                  </a:cubicBezTo>
                  <a:lnTo>
                    <a:pt x="38740" y="33059"/>
                  </a:lnTo>
                  <a:cubicBezTo>
                    <a:pt x="38144" y="33059"/>
                    <a:pt x="37657" y="32572"/>
                    <a:pt x="37657" y="32031"/>
                  </a:cubicBezTo>
                  <a:lnTo>
                    <a:pt x="37657" y="30949"/>
                  </a:lnTo>
                  <a:cubicBezTo>
                    <a:pt x="37712" y="30354"/>
                    <a:pt x="38144" y="29921"/>
                    <a:pt x="38740" y="29921"/>
                  </a:cubicBezTo>
                  <a:close/>
                  <a:moveTo>
                    <a:pt x="44529" y="29921"/>
                  </a:moveTo>
                  <a:cubicBezTo>
                    <a:pt x="45124" y="29921"/>
                    <a:pt x="45557" y="30408"/>
                    <a:pt x="45557" y="31003"/>
                  </a:cubicBezTo>
                  <a:lnTo>
                    <a:pt x="45557" y="32031"/>
                  </a:lnTo>
                  <a:cubicBezTo>
                    <a:pt x="45557" y="32626"/>
                    <a:pt x="45070" y="33059"/>
                    <a:pt x="44529" y="33059"/>
                  </a:cubicBezTo>
                  <a:lnTo>
                    <a:pt x="44367" y="33059"/>
                  </a:lnTo>
                  <a:cubicBezTo>
                    <a:pt x="43771" y="33059"/>
                    <a:pt x="43284" y="32572"/>
                    <a:pt x="43284" y="32031"/>
                  </a:cubicBezTo>
                  <a:lnTo>
                    <a:pt x="43284" y="30949"/>
                  </a:lnTo>
                  <a:cubicBezTo>
                    <a:pt x="43339" y="30354"/>
                    <a:pt x="43771" y="29921"/>
                    <a:pt x="44367" y="29921"/>
                  </a:cubicBezTo>
                  <a:close/>
                  <a:moveTo>
                    <a:pt x="47342" y="29921"/>
                  </a:moveTo>
                  <a:cubicBezTo>
                    <a:pt x="47937" y="29921"/>
                    <a:pt x="48370" y="30408"/>
                    <a:pt x="48370" y="31003"/>
                  </a:cubicBezTo>
                  <a:lnTo>
                    <a:pt x="48370" y="32031"/>
                  </a:lnTo>
                  <a:cubicBezTo>
                    <a:pt x="48370" y="32626"/>
                    <a:pt x="47883" y="33059"/>
                    <a:pt x="47342" y="33059"/>
                  </a:cubicBezTo>
                  <a:lnTo>
                    <a:pt x="47180" y="33059"/>
                  </a:lnTo>
                  <a:cubicBezTo>
                    <a:pt x="46585" y="33059"/>
                    <a:pt x="46098" y="32572"/>
                    <a:pt x="46098" y="32031"/>
                  </a:cubicBezTo>
                  <a:lnTo>
                    <a:pt x="46098" y="30949"/>
                  </a:lnTo>
                  <a:cubicBezTo>
                    <a:pt x="46152" y="30354"/>
                    <a:pt x="46585" y="29921"/>
                    <a:pt x="47180" y="29921"/>
                  </a:cubicBezTo>
                  <a:close/>
                  <a:moveTo>
                    <a:pt x="41715" y="29921"/>
                  </a:moveTo>
                  <a:cubicBezTo>
                    <a:pt x="42311" y="29921"/>
                    <a:pt x="42797" y="30354"/>
                    <a:pt x="42797" y="30949"/>
                  </a:cubicBezTo>
                  <a:lnTo>
                    <a:pt x="42797" y="32031"/>
                  </a:lnTo>
                  <a:cubicBezTo>
                    <a:pt x="42797" y="32596"/>
                    <a:pt x="42359" y="33063"/>
                    <a:pt x="41806" y="33063"/>
                  </a:cubicBezTo>
                  <a:cubicBezTo>
                    <a:pt x="41776" y="33063"/>
                    <a:pt x="41746" y="33062"/>
                    <a:pt x="41715" y="33059"/>
                  </a:cubicBezTo>
                  <a:lnTo>
                    <a:pt x="41553" y="33059"/>
                  </a:lnTo>
                  <a:cubicBezTo>
                    <a:pt x="40958" y="33059"/>
                    <a:pt x="40471" y="32572"/>
                    <a:pt x="40471" y="32031"/>
                  </a:cubicBezTo>
                  <a:lnTo>
                    <a:pt x="40471" y="30949"/>
                  </a:lnTo>
                  <a:cubicBezTo>
                    <a:pt x="40525" y="30354"/>
                    <a:pt x="40958" y="29921"/>
                    <a:pt x="41553" y="29921"/>
                  </a:cubicBezTo>
                  <a:close/>
                  <a:moveTo>
                    <a:pt x="13364" y="1"/>
                  </a:moveTo>
                  <a:cubicBezTo>
                    <a:pt x="11687" y="9631"/>
                    <a:pt x="8332" y="19208"/>
                    <a:pt x="6222" y="24510"/>
                  </a:cubicBezTo>
                  <a:cubicBezTo>
                    <a:pt x="5248" y="27107"/>
                    <a:pt x="2760" y="28785"/>
                    <a:pt x="0" y="28785"/>
                  </a:cubicBezTo>
                  <a:lnTo>
                    <a:pt x="0" y="29921"/>
                  </a:lnTo>
                  <a:lnTo>
                    <a:pt x="541" y="29921"/>
                  </a:lnTo>
                  <a:lnTo>
                    <a:pt x="541" y="33113"/>
                  </a:lnTo>
                  <a:lnTo>
                    <a:pt x="0" y="33113"/>
                  </a:lnTo>
                  <a:lnTo>
                    <a:pt x="0" y="35223"/>
                  </a:lnTo>
                  <a:lnTo>
                    <a:pt x="48479" y="35223"/>
                  </a:lnTo>
                  <a:cubicBezTo>
                    <a:pt x="49020" y="35223"/>
                    <a:pt x="49507" y="34736"/>
                    <a:pt x="49507" y="34141"/>
                  </a:cubicBezTo>
                  <a:lnTo>
                    <a:pt x="49507" y="33059"/>
                  </a:lnTo>
                  <a:lnTo>
                    <a:pt x="48965" y="33059"/>
                  </a:lnTo>
                  <a:lnTo>
                    <a:pt x="48965" y="29921"/>
                  </a:lnTo>
                  <a:lnTo>
                    <a:pt x="49507" y="29921"/>
                  </a:lnTo>
                  <a:cubicBezTo>
                    <a:pt x="49507" y="29326"/>
                    <a:pt x="49020" y="28839"/>
                    <a:pt x="48479" y="28839"/>
                  </a:cubicBezTo>
                  <a:cubicBezTo>
                    <a:pt x="46368" y="28839"/>
                    <a:pt x="44475" y="27594"/>
                    <a:pt x="43663" y="25593"/>
                  </a:cubicBezTo>
                  <a:cubicBezTo>
                    <a:pt x="41661" y="20561"/>
                    <a:pt x="37982" y="10335"/>
                    <a:pt x="36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4206975" y="4952050"/>
              <a:ext cx="5425" cy="5425"/>
            </a:xfrm>
            <a:custGeom>
              <a:avLst/>
              <a:gdLst/>
              <a:ahLst/>
              <a:cxnLst/>
              <a:rect l="l" t="t" r="r" b="b"/>
              <a:pathLst>
                <a:path w="217" h="217" extrusionOk="0">
                  <a:moveTo>
                    <a:pt x="217" y="217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3379150" y="4952050"/>
              <a:ext cx="4100" cy="2725"/>
            </a:xfrm>
            <a:custGeom>
              <a:avLst/>
              <a:gdLst/>
              <a:ahLst/>
              <a:cxnLst/>
              <a:rect l="l" t="t" r="r" b="b"/>
              <a:pathLst>
                <a:path w="164" h="109" extrusionOk="0">
                  <a:moveTo>
                    <a:pt x="163" y="0"/>
                  </a:moveTo>
                  <a:lnTo>
                    <a:pt x="1" y="10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2707225" y="4619300"/>
              <a:ext cx="2175775" cy="849500"/>
            </a:xfrm>
            <a:custGeom>
              <a:avLst/>
              <a:gdLst/>
              <a:ahLst/>
              <a:cxnLst/>
              <a:rect l="l" t="t" r="r" b="b"/>
              <a:pathLst>
                <a:path w="87031" h="33980" extrusionOk="0">
                  <a:moveTo>
                    <a:pt x="19303" y="0"/>
                  </a:moveTo>
                  <a:lnTo>
                    <a:pt x="19303" y="108"/>
                  </a:lnTo>
                  <a:lnTo>
                    <a:pt x="15570" y="6168"/>
                  </a:lnTo>
                  <a:lnTo>
                    <a:pt x="1124" y="29758"/>
                  </a:lnTo>
                  <a:cubicBezTo>
                    <a:pt x="0" y="31578"/>
                    <a:pt x="1258" y="33979"/>
                    <a:pt x="3432" y="33979"/>
                  </a:cubicBezTo>
                  <a:cubicBezTo>
                    <a:pt x="3456" y="33979"/>
                    <a:pt x="3480" y="33979"/>
                    <a:pt x="3504" y="33978"/>
                  </a:cubicBezTo>
                  <a:lnTo>
                    <a:pt x="18059" y="33978"/>
                  </a:lnTo>
                  <a:lnTo>
                    <a:pt x="18059" y="33491"/>
                  </a:lnTo>
                  <a:cubicBezTo>
                    <a:pt x="18005" y="26458"/>
                    <a:pt x="20710" y="19749"/>
                    <a:pt x="25579" y="14663"/>
                  </a:cubicBezTo>
                  <a:lnTo>
                    <a:pt x="25742" y="14446"/>
                  </a:lnTo>
                  <a:lnTo>
                    <a:pt x="28447" y="12066"/>
                  </a:lnTo>
                  <a:lnTo>
                    <a:pt x="28447" y="12120"/>
                  </a:lnTo>
                  <a:cubicBezTo>
                    <a:pt x="32884" y="8684"/>
                    <a:pt x="38213" y="6966"/>
                    <a:pt x="43542" y="6966"/>
                  </a:cubicBezTo>
                  <a:cubicBezTo>
                    <a:pt x="48872" y="6966"/>
                    <a:pt x="54201" y="8684"/>
                    <a:pt x="58638" y="12120"/>
                  </a:cubicBezTo>
                  <a:lnTo>
                    <a:pt x="61451" y="14609"/>
                  </a:lnTo>
                  <a:lnTo>
                    <a:pt x="61505" y="14717"/>
                  </a:lnTo>
                  <a:cubicBezTo>
                    <a:pt x="66375" y="19749"/>
                    <a:pt x="69026" y="26512"/>
                    <a:pt x="69026" y="33491"/>
                  </a:cubicBezTo>
                  <a:lnTo>
                    <a:pt x="69026" y="33978"/>
                  </a:lnTo>
                  <a:lnTo>
                    <a:pt x="83526" y="33978"/>
                  </a:lnTo>
                  <a:cubicBezTo>
                    <a:pt x="83550" y="33979"/>
                    <a:pt x="83573" y="33979"/>
                    <a:pt x="83597" y="33979"/>
                  </a:cubicBezTo>
                  <a:cubicBezTo>
                    <a:pt x="85720" y="33979"/>
                    <a:pt x="87031" y="31578"/>
                    <a:pt x="85907" y="29758"/>
                  </a:cubicBezTo>
                  <a:lnTo>
                    <a:pt x="71515" y="6276"/>
                  </a:lnTo>
                  <a:lnTo>
                    <a:pt x="67727" y="108"/>
                  </a:lnTo>
                  <a:lnTo>
                    <a:pt x="677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585" name="Google Shape;585;p40"/>
          <p:cNvSpPr/>
          <p:nvPr/>
        </p:nvSpPr>
        <p:spPr>
          <a:xfrm>
            <a:off x="-128266" y="5969900"/>
            <a:ext cx="12393777" cy="1272912"/>
          </a:xfrm>
          <a:custGeom>
            <a:avLst/>
            <a:gdLst/>
            <a:ahLst/>
            <a:cxnLst/>
            <a:rect l="l" t="t" r="r" b="b"/>
            <a:pathLst>
              <a:path w="83891" h="18871" extrusionOk="0">
                <a:moveTo>
                  <a:pt x="41767" y="1"/>
                </a:moveTo>
                <a:cubicBezTo>
                  <a:pt x="36280" y="1"/>
                  <a:pt x="31472" y="2072"/>
                  <a:pt x="27693" y="2072"/>
                </a:cubicBezTo>
                <a:cubicBezTo>
                  <a:pt x="27207" y="2072"/>
                  <a:pt x="26739" y="2037"/>
                  <a:pt x="26288" y="1960"/>
                </a:cubicBezTo>
                <a:cubicBezTo>
                  <a:pt x="19909" y="869"/>
                  <a:pt x="14934" y="377"/>
                  <a:pt x="10979" y="368"/>
                </a:cubicBezTo>
                <a:cubicBezTo>
                  <a:pt x="7866" y="368"/>
                  <a:pt x="1" y="1307"/>
                  <a:pt x="1" y="1307"/>
                </a:cubicBezTo>
                <a:lnTo>
                  <a:pt x="1" y="18871"/>
                </a:lnTo>
                <a:lnTo>
                  <a:pt x="83891" y="18871"/>
                </a:lnTo>
                <a:lnTo>
                  <a:pt x="83882" y="1307"/>
                </a:lnTo>
                <a:cubicBezTo>
                  <a:pt x="83882" y="1307"/>
                  <a:pt x="79589" y="2380"/>
                  <a:pt x="73716" y="2380"/>
                </a:cubicBezTo>
                <a:cubicBezTo>
                  <a:pt x="72934" y="2380"/>
                  <a:pt x="72124" y="2361"/>
                  <a:pt x="71293" y="2318"/>
                </a:cubicBezTo>
                <a:cubicBezTo>
                  <a:pt x="62721" y="1871"/>
                  <a:pt x="51430" y="19"/>
                  <a:pt x="41830" y="1"/>
                </a:cubicBezTo>
                <a:cubicBezTo>
                  <a:pt x="41809" y="1"/>
                  <a:pt x="41788" y="1"/>
                  <a:pt x="41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86" name="Google Shape;586;p40"/>
          <p:cNvSpPr txBox="1">
            <a:spLocks noGrp="1"/>
          </p:cNvSpPr>
          <p:nvPr>
            <p:ph type="ctrTitle"/>
          </p:nvPr>
        </p:nvSpPr>
        <p:spPr>
          <a:xfrm>
            <a:off x="688317" y="371700"/>
            <a:ext cx="6177200" cy="233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th-TH" b="1" dirty="0">
                <a:solidFill>
                  <a:schemeClr val="tx1">
                    <a:lumMod val="95000"/>
                    <a:lumOff val="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ศิลปะการแสดง</a:t>
            </a:r>
            <a:endParaRPr b="1" dirty="0">
              <a:solidFill>
                <a:schemeClr val="tx1">
                  <a:lumMod val="95000"/>
                  <a:lumOff val="5000"/>
                </a:schemeClr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588" name="Google Shape;588;p40"/>
          <p:cNvSpPr/>
          <p:nvPr/>
        </p:nvSpPr>
        <p:spPr>
          <a:xfrm flipH="1">
            <a:off x="7017742" y="2520567"/>
            <a:ext cx="3323125" cy="3840480"/>
          </a:xfrm>
          <a:custGeom>
            <a:avLst/>
            <a:gdLst/>
            <a:ahLst/>
            <a:cxnLst/>
            <a:rect l="l" t="t" r="r" b="b"/>
            <a:pathLst>
              <a:path w="28436" h="32863" extrusionOk="0">
                <a:moveTo>
                  <a:pt x="17475" y="15264"/>
                </a:moveTo>
                <a:lnTo>
                  <a:pt x="17770" y="15336"/>
                </a:lnTo>
                <a:lnTo>
                  <a:pt x="17761" y="15381"/>
                </a:lnTo>
                <a:cubicBezTo>
                  <a:pt x="17718" y="15370"/>
                  <a:pt x="17678" y="15365"/>
                  <a:pt x="17641" y="15365"/>
                </a:cubicBezTo>
                <a:cubicBezTo>
                  <a:pt x="17287" y="15365"/>
                  <a:pt x="17207" y="15819"/>
                  <a:pt x="17207" y="15819"/>
                </a:cubicBezTo>
                <a:cubicBezTo>
                  <a:pt x="17054" y="15998"/>
                  <a:pt x="16884" y="16159"/>
                  <a:pt x="16714" y="16320"/>
                </a:cubicBezTo>
                <a:cubicBezTo>
                  <a:pt x="16712" y="16321"/>
                  <a:pt x="16710" y="16322"/>
                  <a:pt x="16708" y="16322"/>
                </a:cubicBezTo>
                <a:cubicBezTo>
                  <a:pt x="16640" y="16322"/>
                  <a:pt x="16597" y="15763"/>
                  <a:pt x="16571" y="15389"/>
                </a:cubicBezTo>
                <a:lnTo>
                  <a:pt x="16571" y="15389"/>
                </a:lnTo>
                <a:cubicBezTo>
                  <a:pt x="16777" y="15461"/>
                  <a:pt x="16992" y="15515"/>
                  <a:pt x="17207" y="15551"/>
                </a:cubicBezTo>
                <a:cubicBezTo>
                  <a:pt x="17314" y="15524"/>
                  <a:pt x="17475" y="15264"/>
                  <a:pt x="17475" y="15264"/>
                </a:cubicBezTo>
                <a:close/>
                <a:moveTo>
                  <a:pt x="9118" y="17617"/>
                </a:moveTo>
                <a:cubicBezTo>
                  <a:pt x="9118" y="17662"/>
                  <a:pt x="9109" y="17689"/>
                  <a:pt x="9109" y="17689"/>
                </a:cubicBezTo>
                <a:cubicBezTo>
                  <a:pt x="9127" y="17698"/>
                  <a:pt x="9145" y="17707"/>
                  <a:pt x="9163" y="17716"/>
                </a:cubicBezTo>
                <a:lnTo>
                  <a:pt x="8993" y="17814"/>
                </a:lnTo>
                <a:lnTo>
                  <a:pt x="9118" y="17617"/>
                </a:lnTo>
                <a:close/>
                <a:moveTo>
                  <a:pt x="13709" y="0"/>
                </a:moveTo>
                <a:cubicBezTo>
                  <a:pt x="13663" y="0"/>
                  <a:pt x="13607" y="29"/>
                  <a:pt x="13565" y="90"/>
                </a:cubicBezTo>
                <a:cubicBezTo>
                  <a:pt x="13476" y="242"/>
                  <a:pt x="13413" y="394"/>
                  <a:pt x="13359" y="564"/>
                </a:cubicBezTo>
                <a:cubicBezTo>
                  <a:pt x="13323" y="671"/>
                  <a:pt x="13270" y="931"/>
                  <a:pt x="13270" y="975"/>
                </a:cubicBezTo>
                <a:cubicBezTo>
                  <a:pt x="13270" y="788"/>
                  <a:pt x="13314" y="403"/>
                  <a:pt x="13252" y="278"/>
                </a:cubicBezTo>
                <a:cubicBezTo>
                  <a:pt x="13215" y="185"/>
                  <a:pt x="13156" y="156"/>
                  <a:pt x="13109" y="156"/>
                </a:cubicBezTo>
                <a:cubicBezTo>
                  <a:pt x="13088" y="156"/>
                  <a:pt x="13069" y="162"/>
                  <a:pt x="13055" y="170"/>
                </a:cubicBezTo>
                <a:cubicBezTo>
                  <a:pt x="13019" y="206"/>
                  <a:pt x="13055" y="421"/>
                  <a:pt x="13046" y="644"/>
                </a:cubicBezTo>
                <a:cubicBezTo>
                  <a:pt x="13019" y="1020"/>
                  <a:pt x="12966" y="1396"/>
                  <a:pt x="12885" y="1763"/>
                </a:cubicBezTo>
                <a:cubicBezTo>
                  <a:pt x="12822" y="1933"/>
                  <a:pt x="12957" y="2810"/>
                  <a:pt x="12903" y="3033"/>
                </a:cubicBezTo>
                <a:cubicBezTo>
                  <a:pt x="12858" y="3257"/>
                  <a:pt x="12724" y="3633"/>
                  <a:pt x="12080" y="4205"/>
                </a:cubicBezTo>
                <a:cubicBezTo>
                  <a:pt x="11444" y="4778"/>
                  <a:pt x="10550" y="6245"/>
                  <a:pt x="10416" y="6845"/>
                </a:cubicBezTo>
                <a:cubicBezTo>
                  <a:pt x="10237" y="7614"/>
                  <a:pt x="10138" y="8384"/>
                  <a:pt x="10111" y="9171"/>
                </a:cubicBezTo>
                <a:cubicBezTo>
                  <a:pt x="9897" y="9296"/>
                  <a:pt x="9664" y="9502"/>
                  <a:pt x="9736" y="9753"/>
                </a:cubicBezTo>
                <a:cubicBezTo>
                  <a:pt x="9816" y="10612"/>
                  <a:pt x="10058" y="11828"/>
                  <a:pt x="9923" y="12249"/>
                </a:cubicBezTo>
                <a:cubicBezTo>
                  <a:pt x="9879" y="12392"/>
                  <a:pt x="9789" y="12768"/>
                  <a:pt x="9691" y="13233"/>
                </a:cubicBezTo>
                <a:lnTo>
                  <a:pt x="9252" y="13162"/>
                </a:lnTo>
                <a:cubicBezTo>
                  <a:pt x="8942" y="13693"/>
                  <a:pt x="9009" y="15417"/>
                  <a:pt x="9150" y="15417"/>
                </a:cubicBezTo>
                <a:cubicBezTo>
                  <a:pt x="9151" y="15417"/>
                  <a:pt x="9153" y="15417"/>
                  <a:pt x="9154" y="15416"/>
                </a:cubicBezTo>
                <a:cubicBezTo>
                  <a:pt x="9190" y="15407"/>
                  <a:pt x="9234" y="15398"/>
                  <a:pt x="9270" y="15398"/>
                </a:cubicBezTo>
                <a:cubicBezTo>
                  <a:pt x="9243" y="15568"/>
                  <a:pt x="9217" y="15729"/>
                  <a:pt x="9199" y="15864"/>
                </a:cubicBezTo>
                <a:cubicBezTo>
                  <a:pt x="9170" y="15851"/>
                  <a:pt x="9140" y="15844"/>
                  <a:pt x="9110" y="15844"/>
                </a:cubicBezTo>
                <a:cubicBezTo>
                  <a:pt x="9038" y="15844"/>
                  <a:pt x="8968" y="15881"/>
                  <a:pt x="8930" y="15944"/>
                </a:cubicBezTo>
                <a:lnTo>
                  <a:pt x="8850" y="16078"/>
                </a:lnTo>
                <a:cubicBezTo>
                  <a:pt x="8850" y="16087"/>
                  <a:pt x="8841" y="16087"/>
                  <a:pt x="8841" y="16096"/>
                </a:cubicBezTo>
                <a:cubicBezTo>
                  <a:pt x="8755" y="16048"/>
                  <a:pt x="8661" y="16025"/>
                  <a:pt x="8567" y="16025"/>
                </a:cubicBezTo>
                <a:cubicBezTo>
                  <a:pt x="8369" y="16025"/>
                  <a:pt x="8175" y="16129"/>
                  <a:pt x="8071" y="16311"/>
                </a:cubicBezTo>
                <a:lnTo>
                  <a:pt x="7552" y="17161"/>
                </a:lnTo>
                <a:cubicBezTo>
                  <a:pt x="7382" y="17447"/>
                  <a:pt x="7463" y="17805"/>
                  <a:pt x="7740" y="17993"/>
                </a:cubicBezTo>
                <a:lnTo>
                  <a:pt x="8071" y="18208"/>
                </a:lnTo>
                <a:cubicBezTo>
                  <a:pt x="8159" y="18268"/>
                  <a:pt x="8266" y="18298"/>
                  <a:pt x="8375" y="18298"/>
                </a:cubicBezTo>
                <a:cubicBezTo>
                  <a:pt x="8411" y="18298"/>
                  <a:pt x="8447" y="18295"/>
                  <a:pt x="8483" y="18288"/>
                </a:cubicBezTo>
                <a:cubicBezTo>
                  <a:pt x="8483" y="18315"/>
                  <a:pt x="8483" y="18342"/>
                  <a:pt x="8483" y="18378"/>
                </a:cubicBezTo>
                <a:cubicBezTo>
                  <a:pt x="8510" y="18700"/>
                  <a:pt x="8268" y="19183"/>
                  <a:pt x="7955" y="19380"/>
                </a:cubicBezTo>
                <a:cubicBezTo>
                  <a:pt x="8116" y="19532"/>
                  <a:pt x="8295" y="19648"/>
                  <a:pt x="8501" y="19729"/>
                </a:cubicBezTo>
                <a:cubicBezTo>
                  <a:pt x="8268" y="20346"/>
                  <a:pt x="7991" y="20946"/>
                  <a:pt x="7669" y="21518"/>
                </a:cubicBezTo>
                <a:cubicBezTo>
                  <a:pt x="7105" y="22512"/>
                  <a:pt x="6801" y="22494"/>
                  <a:pt x="6783" y="22834"/>
                </a:cubicBezTo>
                <a:cubicBezTo>
                  <a:pt x="6765" y="23165"/>
                  <a:pt x="6506" y="23889"/>
                  <a:pt x="6103" y="24068"/>
                </a:cubicBezTo>
                <a:cubicBezTo>
                  <a:pt x="5700" y="24256"/>
                  <a:pt x="5682" y="24337"/>
                  <a:pt x="5656" y="24453"/>
                </a:cubicBezTo>
                <a:cubicBezTo>
                  <a:pt x="5629" y="24578"/>
                  <a:pt x="5593" y="24623"/>
                  <a:pt x="5298" y="24713"/>
                </a:cubicBezTo>
                <a:cubicBezTo>
                  <a:pt x="5011" y="24793"/>
                  <a:pt x="4430" y="25348"/>
                  <a:pt x="4251" y="25679"/>
                </a:cubicBezTo>
                <a:cubicBezTo>
                  <a:pt x="4072" y="26019"/>
                  <a:pt x="3061" y="26323"/>
                  <a:pt x="2766" y="26797"/>
                </a:cubicBezTo>
                <a:cubicBezTo>
                  <a:pt x="2479" y="27280"/>
                  <a:pt x="2211" y="27576"/>
                  <a:pt x="2166" y="27978"/>
                </a:cubicBezTo>
                <a:cubicBezTo>
                  <a:pt x="2166" y="28023"/>
                  <a:pt x="2166" y="28068"/>
                  <a:pt x="2175" y="28121"/>
                </a:cubicBezTo>
                <a:cubicBezTo>
                  <a:pt x="2041" y="28247"/>
                  <a:pt x="1781" y="28506"/>
                  <a:pt x="1737" y="28703"/>
                </a:cubicBezTo>
                <a:cubicBezTo>
                  <a:pt x="1674" y="28971"/>
                  <a:pt x="1585" y="29016"/>
                  <a:pt x="1388" y="29222"/>
                </a:cubicBezTo>
                <a:cubicBezTo>
                  <a:pt x="1191" y="29437"/>
                  <a:pt x="1173" y="29553"/>
                  <a:pt x="905" y="29714"/>
                </a:cubicBezTo>
                <a:cubicBezTo>
                  <a:pt x="636" y="29875"/>
                  <a:pt x="108" y="30358"/>
                  <a:pt x="1" y="30671"/>
                </a:cubicBezTo>
                <a:cubicBezTo>
                  <a:pt x="10" y="30832"/>
                  <a:pt x="37" y="31002"/>
                  <a:pt x="90" y="31164"/>
                </a:cubicBezTo>
                <a:lnTo>
                  <a:pt x="269" y="31092"/>
                </a:lnTo>
                <a:lnTo>
                  <a:pt x="269" y="31092"/>
                </a:lnTo>
                <a:cubicBezTo>
                  <a:pt x="269" y="31092"/>
                  <a:pt x="242" y="31826"/>
                  <a:pt x="251" y="32049"/>
                </a:cubicBezTo>
                <a:cubicBezTo>
                  <a:pt x="260" y="32282"/>
                  <a:pt x="743" y="32694"/>
                  <a:pt x="1164" y="32729"/>
                </a:cubicBezTo>
                <a:cubicBezTo>
                  <a:pt x="1316" y="32746"/>
                  <a:pt x="1480" y="32755"/>
                  <a:pt x="1635" y="32755"/>
                </a:cubicBezTo>
                <a:cubicBezTo>
                  <a:pt x="1908" y="32755"/>
                  <a:pt x="2153" y="32726"/>
                  <a:pt x="2256" y="32658"/>
                </a:cubicBezTo>
                <a:cubicBezTo>
                  <a:pt x="2426" y="32550"/>
                  <a:pt x="2202" y="32166"/>
                  <a:pt x="2032" y="31969"/>
                </a:cubicBezTo>
                <a:cubicBezTo>
                  <a:pt x="2157" y="31477"/>
                  <a:pt x="2282" y="31280"/>
                  <a:pt x="2238" y="31101"/>
                </a:cubicBezTo>
                <a:cubicBezTo>
                  <a:pt x="2193" y="30931"/>
                  <a:pt x="2184" y="30895"/>
                  <a:pt x="2282" y="30716"/>
                </a:cubicBezTo>
                <a:cubicBezTo>
                  <a:pt x="2345" y="30627"/>
                  <a:pt x="2399" y="30510"/>
                  <a:pt x="2426" y="30394"/>
                </a:cubicBezTo>
                <a:cubicBezTo>
                  <a:pt x="2452" y="30269"/>
                  <a:pt x="2524" y="30161"/>
                  <a:pt x="2622" y="30081"/>
                </a:cubicBezTo>
                <a:cubicBezTo>
                  <a:pt x="2712" y="29991"/>
                  <a:pt x="3437" y="29356"/>
                  <a:pt x="3705" y="28963"/>
                </a:cubicBezTo>
                <a:cubicBezTo>
                  <a:pt x="4126" y="28873"/>
                  <a:pt x="4546" y="28596"/>
                  <a:pt x="4850" y="28309"/>
                </a:cubicBezTo>
                <a:cubicBezTo>
                  <a:pt x="5325" y="27898"/>
                  <a:pt x="6676" y="26636"/>
                  <a:pt x="7114" y="26386"/>
                </a:cubicBezTo>
                <a:cubicBezTo>
                  <a:pt x="7463" y="26180"/>
                  <a:pt x="7749" y="25894"/>
                  <a:pt x="7955" y="25545"/>
                </a:cubicBezTo>
                <a:cubicBezTo>
                  <a:pt x="8143" y="25240"/>
                  <a:pt x="8501" y="25294"/>
                  <a:pt x="8886" y="24739"/>
                </a:cubicBezTo>
                <a:cubicBezTo>
                  <a:pt x="9279" y="24185"/>
                  <a:pt x="11355" y="22109"/>
                  <a:pt x="11355" y="22109"/>
                </a:cubicBezTo>
                <a:cubicBezTo>
                  <a:pt x="12912" y="23209"/>
                  <a:pt x="13216" y="23549"/>
                  <a:pt x="13896" y="23836"/>
                </a:cubicBezTo>
                <a:cubicBezTo>
                  <a:pt x="14576" y="24122"/>
                  <a:pt x="15077" y="24373"/>
                  <a:pt x="15086" y="24543"/>
                </a:cubicBezTo>
                <a:cubicBezTo>
                  <a:pt x="15104" y="24704"/>
                  <a:pt x="15489" y="24659"/>
                  <a:pt x="15533" y="25044"/>
                </a:cubicBezTo>
                <a:cubicBezTo>
                  <a:pt x="15578" y="25428"/>
                  <a:pt x="16008" y="25312"/>
                  <a:pt x="16052" y="25482"/>
                </a:cubicBezTo>
                <a:cubicBezTo>
                  <a:pt x="16106" y="25643"/>
                  <a:pt x="15972" y="25849"/>
                  <a:pt x="16052" y="26001"/>
                </a:cubicBezTo>
                <a:cubicBezTo>
                  <a:pt x="16133" y="26153"/>
                  <a:pt x="16195" y="26332"/>
                  <a:pt x="16133" y="26717"/>
                </a:cubicBezTo>
                <a:cubicBezTo>
                  <a:pt x="16070" y="27101"/>
                  <a:pt x="16187" y="29222"/>
                  <a:pt x="16571" y="29374"/>
                </a:cubicBezTo>
                <a:lnTo>
                  <a:pt x="16598" y="29383"/>
                </a:lnTo>
                <a:cubicBezTo>
                  <a:pt x="16625" y="29562"/>
                  <a:pt x="16670" y="29741"/>
                  <a:pt x="16732" y="29911"/>
                </a:cubicBezTo>
                <a:cubicBezTo>
                  <a:pt x="16849" y="30179"/>
                  <a:pt x="16929" y="30188"/>
                  <a:pt x="16849" y="30537"/>
                </a:cubicBezTo>
                <a:cubicBezTo>
                  <a:pt x="16786" y="30734"/>
                  <a:pt x="16777" y="30940"/>
                  <a:pt x="16813" y="31146"/>
                </a:cubicBezTo>
                <a:cubicBezTo>
                  <a:pt x="16822" y="31217"/>
                  <a:pt x="16446" y="31826"/>
                  <a:pt x="16482" y="32076"/>
                </a:cubicBezTo>
                <a:cubicBezTo>
                  <a:pt x="16518" y="32327"/>
                  <a:pt x="16527" y="32640"/>
                  <a:pt x="16527" y="32640"/>
                </a:cubicBezTo>
                <a:cubicBezTo>
                  <a:pt x="16527" y="32640"/>
                  <a:pt x="17092" y="32798"/>
                  <a:pt x="17383" y="32798"/>
                </a:cubicBezTo>
                <a:cubicBezTo>
                  <a:pt x="17431" y="32798"/>
                  <a:pt x="17472" y="32793"/>
                  <a:pt x="17502" y="32783"/>
                </a:cubicBezTo>
                <a:cubicBezTo>
                  <a:pt x="17695" y="32708"/>
                  <a:pt x="17628" y="32530"/>
                  <a:pt x="17877" y="32530"/>
                </a:cubicBezTo>
                <a:cubicBezTo>
                  <a:pt x="17893" y="32530"/>
                  <a:pt x="17912" y="32531"/>
                  <a:pt x="17931" y="32532"/>
                </a:cubicBezTo>
                <a:cubicBezTo>
                  <a:pt x="18334" y="32568"/>
                  <a:pt x="18728" y="32658"/>
                  <a:pt x="19103" y="32801"/>
                </a:cubicBezTo>
                <a:cubicBezTo>
                  <a:pt x="19208" y="32843"/>
                  <a:pt x="19461" y="32863"/>
                  <a:pt x="19752" y="32863"/>
                </a:cubicBezTo>
                <a:cubicBezTo>
                  <a:pt x="20207" y="32863"/>
                  <a:pt x="20753" y="32813"/>
                  <a:pt x="20955" y="32720"/>
                </a:cubicBezTo>
                <a:cubicBezTo>
                  <a:pt x="21287" y="32577"/>
                  <a:pt x="21018" y="32192"/>
                  <a:pt x="20821" y="32049"/>
                </a:cubicBezTo>
                <a:cubicBezTo>
                  <a:pt x="20615" y="31915"/>
                  <a:pt x="19783" y="31844"/>
                  <a:pt x="19640" y="31709"/>
                </a:cubicBezTo>
                <a:lnTo>
                  <a:pt x="19220" y="31325"/>
                </a:lnTo>
                <a:cubicBezTo>
                  <a:pt x="19220" y="31325"/>
                  <a:pt x="18817" y="30958"/>
                  <a:pt x="18647" y="30841"/>
                </a:cubicBezTo>
                <a:cubicBezTo>
                  <a:pt x="18477" y="30734"/>
                  <a:pt x="18656" y="30654"/>
                  <a:pt x="18575" y="30466"/>
                </a:cubicBezTo>
                <a:cubicBezTo>
                  <a:pt x="18504" y="30287"/>
                  <a:pt x="18477" y="29821"/>
                  <a:pt x="18504" y="29643"/>
                </a:cubicBezTo>
                <a:cubicBezTo>
                  <a:pt x="18522" y="29464"/>
                  <a:pt x="18495" y="28971"/>
                  <a:pt x="18495" y="28971"/>
                </a:cubicBezTo>
                <a:cubicBezTo>
                  <a:pt x="18665" y="28649"/>
                  <a:pt x="18656" y="27969"/>
                  <a:pt x="18620" y="27450"/>
                </a:cubicBezTo>
                <a:cubicBezTo>
                  <a:pt x="18593" y="26887"/>
                  <a:pt x="18638" y="24874"/>
                  <a:pt x="18513" y="24346"/>
                </a:cubicBezTo>
                <a:cubicBezTo>
                  <a:pt x="18397" y="23854"/>
                  <a:pt x="16008" y="20785"/>
                  <a:pt x="15220" y="20006"/>
                </a:cubicBezTo>
                <a:cubicBezTo>
                  <a:pt x="15301" y="19988"/>
                  <a:pt x="15372" y="19971"/>
                  <a:pt x="15444" y="19944"/>
                </a:cubicBezTo>
                <a:cubicBezTo>
                  <a:pt x="15068" y="19273"/>
                  <a:pt x="14818" y="18870"/>
                  <a:pt x="14719" y="18503"/>
                </a:cubicBezTo>
                <a:cubicBezTo>
                  <a:pt x="14728" y="18485"/>
                  <a:pt x="14898" y="17895"/>
                  <a:pt x="14862" y="17546"/>
                </a:cubicBezTo>
                <a:cubicBezTo>
                  <a:pt x="14997" y="17170"/>
                  <a:pt x="15041" y="16767"/>
                  <a:pt x="15005" y="16374"/>
                </a:cubicBezTo>
                <a:cubicBezTo>
                  <a:pt x="14988" y="15971"/>
                  <a:pt x="14988" y="15515"/>
                  <a:pt x="15032" y="15443"/>
                </a:cubicBezTo>
                <a:lnTo>
                  <a:pt x="15050" y="15416"/>
                </a:lnTo>
                <a:lnTo>
                  <a:pt x="15104" y="15407"/>
                </a:lnTo>
                <a:cubicBezTo>
                  <a:pt x="15122" y="15443"/>
                  <a:pt x="15131" y="15488"/>
                  <a:pt x="15140" y="15533"/>
                </a:cubicBezTo>
                <a:lnTo>
                  <a:pt x="15167" y="15524"/>
                </a:lnTo>
                <a:cubicBezTo>
                  <a:pt x="15220" y="15998"/>
                  <a:pt x="15354" y="16911"/>
                  <a:pt x="15524" y="17331"/>
                </a:cubicBezTo>
                <a:cubicBezTo>
                  <a:pt x="15736" y="17851"/>
                  <a:pt x="15912" y="18140"/>
                  <a:pt x="16210" y="18140"/>
                </a:cubicBezTo>
                <a:cubicBezTo>
                  <a:pt x="16302" y="18140"/>
                  <a:pt x="16406" y="18113"/>
                  <a:pt x="16527" y="18056"/>
                </a:cubicBezTo>
                <a:cubicBezTo>
                  <a:pt x="17037" y="17823"/>
                  <a:pt x="17806" y="16418"/>
                  <a:pt x="17806" y="16418"/>
                </a:cubicBezTo>
                <a:cubicBezTo>
                  <a:pt x="17870" y="16250"/>
                  <a:pt x="18036" y="16146"/>
                  <a:pt x="18211" y="16146"/>
                </a:cubicBezTo>
                <a:cubicBezTo>
                  <a:pt x="18231" y="16146"/>
                  <a:pt x="18251" y="16147"/>
                  <a:pt x="18271" y="16150"/>
                </a:cubicBezTo>
                <a:cubicBezTo>
                  <a:pt x="18385" y="16150"/>
                  <a:pt x="18514" y="16186"/>
                  <a:pt x="18654" y="16186"/>
                </a:cubicBezTo>
                <a:cubicBezTo>
                  <a:pt x="18724" y="16186"/>
                  <a:pt x="18796" y="16177"/>
                  <a:pt x="18871" y="16150"/>
                </a:cubicBezTo>
                <a:cubicBezTo>
                  <a:pt x="19077" y="16069"/>
                  <a:pt x="19255" y="15908"/>
                  <a:pt x="19363" y="15712"/>
                </a:cubicBezTo>
                <a:lnTo>
                  <a:pt x="22942" y="16588"/>
                </a:lnTo>
                <a:lnTo>
                  <a:pt x="23112" y="16061"/>
                </a:lnTo>
                <a:lnTo>
                  <a:pt x="28337" y="17349"/>
                </a:lnTo>
                <a:lnTo>
                  <a:pt x="28435" y="16964"/>
                </a:lnTo>
                <a:lnTo>
                  <a:pt x="28239" y="16919"/>
                </a:lnTo>
                <a:lnTo>
                  <a:pt x="28274" y="16454"/>
                </a:lnTo>
                <a:lnTo>
                  <a:pt x="28176" y="16418"/>
                </a:lnTo>
                <a:lnTo>
                  <a:pt x="28006" y="16857"/>
                </a:lnTo>
                <a:cubicBezTo>
                  <a:pt x="26574" y="16508"/>
                  <a:pt x="21913" y="15354"/>
                  <a:pt x="18817" y="14593"/>
                </a:cubicBezTo>
                <a:cubicBezTo>
                  <a:pt x="18781" y="14495"/>
                  <a:pt x="18719" y="14414"/>
                  <a:pt x="18647" y="14361"/>
                </a:cubicBezTo>
                <a:cubicBezTo>
                  <a:pt x="18623" y="14351"/>
                  <a:pt x="18596" y="14345"/>
                  <a:pt x="18571" y="14345"/>
                </a:cubicBezTo>
                <a:cubicBezTo>
                  <a:pt x="18501" y="14345"/>
                  <a:pt x="18445" y="14388"/>
                  <a:pt x="18504" y="14513"/>
                </a:cubicBezTo>
                <a:lnTo>
                  <a:pt x="18441" y="14495"/>
                </a:lnTo>
                <a:cubicBezTo>
                  <a:pt x="18414" y="14423"/>
                  <a:pt x="18388" y="14352"/>
                  <a:pt x="18352" y="14289"/>
                </a:cubicBezTo>
                <a:cubicBezTo>
                  <a:pt x="18315" y="14227"/>
                  <a:pt x="18251" y="14198"/>
                  <a:pt x="18200" y="14198"/>
                </a:cubicBezTo>
                <a:cubicBezTo>
                  <a:pt x="18139" y="14198"/>
                  <a:pt x="18094" y="14238"/>
                  <a:pt x="18128" y="14316"/>
                </a:cubicBezTo>
                <a:cubicBezTo>
                  <a:pt x="18137" y="14352"/>
                  <a:pt x="18146" y="14387"/>
                  <a:pt x="18155" y="14432"/>
                </a:cubicBezTo>
                <a:lnTo>
                  <a:pt x="18092" y="14414"/>
                </a:lnTo>
                <a:cubicBezTo>
                  <a:pt x="18083" y="14370"/>
                  <a:pt x="18074" y="14334"/>
                  <a:pt x="18057" y="14289"/>
                </a:cubicBezTo>
                <a:cubicBezTo>
                  <a:pt x="18041" y="14260"/>
                  <a:pt x="18010" y="14247"/>
                  <a:pt x="17975" y="14247"/>
                </a:cubicBezTo>
                <a:cubicBezTo>
                  <a:pt x="17914" y="14247"/>
                  <a:pt x="17841" y="14288"/>
                  <a:pt x="17824" y="14352"/>
                </a:cubicBezTo>
                <a:lnTo>
                  <a:pt x="16652" y="14056"/>
                </a:lnTo>
                <a:cubicBezTo>
                  <a:pt x="16598" y="13815"/>
                  <a:pt x="16535" y="13564"/>
                  <a:pt x="16482" y="13367"/>
                </a:cubicBezTo>
                <a:cubicBezTo>
                  <a:pt x="16312" y="12768"/>
                  <a:pt x="15847" y="12589"/>
                  <a:pt x="15551" y="12249"/>
                </a:cubicBezTo>
                <a:cubicBezTo>
                  <a:pt x="15292" y="11990"/>
                  <a:pt x="14997" y="11766"/>
                  <a:pt x="14674" y="11578"/>
                </a:cubicBezTo>
                <a:cubicBezTo>
                  <a:pt x="14639" y="11533"/>
                  <a:pt x="14603" y="11480"/>
                  <a:pt x="14567" y="11426"/>
                </a:cubicBezTo>
                <a:cubicBezTo>
                  <a:pt x="14495" y="11292"/>
                  <a:pt x="14460" y="11148"/>
                  <a:pt x="14478" y="11005"/>
                </a:cubicBezTo>
                <a:cubicBezTo>
                  <a:pt x="14478" y="10997"/>
                  <a:pt x="14484" y="10994"/>
                  <a:pt x="14496" y="10994"/>
                </a:cubicBezTo>
                <a:cubicBezTo>
                  <a:pt x="14525" y="10994"/>
                  <a:pt x="14585" y="11012"/>
                  <a:pt x="14660" y="11012"/>
                </a:cubicBezTo>
                <a:cubicBezTo>
                  <a:pt x="14745" y="11012"/>
                  <a:pt x="14847" y="10989"/>
                  <a:pt x="14943" y="10889"/>
                </a:cubicBezTo>
                <a:cubicBezTo>
                  <a:pt x="15158" y="10630"/>
                  <a:pt x="15337" y="10343"/>
                  <a:pt x="15480" y="10039"/>
                </a:cubicBezTo>
                <a:cubicBezTo>
                  <a:pt x="15730" y="9449"/>
                  <a:pt x="15650" y="8742"/>
                  <a:pt x="15632" y="8634"/>
                </a:cubicBezTo>
                <a:cubicBezTo>
                  <a:pt x="15632" y="8607"/>
                  <a:pt x="15623" y="8563"/>
                  <a:pt x="15623" y="8500"/>
                </a:cubicBezTo>
                <a:cubicBezTo>
                  <a:pt x="15623" y="8500"/>
                  <a:pt x="15802" y="7292"/>
                  <a:pt x="15811" y="6997"/>
                </a:cubicBezTo>
                <a:cubicBezTo>
                  <a:pt x="15820" y="6702"/>
                  <a:pt x="15909" y="5995"/>
                  <a:pt x="15659" y="5887"/>
                </a:cubicBezTo>
                <a:cubicBezTo>
                  <a:pt x="15550" y="5844"/>
                  <a:pt x="15428" y="5824"/>
                  <a:pt x="15296" y="5824"/>
                </a:cubicBezTo>
                <a:cubicBezTo>
                  <a:pt x="14256" y="5824"/>
                  <a:pt x="12598" y="7052"/>
                  <a:pt x="12312" y="7766"/>
                </a:cubicBezTo>
                <a:cubicBezTo>
                  <a:pt x="12160" y="8124"/>
                  <a:pt x="12599" y="8706"/>
                  <a:pt x="12599" y="8706"/>
                </a:cubicBezTo>
                <a:cubicBezTo>
                  <a:pt x="12509" y="8724"/>
                  <a:pt x="12447" y="8786"/>
                  <a:pt x="12429" y="8867"/>
                </a:cubicBezTo>
                <a:cubicBezTo>
                  <a:pt x="12339" y="9189"/>
                  <a:pt x="12590" y="9556"/>
                  <a:pt x="12733" y="9592"/>
                </a:cubicBezTo>
                <a:cubicBezTo>
                  <a:pt x="12764" y="9605"/>
                  <a:pt x="12798" y="9612"/>
                  <a:pt x="12831" y="9612"/>
                </a:cubicBezTo>
                <a:cubicBezTo>
                  <a:pt x="12865" y="9612"/>
                  <a:pt x="12898" y="9605"/>
                  <a:pt x="12930" y="9592"/>
                </a:cubicBezTo>
                <a:cubicBezTo>
                  <a:pt x="12930" y="9592"/>
                  <a:pt x="13028" y="10316"/>
                  <a:pt x="12948" y="10513"/>
                </a:cubicBezTo>
                <a:cubicBezTo>
                  <a:pt x="12922" y="10519"/>
                  <a:pt x="12873" y="10528"/>
                  <a:pt x="12812" y="10528"/>
                </a:cubicBezTo>
                <a:cubicBezTo>
                  <a:pt x="12685" y="10528"/>
                  <a:pt x="12508" y="10490"/>
                  <a:pt x="12393" y="10307"/>
                </a:cubicBezTo>
                <a:cubicBezTo>
                  <a:pt x="12223" y="10003"/>
                  <a:pt x="12080" y="9690"/>
                  <a:pt x="11954" y="9359"/>
                </a:cubicBezTo>
                <a:cubicBezTo>
                  <a:pt x="11946" y="9279"/>
                  <a:pt x="11883" y="9207"/>
                  <a:pt x="11874" y="9126"/>
                </a:cubicBezTo>
                <a:cubicBezTo>
                  <a:pt x="11776" y="8437"/>
                  <a:pt x="11659" y="7981"/>
                  <a:pt x="11650" y="7820"/>
                </a:cubicBezTo>
                <a:cubicBezTo>
                  <a:pt x="11901" y="7194"/>
                  <a:pt x="13001" y="4760"/>
                  <a:pt x="13180" y="4313"/>
                </a:cubicBezTo>
                <a:cubicBezTo>
                  <a:pt x="13359" y="3856"/>
                  <a:pt x="13708" y="3543"/>
                  <a:pt x="13807" y="3194"/>
                </a:cubicBezTo>
                <a:cubicBezTo>
                  <a:pt x="13914" y="2836"/>
                  <a:pt x="13950" y="2183"/>
                  <a:pt x="13869" y="1960"/>
                </a:cubicBezTo>
                <a:cubicBezTo>
                  <a:pt x="13789" y="1736"/>
                  <a:pt x="14084" y="1029"/>
                  <a:pt x="14191" y="886"/>
                </a:cubicBezTo>
                <a:cubicBezTo>
                  <a:pt x="14264" y="789"/>
                  <a:pt x="14197" y="720"/>
                  <a:pt x="14118" y="720"/>
                </a:cubicBezTo>
                <a:cubicBezTo>
                  <a:pt x="14081" y="720"/>
                  <a:pt x="14041" y="735"/>
                  <a:pt x="14012" y="770"/>
                </a:cubicBezTo>
                <a:cubicBezTo>
                  <a:pt x="13905" y="931"/>
                  <a:pt x="13807" y="1101"/>
                  <a:pt x="13708" y="1271"/>
                </a:cubicBezTo>
                <a:cubicBezTo>
                  <a:pt x="13807" y="949"/>
                  <a:pt x="14003" y="474"/>
                  <a:pt x="14048" y="376"/>
                </a:cubicBezTo>
                <a:cubicBezTo>
                  <a:pt x="14086" y="307"/>
                  <a:pt x="14033" y="225"/>
                  <a:pt x="13961" y="225"/>
                </a:cubicBezTo>
                <a:cubicBezTo>
                  <a:pt x="13949" y="225"/>
                  <a:pt x="13936" y="228"/>
                  <a:pt x="13923" y="233"/>
                </a:cubicBezTo>
                <a:cubicBezTo>
                  <a:pt x="13851" y="278"/>
                  <a:pt x="13547" y="931"/>
                  <a:pt x="13529" y="993"/>
                </a:cubicBezTo>
                <a:cubicBezTo>
                  <a:pt x="13547" y="814"/>
                  <a:pt x="13583" y="626"/>
                  <a:pt x="13646" y="456"/>
                </a:cubicBezTo>
                <a:cubicBezTo>
                  <a:pt x="13690" y="349"/>
                  <a:pt x="13789" y="161"/>
                  <a:pt x="13789" y="72"/>
                </a:cubicBezTo>
                <a:cubicBezTo>
                  <a:pt x="13784" y="25"/>
                  <a:pt x="13751" y="0"/>
                  <a:pt x="1370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89" name="Google Shape;589;p40"/>
          <p:cNvSpPr/>
          <p:nvPr/>
        </p:nvSpPr>
        <p:spPr>
          <a:xfrm flipH="1">
            <a:off x="5112932" y="4217225"/>
            <a:ext cx="1752613" cy="1847347"/>
          </a:xfrm>
          <a:custGeom>
            <a:avLst/>
            <a:gdLst/>
            <a:ahLst/>
            <a:cxnLst/>
            <a:rect l="l" t="t" r="r" b="b"/>
            <a:pathLst>
              <a:path w="13672" h="14411" extrusionOk="0">
                <a:moveTo>
                  <a:pt x="788" y="4273"/>
                </a:moveTo>
                <a:cubicBezTo>
                  <a:pt x="806" y="4372"/>
                  <a:pt x="823" y="4479"/>
                  <a:pt x="841" y="4586"/>
                </a:cubicBezTo>
                <a:cubicBezTo>
                  <a:pt x="895" y="4873"/>
                  <a:pt x="806" y="5177"/>
                  <a:pt x="609" y="5392"/>
                </a:cubicBezTo>
                <a:cubicBezTo>
                  <a:pt x="573" y="5436"/>
                  <a:pt x="528" y="5490"/>
                  <a:pt x="501" y="5544"/>
                </a:cubicBezTo>
                <a:cubicBezTo>
                  <a:pt x="573" y="5114"/>
                  <a:pt x="671" y="4694"/>
                  <a:pt x="788" y="4273"/>
                </a:cubicBezTo>
                <a:close/>
                <a:moveTo>
                  <a:pt x="2282" y="12299"/>
                </a:moveTo>
                <a:cubicBezTo>
                  <a:pt x="2300" y="12317"/>
                  <a:pt x="2318" y="12335"/>
                  <a:pt x="2344" y="12353"/>
                </a:cubicBezTo>
                <a:cubicBezTo>
                  <a:pt x="2389" y="12541"/>
                  <a:pt x="2407" y="12737"/>
                  <a:pt x="2389" y="12925"/>
                </a:cubicBezTo>
                <a:cubicBezTo>
                  <a:pt x="2362" y="13346"/>
                  <a:pt x="2344" y="13587"/>
                  <a:pt x="2282" y="13757"/>
                </a:cubicBezTo>
                <a:cubicBezTo>
                  <a:pt x="2273" y="13775"/>
                  <a:pt x="2264" y="13802"/>
                  <a:pt x="2255" y="13820"/>
                </a:cubicBezTo>
                <a:cubicBezTo>
                  <a:pt x="2183" y="13802"/>
                  <a:pt x="2121" y="13766"/>
                  <a:pt x="2067" y="13722"/>
                </a:cubicBezTo>
                <a:cubicBezTo>
                  <a:pt x="1897" y="13561"/>
                  <a:pt x="1790" y="13498"/>
                  <a:pt x="1709" y="13417"/>
                </a:cubicBezTo>
                <a:cubicBezTo>
                  <a:pt x="1629" y="13337"/>
                  <a:pt x="1611" y="13265"/>
                  <a:pt x="1709" y="13095"/>
                </a:cubicBezTo>
                <a:cubicBezTo>
                  <a:pt x="1772" y="12988"/>
                  <a:pt x="1870" y="12720"/>
                  <a:pt x="1933" y="12567"/>
                </a:cubicBezTo>
                <a:cubicBezTo>
                  <a:pt x="2013" y="12567"/>
                  <a:pt x="2094" y="12541"/>
                  <a:pt x="2174" y="12487"/>
                </a:cubicBezTo>
                <a:cubicBezTo>
                  <a:pt x="2219" y="12433"/>
                  <a:pt x="2255" y="12371"/>
                  <a:pt x="2282" y="12299"/>
                </a:cubicBezTo>
                <a:close/>
                <a:moveTo>
                  <a:pt x="4337" y="1"/>
                </a:moveTo>
                <a:cubicBezTo>
                  <a:pt x="4269" y="1"/>
                  <a:pt x="4185" y="24"/>
                  <a:pt x="4098" y="68"/>
                </a:cubicBezTo>
                <a:cubicBezTo>
                  <a:pt x="3866" y="184"/>
                  <a:pt x="3096" y="274"/>
                  <a:pt x="2532" y="292"/>
                </a:cubicBezTo>
                <a:cubicBezTo>
                  <a:pt x="1978" y="310"/>
                  <a:pt x="1700" y="229"/>
                  <a:pt x="1879" y="614"/>
                </a:cubicBezTo>
                <a:cubicBezTo>
                  <a:pt x="2004" y="900"/>
                  <a:pt x="2157" y="1169"/>
                  <a:pt x="2318" y="1437"/>
                </a:cubicBezTo>
                <a:cubicBezTo>
                  <a:pt x="2291" y="1598"/>
                  <a:pt x="2246" y="1893"/>
                  <a:pt x="2246" y="1893"/>
                </a:cubicBezTo>
                <a:cubicBezTo>
                  <a:pt x="2255" y="1902"/>
                  <a:pt x="2264" y="1911"/>
                  <a:pt x="2273" y="1920"/>
                </a:cubicBezTo>
                <a:cubicBezTo>
                  <a:pt x="2264" y="1929"/>
                  <a:pt x="2264" y="1938"/>
                  <a:pt x="2255" y="1956"/>
                </a:cubicBezTo>
                <a:cubicBezTo>
                  <a:pt x="2252" y="1956"/>
                  <a:pt x="2249" y="1955"/>
                  <a:pt x="2246" y="1955"/>
                </a:cubicBezTo>
                <a:cubicBezTo>
                  <a:pt x="2178" y="1955"/>
                  <a:pt x="2019" y="2047"/>
                  <a:pt x="1942" y="2090"/>
                </a:cubicBezTo>
                <a:cubicBezTo>
                  <a:pt x="1911" y="2088"/>
                  <a:pt x="1881" y="2087"/>
                  <a:pt x="1852" y="2087"/>
                </a:cubicBezTo>
                <a:cubicBezTo>
                  <a:pt x="1201" y="2087"/>
                  <a:pt x="929" y="2547"/>
                  <a:pt x="886" y="2752"/>
                </a:cubicBezTo>
                <a:cubicBezTo>
                  <a:pt x="841" y="2967"/>
                  <a:pt x="832" y="3405"/>
                  <a:pt x="788" y="3728"/>
                </a:cubicBezTo>
                <a:cubicBezTo>
                  <a:pt x="788" y="3763"/>
                  <a:pt x="779" y="3808"/>
                  <a:pt x="770" y="3844"/>
                </a:cubicBezTo>
                <a:cubicBezTo>
                  <a:pt x="770" y="3844"/>
                  <a:pt x="143" y="5678"/>
                  <a:pt x="313" y="6152"/>
                </a:cubicBezTo>
                <a:cubicBezTo>
                  <a:pt x="305" y="6143"/>
                  <a:pt x="305" y="6134"/>
                  <a:pt x="305" y="6125"/>
                </a:cubicBezTo>
                <a:cubicBezTo>
                  <a:pt x="305" y="6125"/>
                  <a:pt x="27" y="6600"/>
                  <a:pt x="0" y="6975"/>
                </a:cubicBezTo>
                <a:cubicBezTo>
                  <a:pt x="26" y="7248"/>
                  <a:pt x="227" y="7342"/>
                  <a:pt x="420" y="7342"/>
                </a:cubicBezTo>
                <a:cubicBezTo>
                  <a:pt x="493" y="7342"/>
                  <a:pt x="565" y="7329"/>
                  <a:pt x="627" y="7306"/>
                </a:cubicBezTo>
                <a:cubicBezTo>
                  <a:pt x="662" y="7467"/>
                  <a:pt x="752" y="7611"/>
                  <a:pt x="877" y="7727"/>
                </a:cubicBezTo>
                <a:cubicBezTo>
                  <a:pt x="1226" y="8022"/>
                  <a:pt x="1226" y="8398"/>
                  <a:pt x="1548" y="8657"/>
                </a:cubicBezTo>
                <a:cubicBezTo>
                  <a:pt x="1745" y="8845"/>
                  <a:pt x="1897" y="9069"/>
                  <a:pt x="1987" y="9329"/>
                </a:cubicBezTo>
                <a:cubicBezTo>
                  <a:pt x="1843" y="9651"/>
                  <a:pt x="1611" y="10107"/>
                  <a:pt x="1494" y="10384"/>
                </a:cubicBezTo>
                <a:cubicBezTo>
                  <a:pt x="1351" y="10715"/>
                  <a:pt x="1414" y="11082"/>
                  <a:pt x="1378" y="11360"/>
                </a:cubicBezTo>
                <a:cubicBezTo>
                  <a:pt x="1342" y="11646"/>
                  <a:pt x="1119" y="11637"/>
                  <a:pt x="1074" y="12120"/>
                </a:cubicBezTo>
                <a:cubicBezTo>
                  <a:pt x="1065" y="12165"/>
                  <a:pt x="1074" y="12210"/>
                  <a:pt x="1083" y="12254"/>
                </a:cubicBezTo>
                <a:cubicBezTo>
                  <a:pt x="1038" y="12397"/>
                  <a:pt x="984" y="12532"/>
                  <a:pt x="904" y="12657"/>
                </a:cubicBezTo>
                <a:cubicBezTo>
                  <a:pt x="779" y="12863"/>
                  <a:pt x="725" y="13024"/>
                  <a:pt x="734" y="13104"/>
                </a:cubicBezTo>
                <a:cubicBezTo>
                  <a:pt x="743" y="13185"/>
                  <a:pt x="412" y="13552"/>
                  <a:pt x="430" y="13838"/>
                </a:cubicBezTo>
                <a:cubicBezTo>
                  <a:pt x="439" y="13963"/>
                  <a:pt x="439" y="14088"/>
                  <a:pt x="430" y="14214"/>
                </a:cubicBezTo>
                <a:cubicBezTo>
                  <a:pt x="430" y="14214"/>
                  <a:pt x="958" y="14267"/>
                  <a:pt x="1002" y="14267"/>
                </a:cubicBezTo>
                <a:cubicBezTo>
                  <a:pt x="1038" y="14267"/>
                  <a:pt x="1110" y="14133"/>
                  <a:pt x="1110" y="14133"/>
                </a:cubicBezTo>
                <a:lnTo>
                  <a:pt x="1387" y="14232"/>
                </a:lnTo>
                <a:cubicBezTo>
                  <a:pt x="1673" y="14285"/>
                  <a:pt x="1960" y="14312"/>
                  <a:pt x="2255" y="14312"/>
                </a:cubicBezTo>
                <a:cubicBezTo>
                  <a:pt x="2264" y="14357"/>
                  <a:pt x="2273" y="14384"/>
                  <a:pt x="2291" y="14393"/>
                </a:cubicBezTo>
                <a:cubicBezTo>
                  <a:pt x="2309" y="14402"/>
                  <a:pt x="2390" y="14405"/>
                  <a:pt x="2492" y="14405"/>
                </a:cubicBezTo>
                <a:cubicBezTo>
                  <a:pt x="2695" y="14405"/>
                  <a:pt x="2980" y="14393"/>
                  <a:pt x="2998" y="14393"/>
                </a:cubicBezTo>
                <a:cubicBezTo>
                  <a:pt x="3024" y="14393"/>
                  <a:pt x="2998" y="14294"/>
                  <a:pt x="2998" y="14294"/>
                </a:cubicBezTo>
                <a:lnTo>
                  <a:pt x="2998" y="14294"/>
                </a:lnTo>
                <a:cubicBezTo>
                  <a:pt x="3266" y="14357"/>
                  <a:pt x="3543" y="14393"/>
                  <a:pt x="3812" y="14411"/>
                </a:cubicBezTo>
                <a:cubicBezTo>
                  <a:pt x="4152" y="14411"/>
                  <a:pt x="4617" y="14357"/>
                  <a:pt x="4698" y="14160"/>
                </a:cubicBezTo>
                <a:cubicBezTo>
                  <a:pt x="4778" y="13954"/>
                  <a:pt x="4572" y="13757"/>
                  <a:pt x="4286" y="13757"/>
                </a:cubicBezTo>
                <a:cubicBezTo>
                  <a:pt x="3991" y="13757"/>
                  <a:pt x="3490" y="13534"/>
                  <a:pt x="3481" y="13364"/>
                </a:cubicBezTo>
                <a:cubicBezTo>
                  <a:pt x="3472" y="13176"/>
                  <a:pt x="3436" y="12979"/>
                  <a:pt x="3373" y="12800"/>
                </a:cubicBezTo>
                <a:cubicBezTo>
                  <a:pt x="3347" y="12657"/>
                  <a:pt x="3347" y="12505"/>
                  <a:pt x="3356" y="12362"/>
                </a:cubicBezTo>
                <a:cubicBezTo>
                  <a:pt x="3409" y="12326"/>
                  <a:pt x="3445" y="12272"/>
                  <a:pt x="3481" y="12218"/>
                </a:cubicBezTo>
                <a:cubicBezTo>
                  <a:pt x="3696" y="11816"/>
                  <a:pt x="3597" y="11082"/>
                  <a:pt x="3588" y="10867"/>
                </a:cubicBezTo>
                <a:cubicBezTo>
                  <a:pt x="3570" y="10653"/>
                  <a:pt x="3624" y="10572"/>
                  <a:pt x="3696" y="10250"/>
                </a:cubicBezTo>
                <a:cubicBezTo>
                  <a:pt x="3776" y="9937"/>
                  <a:pt x="3758" y="9499"/>
                  <a:pt x="3767" y="9275"/>
                </a:cubicBezTo>
                <a:cubicBezTo>
                  <a:pt x="3740" y="9096"/>
                  <a:pt x="3687" y="8917"/>
                  <a:pt x="3615" y="8756"/>
                </a:cubicBezTo>
                <a:cubicBezTo>
                  <a:pt x="3624" y="8452"/>
                  <a:pt x="3579" y="8058"/>
                  <a:pt x="3570" y="7709"/>
                </a:cubicBezTo>
                <a:cubicBezTo>
                  <a:pt x="3534" y="7378"/>
                  <a:pt x="3481" y="7056"/>
                  <a:pt x="3391" y="6743"/>
                </a:cubicBezTo>
                <a:lnTo>
                  <a:pt x="3534" y="6716"/>
                </a:lnTo>
                <a:cubicBezTo>
                  <a:pt x="3534" y="6716"/>
                  <a:pt x="3230" y="6295"/>
                  <a:pt x="3284" y="6188"/>
                </a:cubicBezTo>
                <a:cubicBezTo>
                  <a:pt x="3338" y="6072"/>
                  <a:pt x="3463" y="5964"/>
                  <a:pt x="3454" y="5669"/>
                </a:cubicBezTo>
                <a:cubicBezTo>
                  <a:pt x="3445" y="5365"/>
                  <a:pt x="3785" y="5016"/>
                  <a:pt x="3928" y="4801"/>
                </a:cubicBezTo>
                <a:cubicBezTo>
                  <a:pt x="4062" y="4595"/>
                  <a:pt x="4036" y="4246"/>
                  <a:pt x="4071" y="3817"/>
                </a:cubicBezTo>
                <a:cubicBezTo>
                  <a:pt x="4161" y="3781"/>
                  <a:pt x="5226" y="3343"/>
                  <a:pt x="5369" y="3271"/>
                </a:cubicBezTo>
                <a:cubicBezTo>
                  <a:pt x="5398" y="3255"/>
                  <a:pt x="5423" y="3249"/>
                  <a:pt x="5446" y="3249"/>
                </a:cubicBezTo>
                <a:cubicBezTo>
                  <a:pt x="5531" y="3249"/>
                  <a:pt x="5591" y="3335"/>
                  <a:pt x="5738" y="3335"/>
                </a:cubicBezTo>
                <a:cubicBezTo>
                  <a:pt x="5749" y="3335"/>
                  <a:pt x="5760" y="3335"/>
                  <a:pt x="5771" y="3334"/>
                </a:cubicBezTo>
                <a:cubicBezTo>
                  <a:pt x="5977" y="3307"/>
                  <a:pt x="5861" y="3235"/>
                  <a:pt x="5771" y="3065"/>
                </a:cubicBezTo>
                <a:cubicBezTo>
                  <a:pt x="5932" y="3012"/>
                  <a:pt x="6308" y="2886"/>
                  <a:pt x="6568" y="2806"/>
                </a:cubicBezTo>
                <a:cubicBezTo>
                  <a:pt x="6973" y="2677"/>
                  <a:pt x="7252" y="2620"/>
                  <a:pt x="7445" y="2620"/>
                </a:cubicBezTo>
                <a:cubicBezTo>
                  <a:pt x="7533" y="2620"/>
                  <a:pt x="7603" y="2631"/>
                  <a:pt x="7659" y="2654"/>
                </a:cubicBezTo>
                <a:cubicBezTo>
                  <a:pt x="7756" y="2686"/>
                  <a:pt x="7856" y="2702"/>
                  <a:pt x="7957" y="2702"/>
                </a:cubicBezTo>
                <a:cubicBezTo>
                  <a:pt x="8024" y="2702"/>
                  <a:pt x="8092" y="2695"/>
                  <a:pt x="8160" y="2681"/>
                </a:cubicBezTo>
                <a:cubicBezTo>
                  <a:pt x="8232" y="2672"/>
                  <a:pt x="8303" y="2654"/>
                  <a:pt x="8366" y="2636"/>
                </a:cubicBezTo>
                <a:cubicBezTo>
                  <a:pt x="8464" y="2636"/>
                  <a:pt x="8554" y="2618"/>
                  <a:pt x="8634" y="2582"/>
                </a:cubicBezTo>
                <a:cubicBezTo>
                  <a:pt x="8715" y="2538"/>
                  <a:pt x="8778" y="2466"/>
                  <a:pt x="8813" y="2385"/>
                </a:cubicBezTo>
                <a:lnTo>
                  <a:pt x="10424" y="2430"/>
                </a:lnTo>
                <a:lnTo>
                  <a:pt x="10469" y="2108"/>
                </a:lnTo>
                <a:lnTo>
                  <a:pt x="13672" y="2224"/>
                </a:lnTo>
                <a:lnTo>
                  <a:pt x="13672" y="1992"/>
                </a:lnTo>
                <a:lnTo>
                  <a:pt x="13600" y="1974"/>
                </a:lnTo>
                <a:lnTo>
                  <a:pt x="13547" y="1741"/>
                </a:lnTo>
                <a:lnTo>
                  <a:pt x="13484" y="1741"/>
                </a:lnTo>
                <a:lnTo>
                  <a:pt x="13466" y="1974"/>
                </a:lnTo>
                <a:lnTo>
                  <a:pt x="8223" y="1786"/>
                </a:lnTo>
                <a:cubicBezTo>
                  <a:pt x="8209" y="1777"/>
                  <a:pt x="8194" y="1773"/>
                  <a:pt x="8178" y="1773"/>
                </a:cubicBezTo>
                <a:cubicBezTo>
                  <a:pt x="8162" y="1773"/>
                  <a:pt x="8147" y="1777"/>
                  <a:pt x="8133" y="1786"/>
                </a:cubicBezTo>
                <a:cubicBezTo>
                  <a:pt x="6917" y="1750"/>
                  <a:pt x="5977" y="1714"/>
                  <a:pt x="5959" y="1714"/>
                </a:cubicBezTo>
                <a:cubicBezTo>
                  <a:pt x="5888" y="1705"/>
                  <a:pt x="5834" y="1589"/>
                  <a:pt x="5816" y="1535"/>
                </a:cubicBezTo>
                <a:cubicBezTo>
                  <a:pt x="5808" y="1512"/>
                  <a:pt x="5778" y="1504"/>
                  <a:pt x="5739" y="1504"/>
                </a:cubicBezTo>
                <a:cubicBezTo>
                  <a:pt x="5690" y="1504"/>
                  <a:pt x="5628" y="1517"/>
                  <a:pt x="5583" y="1527"/>
                </a:cubicBezTo>
                <a:cubicBezTo>
                  <a:pt x="5503" y="1544"/>
                  <a:pt x="5494" y="1732"/>
                  <a:pt x="5494" y="1732"/>
                </a:cubicBezTo>
                <a:cubicBezTo>
                  <a:pt x="5422" y="1732"/>
                  <a:pt x="5342" y="1741"/>
                  <a:pt x="5261" y="1750"/>
                </a:cubicBezTo>
                <a:cubicBezTo>
                  <a:pt x="5181" y="1768"/>
                  <a:pt x="5163" y="1893"/>
                  <a:pt x="5154" y="1920"/>
                </a:cubicBezTo>
                <a:cubicBezTo>
                  <a:pt x="5073" y="1965"/>
                  <a:pt x="4984" y="2001"/>
                  <a:pt x="4894" y="2036"/>
                </a:cubicBezTo>
                <a:cubicBezTo>
                  <a:pt x="4877" y="1983"/>
                  <a:pt x="4832" y="1947"/>
                  <a:pt x="4778" y="1938"/>
                </a:cubicBezTo>
                <a:cubicBezTo>
                  <a:pt x="4760" y="1940"/>
                  <a:pt x="4742" y="1941"/>
                  <a:pt x="4725" y="1941"/>
                </a:cubicBezTo>
                <a:cubicBezTo>
                  <a:pt x="4671" y="1941"/>
                  <a:pt x="4619" y="1931"/>
                  <a:pt x="4572" y="1911"/>
                </a:cubicBezTo>
                <a:cubicBezTo>
                  <a:pt x="4550" y="1903"/>
                  <a:pt x="4530" y="1899"/>
                  <a:pt x="4511" y="1899"/>
                </a:cubicBezTo>
                <a:cubicBezTo>
                  <a:pt x="4431" y="1899"/>
                  <a:pt x="4376" y="1965"/>
                  <a:pt x="4304" y="2001"/>
                </a:cubicBezTo>
                <a:cubicBezTo>
                  <a:pt x="4277" y="2019"/>
                  <a:pt x="4241" y="2028"/>
                  <a:pt x="4206" y="2036"/>
                </a:cubicBezTo>
                <a:cubicBezTo>
                  <a:pt x="4170" y="2028"/>
                  <a:pt x="4125" y="2019"/>
                  <a:pt x="4089" y="2010"/>
                </a:cubicBezTo>
                <a:cubicBezTo>
                  <a:pt x="4080" y="1956"/>
                  <a:pt x="4027" y="1866"/>
                  <a:pt x="4053" y="1858"/>
                </a:cubicBezTo>
                <a:cubicBezTo>
                  <a:pt x="4089" y="1849"/>
                  <a:pt x="4214" y="1804"/>
                  <a:pt x="4197" y="1750"/>
                </a:cubicBezTo>
                <a:cubicBezTo>
                  <a:pt x="4188" y="1696"/>
                  <a:pt x="4018" y="1527"/>
                  <a:pt x="4036" y="1455"/>
                </a:cubicBezTo>
                <a:cubicBezTo>
                  <a:pt x="4080" y="1339"/>
                  <a:pt x="4089" y="1222"/>
                  <a:pt x="4062" y="1106"/>
                </a:cubicBezTo>
                <a:cubicBezTo>
                  <a:pt x="4062" y="1106"/>
                  <a:pt x="4438" y="444"/>
                  <a:pt x="4492" y="211"/>
                </a:cubicBezTo>
                <a:cubicBezTo>
                  <a:pt x="4520" y="66"/>
                  <a:pt x="4450" y="1"/>
                  <a:pt x="43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90" name="Google Shape;590;p40"/>
          <p:cNvSpPr/>
          <p:nvPr/>
        </p:nvSpPr>
        <p:spPr>
          <a:xfrm flipH="1">
            <a:off x="4837086" y="5082452"/>
            <a:ext cx="5546781" cy="1458161"/>
          </a:xfrm>
          <a:custGeom>
            <a:avLst/>
            <a:gdLst/>
            <a:ahLst/>
            <a:cxnLst/>
            <a:rect l="l" t="t" r="r" b="b"/>
            <a:pathLst>
              <a:path w="43270" h="11375" extrusionOk="0">
                <a:moveTo>
                  <a:pt x="30886" y="4622"/>
                </a:moveTo>
                <a:lnTo>
                  <a:pt x="30886" y="4622"/>
                </a:lnTo>
                <a:cubicBezTo>
                  <a:pt x="30842" y="4854"/>
                  <a:pt x="30672" y="5024"/>
                  <a:pt x="30448" y="5087"/>
                </a:cubicBezTo>
                <a:cubicBezTo>
                  <a:pt x="30475" y="5051"/>
                  <a:pt x="30493" y="5015"/>
                  <a:pt x="30520" y="4980"/>
                </a:cubicBezTo>
                <a:cubicBezTo>
                  <a:pt x="30555" y="4971"/>
                  <a:pt x="30591" y="4944"/>
                  <a:pt x="30618" y="4917"/>
                </a:cubicBezTo>
                <a:cubicBezTo>
                  <a:pt x="30690" y="4827"/>
                  <a:pt x="30716" y="4729"/>
                  <a:pt x="30645" y="4702"/>
                </a:cubicBezTo>
                <a:cubicBezTo>
                  <a:pt x="30645" y="4675"/>
                  <a:pt x="30645" y="4657"/>
                  <a:pt x="30645" y="4631"/>
                </a:cubicBezTo>
                <a:lnTo>
                  <a:pt x="30886" y="4622"/>
                </a:lnTo>
                <a:close/>
                <a:moveTo>
                  <a:pt x="32399" y="4613"/>
                </a:moveTo>
                <a:lnTo>
                  <a:pt x="32399" y="4613"/>
                </a:lnTo>
                <a:cubicBezTo>
                  <a:pt x="32372" y="4657"/>
                  <a:pt x="32363" y="4684"/>
                  <a:pt x="32363" y="4684"/>
                </a:cubicBezTo>
                <a:cubicBezTo>
                  <a:pt x="32300" y="4747"/>
                  <a:pt x="32255" y="4827"/>
                  <a:pt x="32202" y="4908"/>
                </a:cubicBezTo>
                <a:lnTo>
                  <a:pt x="32166" y="4863"/>
                </a:lnTo>
                <a:cubicBezTo>
                  <a:pt x="32041" y="4980"/>
                  <a:pt x="30206" y="6107"/>
                  <a:pt x="29920" y="6375"/>
                </a:cubicBezTo>
                <a:cubicBezTo>
                  <a:pt x="29723" y="6563"/>
                  <a:pt x="28802" y="7351"/>
                  <a:pt x="28247" y="7834"/>
                </a:cubicBezTo>
                <a:cubicBezTo>
                  <a:pt x="28113" y="7682"/>
                  <a:pt x="27979" y="7529"/>
                  <a:pt x="27835" y="7386"/>
                </a:cubicBezTo>
                <a:cubicBezTo>
                  <a:pt x="28381" y="6993"/>
                  <a:pt x="28990" y="6527"/>
                  <a:pt x="29312" y="6152"/>
                </a:cubicBezTo>
                <a:lnTo>
                  <a:pt x="29088" y="5901"/>
                </a:lnTo>
                <a:cubicBezTo>
                  <a:pt x="29161" y="5804"/>
                  <a:pt x="29286" y="5655"/>
                  <a:pt x="29368" y="5655"/>
                </a:cubicBezTo>
                <a:cubicBezTo>
                  <a:pt x="29377" y="5655"/>
                  <a:pt x="29385" y="5656"/>
                  <a:pt x="29392" y="5660"/>
                </a:cubicBezTo>
                <a:cubicBezTo>
                  <a:pt x="29406" y="5664"/>
                  <a:pt x="29425" y="5666"/>
                  <a:pt x="29449" y="5666"/>
                </a:cubicBezTo>
                <a:cubicBezTo>
                  <a:pt x="29616" y="5666"/>
                  <a:pt x="29997" y="5564"/>
                  <a:pt x="30036" y="5463"/>
                </a:cubicBezTo>
                <a:cubicBezTo>
                  <a:pt x="30081" y="5463"/>
                  <a:pt x="30278" y="5409"/>
                  <a:pt x="30242" y="5221"/>
                </a:cubicBezTo>
                <a:lnTo>
                  <a:pt x="30242" y="5221"/>
                </a:lnTo>
                <a:cubicBezTo>
                  <a:pt x="30250" y="5224"/>
                  <a:pt x="30259" y="5225"/>
                  <a:pt x="30267" y="5225"/>
                </a:cubicBezTo>
                <a:cubicBezTo>
                  <a:pt x="30312" y="5225"/>
                  <a:pt x="30358" y="5186"/>
                  <a:pt x="30403" y="5141"/>
                </a:cubicBezTo>
                <a:cubicBezTo>
                  <a:pt x="30430" y="5132"/>
                  <a:pt x="30466" y="5132"/>
                  <a:pt x="30493" y="5123"/>
                </a:cubicBezTo>
                <a:cubicBezTo>
                  <a:pt x="30716" y="5042"/>
                  <a:pt x="30886" y="4854"/>
                  <a:pt x="30931" y="4622"/>
                </a:cubicBezTo>
                <a:cubicBezTo>
                  <a:pt x="31450" y="4622"/>
                  <a:pt x="32094" y="4622"/>
                  <a:pt x="32399" y="4613"/>
                </a:cubicBezTo>
                <a:close/>
                <a:moveTo>
                  <a:pt x="2066" y="7829"/>
                </a:moveTo>
                <a:cubicBezTo>
                  <a:pt x="2142" y="7829"/>
                  <a:pt x="2337" y="7904"/>
                  <a:pt x="2586" y="8013"/>
                </a:cubicBezTo>
                <a:cubicBezTo>
                  <a:pt x="2380" y="7986"/>
                  <a:pt x="2166" y="7932"/>
                  <a:pt x="1960" y="7869"/>
                </a:cubicBezTo>
                <a:cubicBezTo>
                  <a:pt x="1987" y="7861"/>
                  <a:pt x="2013" y="7843"/>
                  <a:pt x="2040" y="7834"/>
                </a:cubicBezTo>
                <a:cubicBezTo>
                  <a:pt x="2046" y="7830"/>
                  <a:pt x="2055" y="7829"/>
                  <a:pt x="2066" y="7829"/>
                </a:cubicBezTo>
                <a:close/>
                <a:moveTo>
                  <a:pt x="27352" y="1"/>
                </a:moveTo>
                <a:cubicBezTo>
                  <a:pt x="27215" y="1"/>
                  <a:pt x="27047" y="49"/>
                  <a:pt x="26869" y="139"/>
                </a:cubicBezTo>
                <a:cubicBezTo>
                  <a:pt x="26395" y="372"/>
                  <a:pt x="24820" y="551"/>
                  <a:pt x="23684" y="586"/>
                </a:cubicBezTo>
                <a:cubicBezTo>
                  <a:pt x="23565" y="589"/>
                  <a:pt x="23453" y="590"/>
                  <a:pt x="23348" y="590"/>
                </a:cubicBezTo>
                <a:cubicBezTo>
                  <a:pt x="23225" y="590"/>
                  <a:pt x="23111" y="589"/>
                  <a:pt x="23007" y="589"/>
                </a:cubicBezTo>
                <a:cubicBezTo>
                  <a:pt x="22346" y="589"/>
                  <a:pt x="22081" y="630"/>
                  <a:pt x="22351" y="1240"/>
                </a:cubicBezTo>
                <a:cubicBezTo>
                  <a:pt x="22628" y="1812"/>
                  <a:pt x="22923" y="2376"/>
                  <a:pt x="23245" y="2913"/>
                </a:cubicBezTo>
                <a:cubicBezTo>
                  <a:pt x="23201" y="3235"/>
                  <a:pt x="23111" y="3843"/>
                  <a:pt x="23111" y="3843"/>
                </a:cubicBezTo>
                <a:lnTo>
                  <a:pt x="23165" y="3888"/>
                </a:lnTo>
                <a:cubicBezTo>
                  <a:pt x="23138" y="3960"/>
                  <a:pt x="23084" y="4031"/>
                  <a:pt x="23022" y="4085"/>
                </a:cubicBezTo>
                <a:cubicBezTo>
                  <a:pt x="23004" y="4076"/>
                  <a:pt x="22977" y="4076"/>
                  <a:pt x="22959" y="4067"/>
                </a:cubicBezTo>
                <a:cubicBezTo>
                  <a:pt x="22851" y="4035"/>
                  <a:pt x="22750" y="4021"/>
                  <a:pt x="22652" y="4021"/>
                </a:cubicBezTo>
                <a:cubicBezTo>
                  <a:pt x="22396" y="4021"/>
                  <a:pt x="22168" y="4121"/>
                  <a:pt x="21921" y="4264"/>
                </a:cubicBezTo>
                <a:cubicBezTo>
                  <a:pt x="21590" y="4461"/>
                  <a:pt x="20024" y="5158"/>
                  <a:pt x="19774" y="5328"/>
                </a:cubicBezTo>
                <a:cubicBezTo>
                  <a:pt x="19693" y="5382"/>
                  <a:pt x="19586" y="5409"/>
                  <a:pt x="19488" y="5427"/>
                </a:cubicBezTo>
                <a:cubicBezTo>
                  <a:pt x="19425" y="5391"/>
                  <a:pt x="19371" y="5364"/>
                  <a:pt x="19309" y="5337"/>
                </a:cubicBezTo>
                <a:cubicBezTo>
                  <a:pt x="19250" y="5313"/>
                  <a:pt x="19131" y="5303"/>
                  <a:pt x="18990" y="5303"/>
                </a:cubicBezTo>
                <a:cubicBezTo>
                  <a:pt x="18659" y="5303"/>
                  <a:pt x="18206" y="5361"/>
                  <a:pt x="18119" y="5436"/>
                </a:cubicBezTo>
                <a:lnTo>
                  <a:pt x="17913" y="5436"/>
                </a:lnTo>
                <a:cubicBezTo>
                  <a:pt x="17344" y="5436"/>
                  <a:pt x="16714" y="5412"/>
                  <a:pt x="16166" y="5412"/>
                </a:cubicBezTo>
                <a:cubicBezTo>
                  <a:pt x="15594" y="5412"/>
                  <a:pt x="15113" y="5438"/>
                  <a:pt x="14889" y="5543"/>
                </a:cubicBezTo>
                <a:lnTo>
                  <a:pt x="15094" y="5651"/>
                </a:lnTo>
                <a:cubicBezTo>
                  <a:pt x="14558" y="5758"/>
                  <a:pt x="13708" y="5991"/>
                  <a:pt x="13028" y="6518"/>
                </a:cubicBezTo>
                <a:cubicBezTo>
                  <a:pt x="12379" y="7018"/>
                  <a:pt x="11806" y="7111"/>
                  <a:pt x="11386" y="7111"/>
                </a:cubicBezTo>
                <a:cubicBezTo>
                  <a:pt x="11141" y="7111"/>
                  <a:pt x="10948" y="7079"/>
                  <a:pt x="10822" y="7079"/>
                </a:cubicBezTo>
                <a:cubicBezTo>
                  <a:pt x="10801" y="7079"/>
                  <a:pt x="10781" y="7080"/>
                  <a:pt x="10764" y="7082"/>
                </a:cubicBezTo>
                <a:cubicBezTo>
                  <a:pt x="10701" y="7090"/>
                  <a:pt x="10646" y="7093"/>
                  <a:pt x="10595" y="7093"/>
                </a:cubicBezTo>
                <a:cubicBezTo>
                  <a:pt x="10481" y="7093"/>
                  <a:pt x="10387" y="7079"/>
                  <a:pt x="10279" y="7079"/>
                </a:cubicBezTo>
                <a:cubicBezTo>
                  <a:pt x="10213" y="7079"/>
                  <a:pt x="10142" y="7084"/>
                  <a:pt x="10057" y="7100"/>
                </a:cubicBezTo>
                <a:cubicBezTo>
                  <a:pt x="9832" y="7148"/>
                  <a:pt x="9442" y="7252"/>
                  <a:pt x="9166" y="7252"/>
                </a:cubicBezTo>
                <a:cubicBezTo>
                  <a:pt x="9079" y="7252"/>
                  <a:pt x="9003" y="7242"/>
                  <a:pt x="8948" y="7216"/>
                </a:cubicBezTo>
                <a:cubicBezTo>
                  <a:pt x="8738" y="7120"/>
                  <a:pt x="5710" y="6718"/>
                  <a:pt x="4870" y="6718"/>
                </a:cubicBezTo>
                <a:cubicBezTo>
                  <a:pt x="4778" y="6718"/>
                  <a:pt x="4713" y="6723"/>
                  <a:pt x="4680" y="6733"/>
                </a:cubicBezTo>
                <a:cubicBezTo>
                  <a:pt x="4590" y="6760"/>
                  <a:pt x="4537" y="6867"/>
                  <a:pt x="4510" y="7028"/>
                </a:cubicBezTo>
                <a:cubicBezTo>
                  <a:pt x="3803" y="6760"/>
                  <a:pt x="2783" y="6366"/>
                  <a:pt x="2577" y="6170"/>
                </a:cubicBezTo>
                <a:cubicBezTo>
                  <a:pt x="2237" y="5865"/>
                  <a:pt x="1548" y="5633"/>
                  <a:pt x="1548" y="5633"/>
                </a:cubicBezTo>
                <a:lnTo>
                  <a:pt x="1172" y="6348"/>
                </a:lnTo>
                <a:lnTo>
                  <a:pt x="1351" y="6617"/>
                </a:lnTo>
                <a:cubicBezTo>
                  <a:pt x="1351" y="6617"/>
                  <a:pt x="671" y="7467"/>
                  <a:pt x="457" y="7843"/>
                </a:cubicBezTo>
                <a:cubicBezTo>
                  <a:pt x="331" y="8066"/>
                  <a:pt x="430" y="8379"/>
                  <a:pt x="618" y="8639"/>
                </a:cubicBezTo>
                <a:cubicBezTo>
                  <a:pt x="466" y="8809"/>
                  <a:pt x="224" y="9229"/>
                  <a:pt x="63" y="10205"/>
                </a:cubicBezTo>
                <a:cubicBezTo>
                  <a:pt x="0" y="10634"/>
                  <a:pt x="510" y="11269"/>
                  <a:pt x="993" y="11368"/>
                </a:cubicBezTo>
                <a:cubicBezTo>
                  <a:pt x="1016" y="11372"/>
                  <a:pt x="1036" y="11375"/>
                  <a:pt x="1056" y="11375"/>
                </a:cubicBezTo>
                <a:cubicBezTo>
                  <a:pt x="1454" y="11375"/>
                  <a:pt x="1229" y="10442"/>
                  <a:pt x="1289" y="10169"/>
                </a:cubicBezTo>
                <a:cubicBezTo>
                  <a:pt x="1342" y="9936"/>
                  <a:pt x="1754" y="9632"/>
                  <a:pt x="1861" y="9525"/>
                </a:cubicBezTo>
                <a:cubicBezTo>
                  <a:pt x="1874" y="9512"/>
                  <a:pt x="1903" y="9507"/>
                  <a:pt x="1947" y="9507"/>
                </a:cubicBezTo>
                <a:cubicBezTo>
                  <a:pt x="2313" y="9507"/>
                  <a:pt x="3674" y="9906"/>
                  <a:pt x="4098" y="10026"/>
                </a:cubicBezTo>
                <a:cubicBezTo>
                  <a:pt x="4116" y="10133"/>
                  <a:pt x="4170" y="10232"/>
                  <a:pt x="4241" y="10312"/>
                </a:cubicBezTo>
                <a:cubicBezTo>
                  <a:pt x="4411" y="10455"/>
                  <a:pt x="5135" y="10494"/>
                  <a:pt x="6047" y="10494"/>
                </a:cubicBezTo>
                <a:cubicBezTo>
                  <a:pt x="7181" y="10494"/>
                  <a:pt x="8606" y="10433"/>
                  <a:pt x="9619" y="10433"/>
                </a:cubicBezTo>
                <a:cubicBezTo>
                  <a:pt x="9939" y="10433"/>
                  <a:pt x="10217" y="10439"/>
                  <a:pt x="10433" y="10455"/>
                </a:cubicBezTo>
                <a:cubicBezTo>
                  <a:pt x="10600" y="10468"/>
                  <a:pt x="10823" y="10474"/>
                  <a:pt x="11087" y="10474"/>
                </a:cubicBezTo>
                <a:cubicBezTo>
                  <a:pt x="12843" y="10474"/>
                  <a:pt x="16406" y="10222"/>
                  <a:pt x="17331" y="10160"/>
                </a:cubicBezTo>
                <a:cubicBezTo>
                  <a:pt x="17331" y="10178"/>
                  <a:pt x="17331" y="10187"/>
                  <a:pt x="17331" y="10205"/>
                </a:cubicBezTo>
                <a:cubicBezTo>
                  <a:pt x="17318" y="10266"/>
                  <a:pt x="17470" y="10289"/>
                  <a:pt x="17714" y="10289"/>
                </a:cubicBezTo>
                <a:cubicBezTo>
                  <a:pt x="18145" y="10289"/>
                  <a:pt x="18867" y="10217"/>
                  <a:pt x="19479" y="10160"/>
                </a:cubicBezTo>
                <a:cubicBezTo>
                  <a:pt x="19479" y="10160"/>
                  <a:pt x="19655" y="10176"/>
                  <a:pt x="19877" y="10176"/>
                </a:cubicBezTo>
                <a:cubicBezTo>
                  <a:pt x="20098" y="10176"/>
                  <a:pt x="20364" y="10160"/>
                  <a:pt x="20543" y="10097"/>
                </a:cubicBezTo>
                <a:cubicBezTo>
                  <a:pt x="21170" y="10097"/>
                  <a:pt x="22127" y="9909"/>
                  <a:pt x="22413" y="9909"/>
                </a:cubicBezTo>
                <a:cubicBezTo>
                  <a:pt x="22691" y="9909"/>
                  <a:pt x="25106" y="8907"/>
                  <a:pt x="25339" y="8639"/>
                </a:cubicBezTo>
                <a:cubicBezTo>
                  <a:pt x="25361" y="8612"/>
                  <a:pt x="25392" y="8600"/>
                  <a:pt x="25430" y="8600"/>
                </a:cubicBezTo>
                <a:cubicBezTo>
                  <a:pt x="25776" y="8600"/>
                  <a:pt x="26712" y="9603"/>
                  <a:pt x="26994" y="9829"/>
                </a:cubicBezTo>
                <a:cubicBezTo>
                  <a:pt x="27217" y="10012"/>
                  <a:pt x="27684" y="10219"/>
                  <a:pt x="28188" y="10219"/>
                </a:cubicBezTo>
                <a:cubicBezTo>
                  <a:pt x="28373" y="10219"/>
                  <a:pt x="28563" y="10191"/>
                  <a:pt x="28748" y="10124"/>
                </a:cubicBezTo>
                <a:cubicBezTo>
                  <a:pt x="29356" y="10026"/>
                  <a:pt x="31611" y="8174"/>
                  <a:pt x="31987" y="7610"/>
                </a:cubicBezTo>
                <a:cubicBezTo>
                  <a:pt x="32363" y="7046"/>
                  <a:pt x="33427" y="6214"/>
                  <a:pt x="33427" y="6214"/>
                </a:cubicBezTo>
                <a:cubicBezTo>
                  <a:pt x="33427" y="6214"/>
                  <a:pt x="33302" y="6053"/>
                  <a:pt x="32971" y="5695"/>
                </a:cubicBezTo>
                <a:cubicBezTo>
                  <a:pt x="33132" y="5481"/>
                  <a:pt x="33338" y="5284"/>
                  <a:pt x="33427" y="5257"/>
                </a:cubicBezTo>
                <a:cubicBezTo>
                  <a:pt x="33580" y="5212"/>
                  <a:pt x="33776" y="4997"/>
                  <a:pt x="33964" y="4863"/>
                </a:cubicBezTo>
                <a:cubicBezTo>
                  <a:pt x="34188" y="4693"/>
                  <a:pt x="34313" y="4434"/>
                  <a:pt x="34313" y="4156"/>
                </a:cubicBezTo>
                <a:lnTo>
                  <a:pt x="38125" y="3915"/>
                </a:lnTo>
                <a:lnTo>
                  <a:pt x="38143" y="3405"/>
                </a:lnTo>
                <a:lnTo>
                  <a:pt x="43269" y="3092"/>
                </a:lnTo>
                <a:lnTo>
                  <a:pt x="43261" y="2725"/>
                </a:lnTo>
                <a:lnTo>
                  <a:pt x="43064" y="2734"/>
                </a:lnTo>
                <a:lnTo>
                  <a:pt x="42965" y="2313"/>
                </a:lnTo>
                <a:lnTo>
                  <a:pt x="42867" y="2313"/>
                </a:lnTo>
                <a:lnTo>
                  <a:pt x="42831" y="2752"/>
                </a:lnTo>
                <a:cubicBezTo>
                  <a:pt x="40675" y="2877"/>
                  <a:pt x="31092" y="3467"/>
                  <a:pt x="30994" y="3467"/>
                </a:cubicBezTo>
                <a:cubicBezTo>
                  <a:pt x="30895" y="3467"/>
                  <a:pt x="30788" y="3297"/>
                  <a:pt x="30752" y="3217"/>
                </a:cubicBezTo>
                <a:cubicBezTo>
                  <a:pt x="30735" y="3183"/>
                  <a:pt x="30695" y="3171"/>
                  <a:pt x="30645" y="3171"/>
                </a:cubicBezTo>
                <a:cubicBezTo>
                  <a:pt x="30563" y="3171"/>
                  <a:pt x="30454" y="3204"/>
                  <a:pt x="30376" y="3226"/>
                </a:cubicBezTo>
                <a:cubicBezTo>
                  <a:pt x="30260" y="3271"/>
                  <a:pt x="30278" y="3575"/>
                  <a:pt x="30278" y="3575"/>
                </a:cubicBezTo>
                <a:cubicBezTo>
                  <a:pt x="30153" y="3584"/>
                  <a:pt x="30027" y="3611"/>
                  <a:pt x="29911" y="3637"/>
                </a:cubicBezTo>
                <a:cubicBezTo>
                  <a:pt x="29786" y="3673"/>
                  <a:pt x="29777" y="3870"/>
                  <a:pt x="29768" y="3915"/>
                </a:cubicBezTo>
                <a:cubicBezTo>
                  <a:pt x="29750" y="3951"/>
                  <a:pt x="28972" y="4380"/>
                  <a:pt x="28775" y="4398"/>
                </a:cubicBezTo>
                <a:cubicBezTo>
                  <a:pt x="28771" y="4398"/>
                  <a:pt x="28767" y="4398"/>
                  <a:pt x="28763" y="4398"/>
                </a:cubicBezTo>
                <a:cubicBezTo>
                  <a:pt x="28585" y="4398"/>
                  <a:pt x="28510" y="4222"/>
                  <a:pt x="28105" y="4222"/>
                </a:cubicBezTo>
                <a:cubicBezTo>
                  <a:pt x="28063" y="4222"/>
                  <a:pt x="28018" y="4224"/>
                  <a:pt x="27970" y="4228"/>
                </a:cubicBezTo>
                <a:cubicBezTo>
                  <a:pt x="27773" y="4237"/>
                  <a:pt x="27272" y="4308"/>
                  <a:pt x="26726" y="4389"/>
                </a:cubicBezTo>
                <a:cubicBezTo>
                  <a:pt x="26726" y="4353"/>
                  <a:pt x="26744" y="4237"/>
                  <a:pt x="26744" y="4121"/>
                </a:cubicBezTo>
                <a:cubicBezTo>
                  <a:pt x="26753" y="4013"/>
                  <a:pt x="26726" y="3781"/>
                  <a:pt x="26789" y="3763"/>
                </a:cubicBezTo>
                <a:cubicBezTo>
                  <a:pt x="26851" y="3745"/>
                  <a:pt x="27102" y="3646"/>
                  <a:pt x="27075" y="3539"/>
                </a:cubicBezTo>
                <a:cubicBezTo>
                  <a:pt x="27048" y="3432"/>
                  <a:pt x="26699" y="3101"/>
                  <a:pt x="26744" y="2948"/>
                </a:cubicBezTo>
                <a:cubicBezTo>
                  <a:pt x="26851" y="2770"/>
                  <a:pt x="26833" y="2474"/>
                  <a:pt x="26797" y="2233"/>
                </a:cubicBezTo>
                <a:cubicBezTo>
                  <a:pt x="26797" y="2233"/>
                  <a:pt x="27567" y="891"/>
                  <a:pt x="27656" y="425"/>
                </a:cubicBezTo>
                <a:cubicBezTo>
                  <a:pt x="27718" y="134"/>
                  <a:pt x="27580" y="1"/>
                  <a:pt x="2735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91" name="Google Shape;591;p40"/>
          <p:cNvSpPr txBox="1">
            <a:spLocks noGrp="1"/>
          </p:cNvSpPr>
          <p:nvPr>
            <p:ph type="subTitle" idx="2"/>
          </p:nvPr>
        </p:nvSpPr>
        <p:spPr>
          <a:xfrm>
            <a:off x="686666" y="2703700"/>
            <a:ext cx="6331075" cy="1040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>
              <a:buClr>
                <a:schemeClr val="dk2"/>
              </a:buClr>
              <a:buSzPts val="1100"/>
            </a:pPr>
            <a:r>
              <a:rPr lang="th-TH" sz="24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การแสดงดนตรี รำ-เต้น และละครที่แสดงเป็นเรื่องราว ทั้งที่เป็นการแสดงตามขนบแบบแผน มีการประยุกต์เปลี่ยนแปลง และ/หรือ การแสดงร่วมสมัยการแสดงที่เกิดขึ้นนั้น เป็นการแสดงสดต่อหน้าผู้ชม และมีจุดมุ่งหมายเพื่อความงาม ความบันเทิงและ/หรือเป็นงานแสดงที่ก่อให้เกิดการคิด วิพากษ์ นำสู่การพัฒนาและเปลี่ยนแปลงสังคม</a:t>
            </a:r>
            <a:endParaRPr sz="2400" b="1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46824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2A87A5-E4E3-44E1-9D13-7D1E6DBE443C}"/>
              </a:ext>
            </a:extLst>
          </p:cNvPr>
          <p:cNvSpPr txBox="1"/>
          <p:nvPr/>
        </p:nvSpPr>
        <p:spPr>
          <a:xfrm>
            <a:off x="745834" y="367021"/>
            <a:ext cx="813400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FreesiaUPC" panose="020B0604020202020204" pitchFamily="34" charset="-34"/>
                <a:ea typeface="Noto Sans" panose="020B0502040504020204" pitchFamily="34"/>
                <a:cs typeface="FreesiaUPC" panose="020B0604020202020204" pitchFamily="34" charset="-34"/>
              </a:rPr>
              <a:t>ประเภทของศิลปะการแสดง</a:t>
            </a:r>
            <a:endParaRPr kumimoji="0" lang="en-GB" sz="5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FreesiaUPC" panose="020B0604020202020204" pitchFamily="34" charset="-34"/>
              <a:ea typeface="Noto Sans" panose="020B0502040504020204" pitchFamily="34"/>
              <a:cs typeface="FreesiaUPC" panose="020B0604020202020204" pitchFamily="34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C98181-530C-461D-BF7E-12B47EBF9841}"/>
              </a:ext>
            </a:extLst>
          </p:cNvPr>
          <p:cNvSpPr txBox="1"/>
          <p:nvPr/>
        </p:nvSpPr>
        <p:spPr>
          <a:xfrm>
            <a:off x="8162338" y="2351176"/>
            <a:ext cx="271066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th-TH" sz="1500" b="1" dirty="0">
                <a:solidFill>
                  <a:srgbClr val="282F39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เสียงที่เกิดจากเครื่องดนตรีและการขับร้องที่ประกอบกันเป็นทำนองเพลง ทำให้รู้สึกเพลิดเพลิน หรือเกิดอารมณ์ต่างๆ โดยมีบทบาทหน้าที่เพื่อบรรเลง ขับกล่อม ให้ความบันเทิง ประกอบพิธีกรรมและประกอบการแสดง ดนตรี แบ่งออกเป็นดนตรีในการแสดงและดนตรีในพิธีกรรม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FreesiaUPC" panose="020B0604020202020204" pitchFamily="34" charset="-34"/>
              <a:ea typeface="Noto Sans" panose="020B0502040504020204" pitchFamily="34"/>
              <a:cs typeface="FreesiaUPC" panose="020B0604020202020204" pitchFamily="34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0FE1C4-6C59-4C34-AF34-221D62413EBD}"/>
              </a:ext>
            </a:extLst>
          </p:cNvPr>
          <p:cNvSpPr txBox="1"/>
          <p:nvPr/>
        </p:nvSpPr>
        <p:spPr>
          <a:xfrm>
            <a:off x="8148905" y="1978351"/>
            <a:ext cx="27426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FreesiaUPC" panose="020B0604020202020204" pitchFamily="34" charset="-34"/>
                <a:ea typeface="Noto Sans" panose="020B0502040504020204" pitchFamily="34"/>
                <a:cs typeface="FreesiaUPC" panose="020B0604020202020204" pitchFamily="34" charset="-34"/>
              </a:rPr>
              <a:t>ดนตรี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FreesiaUPC" panose="020B0604020202020204" pitchFamily="34" charset="-34"/>
              <a:ea typeface="Noto Sans" panose="020B0502040504020204" pitchFamily="34"/>
              <a:cs typeface="FreesiaUPC" panose="020B0604020202020204" pitchFamily="34" charset="-3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F87B932-1E1F-4E61-AAC9-EE61C48563FC}"/>
              </a:ext>
            </a:extLst>
          </p:cNvPr>
          <p:cNvSpPr/>
          <p:nvPr/>
        </p:nvSpPr>
        <p:spPr>
          <a:xfrm>
            <a:off x="8143825" y="1836864"/>
            <a:ext cx="2747695" cy="115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1DDA0EA-A2AE-41F7-B25C-33685B90275D}"/>
              </a:ext>
            </a:extLst>
          </p:cNvPr>
          <p:cNvSpPr txBox="1"/>
          <p:nvPr/>
        </p:nvSpPr>
        <p:spPr>
          <a:xfrm>
            <a:off x="8180853" y="4646712"/>
            <a:ext cx="27106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th-TH" sz="1500" b="1" dirty="0">
                <a:solidFill>
                  <a:srgbClr val="282F39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การแสดงออกทางร่างกาย ท่วงท่าการเคลื่อนไหว ท่าเต้น ท่ารำ การเชิด การพากย์ การใช้เสียง การขับร้อง การใช้บท การใช้อุปกรณ์ ฯลฯ ซึ่งสื่อถึงเรื่องราว อารมณ์ ความรู้สึก อาจแสดงร่วมกับดนตรีและการขับร้องหรือไม่ก็ได้ การแสดง แบ่งออกเป็น การแสดงในพิธีกรรม การแสดงที่เป็นเรื่องราวและไม่เป็นเรื่องราว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FreesiaUPC" panose="020B0604020202020204" pitchFamily="34" charset="-34"/>
              <a:ea typeface="Noto Sans" panose="020B0502040504020204" pitchFamily="34"/>
              <a:cs typeface="FreesiaUPC" panose="020B0604020202020204" pitchFamily="34" charset="-3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01EF6D-0B39-45A3-A0BC-C5912B71EED4}"/>
              </a:ext>
            </a:extLst>
          </p:cNvPr>
          <p:cNvSpPr txBox="1"/>
          <p:nvPr/>
        </p:nvSpPr>
        <p:spPr>
          <a:xfrm>
            <a:off x="8148905" y="4188151"/>
            <a:ext cx="27426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FreesiaUPC" panose="020B0604020202020204" pitchFamily="34" charset="-34"/>
                <a:ea typeface="Noto Sans" panose="020B0502040504020204" pitchFamily="34"/>
                <a:cs typeface="FreesiaUPC" panose="020B0604020202020204" pitchFamily="34" charset="-34"/>
              </a:rPr>
              <a:t>นาฏศิลป์การละคร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FreesiaUPC" panose="020B0604020202020204" pitchFamily="34" charset="-34"/>
              <a:ea typeface="Noto Sans" panose="020B0502040504020204" pitchFamily="34"/>
              <a:cs typeface="FreesiaUPC" panose="020B0604020202020204" pitchFamily="34" charset="-3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76C8DE8-24C1-4E1F-9906-354FBFCD98C7}"/>
              </a:ext>
            </a:extLst>
          </p:cNvPr>
          <p:cNvSpPr/>
          <p:nvPr/>
        </p:nvSpPr>
        <p:spPr>
          <a:xfrm>
            <a:off x="8143825" y="4046664"/>
            <a:ext cx="2747695" cy="115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1505B1A-2A02-445F-B75B-A67AE0BB04E9}"/>
              </a:ext>
            </a:extLst>
          </p:cNvPr>
          <p:cNvSpPr/>
          <p:nvPr/>
        </p:nvSpPr>
        <p:spPr>
          <a:xfrm>
            <a:off x="11512283" y="243039"/>
            <a:ext cx="451117" cy="45111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637" y="1856406"/>
            <a:ext cx="6713103" cy="366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910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Google Shape;642;p28"/>
          <p:cNvSpPr txBox="1">
            <a:spLocks noGrp="1"/>
          </p:cNvSpPr>
          <p:nvPr>
            <p:ph type="title"/>
          </p:nvPr>
        </p:nvSpPr>
        <p:spPr>
          <a:xfrm>
            <a:off x="946151" y="715434"/>
            <a:ext cx="10299700" cy="641351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434343"/>
              </a:buClr>
              <a:buFont typeface="Fira Sans Extra Condensed Mediu" panose="020B0604020202020204" charset="0"/>
              <a:buNone/>
            </a:pPr>
            <a:r>
              <a:rPr lang="th-TH" altLang="en-US" sz="3733" b="1" dirty="0">
                <a:solidFill>
                  <a:srgbClr val="434343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Fira Sans Extra Condensed Mediu" panose="020B0604020202020204" charset="0"/>
              </a:rPr>
              <a:t>2. งานช่างฝีมือดั้งเดิม</a:t>
            </a:r>
            <a:endParaRPr lang="en-US" altLang="en-US" sz="3733" b="1" dirty="0">
              <a:solidFill>
                <a:srgbClr val="434343"/>
              </a:solidFill>
              <a:latin typeface="FreesiaUPC" panose="020B0604020202020204" pitchFamily="34" charset="-34"/>
              <a:cs typeface="FreesiaUPC" panose="020B0604020202020204" pitchFamily="34" charset="-34"/>
              <a:sym typeface="Fira Sans Extra Condensed Mediu" panose="020B0604020202020204" charset="0"/>
            </a:endParaRPr>
          </a:p>
        </p:txBody>
      </p:sp>
      <p:grpSp>
        <p:nvGrpSpPr>
          <p:cNvPr id="25603" name="Google Shape;643;p28"/>
          <p:cNvGrpSpPr>
            <a:grpSpLocks/>
          </p:cNvGrpSpPr>
          <p:nvPr/>
        </p:nvGrpSpPr>
        <p:grpSpPr bwMode="auto">
          <a:xfrm>
            <a:off x="2141635" y="1952119"/>
            <a:ext cx="7779184" cy="446083"/>
            <a:chOff x="2109586" y="1464043"/>
            <a:chExt cx="5832939" cy="334132"/>
          </a:xfrm>
        </p:grpSpPr>
        <p:sp>
          <p:nvSpPr>
            <p:cNvPr id="25633" name="Google Shape;644;p28"/>
            <p:cNvSpPr>
              <a:spLocks/>
            </p:cNvSpPr>
            <p:nvPr/>
          </p:nvSpPr>
          <p:spPr bwMode="auto">
            <a:xfrm flipV="1">
              <a:off x="2109586" y="1614225"/>
              <a:ext cx="2151565" cy="34245"/>
            </a:xfrm>
            <a:custGeom>
              <a:avLst/>
              <a:gdLst>
                <a:gd name="T0" fmla="*/ 1 w 57615"/>
                <a:gd name="T1" fmla="*/ 1 h 1"/>
                <a:gd name="T2" fmla="*/ 57615 w 57615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615" h="1" fill="none" extrusionOk="0">
                  <a:moveTo>
                    <a:pt x="1" y="1"/>
                  </a:moveTo>
                  <a:lnTo>
                    <a:pt x="57615" y="1"/>
                  </a:lnTo>
                </a:path>
              </a:pathLst>
            </a:custGeom>
            <a:noFill/>
            <a:ln w="33625" cap="rnd" cmpd="sng">
              <a:solidFill>
                <a:schemeClr val="accent2"/>
              </a:solidFill>
              <a:prstDash val="solid"/>
              <a:miter lim="11906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25636" name="Google Shape;647;p28"/>
            <p:cNvSpPr>
              <a:spLocks/>
            </p:cNvSpPr>
            <p:nvPr/>
          </p:nvSpPr>
          <p:spPr bwMode="auto">
            <a:xfrm>
              <a:off x="2369825" y="1468050"/>
              <a:ext cx="330125" cy="330125"/>
            </a:xfrm>
            <a:custGeom>
              <a:avLst/>
              <a:gdLst>
                <a:gd name="T0" fmla="*/ 6611 w 13205"/>
                <a:gd name="T1" fmla="*/ 2399 h 13205"/>
                <a:gd name="T2" fmla="*/ 8585 w 13205"/>
                <a:gd name="T3" fmla="*/ 2894 h 13205"/>
                <a:gd name="T4" fmla="*/ 10324 w 13205"/>
                <a:gd name="T5" fmla="*/ 8585 h 13205"/>
                <a:gd name="T6" fmla="*/ 6599 w 13205"/>
                <a:gd name="T7" fmla="*/ 10813 h 13205"/>
                <a:gd name="T8" fmla="*/ 4632 w 13205"/>
                <a:gd name="T9" fmla="*/ 10323 h 13205"/>
                <a:gd name="T10" fmla="*/ 2894 w 13205"/>
                <a:gd name="T11" fmla="*/ 4632 h 13205"/>
                <a:gd name="T12" fmla="*/ 6611 w 13205"/>
                <a:gd name="T13" fmla="*/ 2399 h 13205"/>
                <a:gd name="T14" fmla="*/ 5680 w 13205"/>
                <a:gd name="T15" fmla="*/ 1 h 13205"/>
                <a:gd name="T16" fmla="*/ 3692 w 13205"/>
                <a:gd name="T17" fmla="*/ 608 h 13205"/>
                <a:gd name="T18" fmla="*/ 3977 w 13205"/>
                <a:gd name="T19" fmla="*/ 1548 h 13205"/>
                <a:gd name="T20" fmla="*/ 2156 w 13205"/>
                <a:gd name="T21" fmla="*/ 3061 h 13205"/>
                <a:gd name="T22" fmla="*/ 1275 w 13205"/>
                <a:gd name="T23" fmla="*/ 2596 h 13205"/>
                <a:gd name="T24" fmla="*/ 298 w 13205"/>
                <a:gd name="T25" fmla="*/ 4430 h 13205"/>
                <a:gd name="T26" fmla="*/ 1180 w 13205"/>
                <a:gd name="T27" fmla="*/ 4894 h 13205"/>
                <a:gd name="T28" fmla="*/ 941 w 13205"/>
                <a:gd name="T29" fmla="*/ 7252 h 13205"/>
                <a:gd name="T30" fmla="*/ 1 w 13205"/>
                <a:gd name="T31" fmla="*/ 7537 h 13205"/>
                <a:gd name="T32" fmla="*/ 608 w 13205"/>
                <a:gd name="T33" fmla="*/ 9526 h 13205"/>
                <a:gd name="T34" fmla="*/ 1549 w 13205"/>
                <a:gd name="T35" fmla="*/ 9240 h 13205"/>
                <a:gd name="T36" fmla="*/ 3061 w 13205"/>
                <a:gd name="T37" fmla="*/ 11062 h 13205"/>
                <a:gd name="T38" fmla="*/ 2596 w 13205"/>
                <a:gd name="T39" fmla="*/ 11931 h 13205"/>
                <a:gd name="T40" fmla="*/ 4430 w 13205"/>
                <a:gd name="T41" fmla="*/ 12907 h 13205"/>
                <a:gd name="T42" fmla="*/ 4894 w 13205"/>
                <a:gd name="T43" fmla="*/ 12038 h 13205"/>
                <a:gd name="T44" fmla="*/ 6583 w 13205"/>
                <a:gd name="T45" fmla="*/ 12305 h 13205"/>
                <a:gd name="T46" fmla="*/ 7252 w 13205"/>
                <a:gd name="T47" fmla="*/ 12264 h 13205"/>
                <a:gd name="T48" fmla="*/ 7537 w 13205"/>
                <a:gd name="T49" fmla="*/ 13205 h 13205"/>
                <a:gd name="T50" fmla="*/ 9526 w 13205"/>
                <a:gd name="T51" fmla="*/ 12597 h 13205"/>
                <a:gd name="T52" fmla="*/ 9240 w 13205"/>
                <a:gd name="T53" fmla="*/ 11657 h 13205"/>
                <a:gd name="T54" fmla="*/ 11062 w 13205"/>
                <a:gd name="T55" fmla="*/ 10157 h 13205"/>
                <a:gd name="T56" fmla="*/ 11931 w 13205"/>
                <a:gd name="T57" fmla="*/ 10621 h 13205"/>
                <a:gd name="T58" fmla="*/ 12907 w 13205"/>
                <a:gd name="T59" fmla="*/ 8776 h 13205"/>
                <a:gd name="T60" fmla="*/ 12038 w 13205"/>
                <a:gd name="T61" fmla="*/ 8323 h 13205"/>
                <a:gd name="T62" fmla="*/ 12264 w 13205"/>
                <a:gd name="T63" fmla="*/ 5966 h 13205"/>
                <a:gd name="T64" fmla="*/ 13205 w 13205"/>
                <a:gd name="T65" fmla="*/ 5668 h 13205"/>
                <a:gd name="T66" fmla="*/ 12598 w 13205"/>
                <a:gd name="T67" fmla="*/ 3680 h 13205"/>
                <a:gd name="T68" fmla="*/ 11657 w 13205"/>
                <a:gd name="T69" fmla="*/ 3977 h 13205"/>
                <a:gd name="T70" fmla="*/ 10157 w 13205"/>
                <a:gd name="T71" fmla="*/ 2144 h 13205"/>
                <a:gd name="T72" fmla="*/ 10621 w 13205"/>
                <a:gd name="T73" fmla="*/ 1275 h 13205"/>
                <a:gd name="T74" fmla="*/ 8776 w 13205"/>
                <a:gd name="T75" fmla="*/ 298 h 13205"/>
                <a:gd name="T76" fmla="*/ 8323 w 13205"/>
                <a:gd name="T77" fmla="*/ 1179 h 13205"/>
                <a:gd name="T78" fmla="*/ 6583 w 13205"/>
                <a:gd name="T79" fmla="*/ 908 h 13205"/>
                <a:gd name="T80" fmla="*/ 5966 w 13205"/>
                <a:gd name="T81" fmla="*/ 941 h 13205"/>
                <a:gd name="T82" fmla="*/ 5680 w 13205"/>
                <a:gd name="T83" fmla="*/ 1 h 13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05" h="13205" extrusionOk="0">
                  <a:moveTo>
                    <a:pt x="6611" y="2399"/>
                  </a:moveTo>
                  <a:cubicBezTo>
                    <a:pt x="7277" y="2399"/>
                    <a:pt x="7954" y="2558"/>
                    <a:pt x="8585" y="2894"/>
                  </a:cubicBezTo>
                  <a:cubicBezTo>
                    <a:pt x="10633" y="3977"/>
                    <a:pt x="11407" y="6525"/>
                    <a:pt x="10324" y="8585"/>
                  </a:cubicBezTo>
                  <a:cubicBezTo>
                    <a:pt x="9564" y="10005"/>
                    <a:pt x="8105" y="10813"/>
                    <a:pt x="6599" y="10813"/>
                  </a:cubicBezTo>
                  <a:cubicBezTo>
                    <a:pt x="5934" y="10813"/>
                    <a:pt x="5260" y="10655"/>
                    <a:pt x="4632" y="10323"/>
                  </a:cubicBezTo>
                  <a:cubicBezTo>
                    <a:pt x="2584" y="9228"/>
                    <a:pt x="1799" y="6680"/>
                    <a:pt x="2894" y="4632"/>
                  </a:cubicBezTo>
                  <a:cubicBezTo>
                    <a:pt x="3654" y="3212"/>
                    <a:pt x="5106" y="2399"/>
                    <a:pt x="6611" y="2399"/>
                  </a:cubicBezTo>
                  <a:close/>
                  <a:moveTo>
                    <a:pt x="5680" y="1"/>
                  </a:moveTo>
                  <a:lnTo>
                    <a:pt x="3692" y="608"/>
                  </a:lnTo>
                  <a:lnTo>
                    <a:pt x="3977" y="1548"/>
                  </a:lnTo>
                  <a:cubicBezTo>
                    <a:pt x="3287" y="1918"/>
                    <a:pt x="2656" y="2418"/>
                    <a:pt x="2156" y="3061"/>
                  </a:cubicBezTo>
                  <a:lnTo>
                    <a:pt x="1275" y="2596"/>
                  </a:lnTo>
                  <a:lnTo>
                    <a:pt x="298" y="4430"/>
                  </a:lnTo>
                  <a:lnTo>
                    <a:pt x="1180" y="4894"/>
                  </a:lnTo>
                  <a:cubicBezTo>
                    <a:pt x="929" y="5668"/>
                    <a:pt x="858" y="6466"/>
                    <a:pt x="941" y="7252"/>
                  </a:cubicBezTo>
                  <a:lnTo>
                    <a:pt x="1" y="7537"/>
                  </a:lnTo>
                  <a:lnTo>
                    <a:pt x="608" y="9526"/>
                  </a:lnTo>
                  <a:lnTo>
                    <a:pt x="1549" y="9240"/>
                  </a:lnTo>
                  <a:cubicBezTo>
                    <a:pt x="1918" y="9930"/>
                    <a:pt x="2418" y="10561"/>
                    <a:pt x="3061" y="11062"/>
                  </a:cubicBezTo>
                  <a:lnTo>
                    <a:pt x="2596" y="11931"/>
                  </a:lnTo>
                  <a:lnTo>
                    <a:pt x="4430" y="12907"/>
                  </a:lnTo>
                  <a:lnTo>
                    <a:pt x="4894" y="12038"/>
                  </a:lnTo>
                  <a:cubicBezTo>
                    <a:pt x="5449" y="12217"/>
                    <a:pt x="6016" y="12305"/>
                    <a:pt x="6583" y="12305"/>
                  </a:cubicBezTo>
                  <a:cubicBezTo>
                    <a:pt x="6806" y="12305"/>
                    <a:pt x="7029" y="12291"/>
                    <a:pt x="7252" y="12264"/>
                  </a:cubicBezTo>
                  <a:lnTo>
                    <a:pt x="7537" y="13205"/>
                  </a:lnTo>
                  <a:lnTo>
                    <a:pt x="9526" y="12597"/>
                  </a:lnTo>
                  <a:lnTo>
                    <a:pt x="9240" y="11657"/>
                  </a:lnTo>
                  <a:cubicBezTo>
                    <a:pt x="9931" y="11300"/>
                    <a:pt x="10562" y="10788"/>
                    <a:pt x="11062" y="10157"/>
                  </a:cubicBezTo>
                  <a:lnTo>
                    <a:pt x="11931" y="10621"/>
                  </a:lnTo>
                  <a:lnTo>
                    <a:pt x="12907" y="8776"/>
                  </a:lnTo>
                  <a:lnTo>
                    <a:pt x="12038" y="8323"/>
                  </a:lnTo>
                  <a:cubicBezTo>
                    <a:pt x="12288" y="7537"/>
                    <a:pt x="12359" y="6740"/>
                    <a:pt x="12264" y="5966"/>
                  </a:cubicBezTo>
                  <a:lnTo>
                    <a:pt x="13205" y="5668"/>
                  </a:lnTo>
                  <a:lnTo>
                    <a:pt x="12598" y="3680"/>
                  </a:lnTo>
                  <a:lnTo>
                    <a:pt x="11657" y="3977"/>
                  </a:lnTo>
                  <a:cubicBezTo>
                    <a:pt x="11300" y="3275"/>
                    <a:pt x="10788" y="2656"/>
                    <a:pt x="10157" y="2144"/>
                  </a:cubicBezTo>
                  <a:lnTo>
                    <a:pt x="10621" y="1275"/>
                  </a:lnTo>
                  <a:lnTo>
                    <a:pt x="8776" y="298"/>
                  </a:lnTo>
                  <a:lnTo>
                    <a:pt x="8323" y="1179"/>
                  </a:lnTo>
                  <a:cubicBezTo>
                    <a:pt x="7745" y="995"/>
                    <a:pt x="7160" y="908"/>
                    <a:pt x="6583" y="908"/>
                  </a:cubicBezTo>
                  <a:cubicBezTo>
                    <a:pt x="6376" y="908"/>
                    <a:pt x="6170" y="919"/>
                    <a:pt x="5966" y="941"/>
                  </a:cubicBezTo>
                  <a:lnTo>
                    <a:pt x="56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25637" name="Google Shape;648;p28"/>
            <p:cNvSpPr txBox="1">
              <a:spLocks noChangeArrowheads="1"/>
            </p:cNvSpPr>
            <p:nvPr/>
          </p:nvSpPr>
          <p:spPr bwMode="auto">
            <a:xfrm>
              <a:off x="5613925" y="1464043"/>
              <a:ext cx="2328600" cy="30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th-TH" altLang="en-US" sz="2400" b="1" dirty="0">
                  <a:solidFill>
                    <a:srgbClr val="434343"/>
                  </a:solidFill>
                  <a:latin typeface="FreesiaUPC" panose="020B0604020202020204" pitchFamily="34" charset="-34"/>
                  <a:cs typeface="FreesiaUPC" panose="020B0604020202020204" pitchFamily="34" charset="-34"/>
                  <a:sym typeface="Roboto" panose="02000000000000000000" pitchFamily="2" charset="0"/>
                </a:rPr>
                <a:t>ผ้าและผลิตภัณฑ์จากผ้า</a:t>
              </a:r>
              <a:endParaRPr lang="en-US" altLang="en-US" sz="2400" b="1" dirty="0">
                <a:solidFill>
                  <a:srgbClr val="434343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Roboto" panose="02000000000000000000" pitchFamily="2" charset="0"/>
              </a:endParaRPr>
            </a:p>
          </p:txBody>
        </p:sp>
        <p:sp>
          <p:nvSpPr>
            <p:cNvPr id="25638" name="Google Shape;649;p28"/>
            <p:cNvSpPr>
              <a:spLocks noChangeArrowheads="1"/>
            </p:cNvSpPr>
            <p:nvPr/>
          </p:nvSpPr>
          <p:spPr bwMode="auto">
            <a:xfrm>
              <a:off x="4261150" y="1478600"/>
              <a:ext cx="1236000" cy="2712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buSzPts val="1100"/>
              </a:pPr>
              <a:r>
                <a:rPr lang="en-US" altLang="en-US" sz="2000" dirty="0">
                  <a:solidFill>
                    <a:srgbClr val="FFFFFF"/>
                  </a:solidFill>
                  <a:latin typeface="Fira Sans Extra Condensed Mediu" panose="020B0604020202020204" charset="0"/>
                  <a:cs typeface="Fira Sans Extra Condensed Mediu" panose="020B0604020202020204" charset="0"/>
                  <a:sym typeface="Fira Sans Extra Condensed Mediu" panose="020B0604020202020204" charset="0"/>
                </a:rPr>
                <a:t>01</a:t>
              </a:r>
              <a:endParaRPr lang="en-US" altLang="en-US" sz="20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5604" name="Google Shape;650;p28"/>
          <p:cNvGrpSpPr>
            <a:grpSpLocks/>
          </p:cNvGrpSpPr>
          <p:nvPr/>
        </p:nvGrpSpPr>
        <p:grpSpPr bwMode="auto">
          <a:xfrm>
            <a:off x="3090122" y="2796895"/>
            <a:ext cx="6830696" cy="405862"/>
            <a:chOff x="2820842" y="2027050"/>
            <a:chExt cx="5121683" cy="304643"/>
          </a:xfrm>
        </p:grpSpPr>
        <p:sp>
          <p:nvSpPr>
            <p:cNvPr id="25626" name="Google Shape;651;p28"/>
            <p:cNvSpPr>
              <a:spLocks/>
            </p:cNvSpPr>
            <p:nvPr/>
          </p:nvSpPr>
          <p:spPr bwMode="auto">
            <a:xfrm flipV="1">
              <a:off x="2820842" y="2181550"/>
              <a:ext cx="1440308" cy="34317"/>
            </a:xfrm>
            <a:custGeom>
              <a:avLst/>
              <a:gdLst>
                <a:gd name="T0" fmla="*/ 0 w 29504"/>
                <a:gd name="T1" fmla="*/ 1 h 1"/>
                <a:gd name="T2" fmla="*/ 29504 w 29504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9504" h="1" fill="none" extrusionOk="0">
                  <a:moveTo>
                    <a:pt x="0" y="1"/>
                  </a:moveTo>
                  <a:lnTo>
                    <a:pt x="29504" y="1"/>
                  </a:lnTo>
                </a:path>
              </a:pathLst>
            </a:custGeom>
            <a:noFill/>
            <a:ln w="33625" cap="rnd" cmpd="sng">
              <a:solidFill>
                <a:srgbClr val="0070C0"/>
              </a:solidFill>
              <a:prstDash val="solid"/>
              <a:miter lim="11906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25629" name="Google Shape;654;p28"/>
            <p:cNvSpPr>
              <a:spLocks/>
            </p:cNvSpPr>
            <p:nvPr/>
          </p:nvSpPr>
          <p:spPr bwMode="auto">
            <a:xfrm>
              <a:off x="3100875" y="2027050"/>
              <a:ext cx="300050" cy="300050"/>
            </a:xfrm>
            <a:custGeom>
              <a:avLst/>
              <a:gdLst>
                <a:gd name="T0" fmla="*/ 6001 w 12002"/>
                <a:gd name="T1" fmla="*/ 989 h 12002"/>
                <a:gd name="T2" fmla="*/ 11014 w 12002"/>
                <a:gd name="T3" fmla="*/ 6001 h 12002"/>
                <a:gd name="T4" fmla="*/ 6001 w 12002"/>
                <a:gd name="T5" fmla="*/ 11014 h 12002"/>
                <a:gd name="T6" fmla="*/ 989 w 12002"/>
                <a:gd name="T7" fmla="*/ 6001 h 12002"/>
                <a:gd name="T8" fmla="*/ 6001 w 12002"/>
                <a:gd name="T9" fmla="*/ 989 h 12002"/>
                <a:gd name="T10" fmla="*/ 6001 w 12002"/>
                <a:gd name="T11" fmla="*/ 1 h 12002"/>
                <a:gd name="T12" fmla="*/ 1 w 12002"/>
                <a:gd name="T13" fmla="*/ 6001 h 12002"/>
                <a:gd name="T14" fmla="*/ 6001 w 12002"/>
                <a:gd name="T15" fmla="*/ 12002 h 12002"/>
                <a:gd name="T16" fmla="*/ 12002 w 12002"/>
                <a:gd name="T17" fmla="*/ 6001 h 12002"/>
                <a:gd name="T18" fmla="*/ 6001 w 12002"/>
                <a:gd name="T19" fmla="*/ 1 h 120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02" h="12002" extrusionOk="0">
                  <a:moveTo>
                    <a:pt x="6001" y="989"/>
                  </a:moveTo>
                  <a:cubicBezTo>
                    <a:pt x="8764" y="989"/>
                    <a:pt x="11014" y="3239"/>
                    <a:pt x="11014" y="6001"/>
                  </a:cubicBezTo>
                  <a:cubicBezTo>
                    <a:pt x="11014" y="8775"/>
                    <a:pt x="8764" y="11014"/>
                    <a:pt x="6001" y="11014"/>
                  </a:cubicBezTo>
                  <a:cubicBezTo>
                    <a:pt x="3227" y="11014"/>
                    <a:pt x="989" y="8775"/>
                    <a:pt x="989" y="6001"/>
                  </a:cubicBezTo>
                  <a:cubicBezTo>
                    <a:pt x="989" y="3239"/>
                    <a:pt x="3227" y="989"/>
                    <a:pt x="6001" y="989"/>
                  </a:cubicBezTo>
                  <a:close/>
                  <a:moveTo>
                    <a:pt x="6001" y="1"/>
                  </a:moveTo>
                  <a:cubicBezTo>
                    <a:pt x="2679" y="1"/>
                    <a:pt x="1" y="2691"/>
                    <a:pt x="1" y="6001"/>
                  </a:cubicBezTo>
                  <a:cubicBezTo>
                    <a:pt x="1" y="9323"/>
                    <a:pt x="2679" y="12002"/>
                    <a:pt x="6001" y="12002"/>
                  </a:cubicBezTo>
                  <a:cubicBezTo>
                    <a:pt x="9311" y="12002"/>
                    <a:pt x="12002" y="9323"/>
                    <a:pt x="12002" y="6001"/>
                  </a:cubicBezTo>
                  <a:cubicBezTo>
                    <a:pt x="12002" y="2691"/>
                    <a:pt x="9311" y="1"/>
                    <a:pt x="60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25630" name="Google Shape;655;p28"/>
            <p:cNvSpPr>
              <a:spLocks/>
            </p:cNvSpPr>
            <p:nvPr/>
          </p:nvSpPr>
          <p:spPr bwMode="auto">
            <a:xfrm>
              <a:off x="3171725" y="2100950"/>
              <a:ext cx="136650" cy="98475"/>
            </a:xfrm>
            <a:custGeom>
              <a:avLst/>
              <a:gdLst>
                <a:gd name="T0" fmla="*/ 560 w 5466"/>
                <a:gd name="T1" fmla="*/ 0 h 3939"/>
                <a:gd name="T2" fmla="*/ 203 w 5466"/>
                <a:gd name="T3" fmla="*/ 152 h 3939"/>
                <a:gd name="T4" fmla="*/ 203 w 5466"/>
                <a:gd name="T5" fmla="*/ 866 h 3939"/>
                <a:gd name="T6" fmla="*/ 2274 w 5466"/>
                <a:gd name="T7" fmla="*/ 2950 h 3939"/>
                <a:gd name="T8" fmla="*/ 2274 w 5466"/>
                <a:gd name="T9" fmla="*/ 3045 h 3939"/>
                <a:gd name="T10" fmla="*/ 3167 w 5466"/>
                <a:gd name="T11" fmla="*/ 3938 h 3939"/>
                <a:gd name="T12" fmla="*/ 4060 w 5466"/>
                <a:gd name="T13" fmla="*/ 3057 h 3939"/>
                <a:gd name="T14" fmla="*/ 5263 w 5466"/>
                <a:gd name="T15" fmla="*/ 1855 h 3939"/>
                <a:gd name="T16" fmla="*/ 5263 w 5466"/>
                <a:gd name="T17" fmla="*/ 1128 h 3939"/>
                <a:gd name="T18" fmla="*/ 4900 w 5466"/>
                <a:gd name="T19" fmla="*/ 977 h 3939"/>
                <a:gd name="T20" fmla="*/ 4537 w 5466"/>
                <a:gd name="T21" fmla="*/ 1128 h 3939"/>
                <a:gd name="T22" fmla="*/ 3465 w 5466"/>
                <a:gd name="T23" fmla="*/ 2212 h 3939"/>
                <a:gd name="T24" fmla="*/ 3167 w 5466"/>
                <a:gd name="T25" fmla="*/ 2152 h 3939"/>
                <a:gd name="T26" fmla="*/ 2953 w 5466"/>
                <a:gd name="T27" fmla="*/ 2176 h 3939"/>
                <a:gd name="T28" fmla="*/ 917 w 5466"/>
                <a:gd name="T29" fmla="*/ 152 h 3939"/>
                <a:gd name="T30" fmla="*/ 560 w 5466"/>
                <a:gd name="T31" fmla="*/ 0 h 3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66" h="3939" extrusionOk="0">
                  <a:moveTo>
                    <a:pt x="560" y="0"/>
                  </a:moveTo>
                  <a:cubicBezTo>
                    <a:pt x="429" y="0"/>
                    <a:pt x="298" y="51"/>
                    <a:pt x="203" y="152"/>
                  </a:cubicBezTo>
                  <a:cubicBezTo>
                    <a:pt x="0" y="343"/>
                    <a:pt x="0" y="676"/>
                    <a:pt x="203" y="866"/>
                  </a:cubicBezTo>
                  <a:lnTo>
                    <a:pt x="2274" y="2950"/>
                  </a:lnTo>
                  <a:cubicBezTo>
                    <a:pt x="2274" y="2986"/>
                    <a:pt x="2274" y="3010"/>
                    <a:pt x="2274" y="3045"/>
                  </a:cubicBezTo>
                  <a:cubicBezTo>
                    <a:pt x="2274" y="3545"/>
                    <a:pt x="2667" y="3938"/>
                    <a:pt x="3167" y="3938"/>
                  </a:cubicBezTo>
                  <a:cubicBezTo>
                    <a:pt x="3655" y="3938"/>
                    <a:pt x="4048" y="3545"/>
                    <a:pt x="4060" y="3057"/>
                  </a:cubicBezTo>
                  <a:lnTo>
                    <a:pt x="5263" y="1855"/>
                  </a:lnTo>
                  <a:cubicBezTo>
                    <a:pt x="5465" y="1652"/>
                    <a:pt x="5465" y="1331"/>
                    <a:pt x="5263" y="1128"/>
                  </a:cubicBezTo>
                  <a:cubicBezTo>
                    <a:pt x="5162" y="1027"/>
                    <a:pt x="5031" y="977"/>
                    <a:pt x="4900" y="977"/>
                  </a:cubicBezTo>
                  <a:cubicBezTo>
                    <a:pt x="4769" y="977"/>
                    <a:pt x="4638" y="1027"/>
                    <a:pt x="4537" y="1128"/>
                  </a:cubicBezTo>
                  <a:lnTo>
                    <a:pt x="3465" y="2212"/>
                  </a:lnTo>
                  <a:cubicBezTo>
                    <a:pt x="3370" y="2176"/>
                    <a:pt x="3274" y="2152"/>
                    <a:pt x="3167" y="2152"/>
                  </a:cubicBezTo>
                  <a:cubicBezTo>
                    <a:pt x="3096" y="2152"/>
                    <a:pt x="3024" y="2164"/>
                    <a:pt x="2953" y="2176"/>
                  </a:cubicBezTo>
                  <a:lnTo>
                    <a:pt x="917" y="152"/>
                  </a:lnTo>
                  <a:cubicBezTo>
                    <a:pt x="822" y="51"/>
                    <a:pt x="691" y="0"/>
                    <a:pt x="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656" name="Google Shape;656;p28"/>
            <p:cNvSpPr/>
            <p:nvPr/>
          </p:nvSpPr>
          <p:spPr>
            <a:xfrm>
              <a:off x="4260488" y="2046000"/>
              <a:ext cx="1236339" cy="271682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lIns="121900" tIns="121900" rIns="121900" bIns="121900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buSzPts val="1100"/>
              </a:pPr>
              <a:r>
                <a:rPr lang="en-US" altLang="en-US" sz="2000" dirty="0">
                  <a:solidFill>
                    <a:srgbClr val="FFFFFF"/>
                  </a:solidFill>
                  <a:latin typeface="Fira Sans Extra Condensed Mediu" panose="020B0604020202020204" charset="0"/>
                  <a:cs typeface="Fira Sans Extra Condensed Mediu" panose="020B0604020202020204" charset="0"/>
                  <a:sym typeface="Fira Sans Extra Condensed Mediu" panose="020B0604020202020204" charset="0"/>
                </a:rPr>
                <a:t>02</a:t>
              </a:r>
              <a:endParaRPr lang="en-US" alt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5632" name="Google Shape;657;p28"/>
            <p:cNvSpPr txBox="1">
              <a:spLocks noChangeArrowheads="1"/>
            </p:cNvSpPr>
            <p:nvPr/>
          </p:nvSpPr>
          <p:spPr bwMode="auto">
            <a:xfrm>
              <a:off x="5613925" y="2031393"/>
              <a:ext cx="2328600" cy="30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th-TH" altLang="en-US" sz="2400" b="1" dirty="0">
                  <a:solidFill>
                    <a:srgbClr val="434343"/>
                  </a:solidFill>
                  <a:latin typeface="FreesiaUPC" panose="020B0604020202020204" pitchFamily="34" charset="-34"/>
                  <a:cs typeface="FreesiaUPC" panose="020B0604020202020204" pitchFamily="34" charset="-34"/>
                  <a:sym typeface="Roboto" panose="02000000000000000000" pitchFamily="2" charset="0"/>
                </a:rPr>
                <a:t>เครื่องจักรสาน</a:t>
              </a:r>
              <a:endParaRPr lang="en-US" altLang="en-US" sz="2400" b="1" dirty="0">
                <a:solidFill>
                  <a:srgbClr val="434343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Roboto" panose="02000000000000000000" pitchFamily="2" charset="0"/>
              </a:endParaRPr>
            </a:p>
          </p:txBody>
        </p:sp>
      </p:grpSp>
      <p:grpSp>
        <p:nvGrpSpPr>
          <p:cNvPr id="25605" name="Google Shape;658;p28"/>
          <p:cNvGrpSpPr>
            <a:grpSpLocks/>
          </p:cNvGrpSpPr>
          <p:nvPr/>
        </p:nvGrpSpPr>
        <p:grpSpPr bwMode="auto">
          <a:xfrm>
            <a:off x="4139148" y="3720417"/>
            <a:ext cx="5781669" cy="400915"/>
            <a:chOff x="3606600" y="2764218"/>
            <a:chExt cx="4335925" cy="300300"/>
          </a:xfrm>
        </p:grpSpPr>
        <p:sp>
          <p:nvSpPr>
            <p:cNvPr id="25620" name="Google Shape;659;p28"/>
            <p:cNvSpPr>
              <a:spLocks/>
            </p:cNvSpPr>
            <p:nvPr/>
          </p:nvSpPr>
          <p:spPr bwMode="auto">
            <a:xfrm>
              <a:off x="3785542" y="2880130"/>
              <a:ext cx="475607" cy="34245"/>
            </a:xfrm>
            <a:custGeom>
              <a:avLst/>
              <a:gdLst>
                <a:gd name="T0" fmla="*/ 1 w 10859"/>
                <a:gd name="T1" fmla="*/ 10859 w 1085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</a:cxnLst>
              <a:rect l="0" t="0" r="r" b="b"/>
              <a:pathLst>
                <a:path w="10859" fill="none" extrusionOk="0">
                  <a:moveTo>
                    <a:pt x="1" y="0"/>
                  </a:moveTo>
                  <a:lnTo>
                    <a:pt x="10859" y="0"/>
                  </a:lnTo>
                </a:path>
              </a:pathLst>
            </a:custGeom>
            <a:noFill/>
            <a:ln w="33625" cap="rnd" cmpd="sng">
              <a:solidFill>
                <a:srgbClr val="5EB2FC"/>
              </a:solidFill>
              <a:prstDash val="solid"/>
              <a:miter lim="11906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25623" name="Google Shape;662;p28"/>
            <p:cNvSpPr>
              <a:spLocks/>
            </p:cNvSpPr>
            <p:nvPr/>
          </p:nvSpPr>
          <p:spPr bwMode="auto">
            <a:xfrm>
              <a:off x="3606600" y="2782800"/>
              <a:ext cx="346775" cy="213450"/>
            </a:xfrm>
            <a:custGeom>
              <a:avLst/>
              <a:gdLst>
                <a:gd name="T0" fmla="*/ 5549 w 13871"/>
                <a:gd name="T1" fmla="*/ 0 h 8538"/>
                <a:gd name="T2" fmla="*/ 5370 w 13871"/>
                <a:gd name="T3" fmla="*/ 12 h 8538"/>
                <a:gd name="T4" fmla="*/ 1286 w 13871"/>
                <a:gd name="T5" fmla="*/ 4275 h 8538"/>
                <a:gd name="T6" fmla="*/ 1477 w 13871"/>
                <a:gd name="T7" fmla="*/ 5525 h 8538"/>
                <a:gd name="T8" fmla="*/ 0 w 13871"/>
                <a:gd name="T9" fmla="*/ 7025 h 8538"/>
                <a:gd name="T10" fmla="*/ 1512 w 13871"/>
                <a:gd name="T11" fmla="*/ 8537 h 8538"/>
                <a:gd name="T12" fmla="*/ 11406 w 13871"/>
                <a:gd name="T13" fmla="*/ 8537 h 8538"/>
                <a:gd name="T14" fmla="*/ 13871 w 13871"/>
                <a:gd name="T15" fmla="*/ 6073 h 8538"/>
                <a:gd name="T16" fmla="*/ 11406 w 13871"/>
                <a:gd name="T17" fmla="*/ 3608 h 8538"/>
                <a:gd name="T18" fmla="*/ 11061 w 13871"/>
                <a:gd name="T19" fmla="*/ 3632 h 8538"/>
                <a:gd name="T20" fmla="*/ 9823 w 13871"/>
                <a:gd name="T21" fmla="*/ 4180 h 8538"/>
                <a:gd name="T22" fmla="*/ 9751 w 13871"/>
                <a:gd name="T23" fmla="*/ 3513 h 8538"/>
                <a:gd name="T24" fmla="*/ 9644 w 13871"/>
                <a:gd name="T25" fmla="*/ 3048 h 8538"/>
                <a:gd name="T26" fmla="*/ 7084 w 13871"/>
                <a:gd name="T27" fmla="*/ 286 h 8538"/>
                <a:gd name="T28" fmla="*/ 6656 w 13871"/>
                <a:gd name="T29" fmla="*/ 143 h 8538"/>
                <a:gd name="T30" fmla="*/ 5549 w 13871"/>
                <a:gd name="T31" fmla="*/ 0 h 8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871" h="8538" extrusionOk="0">
                  <a:moveTo>
                    <a:pt x="5549" y="0"/>
                  </a:moveTo>
                  <a:cubicBezTo>
                    <a:pt x="5489" y="0"/>
                    <a:pt x="5430" y="0"/>
                    <a:pt x="5370" y="12"/>
                  </a:cubicBezTo>
                  <a:cubicBezTo>
                    <a:pt x="3096" y="96"/>
                    <a:pt x="1286" y="1977"/>
                    <a:pt x="1286" y="4275"/>
                  </a:cubicBezTo>
                  <a:cubicBezTo>
                    <a:pt x="1286" y="4703"/>
                    <a:pt x="1346" y="5132"/>
                    <a:pt x="1477" y="5525"/>
                  </a:cubicBezTo>
                  <a:cubicBezTo>
                    <a:pt x="655" y="5537"/>
                    <a:pt x="0" y="6204"/>
                    <a:pt x="0" y="7025"/>
                  </a:cubicBezTo>
                  <a:cubicBezTo>
                    <a:pt x="0" y="7859"/>
                    <a:pt x="679" y="8537"/>
                    <a:pt x="1512" y="8537"/>
                  </a:cubicBezTo>
                  <a:lnTo>
                    <a:pt x="11406" y="8537"/>
                  </a:lnTo>
                  <a:cubicBezTo>
                    <a:pt x="12764" y="8537"/>
                    <a:pt x="13871" y="7430"/>
                    <a:pt x="13871" y="6073"/>
                  </a:cubicBezTo>
                  <a:cubicBezTo>
                    <a:pt x="13871" y="4715"/>
                    <a:pt x="12764" y="3608"/>
                    <a:pt x="11406" y="3608"/>
                  </a:cubicBezTo>
                  <a:cubicBezTo>
                    <a:pt x="11287" y="3608"/>
                    <a:pt x="11168" y="3620"/>
                    <a:pt x="11061" y="3632"/>
                  </a:cubicBezTo>
                  <a:cubicBezTo>
                    <a:pt x="10585" y="3703"/>
                    <a:pt x="10168" y="3894"/>
                    <a:pt x="9823" y="4180"/>
                  </a:cubicBezTo>
                  <a:cubicBezTo>
                    <a:pt x="9811" y="3953"/>
                    <a:pt x="9787" y="3739"/>
                    <a:pt x="9751" y="3513"/>
                  </a:cubicBezTo>
                  <a:cubicBezTo>
                    <a:pt x="9728" y="3358"/>
                    <a:pt x="9680" y="3203"/>
                    <a:pt x="9644" y="3048"/>
                  </a:cubicBezTo>
                  <a:cubicBezTo>
                    <a:pt x="9263" y="1786"/>
                    <a:pt x="8311" y="762"/>
                    <a:pt x="7084" y="286"/>
                  </a:cubicBezTo>
                  <a:cubicBezTo>
                    <a:pt x="6954" y="239"/>
                    <a:pt x="6799" y="191"/>
                    <a:pt x="6656" y="143"/>
                  </a:cubicBezTo>
                  <a:cubicBezTo>
                    <a:pt x="6299" y="60"/>
                    <a:pt x="5930" y="0"/>
                    <a:pt x="55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25624" name="Google Shape;663;p28"/>
            <p:cNvSpPr>
              <a:spLocks noChangeArrowheads="1"/>
            </p:cNvSpPr>
            <p:nvPr/>
          </p:nvSpPr>
          <p:spPr bwMode="auto">
            <a:xfrm>
              <a:off x="4261150" y="2785463"/>
              <a:ext cx="1236000" cy="271200"/>
            </a:xfrm>
            <a:prstGeom prst="roundRect">
              <a:avLst>
                <a:gd name="adj" fmla="val 50000"/>
              </a:avLst>
            </a:prstGeom>
            <a:solidFill>
              <a:srgbClr val="5EB2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buSzPts val="1100"/>
              </a:pPr>
              <a:r>
                <a:rPr lang="en-US" altLang="en-US" sz="2000" dirty="0">
                  <a:solidFill>
                    <a:srgbClr val="FFFFFF"/>
                  </a:solidFill>
                  <a:latin typeface="Fira Sans Extra Condensed Mediu" panose="020B0604020202020204" charset="0"/>
                  <a:cs typeface="Fira Sans Extra Condensed Mediu" panose="020B0604020202020204" charset="0"/>
                  <a:sym typeface="Fira Sans Extra Condensed Mediu" panose="020B0604020202020204" charset="0"/>
                </a:rPr>
                <a:t>03</a:t>
              </a:r>
              <a:endParaRPr lang="en-US" alt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5625" name="Google Shape;664;p28"/>
            <p:cNvSpPr txBox="1">
              <a:spLocks noChangeArrowheads="1"/>
            </p:cNvSpPr>
            <p:nvPr/>
          </p:nvSpPr>
          <p:spPr bwMode="auto">
            <a:xfrm>
              <a:off x="5613925" y="2764218"/>
              <a:ext cx="2328600" cy="30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th-TH" altLang="en-US" sz="2400" b="1" dirty="0">
                  <a:solidFill>
                    <a:srgbClr val="434343"/>
                  </a:solidFill>
                  <a:latin typeface="FreesiaUPC" panose="020B0604020202020204" pitchFamily="34" charset="-34"/>
                  <a:cs typeface="FreesiaUPC" panose="020B0604020202020204" pitchFamily="34" charset="-34"/>
                  <a:sym typeface="Roboto" panose="02000000000000000000" pitchFamily="2" charset="0"/>
                </a:rPr>
                <a:t>เครื่องรัก</a:t>
              </a:r>
              <a:endParaRPr lang="en-US" altLang="en-US" sz="2400" b="1" dirty="0">
                <a:solidFill>
                  <a:srgbClr val="434343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Roboto" panose="02000000000000000000" pitchFamily="2" charset="0"/>
              </a:endParaRPr>
            </a:p>
          </p:txBody>
        </p:sp>
      </p:grpSp>
      <p:grpSp>
        <p:nvGrpSpPr>
          <p:cNvPr id="25606" name="Google Shape;665;p28"/>
          <p:cNvGrpSpPr>
            <a:grpSpLocks/>
          </p:cNvGrpSpPr>
          <p:nvPr/>
        </p:nvGrpSpPr>
        <p:grpSpPr bwMode="auto">
          <a:xfrm>
            <a:off x="2906376" y="4571763"/>
            <a:ext cx="7014441" cy="400077"/>
            <a:chOff x="3523550" y="3488555"/>
            <a:chExt cx="4418975" cy="300300"/>
          </a:xfrm>
        </p:grpSpPr>
        <p:sp>
          <p:nvSpPr>
            <p:cNvPr id="25614" name="Google Shape;666;p28"/>
            <p:cNvSpPr>
              <a:spLocks/>
            </p:cNvSpPr>
            <p:nvPr/>
          </p:nvSpPr>
          <p:spPr bwMode="auto">
            <a:xfrm>
              <a:off x="3523550" y="3638850"/>
              <a:ext cx="737600" cy="25"/>
            </a:xfrm>
            <a:custGeom>
              <a:avLst/>
              <a:gdLst>
                <a:gd name="T0" fmla="*/ 0 w 29504"/>
                <a:gd name="T1" fmla="*/ 1 h 1"/>
                <a:gd name="T2" fmla="*/ 29504 w 29504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9504" h="1" fill="none" extrusionOk="0">
                  <a:moveTo>
                    <a:pt x="0" y="1"/>
                  </a:moveTo>
                  <a:lnTo>
                    <a:pt x="29504" y="1"/>
                  </a:lnTo>
                </a:path>
              </a:pathLst>
            </a:custGeom>
            <a:noFill/>
            <a:ln w="33625" cap="rnd" cmpd="sng">
              <a:solidFill>
                <a:schemeClr val="accent6"/>
              </a:solidFill>
              <a:prstDash val="solid"/>
              <a:miter lim="11906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670" name="Google Shape;670;p28"/>
            <p:cNvSpPr/>
            <p:nvPr/>
          </p:nvSpPr>
          <p:spPr>
            <a:xfrm>
              <a:off x="4260488" y="3506212"/>
              <a:ext cx="1236339" cy="271681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lIns="121900" tIns="121900" rIns="121900" bIns="121900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buSzPts val="1100"/>
              </a:pPr>
              <a:r>
                <a:rPr lang="en-US" altLang="en-US" sz="2000" dirty="0">
                  <a:solidFill>
                    <a:srgbClr val="FFFFFF"/>
                  </a:solidFill>
                  <a:latin typeface="Fira Sans Extra Condensed Mediu" panose="020B0604020202020204" charset="0"/>
                  <a:cs typeface="Fira Sans Extra Condensed Mediu" panose="020B0604020202020204" charset="0"/>
                  <a:sym typeface="Fira Sans Extra Condensed Mediu" panose="020B0604020202020204" charset="0"/>
                </a:rPr>
                <a:t>04</a:t>
              </a:r>
              <a:endParaRPr lang="en-US" alt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5619" name="Google Shape;671;p28"/>
            <p:cNvSpPr txBox="1">
              <a:spLocks noChangeArrowheads="1"/>
            </p:cNvSpPr>
            <p:nvPr/>
          </p:nvSpPr>
          <p:spPr bwMode="auto">
            <a:xfrm>
              <a:off x="5613925" y="3488555"/>
              <a:ext cx="2328600" cy="30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th-TH" altLang="en-US" sz="2400" b="1" dirty="0">
                  <a:solidFill>
                    <a:srgbClr val="434343"/>
                  </a:solidFill>
                  <a:latin typeface="FreesiaUPC" panose="020B0604020202020204" pitchFamily="34" charset="-34"/>
                  <a:cs typeface="FreesiaUPC" panose="020B0604020202020204" pitchFamily="34" charset="-34"/>
                  <a:sym typeface="Roboto" panose="02000000000000000000" pitchFamily="2" charset="0"/>
                </a:rPr>
                <a:t>เครื่องปั้นดินเผา</a:t>
              </a:r>
              <a:endParaRPr lang="en-US" altLang="en-US" sz="2400" b="1" dirty="0">
                <a:solidFill>
                  <a:srgbClr val="434343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Roboto" panose="02000000000000000000" pitchFamily="2" charset="0"/>
              </a:endParaRPr>
            </a:p>
          </p:txBody>
        </p:sp>
      </p:grpSp>
      <p:grpSp>
        <p:nvGrpSpPr>
          <p:cNvPr id="25607" name="Google Shape;672;p28"/>
          <p:cNvGrpSpPr>
            <a:grpSpLocks/>
          </p:cNvGrpSpPr>
          <p:nvPr/>
        </p:nvGrpSpPr>
        <p:grpSpPr bwMode="auto">
          <a:xfrm>
            <a:off x="2507777" y="5392783"/>
            <a:ext cx="7413041" cy="445107"/>
            <a:chOff x="2384125" y="4044275"/>
            <a:chExt cx="5558400" cy="333968"/>
          </a:xfrm>
        </p:grpSpPr>
        <p:sp>
          <p:nvSpPr>
            <p:cNvPr id="25608" name="Google Shape;673;p28"/>
            <p:cNvSpPr>
              <a:spLocks/>
            </p:cNvSpPr>
            <p:nvPr/>
          </p:nvSpPr>
          <p:spPr bwMode="auto">
            <a:xfrm>
              <a:off x="2820775" y="4227925"/>
              <a:ext cx="1440375" cy="25"/>
            </a:xfrm>
            <a:custGeom>
              <a:avLst/>
              <a:gdLst>
                <a:gd name="T0" fmla="*/ 1 w 57615"/>
                <a:gd name="T1" fmla="*/ 0 h 1"/>
                <a:gd name="T2" fmla="*/ 57615 w 57615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615" h="1" fill="none" extrusionOk="0">
                  <a:moveTo>
                    <a:pt x="1" y="0"/>
                  </a:moveTo>
                  <a:lnTo>
                    <a:pt x="57615" y="0"/>
                  </a:lnTo>
                </a:path>
              </a:pathLst>
            </a:custGeom>
            <a:noFill/>
            <a:ln w="33625" cap="rnd" cmpd="sng">
              <a:solidFill>
                <a:srgbClr val="FFC000"/>
              </a:solidFill>
              <a:prstDash val="solid"/>
              <a:miter lim="11906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25611" name="Google Shape;676;p28"/>
            <p:cNvSpPr>
              <a:spLocks/>
            </p:cNvSpPr>
            <p:nvPr/>
          </p:nvSpPr>
          <p:spPr bwMode="auto">
            <a:xfrm>
              <a:off x="2384125" y="4044275"/>
              <a:ext cx="298875" cy="300200"/>
            </a:xfrm>
            <a:custGeom>
              <a:avLst/>
              <a:gdLst>
                <a:gd name="T0" fmla="*/ 5080 w 11955"/>
                <a:gd name="T1" fmla="*/ 0 h 12008"/>
                <a:gd name="T2" fmla="*/ 4298 w 11955"/>
                <a:gd name="T3" fmla="*/ 452 h 12008"/>
                <a:gd name="T4" fmla="*/ 3894 w 11955"/>
                <a:gd name="T5" fmla="*/ 1476 h 12008"/>
                <a:gd name="T6" fmla="*/ 4608 w 11955"/>
                <a:gd name="T7" fmla="*/ 3286 h 12008"/>
                <a:gd name="T8" fmla="*/ 4691 w 11955"/>
                <a:gd name="T9" fmla="*/ 4441 h 12008"/>
                <a:gd name="T10" fmla="*/ 1096 w 11955"/>
                <a:gd name="T11" fmla="*/ 4441 h 12008"/>
                <a:gd name="T12" fmla="*/ 238 w 11955"/>
                <a:gd name="T13" fmla="*/ 5656 h 12008"/>
                <a:gd name="T14" fmla="*/ 2072 w 11955"/>
                <a:gd name="T15" fmla="*/ 10728 h 12008"/>
                <a:gd name="T16" fmla="*/ 2810 w 11955"/>
                <a:gd name="T17" fmla="*/ 11251 h 12008"/>
                <a:gd name="T18" fmla="*/ 7132 w 11955"/>
                <a:gd name="T19" fmla="*/ 11251 h 12008"/>
                <a:gd name="T20" fmla="*/ 8073 w 11955"/>
                <a:gd name="T21" fmla="*/ 11644 h 12008"/>
                <a:gd name="T22" fmla="*/ 8275 w 11955"/>
                <a:gd name="T23" fmla="*/ 11847 h 12008"/>
                <a:gd name="T24" fmla="*/ 8668 w 11955"/>
                <a:gd name="T25" fmla="*/ 12007 h 12008"/>
                <a:gd name="T26" fmla="*/ 9061 w 11955"/>
                <a:gd name="T27" fmla="*/ 11847 h 12008"/>
                <a:gd name="T28" fmla="*/ 11728 w 11955"/>
                <a:gd name="T29" fmla="*/ 9168 h 12008"/>
                <a:gd name="T30" fmla="*/ 11728 w 11955"/>
                <a:gd name="T31" fmla="*/ 8382 h 12008"/>
                <a:gd name="T32" fmla="*/ 9371 w 11955"/>
                <a:gd name="T33" fmla="*/ 6013 h 12008"/>
                <a:gd name="T34" fmla="*/ 8978 w 11955"/>
                <a:gd name="T35" fmla="*/ 5608 h 12008"/>
                <a:gd name="T36" fmla="*/ 6608 w 11955"/>
                <a:gd name="T37" fmla="*/ 2893 h 12008"/>
                <a:gd name="T38" fmla="*/ 5608 w 11955"/>
                <a:gd name="T39" fmla="*/ 548 h 12008"/>
                <a:gd name="T40" fmla="*/ 5080 w 11955"/>
                <a:gd name="T41" fmla="*/ 0 h 1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55" h="12008" extrusionOk="0">
                  <a:moveTo>
                    <a:pt x="5080" y="0"/>
                  </a:moveTo>
                  <a:cubicBezTo>
                    <a:pt x="4833" y="0"/>
                    <a:pt x="4541" y="139"/>
                    <a:pt x="4298" y="452"/>
                  </a:cubicBezTo>
                  <a:cubicBezTo>
                    <a:pt x="4108" y="703"/>
                    <a:pt x="3929" y="1179"/>
                    <a:pt x="3894" y="1476"/>
                  </a:cubicBezTo>
                  <a:cubicBezTo>
                    <a:pt x="3786" y="2405"/>
                    <a:pt x="4382" y="2953"/>
                    <a:pt x="4608" y="3286"/>
                  </a:cubicBezTo>
                  <a:cubicBezTo>
                    <a:pt x="4763" y="3512"/>
                    <a:pt x="4846" y="3929"/>
                    <a:pt x="4691" y="4441"/>
                  </a:cubicBezTo>
                  <a:lnTo>
                    <a:pt x="1096" y="4441"/>
                  </a:lnTo>
                  <a:cubicBezTo>
                    <a:pt x="393" y="4441"/>
                    <a:pt x="0" y="4989"/>
                    <a:pt x="238" y="5656"/>
                  </a:cubicBezTo>
                  <a:lnTo>
                    <a:pt x="2072" y="10728"/>
                  </a:lnTo>
                  <a:cubicBezTo>
                    <a:pt x="2179" y="11013"/>
                    <a:pt x="2513" y="11251"/>
                    <a:pt x="2810" y="11251"/>
                  </a:cubicBezTo>
                  <a:lnTo>
                    <a:pt x="7132" y="11251"/>
                  </a:lnTo>
                  <a:cubicBezTo>
                    <a:pt x="7430" y="11251"/>
                    <a:pt x="7858" y="11430"/>
                    <a:pt x="8073" y="11644"/>
                  </a:cubicBezTo>
                  <a:lnTo>
                    <a:pt x="8275" y="11847"/>
                  </a:lnTo>
                  <a:cubicBezTo>
                    <a:pt x="8382" y="11954"/>
                    <a:pt x="8525" y="12007"/>
                    <a:pt x="8668" y="12007"/>
                  </a:cubicBezTo>
                  <a:cubicBezTo>
                    <a:pt x="8811" y="12007"/>
                    <a:pt x="8954" y="11954"/>
                    <a:pt x="9061" y="11847"/>
                  </a:cubicBezTo>
                  <a:lnTo>
                    <a:pt x="11728" y="9168"/>
                  </a:lnTo>
                  <a:cubicBezTo>
                    <a:pt x="11954" y="8954"/>
                    <a:pt x="11954" y="8596"/>
                    <a:pt x="11728" y="8382"/>
                  </a:cubicBezTo>
                  <a:lnTo>
                    <a:pt x="9371" y="6013"/>
                  </a:lnTo>
                  <a:cubicBezTo>
                    <a:pt x="9144" y="5798"/>
                    <a:pt x="8978" y="5620"/>
                    <a:pt x="8978" y="5608"/>
                  </a:cubicBezTo>
                  <a:cubicBezTo>
                    <a:pt x="8978" y="5608"/>
                    <a:pt x="8013" y="3810"/>
                    <a:pt x="6608" y="2893"/>
                  </a:cubicBezTo>
                  <a:cubicBezTo>
                    <a:pt x="5215" y="1965"/>
                    <a:pt x="5608" y="1298"/>
                    <a:pt x="5608" y="548"/>
                  </a:cubicBezTo>
                  <a:cubicBezTo>
                    <a:pt x="5608" y="203"/>
                    <a:pt x="5377" y="0"/>
                    <a:pt x="50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677" name="Google Shape;677;p28"/>
            <p:cNvSpPr/>
            <p:nvPr/>
          </p:nvSpPr>
          <p:spPr>
            <a:xfrm>
              <a:off x="4260440" y="4092287"/>
              <a:ext cx="1236355" cy="271575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lIns="121900" tIns="121900" rIns="121900" bIns="121900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buSzPts val="1100"/>
              </a:pPr>
              <a:r>
                <a:rPr lang="en-US" altLang="en-US" sz="2000" dirty="0">
                  <a:solidFill>
                    <a:srgbClr val="FFFFFF"/>
                  </a:solidFill>
                  <a:latin typeface="Fira Sans Extra Condensed Mediu" panose="020B0604020202020204" charset="0"/>
                  <a:cs typeface="Fira Sans Extra Condensed Mediu" panose="020B0604020202020204" charset="0"/>
                  <a:sym typeface="Fira Sans Extra Condensed Mediu" panose="020B0604020202020204" charset="0"/>
                </a:rPr>
                <a:t>05</a:t>
              </a:r>
              <a:endParaRPr lang="en-US" alt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5613" name="Google Shape;678;p28"/>
            <p:cNvSpPr txBox="1">
              <a:spLocks noChangeArrowheads="1"/>
            </p:cNvSpPr>
            <p:nvPr/>
          </p:nvSpPr>
          <p:spPr bwMode="auto">
            <a:xfrm>
              <a:off x="5613925" y="4077943"/>
              <a:ext cx="2328600" cy="30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th-TH" altLang="en-US" sz="2400" b="1" dirty="0">
                  <a:solidFill>
                    <a:srgbClr val="434343"/>
                  </a:solidFill>
                  <a:latin typeface="FreesiaUPC" panose="020B0604020202020204" pitchFamily="34" charset="-34"/>
                  <a:cs typeface="FreesiaUPC" panose="020B0604020202020204" pitchFamily="34" charset="-34"/>
                  <a:sym typeface="Roboto" panose="02000000000000000000" pitchFamily="2" charset="0"/>
                </a:rPr>
                <a:t>เครื่องโลหะ</a:t>
              </a:r>
              <a:endParaRPr lang="en-US" altLang="en-US" sz="2400" b="1" dirty="0">
                <a:solidFill>
                  <a:srgbClr val="434343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Roboto" panose="02000000000000000000" pitchFamily="2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46" y="1356785"/>
            <a:ext cx="1578087" cy="15780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351" y="2347760"/>
            <a:ext cx="1053725" cy="1053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376" y="3372439"/>
            <a:ext cx="1315668" cy="9466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5" t="16626" r="23498" b="14238"/>
          <a:stretch/>
        </p:blipFill>
        <p:spPr>
          <a:xfrm>
            <a:off x="2203527" y="4154145"/>
            <a:ext cx="702850" cy="902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810" y="5264524"/>
            <a:ext cx="972312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16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Google Shape;642;p28"/>
          <p:cNvSpPr txBox="1">
            <a:spLocks noGrp="1"/>
          </p:cNvSpPr>
          <p:nvPr>
            <p:ph type="title"/>
          </p:nvPr>
        </p:nvSpPr>
        <p:spPr>
          <a:xfrm>
            <a:off x="946151" y="715434"/>
            <a:ext cx="10299700" cy="641351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434343"/>
              </a:buClr>
              <a:buFont typeface="Fira Sans Extra Condensed Mediu" panose="020B0604020202020204" charset="0"/>
              <a:buNone/>
            </a:pPr>
            <a:r>
              <a:rPr lang="th-TH" altLang="en-US" sz="3733" b="1" dirty="0">
                <a:solidFill>
                  <a:srgbClr val="434343"/>
                </a:solidFill>
                <a:latin typeface="FreesiaUPC" panose="020B0604020202020204" pitchFamily="34" charset="-34"/>
                <a:cs typeface="FreesiaUPC" panose="020B0604020202020204" pitchFamily="34" charset="-34"/>
                <a:sym typeface="Fira Sans Extra Condensed Mediu" panose="020B0604020202020204" charset="0"/>
              </a:rPr>
              <a:t>2. งานช่างฝีมือดั้งเดิม</a:t>
            </a:r>
            <a:endParaRPr lang="en-US" altLang="en-US" sz="3733" b="1" dirty="0">
              <a:solidFill>
                <a:srgbClr val="434343"/>
              </a:solidFill>
              <a:latin typeface="FreesiaUPC" panose="020B0604020202020204" pitchFamily="34" charset="-34"/>
              <a:cs typeface="FreesiaUPC" panose="020B0604020202020204" pitchFamily="34" charset="-34"/>
              <a:sym typeface="Fira Sans Extra Condensed Mediu" panose="020B0604020202020204" charset="0"/>
            </a:endParaRPr>
          </a:p>
        </p:txBody>
      </p:sp>
      <p:grpSp>
        <p:nvGrpSpPr>
          <p:cNvPr id="25603" name="Google Shape;643;p28"/>
          <p:cNvGrpSpPr>
            <a:grpSpLocks/>
          </p:cNvGrpSpPr>
          <p:nvPr/>
        </p:nvGrpSpPr>
        <p:grpSpPr bwMode="auto">
          <a:xfrm>
            <a:off x="2488706" y="1952119"/>
            <a:ext cx="7432112" cy="446083"/>
            <a:chOff x="2369825" y="1464043"/>
            <a:chExt cx="5572700" cy="334132"/>
          </a:xfrm>
        </p:grpSpPr>
        <p:sp>
          <p:nvSpPr>
            <p:cNvPr id="25633" name="Google Shape;644;p28"/>
            <p:cNvSpPr>
              <a:spLocks/>
            </p:cNvSpPr>
            <p:nvPr/>
          </p:nvSpPr>
          <p:spPr bwMode="auto">
            <a:xfrm>
              <a:off x="2393242" y="1579979"/>
              <a:ext cx="1867908" cy="34245"/>
            </a:xfrm>
            <a:custGeom>
              <a:avLst/>
              <a:gdLst>
                <a:gd name="T0" fmla="*/ 1 w 57615"/>
                <a:gd name="T1" fmla="*/ 1 h 1"/>
                <a:gd name="T2" fmla="*/ 57615 w 57615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615" h="1" fill="none" extrusionOk="0">
                  <a:moveTo>
                    <a:pt x="1" y="1"/>
                  </a:moveTo>
                  <a:lnTo>
                    <a:pt x="57615" y="1"/>
                  </a:lnTo>
                </a:path>
              </a:pathLst>
            </a:custGeom>
            <a:noFill/>
            <a:ln w="33625" cap="rnd" cmpd="sng">
              <a:solidFill>
                <a:srgbClr val="FFC000"/>
              </a:solidFill>
              <a:prstDash val="solid"/>
              <a:miter lim="11906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25636" name="Google Shape;647;p28"/>
            <p:cNvSpPr>
              <a:spLocks/>
            </p:cNvSpPr>
            <p:nvPr/>
          </p:nvSpPr>
          <p:spPr bwMode="auto">
            <a:xfrm>
              <a:off x="2369825" y="1468050"/>
              <a:ext cx="330125" cy="330125"/>
            </a:xfrm>
            <a:custGeom>
              <a:avLst/>
              <a:gdLst>
                <a:gd name="T0" fmla="*/ 6611 w 13205"/>
                <a:gd name="T1" fmla="*/ 2399 h 13205"/>
                <a:gd name="T2" fmla="*/ 8585 w 13205"/>
                <a:gd name="T3" fmla="*/ 2894 h 13205"/>
                <a:gd name="T4" fmla="*/ 10324 w 13205"/>
                <a:gd name="T5" fmla="*/ 8585 h 13205"/>
                <a:gd name="T6" fmla="*/ 6599 w 13205"/>
                <a:gd name="T7" fmla="*/ 10813 h 13205"/>
                <a:gd name="T8" fmla="*/ 4632 w 13205"/>
                <a:gd name="T9" fmla="*/ 10323 h 13205"/>
                <a:gd name="T10" fmla="*/ 2894 w 13205"/>
                <a:gd name="T11" fmla="*/ 4632 h 13205"/>
                <a:gd name="T12" fmla="*/ 6611 w 13205"/>
                <a:gd name="T13" fmla="*/ 2399 h 13205"/>
                <a:gd name="T14" fmla="*/ 5680 w 13205"/>
                <a:gd name="T15" fmla="*/ 1 h 13205"/>
                <a:gd name="T16" fmla="*/ 3692 w 13205"/>
                <a:gd name="T17" fmla="*/ 608 h 13205"/>
                <a:gd name="T18" fmla="*/ 3977 w 13205"/>
                <a:gd name="T19" fmla="*/ 1548 h 13205"/>
                <a:gd name="T20" fmla="*/ 2156 w 13205"/>
                <a:gd name="T21" fmla="*/ 3061 h 13205"/>
                <a:gd name="T22" fmla="*/ 1275 w 13205"/>
                <a:gd name="T23" fmla="*/ 2596 h 13205"/>
                <a:gd name="T24" fmla="*/ 298 w 13205"/>
                <a:gd name="T25" fmla="*/ 4430 h 13205"/>
                <a:gd name="T26" fmla="*/ 1180 w 13205"/>
                <a:gd name="T27" fmla="*/ 4894 h 13205"/>
                <a:gd name="T28" fmla="*/ 941 w 13205"/>
                <a:gd name="T29" fmla="*/ 7252 h 13205"/>
                <a:gd name="T30" fmla="*/ 1 w 13205"/>
                <a:gd name="T31" fmla="*/ 7537 h 13205"/>
                <a:gd name="T32" fmla="*/ 608 w 13205"/>
                <a:gd name="T33" fmla="*/ 9526 h 13205"/>
                <a:gd name="T34" fmla="*/ 1549 w 13205"/>
                <a:gd name="T35" fmla="*/ 9240 h 13205"/>
                <a:gd name="T36" fmla="*/ 3061 w 13205"/>
                <a:gd name="T37" fmla="*/ 11062 h 13205"/>
                <a:gd name="T38" fmla="*/ 2596 w 13205"/>
                <a:gd name="T39" fmla="*/ 11931 h 13205"/>
                <a:gd name="T40" fmla="*/ 4430 w 13205"/>
                <a:gd name="T41" fmla="*/ 12907 h 13205"/>
                <a:gd name="T42" fmla="*/ 4894 w 13205"/>
                <a:gd name="T43" fmla="*/ 12038 h 13205"/>
                <a:gd name="T44" fmla="*/ 6583 w 13205"/>
                <a:gd name="T45" fmla="*/ 12305 h 13205"/>
                <a:gd name="T46" fmla="*/ 7252 w 13205"/>
                <a:gd name="T47" fmla="*/ 12264 h 13205"/>
                <a:gd name="T48" fmla="*/ 7537 w 13205"/>
                <a:gd name="T49" fmla="*/ 13205 h 13205"/>
                <a:gd name="T50" fmla="*/ 9526 w 13205"/>
                <a:gd name="T51" fmla="*/ 12597 h 13205"/>
                <a:gd name="T52" fmla="*/ 9240 w 13205"/>
                <a:gd name="T53" fmla="*/ 11657 h 13205"/>
                <a:gd name="T54" fmla="*/ 11062 w 13205"/>
                <a:gd name="T55" fmla="*/ 10157 h 13205"/>
                <a:gd name="T56" fmla="*/ 11931 w 13205"/>
                <a:gd name="T57" fmla="*/ 10621 h 13205"/>
                <a:gd name="T58" fmla="*/ 12907 w 13205"/>
                <a:gd name="T59" fmla="*/ 8776 h 13205"/>
                <a:gd name="T60" fmla="*/ 12038 w 13205"/>
                <a:gd name="T61" fmla="*/ 8323 h 13205"/>
                <a:gd name="T62" fmla="*/ 12264 w 13205"/>
                <a:gd name="T63" fmla="*/ 5966 h 13205"/>
                <a:gd name="T64" fmla="*/ 13205 w 13205"/>
                <a:gd name="T65" fmla="*/ 5668 h 13205"/>
                <a:gd name="T66" fmla="*/ 12598 w 13205"/>
                <a:gd name="T67" fmla="*/ 3680 h 13205"/>
                <a:gd name="T68" fmla="*/ 11657 w 13205"/>
                <a:gd name="T69" fmla="*/ 3977 h 13205"/>
                <a:gd name="T70" fmla="*/ 10157 w 13205"/>
                <a:gd name="T71" fmla="*/ 2144 h 13205"/>
                <a:gd name="T72" fmla="*/ 10621 w 13205"/>
                <a:gd name="T73" fmla="*/ 1275 h 13205"/>
                <a:gd name="T74" fmla="*/ 8776 w 13205"/>
                <a:gd name="T75" fmla="*/ 298 h 13205"/>
                <a:gd name="T76" fmla="*/ 8323 w 13205"/>
                <a:gd name="T77" fmla="*/ 1179 h 13205"/>
                <a:gd name="T78" fmla="*/ 6583 w 13205"/>
                <a:gd name="T79" fmla="*/ 908 h 13205"/>
                <a:gd name="T80" fmla="*/ 5966 w 13205"/>
                <a:gd name="T81" fmla="*/ 941 h 13205"/>
                <a:gd name="T82" fmla="*/ 5680 w 13205"/>
                <a:gd name="T83" fmla="*/ 1 h 13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05" h="13205" extrusionOk="0">
                  <a:moveTo>
                    <a:pt x="6611" y="2399"/>
                  </a:moveTo>
                  <a:cubicBezTo>
                    <a:pt x="7277" y="2399"/>
                    <a:pt x="7954" y="2558"/>
                    <a:pt x="8585" y="2894"/>
                  </a:cubicBezTo>
                  <a:cubicBezTo>
                    <a:pt x="10633" y="3977"/>
                    <a:pt x="11407" y="6525"/>
                    <a:pt x="10324" y="8585"/>
                  </a:cubicBezTo>
                  <a:cubicBezTo>
                    <a:pt x="9564" y="10005"/>
                    <a:pt x="8105" y="10813"/>
                    <a:pt x="6599" y="10813"/>
                  </a:cubicBezTo>
                  <a:cubicBezTo>
                    <a:pt x="5934" y="10813"/>
                    <a:pt x="5260" y="10655"/>
                    <a:pt x="4632" y="10323"/>
                  </a:cubicBezTo>
                  <a:cubicBezTo>
                    <a:pt x="2584" y="9228"/>
                    <a:pt x="1799" y="6680"/>
                    <a:pt x="2894" y="4632"/>
                  </a:cubicBezTo>
                  <a:cubicBezTo>
                    <a:pt x="3654" y="3212"/>
                    <a:pt x="5106" y="2399"/>
                    <a:pt x="6611" y="2399"/>
                  </a:cubicBezTo>
                  <a:close/>
                  <a:moveTo>
                    <a:pt x="5680" y="1"/>
                  </a:moveTo>
                  <a:lnTo>
                    <a:pt x="3692" y="608"/>
                  </a:lnTo>
                  <a:lnTo>
                    <a:pt x="3977" y="1548"/>
                  </a:lnTo>
                  <a:cubicBezTo>
                    <a:pt x="3287" y="1918"/>
                    <a:pt x="2656" y="2418"/>
                    <a:pt x="2156" y="3061"/>
                  </a:cubicBezTo>
                  <a:lnTo>
                    <a:pt x="1275" y="2596"/>
                  </a:lnTo>
                  <a:lnTo>
                    <a:pt x="298" y="4430"/>
                  </a:lnTo>
                  <a:lnTo>
                    <a:pt x="1180" y="4894"/>
                  </a:lnTo>
                  <a:cubicBezTo>
                    <a:pt x="929" y="5668"/>
                    <a:pt x="858" y="6466"/>
                    <a:pt x="941" y="7252"/>
                  </a:cubicBezTo>
                  <a:lnTo>
                    <a:pt x="1" y="7537"/>
                  </a:lnTo>
                  <a:lnTo>
                    <a:pt x="608" y="9526"/>
                  </a:lnTo>
                  <a:lnTo>
                    <a:pt x="1549" y="9240"/>
                  </a:lnTo>
                  <a:cubicBezTo>
                    <a:pt x="1918" y="9930"/>
                    <a:pt x="2418" y="10561"/>
                    <a:pt x="3061" y="11062"/>
                  </a:cubicBezTo>
                  <a:lnTo>
                    <a:pt x="2596" y="11931"/>
                  </a:lnTo>
                  <a:lnTo>
                    <a:pt x="4430" y="12907"/>
                  </a:lnTo>
                  <a:lnTo>
                    <a:pt x="4894" y="12038"/>
                  </a:lnTo>
                  <a:cubicBezTo>
                    <a:pt x="5449" y="12217"/>
                    <a:pt x="6016" y="12305"/>
                    <a:pt x="6583" y="12305"/>
                  </a:cubicBezTo>
                  <a:cubicBezTo>
                    <a:pt x="6806" y="12305"/>
                    <a:pt x="7029" y="12291"/>
                    <a:pt x="7252" y="12264"/>
                  </a:cubicBezTo>
                  <a:lnTo>
                    <a:pt x="7537" y="13205"/>
                  </a:lnTo>
                  <a:lnTo>
                    <a:pt x="9526" y="12597"/>
                  </a:lnTo>
                  <a:lnTo>
                    <a:pt x="9240" y="11657"/>
                  </a:lnTo>
                  <a:cubicBezTo>
                    <a:pt x="9931" y="11300"/>
                    <a:pt x="10562" y="10788"/>
                    <a:pt x="11062" y="10157"/>
                  </a:cubicBezTo>
                  <a:lnTo>
                    <a:pt x="11931" y="10621"/>
                  </a:lnTo>
                  <a:lnTo>
                    <a:pt x="12907" y="8776"/>
                  </a:lnTo>
                  <a:lnTo>
                    <a:pt x="12038" y="8323"/>
                  </a:lnTo>
                  <a:cubicBezTo>
                    <a:pt x="12288" y="7537"/>
                    <a:pt x="12359" y="6740"/>
                    <a:pt x="12264" y="5966"/>
                  </a:cubicBezTo>
                  <a:lnTo>
                    <a:pt x="13205" y="5668"/>
                  </a:lnTo>
                  <a:lnTo>
                    <a:pt x="12598" y="3680"/>
                  </a:lnTo>
                  <a:lnTo>
                    <a:pt x="11657" y="3977"/>
                  </a:lnTo>
                  <a:cubicBezTo>
                    <a:pt x="11300" y="3275"/>
                    <a:pt x="10788" y="2656"/>
                    <a:pt x="10157" y="2144"/>
                  </a:cubicBezTo>
                  <a:lnTo>
                    <a:pt x="10621" y="1275"/>
                  </a:lnTo>
                  <a:lnTo>
                    <a:pt x="8776" y="298"/>
                  </a:lnTo>
                  <a:lnTo>
                    <a:pt x="8323" y="1179"/>
                  </a:lnTo>
                  <a:cubicBezTo>
                    <a:pt x="7745" y="995"/>
                    <a:pt x="7160" y="908"/>
                    <a:pt x="6583" y="908"/>
                  </a:cubicBezTo>
                  <a:cubicBezTo>
                    <a:pt x="6376" y="908"/>
                    <a:pt x="6170" y="919"/>
                    <a:pt x="5966" y="941"/>
                  </a:cubicBezTo>
                  <a:lnTo>
                    <a:pt x="56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25637" name="Google Shape;648;p28"/>
            <p:cNvSpPr txBox="1">
              <a:spLocks noChangeArrowheads="1"/>
            </p:cNvSpPr>
            <p:nvPr/>
          </p:nvSpPr>
          <p:spPr bwMode="auto">
            <a:xfrm>
              <a:off x="5613925" y="1464043"/>
              <a:ext cx="2328600" cy="30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th-TH" altLang="en-US" sz="1600" dirty="0">
                  <a:solidFill>
                    <a:srgbClr val="434343"/>
                  </a:solidFill>
                  <a:latin typeface="Roboto" panose="02000000000000000000" pitchFamily="2" charset="0"/>
                  <a:sym typeface="Roboto" panose="02000000000000000000" pitchFamily="2" charset="0"/>
                </a:rPr>
                <a:t>เครื่องไม้</a:t>
              </a:r>
              <a:endParaRPr lang="en-US" altLang="en-US" sz="1600" dirty="0">
                <a:solidFill>
                  <a:srgbClr val="434343"/>
                </a:solidFill>
                <a:latin typeface="Roboto" panose="02000000000000000000" pitchFamily="2" charset="0"/>
                <a:sym typeface="Roboto" panose="02000000000000000000" pitchFamily="2" charset="0"/>
              </a:endParaRPr>
            </a:p>
          </p:txBody>
        </p:sp>
        <p:sp>
          <p:nvSpPr>
            <p:cNvPr id="25638" name="Google Shape;649;p28"/>
            <p:cNvSpPr>
              <a:spLocks noChangeArrowheads="1"/>
            </p:cNvSpPr>
            <p:nvPr/>
          </p:nvSpPr>
          <p:spPr bwMode="auto">
            <a:xfrm>
              <a:off x="4261150" y="1478600"/>
              <a:ext cx="1236000" cy="2712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buSzPts val="1100"/>
              </a:pPr>
              <a:r>
                <a:rPr lang="th-TH" altLang="en-US" sz="2000" dirty="0">
                  <a:solidFill>
                    <a:srgbClr val="FFFFFF"/>
                  </a:solidFill>
                  <a:latin typeface="Fira Sans Extra Condensed Mediu" panose="020B0604020202020204" charset="0"/>
                  <a:cs typeface="Fira Sans Extra Condensed Mediu" panose="020B0604020202020204" charset="0"/>
                  <a:sym typeface="Fira Sans Extra Condensed Mediu" panose="020B0604020202020204" charset="0"/>
                </a:rPr>
                <a:t>6</a:t>
              </a:r>
              <a:endParaRPr lang="en-US" altLang="en-US" sz="20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5604" name="Google Shape;650;p28"/>
          <p:cNvGrpSpPr>
            <a:grpSpLocks/>
          </p:cNvGrpSpPr>
          <p:nvPr/>
        </p:nvGrpSpPr>
        <p:grpSpPr bwMode="auto">
          <a:xfrm>
            <a:off x="3463596" y="2802283"/>
            <a:ext cx="6457221" cy="405862"/>
            <a:chOff x="3100875" y="2027050"/>
            <a:chExt cx="4841650" cy="304643"/>
          </a:xfrm>
        </p:grpSpPr>
        <p:sp>
          <p:nvSpPr>
            <p:cNvPr id="25626" name="Google Shape;651;p28"/>
            <p:cNvSpPr>
              <a:spLocks/>
            </p:cNvSpPr>
            <p:nvPr/>
          </p:nvSpPr>
          <p:spPr bwMode="auto">
            <a:xfrm>
              <a:off x="3523550" y="2181525"/>
              <a:ext cx="737600" cy="25"/>
            </a:xfrm>
            <a:custGeom>
              <a:avLst/>
              <a:gdLst>
                <a:gd name="T0" fmla="*/ 0 w 29504"/>
                <a:gd name="T1" fmla="*/ 1 h 1"/>
                <a:gd name="T2" fmla="*/ 29504 w 29504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9504" h="1" fill="none" extrusionOk="0">
                  <a:moveTo>
                    <a:pt x="0" y="1"/>
                  </a:moveTo>
                  <a:lnTo>
                    <a:pt x="29504" y="1"/>
                  </a:lnTo>
                </a:path>
              </a:pathLst>
            </a:custGeom>
            <a:noFill/>
            <a:ln w="33625" cap="rnd" cmpd="sng">
              <a:solidFill>
                <a:srgbClr val="FCBD24"/>
              </a:solidFill>
              <a:prstDash val="solid"/>
              <a:miter lim="11906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25629" name="Google Shape;654;p28"/>
            <p:cNvSpPr>
              <a:spLocks/>
            </p:cNvSpPr>
            <p:nvPr/>
          </p:nvSpPr>
          <p:spPr bwMode="auto">
            <a:xfrm>
              <a:off x="3100875" y="2027050"/>
              <a:ext cx="300050" cy="300050"/>
            </a:xfrm>
            <a:custGeom>
              <a:avLst/>
              <a:gdLst>
                <a:gd name="T0" fmla="*/ 6001 w 12002"/>
                <a:gd name="T1" fmla="*/ 989 h 12002"/>
                <a:gd name="T2" fmla="*/ 11014 w 12002"/>
                <a:gd name="T3" fmla="*/ 6001 h 12002"/>
                <a:gd name="T4" fmla="*/ 6001 w 12002"/>
                <a:gd name="T5" fmla="*/ 11014 h 12002"/>
                <a:gd name="T6" fmla="*/ 989 w 12002"/>
                <a:gd name="T7" fmla="*/ 6001 h 12002"/>
                <a:gd name="T8" fmla="*/ 6001 w 12002"/>
                <a:gd name="T9" fmla="*/ 989 h 12002"/>
                <a:gd name="T10" fmla="*/ 6001 w 12002"/>
                <a:gd name="T11" fmla="*/ 1 h 12002"/>
                <a:gd name="T12" fmla="*/ 1 w 12002"/>
                <a:gd name="T13" fmla="*/ 6001 h 12002"/>
                <a:gd name="T14" fmla="*/ 6001 w 12002"/>
                <a:gd name="T15" fmla="*/ 12002 h 12002"/>
                <a:gd name="T16" fmla="*/ 12002 w 12002"/>
                <a:gd name="T17" fmla="*/ 6001 h 12002"/>
                <a:gd name="T18" fmla="*/ 6001 w 12002"/>
                <a:gd name="T19" fmla="*/ 1 h 120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02" h="12002" extrusionOk="0">
                  <a:moveTo>
                    <a:pt x="6001" y="989"/>
                  </a:moveTo>
                  <a:cubicBezTo>
                    <a:pt x="8764" y="989"/>
                    <a:pt x="11014" y="3239"/>
                    <a:pt x="11014" y="6001"/>
                  </a:cubicBezTo>
                  <a:cubicBezTo>
                    <a:pt x="11014" y="8775"/>
                    <a:pt x="8764" y="11014"/>
                    <a:pt x="6001" y="11014"/>
                  </a:cubicBezTo>
                  <a:cubicBezTo>
                    <a:pt x="3227" y="11014"/>
                    <a:pt x="989" y="8775"/>
                    <a:pt x="989" y="6001"/>
                  </a:cubicBezTo>
                  <a:cubicBezTo>
                    <a:pt x="989" y="3239"/>
                    <a:pt x="3227" y="989"/>
                    <a:pt x="6001" y="989"/>
                  </a:cubicBezTo>
                  <a:close/>
                  <a:moveTo>
                    <a:pt x="6001" y="1"/>
                  </a:moveTo>
                  <a:cubicBezTo>
                    <a:pt x="2679" y="1"/>
                    <a:pt x="1" y="2691"/>
                    <a:pt x="1" y="6001"/>
                  </a:cubicBezTo>
                  <a:cubicBezTo>
                    <a:pt x="1" y="9323"/>
                    <a:pt x="2679" y="12002"/>
                    <a:pt x="6001" y="12002"/>
                  </a:cubicBezTo>
                  <a:cubicBezTo>
                    <a:pt x="9311" y="12002"/>
                    <a:pt x="12002" y="9323"/>
                    <a:pt x="12002" y="6001"/>
                  </a:cubicBezTo>
                  <a:cubicBezTo>
                    <a:pt x="12002" y="2691"/>
                    <a:pt x="9311" y="1"/>
                    <a:pt x="60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25630" name="Google Shape;655;p28"/>
            <p:cNvSpPr>
              <a:spLocks/>
            </p:cNvSpPr>
            <p:nvPr/>
          </p:nvSpPr>
          <p:spPr bwMode="auto">
            <a:xfrm>
              <a:off x="3171725" y="2100950"/>
              <a:ext cx="136650" cy="98475"/>
            </a:xfrm>
            <a:custGeom>
              <a:avLst/>
              <a:gdLst>
                <a:gd name="T0" fmla="*/ 560 w 5466"/>
                <a:gd name="T1" fmla="*/ 0 h 3939"/>
                <a:gd name="T2" fmla="*/ 203 w 5466"/>
                <a:gd name="T3" fmla="*/ 152 h 3939"/>
                <a:gd name="T4" fmla="*/ 203 w 5466"/>
                <a:gd name="T5" fmla="*/ 866 h 3939"/>
                <a:gd name="T6" fmla="*/ 2274 w 5466"/>
                <a:gd name="T7" fmla="*/ 2950 h 3939"/>
                <a:gd name="T8" fmla="*/ 2274 w 5466"/>
                <a:gd name="T9" fmla="*/ 3045 h 3939"/>
                <a:gd name="T10" fmla="*/ 3167 w 5466"/>
                <a:gd name="T11" fmla="*/ 3938 h 3939"/>
                <a:gd name="T12" fmla="*/ 4060 w 5466"/>
                <a:gd name="T13" fmla="*/ 3057 h 3939"/>
                <a:gd name="T14" fmla="*/ 5263 w 5466"/>
                <a:gd name="T15" fmla="*/ 1855 h 3939"/>
                <a:gd name="T16" fmla="*/ 5263 w 5466"/>
                <a:gd name="T17" fmla="*/ 1128 h 3939"/>
                <a:gd name="T18" fmla="*/ 4900 w 5466"/>
                <a:gd name="T19" fmla="*/ 977 h 3939"/>
                <a:gd name="T20" fmla="*/ 4537 w 5466"/>
                <a:gd name="T21" fmla="*/ 1128 h 3939"/>
                <a:gd name="T22" fmla="*/ 3465 w 5466"/>
                <a:gd name="T23" fmla="*/ 2212 h 3939"/>
                <a:gd name="T24" fmla="*/ 3167 w 5466"/>
                <a:gd name="T25" fmla="*/ 2152 h 3939"/>
                <a:gd name="T26" fmla="*/ 2953 w 5466"/>
                <a:gd name="T27" fmla="*/ 2176 h 3939"/>
                <a:gd name="T28" fmla="*/ 917 w 5466"/>
                <a:gd name="T29" fmla="*/ 152 h 3939"/>
                <a:gd name="T30" fmla="*/ 560 w 5466"/>
                <a:gd name="T31" fmla="*/ 0 h 3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66" h="3939" extrusionOk="0">
                  <a:moveTo>
                    <a:pt x="560" y="0"/>
                  </a:moveTo>
                  <a:cubicBezTo>
                    <a:pt x="429" y="0"/>
                    <a:pt x="298" y="51"/>
                    <a:pt x="203" y="152"/>
                  </a:cubicBezTo>
                  <a:cubicBezTo>
                    <a:pt x="0" y="343"/>
                    <a:pt x="0" y="676"/>
                    <a:pt x="203" y="866"/>
                  </a:cubicBezTo>
                  <a:lnTo>
                    <a:pt x="2274" y="2950"/>
                  </a:lnTo>
                  <a:cubicBezTo>
                    <a:pt x="2274" y="2986"/>
                    <a:pt x="2274" y="3010"/>
                    <a:pt x="2274" y="3045"/>
                  </a:cubicBezTo>
                  <a:cubicBezTo>
                    <a:pt x="2274" y="3545"/>
                    <a:pt x="2667" y="3938"/>
                    <a:pt x="3167" y="3938"/>
                  </a:cubicBezTo>
                  <a:cubicBezTo>
                    <a:pt x="3655" y="3938"/>
                    <a:pt x="4048" y="3545"/>
                    <a:pt x="4060" y="3057"/>
                  </a:cubicBezTo>
                  <a:lnTo>
                    <a:pt x="5263" y="1855"/>
                  </a:lnTo>
                  <a:cubicBezTo>
                    <a:pt x="5465" y="1652"/>
                    <a:pt x="5465" y="1331"/>
                    <a:pt x="5263" y="1128"/>
                  </a:cubicBezTo>
                  <a:cubicBezTo>
                    <a:pt x="5162" y="1027"/>
                    <a:pt x="5031" y="977"/>
                    <a:pt x="4900" y="977"/>
                  </a:cubicBezTo>
                  <a:cubicBezTo>
                    <a:pt x="4769" y="977"/>
                    <a:pt x="4638" y="1027"/>
                    <a:pt x="4537" y="1128"/>
                  </a:cubicBezTo>
                  <a:lnTo>
                    <a:pt x="3465" y="2212"/>
                  </a:lnTo>
                  <a:cubicBezTo>
                    <a:pt x="3370" y="2176"/>
                    <a:pt x="3274" y="2152"/>
                    <a:pt x="3167" y="2152"/>
                  </a:cubicBezTo>
                  <a:cubicBezTo>
                    <a:pt x="3096" y="2152"/>
                    <a:pt x="3024" y="2164"/>
                    <a:pt x="2953" y="2176"/>
                  </a:cubicBezTo>
                  <a:lnTo>
                    <a:pt x="917" y="152"/>
                  </a:lnTo>
                  <a:cubicBezTo>
                    <a:pt x="822" y="51"/>
                    <a:pt x="691" y="0"/>
                    <a:pt x="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656" name="Google Shape;656;p28"/>
            <p:cNvSpPr/>
            <p:nvPr/>
          </p:nvSpPr>
          <p:spPr>
            <a:xfrm>
              <a:off x="4260488" y="2046000"/>
              <a:ext cx="1236339" cy="271682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lIns="121900" tIns="121900" rIns="121900" bIns="121900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buSzPts val="1100"/>
              </a:pPr>
              <a:r>
                <a:rPr lang="th-TH" altLang="en-US" sz="2000" dirty="0">
                  <a:solidFill>
                    <a:srgbClr val="FFFFFF"/>
                  </a:solidFill>
                  <a:latin typeface="Fira Sans Extra Condensed Mediu" panose="020B0604020202020204" charset="0"/>
                  <a:cs typeface="Fira Sans Extra Condensed Mediu" panose="020B0604020202020204" charset="0"/>
                  <a:sym typeface="Fira Sans Extra Condensed Mediu" panose="020B0604020202020204" charset="0"/>
                </a:rPr>
                <a:t>7</a:t>
              </a:r>
              <a:endParaRPr lang="en-US" alt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5632" name="Google Shape;657;p28"/>
            <p:cNvSpPr txBox="1">
              <a:spLocks noChangeArrowheads="1"/>
            </p:cNvSpPr>
            <p:nvPr/>
          </p:nvSpPr>
          <p:spPr bwMode="auto">
            <a:xfrm>
              <a:off x="5613925" y="2031393"/>
              <a:ext cx="2328600" cy="30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th-TH" altLang="en-US" sz="1600" dirty="0">
                  <a:solidFill>
                    <a:srgbClr val="434343"/>
                  </a:solidFill>
                  <a:latin typeface="Roboto" panose="02000000000000000000" pitchFamily="2" charset="0"/>
                  <a:sym typeface="Roboto" panose="02000000000000000000" pitchFamily="2" charset="0"/>
                </a:rPr>
                <a:t>เครื่องหนัง</a:t>
              </a:r>
              <a:endParaRPr lang="en-US" altLang="en-US" sz="1600" dirty="0">
                <a:solidFill>
                  <a:srgbClr val="434343"/>
                </a:solidFill>
                <a:latin typeface="Roboto" panose="02000000000000000000" pitchFamily="2" charset="0"/>
                <a:sym typeface="Roboto" panose="02000000000000000000" pitchFamily="2" charset="0"/>
              </a:endParaRPr>
            </a:p>
          </p:txBody>
        </p:sp>
      </p:grpSp>
      <p:grpSp>
        <p:nvGrpSpPr>
          <p:cNvPr id="25605" name="Google Shape;658;p28"/>
          <p:cNvGrpSpPr>
            <a:grpSpLocks/>
          </p:cNvGrpSpPr>
          <p:nvPr/>
        </p:nvGrpSpPr>
        <p:grpSpPr bwMode="auto">
          <a:xfrm>
            <a:off x="4649954" y="3688575"/>
            <a:ext cx="5270864" cy="400915"/>
            <a:chOff x="3989675" y="2764218"/>
            <a:chExt cx="3952850" cy="300300"/>
          </a:xfrm>
        </p:grpSpPr>
        <p:sp>
          <p:nvSpPr>
            <p:cNvPr id="25620" name="Google Shape;659;p28"/>
            <p:cNvSpPr>
              <a:spLocks/>
            </p:cNvSpPr>
            <p:nvPr/>
          </p:nvSpPr>
          <p:spPr bwMode="auto">
            <a:xfrm>
              <a:off x="3989675" y="2914375"/>
              <a:ext cx="271475" cy="0"/>
            </a:xfrm>
            <a:custGeom>
              <a:avLst/>
              <a:gdLst>
                <a:gd name="T0" fmla="*/ 1 w 10859"/>
                <a:gd name="T1" fmla="*/ 10859 w 1085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</a:cxnLst>
              <a:rect l="0" t="0" r="r" b="b"/>
              <a:pathLst>
                <a:path w="10859" fill="none" extrusionOk="0">
                  <a:moveTo>
                    <a:pt x="1" y="0"/>
                  </a:moveTo>
                  <a:lnTo>
                    <a:pt x="10859" y="0"/>
                  </a:lnTo>
                </a:path>
              </a:pathLst>
            </a:custGeom>
            <a:noFill/>
            <a:ln w="33625" cap="rnd" cmpd="sng">
              <a:solidFill>
                <a:srgbClr val="5EB2FC"/>
              </a:solidFill>
              <a:prstDash val="solid"/>
              <a:miter lim="11906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25624" name="Google Shape;663;p28"/>
            <p:cNvSpPr>
              <a:spLocks noChangeArrowheads="1"/>
            </p:cNvSpPr>
            <p:nvPr/>
          </p:nvSpPr>
          <p:spPr bwMode="auto">
            <a:xfrm>
              <a:off x="4261150" y="2785463"/>
              <a:ext cx="1236000" cy="271200"/>
            </a:xfrm>
            <a:prstGeom prst="roundRect">
              <a:avLst>
                <a:gd name="adj" fmla="val 50000"/>
              </a:avLst>
            </a:prstGeom>
            <a:solidFill>
              <a:srgbClr val="5EB2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buSzPts val="1100"/>
              </a:pPr>
              <a:r>
                <a:rPr lang="th-TH" altLang="en-US" sz="2000" dirty="0">
                  <a:solidFill>
                    <a:srgbClr val="FFFFFF"/>
                  </a:solidFill>
                  <a:latin typeface="Fira Sans Extra Condensed Mediu" panose="020B0604020202020204" charset="0"/>
                  <a:cs typeface="Fira Sans Extra Condensed Mediu" panose="020B0604020202020204" charset="0"/>
                  <a:sym typeface="Fira Sans Extra Condensed Mediu" panose="020B0604020202020204" charset="0"/>
                </a:rPr>
                <a:t>8</a:t>
              </a:r>
              <a:endParaRPr lang="en-US" alt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5625" name="Google Shape;664;p28"/>
            <p:cNvSpPr txBox="1">
              <a:spLocks noChangeArrowheads="1"/>
            </p:cNvSpPr>
            <p:nvPr/>
          </p:nvSpPr>
          <p:spPr bwMode="auto">
            <a:xfrm>
              <a:off x="5613925" y="2764218"/>
              <a:ext cx="2328600" cy="30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th-TH" altLang="en-US" sz="1600" dirty="0">
                  <a:solidFill>
                    <a:srgbClr val="434343"/>
                  </a:solidFill>
                  <a:latin typeface="Roboto" panose="02000000000000000000" pitchFamily="2" charset="0"/>
                  <a:sym typeface="Roboto" panose="02000000000000000000" pitchFamily="2" charset="0"/>
                </a:rPr>
                <a:t>เครื่องประดับ</a:t>
              </a:r>
              <a:endParaRPr lang="en-US" altLang="en-US" sz="1600" dirty="0">
                <a:solidFill>
                  <a:srgbClr val="434343"/>
                </a:solidFill>
                <a:latin typeface="Roboto" panose="02000000000000000000" pitchFamily="2" charset="0"/>
                <a:sym typeface="Roboto" panose="02000000000000000000" pitchFamily="2" charset="0"/>
              </a:endParaRPr>
            </a:p>
          </p:txBody>
        </p:sp>
      </p:grpSp>
      <p:grpSp>
        <p:nvGrpSpPr>
          <p:cNvPr id="25606" name="Google Shape;665;p28"/>
          <p:cNvGrpSpPr>
            <a:grpSpLocks/>
          </p:cNvGrpSpPr>
          <p:nvPr/>
        </p:nvGrpSpPr>
        <p:grpSpPr bwMode="auto">
          <a:xfrm>
            <a:off x="3225801" y="4267200"/>
            <a:ext cx="6695017" cy="1009651"/>
            <a:chOff x="2922575" y="3259950"/>
            <a:chExt cx="5019950" cy="757850"/>
          </a:xfrm>
        </p:grpSpPr>
        <p:sp>
          <p:nvSpPr>
            <p:cNvPr id="25614" name="Google Shape;666;p28"/>
            <p:cNvSpPr>
              <a:spLocks/>
            </p:cNvSpPr>
            <p:nvPr/>
          </p:nvSpPr>
          <p:spPr bwMode="auto">
            <a:xfrm>
              <a:off x="3523550" y="3638850"/>
              <a:ext cx="737600" cy="25"/>
            </a:xfrm>
            <a:custGeom>
              <a:avLst/>
              <a:gdLst>
                <a:gd name="T0" fmla="*/ 0 w 29504"/>
                <a:gd name="T1" fmla="*/ 1 h 1"/>
                <a:gd name="T2" fmla="*/ 29504 w 29504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9504" h="1" fill="none" extrusionOk="0">
                  <a:moveTo>
                    <a:pt x="0" y="1"/>
                  </a:moveTo>
                  <a:lnTo>
                    <a:pt x="29504" y="1"/>
                  </a:lnTo>
                </a:path>
              </a:pathLst>
            </a:custGeom>
            <a:noFill/>
            <a:ln w="33625" cap="rnd" cmpd="sng">
              <a:solidFill>
                <a:srgbClr val="EC3A3B"/>
              </a:solidFill>
              <a:prstDash val="solid"/>
              <a:miter lim="11906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667" name="Google Shape;667;p28"/>
            <p:cNvSpPr/>
            <p:nvPr/>
          </p:nvSpPr>
          <p:spPr>
            <a:xfrm>
              <a:off x="2922575" y="3259950"/>
              <a:ext cx="657053" cy="757850"/>
            </a:xfrm>
            <a:custGeom>
              <a:avLst/>
              <a:gdLst/>
              <a:ahLst/>
              <a:cxnLst/>
              <a:rect l="l" t="t" r="r" b="b"/>
              <a:pathLst>
                <a:path w="26254" h="30314" extrusionOk="0">
                  <a:moveTo>
                    <a:pt x="13133" y="0"/>
                  </a:moveTo>
                  <a:lnTo>
                    <a:pt x="1" y="7573"/>
                  </a:lnTo>
                  <a:lnTo>
                    <a:pt x="1" y="22729"/>
                  </a:lnTo>
                  <a:lnTo>
                    <a:pt x="13133" y="30313"/>
                  </a:lnTo>
                  <a:lnTo>
                    <a:pt x="26254" y="22729"/>
                  </a:lnTo>
                  <a:lnTo>
                    <a:pt x="26254" y="7573"/>
                  </a:lnTo>
                  <a:lnTo>
                    <a:pt x="131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121900" tIns="121900" rIns="121900" bIns="121900" anchor="ctr"/>
            <a:lstStyle/>
            <a:p>
              <a:pPr>
                <a:buClr>
                  <a:srgbClr val="000000"/>
                </a:buClr>
                <a:defRPr/>
              </a:pPr>
              <a:endParaRPr sz="2400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16" name="Google Shape;668;p28"/>
            <p:cNvSpPr>
              <a:spLocks/>
            </p:cNvSpPr>
            <p:nvPr/>
          </p:nvSpPr>
          <p:spPr bwMode="auto">
            <a:xfrm>
              <a:off x="2984200" y="3330775"/>
              <a:ext cx="533425" cy="615875"/>
            </a:xfrm>
            <a:custGeom>
              <a:avLst/>
              <a:gdLst>
                <a:gd name="T0" fmla="*/ 10668 w 21337"/>
                <a:gd name="T1" fmla="*/ 1 h 24635"/>
                <a:gd name="T2" fmla="*/ 0 w 21337"/>
                <a:gd name="T3" fmla="*/ 6156 h 24635"/>
                <a:gd name="T4" fmla="*/ 0 w 21337"/>
                <a:gd name="T5" fmla="*/ 18479 h 24635"/>
                <a:gd name="T6" fmla="*/ 10668 w 21337"/>
                <a:gd name="T7" fmla="*/ 24635 h 24635"/>
                <a:gd name="T8" fmla="*/ 21336 w 21337"/>
                <a:gd name="T9" fmla="*/ 18479 h 24635"/>
                <a:gd name="T10" fmla="*/ 21336 w 21337"/>
                <a:gd name="T11" fmla="*/ 6156 h 24635"/>
                <a:gd name="T12" fmla="*/ 10668 w 21337"/>
                <a:gd name="T13" fmla="*/ 1 h 24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337" h="24635" extrusionOk="0">
                  <a:moveTo>
                    <a:pt x="10668" y="1"/>
                  </a:moveTo>
                  <a:lnTo>
                    <a:pt x="0" y="6156"/>
                  </a:lnTo>
                  <a:lnTo>
                    <a:pt x="0" y="18479"/>
                  </a:lnTo>
                  <a:lnTo>
                    <a:pt x="10668" y="24635"/>
                  </a:lnTo>
                  <a:lnTo>
                    <a:pt x="21336" y="18479"/>
                  </a:lnTo>
                  <a:lnTo>
                    <a:pt x="21336" y="6156"/>
                  </a:lnTo>
                  <a:lnTo>
                    <a:pt x="10668" y="1"/>
                  </a:ln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25617" name="Google Shape;669;p28"/>
            <p:cNvSpPr>
              <a:spLocks/>
            </p:cNvSpPr>
            <p:nvPr/>
          </p:nvSpPr>
          <p:spPr bwMode="auto">
            <a:xfrm>
              <a:off x="3067550" y="3508475"/>
              <a:ext cx="366425" cy="260775"/>
            </a:xfrm>
            <a:custGeom>
              <a:avLst/>
              <a:gdLst>
                <a:gd name="T0" fmla="*/ 12537 w 14657"/>
                <a:gd name="T1" fmla="*/ 5144 h 10431"/>
                <a:gd name="T2" fmla="*/ 8739 w 14657"/>
                <a:gd name="T3" fmla="*/ 906 h 10431"/>
                <a:gd name="T4" fmla="*/ 8168 w 14657"/>
                <a:gd name="T5" fmla="*/ 1 h 10431"/>
                <a:gd name="T6" fmla="*/ 8168 w 14657"/>
                <a:gd name="T7" fmla="*/ 1263 h 10431"/>
                <a:gd name="T8" fmla="*/ 8334 w 14657"/>
                <a:gd name="T9" fmla="*/ 1263 h 10431"/>
                <a:gd name="T10" fmla="*/ 2858 w 14657"/>
                <a:gd name="T11" fmla="*/ 5144 h 10431"/>
                <a:gd name="T12" fmla="*/ 6489 w 14657"/>
                <a:gd name="T13" fmla="*/ 1263 h 10431"/>
                <a:gd name="T14" fmla="*/ 6489 w 14657"/>
                <a:gd name="T15" fmla="*/ 1 h 10431"/>
                <a:gd name="T16" fmla="*/ 5929 w 14657"/>
                <a:gd name="T17" fmla="*/ 906 h 10431"/>
                <a:gd name="T18" fmla="*/ 1393 w 14657"/>
                <a:gd name="T19" fmla="*/ 5144 h 10431"/>
                <a:gd name="T20" fmla="*/ 1607 w 14657"/>
                <a:gd name="T21" fmla="*/ 6656 h 10431"/>
                <a:gd name="T22" fmla="*/ 3620 w 14657"/>
                <a:gd name="T23" fmla="*/ 10431 h 10431"/>
                <a:gd name="T24" fmla="*/ 12621 w 14657"/>
                <a:gd name="T25" fmla="*/ 9169 h 10431"/>
                <a:gd name="T26" fmla="*/ 13276 w 14657"/>
                <a:gd name="T27" fmla="*/ 6656 h 10431"/>
                <a:gd name="T28" fmla="*/ 3893 w 14657"/>
                <a:gd name="T29" fmla="*/ 9478 h 10431"/>
                <a:gd name="T30" fmla="*/ 3215 w 14657"/>
                <a:gd name="T31" fmla="*/ 7871 h 10431"/>
                <a:gd name="T32" fmla="*/ 3060 w 14657"/>
                <a:gd name="T33" fmla="*/ 6645 h 10431"/>
                <a:gd name="T34" fmla="*/ 4048 w 14657"/>
                <a:gd name="T35" fmla="*/ 6728 h 10431"/>
                <a:gd name="T36" fmla="*/ 4298 w 14657"/>
                <a:gd name="T37" fmla="*/ 9014 h 10431"/>
                <a:gd name="T38" fmla="*/ 5608 w 14657"/>
                <a:gd name="T39" fmla="*/ 9478 h 10431"/>
                <a:gd name="T40" fmla="*/ 5036 w 14657"/>
                <a:gd name="T41" fmla="*/ 7871 h 10431"/>
                <a:gd name="T42" fmla="*/ 4953 w 14657"/>
                <a:gd name="T43" fmla="*/ 6645 h 10431"/>
                <a:gd name="T44" fmla="*/ 5941 w 14657"/>
                <a:gd name="T45" fmla="*/ 6728 h 10431"/>
                <a:gd name="T46" fmla="*/ 6048 w 14657"/>
                <a:gd name="T47" fmla="*/ 9014 h 10431"/>
                <a:gd name="T48" fmla="*/ 7811 w 14657"/>
                <a:gd name="T49" fmla="*/ 7871 h 10431"/>
                <a:gd name="T50" fmla="*/ 7334 w 14657"/>
                <a:gd name="T51" fmla="*/ 9478 h 10431"/>
                <a:gd name="T52" fmla="*/ 6858 w 14657"/>
                <a:gd name="T53" fmla="*/ 7871 h 10431"/>
                <a:gd name="T54" fmla="*/ 6846 w 14657"/>
                <a:gd name="T55" fmla="*/ 6645 h 10431"/>
                <a:gd name="T56" fmla="*/ 7822 w 14657"/>
                <a:gd name="T57" fmla="*/ 6728 h 10431"/>
                <a:gd name="T58" fmla="*/ 9632 w 14657"/>
                <a:gd name="T59" fmla="*/ 7871 h 10431"/>
                <a:gd name="T60" fmla="*/ 9049 w 14657"/>
                <a:gd name="T61" fmla="*/ 9478 h 10431"/>
                <a:gd name="T62" fmla="*/ 8668 w 14657"/>
                <a:gd name="T63" fmla="*/ 7871 h 10431"/>
                <a:gd name="T64" fmla="*/ 8739 w 14657"/>
                <a:gd name="T65" fmla="*/ 6645 h 10431"/>
                <a:gd name="T66" fmla="*/ 9716 w 14657"/>
                <a:gd name="T67" fmla="*/ 6728 h 10431"/>
                <a:gd name="T68" fmla="*/ 11597 w 14657"/>
                <a:gd name="T69" fmla="*/ 6728 h 10431"/>
                <a:gd name="T70" fmla="*/ 11287 w 14657"/>
                <a:gd name="T71" fmla="*/ 9014 h 10431"/>
                <a:gd name="T72" fmla="*/ 10370 w 14657"/>
                <a:gd name="T73" fmla="*/ 9014 h 10431"/>
                <a:gd name="T74" fmla="*/ 10609 w 14657"/>
                <a:gd name="T75" fmla="*/ 6728 h 10431"/>
                <a:gd name="T76" fmla="*/ 11609 w 14657"/>
                <a:gd name="T77" fmla="*/ 6645 h 10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657" h="10431" extrusionOk="0">
                  <a:moveTo>
                    <a:pt x="13276" y="5144"/>
                  </a:moveTo>
                  <a:cubicBezTo>
                    <a:pt x="13025" y="5144"/>
                    <a:pt x="12775" y="5144"/>
                    <a:pt x="12537" y="5144"/>
                  </a:cubicBezTo>
                  <a:lnTo>
                    <a:pt x="8739" y="906"/>
                  </a:lnTo>
                  <a:cubicBezTo>
                    <a:pt x="8739" y="906"/>
                    <a:pt x="8739" y="906"/>
                    <a:pt x="8739" y="906"/>
                  </a:cubicBezTo>
                  <a:cubicBezTo>
                    <a:pt x="8775" y="822"/>
                    <a:pt x="8799" y="727"/>
                    <a:pt x="8799" y="632"/>
                  </a:cubicBezTo>
                  <a:cubicBezTo>
                    <a:pt x="8799" y="275"/>
                    <a:pt x="8525" y="1"/>
                    <a:pt x="8168" y="1"/>
                  </a:cubicBezTo>
                  <a:cubicBezTo>
                    <a:pt x="7822" y="1"/>
                    <a:pt x="7537" y="275"/>
                    <a:pt x="7537" y="632"/>
                  </a:cubicBezTo>
                  <a:cubicBezTo>
                    <a:pt x="7537" y="977"/>
                    <a:pt x="7822" y="1263"/>
                    <a:pt x="8168" y="1263"/>
                  </a:cubicBezTo>
                  <a:cubicBezTo>
                    <a:pt x="8227" y="1263"/>
                    <a:pt x="8275" y="1251"/>
                    <a:pt x="8323" y="1239"/>
                  </a:cubicBezTo>
                  <a:cubicBezTo>
                    <a:pt x="8334" y="1251"/>
                    <a:pt x="8334" y="1251"/>
                    <a:pt x="8334" y="1263"/>
                  </a:cubicBezTo>
                  <a:lnTo>
                    <a:pt x="11799" y="5144"/>
                  </a:lnTo>
                  <a:cubicBezTo>
                    <a:pt x="8823" y="5132"/>
                    <a:pt x="5846" y="5132"/>
                    <a:pt x="2858" y="5144"/>
                  </a:cubicBezTo>
                  <a:lnTo>
                    <a:pt x="6346" y="1239"/>
                  </a:lnTo>
                  <a:cubicBezTo>
                    <a:pt x="6394" y="1251"/>
                    <a:pt x="6441" y="1263"/>
                    <a:pt x="6489" y="1263"/>
                  </a:cubicBezTo>
                  <a:cubicBezTo>
                    <a:pt x="6846" y="1263"/>
                    <a:pt x="7120" y="977"/>
                    <a:pt x="7120" y="632"/>
                  </a:cubicBezTo>
                  <a:cubicBezTo>
                    <a:pt x="7120" y="275"/>
                    <a:pt x="6846" y="1"/>
                    <a:pt x="6489" y="1"/>
                  </a:cubicBezTo>
                  <a:cubicBezTo>
                    <a:pt x="6144" y="1"/>
                    <a:pt x="5858" y="275"/>
                    <a:pt x="5858" y="632"/>
                  </a:cubicBezTo>
                  <a:cubicBezTo>
                    <a:pt x="5858" y="727"/>
                    <a:pt x="5882" y="822"/>
                    <a:pt x="5929" y="906"/>
                  </a:cubicBezTo>
                  <a:lnTo>
                    <a:pt x="2131" y="5144"/>
                  </a:lnTo>
                  <a:cubicBezTo>
                    <a:pt x="1881" y="5144"/>
                    <a:pt x="1643" y="5144"/>
                    <a:pt x="1393" y="5144"/>
                  </a:cubicBezTo>
                  <a:cubicBezTo>
                    <a:pt x="0" y="5144"/>
                    <a:pt x="60" y="6656"/>
                    <a:pt x="1393" y="6656"/>
                  </a:cubicBezTo>
                  <a:lnTo>
                    <a:pt x="1607" y="6656"/>
                  </a:lnTo>
                  <a:lnTo>
                    <a:pt x="2048" y="9169"/>
                  </a:lnTo>
                  <a:cubicBezTo>
                    <a:pt x="2167" y="9883"/>
                    <a:pt x="2524" y="10431"/>
                    <a:pt x="3620" y="10431"/>
                  </a:cubicBezTo>
                  <a:lnTo>
                    <a:pt x="11037" y="10431"/>
                  </a:lnTo>
                  <a:cubicBezTo>
                    <a:pt x="12144" y="10431"/>
                    <a:pt x="12490" y="9883"/>
                    <a:pt x="12621" y="9169"/>
                  </a:cubicBezTo>
                  <a:lnTo>
                    <a:pt x="13049" y="6656"/>
                  </a:lnTo>
                  <a:lnTo>
                    <a:pt x="13276" y="6656"/>
                  </a:lnTo>
                  <a:cubicBezTo>
                    <a:pt x="14597" y="6645"/>
                    <a:pt x="14657" y="5144"/>
                    <a:pt x="13276" y="5144"/>
                  </a:cubicBezTo>
                  <a:close/>
                  <a:moveTo>
                    <a:pt x="3893" y="9478"/>
                  </a:moveTo>
                  <a:cubicBezTo>
                    <a:pt x="3643" y="9478"/>
                    <a:pt x="3405" y="9264"/>
                    <a:pt x="3370" y="9014"/>
                  </a:cubicBezTo>
                  <a:cubicBezTo>
                    <a:pt x="3322" y="8633"/>
                    <a:pt x="3274" y="8252"/>
                    <a:pt x="3215" y="7871"/>
                  </a:cubicBezTo>
                  <a:cubicBezTo>
                    <a:pt x="3167" y="7490"/>
                    <a:pt x="3108" y="7109"/>
                    <a:pt x="3060" y="6728"/>
                  </a:cubicBezTo>
                  <a:cubicBezTo>
                    <a:pt x="3060" y="6704"/>
                    <a:pt x="3060" y="6680"/>
                    <a:pt x="3060" y="6645"/>
                  </a:cubicBezTo>
                  <a:lnTo>
                    <a:pt x="4036" y="6645"/>
                  </a:lnTo>
                  <a:cubicBezTo>
                    <a:pt x="4048" y="6680"/>
                    <a:pt x="4048" y="6704"/>
                    <a:pt x="4048" y="6728"/>
                  </a:cubicBezTo>
                  <a:cubicBezTo>
                    <a:pt x="4096" y="7109"/>
                    <a:pt x="4132" y="7490"/>
                    <a:pt x="4179" y="7871"/>
                  </a:cubicBezTo>
                  <a:cubicBezTo>
                    <a:pt x="4215" y="8252"/>
                    <a:pt x="4251" y="8633"/>
                    <a:pt x="4298" y="9014"/>
                  </a:cubicBezTo>
                  <a:cubicBezTo>
                    <a:pt x="4322" y="9264"/>
                    <a:pt x="4143" y="9478"/>
                    <a:pt x="3893" y="9478"/>
                  </a:cubicBezTo>
                  <a:close/>
                  <a:moveTo>
                    <a:pt x="5608" y="9478"/>
                  </a:moveTo>
                  <a:cubicBezTo>
                    <a:pt x="5358" y="9478"/>
                    <a:pt x="5144" y="9264"/>
                    <a:pt x="5120" y="9014"/>
                  </a:cubicBezTo>
                  <a:cubicBezTo>
                    <a:pt x="5096" y="8633"/>
                    <a:pt x="5060" y="8252"/>
                    <a:pt x="5036" y="7871"/>
                  </a:cubicBezTo>
                  <a:cubicBezTo>
                    <a:pt x="5001" y="7490"/>
                    <a:pt x="4977" y="7109"/>
                    <a:pt x="4953" y="6728"/>
                  </a:cubicBezTo>
                  <a:cubicBezTo>
                    <a:pt x="4941" y="6704"/>
                    <a:pt x="4953" y="6680"/>
                    <a:pt x="4953" y="6645"/>
                  </a:cubicBezTo>
                  <a:lnTo>
                    <a:pt x="5929" y="6645"/>
                  </a:lnTo>
                  <a:cubicBezTo>
                    <a:pt x="5929" y="6680"/>
                    <a:pt x="5941" y="6704"/>
                    <a:pt x="5941" y="6728"/>
                  </a:cubicBezTo>
                  <a:cubicBezTo>
                    <a:pt x="5953" y="7109"/>
                    <a:pt x="5977" y="7490"/>
                    <a:pt x="5989" y="7871"/>
                  </a:cubicBezTo>
                  <a:cubicBezTo>
                    <a:pt x="6013" y="8252"/>
                    <a:pt x="6025" y="8633"/>
                    <a:pt x="6048" y="9014"/>
                  </a:cubicBezTo>
                  <a:cubicBezTo>
                    <a:pt x="6048" y="9264"/>
                    <a:pt x="5858" y="9478"/>
                    <a:pt x="5608" y="9478"/>
                  </a:cubicBezTo>
                  <a:close/>
                  <a:moveTo>
                    <a:pt x="7811" y="7871"/>
                  </a:moveTo>
                  <a:cubicBezTo>
                    <a:pt x="7799" y="8252"/>
                    <a:pt x="7799" y="8633"/>
                    <a:pt x="7787" y="9014"/>
                  </a:cubicBezTo>
                  <a:cubicBezTo>
                    <a:pt x="7787" y="9264"/>
                    <a:pt x="7584" y="9478"/>
                    <a:pt x="7334" y="9478"/>
                  </a:cubicBezTo>
                  <a:cubicBezTo>
                    <a:pt x="7084" y="9478"/>
                    <a:pt x="6870" y="9264"/>
                    <a:pt x="6870" y="9014"/>
                  </a:cubicBezTo>
                  <a:cubicBezTo>
                    <a:pt x="6870" y="8633"/>
                    <a:pt x="6858" y="8252"/>
                    <a:pt x="6858" y="7871"/>
                  </a:cubicBezTo>
                  <a:cubicBezTo>
                    <a:pt x="6846" y="7490"/>
                    <a:pt x="6846" y="7109"/>
                    <a:pt x="6834" y="6728"/>
                  </a:cubicBezTo>
                  <a:cubicBezTo>
                    <a:pt x="6834" y="6704"/>
                    <a:pt x="6834" y="6680"/>
                    <a:pt x="6846" y="6645"/>
                  </a:cubicBezTo>
                  <a:lnTo>
                    <a:pt x="7822" y="6645"/>
                  </a:lnTo>
                  <a:cubicBezTo>
                    <a:pt x="7822" y="6680"/>
                    <a:pt x="7822" y="6704"/>
                    <a:pt x="7822" y="6728"/>
                  </a:cubicBezTo>
                  <a:cubicBezTo>
                    <a:pt x="7822" y="7109"/>
                    <a:pt x="7811" y="7490"/>
                    <a:pt x="7811" y="7871"/>
                  </a:cubicBezTo>
                  <a:close/>
                  <a:moveTo>
                    <a:pt x="9632" y="7871"/>
                  </a:moveTo>
                  <a:cubicBezTo>
                    <a:pt x="9596" y="8252"/>
                    <a:pt x="9573" y="8633"/>
                    <a:pt x="9537" y="9014"/>
                  </a:cubicBezTo>
                  <a:cubicBezTo>
                    <a:pt x="9525" y="9264"/>
                    <a:pt x="9299" y="9478"/>
                    <a:pt x="9049" y="9478"/>
                  </a:cubicBezTo>
                  <a:cubicBezTo>
                    <a:pt x="8799" y="9478"/>
                    <a:pt x="8608" y="9264"/>
                    <a:pt x="8620" y="9014"/>
                  </a:cubicBezTo>
                  <a:cubicBezTo>
                    <a:pt x="8632" y="8633"/>
                    <a:pt x="8656" y="8252"/>
                    <a:pt x="8668" y="7871"/>
                  </a:cubicBezTo>
                  <a:cubicBezTo>
                    <a:pt x="8692" y="7490"/>
                    <a:pt x="8704" y="7109"/>
                    <a:pt x="8715" y="6728"/>
                  </a:cubicBezTo>
                  <a:cubicBezTo>
                    <a:pt x="8727" y="6704"/>
                    <a:pt x="8727" y="6680"/>
                    <a:pt x="8739" y="6645"/>
                  </a:cubicBezTo>
                  <a:lnTo>
                    <a:pt x="9716" y="6645"/>
                  </a:lnTo>
                  <a:cubicBezTo>
                    <a:pt x="9716" y="6680"/>
                    <a:pt x="9716" y="6704"/>
                    <a:pt x="9716" y="6728"/>
                  </a:cubicBezTo>
                  <a:cubicBezTo>
                    <a:pt x="9692" y="7109"/>
                    <a:pt x="9656" y="7490"/>
                    <a:pt x="9632" y="7871"/>
                  </a:cubicBezTo>
                  <a:close/>
                  <a:moveTo>
                    <a:pt x="11597" y="6728"/>
                  </a:moveTo>
                  <a:cubicBezTo>
                    <a:pt x="11549" y="7109"/>
                    <a:pt x="11501" y="7490"/>
                    <a:pt x="11442" y="7871"/>
                  </a:cubicBezTo>
                  <a:cubicBezTo>
                    <a:pt x="11394" y="8252"/>
                    <a:pt x="11335" y="8633"/>
                    <a:pt x="11287" y="9014"/>
                  </a:cubicBezTo>
                  <a:cubicBezTo>
                    <a:pt x="11251" y="9264"/>
                    <a:pt x="11025" y="9478"/>
                    <a:pt x="10775" y="9478"/>
                  </a:cubicBezTo>
                  <a:cubicBezTo>
                    <a:pt x="10525" y="9478"/>
                    <a:pt x="10347" y="9264"/>
                    <a:pt x="10370" y="9014"/>
                  </a:cubicBezTo>
                  <a:cubicBezTo>
                    <a:pt x="10406" y="8633"/>
                    <a:pt x="10454" y="8252"/>
                    <a:pt x="10489" y="7871"/>
                  </a:cubicBezTo>
                  <a:cubicBezTo>
                    <a:pt x="10525" y="7490"/>
                    <a:pt x="10573" y="7109"/>
                    <a:pt x="10609" y="6728"/>
                  </a:cubicBezTo>
                  <a:cubicBezTo>
                    <a:pt x="10609" y="6704"/>
                    <a:pt x="10620" y="6680"/>
                    <a:pt x="10620" y="6645"/>
                  </a:cubicBezTo>
                  <a:lnTo>
                    <a:pt x="11609" y="6645"/>
                  </a:lnTo>
                  <a:cubicBezTo>
                    <a:pt x="11609" y="6680"/>
                    <a:pt x="11609" y="6704"/>
                    <a:pt x="11597" y="67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670" name="Google Shape;670;p28"/>
            <p:cNvSpPr/>
            <p:nvPr/>
          </p:nvSpPr>
          <p:spPr>
            <a:xfrm>
              <a:off x="4260488" y="3506212"/>
              <a:ext cx="1236339" cy="271681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lIns="121900" tIns="121900" rIns="121900" bIns="121900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buSzPts val="1100"/>
              </a:pPr>
              <a:r>
                <a:rPr lang="th-TH" altLang="en-US" sz="2000" dirty="0">
                  <a:solidFill>
                    <a:srgbClr val="FFFFFF"/>
                  </a:solidFill>
                  <a:latin typeface="Fira Sans Extra Condensed Mediu" panose="020B0604020202020204" charset="0"/>
                  <a:cs typeface="Fira Sans Extra Condensed Mediu" panose="020B0604020202020204" charset="0"/>
                  <a:sym typeface="Fira Sans Extra Condensed Mediu" panose="020B0604020202020204" charset="0"/>
                </a:rPr>
                <a:t>9</a:t>
              </a:r>
              <a:endParaRPr lang="en-US" alt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5619" name="Google Shape;671;p28"/>
            <p:cNvSpPr txBox="1">
              <a:spLocks noChangeArrowheads="1"/>
            </p:cNvSpPr>
            <p:nvPr/>
          </p:nvSpPr>
          <p:spPr bwMode="auto">
            <a:xfrm>
              <a:off x="5613925" y="3488555"/>
              <a:ext cx="2328600" cy="30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th-TH" altLang="en-US" sz="1600" dirty="0">
                  <a:solidFill>
                    <a:srgbClr val="434343"/>
                  </a:solidFill>
                  <a:latin typeface="Roboto" panose="02000000000000000000" pitchFamily="2" charset="0"/>
                  <a:sym typeface="Roboto" panose="02000000000000000000" pitchFamily="2" charset="0"/>
                </a:rPr>
                <a:t>งานศิลปะกรรมพื้นบ้าน</a:t>
              </a:r>
              <a:endParaRPr lang="en-US" altLang="en-US" sz="1600" dirty="0">
                <a:solidFill>
                  <a:srgbClr val="434343"/>
                </a:solidFill>
                <a:latin typeface="Roboto" panose="02000000000000000000" pitchFamily="2" charset="0"/>
                <a:sym typeface="Roboto" panose="02000000000000000000" pitchFamily="2" charset="0"/>
              </a:endParaRPr>
            </a:p>
          </p:txBody>
        </p:sp>
      </p:grpSp>
      <p:grpSp>
        <p:nvGrpSpPr>
          <p:cNvPr id="25607" name="Google Shape;672;p28"/>
          <p:cNvGrpSpPr>
            <a:grpSpLocks/>
          </p:cNvGrpSpPr>
          <p:nvPr/>
        </p:nvGrpSpPr>
        <p:grpSpPr bwMode="auto">
          <a:xfrm>
            <a:off x="2271185" y="5132918"/>
            <a:ext cx="7649633" cy="1009649"/>
            <a:chOff x="2206725" y="3849300"/>
            <a:chExt cx="5735800" cy="757550"/>
          </a:xfrm>
        </p:grpSpPr>
        <p:sp>
          <p:nvSpPr>
            <p:cNvPr id="25608" name="Google Shape;673;p28"/>
            <p:cNvSpPr>
              <a:spLocks/>
            </p:cNvSpPr>
            <p:nvPr/>
          </p:nvSpPr>
          <p:spPr bwMode="auto">
            <a:xfrm>
              <a:off x="2820775" y="4227925"/>
              <a:ext cx="1440375" cy="25"/>
            </a:xfrm>
            <a:custGeom>
              <a:avLst/>
              <a:gdLst>
                <a:gd name="T0" fmla="*/ 1 w 57615"/>
                <a:gd name="T1" fmla="*/ 0 h 1"/>
                <a:gd name="T2" fmla="*/ 57615 w 57615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615" h="1" fill="none" extrusionOk="0">
                  <a:moveTo>
                    <a:pt x="1" y="0"/>
                  </a:moveTo>
                  <a:lnTo>
                    <a:pt x="57615" y="0"/>
                  </a:lnTo>
                </a:path>
              </a:pathLst>
            </a:custGeom>
            <a:noFill/>
            <a:ln w="33625" cap="rnd" cmpd="sng">
              <a:solidFill>
                <a:srgbClr val="4949E7"/>
              </a:solidFill>
              <a:prstDash val="solid"/>
              <a:miter lim="11906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674" name="Google Shape;674;p28"/>
            <p:cNvSpPr/>
            <p:nvPr/>
          </p:nvSpPr>
          <p:spPr>
            <a:xfrm>
              <a:off x="2206725" y="3849300"/>
              <a:ext cx="657062" cy="757550"/>
            </a:xfrm>
            <a:custGeom>
              <a:avLst/>
              <a:gdLst/>
              <a:ahLst/>
              <a:cxnLst/>
              <a:rect l="l" t="t" r="r" b="b"/>
              <a:pathLst>
                <a:path w="26254" h="30302" extrusionOk="0">
                  <a:moveTo>
                    <a:pt x="13133" y="0"/>
                  </a:moveTo>
                  <a:lnTo>
                    <a:pt x="0" y="7573"/>
                  </a:lnTo>
                  <a:lnTo>
                    <a:pt x="0" y="22729"/>
                  </a:lnTo>
                  <a:lnTo>
                    <a:pt x="13133" y="30302"/>
                  </a:lnTo>
                  <a:lnTo>
                    <a:pt x="26253" y="22729"/>
                  </a:lnTo>
                  <a:lnTo>
                    <a:pt x="26253" y="7573"/>
                  </a:lnTo>
                  <a:lnTo>
                    <a:pt x="131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121900" tIns="121900" rIns="121900" bIns="121900" anchor="ctr"/>
            <a:lstStyle/>
            <a:p>
              <a:pPr>
                <a:buClr>
                  <a:srgbClr val="000000"/>
                </a:buClr>
                <a:defRPr/>
              </a:pPr>
              <a:endParaRPr sz="2400"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10" name="Google Shape;675;p28"/>
            <p:cNvSpPr>
              <a:spLocks/>
            </p:cNvSpPr>
            <p:nvPr/>
          </p:nvSpPr>
          <p:spPr bwMode="auto">
            <a:xfrm>
              <a:off x="2268325" y="3920150"/>
              <a:ext cx="533425" cy="615875"/>
            </a:xfrm>
            <a:custGeom>
              <a:avLst/>
              <a:gdLst>
                <a:gd name="T0" fmla="*/ 10669 w 21337"/>
                <a:gd name="T1" fmla="*/ 0 h 24635"/>
                <a:gd name="T2" fmla="*/ 1 w 21337"/>
                <a:gd name="T3" fmla="*/ 6156 h 24635"/>
                <a:gd name="T4" fmla="*/ 1 w 21337"/>
                <a:gd name="T5" fmla="*/ 18479 h 24635"/>
                <a:gd name="T6" fmla="*/ 10669 w 21337"/>
                <a:gd name="T7" fmla="*/ 24634 h 24635"/>
                <a:gd name="T8" fmla="*/ 21337 w 21337"/>
                <a:gd name="T9" fmla="*/ 18479 h 24635"/>
                <a:gd name="T10" fmla="*/ 21337 w 21337"/>
                <a:gd name="T11" fmla="*/ 6156 h 24635"/>
                <a:gd name="T12" fmla="*/ 10669 w 21337"/>
                <a:gd name="T13" fmla="*/ 0 h 24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337" h="24635" extrusionOk="0">
                  <a:moveTo>
                    <a:pt x="10669" y="0"/>
                  </a:moveTo>
                  <a:lnTo>
                    <a:pt x="1" y="6156"/>
                  </a:lnTo>
                  <a:lnTo>
                    <a:pt x="1" y="18479"/>
                  </a:lnTo>
                  <a:lnTo>
                    <a:pt x="10669" y="24634"/>
                  </a:lnTo>
                  <a:lnTo>
                    <a:pt x="21337" y="18479"/>
                  </a:lnTo>
                  <a:lnTo>
                    <a:pt x="21337" y="6156"/>
                  </a:lnTo>
                  <a:lnTo>
                    <a:pt x="10669" y="0"/>
                  </a:ln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25611" name="Google Shape;676;p28"/>
            <p:cNvSpPr>
              <a:spLocks/>
            </p:cNvSpPr>
            <p:nvPr/>
          </p:nvSpPr>
          <p:spPr bwMode="auto">
            <a:xfrm>
              <a:off x="2384125" y="4044275"/>
              <a:ext cx="298875" cy="300200"/>
            </a:xfrm>
            <a:custGeom>
              <a:avLst/>
              <a:gdLst>
                <a:gd name="T0" fmla="*/ 5080 w 11955"/>
                <a:gd name="T1" fmla="*/ 0 h 12008"/>
                <a:gd name="T2" fmla="*/ 4298 w 11955"/>
                <a:gd name="T3" fmla="*/ 452 h 12008"/>
                <a:gd name="T4" fmla="*/ 3894 w 11955"/>
                <a:gd name="T5" fmla="*/ 1476 h 12008"/>
                <a:gd name="T6" fmla="*/ 4608 w 11955"/>
                <a:gd name="T7" fmla="*/ 3286 h 12008"/>
                <a:gd name="T8" fmla="*/ 4691 w 11955"/>
                <a:gd name="T9" fmla="*/ 4441 h 12008"/>
                <a:gd name="T10" fmla="*/ 1096 w 11955"/>
                <a:gd name="T11" fmla="*/ 4441 h 12008"/>
                <a:gd name="T12" fmla="*/ 238 w 11955"/>
                <a:gd name="T13" fmla="*/ 5656 h 12008"/>
                <a:gd name="T14" fmla="*/ 2072 w 11955"/>
                <a:gd name="T15" fmla="*/ 10728 h 12008"/>
                <a:gd name="T16" fmla="*/ 2810 w 11955"/>
                <a:gd name="T17" fmla="*/ 11251 h 12008"/>
                <a:gd name="T18" fmla="*/ 7132 w 11955"/>
                <a:gd name="T19" fmla="*/ 11251 h 12008"/>
                <a:gd name="T20" fmla="*/ 8073 w 11955"/>
                <a:gd name="T21" fmla="*/ 11644 h 12008"/>
                <a:gd name="T22" fmla="*/ 8275 w 11955"/>
                <a:gd name="T23" fmla="*/ 11847 h 12008"/>
                <a:gd name="T24" fmla="*/ 8668 w 11955"/>
                <a:gd name="T25" fmla="*/ 12007 h 12008"/>
                <a:gd name="T26" fmla="*/ 9061 w 11955"/>
                <a:gd name="T27" fmla="*/ 11847 h 12008"/>
                <a:gd name="T28" fmla="*/ 11728 w 11955"/>
                <a:gd name="T29" fmla="*/ 9168 h 12008"/>
                <a:gd name="T30" fmla="*/ 11728 w 11955"/>
                <a:gd name="T31" fmla="*/ 8382 h 12008"/>
                <a:gd name="T32" fmla="*/ 9371 w 11955"/>
                <a:gd name="T33" fmla="*/ 6013 h 12008"/>
                <a:gd name="T34" fmla="*/ 8978 w 11955"/>
                <a:gd name="T35" fmla="*/ 5608 h 12008"/>
                <a:gd name="T36" fmla="*/ 6608 w 11955"/>
                <a:gd name="T37" fmla="*/ 2893 h 12008"/>
                <a:gd name="T38" fmla="*/ 5608 w 11955"/>
                <a:gd name="T39" fmla="*/ 548 h 12008"/>
                <a:gd name="T40" fmla="*/ 5080 w 11955"/>
                <a:gd name="T41" fmla="*/ 0 h 1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55" h="12008" extrusionOk="0">
                  <a:moveTo>
                    <a:pt x="5080" y="0"/>
                  </a:moveTo>
                  <a:cubicBezTo>
                    <a:pt x="4833" y="0"/>
                    <a:pt x="4541" y="139"/>
                    <a:pt x="4298" y="452"/>
                  </a:cubicBezTo>
                  <a:cubicBezTo>
                    <a:pt x="4108" y="703"/>
                    <a:pt x="3929" y="1179"/>
                    <a:pt x="3894" y="1476"/>
                  </a:cubicBezTo>
                  <a:cubicBezTo>
                    <a:pt x="3786" y="2405"/>
                    <a:pt x="4382" y="2953"/>
                    <a:pt x="4608" y="3286"/>
                  </a:cubicBezTo>
                  <a:cubicBezTo>
                    <a:pt x="4763" y="3512"/>
                    <a:pt x="4846" y="3929"/>
                    <a:pt x="4691" y="4441"/>
                  </a:cubicBezTo>
                  <a:lnTo>
                    <a:pt x="1096" y="4441"/>
                  </a:lnTo>
                  <a:cubicBezTo>
                    <a:pt x="393" y="4441"/>
                    <a:pt x="0" y="4989"/>
                    <a:pt x="238" y="5656"/>
                  </a:cubicBezTo>
                  <a:lnTo>
                    <a:pt x="2072" y="10728"/>
                  </a:lnTo>
                  <a:cubicBezTo>
                    <a:pt x="2179" y="11013"/>
                    <a:pt x="2513" y="11251"/>
                    <a:pt x="2810" y="11251"/>
                  </a:cubicBezTo>
                  <a:lnTo>
                    <a:pt x="7132" y="11251"/>
                  </a:lnTo>
                  <a:cubicBezTo>
                    <a:pt x="7430" y="11251"/>
                    <a:pt x="7858" y="11430"/>
                    <a:pt x="8073" y="11644"/>
                  </a:cubicBezTo>
                  <a:lnTo>
                    <a:pt x="8275" y="11847"/>
                  </a:lnTo>
                  <a:cubicBezTo>
                    <a:pt x="8382" y="11954"/>
                    <a:pt x="8525" y="12007"/>
                    <a:pt x="8668" y="12007"/>
                  </a:cubicBezTo>
                  <a:cubicBezTo>
                    <a:pt x="8811" y="12007"/>
                    <a:pt x="8954" y="11954"/>
                    <a:pt x="9061" y="11847"/>
                  </a:cubicBezTo>
                  <a:lnTo>
                    <a:pt x="11728" y="9168"/>
                  </a:lnTo>
                  <a:cubicBezTo>
                    <a:pt x="11954" y="8954"/>
                    <a:pt x="11954" y="8596"/>
                    <a:pt x="11728" y="8382"/>
                  </a:cubicBezTo>
                  <a:lnTo>
                    <a:pt x="9371" y="6013"/>
                  </a:lnTo>
                  <a:cubicBezTo>
                    <a:pt x="9144" y="5798"/>
                    <a:pt x="8978" y="5620"/>
                    <a:pt x="8978" y="5608"/>
                  </a:cubicBezTo>
                  <a:cubicBezTo>
                    <a:pt x="8978" y="5608"/>
                    <a:pt x="8013" y="3810"/>
                    <a:pt x="6608" y="2893"/>
                  </a:cubicBezTo>
                  <a:cubicBezTo>
                    <a:pt x="5215" y="1965"/>
                    <a:pt x="5608" y="1298"/>
                    <a:pt x="5608" y="548"/>
                  </a:cubicBezTo>
                  <a:cubicBezTo>
                    <a:pt x="5608" y="203"/>
                    <a:pt x="5377" y="0"/>
                    <a:pt x="50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677" name="Google Shape;677;p28"/>
            <p:cNvSpPr/>
            <p:nvPr/>
          </p:nvSpPr>
          <p:spPr>
            <a:xfrm>
              <a:off x="4260440" y="4092287"/>
              <a:ext cx="1236355" cy="271575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lIns="121900" tIns="121900" rIns="121900" bIns="121900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buSzPts val="1100"/>
              </a:pPr>
              <a:r>
                <a:rPr lang="th-TH" altLang="en-US" sz="2000" dirty="0">
                  <a:solidFill>
                    <a:srgbClr val="FFFFFF"/>
                  </a:solidFill>
                  <a:latin typeface="Fira Sans Extra Condensed Mediu" panose="020B0604020202020204" charset="0"/>
                  <a:cs typeface="Fira Sans Extra Condensed Mediu" panose="020B0604020202020204" charset="0"/>
                  <a:sym typeface="Fira Sans Extra Condensed Mediu" panose="020B0604020202020204" charset="0"/>
                </a:rPr>
                <a:t>10</a:t>
              </a:r>
              <a:endParaRPr lang="en-US" alt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5613" name="Google Shape;678;p28"/>
            <p:cNvSpPr txBox="1">
              <a:spLocks noChangeArrowheads="1"/>
            </p:cNvSpPr>
            <p:nvPr/>
          </p:nvSpPr>
          <p:spPr bwMode="auto">
            <a:xfrm>
              <a:off x="5613925" y="4077943"/>
              <a:ext cx="2328600" cy="30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>
              <a:lvl1pPr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th-TH" altLang="en-US" sz="1600" dirty="0">
                  <a:solidFill>
                    <a:srgbClr val="434343"/>
                  </a:solidFill>
                  <a:latin typeface="Roboto" panose="02000000000000000000" pitchFamily="2" charset="0"/>
                  <a:sym typeface="Roboto" panose="02000000000000000000" pitchFamily="2" charset="0"/>
                </a:rPr>
                <a:t>ผลิตภัณฑ์อย่างอื่น</a:t>
              </a:r>
              <a:endParaRPr lang="en-US" altLang="en-US" sz="1600" dirty="0">
                <a:solidFill>
                  <a:srgbClr val="434343"/>
                </a:solidFill>
                <a:latin typeface="Roboto" panose="02000000000000000000" pitchFamily="2" charset="0"/>
                <a:sym typeface="Roboto" panose="02000000000000000000" pitchFamily="2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51" y="1224479"/>
            <a:ext cx="2273485" cy="17051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536" y="2575570"/>
            <a:ext cx="1404078" cy="934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519936" y="3550428"/>
            <a:ext cx="2164531" cy="74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2095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E56168-ABA9-4CA8-BFA4-75D55D3B46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th-TH" dirty="0"/>
              <a:t>3. วรรณกรรมพื้นบ้านและภาษา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3F4CDB-1D72-4C20-8F6D-BDF5E630EF6D}"/>
              </a:ext>
            </a:extLst>
          </p:cNvPr>
          <p:cNvSpPr/>
          <p:nvPr/>
        </p:nvSpPr>
        <p:spPr>
          <a:xfrm>
            <a:off x="-72017" y="1917224"/>
            <a:ext cx="6943464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CE74BE-5E6A-430F-930D-1608D38B7CC8}"/>
              </a:ext>
            </a:extLst>
          </p:cNvPr>
          <p:cNvSpPr txBox="1"/>
          <p:nvPr/>
        </p:nvSpPr>
        <p:spPr>
          <a:xfrm>
            <a:off x="642881" y="1948181"/>
            <a:ext cx="6202311" cy="4370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altLang="ko-KR" sz="1600" b="1" dirty="0">
                <a:solidFill>
                  <a:schemeClr val="bg1"/>
                </a:solidFill>
                <a:cs typeface="Arial" pitchFamily="34" charset="0"/>
              </a:rPr>
              <a:t>แบ่งออกเป็น 7 ประเภท</a:t>
            </a:r>
            <a:endParaRPr lang="ko-KR" altLang="en-US" sz="1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90F515-375C-43E7-B657-9F85FD44CD5D}"/>
              </a:ext>
            </a:extLst>
          </p:cNvPr>
          <p:cNvSpPr txBox="1"/>
          <p:nvPr/>
        </p:nvSpPr>
        <p:spPr>
          <a:xfrm>
            <a:off x="417798" y="2396844"/>
            <a:ext cx="67365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๑. นิทานพื้นบ้าน หมายถึง เรื่องเล่าที่สืบทอดต่อๆ กันมา เช่น นิทานจักรๆวงศ์ๆ นิทานศาสนา นิทานคติ นิทานอธิบายเหตุ นิทานเรื่องสัตว์ นิทานเรื่องผี มุขตลกนิทานเรื่องโม้ นิทานเข้าแบบ</a:t>
            </a:r>
          </a:p>
          <a:p>
            <a:r>
              <a:rPr lang="th-TH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๒. ตำนานพื้นบ้าน หมายถึง เรื่องเล่าเกี่ยวกับประวัติความเป็นมาของสถานที่ บุคคล ศาสนวัตถุ และศาสนสถานที่สำคัญๆ ในท้องถิ่นต่างๆ และเรื่องเล่าที่อธิบายความเป็นมาของความเชื่อและพิธีกรรมในท้องถิ่นต่างๆ</a:t>
            </a:r>
          </a:p>
          <a:p>
            <a:r>
              <a:rPr lang="th-TH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๓. บทสวดหรือบทกล่าวในพิธีกรรม หมายถึง คำสวดที่ใช้ประกอบในพิธีกรรมต่างๆ เช่น บททำขวัญ คำบูชา คำสมา คำเวนทาน บทสวดสรภัญญ์ คาถาบทอานิสงส์ บทประกอบการรักษาโรคพื้นบ้าน คำให้พร คำอธิษฐานฯลฯ</a:t>
            </a:r>
          </a:p>
          <a:p>
            <a:r>
              <a:rPr lang="th-TH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๔. บทร้องพื้นบ้าน หมายถึง คำร้องที่ถ่ายทอดสืบต่อกันมาในโอกาสต่างๆ เช่น บทกล่อมเด็ก บทร้องเล่น บทเกี้ยวพาราสี บทจ๊อย คำเซิ้งฯลฯ</a:t>
            </a:r>
          </a:p>
          <a:p>
            <a:r>
              <a:rPr lang="th-TH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๕. สำนวน ภาษิต หมายถึง คำพูดหรือคำกล่าวที่สืบทอดกันมา มักมีสัมผัสคล้องจองกัน เช่น โวหาร คำคม คำพังเพย คำอุปมาอุปไมย คำขวัญ</a:t>
            </a:r>
          </a:p>
          <a:p>
            <a:r>
              <a:rPr lang="th-TH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คติพจน์ คำสบถสาบาน คำสาปแช่ง คำชม คำคะนองฯลฯ</a:t>
            </a:r>
          </a:p>
          <a:p>
            <a:r>
              <a:rPr lang="th-TH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๖. ปริศนาคำทาย หมายถึง คำหรือข้อความที่ตั้งเป็นคำถาม คำตอบ ที่สืบทอดกันมา เพื่อให้ผู้ตอบได้ทายหรือตอบปัญหา เช่น คำทาย ปัญหาเชาวน์ ผะหมี</a:t>
            </a:r>
          </a:p>
          <a:p>
            <a:r>
              <a:rPr lang="th-TH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๗. ตำรา หมายถึง องค์ความรู้ที่มีการเขียนบันทึกในเอกสารโบราณ เช่น ตำราโหราศาสตร์ ตำราดูลักษณะคนและสัตว์ ตำรายาฯลฯ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0" name="Freeform 25">
            <a:extLst>
              <a:ext uri="{FF2B5EF4-FFF2-40B4-BE49-F238E27FC236}">
                <a16:creationId xmlns:a16="http://schemas.microsoft.com/office/drawing/2014/main" id="{A2905E5C-5D74-4E1D-AB2D-DCA8167F6EDF}"/>
              </a:ext>
            </a:extLst>
          </p:cNvPr>
          <p:cNvSpPr/>
          <p:nvPr/>
        </p:nvSpPr>
        <p:spPr>
          <a:xfrm rot="310011">
            <a:off x="10443946" y="1697940"/>
            <a:ext cx="1048706" cy="787438"/>
          </a:xfrm>
          <a:custGeom>
            <a:avLst/>
            <a:gdLst/>
            <a:ahLst/>
            <a:cxnLst/>
            <a:rect l="l" t="t" r="r" b="b"/>
            <a:pathLst>
              <a:path w="3379769" h="3383677">
                <a:moveTo>
                  <a:pt x="1566674" y="8617"/>
                </a:moveTo>
                <a:cubicBezTo>
                  <a:pt x="2497447" y="-75547"/>
                  <a:pt x="3307150" y="466278"/>
                  <a:pt x="3375197" y="1218817"/>
                </a:cubicBezTo>
                <a:cubicBezTo>
                  <a:pt x="3414663" y="1655275"/>
                  <a:pt x="3195986" y="2066754"/>
                  <a:pt x="2822915" y="2350758"/>
                </a:cubicBezTo>
                <a:lnTo>
                  <a:pt x="2415824" y="3383677"/>
                </a:lnTo>
                <a:lnTo>
                  <a:pt x="2346481" y="2612235"/>
                </a:lnTo>
                <a:cubicBezTo>
                  <a:pt x="2181509" y="2675136"/>
                  <a:pt x="2002072" y="2716714"/>
                  <a:pt x="1813096" y="2733802"/>
                </a:cubicBezTo>
                <a:cubicBezTo>
                  <a:pt x="882323" y="2817966"/>
                  <a:pt x="72620" y="2276141"/>
                  <a:pt x="4573" y="1523602"/>
                </a:cubicBezTo>
                <a:cubicBezTo>
                  <a:pt x="-63475" y="771063"/>
                  <a:pt x="635901" y="92781"/>
                  <a:pt x="1566674" y="8617"/>
                </a:cubicBezTo>
                <a:close/>
              </a:path>
            </a:pathLst>
          </a:custGeom>
          <a:solidFill>
            <a:schemeClr val="accent1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1" name="Rounded Rectangle 15">
            <a:extLst>
              <a:ext uri="{FF2B5EF4-FFF2-40B4-BE49-F238E27FC236}">
                <a16:creationId xmlns:a16="http://schemas.microsoft.com/office/drawing/2014/main" id="{143EFE5D-2221-45F1-BC2F-F9CD01EAE8E0}"/>
              </a:ext>
            </a:extLst>
          </p:cNvPr>
          <p:cNvSpPr/>
          <p:nvPr/>
        </p:nvSpPr>
        <p:spPr>
          <a:xfrm rot="1114331">
            <a:off x="10900004" y="2665722"/>
            <a:ext cx="889974" cy="823654"/>
          </a:xfrm>
          <a:custGeom>
            <a:avLst/>
            <a:gdLst/>
            <a:ahLst/>
            <a:cxnLst/>
            <a:rect l="l" t="t" r="r" b="b"/>
            <a:pathLst>
              <a:path w="936104" h="1001868">
                <a:moveTo>
                  <a:pt x="108014" y="0"/>
                </a:moveTo>
                <a:lnTo>
                  <a:pt x="828090" y="0"/>
                </a:lnTo>
                <a:cubicBezTo>
                  <a:pt x="887744" y="0"/>
                  <a:pt x="936104" y="48360"/>
                  <a:pt x="936104" y="108014"/>
                </a:cubicBezTo>
                <a:lnTo>
                  <a:pt x="936104" y="540058"/>
                </a:lnTo>
                <a:cubicBezTo>
                  <a:pt x="936104" y="599712"/>
                  <a:pt x="887744" y="648072"/>
                  <a:pt x="828090" y="648072"/>
                </a:cubicBezTo>
                <a:lnTo>
                  <a:pt x="676954" y="648072"/>
                </a:lnTo>
                <a:lnTo>
                  <a:pt x="500056" y="1001868"/>
                </a:lnTo>
                <a:lnTo>
                  <a:pt x="521498" y="648072"/>
                </a:lnTo>
                <a:lnTo>
                  <a:pt x="108014" y="648072"/>
                </a:lnTo>
                <a:cubicBezTo>
                  <a:pt x="48360" y="648072"/>
                  <a:pt x="0" y="599712"/>
                  <a:pt x="0" y="540058"/>
                </a:cubicBezTo>
                <a:lnTo>
                  <a:pt x="0" y="108014"/>
                </a:lnTo>
                <a:cubicBezTo>
                  <a:pt x="0" y="48360"/>
                  <a:pt x="48360" y="0"/>
                  <a:pt x="108014" y="0"/>
                </a:cubicBezTo>
                <a:close/>
              </a:path>
            </a:pathLst>
          </a:custGeom>
          <a:solidFill>
            <a:schemeClr val="accent2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7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E64B9A6-F8A6-4F13-8219-03039BD924BB}"/>
              </a:ext>
            </a:extLst>
          </p:cNvPr>
          <p:cNvGrpSpPr/>
          <p:nvPr/>
        </p:nvGrpSpPr>
        <p:grpSpPr>
          <a:xfrm rot="19508924">
            <a:off x="9405398" y="1446728"/>
            <a:ext cx="1051344" cy="715676"/>
            <a:chOff x="6936205" y="2105936"/>
            <a:chExt cx="1051344" cy="715676"/>
          </a:xfrm>
          <a:solidFill>
            <a:schemeClr val="accent4"/>
          </a:solidFill>
        </p:grpSpPr>
        <p:sp>
          <p:nvSpPr>
            <p:cNvPr id="13" name="Oval 17">
              <a:extLst>
                <a:ext uri="{FF2B5EF4-FFF2-40B4-BE49-F238E27FC236}">
                  <a16:creationId xmlns:a16="http://schemas.microsoft.com/office/drawing/2014/main" id="{3B4AB0DB-5549-4153-B8F8-A20C74CE2AC1}"/>
                </a:ext>
              </a:extLst>
            </p:cNvPr>
            <p:cNvSpPr/>
            <p:nvPr/>
          </p:nvSpPr>
          <p:spPr>
            <a:xfrm rot="1802267">
              <a:off x="6936205" y="2105936"/>
              <a:ext cx="1051344" cy="534013"/>
            </a:xfrm>
            <a:custGeom>
              <a:avLst/>
              <a:gdLst/>
              <a:ahLst/>
              <a:cxnLst/>
              <a:rect l="l" t="t" r="r" b="b"/>
              <a:pathLst>
                <a:path w="1642560" h="1112415">
                  <a:moveTo>
                    <a:pt x="785832" y="0"/>
                  </a:moveTo>
                  <a:cubicBezTo>
                    <a:pt x="889284" y="0"/>
                    <a:pt x="978919" y="59154"/>
                    <a:pt x="1021736" y="146002"/>
                  </a:cubicBezTo>
                  <a:cubicBezTo>
                    <a:pt x="1051604" y="124976"/>
                    <a:pt x="1088165" y="114656"/>
                    <a:pt x="1127136" y="114656"/>
                  </a:cubicBezTo>
                  <a:cubicBezTo>
                    <a:pt x="1241918" y="114656"/>
                    <a:pt x="1335792" y="204176"/>
                    <a:pt x="1341808" y="317265"/>
                  </a:cubicBezTo>
                  <a:cubicBezTo>
                    <a:pt x="1367781" y="306011"/>
                    <a:pt x="1396440" y="299856"/>
                    <a:pt x="1426536" y="299856"/>
                  </a:cubicBezTo>
                  <a:cubicBezTo>
                    <a:pt x="1545843" y="299856"/>
                    <a:pt x="1642560" y="396573"/>
                    <a:pt x="1642560" y="515880"/>
                  </a:cubicBezTo>
                  <a:cubicBezTo>
                    <a:pt x="1642560" y="635187"/>
                    <a:pt x="1545843" y="731904"/>
                    <a:pt x="1426536" y="731904"/>
                  </a:cubicBezTo>
                  <a:cubicBezTo>
                    <a:pt x="1410361" y="731904"/>
                    <a:pt x="1394601" y="730126"/>
                    <a:pt x="1379539" y="726326"/>
                  </a:cubicBezTo>
                  <a:cubicBezTo>
                    <a:pt x="1382751" y="740807"/>
                    <a:pt x="1384368" y="755855"/>
                    <a:pt x="1384368" y="771280"/>
                  </a:cubicBezTo>
                  <a:cubicBezTo>
                    <a:pt x="1384368" y="890587"/>
                    <a:pt x="1287651" y="987304"/>
                    <a:pt x="1168344" y="987304"/>
                  </a:cubicBezTo>
                  <a:cubicBezTo>
                    <a:pt x="1116932" y="987304"/>
                    <a:pt x="1069714" y="969344"/>
                    <a:pt x="1034633" y="936870"/>
                  </a:cubicBezTo>
                  <a:cubicBezTo>
                    <a:pt x="998570" y="1039401"/>
                    <a:pt x="900661" y="1112415"/>
                    <a:pt x="785697" y="1112415"/>
                  </a:cubicBezTo>
                  <a:cubicBezTo>
                    <a:pt x="664714" y="1112415"/>
                    <a:pt x="562616" y="1031553"/>
                    <a:pt x="531704" y="920578"/>
                  </a:cubicBezTo>
                  <a:cubicBezTo>
                    <a:pt x="504162" y="935791"/>
                    <a:pt x="472429" y="943424"/>
                    <a:pt x="438912" y="943424"/>
                  </a:cubicBezTo>
                  <a:cubicBezTo>
                    <a:pt x="328998" y="943424"/>
                    <a:pt x="238256" y="861336"/>
                    <a:pt x="225670" y="754991"/>
                  </a:cubicBezTo>
                  <a:cubicBezTo>
                    <a:pt x="222493" y="755833"/>
                    <a:pt x="219267" y="755904"/>
                    <a:pt x="216024" y="755904"/>
                  </a:cubicBezTo>
                  <a:cubicBezTo>
                    <a:pt x="96717" y="755904"/>
                    <a:pt x="0" y="659187"/>
                    <a:pt x="0" y="539880"/>
                  </a:cubicBezTo>
                  <a:cubicBezTo>
                    <a:pt x="0" y="429577"/>
                    <a:pt x="82669" y="338583"/>
                    <a:pt x="189559" y="326524"/>
                  </a:cubicBezTo>
                  <a:cubicBezTo>
                    <a:pt x="199739" y="217704"/>
                    <a:pt x="291631" y="132944"/>
                    <a:pt x="403320" y="132944"/>
                  </a:cubicBezTo>
                  <a:cubicBezTo>
                    <a:pt x="453838" y="132944"/>
                    <a:pt x="500306" y="150285"/>
                    <a:pt x="534992" y="182003"/>
                  </a:cubicBezTo>
                  <a:cubicBezTo>
                    <a:pt x="568948" y="76087"/>
                    <a:pt x="668505" y="0"/>
                    <a:pt x="785832" y="0"/>
                  </a:cubicBezTo>
                  <a:close/>
                </a:path>
              </a:pathLst>
            </a:custGeom>
            <a:grpFill/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241CDFA-63EF-4168-88E7-9B7DA07AA458}"/>
                </a:ext>
              </a:extLst>
            </p:cNvPr>
            <p:cNvSpPr/>
            <p:nvPr/>
          </p:nvSpPr>
          <p:spPr>
            <a:xfrm rot="1802267">
              <a:off x="7415754" y="2668663"/>
              <a:ext cx="138270" cy="82883"/>
            </a:xfrm>
            <a:prstGeom prst="ellipse">
              <a:avLst/>
            </a:prstGeom>
            <a:grpFill/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C63EF7A-057D-4423-8767-F4C6D4E4139D}"/>
                </a:ext>
              </a:extLst>
            </p:cNvPr>
            <p:cNvSpPr/>
            <p:nvPr/>
          </p:nvSpPr>
          <p:spPr>
            <a:xfrm rot="1802267">
              <a:off x="7328019" y="2747505"/>
              <a:ext cx="99123" cy="59418"/>
            </a:xfrm>
            <a:prstGeom prst="ellipse">
              <a:avLst/>
            </a:prstGeom>
            <a:grpFill/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BE8AF05-123C-4FFF-B826-E4F691DDD2D2}"/>
                </a:ext>
              </a:extLst>
            </p:cNvPr>
            <p:cNvSpPr/>
            <p:nvPr/>
          </p:nvSpPr>
          <p:spPr>
            <a:xfrm rot="1802267">
              <a:off x="7223281" y="2780130"/>
              <a:ext cx="69202" cy="41482"/>
            </a:xfrm>
            <a:prstGeom prst="ellipse">
              <a:avLst/>
            </a:prstGeom>
            <a:grpFill/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17" name="Freeform 31">
            <a:extLst>
              <a:ext uri="{FF2B5EF4-FFF2-40B4-BE49-F238E27FC236}">
                <a16:creationId xmlns:a16="http://schemas.microsoft.com/office/drawing/2014/main" id="{E96B16ED-5B62-44E8-80B4-29FDA3DF194C}"/>
              </a:ext>
            </a:extLst>
          </p:cNvPr>
          <p:cNvSpPr/>
          <p:nvPr/>
        </p:nvSpPr>
        <p:spPr>
          <a:xfrm rot="20895801" flipH="1">
            <a:off x="7585931" y="2318487"/>
            <a:ext cx="980439" cy="691652"/>
          </a:xfrm>
          <a:custGeom>
            <a:avLst/>
            <a:gdLst/>
            <a:ahLst/>
            <a:cxnLst/>
            <a:rect l="l" t="t" r="r" b="b"/>
            <a:pathLst>
              <a:path w="3369265" h="3169133">
                <a:moveTo>
                  <a:pt x="1853392" y="22467"/>
                </a:moveTo>
                <a:cubicBezTo>
                  <a:pt x="2779038" y="151306"/>
                  <a:pt x="3453866" y="798582"/>
                  <a:pt x="3360663" y="1468199"/>
                </a:cubicBezTo>
                <a:cubicBezTo>
                  <a:pt x="3310970" y="1825219"/>
                  <a:pt x="3052981" y="2116507"/>
                  <a:pt x="2681968" y="2289712"/>
                </a:cubicBezTo>
                <a:cubicBezTo>
                  <a:pt x="2533004" y="2673273"/>
                  <a:pt x="2266664" y="2974536"/>
                  <a:pt x="1905221" y="3169133"/>
                </a:cubicBezTo>
                <a:cubicBezTo>
                  <a:pt x="2064692" y="2914965"/>
                  <a:pt x="2148188" y="2677164"/>
                  <a:pt x="2159688" y="2445531"/>
                </a:cubicBezTo>
                <a:cubicBezTo>
                  <a:pt x="1956897" y="2476512"/>
                  <a:pt x="1739289" y="2478459"/>
                  <a:pt x="1515873" y="2447362"/>
                </a:cubicBezTo>
                <a:cubicBezTo>
                  <a:pt x="590227" y="2318523"/>
                  <a:pt x="-84601" y="1671247"/>
                  <a:pt x="8602" y="1001630"/>
                </a:cubicBezTo>
                <a:cubicBezTo>
                  <a:pt x="101805" y="332013"/>
                  <a:pt x="927745" y="-106373"/>
                  <a:pt x="1853392" y="22467"/>
                </a:cubicBezTo>
                <a:close/>
              </a:path>
            </a:pathLst>
          </a:custGeom>
          <a:solidFill>
            <a:schemeClr val="accent2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ko-KR" altLang="en-US" sz="2700" dirty="0"/>
          </a:p>
        </p:txBody>
      </p:sp>
      <p:sp>
        <p:nvSpPr>
          <p:cNvPr id="18" name="Rounded Rectangle 15">
            <a:extLst>
              <a:ext uri="{FF2B5EF4-FFF2-40B4-BE49-F238E27FC236}">
                <a16:creationId xmlns:a16="http://schemas.microsoft.com/office/drawing/2014/main" id="{26B2346C-5024-487E-8ABD-3EF3D2F796AE}"/>
              </a:ext>
            </a:extLst>
          </p:cNvPr>
          <p:cNvSpPr/>
          <p:nvPr/>
        </p:nvSpPr>
        <p:spPr>
          <a:xfrm rot="20299704" flipH="1">
            <a:off x="7461922" y="3186934"/>
            <a:ext cx="889974" cy="823654"/>
          </a:xfrm>
          <a:custGeom>
            <a:avLst/>
            <a:gdLst/>
            <a:ahLst/>
            <a:cxnLst/>
            <a:rect l="l" t="t" r="r" b="b"/>
            <a:pathLst>
              <a:path w="936104" h="1001868">
                <a:moveTo>
                  <a:pt x="108014" y="0"/>
                </a:moveTo>
                <a:lnTo>
                  <a:pt x="828090" y="0"/>
                </a:lnTo>
                <a:cubicBezTo>
                  <a:pt x="887744" y="0"/>
                  <a:pt x="936104" y="48360"/>
                  <a:pt x="936104" y="108014"/>
                </a:cubicBezTo>
                <a:lnTo>
                  <a:pt x="936104" y="540058"/>
                </a:lnTo>
                <a:cubicBezTo>
                  <a:pt x="936104" y="599712"/>
                  <a:pt x="887744" y="648072"/>
                  <a:pt x="828090" y="648072"/>
                </a:cubicBezTo>
                <a:lnTo>
                  <a:pt x="676954" y="648072"/>
                </a:lnTo>
                <a:lnTo>
                  <a:pt x="500056" y="1001868"/>
                </a:lnTo>
                <a:lnTo>
                  <a:pt x="521498" y="648072"/>
                </a:lnTo>
                <a:lnTo>
                  <a:pt x="108014" y="648072"/>
                </a:lnTo>
                <a:cubicBezTo>
                  <a:pt x="48360" y="648072"/>
                  <a:pt x="0" y="599712"/>
                  <a:pt x="0" y="540058"/>
                </a:cubicBezTo>
                <a:lnTo>
                  <a:pt x="0" y="108014"/>
                </a:lnTo>
                <a:cubicBezTo>
                  <a:pt x="0" y="48360"/>
                  <a:pt x="48360" y="0"/>
                  <a:pt x="108014" y="0"/>
                </a:cubicBezTo>
                <a:close/>
              </a:path>
            </a:pathLst>
          </a:custGeom>
          <a:solidFill>
            <a:schemeClr val="accent1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700"/>
          </a:p>
        </p:txBody>
      </p:sp>
      <p:sp>
        <p:nvSpPr>
          <p:cNvPr id="19" name="Rounded Rectangle 15">
            <a:extLst>
              <a:ext uri="{FF2B5EF4-FFF2-40B4-BE49-F238E27FC236}">
                <a16:creationId xmlns:a16="http://schemas.microsoft.com/office/drawing/2014/main" id="{EB4E87DA-CEFB-43F9-B97A-51E607A279EF}"/>
              </a:ext>
            </a:extLst>
          </p:cNvPr>
          <p:cNvSpPr/>
          <p:nvPr/>
        </p:nvSpPr>
        <p:spPr>
          <a:xfrm rot="20299704" flipH="1">
            <a:off x="8327106" y="1534642"/>
            <a:ext cx="889974" cy="823654"/>
          </a:xfrm>
          <a:custGeom>
            <a:avLst/>
            <a:gdLst/>
            <a:ahLst/>
            <a:cxnLst/>
            <a:rect l="l" t="t" r="r" b="b"/>
            <a:pathLst>
              <a:path w="936104" h="1001868">
                <a:moveTo>
                  <a:pt x="108014" y="0"/>
                </a:moveTo>
                <a:lnTo>
                  <a:pt x="828090" y="0"/>
                </a:lnTo>
                <a:cubicBezTo>
                  <a:pt x="887744" y="0"/>
                  <a:pt x="936104" y="48360"/>
                  <a:pt x="936104" y="108014"/>
                </a:cubicBezTo>
                <a:lnTo>
                  <a:pt x="936104" y="540058"/>
                </a:lnTo>
                <a:cubicBezTo>
                  <a:pt x="936104" y="599712"/>
                  <a:pt x="887744" y="648072"/>
                  <a:pt x="828090" y="648072"/>
                </a:cubicBezTo>
                <a:lnTo>
                  <a:pt x="676954" y="648072"/>
                </a:lnTo>
                <a:lnTo>
                  <a:pt x="500056" y="1001868"/>
                </a:lnTo>
                <a:lnTo>
                  <a:pt x="521498" y="648072"/>
                </a:lnTo>
                <a:lnTo>
                  <a:pt x="108014" y="648072"/>
                </a:lnTo>
                <a:cubicBezTo>
                  <a:pt x="48360" y="648072"/>
                  <a:pt x="0" y="599712"/>
                  <a:pt x="0" y="540058"/>
                </a:cubicBezTo>
                <a:lnTo>
                  <a:pt x="0" y="108014"/>
                </a:lnTo>
                <a:cubicBezTo>
                  <a:pt x="0" y="48360"/>
                  <a:pt x="48360" y="0"/>
                  <a:pt x="108014" y="0"/>
                </a:cubicBezTo>
                <a:close/>
              </a:path>
            </a:pathLst>
          </a:custGeom>
          <a:solidFill>
            <a:schemeClr val="accent3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7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1B123D-283B-40A4-BA35-8C64526ABD5A}"/>
              </a:ext>
            </a:extLst>
          </p:cNvPr>
          <p:cNvSpPr txBox="1"/>
          <p:nvPr/>
        </p:nvSpPr>
        <p:spPr>
          <a:xfrm>
            <a:off x="694569" y="1250892"/>
            <a:ext cx="5916673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หมายถึง วรรณกรรมที่ถ่ายทอดอยู่ในวิถีชีวิตชาวบ้าน โดยครอบคลุมวรรณกรรมที่ถ่ายทอดโดยวิธีการบอกเล่า และที่เขียนเป็นลายลักษณ์อักษร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23" name="Rounded Rectangle 27">
            <a:extLst>
              <a:ext uri="{FF2B5EF4-FFF2-40B4-BE49-F238E27FC236}">
                <a16:creationId xmlns:a16="http://schemas.microsoft.com/office/drawing/2014/main" id="{F2E642C6-08ED-41F4-8C3F-49085DC6BC9C}"/>
              </a:ext>
            </a:extLst>
          </p:cNvPr>
          <p:cNvSpPr/>
          <p:nvPr/>
        </p:nvSpPr>
        <p:spPr>
          <a:xfrm>
            <a:off x="8518576" y="1648139"/>
            <a:ext cx="350627" cy="269329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4" name="Rounded Rectangle 7">
            <a:extLst>
              <a:ext uri="{FF2B5EF4-FFF2-40B4-BE49-F238E27FC236}">
                <a16:creationId xmlns:a16="http://schemas.microsoft.com/office/drawing/2014/main" id="{ED75D5F5-70BF-4FB2-9BB6-083E61246013}"/>
              </a:ext>
            </a:extLst>
          </p:cNvPr>
          <p:cNvSpPr/>
          <p:nvPr/>
        </p:nvSpPr>
        <p:spPr>
          <a:xfrm>
            <a:off x="7899656" y="2400454"/>
            <a:ext cx="356478" cy="307637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5" name="Teardrop 6">
            <a:extLst>
              <a:ext uri="{FF2B5EF4-FFF2-40B4-BE49-F238E27FC236}">
                <a16:creationId xmlns:a16="http://schemas.microsoft.com/office/drawing/2014/main" id="{B1EF141C-2096-4E93-98F2-C74441BE5E47}"/>
              </a:ext>
            </a:extLst>
          </p:cNvPr>
          <p:cNvSpPr/>
          <p:nvPr/>
        </p:nvSpPr>
        <p:spPr>
          <a:xfrm rot="8100000">
            <a:off x="9763500" y="1606073"/>
            <a:ext cx="245027" cy="245028"/>
          </a:xfrm>
          <a:custGeom>
            <a:avLst/>
            <a:gdLst/>
            <a:ahLst/>
            <a:cxnLst/>
            <a:rect l="l" t="t" r="r" b="b"/>
            <a:pathLst>
              <a:path w="2483832" h="2483835">
                <a:moveTo>
                  <a:pt x="657616" y="1826218"/>
                </a:moveTo>
                <a:cubicBezTo>
                  <a:pt x="806520" y="1975122"/>
                  <a:pt x="1047940" y="1975122"/>
                  <a:pt x="1196844" y="1826218"/>
                </a:cubicBezTo>
                <a:cubicBezTo>
                  <a:pt x="1345748" y="1677314"/>
                  <a:pt x="1345748" y="1435894"/>
                  <a:pt x="1196844" y="1286990"/>
                </a:cubicBezTo>
                <a:cubicBezTo>
                  <a:pt x="1047940" y="1138086"/>
                  <a:pt x="806520" y="1138086"/>
                  <a:pt x="657616" y="1286990"/>
                </a:cubicBezTo>
                <a:cubicBezTo>
                  <a:pt x="508712" y="1435894"/>
                  <a:pt x="508712" y="1677314"/>
                  <a:pt x="657616" y="1826218"/>
                </a:cubicBezTo>
                <a:close/>
                <a:moveTo>
                  <a:pt x="293335" y="2190500"/>
                </a:moveTo>
                <a:cubicBezTo>
                  <a:pt x="112098" y="2009262"/>
                  <a:pt x="0" y="1758885"/>
                  <a:pt x="0" y="1482325"/>
                </a:cubicBezTo>
                <a:cubicBezTo>
                  <a:pt x="0" y="929206"/>
                  <a:pt x="459290" y="590078"/>
                  <a:pt x="1001509" y="480815"/>
                </a:cubicBezTo>
                <a:cubicBezTo>
                  <a:pt x="1569704" y="366317"/>
                  <a:pt x="1861757" y="259925"/>
                  <a:pt x="2483832" y="0"/>
                </a:cubicBezTo>
                <a:cubicBezTo>
                  <a:pt x="2230640" y="682694"/>
                  <a:pt x="2130986" y="873716"/>
                  <a:pt x="2003018" y="1482325"/>
                </a:cubicBezTo>
                <a:cubicBezTo>
                  <a:pt x="1901990" y="2042180"/>
                  <a:pt x="1554627" y="2483835"/>
                  <a:pt x="1001509" y="2483835"/>
                </a:cubicBezTo>
                <a:cubicBezTo>
                  <a:pt x="724950" y="2483835"/>
                  <a:pt x="474573" y="2371737"/>
                  <a:pt x="293335" y="21905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6" name="Oval 21">
            <a:extLst>
              <a:ext uri="{FF2B5EF4-FFF2-40B4-BE49-F238E27FC236}">
                <a16:creationId xmlns:a16="http://schemas.microsoft.com/office/drawing/2014/main" id="{6642658E-6258-49BB-9649-D5CE23874F56}"/>
              </a:ext>
            </a:extLst>
          </p:cNvPr>
          <p:cNvSpPr>
            <a:spLocks noChangeAspect="1"/>
          </p:cNvSpPr>
          <p:nvPr/>
        </p:nvSpPr>
        <p:spPr>
          <a:xfrm>
            <a:off x="7682054" y="3320192"/>
            <a:ext cx="300658" cy="303169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7" name="Rectangle 16">
            <a:extLst>
              <a:ext uri="{FF2B5EF4-FFF2-40B4-BE49-F238E27FC236}">
                <a16:creationId xmlns:a16="http://schemas.microsoft.com/office/drawing/2014/main" id="{CCF5A071-3150-4D14-8AF6-50BB103C8415}"/>
              </a:ext>
            </a:extLst>
          </p:cNvPr>
          <p:cNvSpPr/>
          <p:nvPr/>
        </p:nvSpPr>
        <p:spPr>
          <a:xfrm rot="2700000">
            <a:off x="11293389" y="2706066"/>
            <a:ext cx="250429" cy="448973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8" name="Rectangle 9">
            <a:extLst>
              <a:ext uri="{FF2B5EF4-FFF2-40B4-BE49-F238E27FC236}">
                <a16:creationId xmlns:a16="http://schemas.microsoft.com/office/drawing/2014/main" id="{E48A4C2B-18B2-4376-9489-12E153A9D20B}"/>
              </a:ext>
            </a:extLst>
          </p:cNvPr>
          <p:cNvSpPr/>
          <p:nvPr/>
        </p:nvSpPr>
        <p:spPr>
          <a:xfrm>
            <a:off x="10826653" y="1856729"/>
            <a:ext cx="339147" cy="317472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1CA0DBB-F77B-46D0-9638-76243B072A9A}"/>
              </a:ext>
            </a:extLst>
          </p:cNvPr>
          <p:cNvSpPr>
            <a:spLocks noGrp="1"/>
          </p:cNvSpPr>
          <p:nvPr>
            <p:ph type="pic" idx="14"/>
          </p:nvPr>
        </p:nvSpPr>
        <p:spPr/>
      </p:sp>
    </p:spTree>
    <p:extLst>
      <p:ext uri="{BB962C8B-B14F-4D97-AF65-F5344CB8AC3E}">
        <p14:creationId xmlns:p14="http://schemas.microsoft.com/office/powerpoint/2010/main" val="19963380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699AC3C-FE44-4341-B799-F20DE8937C2B}"/>
              </a:ext>
            </a:extLst>
          </p:cNvPr>
          <p:cNvSpPr txBox="1"/>
          <p:nvPr/>
        </p:nvSpPr>
        <p:spPr>
          <a:xfrm>
            <a:off x="1202749" y="235148"/>
            <a:ext cx="96737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0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4. กีฬา ภูมิปัญญาไทย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8F712C-CE13-4684-93CD-6C623614F674}"/>
              </a:ext>
            </a:extLst>
          </p:cNvPr>
          <p:cNvSpPr txBox="1"/>
          <p:nvPr/>
        </p:nvSpPr>
        <p:spPr>
          <a:xfrm>
            <a:off x="941574" y="1812179"/>
            <a:ext cx="42332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th-TH" sz="2000" b="1" dirty="0"/>
              <a:t>1. การเล่นพื้นบ้าน</a:t>
            </a:r>
            <a:r>
              <a:rPr lang="th-TH" sz="2000" dirty="0"/>
              <a:t> หมายถึง กิจกรรมที่ทำด้วยความสมัครใจ ตามลักษณะเฉพาะของท้องถิ่น เพื่อให้เกิดความสนุกสนานเพลิดเพลิน เกิดความรักและความสามัคคีในหมู่คณะ กีฬาพื้นบ้าน หมายถึง การเล่นที่มีลักษณะแข่งขันมีผลแพ้ชนะ โดยมีกฎกติกาที่เป็นลักษณะเฉพาะถิ่น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627F01-E805-4405-8948-42911E80A6E7}"/>
              </a:ext>
            </a:extLst>
          </p:cNvPr>
          <p:cNvSpPr txBox="1"/>
          <p:nvPr/>
        </p:nvSpPr>
        <p:spPr>
          <a:xfrm>
            <a:off x="7782480" y="1906891"/>
            <a:ext cx="2638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th-TH" sz="2000" dirty="0"/>
              <a:t>2. </a:t>
            </a:r>
            <a:r>
              <a:rPr lang="th-TH" sz="2000" b="1" dirty="0"/>
              <a:t>กีฬาพื้นบ้าน </a:t>
            </a:r>
            <a:r>
              <a:rPr lang="th-TH" sz="2000" dirty="0"/>
              <a:t>หมายถึง การเล่นที่มีลักษณะแข่งขันมีผลแพ้ชนะ โดยมีกฎกติกาที่เป็นลักษณะเฉพาะถิ่น</a:t>
            </a:r>
            <a:endParaRPr lang="en-GB" dirty="0">
              <a:solidFill>
                <a:srgbClr val="282F39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72EDD84-AB90-4084-A84C-FF20C47844CA}"/>
              </a:ext>
            </a:extLst>
          </p:cNvPr>
          <p:cNvCxnSpPr>
            <a:cxnSpLocks/>
          </p:cNvCxnSpPr>
          <p:nvPr/>
        </p:nvCxnSpPr>
        <p:spPr>
          <a:xfrm>
            <a:off x="6191250" y="1812179"/>
            <a:ext cx="0" cy="354843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9627F01-E805-4405-8948-42911E80A6E7}"/>
              </a:ext>
            </a:extLst>
          </p:cNvPr>
          <p:cNvSpPr txBox="1"/>
          <p:nvPr/>
        </p:nvSpPr>
        <p:spPr>
          <a:xfrm>
            <a:off x="6310475" y="3732523"/>
            <a:ext cx="35327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th-TH" sz="2400" dirty="0"/>
              <a:t>3.</a:t>
            </a:r>
            <a:r>
              <a:rPr lang="th-TH" sz="2000" b="1" dirty="0"/>
              <a:t>ศิลปะการต่อสู้ป้องกันตัว</a:t>
            </a:r>
            <a:r>
              <a:rPr lang="th-TH" sz="2000" dirty="0"/>
              <a:t> หมายถึง วิธีการหรือรูปแบบการต่อสู้ที่ใช้ร่างกายหรืออุปกรณ์ โดยได้รับการฝึกฝนตามวัฒนธรรมที่ได้รับการถ่ายทอดกันมา</a:t>
            </a:r>
            <a:endParaRPr lang="en-GB" sz="2000" dirty="0">
              <a:solidFill>
                <a:srgbClr val="282F39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5189176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h-TH" sz="48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คุณรู้จักการละเล่นพื้นบ้านเหล่านี้ไหม?</a:t>
            </a:r>
            <a:endParaRPr lang="en-US" sz="48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9" r="388" b="12817"/>
          <a:stretch/>
        </p:blipFill>
        <p:spPr>
          <a:xfrm>
            <a:off x="4336656" y="1751100"/>
            <a:ext cx="3746189" cy="28899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69" y="1751099"/>
            <a:ext cx="3612444" cy="28899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88" y="1783644"/>
            <a:ext cx="3568210" cy="285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3251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Google Shape;1081;p36"/>
          <p:cNvSpPr txBox="1">
            <a:spLocks noGrp="1"/>
          </p:cNvSpPr>
          <p:nvPr>
            <p:ph type="title"/>
          </p:nvPr>
        </p:nvSpPr>
        <p:spPr>
          <a:xfrm>
            <a:off x="946151" y="715434"/>
            <a:ext cx="10299700" cy="641351"/>
          </a:xfrm>
        </p:spPr>
        <p:txBody>
          <a:bodyPr>
            <a:normAutofit fontScale="90000"/>
          </a:bodyPr>
          <a:lstStyle/>
          <a:p>
            <a:r>
              <a:rPr lang="th-TH" cap="all" dirty="0"/>
              <a:t>5. แนวปฏิบัติทางสังคม พิธีกรรม และงานเทศกาลต่างๆ</a:t>
            </a:r>
          </a:p>
        </p:txBody>
      </p:sp>
      <p:grpSp>
        <p:nvGrpSpPr>
          <p:cNvPr id="33795" name="Google Shape;1082;p36"/>
          <p:cNvGrpSpPr>
            <a:grpSpLocks/>
          </p:cNvGrpSpPr>
          <p:nvPr/>
        </p:nvGrpSpPr>
        <p:grpSpPr bwMode="auto">
          <a:xfrm>
            <a:off x="4254501" y="2398185"/>
            <a:ext cx="1519767" cy="1231900"/>
            <a:chOff x="3190788" y="1882442"/>
            <a:chExt cx="1139650" cy="924007"/>
          </a:xfrm>
        </p:grpSpPr>
        <p:sp>
          <p:nvSpPr>
            <p:cNvPr id="33874" name="Google Shape;1083;p36"/>
            <p:cNvSpPr>
              <a:spLocks/>
            </p:cNvSpPr>
            <p:nvPr/>
          </p:nvSpPr>
          <p:spPr bwMode="auto">
            <a:xfrm>
              <a:off x="3190788" y="1882442"/>
              <a:ext cx="1139650" cy="924007"/>
            </a:xfrm>
            <a:custGeom>
              <a:avLst/>
              <a:gdLst>
                <a:gd name="T0" fmla="*/ 11942 w 51031"/>
                <a:gd name="T1" fmla="*/ 1 h 41375"/>
                <a:gd name="T2" fmla="*/ 0 w 51031"/>
                <a:gd name="T3" fmla="*/ 20682 h 41375"/>
                <a:gd name="T4" fmla="*/ 11942 w 51031"/>
                <a:gd name="T5" fmla="*/ 41375 h 41375"/>
                <a:gd name="T6" fmla="*/ 35826 w 51031"/>
                <a:gd name="T7" fmla="*/ 41375 h 41375"/>
                <a:gd name="T8" fmla="*/ 38267 w 51031"/>
                <a:gd name="T9" fmla="*/ 37112 h 41375"/>
                <a:gd name="T10" fmla="*/ 51030 w 51031"/>
                <a:gd name="T11" fmla="*/ 36731 h 41375"/>
                <a:gd name="T12" fmla="*/ 44553 w 51031"/>
                <a:gd name="T13" fmla="*/ 26218 h 41375"/>
                <a:gd name="T14" fmla="*/ 47768 w 51031"/>
                <a:gd name="T15" fmla="*/ 20670 h 41375"/>
                <a:gd name="T16" fmla="*/ 35826 w 51031"/>
                <a:gd name="T17" fmla="*/ 1 h 41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031" h="41375" extrusionOk="0">
                  <a:moveTo>
                    <a:pt x="11942" y="1"/>
                  </a:moveTo>
                  <a:lnTo>
                    <a:pt x="0" y="20682"/>
                  </a:lnTo>
                  <a:lnTo>
                    <a:pt x="11942" y="41375"/>
                  </a:lnTo>
                  <a:lnTo>
                    <a:pt x="35826" y="41375"/>
                  </a:lnTo>
                  <a:lnTo>
                    <a:pt x="38267" y="37112"/>
                  </a:lnTo>
                  <a:lnTo>
                    <a:pt x="51030" y="36731"/>
                  </a:lnTo>
                  <a:lnTo>
                    <a:pt x="44553" y="26218"/>
                  </a:lnTo>
                  <a:lnTo>
                    <a:pt x="47768" y="20670"/>
                  </a:lnTo>
                  <a:lnTo>
                    <a:pt x="3582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1084" name="Google Shape;1084;p36"/>
            <p:cNvSpPr/>
            <p:nvPr/>
          </p:nvSpPr>
          <p:spPr>
            <a:xfrm>
              <a:off x="3289198" y="1966586"/>
              <a:ext cx="869816" cy="754130"/>
            </a:xfrm>
            <a:custGeom>
              <a:avLst/>
              <a:gdLst/>
              <a:ahLst/>
              <a:cxnLst/>
              <a:rect l="l" t="t" r="r" b="b"/>
              <a:pathLst>
                <a:path w="39006" h="33779" extrusionOk="0">
                  <a:moveTo>
                    <a:pt x="9752" y="1"/>
                  </a:moveTo>
                  <a:lnTo>
                    <a:pt x="1" y="16884"/>
                  </a:lnTo>
                  <a:lnTo>
                    <a:pt x="9752" y="33779"/>
                  </a:lnTo>
                  <a:lnTo>
                    <a:pt x="29254" y="33779"/>
                  </a:lnTo>
                  <a:lnTo>
                    <a:pt x="39006" y="16884"/>
                  </a:lnTo>
                  <a:lnTo>
                    <a:pt x="2925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buClr>
                  <a:srgbClr val="000000"/>
                </a:buClr>
                <a:defRPr/>
              </a:pPr>
              <a:endParaRPr sz="2400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96" name="Google Shape;1085;p36"/>
          <p:cNvGrpSpPr>
            <a:grpSpLocks/>
          </p:cNvGrpSpPr>
          <p:nvPr/>
        </p:nvGrpSpPr>
        <p:grpSpPr bwMode="auto">
          <a:xfrm>
            <a:off x="4254501" y="3699934"/>
            <a:ext cx="1519767" cy="1231900"/>
            <a:chOff x="3190788" y="2859549"/>
            <a:chExt cx="1139650" cy="924030"/>
          </a:xfrm>
        </p:grpSpPr>
        <p:sp>
          <p:nvSpPr>
            <p:cNvPr id="33872" name="Google Shape;1086;p36"/>
            <p:cNvSpPr>
              <a:spLocks/>
            </p:cNvSpPr>
            <p:nvPr/>
          </p:nvSpPr>
          <p:spPr bwMode="auto">
            <a:xfrm>
              <a:off x="3190788" y="2859549"/>
              <a:ext cx="1139650" cy="924030"/>
            </a:xfrm>
            <a:custGeom>
              <a:avLst/>
              <a:gdLst>
                <a:gd name="T0" fmla="*/ 11942 w 51031"/>
                <a:gd name="T1" fmla="*/ 1 h 41376"/>
                <a:gd name="T2" fmla="*/ 0 w 51031"/>
                <a:gd name="T3" fmla="*/ 20682 h 41376"/>
                <a:gd name="T4" fmla="*/ 11942 w 51031"/>
                <a:gd name="T5" fmla="*/ 41375 h 41376"/>
                <a:gd name="T6" fmla="*/ 35826 w 51031"/>
                <a:gd name="T7" fmla="*/ 41375 h 41376"/>
                <a:gd name="T8" fmla="*/ 47768 w 51031"/>
                <a:gd name="T9" fmla="*/ 20706 h 41376"/>
                <a:gd name="T10" fmla="*/ 44553 w 51031"/>
                <a:gd name="T11" fmla="*/ 15146 h 41376"/>
                <a:gd name="T12" fmla="*/ 51030 w 51031"/>
                <a:gd name="T13" fmla="*/ 4644 h 41376"/>
                <a:gd name="T14" fmla="*/ 38267 w 51031"/>
                <a:gd name="T15" fmla="*/ 4263 h 41376"/>
                <a:gd name="T16" fmla="*/ 35826 w 51031"/>
                <a:gd name="T17" fmla="*/ 1 h 4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031" h="41376" extrusionOk="0">
                  <a:moveTo>
                    <a:pt x="11942" y="1"/>
                  </a:moveTo>
                  <a:lnTo>
                    <a:pt x="0" y="20682"/>
                  </a:lnTo>
                  <a:lnTo>
                    <a:pt x="11942" y="41375"/>
                  </a:lnTo>
                  <a:lnTo>
                    <a:pt x="35826" y="41375"/>
                  </a:lnTo>
                  <a:lnTo>
                    <a:pt x="47768" y="20706"/>
                  </a:lnTo>
                  <a:lnTo>
                    <a:pt x="44553" y="15146"/>
                  </a:lnTo>
                  <a:lnTo>
                    <a:pt x="51030" y="4644"/>
                  </a:lnTo>
                  <a:lnTo>
                    <a:pt x="38267" y="4263"/>
                  </a:lnTo>
                  <a:lnTo>
                    <a:pt x="3582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1087" name="Google Shape;1087;p36"/>
            <p:cNvSpPr/>
            <p:nvPr/>
          </p:nvSpPr>
          <p:spPr>
            <a:xfrm>
              <a:off x="3289198" y="2945284"/>
              <a:ext cx="869816" cy="754149"/>
            </a:xfrm>
            <a:custGeom>
              <a:avLst/>
              <a:gdLst/>
              <a:ahLst/>
              <a:cxnLst/>
              <a:rect l="l" t="t" r="r" b="b"/>
              <a:pathLst>
                <a:path w="39006" h="33779" extrusionOk="0">
                  <a:moveTo>
                    <a:pt x="9752" y="1"/>
                  </a:moveTo>
                  <a:lnTo>
                    <a:pt x="1" y="16896"/>
                  </a:lnTo>
                  <a:lnTo>
                    <a:pt x="9752" y="33779"/>
                  </a:lnTo>
                  <a:lnTo>
                    <a:pt x="29254" y="33779"/>
                  </a:lnTo>
                  <a:lnTo>
                    <a:pt x="39006" y="16896"/>
                  </a:lnTo>
                  <a:lnTo>
                    <a:pt x="292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buClr>
                  <a:srgbClr val="000000"/>
                </a:buClr>
                <a:defRPr/>
              </a:pPr>
              <a:endParaRPr sz="2400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97" name="Google Shape;1088;p36"/>
          <p:cNvGrpSpPr>
            <a:grpSpLocks/>
          </p:cNvGrpSpPr>
          <p:nvPr/>
        </p:nvGrpSpPr>
        <p:grpSpPr bwMode="auto">
          <a:xfrm>
            <a:off x="6417734" y="2398185"/>
            <a:ext cx="1519767" cy="1231900"/>
            <a:chOff x="4813709" y="1882442"/>
            <a:chExt cx="1139650" cy="924007"/>
          </a:xfrm>
        </p:grpSpPr>
        <p:sp>
          <p:nvSpPr>
            <p:cNvPr id="33870" name="Google Shape;1089;p36"/>
            <p:cNvSpPr>
              <a:spLocks/>
            </p:cNvSpPr>
            <p:nvPr/>
          </p:nvSpPr>
          <p:spPr bwMode="auto">
            <a:xfrm>
              <a:off x="4813709" y="1882442"/>
              <a:ext cx="1139650" cy="924007"/>
            </a:xfrm>
            <a:custGeom>
              <a:avLst/>
              <a:gdLst>
                <a:gd name="T0" fmla="*/ 15205 w 51031"/>
                <a:gd name="T1" fmla="*/ 1 h 41375"/>
                <a:gd name="T2" fmla="*/ 3263 w 51031"/>
                <a:gd name="T3" fmla="*/ 20670 h 41375"/>
                <a:gd name="T4" fmla="*/ 6478 w 51031"/>
                <a:gd name="T5" fmla="*/ 26230 h 41375"/>
                <a:gd name="T6" fmla="*/ 1 w 51031"/>
                <a:gd name="T7" fmla="*/ 36731 h 41375"/>
                <a:gd name="T8" fmla="*/ 12764 w 51031"/>
                <a:gd name="T9" fmla="*/ 37124 h 41375"/>
                <a:gd name="T10" fmla="*/ 15205 w 51031"/>
                <a:gd name="T11" fmla="*/ 41375 h 41375"/>
                <a:gd name="T12" fmla="*/ 39089 w 51031"/>
                <a:gd name="T13" fmla="*/ 41375 h 41375"/>
                <a:gd name="T14" fmla="*/ 51031 w 51031"/>
                <a:gd name="T15" fmla="*/ 20682 h 41375"/>
                <a:gd name="T16" fmla="*/ 39089 w 51031"/>
                <a:gd name="T17" fmla="*/ 1 h 41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031" h="41375" extrusionOk="0">
                  <a:moveTo>
                    <a:pt x="15205" y="1"/>
                  </a:moveTo>
                  <a:lnTo>
                    <a:pt x="3263" y="20670"/>
                  </a:lnTo>
                  <a:lnTo>
                    <a:pt x="6478" y="26230"/>
                  </a:lnTo>
                  <a:lnTo>
                    <a:pt x="1" y="36731"/>
                  </a:lnTo>
                  <a:lnTo>
                    <a:pt x="12764" y="37124"/>
                  </a:lnTo>
                  <a:lnTo>
                    <a:pt x="15205" y="41375"/>
                  </a:lnTo>
                  <a:lnTo>
                    <a:pt x="39089" y="41375"/>
                  </a:lnTo>
                  <a:lnTo>
                    <a:pt x="51031" y="20682"/>
                  </a:lnTo>
                  <a:lnTo>
                    <a:pt x="39089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33871" name="Google Shape;1090;p36"/>
            <p:cNvSpPr>
              <a:spLocks/>
            </p:cNvSpPr>
            <p:nvPr/>
          </p:nvSpPr>
          <p:spPr bwMode="auto">
            <a:xfrm>
              <a:off x="4984409" y="1966453"/>
              <a:ext cx="871101" cy="754370"/>
            </a:xfrm>
            <a:custGeom>
              <a:avLst/>
              <a:gdLst>
                <a:gd name="T0" fmla="*/ 9752 w 39006"/>
                <a:gd name="T1" fmla="*/ 1 h 33779"/>
                <a:gd name="T2" fmla="*/ 1 w 39006"/>
                <a:gd name="T3" fmla="*/ 16884 h 33779"/>
                <a:gd name="T4" fmla="*/ 9752 w 39006"/>
                <a:gd name="T5" fmla="*/ 33779 h 33779"/>
                <a:gd name="T6" fmla="*/ 29254 w 39006"/>
                <a:gd name="T7" fmla="*/ 33779 h 33779"/>
                <a:gd name="T8" fmla="*/ 39006 w 39006"/>
                <a:gd name="T9" fmla="*/ 16884 h 33779"/>
                <a:gd name="T10" fmla="*/ 29254 w 39006"/>
                <a:gd name="T11" fmla="*/ 1 h 33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006" h="33779" extrusionOk="0">
                  <a:moveTo>
                    <a:pt x="9752" y="1"/>
                  </a:moveTo>
                  <a:lnTo>
                    <a:pt x="1" y="16884"/>
                  </a:lnTo>
                  <a:lnTo>
                    <a:pt x="9752" y="33779"/>
                  </a:lnTo>
                  <a:lnTo>
                    <a:pt x="29254" y="33779"/>
                  </a:lnTo>
                  <a:lnTo>
                    <a:pt x="39006" y="16884"/>
                  </a:lnTo>
                  <a:lnTo>
                    <a:pt x="292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</p:grpSp>
      <p:grpSp>
        <p:nvGrpSpPr>
          <p:cNvPr id="33798" name="Google Shape;1091;p36"/>
          <p:cNvGrpSpPr>
            <a:grpSpLocks/>
          </p:cNvGrpSpPr>
          <p:nvPr/>
        </p:nvGrpSpPr>
        <p:grpSpPr bwMode="auto">
          <a:xfrm>
            <a:off x="6417734" y="3699934"/>
            <a:ext cx="1519767" cy="1231900"/>
            <a:chOff x="4813709" y="2859549"/>
            <a:chExt cx="1139650" cy="924030"/>
          </a:xfrm>
        </p:grpSpPr>
        <p:sp>
          <p:nvSpPr>
            <p:cNvPr id="33868" name="Google Shape;1092;p36"/>
            <p:cNvSpPr>
              <a:spLocks/>
            </p:cNvSpPr>
            <p:nvPr/>
          </p:nvSpPr>
          <p:spPr bwMode="auto">
            <a:xfrm>
              <a:off x="4813709" y="2859549"/>
              <a:ext cx="1139650" cy="924030"/>
            </a:xfrm>
            <a:custGeom>
              <a:avLst/>
              <a:gdLst>
                <a:gd name="T0" fmla="*/ 15205 w 51031"/>
                <a:gd name="T1" fmla="*/ 1 h 41376"/>
                <a:gd name="T2" fmla="*/ 12764 w 51031"/>
                <a:gd name="T3" fmla="*/ 4263 h 41376"/>
                <a:gd name="T4" fmla="*/ 1 w 51031"/>
                <a:gd name="T5" fmla="*/ 4632 h 41376"/>
                <a:gd name="T6" fmla="*/ 6478 w 51031"/>
                <a:gd name="T7" fmla="*/ 15146 h 41376"/>
                <a:gd name="T8" fmla="*/ 3263 w 51031"/>
                <a:gd name="T9" fmla="*/ 20706 h 41376"/>
                <a:gd name="T10" fmla="*/ 15205 w 51031"/>
                <a:gd name="T11" fmla="*/ 41375 h 41376"/>
                <a:gd name="T12" fmla="*/ 39089 w 51031"/>
                <a:gd name="T13" fmla="*/ 41375 h 41376"/>
                <a:gd name="T14" fmla="*/ 51031 w 51031"/>
                <a:gd name="T15" fmla="*/ 20682 h 41376"/>
                <a:gd name="T16" fmla="*/ 39089 w 51031"/>
                <a:gd name="T17" fmla="*/ 1 h 4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031" h="41376" extrusionOk="0">
                  <a:moveTo>
                    <a:pt x="15205" y="1"/>
                  </a:moveTo>
                  <a:lnTo>
                    <a:pt x="12764" y="4263"/>
                  </a:lnTo>
                  <a:lnTo>
                    <a:pt x="1" y="4632"/>
                  </a:lnTo>
                  <a:lnTo>
                    <a:pt x="6478" y="15146"/>
                  </a:lnTo>
                  <a:lnTo>
                    <a:pt x="3263" y="20706"/>
                  </a:lnTo>
                  <a:lnTo>
                    <a:pt x="15205" y="41375"/>
                  </a:lnTo>
                  <a:lnTo>
                    <a:pt x="39089" y="41375"/>
                  </a:lnTo>
                  <a:lnTo>
                    <a:pt x="51031" y="20682"/>
                  </a:lnTo>
                  <a:lnTo>
                    <a:pt x="39089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1093" name="Google Shape;1093;p36"/>
            <p:cNvSpPr/>
            <p:nvPr/>
          </p:nvSpPr>
          <p:spPr>
            <a:xfrm>
              <a:off x="4985133" y="2945284"/>
              <a:ext cx="869816" cy="754149"/>
            </a:xfrm>
            <a:custGeom>
              <a:avLst/>
              <a:gdLst/>
              <a:ahLst/>
              <a:cxnLst/>
              <a:rect l="l" t="t" r="r" b="b"/>
              <a:pathLst>
                <a:path w="39006" h="33779" extrusionOk="0">
                  <a:moveTo>
                    <a:pt x="9752" y="1"/>
                  </a:moveTo>
                  <a:lnTo>
                    <a:pt x="1" y="16896"/>
                  </a:lnTo>
                  <a:lnTo>
                    <a:pt x="9752" y="33779"/>
                  </a:lnTo>
                  <a:lnTo>
                    <a:pt x="29254" y="33779"/>
                  </a:lnTo>
                  <a:lnTo>
                    <a:pt x="39006" y="16896"/>
                  </a:lnTo>
                  <a:lnTo>
                    <a:pt x="2925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buClr>
                  <a:srgbClr val="000000"/>
                </a:buClr>
                <a:defRPr/>
              </a:pPr>
              <a:endParaRPr sz="2400"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99" name="Google Shape;1094;p36"/>
          <p:cNvGrpSpPr>
            <a:grpSpLocks/>
          </p:cNvGrpSpPr>
          <p:nvPr/>
        </p:nvGrpSpPr>
        <p:grpSpPr bwMode="auto">
          <a:xfrm>
            <a:off x="5384800" y="1737784"/>
            <a:ext cx="1422400" cy="1557867"/>
            <a:chOff x="4038682" y="1387111"/>
            <a:chExt cx="1066779" cy="1169687"/>
          </a:xfrm>
        </p:grpSpPr>
        <p:sp>
          <p:nvSpPr>
            <p:cNvPr id="33866" name="Google Shape;1095;p36"/>
            <p:cNvSpPr>
              <a:spLocks/>
            </p:cNvSpPr>
            <p:nvPr/>
          </p:nvSpPr>
          <p:spPr bwMode="auto">
            <a:xfrm>
              <a:off x="4038682" y="1387111"/>
              <a:ext cx="1066779" cy="1169687"/>
            </a:xfrm>
            <a:custGeom>
              <a:avLst/>
              <a:gdLst>
                <a:gd name="T0" fmla="*/ 11942 w 47768"/>
                <a:gd name="T1" fmla="*/ 0 h 52376"/>
                <a:gd name="T2" fmla="*/ 0 w 47768"/>
                <a:gd name="T3" fmla="*/ 20622 h 52376"/>
                <a:gd name="T4" fmla="*/ 11942 w 47768"/>
                <a:gd name="T5" fmla="*/ 41232 h 52376"/>
                <a:gd name="T6" fmla="*/ 17455 w 47768"/>
                <a:gd name="T7" fmla="*/ 41232 h 52376"/>
                <a:gd name="T8" fmla="*/ 23884 w 47768"/>
                <a:gd name="T9" fmla="*/ 52376 h 52376"/>
                <a:gd name="T10" fmla="*/ 30325 w 47768"/>
                <a:gd name="T11" fmla="*/ 41232 h 52376"/>
                <a:gd name="T12" fmla="*/ 35826 w 47768"/>
                <a:gd name="T13" fmla="*/ 41232 h 52376"/>
                <a:gd name="T14" fmla="*/ 47768 w 47768"/>
                <a:gd name="T15" fmla="*/ 20622 h 52376"/>
                <a:gd name="T16" fmla="*/ 35826 w 47768"/>
                <a:gd name="T17" fmla="*/ 0 h 52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768" h="52376" extrusionOk="0">
                  <a:moveTo>
                    <a:pt x="11942" y="0"/>
                  </a:moveTo>
                  <a:lnTo>
                    <a:pt x="0" y="20622"/>
                  </a:lnTo>
                  <a:lnTo>
                    <a:pt x="11942" y="41232"/>
                  </a:lnTo>
                  <a:lnTo>
                    <a:pt x="17455" y="41232"/>
                  </a:lnTo>
                  <a:lnTo>
                    <a:pt x="23884" y="52376"/>
                  </a:lnTo>
                  <a:lnTo>
                    <a:pt x="30325" y="41232"/>
                  </a:lnTo>
                  <a:lnTo>
                    <a:pt x="35826" y="41232"/>
                  </a:lnTo>
                  <a:lnTo>
                    <a:pt x="47768" y="20622"/>
                  </a:lnTo>
                  <a:lnTo>
                    <a:pt x="35826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33867" name="Google Shape;1096;p36"/>
            <p:cNvSpPr>
              <a:spLocks/>
            </p:cNvSpPr>
            <p:nvPr/>
          </p:nvSpPr>
          <p:spPr bwMode="auto">
            <a:xfrm>
              <a:off x="4136515" y="1470318"/>
              <a:ext cx="871101" cy="754370"/>
            </a:xfrm>
            <a:custGeom>
              <a:avLst/>
              <a:gdLst>
                <a:gd name="T0" fmla="*/ 9752 w 39006"/>
                <a:gd name="T1" fmla="*/ 1 h 33779"/>
                <a:gd name="T2" fmla="*/ 1 w 39006"/>
                <a:gd name="T3" fmla="*/ 16896 h 33779"/>
                <a:gd name="T4" fmla="*/ 9752 w 39006"/>
                <a:gd name="T5" fmla="*/ 33779 h 33779"/>
                <a:gd name="T6" fmla="*/ 29254 w 39006"/>
                <a:gd name="T7" fmla="*/ 33779 h 33779"/>
                <a:gd name="T8" fmla="*/ 39006 w 39006"/>
                <a:gd name="T9" fmla="*/ 16896 h 33779"/>
                <a:gd name="T10" fmla="*/ 29254 w 39006"/>
                <a:gd name="T11" fmla="*/ 1 h 33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006" h="33779" extrusionOk="0">
                  <a:moveTo>
                    <a:pt x="9752" y="1"/>
                  </a:moveTo>
                  <a:lnTo>
                    <a:pt x="1" y="16896"/>
                  </a:lnTo>
                  <a:lnTo>
                    <a:pt x="9752" y="33779"/>
                  </a:lnTo>
                  <a:lnTo>
                    <a:pt x="29254" y="33779"/>
                  </a:lnTo>
                  <a:lnTo>
                    <a:pt x="39006" y="16896"/>
                  </a:lnTo>
                  <a:lnTo>
                    <a:pt x="292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</p:grpSp>
      <p:grpSp>
        <p:nvGrpSpPr>
          <p:cNvPr id="33801" name="Google Shape;1100;p36"/>
          <p:cNvGrpSpPr>
            <a:grpSpLocks/>
          </p:cNvGrpSpPr>
          <p:nvPr/>
        </p:nvGrpSpPr>
        <p:grpSpPr bwMode="auto">
          <a:xfrm>
            <a:off x="6995585" y="4085168"/>
            <a:ext cx="461433" cy="461433"/>
            <a:chOff x="6069423" y="2891892"/>
            <a:chExt cx="362321" cy="364231"/>
          </a:xfrm>
        </p:grpSpPr>
        <p:sp>
          <p:nvSpPr>
            <p:cNvPr id="33858" name="Google Shape;1101;p36"/>
            <p:cNvSpPr>
              <a:spLocks/>
            </p:cNvSpPr>
            <p:nvPr/>
          </p:nvSpPr>
          <p:spPr bwMode="auto">
            <a:xfrm>
              <a:off x="6069423" y="2891892"/>
              <a:ext cx="278958" cy="278958"/>
            </a:xfrm>
            <a:custGeom>
              <a:avLst/>
              <a:gdLst>
                <a:gd name="T0" fmla="*/ 3572 w 8764"/>
                <a:gd name="T1" fmla="*/ 453 h 8764"/>
                <a:gd name="T2" fmla="*/ 2906 w 8764"/>
                <a:gd name="T3" fmla="*/ 1513 h 8764"/>
                <a:gd name="T4" fmla="*/ 1879 w 8764"/>
                <a:gd name="T5" fmla="*/ 940 h 8764"/>
                <a:gd name="T6" fmla="*/ 1096 w 8764"/>
                <a:gd name="T7" fmla="*/ 1477 h 8764"/>
                <a:gd name="T8" fmla="*/ 1501 w 8764"/>
                <a:gd name="T9" fmla="*/ 2906 h 8764"/>
                <a:gd name="T10" fmla="*/ 441 w 8764"/>
                <a:gd name="T11" fmla="*/ 3573 h 8764"/>
                <a:gd name="T12" fmla="*/ 0 w 8764"/>
                <a:gd name="T13" fmla="*/ 4644 h 8764"/>
                <a:gd name="T14" fmla="*/ 1298 w 8764"/>
                <a:gd name="T15" fmla="*/ 5359 h 8764"/>
                <a:gd name="T16" fmla="*/ 1024 w 8764"/>
                <a:gd name="T17" fmla="*/ 6585 h 8764"/>
                <a:gd name="T18" fmla="*/ 1477 w 8764"/>
                <a:gd name="T19" fmla="*/ 7668 h 8764"/>
                <a:gd name="T20" fmla="*/ 2191 w 8764"/>
                <a:gd name="T21" fmla="*/ 7740 h 8764"/>
                <a:gd name="T22" fmla="*/ 3406 w 8764"/>
                <a:gd name="T23" fmla="*/ 7478 h 8764"/>
                <a:gd name="T24" fmla="*/ 4120 w 8764"/>
                <a:gd name="T25" fmla="*/ 8764 h 8764"/>
                <a:gd name="T26" fmla="*/ 5192 w 8764"/>
                <a:gd name="T27" fmla="*/ 8323 h 8764"/>
                <a:gd name="T28" fmla="*/ 5763 w 8764"/>
                <a:gd name="T29" fmla="*/ 7311 h 8764"/>
                <a:gd name="T30" fmla="*/ 5684 w 8764"/>
                <a:gd name="T31" fmla="*/ 6995 h 8764"/>
                <a:gd name="T32" fmla="*/ 5144 w 8764"/>
                <a:gd name="T33" fmla="*/ 7180 h 8764"/>
                <a:gd name="T34" fmla="*/ 4823 w 8764"/>
                <a:gd name="T35" fmla="*/ 8264 h 8764"/>
                <a:gd name="T36" fmla="*/ 4108 w 8764"/>
                <a:gd name="T37" fmla="*/ 8430 h 8764"/>
                <a:gd name="T38" fmla="*/ 3715 w 8764"/>
                <a:gd name="T39" fmla="*/ 7311 h 8764"/>
                <a:gd name="T40" fmla="*/ 2965 w 8764"/>
                <a:gd name="T41" fmla="*/ 6906 h 8764"/>
                <a:gd name="T42" fmla="*/ 2763 w 8764"/>
                <a:gd name="T43" fmla="*/ 6906 h 8764"/>
                <a:gd name="T44" fmla="*/ 1854 w 8764"/>
                <a:gd name="T45" fmla="*/ 7480 h 8764"/>
                <a:gd name="T46" fmla="*/ 1334 w 8764"/>
                <a:gd name="T47" fmla="*/ 7049 h 8764"/>
                <a:gd name="T48" fmla="*/ 1846 w 8764"/>
                <a:gd name="T49" fmla="*/ 5990 h 8764"/>
                <a:gd name="T50" fmla="*/ 1572 w 8764"/>
                <a:gd name="T51" fmla="*/ 5168 h 8764"/>
                <a:gd name="T52" fmla="*/ 489 w 8764"/>
                <a:gd name="T53" fmla="*/ 4847 h 8764"/>
                <a:gd name="T54" fmla="*/ 322 w 8764"/>
                <a:gd name="T55" fmla="*/ 4132 h 8764"/>
                <a:gd name="T56" fmla="*/ 1441 w 8764"/>
                <a:gd name="T57" fmla="*/ 3739 h 8764"/>
                <a:gd name="T58" fmla="*/ 1846 w 8764"/>
                <a:gd name="T59" fmla="*/ 2977 h 8764"/>
                <a:gd name="T60" fmla="*/ 1310 w 8764"/>
                <a:gd name="T61" fmla="*/ 1989 h 8764"/>
                <a:gd name="T62" fmla="*/ 1715 w 8764"/>
                <a:gd name="T63" fmla="*/ 1358 h 8764"/>
                <a:gd name="T64" fmla="*/ 1965 w 8764"/>
                <a:gd name="T65" fmla="*/ 1334 h 8764"/>
                <a:gd name="T66" fmla="*/ 2864 w 8764"/>
                <a:gd name="T67" fmla="*/ 1897 h 8764"/>
                <a:gd name="T68" fmla="*/ 3584 w 8764"/>
                <a:gd name="T69" fmla="*/ 1596 h 8764"/>
                <a:gd name="T70" fmla="*/ 3918 w 8764"/>
                <a:gd name="T71" fmla="*/ 513 h 8764"/>
                <a:gd name="T72" fmla="*/ 4632 w 8764"/>
                <a:gd name="T73" fmla="*/ 346 h 8764"/>
                <a:gd name="T74" fmla="*/ 5013 w 8764"/>
                <a:gd name="T75" fmla="*/ 1465 h 8764"/>
                <a:gd name="T76" fmla="*/ 5775 w 8764"/>
                <a:gd name="T77" fmla="*/ 1870 h 8764"/>
                <a:gd name="T78" fmla="*/ 5966 w 8764"/>
                <a:gd name="T79" fmla="*/ 1870 h 8764"/>
                <a:gd name="T80" fmla="*/ 6886 w 8764"/>
                <a:gd name="T81" fmla="*/ 1296 h 8764"/>
                <a:gd name="T82" fmla="*/ 7394 w 8764"/>
                <a:gd name="T83" fmla="*/ 1727 h 8764"/>
                <a:gd name="T84" fmla="*/ 6894 w 8764"/>
                <a:gd name="T85" fmla="*/ 2787 h 8764"/>
                <a:gd name="T86" fmla="*/ 7156 w 8764"/>
                <a:gd name="T87" fmla="*/ 3608 h 8764"/>
                <a:gd name="T88" fmla="*/ 8240 w 8764"/>
                <a:gd name="T89" fmla="*/ 3930 h 8764"/>
                <a:gd name="T90" fmla="*/ 8406 w 8764"/>
                <a:gd name="T91" fmla="*/ 4644 h 8764"/>
                <a:gd name="T92" fmla="*/ 7287 w 8764"/>
                <a:gd name="T93" fmla="*/ 5037 h 8764"/>
                <a:gd name="T94" fmla="*/ 6978 w 8764"/>
                <a:gd name="T95" fmla="*/ 5632 h 8764"/>
                <a:gd name="T96" fmla="*/ 7143 w 8764"/>
                <a:gd name="T97" fmla="*/ 5889 h 8764"/>
                <a:gd name="T98" fmla="*/ 7466 w 8764"/>
                <a:gd name="T99" fmla="*/ 5359 h 8764"/>
                <a:gd name="T100" fmla="*/ 8763 w 8764"/>
                <a:gd name="T101" fmla="*/ 4644 h 8764"/>
                <a:gd name="T102" fmla="*/ 8323 w 8764"/>
                <a:gd name="T103" fmla="*/ 3573 h 8764"/>
                <a:gd name="T104" fmla="*/ 7263 w 8764"/>
                <a:gd name="T105" fmla="*/ 2906 h 8764"/>
                <a:gd name="T106" fmla="*/ 7668 w 8764"/>
                <a:gd name="T107" fmla="*/ 1477 h 8764"/>
                <a:gd name="T108" fmla="*/ 6885 w 8764"/>
                <a:gd name="T109" fmla="*/ 940 h 8764"/>
                <a:gd name="T110" fmla="*/ 5858 w 8764"/>
                <a:gd name="T111" fmla="*/ 1513 h 8764"/>
                <a:gd name="T112" fmla="*/ 5192 w 8764"/>
                <a:gd name="T113" fmla="*/ 453 h 8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764" h="8764" extrusionOk="0">
                  <a:moveTo>
                    <a:pt x="4120" y="1"/>
                  </a:moveTo>
                  <a:cubicBezTo>
                    <a:pt x="3858" y="1"/>
                    <a:pt x="3632" y="203"/>
                    <a:pt x="3572" y="453"/>
                  </a:cubicBezTo>
                  <a:lnTo>
                    <a:pt x="3406" y="1299"/>
                  </a:lnTo>
                  <a:cubicBezTo>
                    <a:pt x="3227" y="1358"/>
                    <a:pt x="3060" y="1418"/>
                    <a:pt x="2906" y="1513"/>
                  </a:cubicBezTo>
                  <a:lnTo>
                    <a:pt x="2191" y="1037"/>
                  </a:lnTo>
                  <a:cubicBezTo>
                    <a:pt x="2096" y="971"/>
                    <a:pt x="1987" y="940"/>
                    <a:pt x="1879" y="940"/>
                  </a:cubicBezTo>
                  <a:cubicBezTo>
                    <a:pt x="1732" y="940"/>
                    <a:pt x="1587" y="998"/>
                    <a:pt x="1477" y="1108"/>
                  </a:cubicBezTo>
                  <a:lnTo>
                    <a:pt x="1096" y="1477"/>
                  </a:lnTo>
                  <a:cubicBezTo>
                    <a:pt x="905" y="1668"/>
                    <a:pt x="882" y="1965"/>
                    <a:pt x="1024" y="2191"/>
                  </a:cubicBezTo>
                  <a:lnTo>
                    <a:pt x="1501" y="2906"/>
                  </a:lnTo>
                  <a:cubicBezTo>
                    <a:pt x="1417" y="3073"/>
                    <a:pt x="1358" y="3239"/>
                    <a:pt x="1298" y="3406"/>
                  </a:cubicBezTo>
                  <a:lnTo>
                    <a:pt x="441" y="3573"/>
                  </a:lnTo>
                  <a:cubicBezTo>
                    <a:pt x="179" y="3632"/>
                    <a:pt x="0" y="3858"/>
                    <a:pt x="0" y="4132"/>
                  </a:cubicBezTo>
                  <a:lnTo>
                    <a:pt x="0" y="4644"/>
                  </a:lnTo>
                  <a:cubicBezTo>
                    <a:pt x="0" y="4918"/>
                    <a:pt x="191" y="5132"/>
                    <a:pt x="441" y="5204"/>
                  </a:cubicBezTo>
                  <a:lnTo>
                    <a:pt x="1298" y="5359"/>
                  </a:lnTo>
                  <a:cubicBezTo>
                    <a:pt x="1358" y="5537"/>
                    <a:pt x="1417" y="5704"/>
                    <a:pt x="1501" y="5871"/>
                  </a:cubicBezTo>
                  <a:lnTo>
                    <a:pt x="1024" y="6585"/>
                  </a:lnTo>
                  <a:cubicBezTo>
                    <a:pt x="882" y="6811"/>
                    <a:pt x="905" y="7109"/>
                    <a:pt x="1096" y="7299"/>
                  </a:cubicBezTo>
                  <a:lnTo>
                    <a:pt x="1477" y="7668"/>
                  </a:lnTo>
                  <a:cubicBezTo>
                    <a:pt x="1587" y="7778"/>
                    <a:pt x="1732" y="7837"/>
                    <a:pt x="1879" y="7837"/>
                  </a:cubicBezTo>
                  <a:cubicBezTo>
                    <a:pt x="1987" y="7837"/>
                    <a:pt x="2096" y="7805"/>
                    <a:pt x="2191" y="7740"/>
                  </a:cubicBezTo>
                  <a:lnTo>
                    <a:pt x="2906" y="7264"/>
                  </a:lnTo>
                  <a:cubicBezTo>
                    <a:pt x="3060" y="7359"/>
                    <a:pt x="3227" y="7418"/>
                    <a:pt x="3406" y="7478"/>
                  </a:cubicBezTo>
                  <a:lnTo>
                    <a:pt x="3572" y="8323"/>
                  </a:lnTo>
                  <a:cubicBezTo>
                    <a:pt x="3632" y="8585"/>
                    <a:pt x="3858" y="8764"/>
                    <a:pt x="4120" y="8764"/>
                  </a:cubicBezTo>
                  <a:lnTo>
                    <a:pt x="4644" y="8764"/>
                  </a:lnTo>
                  <a:cubicBezTo>
                    <a:pt x="4906" y="8764"/>
                    <a:pt x="5132" y="8573"/>
                    <a:pt x="5192" y="8323"/>
                  </a:cubicBezTo>
                  <a:lnTo>
                    <a:pt x="5358" y="7478"/>
                  </a:lnTo>
                  <a:cubicBezTo>
                    <a:pt x="5489" y="7430"/>
                    <a:pt x="5620" y="7371"/>
                    <a:pt x="5763" y="7311"/>
                  </a:cubicBezTo>
                  <a:cubicBezTo>
                    <a:pt x="5846" y="7299"/>
                    <a:pt x="5894" y="7192"/>
                    <a:pt x="5846" y="7109"/>
                  </a:cubicBezTo>
                  <a:cubicBezTo>
                    <a:pt x="5812" y="7039"/>
                    <a:pt x="5751" y="6995"/>
                    <a:pt x="5684" y="6995"/>
                  </a:cubicBezTo>
                  <a:cubicBezTo>
                    <a:pt x="5659" y="6995"/>
                    <a:pt x="5634" y="7001"/>
                    <a:pt x="5608" y="7014"/>
                  </a:cubicBezTo>
                  <a:cubicBezTo>
                    <a:pt x="5465" y="7085"/>
                    <a:pt x="5311" y="7144"/>
                    <a:pt x="5144" y="7180"/>
                  </a:cubicBezTo>
                  <a:cubicBezTo>
                    <a:pt x="5084" y="7192"/>
                    <a:pt x="5025" y="7252"/>
                    <a:pt x="5013" y="7311"/>
                  </a:cubicBezTo>
                  <a:lnTo>
                    <a:pt x="4823" y="8264"/>
                  </a:lnTo>
                  <a:cubicBezTo>
                    <a:pt x="4811" y="8347"/>
                    <a:pt x="4715" y="8430"/>
                    <a:pt x="4632" y="8430"/>
                  </a:cubicBezTo>
                  <a:lnTo>
                    <a:pt x="4108" y="8430"/>
                  </a:lnTo>
                  <a:cubicBezTo>
                    <a:pt x="4013" y="8430"/>
                    <a:pt x="3930" y="8347"/>
                    <a:pt x="3918" y="8264"/>
                  </a:cubicBezTo>
                  <a:lnTo>
                    <a:pt x="3715" y="7311"/>
                  </a:lnTo>
                  <a:cubicBezTo>
                    <a:pt x="3703" y="7252"/>
                    <a:pt x="3656" y="7192"/>
                    <a:pt x="3584" y="7180"/>
                  </a:cubicBezTo>
                  <a:cubicBezTo>
                    <a:pt x="3358" y="7121"/>
                    <a:pt x="3156" y="7025"/>
                    <a:pt x="2965" y="6906"/>
                  </a:cubicBezTo>
                  <a:cubicBezTo>
                    <a:pt x="2935" y="6894"/>
                    <a:pt x="2900" y="6888"/>
                    <a:pt x="2864" y="6888"/>
                  </a:cubicBezTo>
                  <a:cubicBezTo>
                    <a:pt x="2828" y="6888"/>
                    <a:pt x="2792" y="6894"/>
                    <a:pt x="2763" y="6906"/>
                  </a:cubicBezTo>
                  <a:lnTo>
                    <a:pt x="1965" y="7442"/>
                  </a:lnTo>
                  <a:cubicBezTo>
                    <a:pt x="1934" y="7468"/>
                    <a:pt x="1894" y="7480"/>
                    <a:pt x="1854" y="7480"/>
                  </a:cubicBezTo>
                  <a:cubicBezTo>
                    <a:pt x="1802" y="7480"/>
                    <a:pt x="1749" y="7459"/>
                    <a:pt x="1715" y="7418"/>
                  </a:cubicBezTo>
                  <a:lnTo>
                    <a:pt x="1334" y="7049"/>
                  </a:lnTo>
                  <a:cubicBezTo>
                    <a:pt x="1263" y="6966"/>
                    <a:pt x="1263" y="6859"/>
                    <a:pt x="1310" y="6787"/>
                  </a:cubicBezTo>
                  <a:lnTo>
                    <a:pt x="1846" y="5990"/>
                  </a:lnTo>
                  <a:cubicBezTo>
                    <a:pt x="1882" y="5930"/>
                    <a:pt x="1882" y="5859"/>
                    <a:pt x="1846" y="5799"/>
                  </a:cubicBezTo>
                  <a:cubicBezTo>
                    <a:pt x="1727" y="5597"/>
                    <a:pt x="1655" y="5382"/>
                    <a:pt x="1572" y="5168"/>
                  </a:cubicBezTo>
                  <a:cubicBezTo>
                    <a:pt x="1560" y="5109"/>
                    <a:pt x="1501" y="5049"/>
                    <a:pt x="1441" y="5037"/>
                  </a:cubicBezTo>
                  <a:lnTo>
                    <a:pt x="489" y="4847"/>
                  </a:lnTo>
                  <a:cubicBezTo>
                    <a:pt x="393" y="4823"/>
                    <a:pt x="322" y="4739"/>
                    <a:pt x="322" y="4644"/>
                  </a:cubicBezTo>
                  <a:lnTo>
                    <a:pt x="322" y="4132"/>
                  </a:lnTo>
                  <a:cubicBezTo>
                    <a:pt x="322" y="4037"/>
                    <a:pt x="393" y="3954"/>
                    <a:pt x="489" y="3930"/>
                  </a:cubicBezTo>
                  <a:lnTo>
                    <a:pt x="1441" y="3739"/>
                  </a:lnTo>
                  <a:cubicBezTo>
                    <a:pt x="1501" y="3727"/>
                    <a:pt x="1560" y="3680"/>
                    <a:pt x="1572" y="3608"/>
                  </a:cubicBezTo>
                  <a:cubicBezTo>
                    <a:pt x="1632" y="3382"/>
                    <a:pt x="1727" y="3180"/>
                    <a:pt x="1846" y="2977"/>
                  </a:cubicBezTo>
                  <a:cubicBezTo>
                    <a:pt x="1870" y="2918"/>
                    <a:pt x="1870" y="2846"/>
                    <a:pt x="1846" y="2787"/>
                  </a:cubicBezTo>
                  <a:lnTo>
                    <a:pt x="1310" y="1989"/>
                  </a:lnTo>
                  <a:cubicBezTo>
                    <a:pt x="1251" y="1906"/>
                    <a:pt x="1263" y="1787"/>
                    <a:pt x="1334" y="1727"/>
                  </a:cubicBezTo>
                  <a:lnTo>
                    <a:pt x="1715" y="1358"/>
                  </a:lnTo>
                  <a:cubicBezTo>
                    <a:pt x="1754" y="1319"/>
                    <a:pt x="1804" y="1301"/>
                    <a:pt x="1854" y="1301"/>
                  </a:cubicBezTo>
                  <a:cubicBezTo>
                    <a:pt x="1894" y="1301"/>
                    <a:pt x="1933" y="1313"/>
                    <a:pt x="1965" y="1334"/>
                  </a:cubicBezTo>
                  <a:lnTo>
                    <a:pt x="2763" y="1870"/>
                  </a:lnTo>
                  <a:cubicBezTo>
                    <a:pt x="2792" y="1888"/>
                    <a:pt x="2828" y="1897"/>
                    <a:pt x="2864" y="1897"/>
                  </a:cubicBezTo>
                  <a:cubicBezTo>
                    <a:pt x="2900" y="1897"/>
                    <a:pt x="2935" y="1888"/>
                    <a:pt x="2965" y="1870"/>
                  </a:cubicBezTo>
                  <a:cubicBezTo>
                    <a:pt x="3156" y="1751"/>
                    <a:pt x="3382" y="1668"/>
                    <a:pt x="3584" y="1596"/>
                  </a:cubicBezTo>
                  <a:cubicBezTo>
                    <a:pt x="3644" y="1584"/>
                    <a:pt x="3703" y="1525"/>
                    <a:pt x="3715" y="1465"/>
                  </a:cubicBezTo>
                  <a:lnTo>
                    <a:pt x="3918" y="513"/>
                  </a:lnTo>
                  <a:cubicBezTo>
                    <a:pt x="3930" y="417"/>
                    <a:pt x="4013" y="346"/>
                    <a:pt x="4108" y="346"/>
                  </a:cubicBezTo>
                  <a:lnTo>
                    <a:pt x="4632" y="346"/>
                  </a:lnTo>
                  <a:cubicBezTo>
                    <a:pt x="4715" y="346"/>
                    <a:pt x="4811" y="417"/>
                    <a:pt x="4823" y="513"/>
                  </a:cubicBezTo>
                  <a:lnTo>
                    <a:pt x="5013" y="1465"/>
                  </a:lnTo>
                  <a:cubicBezTo>
                    <a:pt x="5025" y="1525"/>
                    <a:pt x="5073" y="1584"/>
                    <a:pt x="5144" y="1596"/>
                  </a:cubicBezTo>
                  <a:cubicBezTo>
                    <a:pt x="5370" y="1656"/>
                    <a:pt x="5585" y="1751"/>
                    <a:pt x="5775" y="1870"/>
                  </a:cubicBezTo>
                  <a:cubicBezTo>
                    <a:pt x="5805" y="1882"/>
                    <a:pt x="5838" y="1888"/>
                    <a:pt x="5870" y="1888"/>
                  </a:cubicBezTo>
                  <a:cubicBezTo>
                    <a:pt x="5903" y="1888"/>
                    <a:pt x="5936" y="1882"/>
                    <a:pt x="5966" y="1870"/>
                  </a:cubicBezTo>
                  <a:lnTo>
                    <a:pt x="6775" y="1334"/>
                  </a:lnTo>
                  <a:cubicBezTo>
                    <a:pt x="6806" y="1309"/>
                    <a:pt x="6846" y="1296"/>
                    <a:pt x="6886" y="1296"/>
                  </a:cubicBezTo>
                  <a:cubicBezTo>
                    <a:pt x="6938" y="1296"/>
                    <a:pt x="6991" y="1317"/>
                    <a:pt x="7025" y="1358"/>
                  </a:cubicBezTo>
                  <a:lnTo>
                    <a:pt x="7394" y="1727"/>
                  </a:lnTo>
                  <a:cubicBezTo>
                    <a:pt x="7466" y="1810"/>
                    <a:pt x="7466" y="1906"/>
                    <a:pt x="7430" y="1989"/>
                  </a:cubicBezTo>
                  <a:lnTo>
                    <a:pt x="6894" y="2787"/>
                  </a:lnTo>
                  <a:cubicBezTo>
                    <a:pt x="6847" y="2846"/>
                    <a:pt x="6847" y="2918"/>
                    <a:pt x="6894" y="2977"/>
                  </a:cubicBezTo>
                  <a:cubicBezTo>
                    <a:pt x="7013" y="3180"/>
                    <a:pt x="7085" y="3394"/>
                    <a:pt x="7156" y="3608"/>
                  </a:cubicBezTo>
                  <a:cubicBezTo>
                    <a:pt x="7168" y="3668"/>
                    <a:pt x="7228" y="3727"/>
                    <a:pt x="7287" y="3739"/>
                  </a:cubicBezTo>
                  <a:lnTo>
                    <a:pt x="8240" y="3930"/>
                  </a:lnTo>
                  <a:cubicBezTo>
                    <a:pt x="8335" y="3954"/>
                    <a:pt x="8406" y="4037"/>
                    <a:pt x="8406" y="4132"/>
                  </a:cubicBezTo>
                  <a:lnTo>
                    <a:pt x="8406" y="4644"/>
                  </a:lnTo>
                  <a:cubicBezTo>
                    <a:pt x="8406" y="4739"/>
                    <a:pt x="8335" y="4823"/>
                    <a:pt x="8240" y="4847"/>
                  </a:cubicBezTo>
                  <a:lnTo>
                    <a:pt x="7287" y="5037"/>
                  </a:lnTo>
                  <a:cubicBezTo>
                    <a:pt x="7228" y="5049"/>
                    <a:pt x="7168" y="5097"/>
                    <a:pt x="7156" y="5168"/>
                  </a:cubicBezTo>
                  <a:cubicBezTo>
                    <a:pt x="7109" y="5335"/>
                    <a:pt x="7049" y="5478"/>
                    <a:pt x="6978" y="5632"/>
                  </a:cubicBezTo>
                  <a:cubicBezTo>
                    <a:pt x="6930" y="5716"/>
                    <a:pt x="6978" y="5823"/>
                    <a:pt x="7073" y="5871"/>
                  </a:cubicBezTo>
                  <a:cubicBezTo>
                    <a:pt x="7095" y="5883"/>
                    <a:pt x="7119" y="5889"/>
                    <a:pt x="7143" y="5889"/>
                  </a:cubicBezTo>
                  <a:cubicBezTo>
                    <a:pt x="7209" y="5889"/>
                    <a:pt x="7276" y="5845"/>
                    <a:pt x="7311" y="5775"/>
                  </a:cubicBezTo>
                  <a:cubicBezTo>
                    <a:pt x="7370" y="5644"/>
                    <a:pt x="7430" y="5513"/>
                    <a:pt x="7466" y="5359"/>
                  </a:cubicBezTo>
                  <a:lnTo>
                    <a:pt x="8323" y="5204"/>
                  </a:lnTo>
                  <a:cubicBezTo>
                    <a:pt x="8585" y="5144"/>
                    <a:pt x="8763" y="4918"/>
                    <a:pt x="8763" y="4644"/>
                  </a:cubicBezTo>
                  <a:lnTo>
                    <a:pt x="8763" y="4132"/>
                  </a:lnTo>
                  <a:cubicBezTo>
                    <a:pt x="8763" y="3858"/>
                    <a:pt x="8573" y="3632"/>
                    <a:pt x="8323" y="3573"/>
                  </a:cubicBezTo>
                  <a:lnTo>
                    <a:pt x="7466" y="3406"/>
                  </a:lnTo>
                  <a:cubicBezTo>
                    <a:pt x="7406" y="3227"/>
                    <a:pt x="7347" y="3073"/>
                    <a:pt x="7263" y="2906"/>
                  </a:cubicBezTo>
                  <a:lnTo>
                    <a:pt x="7740" y="2191"/>
                  </a:lnTo>
                  <a:cubicBezTo>
                    <a:pt x="7882" y="1965"/>
                    <a:pt x="7859" y="1668"/>
                    <a:pt x="7668" y="1477"/>
                  </a:cubicBezTo>
                  <a:lnTo>
                    <a:pt x="7287" y="1108"/>
                  </a:lnTo>
                  <a:cubicBezTo>
                    <a:pt x="7177" y="998"/>
                    <a:pt x="7032" y="940"/>
                    <a:pt x="6885" y="940"/>
                  </a:cubicBezTo>
                  <a:cubicBezTo>
                    <a:pt x="6777" y="940"/>
                    <a:pt x="6668" y="971"/>
                    <a:pt x="6573" y="1037"/>
                  </a:cubicBezTo>
                  <a:lnTo>
                    <a:pt x="5858" y="1513"/>
                  </a:lnTo>
                  <a:cubicBezTo>
                    <a:pt x="5704" y="1418"/>
                    <a:pt x="5537" y="1358"/>
                    <a:pt x="5358" y="1299"/>
                  </a:cubicBezTo>
                  <a:lnTo>
                    <a:pt x="5192" y="453"/>
                  </a:lnTo>
                  <a:cubicBezTo>
                    <a:pt x="5132" y="179"/>
                    <a:pt x="4906" y="1"/>
                    <a:pt x="46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33859" name="Google Shape;1102;p36"/>
            <p:cNvSpPr>
              <a:spLocks/>
            </p:cNvSpPr>
            <p:nvPr/>
          </p:nvSpPr>
          <p:spPr bwMode="auto">
            <a:xfrm>
              <a:off x="6161507" y="2967679"/>
              <a:ext cx="111851" cy="97432"/>
            </a:xfrm>
            <a:custGeom>
              <a:avLst/>
              <a:gdLst>
                <a:gd name="T0" fmla="*/ 1489 w 3514"/>
                <a:gd name="T1" fmla="*/ 1 h 3061"/>
                <a:gd name="T2" fmla="*/ 84 w 3514"/>
                <a:gd name="T3" fmla="*/ 584 h 3061"/>
                <a:gd name="T4" fmla="*/ 84 w 3514"/>
                <a:gd name="T5" fmla="*/ 834 h 3061"/>
                <a:gd name="T6" fmla="*/ 209 w 3514"/>
                <a:gd name="T7" fmla="*/ 888 h 3061"/>
                <a:gd name="T8" fmla="*/ 334 w 3514"/>
                <a:gd name="T9" fmla="*/ 834 h 3061"/>
                <a:gd name="T10" fmla="*/ 1489 w 3514"/>
                <a:gd name="T11" fmla="*/ 358 h 3061"/>
                <a:gd name="T12" fmla="*/ 3168 w 3514"/>
                <a:gd name="T13" fmla="*/ 2025 h 3061"/>
                <a:gd name="T14" fmla="*/ 2989 w 3514"/>
                <a:gd name="T15" fmla="*/ 2787 h 3061"/>
                <a:gd name="T16" fmla="*/ 3049 w 3514"/>
                <a:gd name="T17" fmla="*/ 3037 h 3061"/>
                <a:gd name="T18" fmla="*/ 3132 w 3514"/>
                <a:gd name="T19" fmla="*/ 3061 h 3061"/>
                <a:gd name="T20" fmla="*/ 3299 w 3514"/>
                <a:gd name="T21" fmla="*/ 2954 h 3061"/>
                <a:gd name="T22" fmla="*/ 3513 w 3514"/>
                <a:gd name="T23" fmla="*/ 2025 h 3061"/>
                <a:gd name="T24" fmla="*/ 1489 w 3514"/>
                <a:gd name="T25" fmla="*/ 1 h 3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4" h="3061" extrusionOk="0">
                  <a:moveTo>
                    <a:pt x="1489" y="1"/>
                  </a:moveTo>
                  <a:cubicBezTo>
                    <a:pt x="965" y="1"/>
                    <a:pt x="465" y="215"/>
                    <a:pt x="84" y="584"/>
                  </a:cubicBezTo>
                  <a:cubicBezTo>
                    <a:pt x="1" y="656"/>
                    <a:pt x="1" y="763"/>
                    <a:pt x="84" y="834"/>
                  </a:cubicBezTo>
                  <a:cubicBezTo>
                    <a:pt x="120" y="870"/>
                    <a:pt x="164" y="888"/>
                    <a:pt x="209" y="888"/>
                  </a:cubicBezTo>
                  <a:cubicBezTo>
                    <a:pt x="254" y="888"/>
                    <a:pt x="298" y="870"/>
                    <a:pt x="334" y="834"/>
                  </a:cubicBezTo>
                  <a:cubicBezTo>
                    <a:pt x="644" y="537"/>
                    <a:pt x="1060" y="358"/>
                    <a:pt x="1489" y="358"/>
                  </a:cubicBezTo>
                  <a:cubicBezTo>
                    <a:pt x="2418" y="358"/>
                    <a:pt x="3168" y="1108"/>
                    <a:pt x="3168" y="2025"/>
                  </a:cubicBezTo>
                  <a:cubicBezTo>
                    <a:pt x="3168" y="2299"/>
                    <a:pt x="3096" y="2549"/>
                    <a:pt x="2989" y="2787"/>
                  </a:cubicBezTo>
                  <a:cubicBezTo>
                    <a:pt x="2930" y="2894"/>
                    <a:pt x="2953" y="2989"/>
                    <a:pt x="3049" y="3037"/>
                  </a:cubicBezTo>
                  <a:cubicBezTo>
                    <a:pt x="3073" y="3061"/>
                    <a:pt x="3108" y="3061"/>
                    <a:pt x="3132" y="3061"/>
                  </a:cubicBezTo>
                  <a:cubicBezTo>
                    <a:pt x="3192" y="3061"/>
                    <a:pt x="3263" y="3025"/>
                    <a:pt x="3299" y="2954"/>
                  </a:cubicBezTo>
                  <a:cubicBezTo>
                    <a:pt x="3442" y="2668"/>
                    <a:pt x="3513" y="2358"/>
                    <a:pt x="3513" y="2025"/>
                  </a:cubicBezTo>
                  <a:cubicBezTo>
                    <a:pt x="3513" y="906"/>
                    <a:pt x="2608" y="1"/>
                    <a:pt x="14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33860" name="Google Shape;1103;p36"/>
            <p:cNvSpPr>
              <a:spLocks/>
            </p:cNvSpPr>
            <p:nvPr/>
          </p:nvSpPr>
          <p:spPr bwMode="auto">
            <a:xfrm>
              <a:off x="6144828" y="3007848"/>
              <a:ext cx="105389" cy="88742"/>
            </a:xfrm>
            <a:custGeom>
              <a:avLst/>
              <a:gdLst>
                <a:gd name="T0" fmla="*/ 262 w 3311"/>
                <a:gd name="T1" fmla="*/ 1 h 2788"/>
                <a:gd name="T2" fmla="*/ 96 w 3311"/>
                <a:gd name="T3" fmla="*/ 108 h 2788"/>
                <a:gd name="T4" fmla="*/ 1 w 3311"/>
                <a:gd name="T5" fmla="*/ 763 h 2788"/>
                <a:gd name="T6" fmla="*/ 2013 w 3311"/>
                <a:gd name="T7" fmla="*/ 2787 h 2788"/>
                <a:gd name="T8" fmla="*/ 3204 w 3311"/>
                <a:gd name="T9" fmla="*/ 2406 h 2788"/>
                <a:gd name="T10" fmla="*/ 3251 w 3311"/>
                <a:gd name="T11" fmla="*/ 2156 h 2788"/>
                <a:gd name="T12" fmla="*/ 3102 w 3311"/>
                <a:gd name="T13" fmla="*/ 2075 h 2788"/>
                <a:gd name="T14" fmla="*/ 3001 w 3311"/>
                <a:gd name="T15" fmla="*/ 2108 h 2788"/>
                <a:gd name="T16" fmla="*/ 2037 w 3311"/>
                <a:gd name="T17" fmla="*/ 2418 h 2788"/>
                <a:gd name="T18" fmla="*/ 370 w 3311"/>
                <a:gd name="T19" fmla="*/ 751 h 2788"/>
                <a:gd name="T20" fmla="*/ 453 w 3311"/>
                <a:gd name="T21" fmla="*/ 215 h 2788"/>
                <a:gd name="T22" fmla="*/ 322 w 3311"/>
                <a:gd name="T23" fmla="*/ 13 h 2788"/>
                <a:gd name="T24" fmla="*/ 262 w 3311"/>
                <a:gd name="T25" fmla="*/ 1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11" h="2788" extrusionOk="0">
                  <a:moveTo>
                    <a:pt x="262" y="1"/>
                  </a:moveTo>
                  <a:cubicBezTo>
                    <a:pt x="194" y="1"/>
                    <a:pt x="124" y="44"/>
                    <a:pt x="96" y="108"/>
                  </a:cubicBezTo>
                  <a:cubicBezTo>
                    <a:pt x="25" y="323"/>
                    <a:pt x="1" y="549"/>
                    <a:pt x="1" y="763"/>
                  </a:cubicBezTo>
                  <a:cubicBezTo>
                    <a:pt x="1" y="1882"/>
                    <a:pt x="906" y="2787"/>
                    <a:pt x="2013" y="2787"/>
                  </a:cubicBezTo>
                  <a:cubicBezTo>
                    <a:pt x="2454" y="2787"/>
                    <a:pt x="2846" y="2656"/>
                    <a:pt x="3204" y="2406"/>
                  </a:cubicBezTo>
                  <a:cubicBezTo>
                    <a:pt x="3287" y="2347"/>
                    <a:pt x="3311" y="2239"/>
                    <a:pt x="3251" y="2156"/>
                  </a:cubicBezTo>
                  <a:cubicBezTo>
                    <a:pt x="3214" y="2104"/>
                    <a:pt x="3159" y="2075"/>
                    <a:pt x="3102" y="2075"/>
                  </a:cubicBezTo>
                  <a:cubicBezTo>
                    <a:pt x="3068" y="2075"/>
                    <a:pt x="3033" y="2086"/>
                    <a:pt x="3001" y="2108"/>
                  </a:cubicBezTo>
                  <a:cubicBezTo>
                    <a:pt x="2715" y="2311"/>
                    <a:pt x="2370" y="2418"/>
                    <a:pt x="2037" y="2418"/>
                  </a:cubicBezTo>
                  <a:cubicBezTo>
                    <a:pt x="1108" y="2418"/>
                    <a:pt x="370" y="1680"/>
                    <a:pt x="370" y="751"/>
                  </a:cubicBezTo>
                  <a:cubicBezTo>
                    <a:pt x="370" y="573"/>
                    <a:pt x="394" y="382"/>
                    <a:pt x="453" y="215"/>
                  </a:cubicBezTo>
                  <a:cubicBezTo>
                    <a:pt x="477" y="144"/>
                    <a:pt x="406" y="37"/>
                    <a:pt x="322" y="13"/>
                  </a:cubicBezTo>
                  <a:cubicBezTo>
                    <a:pt x="303" y="5"/>
                    <a:pt x="283" y="1"/>
                    <a:pt x="2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33861" name="Google Shape;1104;p36"/>
            <p:cNvSpPr>
              <a:spLocks/>
            </p:cNvSpPr>
            <p:nvPr/>
          </p:nvSpPr>
          <p:spPr bwMode="auto">
            <a:xfrm>
              <a:off x="6245633" y="3069248"/>
              <a:ext cx="186110" cy="186874"/>
            </a:xfrm>
            <a:custGeom>
              <a:avLst/>
              <a:gdLst>
                <a:gd name="T0" fmla="*/ 2227 w 5847"/>
                <a:gd name="T1" fmla="*/ 858 h 5871"/>
                <a:gd name="T2" fmla="*/ 1293 w 5847"/>
                <a:gd name="T3" fmla="*/ 608 h 5871"/>
                <a:gd name="T4" fmla="*/ 680 w 5847"/>
                <a:gd name="T5" fmla="*/ 1513 h 5871"/>
                <a:gd name="T6" fmla="*/ 953 w 5847"/>
                <a:gd name="T7" fmla="*/ 2573 h 5871"/>
                <a:gd name="T8" fmla="*/ 1334 w 5847"/>
                <a:gd name="T9" fmla="*/ 2049 h 5871"/>
                <a:gd name="T10" fmla="*/ 1001 w 5847"/>
                <a:gd name="T11" fmla="*/ 1239 h 5871"/>
                <a:gd name="T12" fmla="*/ 1322 w 5847"/>
                <a:gd name="T13" fmla="*/ 977 h 5871"/>
                <a:gd name="T14" fmla="*/ 2049 w 5847"/>
                <a:gd name="T15" fmla="*/ 1334 h 5871"/>
                <a:gd name="T16" fmla="*/ 2704 w 5847"/>
                <a:gd name="T17" fmla="*/ 418 h 5871"/>
                <a:gd name="T18" fmla="*/ 3192 w 5847"/>
                <a:gd name="T19" fmla="*/ 418 h 5871"/>
                <a:gd name="T20" fmla="*/ 3847 w 5847"/>
                <a:gd name="T21" fmla="*/ 1334 h 5871"/>
                <a:gd name="T22" fmla="*/ 4585 w 5847"/>
                <a:gd name="T23" fmla="*/ 977 h 5871"/>
                <a:gd name="T24" fmla="*/ 4906 w 5847"/>
                <a:gd name="T25" fmla="*/ 1239 h 5871"/>
                <a:gd name="T26" fmla="*/ 4561 w 5847"/>
                <a:gd name="T27" fmla="*/ 2049 h 5871"/>
                <a:gd name="T28" fmla="*/ 5490 w 5847"/>
                <a:gd name="T29" fmla="*/ 2704 h 5871"/>
                <a:gd name="T30" fmla="*/ 5490 w 5847"/>
                <a:gd name="T31" fmla="*/ 3192 h 5871"/>
                <a:gd name="T32" fmla="*/ 4561 w 5847"/>
                <a:gd name="T33" fmla="*/ 3847 h 5871"/>
                <a:gd name="T34" fmla="*/ 4906 w 5847"/>
                <a:gd name="T35" fmla="*/ 4668 h 5871"/>
                <a:gd name="T36" fmla="*/ 4585 w 5847"/>
                <a:gd name="T37" fmla="*/ 4918 h 5871"/>
                <a:gd name="T38" fmla="*/ 3847 w 5847"/>
                <a:gd name="T39" fmla="*/ 4561 h 5871"/>
                <a:gd name="T40" fmla="*/ 3192 w 5847"/>
                <a:gd name="T41" fmla="*/ 5490 h 5871"/>
                <a:gd name="T42" fmla="*/ 2704 w 5847"/>
                <a:gd name="T43" fmla="*/ 5490 h 5871"/>
                <a:gd name="T44" fmla="*/ 2049 w 5847"/>
                <a:gd name="T45" fmla="*/ 4561 h 5871"/>
                <a:gd name="T46" fmla="*/ 1322 w 5847"/>
                <a:gd name="T47" fmla="*/ 4918 h 5871"/>
                <a:gd name="T48" fmla="*/ 1001 w 5847"/>
                <a:gd name="T49" fmla="*/ 4668 h 5871"/>
                <a:gd name="T50" fmla="*/ 1334 w 5847"/>
                <a:gd name="T51" fmla="*/ 3847 h 5871"/>
                <a:gd name="T52" fmla="*/ 418 w 5847"/>
                <a:gd name="T53" fmla="*/ 3192 h 5871"/>
                <a:gd name="T54" fmla="*/ 418 w 5847"/>
                <a:gd name="T55" fmla="*/ 2704 h 5871"/>
                <a:gd name="T56" fmla="*/ 425 w 5847"/>
                <a:gd name="T57" fmla="*/ 2341 h 5871"/>
                <a:gd name="T58" fmla="*/ 1 w 5847"/>
                <a:gd name="T59" fmla="*/ 2775 h 5871"/>
                <a:gd name="T60" fmla="*/ 858 w 5847"/>
                <a:gd name="T61" fmla="*/ 3644 h 5871"/>
                <a:gd name="T62" fmla="*/ 739 w 5847"/>
                <a:gd name="T63" fmla="*/ 4894 h 5871"/>
                <a:gd name="T64" fmla="*/ 1513 w 5847"/>
                <a:gd name="T65" fmla="*/ 5192 h 5871"/>
                <a:gd name="T66" fmla="*/ 2335 w 5847"/>
                <a:gd name="T67" fmla="*/ 5537 h 5871"/>
                <a:gd name="T68" fmla="*/ 3513 w 5847"/>
                <a:gd name="T69" fmla="*/ 5537 h 5871"/>
                <a:gd name="T70" fmla="*/ 4323 w 5847"/>
                <a:gd name="T71" fmla="*/ 5192 h 5871"/>
                <a:gd name="T72" fmla="*/ 5097 w 5847"/>
                <a:gd name="T73" fmla="*/ 4894 h 5871"/>
                <a:gd name="T74" fmla="*/ 4978 w 5847"/>
                <a:gd name="T75" fmla="*/ 3644 h 5871"/>
                <a:gd name="T76" fmla="*/ 5847 w 5847"/>
                <a:gd name="T77" fmla="*/ 2775 h 5871"/>
                <a:gd name="T78" fmla="*/ 4871 w 5847"/>
                <a:gd name="T79" fmla="*/ 1965 h 5871"/>
                <a:gd name="T80" fmla="*/ 4871 w 5847"/>
                <a:gd name="T81" fmla="*/ 739 h 5871"/>
                <a:gd name="T82" fmla="*/ 3882 w 5847"/>
                <a:gd name="T83" fmla="*/ 977 h 5871"/>
                <a:gd name="T84" fmla="*/ 3097 w 5847"/>
                <a:gd name="T85" fmla="*/ 1 h 5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847" h="5871" extrusionOk="0">
                  <a:moveTo>
                    <a:pt x="2751" y="1"/>
                  </a:moveTo>
                  <a:cubicBezTo>
                    <a:pt x="2549" y="1"/>
                    <a:pt x="2370" y="144"/>
                    <a:pt x="2335" y="346"/>
                  </a:cubicBezTo>
                  <a:lnTo>
                    <a:pt x="2227" y="858"/>
                  </a:lnTo>
                  <a:cubicBezTo>
                    <a:pt x="2144" y="894"/>
                    <a:pt x="2037" y="941"/>
                    <a:pt x="1965" y="977"/>
                  </a:cubicBezTo>
                  <a:lnTo>
                    <a:pt x="1513" y="680"/>
                  </a:lnTo>
                  <a:cubicBezTo>
                    <a:pt x="1449" y="631"/>
                    <a:pt x="1372" y="608"/>
                    <a:pt x="1293" y="608"/>
                  </a:cubicBezTo>
                  <a:cubicBezTo>
                    <a:pt x="1179" y="608"/>
                    <a:pt x="1061" y="655"/>
                    <a:pt x="977" y="739"/>
                  </a:cubicBezTo>
                  <a:lnTo>
                    <a:pt x="739" y="977"/>
                  </a:lnTo>
                  <a:cubicBezTo>
                    <a:pt x="596" y="1132"/>
                    <a:pt x="584" y="1346"/>
                    <a:pt x="680" y="1513"/>
                  </a:cubicBezTo>
                  <a:lnTo>
                    <a:pt x="977" y="1965"/>
                  </a:lnTo>
                  <a:cubicBezTo>
                    <a:pt x="918" y="2084"/>
                    <a:pt x="882" y="2215"/>
                    <a:pt x="834" y="2346"/>
                  </a:cubicBezTo>
                  <a:cubicBezTo>
                    <a:pt x="799" y="2442"/>
                    <a:pt x="858" y="2537"/>
                    <a:pt x="953" y="2573"/>
                  </a:cubicBezTo>
                  <a:cubicBezTo>
                    <a:pt x="968" y="2579"/>
                    <a:pt x="984" y="2582"/>
                    <a:pt x="1000" y="2582"/>
                  </a:cubicBezTo>
                  <a:cubicBezTo>
                    <a:pt x="1073" y="2582"/>
                    <a:pt x="1150" y="2522"/>
                    <a:pt x="1180" y="2454"/>
                  </a:cubicBezTo>
                  <a:cubicBezTo>
                    <a:pt x="1215" y="2323"/>
                    <a:pt x="1263" y="2192"/>
                    <a:pt x="1334" y="2049"/>
                  </a:cubicBezTo>
                  <a:cubicBezTo>
                    <a:pt x="1370" y="1989"/>
                    <a:pt x="1370" y="1918"/>
                    <a:pt x="1334" y="1858"/>
                  </a:cubicBezTo>
                  <a:lnTo>
                    <a:pt x="977" y="1322"/>
                  </a:lnTo>
                  <a:cubicBezTo>
                    <a:pt x="965" y="1287"/>
                    <a:pt x="965" y="1263"/>
                    <a:pt x="1001" y="1239"/>
                  </a:cubicBezTo>
                  <a:lnTo>
                    <a:pt x="1239" y="989"/>
                  </a:lnTo>
                  <a:cubicBezTo>
                    <a:pt x="1253" y="975"/>
                    <a:pt x="1271" y="969"/>
                    <a:pt x="1288" y="969"/>
                  </a:cubicBezTo>
                  <a:cubicBezTo>
                    <a:pt x="1301" y="969"/>
                    <a:pt x="1313" y="972"/>
                    <a:pt x="1322" y="977"/>
                  </a:cubicBezTo>
                  <a:lnTo>
                    <a:pt x="1858" y="1334"/>
                  </a:lnTo>
                  <a:cubicBezTo>
                    <a:pt x="1888" y="1358"/>
                    <a:pt x="1921" y="1370"/>
                    <a:pt x="1954" y="1370"/>
                  </a:cubicBezTo>
                  <a:cubicBezTo>
                    <a:pt x="1986" y="1370"/>
                    <a:pt x="2019" y="1358"/>
                    <a:pt x="2049" y="1334"/>
                  </a:cubicBezTo>
                  <a:cubicBezTo>
                    <a:pt x="2168" y="1263"/>
                    <a:pt x="2323" y="1203"/>
                    <a:pt x="2454" y="1168"/>
                  </a:cubicBezTo>
                  <a:cubicBezTo>
                    <a:pt x="2513" y="1156"/>
                    <a:pt x="2573" y="1096"/>
                    <a:pt x="2585" y="1037"/>
                  </a:cubicBezTo>
                  <a:lnTo>
                    <a:pt x="2704" y="418"/>
                  </a:lnTo>
                  <a:cubicBezTo>
                    <a:pt x="2704" y="382"/>
                    <a:pt x="2739" y="358"/>
                    <a:pt x="2775" y="358"/>
                  </a:cubicBezTo>
                  <a:lnTo>
                    <a:pt x="3120" y="358"/>
                  </a:lnTo>
                  <a:cubicBezTo>
                    <a:pt x="3156" y="358"/>
                    <a:pt x="3180" y="382"/>
                    <a:pt x="3192" y="418"/>
                  </a:cubicBezTo>
                  <a:lnTo>
                    <a:pt x="3311" y="1037"/>
                  </a:lnTo>
                  <a:cubicBezTo>
                    <a:pt x="3335" y="1096"/>
                    <a:pt x="3370" y="1156"/>
                    <a:pt x="3454" y="1168"/>
                  </a:cubicBezTo>
                  <a:cubicBezTo>
                    <a:pt x="3585" y="1215"/>
                    <a:pt x="3716" y="1263"/>
                    <a:pt x="3847" y="1334"/>
                  </a:cubicBezTo>
                  <a:cubicBezTo>
                    <a:pt x="3882" y="1352"/>
                    <a:pt x="3918" y="1361"/>
                    <a:pt x="3952" y="1361"/>
                  </a:cubicBezTo>
                  <a:cubicBezTo>
                    <a:pt x="3987" y="1361"/>
                    <a:pt x="4019" y="1352"/>
                    <a:pt x="4049" y="1334"/>
                  </a:cubicBezTo>
                  <a:lnTo>
                    <a:pt x="4585" y="977"/>
                  </a:lnTo>
                  <a:cubicBezTo>
                    <a:pt x="4595" y="972"/>
                    <a:pt x="4607" y="969"/>
                    <a:pt x="4619" y="969"/>
                  </a:cubicBezTo>
                  <a:cubicBezTo>
                    <a:pt x="4636" y="969"/>
                    <a:pt x="4654" y="975"/>
                    <a:pt x="4668" y="989"/>
                  </a:cubicBezTo>
                  <a:lnTo>
                    <a:pt x="4906" y="1239"/>
                  </a:lnTo>
                  <a:cubicBezTo>
                    <a:pt x="4942" y="1263"/>
                    <a:pt x="4942" y="1287"/>
                    <a:pt x="4918" y="1322"/>
                  </a:cubicBezTo>
                  <a:lnTo>
                    <a:pt x="4561" y="1858"/>
                  </a:lnTo>
                  <a:cubicBezTo>
                    <a:pt x="4525" y="1918"/>
                    <a:pt x="4525" y="1989"/>
                    <a:pt x="4561" y="2049"/>
                  </a:cubicBezTo>
                  <a:cubicBezTo>
                    <a:pt x="4644" y="2168"/>
                    <a:pt x="4704" y="2323"/>
                    <a:pt x="4728" y="2454"/>
                  </a:cubicBezTo>
                  <a:cubicBezTo>
                    <a:pt x="4740" y="2513"/>
                    <a:pt x="4799" y="2573"/>
                    <a:pt x="4859" y="2585"/>
                  </a:cubicBezTo>
                  <a:lnTo>
                    <a:pt x="5490" y="2704"/>
                  </a:lnTo>
                  <a:cubicBezTo>
                    <a:pt x="5513" y="2704"/>
                    <a:pt x="5549" y="2739"/>
                    <a:pt x="5549" y="2775"/>
                  </a:cubicBezTo>
                  <a:lnTo>
                    <a:pt x="5549" y="3120"/>
                  </a:lnTo>
                  <a:cubicBezTo>
                    <a:pt x="5549" y="3156"/>
                    <a:pt x="5513" y="3180"/>
                    <a:pt x="5490" y="3192"/>
                  </a:cubicBezTo>
                  <a:lnTo>
                    <a:pt x="4859" y="3311"/>
                  </a:lnTo>
                  <a:cubicBezTo>
                    <a:pt x="4799" y="3335"/>
                    <a:pt x="4740" y="3370"/>
                    <a:pt x="4728" y="3454"/>
                  </a:cubicBezTo>
                  <a:cubicBezTo>
                    <a:pt x="4680" y="3585"/>
                    <a:pt x="4644" y="3716"/>
                    <a:pt x="4561" y="3847"/>
                  </a:cubicBezTo>
                  <a:cubicBezTo>
                    <a:pt x="4537" y="3906"/>
                    <a:pt x="4537" y="3989"/>
                    <a:pt x="4561" y="4049"/>
                  </a:cubicBezTo>
                  <a:lnTo>
                    <a:pt x="4918" y="4585"/>
                  </a:lnTo>
                  <a:cubicBezTo>
                    <a:pt x="4942" y="4609"/>
                    <a:pt x="4942" y="4644"/>
                    <a:pt x="4906" y="4668"/>
                  </a:cubicBezTo>
                  <a:lnTo>
                    <a:pt x="4668" y="4906"/>
                  </a:lnTo>
                  <a:cubicBezTo>
                    <a:pt x="4655" y="4926"/>
                    <a:pt x="4638" y="4935"/>
                    <a:pt x="4622" y="4935"/>
                  </a:cubicBezTo>
                  <a:cubicBezTo>
                    <a:pt x="4609" y="4935"/>
                    <a:pt x="4595" y="4929"/>
                    <a:pt x="4585" y="4918"/>
                  </a:cubicBezTo>
                  <a:lnTo>
                    <a:pt x="4049" y="4561"/>
                  </a:lnTo>
                  <a:cubicBezTo>
                    <a:pt x="4019" y="4543"/>
                    <a:pt x="3984" y="4534"/>
                    <a:pt x="3948" y="4534"/>
                  </a:cubicBezTo>
                  <a:cubicBezTo>
                    <a:pt x="3912" y="4534"/>
                    <a:pt x="3876" y="4543"/>
                    <a:pt x="3847" y="4561"/>
                  </a:cubicBezTo>
                  <a:cubicBezTo>
                    <a:pt x="3728" y="4644"/>
                    <a:pt x="3585" y="4704"/>
                    <a:pt x="3454" y="4728"/>
                  </a:cubicBezTo>
                  <a:cubicBezTo>
                    <a:pt x="3394" y="4751"/>
                    <a:pt x="3335" y="4811"/>
                    <a:pt x="3311" y="4859"/>
                  </a:cubicBezTo>
                  <a:lnTo>
                    <a:pt x="3192" y="5490"/>
                  </a:lnTo>
                  <a:cubicBezTo>
                    <a:pt x="3192" y="5525"/>
                    <a:pt x="3168" y="5549"/>
                    <a:pt x="3120" y="5549"/>
                  </a:cubicBezTo>
                  <a:lnTo>
                    <a:pt x="2775" y="5549"/>
                  </a:lnTo>
                  <a:cubicBezTo>
                    <a:pt x="2751" y="5549"/>
                    <a:pt x="2716" y="5513"/>
                    <a:pt x="2704" y="5490"/>
                  </a:cubicBezTo>
                  <a:lnTo>
                    <a:pt x="2585" y="4859"/>
                  </a:lnTo>
                  <a:cubicBezTo>
                    <a:pt x="2573" y="4811"/>
                    <a:pt x="2525" y="4751"/>
                    <a:pt x="2454" y="4728"/>
                  </a:cubicBezTo>
                  <a:cubicBezTo>
                    <a:pt x="2323" y="4692"/>
                    <a:pt x="2180" y="4644"/>
                    <a:pt x="2049" y="4561"/>
                  </a:cubicBezTo>
                  <a:cubicBezTo>
                    <a:pt x="2019" y="4549"/>
                    <a:pt x="1986" y="4543"/>
                    <a:pt x="1954" y="4543"/>
                  </a:cubicBezTo>
                  <a:cubicBezTo>
                    <a:pt x="1921" y="4543"/>
                    <a:pt x="1888" y="4549"/>
                    <a:pt x="1858" y="4561"/>
                  </a:cubicBezTo>
                  <a:lnTo>
                    <a:pt x="1322" y="4918"/>
                  </a:lnTo>
                  <a:cubicBezTo>
                    <a:pt x="1306" y="4929"/>
                    <a:pt x="1293" y="4935"/>
                    <a:pt x="1280" y="4935"/>
                  </a:cubicBezTo>
                  <a:cubicBezTo>
                    <a:pt x="1265" y="4935"/>
                    <a:pt x="1252" y="4926"/>
                    <a:pt x="1239" y="4906"/>
                  </a:cubicBezTo>
                  <a:lnTo>
                    <a:pt x="1001" y="4668"/>
                  </a:lnTo>
                  <a:cubicBezTo>
                    <a:pt x="965" y="4644"/>
                    <a:pt x="965" y="4609"/>
                    <a:pt x="977" y="4585"/>
                  </a:cubicBezTo>
                  <a:lnTo>
                    <a:pt x="1334" y="4049"/>
                  </a:lnTo>
                  <a:cubicBezTo>
                    <a:pt x="1382" y="3989"/>
                    <a:pt x="1382" y="3906"/>
                    <a:pt x="1334" y="3847"/>
                  </a:cubicBezTo>
                  <a:cubicBezTo>
                    <a:pt x="1263" y="3728"/>
                    <a:pt x="1203" y="3585"/>
                    <a:pt x="1180" y="3454"/>
                  </a:cubicBezTo>
                  <a:cubicBezTo>
                    <a:pt x="1156" y="3394"/>
                    <a:pt x="1096" y="3335"/>
                    <a:pt x="1037" y="3311"/>
                  </a:cubicBezTo>
                  <a:lnTo>
                    <a:pt x="418" y="3192"/>
                  </a:lnTo>
                  <a:cubicBezTo>
                    <a:pt x="382" y="3192"/>
                    <a:pt x="358" y="3168"/>
                    <a:pt x="358" y="3120"/>
                  </a:cubicBezTo>
                  <a:lnTo>
                    <a:pt x="358" y="2775"/>
                  </a:lnTo>
                  <a:cubicBezTo>
                    <a:pt x="358" y="2751"/>
                    <a:pt x="382" y="2727"/>
                    <a:pt x="418" y="2704"/>
                  </a:cubicBezTo>
                  <a:lnTo>
                    <a:pt x="465" y="2692"/>
                  </a:lnTo>
                  <a:cubicBezTo>
                    <a:pt x="560" y="2680"/>
                    <a:pt x="620" y="2573"/>
                    <a:pt x="596" y="2477"/>
                  </a:cubicBezTo>
                  <a:cubicBezTo>
                    <a:pt x="586" y="2396"/>
                    <a:pt x="507" y="2341"/>
                    <a:pt x="425" y="2341"/>
                  </a:cubicBezTo>
                  <a:cubicBezTo>
                    <a:pt x="411" y="2341"/>
                    <a:pt x="396" y="2343"/>
                    <a:pt x="382" y="2346"/>
                  </a:cubicBezTo>
                  <a:lnTo>
                    <a:pt x="346" y="2370"/>
                  </a:lnTo>
                  <a:cubicBezTo>
                    <a:pt x="144" y="2406"/>
                    <a:pt x="1" y="2585"/>
                    <a:pt x="1" y="2775"/>
                  </a:cubicBezTo>
                  <a:lnTo>
                    <a:pt x="1" y="3120"/>
                  </a:lnTo>
                  <a:cubicBezTo>
                    <a:pt x="1" y="3335"/>
                    <a:pt x="144" y="3513"/>
                    <a:pt x="346" y="3537"/>
                  </a:cubicBezTo>
                  <a:lnTo>
                    <a:pt x="858" y="3644"/>
                  </a:lnTo>
                  <a:cubicBezTo>
                    <a:pt x="894" y="3728"/>
                    <a:pt x="941" y="3835"/>
                    <a:pt x="977" y="3906"/>
                  </a:cubicBezTo>
                  <a:lnTo>
                    <a:pt x="680" y="4359"/>
                  </a:lnTo>
                  <a:cubicBezTo>
                    <a:pt x="560" y="4525"/>
                    <a:pt x="596" y="4763"/>
                    <a:pt x="739" y="4894"/>
                  </a:cubicBezTo>
                  <a:lnTo>
                    <a:pt x="977" y="5132"/>
                  </a:lnTo>
                  <a:cubicBezTo>
                    <a:pt x="1067" y="5216"/>
                    <a:pt x="1182" y="5259"/>
                    <a:pt x="1292" y="5259"/>
                  </a:cubicBezTo>
                  <a:cubicBezTo>
                    <a:pt x="1371" y="5259"/>
                    <a:pt x="1448" y="5237"/>
                    <a:pt x="1513" y="5192"/>
                  </a:cubicBezTo>
                  <a:lnTo>
                    <a:pt x="1965" y="4894"/>
                  </a:lnTo>
                  <a:cubicBezTo>
                    <a:pt x="2049" y="4942"/>
                    <a:pt x="2144" y="4978"/>
                    <a:pt x="2227" y="5013"/>
                  </a:cubicBezTo>
                  <a:lnTo>
                    <a:pt x="2335" y="5537"/>
                  </a:lnTo>
                  <a:cubicBezTo>
                    <a:pt x="2382" y="5728"/>
                    <a:pt x="2561" y="5871"/>
                    <a:pt x="2751" y="5871"/>
                  </a:cubicBezTo>
                  <a:lnTo>
                    <a:pt x="3097" y="5871"/>
                  </a:lnTo>
                  <a:cubicBezTo>
                    <a:pt x="3299" y="5871"/>
                    <a:pt x="3478" y="5728"/>
                    <a:pt x="3513" y="5537"/>
                  </a:cubicBezTo>
                  <a:lnTo>
                    <a:pt x="3620" y="5013"/>
                  </a:lnTo>
                  <a:cubicBezTo>
                    <a:pt x="3704" y="4978"/>
                    <a:pt x="3811" y="4942"/>
                    <a:pt x="3882" y="4894"/>
                  </a:cubicBezTo>
                  <a:lnTo>
                    <a:pt x="4323" y="5192"/>
                  </a:lnTo>
                  <a:cubicBezTo>
                    <a:pt x="4391" y="5241"/>
                    <a:pt x="4472" y="5264"/>
                    <a:pt x="4552" y="5264"/>
                  </a:cubicBezTo>
                  <a:cubicBezTo>
                    <a:pt x="4667" y="5264"/>
                    <a:pt x="4781" y="5217"/>
                    <a:pt x="4859" y="5132"/>
                  </a:cubicBezTo>
                  <a:lnTo>
                    <a:pt x="5097" y="4894"/>
                  </a:lnTo>
                  <a:cubicBezTo>
                    <a:pt x="5252" y="4740"/>
                    <a:pt x="5263" y="4525"/>
                    <a:pt x="5156" y="4359"/>
                  </a:cubicBezTo>
                  <a:lnTo>
                    <a:pt x="4859" y="3906"/>
                  </a:lnTo>
                  <a:cubicBezTo>
                    <a:pt x="4906" y="3823"/>
                    <a:pt x="4954" y="3728"/>
                    <a:pt x="4978" y="3644"/>
                  </a:cubicBezTo>
                  <a:lnTo>
                    <a:pt x="5502" y="3537"/>
                  </a:lnTo>
                  <a:cubicBezTo>
                    <a:pt x="5692" y="3489"/>
                    <a:pt x="5847" y="3311"/>
                    <a:pt x="5847" y="3120"/>
                  </a:cubicBezTo>
                  <a:lnTo>
                    <a:pt x="5847" y="2775"/>
                  </a:lnTo>
                  <a:cubicBezTo>
                    <a:pt x="5847" y="2549"/>
                    <a:pt x="5716" y="2382"/>
                    <a:pt x="5502" y="2334"/>
                  </a:cubicBezTo>
                  <a:lnTo>
                    <a:pt x="4990" y="2227"/>
                  </a:lnTo>
                  <a:cubicBezTo>
                    <a:pt x="4954" y="2144"/>
                    <a:pt x="4906" y="2037"/>
                    <a:pt x="4871" y="1965"/>
                  </a:cubicBezTo>
                  <a:lnTo>
                    <a:pt x="5168" y="1513"/>
                  </a:lnTo>
                  <a:cubicBezTo>
                    <a:pt x="5287" y="1346"/>
                    <a:pt x="5252" y="1108"/>
                    <a:pt x="5109" y="977"/>
                  </a:cubicBezTo>
                  <a:lnTo>
                    <a:pt x="4871" y="739"/>
                  </a:lnTo>
                  <a:cubicBezTo>
                    <a:pt x="4780" y="656"/>
                    <a:pt x="4666" y="613"/>
                    <a:pt x="4555" y="613"/>
                  </a:cubicBezTo>
                  <a:cubicBezTo>
                    <a:pt x="4476" y="613"/>
                    <a:pt x="4399" y="635"/>
                    <a:pt x="4335" y="680"/>
                  </a:cubicBezTo>
                  <a:lnTo>
                    <a:pt x="3882" y="977"/>
                  </a:lnTo>
                  <a:cubicBezTo>
                    <a:pt x="3799" y="941"/>
                    <a:pt x="3704" y="894"/>
                    <a:pt x="3620" y="858"/>
                  </a:cubicBezTo>
                  <a:lnTo>
                    <a:pt x="3513" y="346"/>
                  </a:lnTo>
                  <a:cubicBezTo>
                    <a:pt x="3466" y="144"/>
                    <a:pt x="3287" y="1"/>
                    <a:pt x="30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33862" name="Google Shape;1105;p36"/>
            <p:cNvSpPr>
              <a:spLocks/>
            </p:cNvSpPr>
            <p:nvPr/>
          </p:nvSpPr>
          <p:spPr bwMode="auto">
            <a:xfrm>
              <a:off x="6305888" y="3129884"/>
              <a:ext cx="64488" cy="64456"/>
            </a:xfrm>
            <a:custGeom>
              <a:avLst/>
              <a:gdLst>
                <a:gd name="T0" fmla="*/ 1013 w 2026"/>
                <a:gd name="T1" fmla="*/ 1 h 2025"/>
                <a:gd name="T2" fmla="*/ 1 w 2026"/>
                <a:gd name="T3" fmla="*/ 1013 h 2025"/>
                <a:gd name="T4" fmla="*/ 1013 w 2026"/>
                <a:gd name="T5" fmla="*/ 2025 h 2025"/>
                <a:gd name="T6" fmla="*/ 1620 w 2026"/>
                <a:gd name="T7" fmla="*/ 1811 h 2025"/>
                <a:gd name="T8" fmla="*/ 1644 w 2026"/>
                <a:gd name="T9" fmla="*/ 1561 h 2025"/>
                <a:gd name="T10" fmla="*/ 1493 w 2026"/>
                <a:gd name="T11" fmla="*/ 1491 h 2025"/>
                <a:gd name="T12" fmla="*/ 1394 w 2026"/>
                <a:gd name="T13" fmla="*/ 1525 h 2025"/>
                <a:gd name="T14" fmla="*/ 989 w 2026"/>
                <a:gd name="T15" fmla="*/ 1668 h 2025"/>
                <a:gd name="T16" fmla="*/ 358 w 2026"/>
                <a:gd name="T17" fmla="*/ 1025 h 2025"/>
                <a:gd name="T18" fmla="*/ 1025 w 2026"/>
                <a:gd name="T19" fmla="*/ 370 h 2025"/>
                <a:gd name="T20" fmla="*/ 1668 w 2026"/>
                <a:gd name="T21" fmla="*/ 1013 h 2025"/>
                <a:gd name="T22" fmla="*/ 1846 w 2026"/>
                <a:gd name="T23" fmla="*/ 1191 h 2025"/>
                <a:gd name="T24" fmla="*/ 2025 w 2026"/>
                <a:gd name="T25" fmla="*/ 1013 h 2025"/>
                <a:gd name="T26" fmla="*/ 1013 w 2026"/>
                <a:gd name="T27" fmla="*/ 1 h 2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26" h="2025" extrusionOk="0">
                  <a:moveTo>
                    <a:pt x="1013" y="1"/>
                  </a:moveTo>
                  <a:cubicBezTo>
                    <a:pt x="453" y="1"/>
                    <a:pt x="1" y="441"/>
                    <a:pt x="1" y="1013"/>
                  </a:cubicBezTo>
                  <a:cubicBezTo>
                    <a:pt x="1" y="1561"/>
                    <a:pt x="442" y="2025"/>
                    <a:pt x="1013" y="2025"/>
                  </a:cubicBezTo>
                  <a:cubicBezTo>
                    <a:pt x="1227" y="2025"/>
                    <a:pt x="1442" y="1942"/>
                    <a:pt x="1620" y="1811"/>
                  </a:cubicBezTo>
                  <a:cubicBezTo>
                    <a:pt x="1692" y="1751"/>
                    <a:pt x="1704" y="1632"/>
                    <a:pt x="1644" y="1561"/>
                  </a:cubicBezTo>
                  <a:cubicBezTo>
                    <a:pt x="1608" y="1517"/>
                    <a:pt x="1549" y="1491"/>
                    <a:pt x="1493" y="1491"/>
                  </a:cubicBezTo>
                  <a:cubicBezTo>
                    <a:pt x="1457" y="1491"/>
                    <a:pt x="1422" y="1502"/>
                    <a:pt x="1394" y="1525"/>
                  </a:cubicBezTo>
                  <a:cubicBezTo>
                    <a:pt x="1275" y="1620"/>
                    <a:pt x="1144" y="1668"/>
                    <a:pt x="989" y="1668"/>
                  </a:cubicBezTo>
                  <a:cubicBezTo>
                    <a:pt x="632" y="1668"/>
                    <a:pt x="358" y="1370"/>
                    <a:pt x="358" y="1025"/>
                  </a:cubicBezTo>
                  <a:cubicBezTo>
                    <a:pt x="382" y="668"/>
                    <a:pt x="668" y="370"/>
                    <a:pt x="1025" y="370"/>
                  </a:cubicBezTo>
                  <a:cubicBezTo>
                    <a:pt x="1382" y="370"/>
                    <a:pt x="1668" y="668"/>
                    <a:pt x="1668" y="1013"/>
                  </a:cubicBezTo>
                  <a:cubicBezTo>
                    <a:pt x="1668" y="1120"/>
                    <a:pt x="1739" y="1191"/>
                    <a:pt x="1846" y="1191"/>
                  </a:cubicBezTo>
                  <a:cubicBezTo>
                    <a:pt x="1942" y="1191"/>
                    <a:pt x="2025" y="1120"/>
                    <a:pt x="2025" y="1013"/>
                  </a:cubicBezTo>
                  <a:cubicBezTo>
                    <a:pt x="2025" y="453"/>
                    <a:pt x="1573" y="1"/>
                    <a:pt x="10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33863" name="Google Shape;1106;p36"/>
            <p:cNvSpPr>
              <a:spLocks/>
            </p:cNvSpPr>
            <p:nvPr/>
          </p:nvSpPr>
          <p:spPr bwMode="auto">
            <a:xfrm>
              <a:off x="6173634" y="2997631"/>
              <a:ext cx="70153" cy="70153"/>
            </a:xfrm>
            <a:custGeom>
              <a:avLst/>
              <a:gdLst>
                <a:gd name="T0" fmla="*/ 1096 w 2204"/>
                <a:gd name="T1" fmla="*/ 370 h 2204"/>
                <a:gd name="T2" fmla="*/ 1834 w 2204"/>
                <a:gd name="T3" fmla="*/ 1108 h 2204"/>
                <a:gd name="T4" fmla="*/ 1096 w 2204"/>
                <a:gd name="T5" fmla="*/ 1834 h 2204"/>
                <a:gd name="T6" fmla="*/ 370 w 2204"/>
                <a:gd name="T7" fmla="*/ 1108 h 2204"/>
                <a:gd name="T8" fmla="*/ 1096 w 2204"/>
                <a:gd name="T9" fmla="*/ 370 h 2204"/>
                <a:gd name="T10" fmla="*/ 1096 w 2204"/>
                <a:gd name="T11" fmla="*/ 1 h 2204"/>
                <a:gd name="T12" fmla="*/ 1 w 2204"/>
                <a:gd name="T13" fmla="*/ 1108 h 2204"/>
                <a:gd name="T14" fmla="*/ 1096 w 2204"/>
                <a:gd name="T15" fmla="*/ 2203 h 2204"/>
                <a:gd name="T16" fmla="*/ 2203 w 2204"/>
                <a:gd name="T17" fmla="*/ 1108 h 2204"/>
                <a:gd name="T18" fmla="*/ 1096 w 2204"/>
                <a:gd name="T19" fmla="*/ 1 h 2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04" h="2204" extrusionOk="0">
                  <a:moveTo>
                    <a:pt x="1096" y="370"/>
                  </a:moveTo>
                  <a:cubicBezTo>
                    <a:pt x="1501" y="370"/>
                    <a:pt x="1834" y="703"/>
                    <a:pt x="1834" y="1108"/>
                  </a:cubicBezTo>
                  <a:cubicBezTo>
                    <a:pt x="1834" y="1501"/>
                    <a:pt x="1501" y="1834"/>
                    <a:pt x="1096" y="1834"/>
                  </a:cubicBezTo>
                  <a:cubicBezTo>
                    <a:pt x="691" y="1834"/>
                    <a:pt x="370" y="1501"/>
                    <a:pt x="370" y="1108"/>
                  </a:cubicBezTo>
                  <a:cubicBezTo>
                    <a:pt x="370" y="703"/>
                    <a:pt x="703" y="370"/>
                    <a:pt x="1096" y="370"/>
                  </a:cubicBezTo>
                  <a:close/>
                  <a:moveTo>
                    <a:pt x="1096" y="1"/>
                  </a:moveTo>
                  <a:cubicBezTo>
                    <a:pt x="489" y="1"/>
                    <a:pt x="1" y="489"/>
                    <a:pt x="1" y="1108"/>
                  </a:cubicBezTo>
                  <a:cubicBezTo>
                    <a:pt x="1" y="1715"/>
                    <a:pt x="489" y="2203"/>
                    <a:pt x="1096" y="2203"/>
                  </a:cubicBezTo>
                  <a:cubicBezTo>
                    <a:pt x="1715" y="2191"/>
                    <a:pt x="2203" y="1703"/>
                    <a:pt x="2203" y="1108"/>
                  </a:cubicBezTo>
                  <a:cubicBezTo>
                    <a:pt x="2203" y="489"/>
                    <a:pt x="1715" y="1"/>
                    <a:pt x="10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</p:grpSp>
      <p:grpSp>
        <p:nvGrpSpPr>
          <p:cNvPr id="33802" name="Google Shape;1107;p36"/>
          <p:cNvGrpSpPr>
            <a:grpSpLocks/>
          </p:cNvGrpSpPr>
          <p:nvPr/>
        </p:nvGrpSpPr>
        <p:grpSpPr bwMode="auto">
          <a:xfrm>
            <a:off x="5873751" y="4800600"/>
            <a:ext cx="444500" cy="355600"/>
            <a:chOff x="7500054" y="2934735"/>
            <a:chExt cx="350576" cy="280454"/>
          </a:xfrm>
        </p:grpSpPr>
        <p:sp>
          <p:nvSpPr>
            <p:cNvPr id="33850" name="Google Shape;1108;p36"/>
            <p:cNvSpPr>
              <a:spLocks/>
            </p:cNvSpPr>
            <p:nvPr/>
          </p:nvSpPr>
          <p:spPr bwMode="auto">
            <a:xfrm>
              <a:off x="7571671" y="2959371"/>
              <a:ext cx="191426" cy="10249"/>
            </a:xfrm>
            <a:custGeom>
              <a:avLst/>
              <a:gdLst>
                <a:gd name="T0" fmla="*/ 156 w 6014"/>
                <a:gd name="T1" fmla="*/ 0 h 322"/>
                <a:gd name="T2" fmla="*/ 1 w 6014"/>
                <a:gd name="T3" fmla="*/ 167 h 322"/>
                <a:gd name="T4" fmla="*/ 156 w 6014"/>
                <a:gd name="T5" fmla="*/ 322 h 322"/>
                <a:gd name="T6" fmla="*/ 5847 w 6014"/>
                <a:gd name="T7" fmla="*/ 322 h 322"/>
                <a:gd name="T8" fmla="*/ 6014 w 6014"/>
                <a:gd name="T9" fmla="*/ 167 h 322"/>
                <a:gd name="T10" fmla="*/ 5847 w 6014"/>
                <a:gd name="T11" fmla="*/ 0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14" h="322" extrusionOk="0">
                  <a:moveTo>
                    <a:pt x="156" y="0"/>
                  </a:moveTo>
                  <a:cubicBezTo>
                    <a:pt x="72" y="0"/>
                    <a:pt x="1" y="71"/>
                    <a:pt x="1" y="167"/>
                  </a:cubicBezTo>
                  <a:cubicBezTo>
                    <a:pt x="1" y="250"/>
                    <a:pt x="72" y="322"/>
                    <a:pt x="156" y="322"/>
                  </a:cubicBezTo>
                  <a:lnTo>
                    <a:pt x="5847" y="322"/>
                  </a:lnTo>
                  <a:cubicBezTo>
                    <a:pt x="5930" y="322"/>
                    <a:pt x="6014" y="250"/>
                    <a:pt x="6014" y="167"/>
                  </a:cubicBezTo>
                  <a:cubicBezTo>
                    <a:pt x="6014" y="71"/>
                    <a:pt x="5930" y="0"/>
                    <a:pt x="58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33851" name="Google Shape;1109;p36"/>
            <p:cNvSpPr>
              <a:spLocks/>
            </p:cNvSpPr>
            <p:nvPr/>
          </p:nvSpPr>
          <p:spPr bwMode="auto">
            <a:xfrm>
              <a:off x="7500054" y="2934735"/>
              <a:ext cx="350576" cy="280454"/>
            </a:xfrm>
            <a:custGeom>
              <a:avLst/>
              <a:gdLst>
                <a:gd name="T0" fmla="*/ 1501 w 11014"/>
                <a:gd name="T1" fmla="*/ 1560 h 8811"/>
                <a:gd name="T2" fmla="*/ 310 w 11014"/>
                <a:gd name="T3" fmla="*/ 417 h 8811"/>
                <a:gd name="T4" fmla="*/ 8990 w 11014"/>
                <a:gd name="T5" fmla="*/ 310 h 8811"/>
                <a:gd name="T6" fmla="*/ 9097 w 11014"/>
                <a:gd name="T7" fmla="*/ 1560 h 8811"/>
                <a:gd name="T8" fmla="*/ 1834 w 11014"/>
                <a:gd name="T9" fmla="*/ 310 h 8811"/>
                <a:gd name="T10" fmla="*/ 10704 w 11014"/>
                <a:gd name="T11" fmla="*/ 3739 h 8811"/>
                <a:gd name="T12" fmla="*/ 10133 w 11014"/>
                <a:gd name="T13" fmla="*/ 3739 h 8811"/>
                <a:gd name="T14" fmla="*/ 6537 w 11014"/>
                <a:gd name="T15" fmla="*/ 4786 h 8811"/>
                <a:gd name="T16" fmla="*/ 6537 w 11014"/>
                <a:gd name="T17" fmla="*/ 5358 h 8811"/>
                <a:gd name="T18" fmla="*/ 6537 w 11014"/>
                <a:gd name="T19" fmla="*/ 4786 h 8811"/>
                <a:gd name="T20" fmla="*/ 8525 w 11014"/>
                <a:gd name="T21" fmla="*/ 6441 h 8811"/>
                <a:gd name="T22" fmla="*/ 7966 w 11014"/>
                <a:gd name="T23" fmla="*/ 6441 h 8811"/>
                <a:gd name="T24" fmla="*/ 4811 w 11014"/>
                <a:gd name="T25" fmla="*/ 6382 h 8811"/>
                <a:gd name="T26" fmla="*/ 4811 w 11014"/>
                <a:gd name="T27" fmla="*/ 6953 h 8811"/>
                <a:gd name="T28" fmla="*/ 4811 w 11014"/>
                <a:gd name="T29" fmla="*/ 6382 h 8811"/>
                <a:gd name="T30" fmla="*/ 1 w 11014"/>
                <a:gd name="T31" fmla="*/ 417 h 8811"/>
                <a:gd name="T32" fmla="*/ 417 w 11014"/>
                <a:gd name="T33" fmla="*/ 8787 h 8811"/>
                <a:gd name="T34" fmla="*/ 4668 w 11014"/>
                <a:gd name="T35" fmla="*/ 8632 h 8811"/>
                <a:gd name="T36" fmla="*/ 417 w 11014"/>
                <a:gd name="T37" fmla="*/ 8465 h 8811"/>
                <a:gd name="T38" fmla="*/ 310 w 11014"/>
                <a:gd name="T39" fmla="*/ 1869 h 8811"/>
                <a:gd name="T40" fmla="*/ 9073 w 11014"/>
                <a:gd name="T41" fmla="*/ 5144 h 8811"/>
                <a:gd name="T42" fmla="*/ 8240 w 11014"/>
                <a:gd name="T43" fmla="*/ 5834 h 8811"/>
                <a:gd name="T44" fmla="*/ 7073 w 11014"/>
                <a:gd name="T45" fmla="*/ 5322 h 8811"/>
                <a:gd name="T46" fmla="*/ 6513 w 11014"/>
                <a:gd name="T47" fmla="*/ 4441 h 8811"/>
                <a:gd name="T48" fmla="*/ 5978 w 11014"/>
                <a:gd name="T49" fmla="*/ 5358 h 8811"/>
                <a:gd name="T50" fmla="*/ 4787 w 11014"/>
                <a:gd name="T51" fmla="*/ 6049 h 8811"/>
                <a:gd name="T52" fmla="*/ 4787 w 11014"/>
                <a:gd name="T53" fmla="*/ 7275 h 8811"/>
                <a:gd name="T54" fmla="*/ 5323 w 11014"/>
                <a:gd name="T55" fmla="*/ 6382 h 8811"/>
                <a:gd name="T56" fmla="*/ 6501 w 11014"/>
                <a:gd name="T57" fmla="*/ 5656 h 8811"/>
                <a:gd name="T58" fmla="*/ 7644 w 11014"/>
                <a:gd name="T59" fmla="*/ 6203 h 8811"/>
                <a:gd name="T60" fmla="*/ 8216 w 11014"/>
                <a:gd name="T61" fmla="*/ 7025 h 8811"/>
                <a:gd name="T62" fmla="*/ 8716 w 11014"/>
                <a:gd name="T63" fmla="*/ 6084 h 8811"/>
                <a:gd name="T64" fmla="*/ 9061 w 11014"/>
                <a:gd name="T65" fmla="*/ 8382 h 8811"/>
                <a:gd name="T66" fmla="*/ 5227 w 11014"/>
                <a:gd name="T67" fmla="*/ 8477 h 8811"/>
                <a:gd name="T68" fmla="*/ 5227 w 11014"/>
                <a:gd name="T69" fmla="*/ 8811 h 8811"/>
                <a:gd name="T70" fmla="*/ 9371 w 11014"/>
                <a:gd name="T71" fmla="*/ 8394 h 8811"/>
                <a:gd name="T72" fmla="*/ 10145 w 11014"/>
                <a:gd name="T73" fmla="*/ 4298 h 8811"/>
                <a:gd name="T74" fmla="*/ 10990 w 11014"/>
                <a:gd name="T75" fmla="*/ 3739 h 8811"/>
                <a:gd name="T76" fmla="*/ 9811 w 11014"/>
                <a:gd name="T77" fmla="*/ 3751 h 8811"/>
                <a:gd name="T78" fmla="*/ 9407 w 11014"/>
                <a:gd name="T79" fmla="*/ 4763 h 8811"/>
                <a:gd name="T80" fmla="*/ 8990 w 11014"/>
                <a:gd name="T81" fmla="*/ 0 h 8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014" h="8811" extrusionOk="0">
                  <a:moveTo>
                    <a:pt x="1501" y="310"/>
                  </a:moveTo>
                  <a:lnTo>
                    <a:pt x="1501" y="1560"/>
                  </a:lnTo>
                  <a:lnTo>
                    <a:pt x="310" y="1560"/>
                  </a:lnTo>
                  <a:lnTo>
                    <a:pt x="310" y="417"/>
                  </a:lnTo>
                  <a:cubicBezTo>
                    <a:pt x="310" y="357"/>
                    <a:pt x="358" y="310"/>
                    <a:pt x="417" y="310"/>
                  </a:cubicBezTo>
                  <a:close/>
                  <a:moveTo>
                    <a:pt x="8990" y="310"/>
                  </a:moveTo>
                  <a:cubicBezTo>
                    <a:pt x="9049" y="310"/>
                    <a:pt x="9097" y="357"/>
                    <a:pt x="9097" y="417"/>
                  </a:cubicBezTo>
                  <a:lnTo>
                    <a:pt x="9097" y="1560"/>
                  </a:lnTo>
                  <a:lnTo>
                    <a:pt x="1834" y="1560"/>
                  </a:lnTo>
                  <a:lnTo>
                    <a:pt x="1834" y="310"/>
                  </a:lnTo>
                  <a:close/>
                  <a:moveTo>
                    <a:pt x="10419" y="3453"/>
                  </a:moveTo>
                  <a:cubicBezTo>
                    <a:pt x="10561" y="3453"/>
                    <a:pt x="10704" y="3572"/>
                    <a:pt x="10704" y="3739"/>
                  </a:cubicBezTo>
                  <a:cubicBezTo>
                    <a:pt x="10704" y="3893"/>
                    <a:pt x="10561" y="4013"/>
                    <a:pt x="10419" y="4013"/>
                  </a:cubicBezTo>
                  <a:cubicBezTo>
                    <a:pt x="10264" y="4013"/>
                    <a:pt x="10133" y="3893"/>
                    <a:pt x="10133" y="3739"/>
                  </a:cubicBezTo>
                  <a:cubicBezTo>
                    <a:pt x="10133" y="3572"/>
                    <a:pt x="10252" y="3453"/>
                    <a:pt x="10419" y="3453"/>
                  </a:cubicBezTo>
                  <a:close/>
                  <a:moveTo>
                    <a:pt x="6537" y="4786"/>
                  </a:moveTo>
                  <a:cubicBezTo>
                    <a:pt x="6680" y="4786"/>
                    <a:pt x="6811" y="4906"/>
                    <a:pt x="6811" y="5072"/>
                  </a:cubicBezTo>
                  <a:cubicBezTo>
                    <a:pt x="6811" y="5239"/>
                    <a:pt x="6680" y="5358"/>
                    <a:pt x="6537" y="5358"/>
                  </a:cubicBezTo>
                  <a:cubicBezTo>
                    <a:pt x="6382" y="5358"/>
                    <a:pt x="6251" y="5239"/>
                    <a:pt x="6251" y="5072"/>
                  </a:cubicBezTo>
                  <a:cubicBezTo>
                    <a:pt x="6251" y="4906"/>
                    <a:pt x="6370" y="4786"/>
                    <a:pt x="6537" y="4786"/>
                  </a:cubicBezTo>
                  <a:close/>
                  <a:moveTo>
                    <a:pt x="8240" y="6156"/>
                  </a:moveTo>
                  <a:cubicBezTo>
                    <a:pt x="8394" y="6156"/>
                    <a:pt x="8525" y="6275"/>
                    <a:pt x="8525" y="6441"/>
                  </a:cubicBezTo>
                  <a:cubicBezTo>
                    <a:pt x="8525" y="6608"/>
                    <a:pt x="8394" y="6727"/>
                    <a:pt x="8240" y="6727"/>
                  </a:cubicBezTo>
                  <a:cubicBezTo>
                    <a:pt x="8097" y="6727"/>
                    <a:pt x="7966" y="6608"/>
                    <a:pt x="7966" y="6441"/>
                  </a:cubicBezTo>
                  <a:cubicBezTo>
                    <a:pt x="7966" y="6299"/>
                    <a:pt x="8073" y="6156"/>
                    <a:pt x="8240" y="6156"/>
                  </a:cubicBezTo>
                  <a:close/>
                  <a:moveTo>
                    <a:pt x="4811" y="6382"/>
                  </a:moveTo>
                  <a:cubicBezTo>
                    <a:pt x="4954" y="6382"/>
                    <a:pt x="5085" y="6501"/>
                    <a:pt x="5085" y="6668"/>
                  </a:cubicBezTo>
                  <a:cubicBezTo>
                    <a:pt x="5085" y="6834"/>
                    <a:pt x="4954" y="6953"/>
                    <a:pt x="4811" y="6953"/>
                  </a:cubicBezTo>
                  <a:cubicBezTo>
                    <a:pt x="4656" y="6953"/>
                    <a:pt x="4525" y="6834"/>
                    <a:pt x="4525" y="6668"/>
                  </a:cubicBezTo>
                  <a:cubicBezTo>
                    <a:pt x="4525" y="6501"/>
                    <a:pt x="4644" y="6382"/>
                    <a:pt x="4811" y="6382"/>
                  </a:cubicBezTo>
                  <a:close/>
                  <a:moveTo>
                    <a:pt x="417" y="0"/>
                  </a:moveTo>
                  <a:cubicBezTo>
                    <a:pt x="179" y="0"/>
                    <a:pt x="1" y="143"/>
                    <a:pt x="1" y="417"/>
                  </a:cubicBezTo>
                  <a:lnTo>
                    <a:pt x="1" y="8382"/>
                  </a:lnTo>
                  <a:cubicBezTo>
                    <a:pt x="1" y="8620"/>
                    <a:pt x="191" y="8787"/>
                    <a:pt x="417" y="8787"/>
                  </a:cubicBezTo>
                  <a:lnTo>
                    <a:pt x="4513" y="8787"/>
                  </a:lnTo>
                  <a:cubicBezTo>
                    <a:pt x="4596" y="8787"/>
                    <a:pt x="4668" y="8715"/>
                    <a:pt x="4668" y="8632"/>
                  </a:cubicBezTo>
                  <a:cubicBezTo>
                    <a:pt x="4668" y="8537"/>
                    <a:pt x="4596" y="8465"/>
                    <a:pt x="4513" y="8465"/>
                  </a:cubicBezTo>
                  <a:lnTo>
                    <a:pt x="417" y="8465"/>
                  </a:lnTo>
                  <a:cubicBezTo>
                    <a:pt x="358" y="8465"/>
                    <a:pt x="310" y="8418"/>
                    <a:pt x="310" y="8358"/>
                  </a:cubicBezTo>
                  <a:lnTo>
                    <a:pt x="310" y="1869"/>
                  </a:lnTo>
                  <a:lnTo>
                    <a:pt x="9073" y="1869"/>
                  </a:lnTo>
                  <a:lnTo>
                    <a:pt x="9073" y="5144"/>
                  </a:lnTo>
                  <a:lnTo>
                    <a:pt x="8502" y="5894"/>
                  </a:lnTo>
                  <a:cubicBezTo>
                    <a:pt x="8418" y="5846"/>
                    <a:pt x="8335" y="5834"/>
                    <a:pt x="8240" y="5834"/>
                  </a:cubicBezTo>
                  <a:cubicBezTo>
                    <a:pt x="8109" y="5834"/>
                    <a:pt x="7978" y="5870"/>
                    <a:pt x="7871" y="5965"/>
                  </a:cubicBezTo>
                  <a:lnTo>
                    <a:pt x="7073" y="5322"/>
                  </a:lnTo>
                  <a:cubicBezTo>
                    <a:pt x="7109" y="5251"/>
                    <a:pt x="7132" y="5156"/>
                    <a:pt x="7132" y="5060"/>
                  </a:cubicBezTo>
                  <a:cubicBezTo>
                    <a:pt x="7132" y="4727"/>
                    <a:pt x="6859" y="4441"/>
                    <a:pt x="6513" y="4441"/>
                  </a:cubicBezTo>
                  <a:cubicBezTo>
                    <a:pt x="6192" y="4441"/>
                    <a:pt x="5906" y="4715"/>
                    <a:pt x="5906" y="5060"/>
                  </a:cubicBezTo>
                  <a:cubicBezTo>
                    <a:pt x="5906" y="5167"/>
                    <a:pt x="5942" y="5263"/>
                    <a:pt x="5978" y="5358"/>
                  </a:cubicBezTo>
                  <a:lnTo>
                    <a:pt x="5108" y="6144"/>
                  </a:lnTo>
                  <a:cubicBezTo>
                    <a:pt x="5013" y="6084"/>
                    <a:pt x="4906" y="6049"/>
                    <a:pt x="4787" y="6049"/>
                  </a:cubicBezTo>
                  <a:cubicBezTo>
                    <a:pt x="4465" y="6049"/>
                    <a:pt x="4180" y="6322"/>
                    <a:pt x="4180" y="6668"/>
                  </a:cubicBezTo>
                  <a:cubicBezTo>
                    <a:pt x="4180" y="6989"/>
                    <a:pt x="4454" y="7275"/>
                    <a:pt x="4787" y="7275"/>
                  </a:cubicBezTo>
                  <a:cubicBezTo>
                    <a:pt x="5132" y="7275"/>
                    <a:pt x="5406" y="7001"/>
                    <a:pt x="5406" y="6668"/>
                  </a:cubicBezTo>
                  <a:cubicBezTo>
                    <a:pt x="5406" y="6560"/>
                    <a:pt x="5370" y="6465"/>
                    <a:pt x="5323" y="6382"/>
                  </a:cubicBezTo>
                  <a:lnTo>
                    <a:pt x="6204" y="5572"/>
                  </a:lnTo>
                  <a:cubicBezTo>
                    <a:pt x="6299" y="5620"/>
                    <a:pt x="6394" y="5656"/>
                    <a:pt x="6501" y="5656"/>
                  </a:cubicBezTo>
                  <a:cubicBezTo>
                    <a:pt x="6620" y="5656"/>
                    <a:pt x="6740" y="5620"/>
                    <a:pt x="6835" y="5548"/>
                  </a:cubicBezTo>
                  <a:lnTo>
                    <a:pt x="7644" y="6203"/>
                  </a:lnTo>
                  <a:cubicBezTo>
                    <a:pt x="7621" y="6263"/>
                    <a:pt x="7609" y="6334"/>
                    <a:pt x="7609" y="6406"/>
                  </a:cubicBezTo>
                  <a:cubicBezTo>
                    <a:pt x="7609" y="6739"/>
                    <a:pt x="7871" y="7025"/>
                    <a:pt x="8216" y="7025"/>
                  </a:cubicBezTo>
                  <a:cubicBezTo>
                    <a:pt x="8561" y="7025"/>
                    <a:pt x="8823" y="6751"/>
                    <a:pt x="8823" y="6406"/>
                  </a:cubicBezTo>
                  <a:cubicBezTo>
                    <a:pt x="8823" y="6287"/>
                    <a:pt x="8799" y="6168"/>
                    <a:pt x="8716" y="6084"/>
                  </a:cubicBezTo>
                  <a:lnTo>
                    <a:pt x="9061" y="5656"/>
                  </a:lnTo>
                  <a:lnTo>
                    <a:pt x="9061" y="8382"/>
                  </a:lnTo>
                  <a:cubicBezTo>
                    <a:pt x="9061" y="8442"/>
                    <a:pt x="9014" y="8477"/>
                    <a:pt x="8954" y="8477"/>
                  </a:cubicBezTo>
                  <a:lnTo>
                    <a:pt x="5227" y="8477"/>
                  </a:lnTo>
                  <a:cubicBezTo>
                    <a:pt x="5132" y="8477"/>
                    <a:pt x="5061" y="8561"/>
                    <a:pt x="5061" y="8644"/>
                  </a:cubicBezTo>
                  <a:cubicBezTo>
                    <a:pt x="5061" y="8739"/>
                    <a:pt x="5132" y="8811"/>
                    <a:pt x="5227" y="8811"/>
                  </a:cubicBezTo>
                  <a:lnTo>
                    <a:pt x="8954" y="8811"/>
                  </a:lnTo>
                  <a:cubicBezTo>
                    <a:pt x="9192" y="8811"/>
                    <a:pt x="9371" y="8620"/>
                    <a:pt x="9371" y="8394"/>
                  </a:cubicBezTo>
                  <a:lnTo>
                    <a:pt x="9371" y="5287"/>
                  </a:lnTo>
                  <a:lnTo>
                    <a:pt x="10145" y="4298"/>
                  </a:lnTo>
                  <a:cubicBezTo>
                    <a:pt x="10228" y="4334"/>
                    <a:pt x="10299" y="4346"/>
                    <a:pt x="10383" y="4346"/>
                  </a:cubicBezTo>
                  <a:cubicBezTo>
                    <a:pt x="10716" y="4346"/>
                    <a:pt x="10990" y="4072"/>
                    <a:pt x="10990" y="3739"/>
                  </a:cubicBezTo>
                  <a:cubicBezTo>
                    <a:pt x="11014" y="3405"/>
                    <a:pt x="10740" y="3131"/>
                    <a:pt x="10419" y="3131"/>
                  </a:cubicBezTo>
                  <a:cubicBezTo>
                    <a:pt x="10085" y="3131"/>
                    <a:pt x="9811" y="3405"/>
                    <a:pt x="9811" y="3751"/>
                  </a:cubicBezTo>
                  <a:cubicBezTo>
                    <a:pt x="9811" y="3882"/>
                    <a:pt x="9847" y="4001"/>
                    <a:pt x="9930" y="4108"/>
                  </a:cubicBezTo>
                  <a:lnTo>
                    <a:pt x="9407" y="4763"/>
                  </a:lnTo>
                  <a:lnTo>
                    <a:pt x="9407" y="381"/>
                  </a:lnTo>
                  <a:cubicBezTo>
                    <a:pt x="9407" y="191"/>
                    <a:pt x="9276" y="0"/>
                    <a:pt x="89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33852" name="Google Shape;1110;p36"/>
            <p:cNvSpPr>
              <a:spLocks/>
            </p:cNvSpPr>
            <p:nvPr/>
          </p:nvSpPr>
          <p:spPr bwMode="auto">
            <a:xfrm>
              <a:off x="7539459" y="3074564"/>
              <a:ext cx="82663" cy="10249"/>
            </a:xfrm>
            <a:custGeom>
              <a:avLst/>
              <a:gdLst>
                <a:gd name="T0" fmla="*/ 156 w 2597"/>
                <a:gd name="T1" fmla="*/ 1 h 322"/>
                <a:gd name="T2" fmla="*/ 1 w 2597"/>
                <a:gd name="T3" fmla="*/ 155 h 322"/>
                <a:gd name="T4" fmla="*/ 156 w 2597"/>
                <a:gd name="T5" fmla="*/ 322 h 322"/>
                <a:gd name="T6" fmla="*/ 2442 w 2597"/>
                <a:gd name="T7" fmla="*/ 322 h 322"/>
                <a:gd name="T8" fmla="*/ 2596 w 2597"/>
                <a:gd name="T9" fmla="*/ 155 h 322"/>
                <a:gd name="T10" fmla="*/ 2442 w 2597"/>
                <a:gd name="T11" fmla="*/ 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97" h="322" extrusionOk="0">
                  <a:moveTo>
                    <a:pt x="156" y="1"/>
                  </a:moveTo>
                  <a:cubicBezTo>
                    <a:pt x="72" y="1"/>
                    <a:pt x="1" y="72"/>
                    <a:pt x="1" y="155"/>
                  </a:cubicBezTo>
                  <a:cubicBezTo>
                    <a:pt x="1" y="251"/>
                    <a:pt x="72" y="322"/>
                    <a:pt x="156" y="322"/>
                  </a:cubicBezTo>
                  <a:lnTo>
                    <a:pt x="2442" y="322"/>
                  </a:lnTo>
                  <a:cubicBezTo>
                    <a:pt x="2525" y="322"/>
                    <a:pt x="2596" y="251"/>
                    <a:pt x="2596" y="155"/>
                  </a:cubicBezTo>
                  <a:cubicBezTo>
                    <a:pt x="2596" y="72"/>
                    <a:pt x="2525" y="1"/>
                    <a:pt x="24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33853" name="Google Shape;1111;p36"/>
            <p:cNvSpPr>
              <a:spLocks/>
            </p:cNvSpPr>
            <p:nvPr/>
          </p:nvSpPr>
          <p:spPr bwMode="auto">
            <a:xfrm>
              <a:off x="7539459" y="3099582"/>
              <a:ext cx="82663" cy="10249"/>
            </a:xfrm>
            <a:custGeom>
              <a:avLst/>
              <a:gdLst>
                <a:gd name="T0" fmla="*/ 156 w 2597"/>
                <a:gd name="T1" fmla="*/ 0 h 322"/>
                <a:gd name="T2" fmla="*/ 1 w 2597"/>
                <a:gd name="T3" fmla="*/ 167 h 322"/>
                <a:gd name="T4" fmla="*/ 156 w 2597"/>
                <a:gd name="T5" fmla="*/ 322 h 322"/>
                <a:gd name="T6" fmla="*/ 2442 w 2597"/>
                <a:gd name="T7" fmla="*/ 322 h 322"/>
                <a:gd name="T8" fmla="*/ 2596 w 2597"/>
                <a:gd name="T9" fmla="*/ 167 h 322"/>
                <a:gd name="T10" fmla="*/ 2442 w 2597"/>
                <a:gd name="T11" fmla="*/ 0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97" h="322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6" y="322"/>
                  </a:cubicBezTo>
                  <a:lnTo>
                    <a:pt x="2442" y="322"/>
                  </a:lnTo>
                  <a:cubicBezTo>
                    <a:pt x="2525" y="322"/>
                    <a:pt x="2596" y="250"/>
                    <a:pt x="2596" y="167"/>
                  </a:cubicBezTo>
                  <a:cubicBezTo>
                    <a:pt x="2596" y="72"/>
                    <a:pt x="2525" y="0"/>
                    <a:pt x="24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33854" name="Google Shape;1112;p36"/>
            <p:cNvSpPr>
              <a:spLocks/>
            </p:cNvSpPr>
            <p:nvPr/>
          </p:nvSpPr>
          <p:spPr bwMode="auto">
            <a:xfrm>
              <a:off x="7539459" y="3124601"/>
              <a:ext cx="82663" cy="10631"/>
            </a:xfrm>
            <a:custGeom>
              <a:avLst/>
              <a:gdLst>
                <a:gd name="T0" fmla="*/ 156 w 2597"/>
                <a:gd name="T1" fmla="*/ 0 h 334"/>
                <a:gd name="T2" fmla="*/ 1 w 2597"/>
                <a:gd name="T3" fmla="*/ 167 h 334"/>
                <a:gd name="T4" fmla="*/ 156 w 2597"/>
                <a:gd name="T5" fmla="*/ 334 h 334"/>
                <a:gd name="T6" fmla="*/ 2442 w 2597"/>
                <a:gd name="T7" fmla="*/ 334 h 334"/>
                <a:gd name="T8" fmla="*/ 2596 w 2597"/>
                <a:gd name="T9" fmla="*/ 167 h 334"/>
                <a:gd name="T10" fmla="*/ 2442 w 2597"/>
                <a:gd name="T11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97" h="334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56" y="334"/>
                  </a:cubicBezTo>
                  <a:lnTo>
                    <a:pt x="2442" y="334"/>
                  </a:lnTo>
                  <a:cubicBezTo>
                    <a:pt x="2525" y="334"/>
                    <a:pt x="2596" y="250"/>
                    <a:pt x="2596" y="167"/>
                  </a:cubicBezTo>
                  <a:cubicBezTo>
                    <a:pt x="2596" y="72"/>
                    <a:pt x="2525" y="0"/>
                    <a:pt x="24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33855" name="Google Shape;1113;p36"/>
            <p:cNvSpPr>
              <a:spLocks/>
            </p:cNvSpPr>
            <p:nvPr/>
          </p:nvSpPr>
          <p:spPr bwMode="auto">
            <a:xfrm>
              <a:off x="7539459" y="3149587"/>
              <a:ext cx="82663" cy="10663"/>
            </a:xfrm>
            <a:custGeom>
              <a:avLst/>
              <a:gdLst>
                <a:gd name="T0" fmla="*/ 156 w 2597"/>
                <a:gd name="T1" fmla="*/ 1 h 335"/>
                <a:gd name="T2" fmla="*/ 1 w 2597"/>
                <a:gd name="T3" fmla="*/ 168 h 335"/>
                <a:gd name="T4" fmla="*/ 156 w 2597"/>
                <a:gd name="T5" fmla="*/ 334 h 335"/>
                <a:gd name="T6" fmla="*/ 2442 w 2597"/>
                <a:gd name="T7" fmla="*/ 334 h 335"/>
                <a:gd name="T8" fmla="*/ 2596 w 2597"/>
                <a:gd name="T9" fmla="*/ 168 h 335"/>
                <a:gd name="T10" fmla="*/ 2442 w 2597"/>
                <a:gd name="T11" fmla="*/ 1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97" h="335" extrusionOk="0">
                  <a:moveTo>
                    <a:pt x="156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6" y="334"/>
                  </a:cubicBezTo>
                  <a:lnTo>
                    <a:pt x="2442" y="334"/>
                  </a:lnTo>
                  <a:cubicBezTo>
                    <a:pt x="2525" y="334"/>
                    <a:pt x="2596" y="263"/>
                    <a:pt x="2596" y="168"/>
                  </a:cubicBezTo>
                  <a:cubicBezTo>
                    <a:pt x="2596" y="84"/>
                    <a:pt x="2525" y="1"/>
                    <a:pt x="24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33856" name="Google Shape;1114;p36"/>
            <p:cNvSpPr>
              <a:spLocks/>
            </p:cNvSpPr>
            <p:nvPr/>
          </p:nvSpPr>
          <p:spPr bwMode="auto">
            <a:xfrm>
              <a:off x="7539459" y="3174988"/>
              <a:ext cx="82663" cy="10281"/>
            </a:xfrm>
            <a:custGeom>
              <a:avLst/>
              <a:gdLst>
                <a:gd name="T0" fmla="*/ 156 w 2597"/>
                <a:gd name="T1" fmla="*/ 1 h 323"/>
                <a:gd name="T2" fmla="*/ 1 w 2597"/>
                <a:gd name="T3" fmla="*/ 155 h 323"/>
                <a:gd name="T4" fmla="*/ 156 w 2597"/>
                <a:gd name="T5" fmla="*/ 322 h 323"/>
                <a:gd name="T6" fmla="*/ 2442 w 2597"/>
                <a:gd name="T7" fmla="*/ 322 h 323"/>
                <a:gd name="T8" fmla="*/ 2596 w 2597"/>
                <a:gd name="T9" fmla="*/ 155 h 323"/>
                <a:gd name="T10" fmla="*/ 2442 w 2597"/>
                <a:gd name="T11" fmla="*/ 1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97" h="323" extrusionOk="0">
                  <a:moveTo>
                    <a:pt x="156" y="1"/>
                  </a:moveTo>
                  <a:cubicBezTo>
                    <a:pt x="72" y="1"/>
                    <a:pt x="1" y="72"/>
                    <a:pt x="1" y="155"/>
                  </a:cubicBezTo>
                  <a:cubicBezTo>
                    <a:pt x="1" y="251"/>
                    <a:pt x="72" y="322"/>
                    <a:pt x="156" y="322"/>
                  </a:cubicBezTo>
                  <a:lnTo>
                    <a:pt x="2442" y="322"/>
                  </a:lnTo>
                  <a:cubicBezTo>
                    <a:pt x="2525" y="322"/>
                    <a:pt x="2596" y="251"/>
                    <a:pt x="2596" y="155"/>
                  </a:cubicBezTo>
                  <a:cubicBezTo>
                    <a:pt x="2596" y="72"/>
                    <a:pt x="2525" y="1"/>
                    <a:pt x="24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33857" name="Google Shape;1115;p36"/>
            <p:cNvSpPr>
              <a:spLocks/>
            </p:cNvSpPr>
            <p:nvPr/>
          </p:nvSpPr>
          <p:spPr bwMode="auto">
            <a:xfrm>
              <a:off x="7539459" y="3011286"/>
              <a:ext cx="220614" cy="47395"/>
            </a:xfrm>
            <a:custGeom>
              <a:avLst/>
              <a:gdLst>
                <a:gd name="T0" fmla="*/ 418 w 6931"/>
                <a:gd name="T1" fmla="*/ 0 h 1489"/>
                <a:gd name="T2" fmla="*/ 1 w 6931"/>
                <a:gd name="T3" fmla="*/ 417 h 1489"/>
                <a:gd name="T4" fmla="*/ 1 w 6931"/>
                <a:gd name="T5" fmla="*/ 1072 h 1489"/>
                <a:gd name="T6" fmla="*/ 418 w 6931"/>
                <a:gd name="T7" fmla="*/ 1488 h 1489"/>
                <a:gd name="T8" fmla="*/ 3251 w 6931"/>
                <a:gd name="T9" fmla="*/ 1488 h 1489"/>
                <a:gd name="T10" fmla="*/ 3418 w 6931"/>
                <a:gd name="T11" fmla="*/ 1322 h 1489"/>
                <a:gd name="T12" fmla="*/ 3251 w 6931"/>
                <a:gd name="T13" fmla="*/ 1167 h 1489"/>
                <a:gd name="T14" fmla="*/ 418 w 6931"/>
                <a:gd name="T15" fmla="*/ 1167 h 1489"/>
                <a:gd name="T16" fmla="*/ 310 w 6931"/>
                <a:gd name="T17" fmla="*/ 1060 h 1489"/>
                <a:gd name="T18" fmla="*/ 310 w 6931"/>
                <a:gd name="T19" fmla="*/ 405 h 1489"/>
                <a:gd name="T20" fmla="*/ 418 w 6931"/>
                <a:gd name="T21" fmla="*/ 298 h 1489"/>
                <a:gd name="T22" fmla="*/ 6502 w 6931"/>
                <a:gd name="T23" fmla="*/ 298 h 1489"/>
                <a:gd name="T24" fmla="*/ 6609 w 6931"/>
                <a:gd name="T25" fmla="*/ 405 h 1489"/>
                <a:gd name="T26" fmla="*/ 6609 w 6931"/>
                <a:gd name="T27" fmla="*/ 1060 h 1489"/>
                <a:gd name="T28" fmla="*/ 6502 w 6931"/>
                <a:gd name="T29" fmla="*/ 1167 h 1489"/>
                <a:gd name="T30" fmla="*/ 4013 w 6931"/>
                <a:gd name="T31" fmla="*/ 1167 h 1489"/>
                <a:gd name="T32" fmla="*/ 3847 w 6931"/>
                <a:gd name="T33" fmla="*/ 1322 h 1489"/>
                <a:gd name="T34" fmla="*/ 4013 w 6931"/>
                <a:gd name="T35" fmla="*/ 1488 h 1489"/>
                <a:gd name="T36" fmla="*/ 6502 w 6931"/>
                <a:gd name="T37" fmla="*/ 1488 h 1489"/>
                <a:gd name="T38" fmla="*/ 6918 w 6931"/>
                <a:gd name="T39" fmla="*/ 1072 h 1489"/>
                <a:gd name="T40" fmla="*/ 6918 w 6931"/>
                <a:gd name="T41" fmla="*/ 417 h 1489"/>
                <a:gd name="T42" fmla="*/ 6502 w 6931"/>
                <a:gd name="T43" fmla="*/ 0 h 1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931" h="1489" extrusionOk="0">
                  <a:moveTo>
                    <a:pt x="418" y="0"/>
                  </a:moveTo>
                  <a:cubicBezTo>
                    <a:pt x="179" y="0"/>
                    <a:pt x="1" y="191"/>
                    <a:pt x="1" y="417"/>
                  </a:cubicBezTo>
                  <a:lnTo>
                    <a:pt x="1" y="1072"/>
                  </a:lnTo>
                  <a:cubicBezTo>
                    <a:pt x="1" y="1310"/>
                    <a:pt x="191" y="1488"/>
                    <a:pt x="418" y="1488"/>
                  </a:cubicBezTo>
                  <a:lnTo>
                    <a:pt x="3251" y="1488"/>
                  </a:lnTo>
                  <a:cubicBezTo>
                    <a:pt x="3346" y="1488"/>
                    <a:pt x="3418" y="1417"/>
                    <a:pt x="3418" y="1322"/>
                  </a:cubicBezTo>
                  <a:cubicBezTo>
                    <a:pt x="3418" y="1238"/>
                    <a:pt x="3346" y="1167"/>
                    <a:pt x="3251" y="1167"/>
                  </a:cubicBezTo>
                  <a:lnTo>
                    <a:pt x="418" y="1167"/>
                  </a:lnTo>
                  <a:cubicBezTo>
                    <a:pt x="358" y="1167"/>
                    <a:pt x="310" y="1119"/>
                    <a:pt x="310" y="1060"/>
                  </a:cubicBezTo>
                  <a:lnTo>
                    <a:pt x="310" y="405"/>
                  </a:lnTo>
                  <a:cubicBezTo>
                    <a:pt x="310" y="345"/>
                    <a:pt x="358" y="298"/>
                    <a:pt x="418" y="298"/>
                  </a:cubicBezTo>
                  <a:lnTo>
                    <a:pt x="6502" y="298"/>
                  </a:lnTo>
                  <a:cubicBezTo>
                    <a:pt x="6561" y="298"/>
                    <a:pt x="6609" y="345"/>
                    <a:pt x="6609" y="405"/>
                  </a:cubicBezTo>
                  <a:lnTo>
                    <a:pt x="6609" y="1060"/>
                  </a:lnTo>
                  <a:cubicBezTo>
                    <a:pt x="6609" y="1119"/>
                    <a:pt x="6561" y="1167"/>
                    <a:pt x="6502" y="1167"/>
                  </a:cubicBezTo>
                  <a:lnTo>
                    <a:pt x="4013" y="1167"/>
                  </a:lnTo>
                  <a:cubicBezTo>
                    <a:pt x="3930" y="1167"/>
                    <a:pt x="3847" y="1238"/>
                    <a:pt x="3847" y="1322"/>
                  </a:cubicBezTo>
                  <a:cubicBezTo>
                    <a:pt x="3847" y="1417"/>
                    <a:pt x="3930" y="1488"/>
                    <a:pt x="4013" y="1488"/>
                  </a:cubicBezTo>
                  <a:lnTo>
                    <a:pt x="6502" y="1488"/>
                  </a:lnTo>
                  <a:cubicBezTo>
                    <a:pt x="6740" y="1488"/>
                    <a:pt x="6918" y="1298"/>
                    <a:pt x="6918" y="1072"/>
                  </a:cubicBezTo>
                  <a:lnTo>
                    <a:pt x="6918" y="417"/>
                  </a:lnTo>
                  <a:cubicBezTo>
                    <a:pt x="6930" y="203"/>
                    <a:pt x="6740" y="0"/>
                    <a:pt x="65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</p:grpSp>
      <p:grpSp>
        <p:nvGrpSpPr>
          <p:cNvPr id="33803" name="Google Shape;1116;p36"/>
          <p:cNvGrpSpPr>
            <a:grpSpLocks/>
          </p:cNvGrpSpPr>
          <p:nvPr/>
        </p:nvGrpSpPr>
        <p:grpSpPr bwMode="auto">
          <a:xfrm>
            <a:off x="7023100" y="2808818"/>
            <a:ext cx="408517" cy="408516"/>
            <a:chOff x="4206763" y="2450951"/>
            <a:chExt cx="322151" cy="322374"/>
          </a:xfrm>
        </p:grpSpPr>
        <p:sp>
          <p:nvSpPr>
            <p:cNvPr id="33848" name="Google Shape;1117;p36"/>
            <p:cNvSpPr>
              <a:spLocks/>
            </p:cNvSpPr>
            <p:nvPr/>
          </p:nvSpPr>
          <p:spPr bwMode="auto">
            <a:xfrm>
              <a:off x="4206763" y="2571650"/>
              <a:ext cx="322151" cy="201675"/>
            </a:xfrm>
            <a:custGeom>
              <a:avLst/>
              <a:gdLst>
                <a:gd name="T0" fmla="*/ 2691 w 10121"/>
                <a:gd name="T1" fmla="*/ 2847 h 6336"/>
                <a:gd name="T2" fmla="*/ 2691 w 10121"/>
                <a:gd name="T3" fmla="*/ 6037 h 6336"/>
                <a:gd name="T4" fmla="*/ 1393 w 10121"/>
                <a:gd name="T5" fmla="*/ 6037 h 6336"/>
                <a:gd name="T6" fmla="*/ 1393 w 10121"/>
                <a:gd name="T7" fmla="*/ 2847 h 6336"/>
                <a:gd name="T8" fmla="*/ 5703 w 10121"/>
                <a:gd name="T9" fmla="*/ 2049 h 6336"/>
                <a:gd name="T10" fmla="*/ 5703 w 10121"/>
                <a:gd name="T11" fmla="*/ 6037 h 6336"/>
                <a:gd name="T12" fmla="*/ 4406 w 10121"/>
                <a:gd name="T13" fmla="*/ 6037 h 6336"/>
                <a:gd name="T14" fmla="*/ 4406 w 10121"/>
                <a:gd name="T15" fmla="*/ 2049 h 6336"/>
                <a:gd name="T16" fmla="*/ 8704 w 10121"/>
                <a:gd name="T17" fmla="*/ 299 h 6336"/>
                <a:gd name="T18" fmla="*/ 8704 w 10121"/>
                <a:gd name="T19" fmla="*/ 6037 h 6336"/>
                <a:gd name="T20" fmla="*/ 7406 w 10121"/>
                <a:gd name="T21" fmla="*/ 6037 h 6336"/>
                <a:gd name="T22" fmla="*/ 7406 w 10121"/>
                <a:gd name="T23" fmla="*/ 299 h 6336"/>
                <a:gd name="T24" fmla="*/ 7275 w 10121"/>
                <a:gd name="T25" fmla="*/ 1 h 6336"/>
                <a:gd name="T26" fmla="*/ 7132 w 10121"/>
                <a:gd name="T27" fmla="*/ 156 h 6336"/>
                <a:gd name="T28" fmla="*/ 7132 w 10121"/>
                <a:gd name="T29" fmla="*/ 6037 h 6336"/>
                <a:gd name="T30" fmla="*/ 6001 w 10121"/>
                <a:gd name="T31" fmla="*/ 6037 h 6336"/>
                <a:gd name="T32" fmla="*/ 6001 w 10121"/>
                <a:gd name="T33" fmla="*/ 1894 h 6336"/>
                <a:gd name="T34" fmla="*/ 5846 w 10121"/>
                <a:gd name="T35" fmla="*/ 1751 h 6336"/>
                <a:gd name="T36" fmla="*/ 4275 w 10121"/>
                <a:gd name="T37" fmla="*/ 1751 h 6336"/>
                <a:gd name="T38" fmla="*/ 4120 w 10121"/>
                <a:gd name="T39" fmla="*/ 1894 h 6336"/>
                <a:gd name="T40" fmla="*/ 4120 w 10121"/>
                <a:gd name="T41" fmla="*/ 6037 h 6336"/>
                <a:gd name="T42" fmla="*/ 2989 w 10121"/>
                <a:gd name="T43" fmla="*/ 6037 h 6336"/>
                <a:gd name="T44" fmla="*/ 2989 w 10121"/>
                <a:gd name="T45" fmla="*/ 2704 h 6336"/>
                <a:gd name="T46" fmla="*/ 2846 w 10121"/>
                <a:gd name="T47" fmla="*/ 2549 h 6336"/>
                <a:gd name="T48" fmla="*/ 1262 w 10121"/>
                <a:gd name="T49" fmla="*/ 2549 h 6336"/>
                <a:gd name="T50" fmla="*/ 1119 w 10121"/>
                <a:gd name="T51" fmla="*/ 2704 h 6336"/>
                <a:gd name="T52" fmla="*/ 1119 w 10121"/>
                <a:gd name="T53" fmla="*/ 6037 h 6336"/>
                <a:gd name="T54" fmla="*/ 143 w 10121"/>
                <a:gd name="T55" fmla="*/ 6037 h 6336"/>
                <a:gd name="T56" fmla="*/ 0 w 10121"/>
                <a:gd name="T57" fmla="*/ 6180 h 6336"/>
                <a:gd name="T58" fmla="*/ 143 w 10121"/>
                <a:gd name="T59" fmla="*/ 6335 h 6336"/>
                <a:gd name="T60" fmla="*/ 9966 w 10121"/>
                <a:gd name="T61" fmla="*/ 6335 h 6336"/>
                <a:gd name="T62" fmla="*/ 10121 w 10121"/>
                <a:gd name="T63" fmla="*/ 6180 h 6336"/>
                <a:gd name="T64" fmla="*/ 9966 w 10121"/>
                <a:gd name="T65" fmla="*/ 6037 h 6336"/>
                <a:gd name="T66" fmla="*/ 9001 w 10121"/>
                <a:gd name="T67" fmla="*/ 6037 h 6336"/>
                <a:gd name="T68" fmla="*/ 9001 w 10121"/>
                <a:gd name="T69" fmla="*/ 156 h 6336"/>
                <a:gd name="T70" fmla="*/ 8859 w 10121"/>
                <a:gd name="T71" fmla="*/ 1 h 6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121" h="6336" extrusionOk="0">
                  <a:moveTo>
                    <a:pt x="2691" y="2847"/>
                  </a:moveTo>
                  <a:lnTo>
                    <a:pt x="2691" y="6037"/>
                  </a:lnTo>
                  <a:lnTo>
                    <a:pt x="1393" y="6037"/>
                  </a:lnTo>
                  <a:lnTo>
                    <a:pt x="1393" y="2847"/>
                  </a:lnTo>
                  <a:close/>
                  <a:moveTo>
                    <a:pt x="5703" y="2049"/>
                  </a:moveTo>
                  <a:lnTo>
                    <a:pt x="5703" y="6037"/>
                  </a:lnTo>
                  <a:lnTo>
                    <a:pt x="4406" y="6037"/>
                  </a:lnTo>
                  <a:lnTo>
                    <a:pt x="4406" y="2049"/>
                  </a:lnTo>
                  <a:close/>
                  <a:moveTo>
                    <a:pt x="8704" y="299"/>
                  </a:moveTo>
                  <a:lnTo>
                    <a:pt x="8704" y="6037"/>
                  </a:lnTo>
                  <a:lnTo>
                    <a:pt x="7406" y="6037"/>
                  </a:lnTo>
                  <a:lnTo>
                    <a:pt x="7406" y="299"/>
                  </a:lnTo>
                  <a:close/>
                  <a:moveTo>
                    <a:pt x="7275" y="1"/>
                  </a:moveTo>
                  <a:cubicBezTo>
                    <a:pt x="7192" y="1"/>
                    <a:pt x="7132" y="61"/>
                    <a:pt x="7132" y="156"/>
                  </a:cubicBezTo>
                  <a:lnTo>
                    <a:pt x="7132" y="6037"/>
                  </a:lnTo>
                  <a:lnTo>
                    <a:pt x="6001" y="6037"/>
                  </a:lnTo>
                  <a:lnTo>
                    <a:pt x="6001" y="1894"/>
                  </a:lnTo>
                  <a:cubicBezTo>
                    <a:pt x="6001" y="1811"/>
                    <a:pt x="5941" y="1751"/>
                    <a:pt x="5846" y="1751"/>
                  </a:cubicBezTo>
                  <a:lnTo>
                    <a:pt x="4275" y="1751"/>
                  </a:lnTo>
                  <a:cubicBezTo>
                    <a:pt x="4179" y="1751"/>
                    <a:pt x="4120" y="1811"/>
                    <a:pt x="4120" y="1894"/>
                  </a:cubicBezTo>
                  <a:lnTo>
                    <a:pt x="4120" y="6037"/>
                  </a:lnTo>
                  <a:lnTo>
                    <a:pt x="2989" y="6037"/>
                  </a:lnTo>
                  <a:lnTo>
                    <a:pt x="2989" y="2704"/>
                  </a:lnTo>
                  <a:cubicBezTo>
                    <a:pt x="2989" y="2608"/>
                    <a:pt x="2929" y="2549"/>
                    <a:pt x="2846" y="2549"/>
                  </a:cubicBezTo>
                  <a:lnTo>
                    <a:pt x="1262" y="2549"/>
                  </a:lnTo>
                  <a:cubicBezTo>
                    <a:pt x="1167" y="2549"/>
                    <a:pt x="1119" y="2608"/>
                    <a:pt x="1119" y="2704"/>
                  </a:cubicBezTo>
                  <a:lnTo>
                    <a:pt x="1119" y="6037"/>
                  </a:lnTo>
                  <a:lnTo>
                    <a:pt x="143" y="6037"/>
                  </a:lnTo>
                  <a:cubicBezTo>
                    <a:pt x="60" y="6037"/>
                    <a:pt x="0" y="6097"/>
                    <a:pt x="0" y="6180"/>
                  </a:cubicBezTo>
                  <a:cubicBezTo>
                    <a:pt x="0" y="6276"/>
                    <a:pt x="60" y="6335"/>
                    <a:pt x="143" y="6335"/>
                  </a:cubicBezTo>
                  <a:lnTo>
                    <a:pt x="9966" y="6335"/>
                  </a:lnTo>
                  <a:cubicBezTo>
                    <a:pt x="10061" y="6335"/>
                    <a:pt x="10121" y="6276"/>
                    <a:pt x="10121" y="6180"/>
                  </a:cubicBezTo>
                  <a:cubicBezTo>
                    <a:pt x="10121" y="6109"/>
                    <a:pt x="10049" y="6037"/>
                    <a:pt x="9966" y="6037"/>
                  </a:cubicBezTo>
                  <a:lnTo>
                    <a:pt x="9001" y="6037"/>
                  </a:lnTo>
                  <a:lnTo>
                    <a:pt x="9001" y="156"/>
                  </a:lnTo>
                  <a:cubicBezTo>
                    <a:pt x="9001" y="61"/>
                    <a:pt x="8942" y="1"/>
                    <a:pt x="88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33849" name="Google Shape;1118;p36"/>
            <p:cNvSpPr>
              <a:spLocks/>
            </p:cNvSpPr>
            <p:nvPr/>
          </p:nvSpPr>
          <p:spPr bwMode="auto">
            <a:xfrm>
              <a:off x="4210933" y="2450951"/>
              <a:ext cx="308878" cy="185537"/>
            </a:xfrm>
            <a:custGeom>
              <a:avLst/>
              <a:gdLst>
                <a:gd name="T0" fmla="*/ 9212 w 9704"/>
                <a:gd name="T1" fmla="*/ 1 h 5829"/>
                <a:gd name="T2" fmla="*/ 9144 w 9704"/>
                <a:gd name="T3" fmla="*/ 7 h 5829"/>
                <a:gd name="T4" fmla="*/ 7870 w 9704"/>
                <a:gd name="T5" fmla="*/ 162 h 5829"/>
                <a:gd name="T6" fmla="*/ 7477 w 9704"/>
                <a:gd name="T7" fmla="*/ 685 h 5829"/>
                <a:gd name="T8" fmla="*/ 7944 w 9704"/>
                <a:gd name="T9" fmla="*/ 1092 h 5829"/>
                <a:gd name="T10" fmla="*/ 7989 w 9704"/>
                <a:gd name="T11" fmla="*/ 1090 h 5829"/>
                <a:gd name="T12" fmla="*/ 8096 w 9704"/>
                <a:gd name="T13" fmla="*/ 1066 h 5829"/>
                <a:gd name="T14" fmla="*/ 8096 w 9704"/>
                <a:gd name="T15" fmla="*/ 1066 h 5829"/>
                <a:gd name="T16" fmla="*/ 3382 w 9704"/>
                <a:gd name="T17" fmla="*/ 4269 h 5829"/>
                <a:gd name="T18" fmla="*/ 465 w 9704"/>
                <a:gd name="T19" fmla="*/ 4912 h 5829"/>
                <a:gd name="T20" fmla="*/ 12 w 9704"/>
                <a:gd name="T21" fmla="*/ 5388 h 5829"/>
                <a:gd name="T22" fmla="*/ 476 w 9704"/>
                <a:gd name="T23" fmla="*/ 5829 h 5829"/>
                <a:gd name="T24" fmla="*/ 488 w 9704"/>
                <a:gd name="T25" fmla="*/ 5829 h 5829"/>
                <a:gd name="T26" fmla="*/ 3667 w 9704"/>
                <a:gd name="T27" fmla="*/ 5150 h 5829"/>
                <a:gd name="T28" fmla="*/ 6442 w 9704"/>
                <a:gd name="T29" fmla="*/ 3745 h 5829"/>
                <a:gd name="T30" fmla="*/ 6489 w 9704"/>
                <a:gd name="T31" fmla="*/ 3543 h 5829"/>
                <a:gd name="T32" fmla="*/ 6365 w 9704"/>
                <a:gd name="T33" fmla="*/ 3471 h 5829"/>
                <a:gd name="T34" fmla="*/ 6287 w 9704"/>
                <a:gd name="T35" fmla="*/ 3495 h 5829"/>
                <a:gd name="T36" fmla="*/ 3560 w 9704"/>
                <a:gd name="T37" fmla="*/ 4865 h 5829"/>
                <a:gd name="T38" fmla="*/ 476 w 9704"/>
                <a:gd name="T39" fmla="*/ 5531 h 5829"/>
                <a:gd name="T40" fmla="*/ 310 w 9704"/>
                <a:gd name="T41" fmla="*/ 5377 h 5829"/>
                <a:gd name="T42" fmla="*/ 476 w 9704"/>
                <a:gd name="T43" fmla="*/ 5198 h 5829"/>
                <a:gd name="T44" fmla="*/ 3489 w 9704"/>
                <a:gd name="T45" fmla="*/ 4543 h 5829"/>
                <a:gd name="T46" fmla="*/ 8573 w 9704"/>
                <a:gd name="T47" fmla="*/ 947 h 5829"/>
                <a:gd name="T48" fmla="*/ 8456 w 9704"/>
                <a:gd name="T49" fmla="*/ 709 h 5829"/>
                <a:gd name="T50" fmla="*/ 8442 w 9704"/>
                <a:gd name="T51" fmla="*/ 709 h 5829"/>
                <a:gd name="T52" fmla="*/ 7966 w 9704"/>
                <a:gd name="T53" fmla="*/ 769 h 5829"/>
                <a:gd name="T54" fmla="*/ 7924 w 9704"/>
                <a:gd name="T55" fmla="*/ 774 h 5829"/>
                <a:gd name="T56" fmla="*/ 7787 w 9704"/>
                <a:gd name="T57" fmla="*/ 650 h 5829"/>
                <a:gd name="T58" fmla="*/ 7930 w 9704"/>
                <a:gd name="T59" fmla="*/ 447 h 5829"/>
                <a:gd name="T60" fmla="*/ 9204 w 9704"/>
                <a:gd name="T61" fmla="*/ 281 h 5829"/>
                <a:gd name="T62" fmla="*/ 9222 w 9704"/>
                <a:gd name="T63" fmla="*/ 280 h 5829"/>
                <a:gd name="T64" fmla="*/ 9394 w 9704"/>
                <a:gd name="T65" fmla="*/ 447 h 5829"/>
                <a:gd name="T66" fmla="*/ 9394 w 9704"/>
                <a:gd name="T67" fmla="*/ 1709 h 5829"/>
                <a:gd name="T68" fmla="*/ 9228 w 9704"/>
                <a:gd name="T69" fmla="*/ 1876 h 5829"/>
                <a:gd name="T70" fmla="*/ 9061 w 9704"/>
                <a:gd name="T71" fmla="*/ 1709 h 5829"/>
                <a:gd name="T72" fmla="*/ 9061 w 9704"/>
                <a:gd name="T73" fmla="*/ 1328 h 5829"/>
                <a:gd name="T74" fmla="*/ 8978 w 9704"/>
                <a:gd name="T75" fmla="*/ 1186 h 5829"/>
                <a:gd name="T76" fmla="*/ 8932 w 9704"/>
                <a:gd name="T77" fmla="*/ 1181 h 5829"/>
                <a:gd name="T78" fmla="*/ 8811 w 9704"/>
                <a:gd name="T79" fmla="*/ 1233 h 5829"/>
                <a:gd name="T80" fmla="*/ 6930 w 9704"/>
                <a:gd name="T81" fmla="*/ 3067 h 5829"/>
                <a:gd name="T82" fmla="*/ 6906 w 9704"/>
                <a:gd name="T83" fmla="*/ 3269 h 5829"/>
                <a:gd name="T84" fmla="*/ 7032 w 9704"/>
                <a:gd name="T85" fmla="*/ 3330 h 5829"/>
                <a:gd name="T86" fmla="*/ 7108 w 9704"/>
                <a:gd name="T87" fmla="*/ 3305 h 5829"/>
                <a:gd name="T88" fmla="*/ 8775 w 9704"/>
                <a:gd name="T89" fmla="*/ 1745 h 5829"/>
                <a:gd name="T90" fmla="*/ 9239 w 9704"/>
                <a:gd name="T91" fmla="*/ 2186 h 5829"/>
                <a:gd name="T92" fmla="*/ 9704 w 9704"/>
                <a:gd name="T93" fmla="*/ 1721 h 5829"/>
                <a:gd name="T94" fmla="*/ 9704 w 9704"/>
                <a:gd name="T95" fmla="*/ 459 h 5829"/>
                <a:gd name="T96" fmla="*/ 9513 w 9704"/>
                <a:gd name="T97" fmla="*/ 126 h 5829"/>
                <a:gd name="T98" fmla="*/ 9212 w 9704"/>
                <a:gd name="T99" fmla="*/ 1 h 5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704" h="5829" extrusionOk="0">
                  <a:moveTo>
                    <a:pt x="9212" y="1"/>
                  </a:moveTo>
                  <a:cubicBezTo>
                    <a:pt x="9189" y="1"/>
                    <a:pt x="9167" y="3"/>
                    <a:pt x="9144" y="7"/>
                  </a:cubicBezTo>
                  <a:lnTo>
                    <a:pt x="7870" y="162"/>
                  </a:lnTo>
                  <a:cubicBezTo>
                    <a:pt x="7620" y="197"/>
                    <a:pt x="7442" y="435"/>
                    <a:pt x="7477" y="685"/>
                  </a:cubicBezTo>
                  <a:cubicBezTo>
                    <a:pt x="7500" y="920"/>
                    <a:pt x="7711" y="1092"/>
                    <a:pt x="7944" y="1092"/>
                  </a:cubicBezTo>
                  <a:cubicBezTo>
                    <a:pt x="7959" y="1092"/>
                    <a:pt x="7974" y="1092"/>
                    <a:pt x="7989" y="1090"/>
                  </a:cubicBezTo>
                  <a:lnTo>
                    <a:pt x="8096" y="1066"/>
                  </a:lnTo>
                  <a:cubicBezTo>
                    <a:pt x="6537" y="2876"/>
                    <a:pt x="4691" y="3805"/>
                    <a:pt x="3382" y="4269"/>
                  </a:cubicBezTo>
                  <a:cubicBezTo>
                    <a:pt x="1739" y="4853"/>
                    <a:pt x="476" y="4912"/>
                    <a:pt x="465" y="4912"/>
                  </a:cubicBezTo>
                  <a:cubicBezTo>
                    <a:pt x="203" y="4924"/>
                    <a:pt x="0" y="5138"/>
                    <a:pt x="12" y="5388"/>
                  </a:cubicBezTo>
                  <a:cubicBezTo>
                    <a:pt x="36" y="5638"/>
                    <a:pt x="226" y="5829"/>
                    <a:pt x="476" y="5829"/>
                  </a:cubicBezTo>
                  <a:lnTo>
                    <a:pt x="488" y="5829"/>
                  </a:lnTo>
                  <a:cubicBezTo>
                    <a:pt x="548" y="5829"/>
                    <a:pt x="1893" y="5793"/>
                    <a:pt x="3667" y="5150"/>
                  </a:cubicBezTo>
                  <a:cubicBezTo>
                    <a:pt x="4656" y="4793"/>
                    <a:pt x="5596" y="4317"/>
                    <a:pt x="6442" y="3745"/>
                  </a:cubicBezTo>
                  <a:cubicBezTo>
                    <a:pt x="6525" y="3710"/>
                    <a:pt x="6537" y="3614"/>
                    <a:pt x="6489" y="3543"/>
                  </a:cubicBezTo>
                  <a:cubicBezTo>
                    <a:pt x="6458" y="3497"/>
                    <a:pt x="6413" y="3471"/>
                    <a:pt x="6365" y="3471"/>
                  </a:cubicBezTo>
                  <a:cubicBezTo>
                    <a:pt x="6339" y="3471"/>
                    <a:pt x="6312" y="3478"/>
                    <a:pt x="6287" y="3495"/>
                  </a:cubicBezTo>
                  <a:cubicBezTo>
                    <a:pt x="5453" y="4067"/>
                    <a:pt x="4537" y="4519"/>
                    <a:pt x="3560" y="4865"/>
                  </a:cubicBezTo>
                  <a:cubicBezTo>
                    <a:pt x="1834" y="5484"/>
                    <a:pt x="536" y="5519"/>
                    <a:pt x="476" y="5531"/>
                  </a:cubicBezTo>
                  <a:cubicBezTo>
                    <a:pt x="393" y="5531"/>
                    <a:pt x="310" y="5460"/>
                    <a:pt x="310" y="5377"/>
                  </a:cubicBezTo>
                  <a:cubicBezTo>
                    <a:pt x="310" y="5281"/>
                    <a:pt x="393" y="5210"/>
                    <a:pt x="476" y="5198"/>
                  </a:cubicBezTo>
                  <a:cubicBezTo>
                    <a:pt x="488" y="5198"/>
                    <a:pt x="1798" y="5150"/>
                    <a:pt x="3489" y="4543"/>
                  </a:cubicBezTo>
                  <a:cubicBezTo>
                    <a:pt x="4894" y="4031"/>
                    <a:pt x="6918" y="3007"/>
                    <a:pt x="8573" y="947"/>
                  </a:cubicBezTo>
                  <a:cubicBezTo>
                    <a:pt x="8664" y="856"/>
                    <a:pt x="8579" y="709"/>
                    <a:pt x="8456" y="709"/>
                  </a:cubicBezTo>
                  <a:cubicBezTo>
                    <a:pt x="8451" y="709"/>
                    <a:pt x="8447" y="709"/>
                    <a:pt x="8442" y="709"/>
                  </a:cubicBezTo>
                  <a:lnTo>
                    <a:pt x="7966" y="769"/>
                  </a:lnTo>
                  <a:cubicBezTo>
                    <a:pt x="7951" y="772"/>
                    <a:pt x="7937" y="774"/>
                    <a:pt x="7924" y="774"/>
                  </a:cubicBezTo>
                  <a:cubicBezTo>
                    <a:pt x="7850" y="774"/>
                    <a:pt x="7797" y="720"/>
                    <a:pt x="7787" y="650"/>
                  </a:cubicBezTo>
                  <a:cubicBezTo>
                    <a:pt x="7751" y="554"/>
                    <a:pt x="7835" y="459"/>
                    <a:pt x="7930" y="447"/>
                  </a:cubicBezTo>
                  <a:lnTo>
                    <a:pt x="9204" y="281"/>
                  </a:lnTo>
                  <a:cubicBezTo>
                    <a:pt x="9210" y="280"/>
                    <a:pt x="9216" y="280"/>
                    <a:pt x="9222" y="280"/>
                  </a:cubicBezTo>
                  <a:cubicBezTo>
                    <a:pt x="9311" y="280"/>
                    <a:pt x="9394" y="358"/>
                    <a:pt x="9394" y="447"/>
                  </a:cubicBezTo>
                  <a:lnTo>
                    <a:pt x="9394" y="1709"/>
                  </a:lnTo>
                  <a:cubicBezTo>
                    <a:pt x="9394" y="1805"/>
                    <a:pt x="9323" y="1876"/>
                    <a:pt x="9228" y="1876"/>
                  </a:cubicBezTo>
                  <a:cubicBezTo>
                    <a:pt x="9132" y="1876"/>
                    <a:pt x="9061" y="1805"/>
                    <a:pt x="9061" y="1709"/>
                  </a:cubicBezTo>
                  <a:lnTo>
                    <a:pt x="9061" y="1328"/>
                  </a:lnTo>
                  <a:cubicBezTo>
                    <a:pt x="9061" y="1269"/>
                    <a:pt x="9025" y="1209"/>
                    <a:pt x="8978" y="1186"/>
                  </a:cubicBezTo>
                  <a:cubicBezTo>
                    <a:pt x="8963" y="1183"/>
                    <a:pt x="8948" y="1181"/>
                    <a:pt x="8932" y="1181"/>
                  </a:cubicBezTo>
                  <a:cubicBezTo>
                    <a:pt x="8882" y="1181"/>
                    <a:pt x="8829" y="1197"/>
                    <a:pt x="8811" y="1233"/>
                  </a:cubicBezTo>
                  <a:cubicBezTo>
                    <a:pt x="8263" y="1924"/>
                    <a:pt x="7620" y="2531"/>
                    <a:pt x="6930" y="3067"/>
                  </a:cubicBezTo>
                  <a:cubicBezTo>
                    <a:pt x="6870" y="3114"/>
                    <a:pt x="6858" y="3210"/>
                    <a:pt x="6906" y="3269"/>
                  </a:cubicBezTo>
                  <a:cubicBezTo>
                    <a:pt x="6936" y="3307"/>
                    <a:pt x="6985" y="3330"/>
                    <a:pt x="7032" y="3330"/>
                  </a:cubicBezTo>
                  <a:cubicBezTo>
                    <a:pt x="7060" y="3330"/>
                    <a:pt x="7086" y="3322"/>
                    <a:pt x="7108" y="3305"/>
                  </a:cubicBezTo>
                  <a:cubicBezTo>
                    <a:pt x="7704" y="2840"/>
                    <a:pt x="8275" y="2305"/>
                    <a:pt x="8775" y="1745"/>
                  </a:cubicBezTo>
                  <a:cubicBezTo>
                    <a:pt x="8799" y="1995"/>
                    <a:pt x="8989" y="2186"/>
                    <a:pt x="9239" y="2186"/>
                  </a:cubicBezTo>
                  <a:cubicBezTo>
                    <a:pt x="9490" y="2186"/>
                    <a:pt x="9704" y="1983"/>
                    <a:pt x="9704" y="1721"/>
                  </a:cubicBezTo>
                  <a:lnTo>
                    <a:pt x="9704" y="459"/>
                  </a:lnTo>
                  <a:cubicBezTo>
                    <a:pt x="9680" y="328"/>
                    <a:pt x="9620" y="209"/>
                    <a:pt x="9513" y="126"/>
                  </a:cubicBezTo>
                  <a:cubicBezTo>
                    <a:pt x="9425" y="47"/>
                    <a:pt x="9319" y="1"/>
                    <a:pt x="92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</p:grpSp>
      <p:grpSp>
        <p:nvGrpSpPr>
          <p:cNvPr id="33804" name="Google Shape;1119;p36"/>
          <p:cNvGrpSpPr>
            <a:grpSpLocks/>
          </p:cNvGrpSpPr>
          <p:nvPr/>
        </p:nvGrpSpPr>
        <p:grpSpPr bwMode="auto">
          <a:xfrm>
            <a:off x="4754034" y="4104218"/>
            <a:ext cx="423333" cy="425449"/>
            <a:chOff x="3725461" y="2444712"/>
            <a:chExt cx="334279" cy="334661"/>
          </a:xfrm>
        </p:grpSpPr>
        <p:sp>
          <p:nvSpPr>
            <p:cNvPr id="33841" name="Google Shape;1120;p36"/>
            <p:cNvSpPr>
              <a:spLocks/>
            </p:cNvSpPr>
            <p:nvPr/>
          </p:nvSpPr>
          <p:spPr bwMode="auto">
            <a:xfrm>
              <a:off x="3939200" y="2554239"/>
              <a:ext cx="53092" cy="53092"/>
            </a:xfrm>
            <a:custGeom>
              <a:avLst/>
              <a:gdLst>
                <a:gd name="T0" fmla="*/ 834 w 1668"/>
                <a:gd name="T1" fmla="*/ 334 h 1668"/>
                <a:gd name="T2" fmla="*/ 1334 w 1668"/>
                <a:gd name="T3" fmla="*/ 834 h 1668"/>
                <a:gd name="T4" fmla="*/ 834 w 1668"/>
                <a:gd name="T5" fmla="*/ 1346 h 1668"/>
                <a:gd name="T6" fmla="*/ 322 w 1668"/>
                <a:gd name="T7" fmla="*/ 834 h 1668"/>
                <a:gd name="T8" fmla="*/ 834 w 1668"/>
                <a:gd name="T9" fmla="*/ 334 h 1668"/>
                <a:gd name="T10" fmla="*/ 834 w 1668"/>
                <a:gd name="T11" fmla="*/ 0 h 1668"/>
                <a:gd name="T12" fmla="*/ 0 w 1668"/>
                <a:gd name="T13" fmla="*/ 834 h 1668"/>
                <a:gd name="T14" fmla="*/ 834 w 1668"/>
                <a:gd name="T15" fmla="*/ 1667 h 1668"/>
                <a:gd name="T16" fmla="*/ 1667 w 1668"/>
                <a:gd name="T17" fmla="*/ 834 h 1668"/>
                <a:gd name="T18" fmla="*/ 834 w 1668"/>
                <a:gd name="T19" fmla="*/ 0 h 1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68" h="1668" extrusionOk="0">
                  <a:moveTo>
                    <a:pt x="834" y="334"/>
                  </a:moveTo>
                  <a:cubicBezTo>
                    <a:pt x="1108" y="334"/>
                    <a:pt x="1334" y="548"/>
                    <a:pt x="1334" y="834"/>
                  </a:cubicBezTo>
                  <a:cubicBezTo>
                    <a:pt x="1334" y="1119"/>
                    <a:pt x="1108" y="1346"/>
                    <a:pt x="834" y="1346"/>
                  </a:cubicBezTo>
                  <a:cubicBezTo>
                    <a:pt x="548" y="1346"/>
                    <a:pt x="322" y="1119"/>
                    <a:pt x="322" y="834"/>
                  </a:cubicBezTo>
                  <a:cubicBezTo>
                    <a:pt x="322" y="548"/>
                    <a:pt x="548" y="334"/>
                    <a:pt x="834" y="334"/>
                  </a:cubicBezTo>
                  <a:close/>
                  <a:moveTo>
                    <a:pt x="834" y="0"/>
                  </a:moveTo>
                  <a:cubicBezTo>
                    <a:pt x="370" y="0"/>
                    <a:pt x="0" y="369"/>
                    <a:pt x="0" y="834"/>
                  </a:cubicBezTo>
                  <a:cubicBezTo>
                    <a:pt x="0" y="1298"/>
                    <a:pt x="370" y="1667"/>
                    <a:pt x="834" y="1667"/>
                  </a:cubicBezTo>
                  <a:cubicBezTo>
                    <a:pt x="1286" y="1667"/>
                    <a:pt x="1667" y="1298"/>
                    <a:pt x="1667" y="834"/>
                  </a:cubicBezTo>
                  <a:cubicBezTo>
                    <a:pt x="1667" y="369"/>
                    <a:pt x="1286" y="0"/>
                    <a:pt x="8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33842" name="Google Shape;1121;p36"/>
            <p:cNvSpPr>
              <a:spLocks/>
            </p:cNvSpPr>
            <p:nvPr/>
          </p:nvSpPr>
          <p:spPr bwMode="auto">
            <a:xfrm>
              <a:off x="3941078" y="2618281"/>
              <a:ext cx="68625" cy="49305"/>
            </a:xfrm>
            <a:custGeom>
              <a:avLst/>
              <a:gdLst>
                <a:gd name="T0" fmla="*/ 775 w 2156"/>
                <a:gd name="T1" fmla="*/ 0 h 1549"/>
                <a:gd name="T2" fmla="*/ 120 w 2156"/>
                <a:gd name="T3" fmla="*/ 167 h 1549"/>
                <a:gd name="T4" fmla="*/ 37 w 2156"/>
                <a:gd name="T5" fmla="*/ 381 h 1549"/>
                <a:gd name="T6" fmla="*/ 201 w 2156"/>
                <a:gd name="T7" fmla="*/ 479 h 1549"/>
                <a:gd name="T8" fmla="*/ 263 w 2156"/>
                <a:gd name="T9" fmla="*/ 465 h 1549"/>
                <a:gd name="T10" fmla="*/ 751 w 2156"/>
                <a:gd name="T11" fmla="*/ 346 h 1549"/>
                <a:gd name="T12" fmla="*/ 1799 w 2156"/>
                <a:gd name="T13" fmla="*/ 1215 h 1549"/>
                <a:gd name="T14" fmla="*/ 751 w 2156"/>
                <a:gd name="T15" fmla="*/ 1215 h 1549"/>
                <a:gd name="T16" fmla="*/ 584 w 2156"/>
                <a:gd name="T17" fmla="*/ 1382 h 1549"/>
                <a:gd name="T18" fmla="*/ 751 w 2156"/>
                <a:gd name="T19" fmla="*/ 1548 h 1549"/>
                <a:gd name="T20" fmla="*/ 1977 w 2156"/>
                <a:gd name="T21" fmla="*/ 1548 h 1549"/>
                <a:gd name="T22" fmla="*/ 2144 w 2156"/>
                <a:gd name="T23" fmla="*/ 1382 h 1549"/>
                <a:gd name="T24" fmla="*/ 775 w 2156"/>
                <a:gd name="T25" fmla="*/ 0 h 1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56" h="1549" extrusionOk="0">
                  <a:moveTo>
                    <a:pt x="775" y="0"/>
                  </a:moveTo>
                  <a:cubicBezTo>
                    <a:pt x="549" y="0"/>
                    <a:pt x="311" y="60"/>
                    <a:pt x="120" y="167"/>
                  </a:cubicBezTo>
                  <a:cubicBezTo>
                    <a:pt x="37" y="203"/>
                    <a:pt x="1" y="310"/>
                    <a:pt x="37" y="381"/>
                  </a:cubicBezTo>
                  <a:cubicBezTo>
                    <a:pt x="72" y="443"/>
                    <a:pt x="140" y="479"/>
                    <a:pt x="201" y="479"/>
                  </a:cubicBezTo>
                  <a:cubicBezTo>
                    <a:pt x="223" y="479"/>
                    <a:pt x="244" y="474"/>
                    <a:pt x="263" y="465"/>
                  </a:cubicBezTo>
                  <a:cubicBezTo>
                    <a:pt x="418" y="381"/>
                    <a:pt x="596" y="346"/>
                    <a:pt x="751" y="346"/>
                  </a:cubicBezTo>
                  <a:cubicBezTo>
                    <a:pt x="1275" y="346"/>
                    <a:pt x="1704" y="727"/>
                    <a:pt x="1799" y="1215"/>
                  </a:cubicBezTo>
                  <a:lnTo>
                    <a:pt x="751" y="1215"/>
                  </a:lnTo>
                  <a:cubicBezTo>
                    <a:pt x="668" y="1215"/>
                    <a:pt x="584" y="1298"/>
                    <a:pt x="584" y="1382"/>
                  </a:cubicBezTo>
                  <a:cubicBezTo>
                    <a:pt x="584" y="1477"/>
                    <a:pt x="668" y="1548"/>
                    <a:pt x="751" y="1548"/>
                  </a:cubicBezTo>
                  <a:lnTo>
                    <a:pt x="1977" y="1548"/>
                  </a:lnTo>
                  <a:cubicBezTo>
                    <a:pt x="2061" y="1548"/>
                    <a:pt x="2144" y="1477"/>
                    <a:pt x="2144" y="1382"/>
                  </a:cubicBezTo>
                  <a:cubicBezTo>
                    <a:pt x="2156" y="620"/>
                    <a:pt x="1525" y="0"/>
                    <a:pt x="7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33843" name="Google Shape;1122;p36"/>
            <p:cNvSpPr>
              <a:spLocks/>
            </p:cNvSpPr>
            <p:nvPr/>
          </p:nvSpPr>
          <p:spPr bwMode="auto">
            <a:xfrm>
              <a:off x="3775116" y="2618281"/>
              <a:ext cx="68625" cy="49305"/>
            </a:xfrm>
            <a:custGeom>
              <a:avLst/>
              <a:gdLst>
                <a:gd name="T0" fmla="*/ 1381 w 2156"/>
                <a:gd name="T1" fmla="*/ 0 h 1549"/>
                <a:gd name="T2" fmla="*/ 0 w 2156"/>
                <a:gd name="T3" fmla="*/ 1382 h 1549"/>
                <a:gd name="T4" fmla="*/ 167 w 2156"/>
                <a:gd name="T5" fmla="*/ 1548 h 1549"/>
                <a:gd name="T6" fmla="*/ 1405 w 2156"/>
                <a:gd name="T7" fmla="*/ 1548 h 1549"/>
                <a:gd name="T8" fmla="*/ 1560 w 2156"/>
                <a:gd name="T9" fmla="*/ 1382 h 1549"/>
                <a:gd name="T10" fmla="*/ 1417 w 2156"/>
                <a:gd name="T11" fmla="*/ 1215 h 1549"/>
                <a:gd name="T12" fmla="*/ 357 w 2156"/>
                <a:gd name="T13" fmla="*/ 1215 h 1549"/>
                <a:gd name="T14" fmla="*/ 1405 w 2156"/>
                <a:gd name="T15" fmla="*/ 346 h 1549"/>
                <a:gd name="T16" fmla="*/ 1893 w 2156"/>
                <a:gd name="T17" fmla="*/ 465 h 1549"/>
                <a:gd name="T18" fmla="*/ 1962 w 2156"/>
                <a:gd name="T19" fmla="*/ 481 h 1549"/>
                <a:gd name="T20" fmla="*/ 2119 w 2156"/>
                <a:gd name="T21" fmla="*/ 381 h 1549"/>
                <a:gd name="T22" fmla="*/ 2036 w 2156"/>
                <a:gd name="T23" fmla="*/ 167 h 1549"/>
                <a:gd name="T24" fmla="*/ 1381 w 2156"/>
                <a:gd name="T25" fmla="*/ 0 h 1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56" h="1549" extrusionOk="0">
                  <a:moveTo>
                    <a:pt x="1381" y="0"/>
                  </a:moveTo>
                  <a:cubicBezTo>
                    <a:pt x="631" y="0"/>
                    <a:pt x="0" y="620"/>
                    <a:pt x="0" y="1382"/>
                  </a:cubicBezTo>
                  <a:cubicBezTo>
                    <a:pt x="0" y="1477"/>
                    <a:pt x="71" y="1548"/>
                    <a:pt x="167" y="1548"/>
                  </a:cubicBezTo>
                  <a:lnTo>
                    <a:pt x="1405" y="1548"/>
                  </a:lnTo>
                  <a:cubicBezTo>
                    <a:pt x="1488" y="1548"/>
                    <a:pt x="1560" y="1477"/>
                    <a:pt x="1560" y="1382"/>
                  </a:cubicBezTo>
                  <a:cubicBezTo>
                    <a:pt x="1560" y="1298"/>
                    <a:pt x="1500" y="1215"/>
                    <a:pt x="1417" y="1215"/>
                  </a:cubicBezTo>
                  <a:lnTo>
                    <a:pt x="357" y="1215"/>
                  </a:lnTo>
                  <a:cubicBezTo>
                    <a:pt x="429" y="715"/>
                    <a:pt x="881" y="346"/>
                    <a:pt x="1405" y="346"/>
                  </a:cubicBezTo>
                  <a:cubicBezTo>
                    <a:pt x="1584" y="346"/>
                    <a:pt x="1738" y="381"/>
                    <a:pt x="1893" y="465"/>
                  </a:cubicBezTo>
                  <a:cubicBezTo>
                    <a:pt x="1914" y="475"/>
                    <a:pt x="1938" y="481"/>
                    <a:pt x="1962" y="481"/>
                  </a:cubicBezTo>
                  <a:cubicBezTo>
                    <a:pt x="2022" y="481"/>
                    <a:pt x="2086" y="449"/>
                    <a:pt x="2119" y="381"/>
                  </a:cubicBezTo>
                  <a:cubicBezTo>
                    <a:pt x="2155" y="310"/>
                    <a:pt x="2131" y="203"/>
                    <a:pt x="2036" y="167"/>
                  </a:cubicBezTo>
                  <a:cubicBezTo>
                    <a:pt x="1846" y="60"/>
                    <a:pt x="1607" y="0"/>
                    <a:pt x="13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33844" name="Google Shape;1123;p36"/>
            <p:cNvSpPr>
              <a:spLocks/>
            </p:cNvSpPr>
            <p:nvPr/>
          </p:nvSpPr>
          <p:spPr bwMode="auto">
            <a:xfrm>
              <a:off x="3793291" y="2554239"/>
              <a:ext cx="53092" cy="53092"/>
            </a:xfrm>
            <a:custGeom>
              <a:avLst/>
              <a:gdLst>
                <a:gd name="T0" fmla="*/ 834 w 1668"/>
                <a:gd name="T1" fmla="*/ 334 h 1668"/>
                <a:gd name="T2" fmla="*/ 1334 w 1668"/>
                <a:gd name="T3" fmla="*/ 834 h 1668"/>
                <a:gd name="T4" fmla="*/ 834 w 1668"/>
                <a:gd name="T5" fmla="*/ 1346 h 1668"/>
                <a:gd name="T6" fmla="*/ 322 w 1668"/>
                <a:gd name="T7" fmla="*/ 834 h 1668"/>
                <a:gd name="T8" fmla="*/ 834 w 1668"/>
                <a:gd name="T9" fmla="*/ 334 h 1668"/>
                <a:gd name="T10" fmla="*/ 834 w 1668"/>
                <a:gd name="T11" fmla="*/ 0 h 1668"/>
                <a:gd name="T12" fmla="*/ 1 w 1668"/>
                <a:gd name="T13" fmla="*/ 834 h 1668"/>
                <a:gd name="T14" fmla="*/ 834 w 1668"/>
                <a:gd name="T15" fmla="*/ 1667 h 1668"/>
                <a:gd name="T16" fmla="*/ 1667 w 1668"/>
                <a:gd name="T17" fmla="*/ 834 h 1668"/>
                <a:gd name="T18" fmla="*/ 834 w 1668"/>
                <a:gd name="T19" fmla="*/ 0 h 1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68" h="1668" extrusionOk="0">
                  <a:moveTo>
                    <a:pt x="834" y="334"/>
                  </a:moveTo>
                  <a:cubicBezTo>
                    <a:pt x="1108" y="334"/>
                    <a:pt x="1334" y="548"/>
                    <a:pt x="1334" y="834"/>
                  </a:cubicBezTo>
                  <a:cubicBezTo>
                    <a:pt x="1334" y="1119"/>
                    <a:pt x="1108" y="1346"/>
                    <a:pt x="834" y="1346"/>
                  </a:cubicBezTo>
                  <a:cubicBezTo>
                    <a:pt x="548" y="1346"/>
                    <a:pt x="322" y="1119"/>
                    <a:pt x="322" y="834"/>
                  </a:cubicBezTo>
                  <a:cubicBezTo>
                    <a:pt x="322" y="548"/>
                    <a:pt x="560" y="334"/>
                    <a:pt x="834" y="334"/>
                  </a:cubicBezTo>
                  <a:close/>
                  <a:moveTo>
                    <a:pt x="834" y="0"/>
                  </a:moveTo>
                  <a:cubicBezTo>
                    <a:pt x="370" y="0"/>
                    <a:pt x="1" y="369"/>
                    <a:pt x="1" y="834"/>
                  </a:cubicBezTo>
                  <a:cubicBezTo>
                    <a:pt x="1" y="1298"/>
                    <a:pt x="370" y="1667"/>
                    <a:pt x="834" y="1667"/>
                  </a:cubicBezTo>
                  <a:cubicBezTo>
                    <a:pt x="1286" y="1667"/>
                    <a:pt x="1667" y="1298"/>
                    <a:pt x="1667" y="834"/>
                  </a:cubicBezTo>
                  <a:cubicBezTo>
                    <a:pt x="1667" y="369"/>
                    <a:pt x="1286" y="0"/>
                    <a:pt x="8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33845" name="Google Shape;1124;p36"/>
            <p:cNvSpPr>
              <a:spLocks/>
            </p:cNvSpPr>
            <p:nvPr/>
          </p:nvSpPr>
          <p:spPr bwMode="auto">
            <a:xfrm>
              <a:off x="3858097" y="2540584"/>
              <a:ext cx="69007" cy="69007"/>
            </a:xfrm>
            <a:custGeom>
              <a:avLst/>
              <a:gdLst>
                <a:gd name="T0" fmla="*/ 1084 w 2168"/>
                <a:gd name="T1" fmla="*/ 346 h 2168"/>
                <a:gd name="T2" fmla="*/ 1834 w 2168"/>
                <a:gd name="T3" fmla="*/ 1084 h 2168"/>
                <a:gd name="T4" fmla="*/ 1084 w 2168"/>
                <a:gd name="T5" fmla="*/ 1834 h 2168"/>
                <a:gd name="T6" fmla="*/ 346 w 2168"/>
                <a:gd name="T7" fmla="*/ 1084 h 2168"/>
                <a:gd name="T8" fmla="*/ 1084 w 2168"/>
                <a:gd name="T9" fmla="*/ 346 h 2168"/>
                <a:gd name="T10" fmla="*/ 1084 w 2168"/>
                <a:gd name="T11" fmla="*/ 1 h 2168"/>
                <a:gd name="T12" fmla="*/ 1 w 2168"/>
                <a:gd name="T13" fmla="*/ 1084 h 2168"/>
                <a:gd name="T14" fmla="*/ 1084 w 2168"/>
                <a:gd name="T15" fmla="*/ 2168 h 2168"/>
                <a:gd name="T16" fmla="*/ 2167 w 2168"/>
                <a:gd name="T17" fmla="*/ 1084 h 2168"/>
                <a:gd name="T18" fmla="*/ 1084 w 2168"/>
                <a:gd name="T19" fmla="*/ 1 h 2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68" h="2168" extrusionOk="0">
                  <a:moveTo>
                    <a:pt x="1084" y="346"/>
                  </a:moveTo>
                  <a:cubicBezTo>
                    <a:pt x="1501" y="346"/>
                    <a:pt x="1834" y="667"/>
                    <a:pt x="1834" y="1084"/>
                  </a:cubicBezTo>
                  <a:cubicBezTo>
                    <a:pt x="1834" y="1501"/>
                    <a:pt x="1501" y="1834"/>
                    <a:pt x="1084" y="1834"/>
                  </a:cubicBezTo>
                  <a:cubicBezTo>
                    <a:pt x="667" y="1834"/>
                    <a:pt x="346" y="1501"/>
                    <a:pt x="346" y="1084"/>
                  </a:cubicBezTo>
                  <a:cubicBezTo>
                    <a:pt x="346" y="667"/>
                    <a:pt x="667" y="346"/>
                    <a:pt x="1084" y="346"/>
                  </a:cubicBezTo>
                  <a:close/>
                  <a:moveTo>
                    <a:pt x="1084" y="1"/>
                  </a:moveTo>
                  <a:cubicBezTo>
                    <a:pt x="489" y="1"/>
                    <a:pt x="1" y="489"/>
                    <a:pt x="1" y="1084"/>
                  </a:cubicBezTo>
                  <a:cubicBezTo>
                    <a:pt x="1" y="1679"/>
                    <a:pt x="489" y="2168"/>
                    <a:pt x="1084" y="2168"/>
                  </a:cubicBezTo>
                  <a:cubicBezTo>
                    <a:pt x="1679" y="2168"/>
                    <a:pt x="2167" y="1679"/>
                    <a:pt x="2167" y="1084"/>
                  </a:cubicBezTo>
                  <a:cubicBezTo>
                    <a:pt x="2167" y="489"/>
                    <a:pt x="1679" y="1"/>
                    <a:pt x="10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33846" name="Google Shape;1125;p36"/>
            <p:cNvSpPr>
              <a:spLocks/>
            </p:cNvSpPr>
            <p:nvPr/>
          </p:nvSpPr>
          <p:spPr bwMode="auto">
            <a:xfrm>
              <a:off x="3834224" y="2620159"/>
              <a:ext cx="116752" cy="63342"/>
            </a:xfrm>
            <a:custGeom>
              <a:avLst/>
              <a:gdLst>
                <a:gd name="T0" fmla="*/ 1834 w 3668"/>
                <a:gd name="T1" fmla="*/ 322 h 1990"/>
                <a:gd name="T2" fmla="*/ 3310 w 3668"/>
                <a:gd name="T3" fmla="*/ 1656 h 1990"/>
                <a:gd name="T4" fmla="*/ 358 w 3668"/>
                <a:gd name="T5" fmla="*/ 1656 h 1990"/>
                <a:gd name="T6" fmla="*/ 1834 w 3668"/>
                <a:gd name="T7" fmla="*/ 322 h 1990"/>
                <a:gd name="T8" fmla="*/ 1834 w 3668"/>
                <a:gd name="T9" fmla="*/ 1 h 1990"/>
                <a:gd name="T10" fmla="*/ 0 w 3668"/>
                <a:gd name="T11" fmla="*/ 1835 h 1990"/>
                <a:gd name="T12" fmla="*/ 167 w 3668"/>
                <a:gd name="T13" fmla="*/ 1989 h 1990"/>
                <a:gd name="T14" fmla="*/ 3489 w 3668"/>
                <a:gd name="T15" fmla="*/ 1989 h 1990"/>
                <a:gd name="T16" fmla="*/ 3656 w 3668"/>
                <a:gd name="T17" fmla="*/ 1835 h 1990"/>
                <a:gd name="T18" fmla="*/ 1834 w 3668"/>
                <a:gd name="T19" fmla="*/ 1 h 19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68" h="1990" extrusionOk="0">
                  <a:moveTo>
                    <a:pt x="1834" y="322"/>
                  </a:moveTo>
                  <a:cubicBezTo>
                    <a:pt x="2596" y="322"/>
                    <a:pt x="3239" y="906"/>
                    <a:pt x="3310" y="1656"/>
                  </a:cubicBezTo>
                  <a:lnTo>
                    <a:pt x="358" y="1656"/>
                  </a:lnTo>
                  <a:cubicBezTo>
                    <a:pt x="453" y="906"/>
                    <a:pt x="1072" y="322"/>
                    <a:pt x="1834" y="322"/>
                  </a:cubicBezTo>
                  <a:close/>
                  <a:moveTo>
                    <a:pt x="1834" y="1"/>
                  </a:moveTo>
                  <a:cubicBezTo>
                    <a:pt x="822" y="1"/>
                    <a:pt x="0" y="823"/>
                    <a:pt x="0" y="1835"/>
                  </a:cubicBezTo>
                  <a:cubicBezTo>
                    <a:pt x="0" y="1918"/>
                    <a:pt x="84" y="1989"/>
                    <a:pt x="167" y="1989"/>
                  </a:cubicBezTo>
                  <a:lnTo>
                    <a:pt x="3489" y="1989"/>
                  </a:lnTo>
                  <a:cubicBezTo>
                    <a:pt x="3572" y="1989"/>
                    <a:pt x="3656" y="1918"/>
                    <a:pt x="3656" y="1835"/>
                  </a:cubicBezTo>
                  <a:cubicBezTo>
                    <a:pt x="3668" y="823"/>
                    <a:pt x="2846" y="1"/>
                    <a:pt x="1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33847" name="Google Shape;1126;p36"/>
            <p:cNvSpPr>
              <a:spLocks/>
            </p:cNvSpPr>
            <p:nvPr/>
          </p:nvSpPr>
          <p:spPr bwMode="auto">
            <a:xfrm>
              <a:off x="3725461" y="2444712"/>
              <a:ext cx="334279" cy="334661"/>
            </a:xfrm>
            <a:custGeom>
              <a:avLst/>
              <a:gdLst>
                <a:gd name="T0" fmla="*/ 5418 w 10502"/>
                <a:gd name="T1" fmla="*/ 905 h 10514"/>
                <a:gd name="T2" fmla="*/ 9597 w 10502"/>
                <a:gd name="T3" fmla="*/ 5096 h 10514"/>
                <a:gd name="T4" fmla="*/ 9192 w 10502"/>
                <a:gd name="T5" fmla="*/ 5096 h 10514"/>
                <a:gd name="T6" fmla="*/ 9037 w 10502"/>
                <a:gd name="T7" fmla="*/ 5263 h 10514"/>
                <a:gd name="T8" fmla="*/ 9192 w 10502"/>
                <a:gd name="T9" fmla="*/ 5418 h 10514"/>
                <a:gd name="T10" fmla="*/ 9597 w 10502"/>
                <a:gd name="T11" fmla="*/ 5418 h 10514"/>
                <a:gd name="T12" fmla="*/ 5418 w 10502"/>
                <a:gd name="T13" fmla="*/ 9609 h 10514"/>
                <a:gd name="T14" fmla="*/ 5418 w 10502"/>
                <a:gd name="T15" fmla="*/ 9204 h 10514"/>
                <a:gd name="T16" fmla="*/ 5251 w 10502"/>
                <a:gd name="T17" fmla="*/ 9037 h 10514"/>
                <a:gd name="T18" fmla="*/ 5084 w 10502"/>
                <a:gd name="T19" fmla="*/ 9204 h 10514"/>
                <a:gd name="T20" fmla="*/ 5084 w 10502"/>
                <a:gd name="T21" fmla="*/ 9609 h 10514"/>
                <a:gd name="T22" fmla="*/ 905 w 10502"/>
                <a:gd name="T23" fmla="*/ 5418 h 10514"/>
                <a:gd name="T24" fmla="*/ 1310 w 10502"/>
                <a:gd name="T25" fmla="*/ 5418 h 10514"/>
                <a:gd name="T26" fmla="*/ 1477 w 10502"/>
                <a:gd name="T27" fmla="*/ 5263 h 10514"/>
                <a:gd name="T28" fmla="*/ 1310 w 10502"/>
                <a:gd name="T29" fmla="*/ 5096 h 10514"/>
                <a:gd name="T30" fmla="*/ 905 w 10502"/>
                <a:gd name="T31" fmla="*/ 5096 h 10514"/>
                <a:gd name="T32" fmla="*/ 5084 w 10502"/>
                <a:gd name="T33" fmla="*/ 905 h 10514"/>
                <a:gd name="T34" fmla="*/ 5084 w 10502"/>
                <a:gd name="T35" fmla="*/ 1310 h 10514"/>
                <a:gd name="T36" fmla="*/ 5251 w 10502"/>
                <a:gd name="T37" fmla="*/ 1477 h 10514"/>
                <a:gd name="T38" fmla="*/ 5418 w 10502"/>
                <a:gd name="T39" fmla="*/ 1310 h 10514"/>
                <a:gd name="T40" fmla="*/ 5418 w 10502"/>
                <a:gd name="T41" fmla="*/ 905 h 10514"/>
                <a:gd name="T42" fmla="*/ 5251 w 10502"/>
                <a:gd name="T43" fmla="*/ 0 h 10514"/>
                <a:gd name="T44" fmla="*/ 5084 w 10502"/>
                <a:gd name="T45" fmla="*/ 167 h 10514"/>
                <a:gd name="T46" fmla="*/ 5084 w 10502"/>
                <a:gd name="T47" fmla="*/ 572 h 10514"/>
                <a:gd name="T48" fmla="*/ 560 w 10502"/>
                <a:gd name="T49" fmla="*/ 5096 h 10514"/>
                <a:gd name="T50" fmla="*/ 167 w 10502"/>
                <a:gd name="T51" fmla="*/ 5096 h 10514"/>
                <a:gd name="T52" fmla="*/ 0 w 10502"/>
                <a:gd name="T53" fmla="*/ 5263 h 10514"/>
                <a:gd name="T54" fmla="*/ 167 w 10502"/>
                <a:gd name="T55" fmla="*/ 5418 h 10514"/>
                <a:gd name="T56" fmla="*/ 560 w 10502"/>
                <a:gd name="T57" fmla="*/ 5418 h 10514"/>
                <a:gd name="T58" fmla="*/ 5084 w 10502"/>
                <a:gd name="T59" fmla="*/ 9942 h 10514"/>
                <a:gd name="T60" fmla="*/ 5084 w 10502"/>
                <a:gd name="T61" fmla="*/ 10347 h 10514"/>
                <a:gd name="T62" fmla="*/ 5251 w 10502"/>
                <a:gd name="T63" fmla="*/ 10514 h 10514"/>
                <a:gd name="T64" fmla="*/ 5418 w 10502"/>
                <a:gd name="T65" fmla="*/ 10347 h 10514"/>
                <a:gd name="T66" fmla="*/ 5418 w 10502"/>
                <a:gd name="T67" fmla="*/ 9942 h 10514"/>
                <a:gd name="T68" fmla="*/ 9942 w 10502"/>
                <a:gd name="T69" fmla="*/ 5418 h 10514"/>
                <a:gd name="T70" fmla="*/ 10347 w 10502"/>
                <a:gd name="T71" fmla="*/ 5418 h 10514"/>
                <a:gd name="T72" fmla="*/ 10502 w 10502"/>
                <a:gd name="T73" fmla="*/ 5263 h 10514"/>
                <a:gd name="T74" fmla="*/ 10347 w 10502"/>
                <a:gd name="T75" fmla="*/ 5096 h 10514"/>
                <a:gd name="T76" fmla="*/ 9942 w 10502"/>
                <a:gd name="T77" fmla="*/ 5096 h 10514"/>
                <a:gd name="T78" fmla="*/ 5418 w 10502"/>
                <a:gd name="T79" fmla="*/ 572 h 10514"/>
                <a:gd name="T80" fmla="*/ 5418 w 10502"/>
                <a:gd name="T81" fmla="*/ 167 h 10514"/>
                <a:gd name="T82" fmla="*/ 5251 w 10502"/>
                <a:gd name="T83" fmla="*/ 0 h 10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502" h="10514" extrusionOk="0">
                  <a:moveTo>
                    <a:pt x="5418" y="905"/>
                  </a:moveTo>
                  <a:cubicBezTo>
                    <a:pt x="7680" y="1001"/>
                    <a:pt x="9513" y="2834"/>
                    <a:pt x="9597" y="5096"/>
                  </a:cubicBezTo>
                  <a:lnTo>
                    <a:pt x="9192" y="5096"/>
                  </a:lnTo>
                  <a:cubicBezTo>
                    <a:pt x="9109" y="5096"/>
                    <a:pt x="9037" y="5168"/>
                    <a:pt x="9037" y="5263"/>
                  </a:cubicBezTo>
                  <a:cubicBezTo>
                    <a:pt x="9037" y="5346"/>
                    <a:pt x="9109" y="5418"/>
                    <a:pt x="9192" y="5418"/>
                  </a:cubicBezTo>
                  <a:lnTo>
                    <a:pt x="9597" y="5418"/>
                  </a:lnTo>
                  <a:cubicBezTo>
                    <a:pt x="9513" y="7704"/>
                    <a:pt x="7692" y="9525"/>
                    <a:pt x="5418" y="9609"/>
                  </a:cubicBezTo>
                  <a:lnTo>
                    <a:pt x="5418" y="9204"/>
                  </a:lnTo>
                  <a:cubicBezTo>
                    <a:pt x="5418" y="9109"/>
                    <a:pt x="5346" y="9037"/>
                    <a:pt x="5251" y="9037"/>
                  </a:cubicBezTo>
                  <a:cubicBezTo>
                    <a:pt x="5168" y="9037"/>
                    <a:pt x="5084" y="9109"/>
                    <a:pt x="5084" y="9204"/>
                  </a:cubicBezTo>
                  <a:lnTo>
                    <a:pt x="5084" y="9609"/>
                  </a:lnTo>
                  <a:cubicBezTo>
                    <a:pt x="2822" y="9513"/>
                    <a:pt x="1000" y="7680"/>
                    <a:pt x="905" y="5418"/>
                  </a:cubicBezTo>
                  <a:lnTo>
                    <a:pt x="1310" y="5418"/>
                  </a:lnTo>
                  <a:cubicBezTo>
                    <a:pt x="1393" y="5418"/>
                    <a:pt x="1477" y="5346"/>
                    <a:pt x="1477" y="5263"/>
                  </a:cubicBezTo>
                  <a:cubicBezTo>
                    <a:pt x="1477" y="5168"/>
                    <a:pt x="1393" y="5096"/>
                    <a:pt x="1310" y="5096"/>
                  </a:cubicBezTo>
                  <a:lnTo>
                    <a:pt x="905" y="5096"/>
                  </a:lnTo>
                  <a:cubicBezTo>
                    <a:pt x="1000" y="2834"/>
                    <a:pt x="2822" y="1001"/>
                    <a:pt x="5084" y="905"/>
                  </a:cubicBezTo>
                  <a:lnTo>
                    <a:pt x="5084" y="1310"/>
                  </a:lnTo>
                  <a:cubicBezTo>
                    <a:pt x="5084" y="1405"/>
                    <a:pt x="5168" y="1477"/>
                    <a:pt x="5251" y="1477"/>
                  </a:cubicBezTo>
                  <a:cubicBezTo>
                    <a:pt x="5346" y="1477"/>
                    <a:pt x="5418" y="1405"/>
                    <a:pt x="5418" y="1310"/>
                  </a:cubicBezTo>
                  <a:lnTo>
                    <a:pt x="5418" y="905"/>
                  </a:lnTo>
                  <a:close/>
                  <a:moveTo>
                    <a:pt x="5251" y="0"/>
                  </a:moveTo>
                  <a:cubicBezTo>
                    <a:pt x="5168" y="0"/>
                    <a:pt x="5084" y="84"/>
                    <a:pt x="5084" y="167"/>
                  </a:cubicBezTo>
                  <a:lnTo>
                    <a:pt x="5084" y="572"/>
                  </a:lnTo>
                  <a:cubicBezTo>
                    <a:pt x="2632" y="655"/>
                    <a:pt x="655" y="2644"/>
                    <a:pt x="560" y="5096"/>
                  </a:cubicBezTo>
                  <a:lnTo>
                    <a:pt x="167" y="5096"/>
                  </a:lnTo>
                  <a:cubicBezTo>
                    <a:pt x="72" y="5096"/>
                    <a:pt x="0" y="5168"/>
                    <a:pt x="0" y="5263"/>
                  </a:cubicBezTo>
                  <a:cubicBezTo>
                    <a:pt x="0" y="5346"/>
                    <a:pt x="72" y="5418"/>
                    <a:pt x="167" y="5418"/>
                  </a:cubicBezTo>
                  <a:lnTo>
                    <a:pt x="560" y="5418"/>
                  </a:lnTo>
                  <a:cubicBezTo>
                    <a:pt x="655" y="7882"/>
                    <a:pt x="2632" y="9859"/>
                    <a:pt x="5084" y="9942"/>
                  </a:cubicBezTo>
                  <a:lnTo>
                    <a:pt x="5084" y="10347"/>
                  </a:lnTo>
                  <a:cubicBezTo>
                    <a:pt x="5084" y="10442"/>
                    <a:pt x="5168" y="10514"/>
                    <a:pt x="5251" y="10514"/>
                  </a:cubicBezTo>
                  <a:cubicBezTo>
                    <a:pt x="5346" y="10514"/>
                    <a:pt x="5418" y="10442"/>
                    <a:pt x="5418" y="10347"/>
                  </a:cubicBezTo>
                  <a:lnTo>
                    <a:pt x="5418" y="9942"/>
                  </a:lnTo>
                  <a:cubicBezTo>
                    <a:pt x="7870" y="9859"/>
                    <a:pt x="9847" y="7882"/>
                    <a:pt x="9942" y="5418"/>
                  </a:cubicBezTo>
                  <a:lnTo>
                    <a:pt x="10347" y="5418"/>
                  </a:lnTo>
                  <a:cubicBezTo>
                    <a:pt x="10430" y="5418"/>
                    <a:pt x="10502" y="5346"/>
                    <a:pt x="10502" y="5263"/>
                  </a:cubicBezTo>
                  <a:cubicBezTo>
                    <a:pt x="10502" y="5168"/>
                    <a:pt x="10442" y="5096"/>
                    <a:pt x="10347" y="5096"/>
                  </a:cubicBezTo>
                  <a:lnTo>
                    <a:pt x="9942" y="5096"/>
                  </a:lnTo>
                  <a:cubicBezTo>
                    <a:pt x="9847" y="2644"/>
                    <a:pt x="7870" y="655"/>
                    <a:pt x="5418" y="572"/>
                  </a:cubicBezTo>
                  <a:lnTo>
                    <a:pt x="5418" y="167"/>
                  </a:lnTo>
                  <a:cubicBezTo>
                    <a:pt x="5418" y="84"/>
                    <a:pt x="5346" y="0"/>
                    <a:pt x="5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</p:grpSp>
      <p:grpSp>
        <p:nvGrpSpPr>
          <p:cNvPr id="33805" name="Google Shape;1127;p36"/>
          <p:cNvGrpSpPr>
            <a:grpSpLocks/>
          </p:cNvGrpSpPr>
          <p:nvPr/>
        </p:nvGrpSpPr>
        <p:grpSpPr bwMode="auto">
          <a:xfrm>
            <a:off x="5854700" y="2135717"/>
            <a:ext cx="482600" cy="431800"/>
            <a:chOff x="855096" y="1504485"/>
            <a:chExt cx="380910" cy="339594"/>
          </a:xfrm>
        </p:grpSpPr>
        <p:sp>
          <p:nvSpPr>
            <p:cNvPr id="33836" name="Google Shape;1128;p36"/>
            <p:cNvSpPr>
              <a:spLocks/>
            </p:cNvSpPr>
            <p:nvPr/>
          </p:nvSpPr>
          <p:spPr bwMode="auto">
            <a:xfrm>
              <a:off x="1092707" y="1504485"/>
              <a:ext cx="107299" cy="136837"/>
            </a:xfrm>
            <a:custGeom>
              <a:avLst/>
              <a:gdLst>
                <a:gd name="T0" fmla="*/ 1691 w 3371"/>
                <a:gd name="T1" fmla="*/ 357 h 4299"/>
                <a:gd name="T2" fmla="*/ 3013 w 3371"/>
                <a:gd name="T3" fmla="*/ 1679 h 4299"/>
                <a:gd name="T4" fmla="*/ 2108 w 3371"/>
                <a:gd name="T5" fmla="*/ 2929 h 4299"/>
                <a:gd name="T6" fmla="*/ 2418 w 3371"/>
                <a:gd name="T7" fmla="*/ 1726 h 4299"/>
                <a:gd name="T8" fmla="*/ 2287 w 3371"/>
                <a:gd name="T9" fmla="*/ 1512 h 4299"/>
                <a:gd name="T10" fmla="*/ 2244 w 3371"/>
                <a:gd name="T11" fmla="*/ 1507 h 4299"/>
                <a:gd name="T12" fmla="*/ 2072 w 3371"/>
                <a:gd name="T13" fmla="*/ 1655 h 4299"/>
                <a:gd name="T14" fmla="*/ 2060 w 3371"/>
                <a:gd name="T15" fmla="*/ 1715 h 4299"/>
                <a:gd name="T16" fmla="*/ 1322 w 3371"/>
                <a:gd name="T17" fmla="*/ 1715 h 4299"/>
                <a:gd name="T18" fmla="*/ 1298 w 3371"/>
                <a:gd name="T19" fmla="*/ 1655 h 4299"/>
                <a:gd name="T20" fmla="*/ 1117 w 3371"/>
                <a:gd name="T21" fmla="*/ 1511 h 4299"/>
                <a:gd name="T22" fmla="*/ 1096 w 3371"/>
                <a:gd name="T23" fmla="*/ 1512 h 4299"/>
                <a:gd name="T24" fmla="*/ 965 w 3371"/>
                <a:gd name="T25" fmla="*/ 1726 h 4299"/>
                <a:gd name="T26" fmla="*/ 1275 w 3371"/>
                <a:gd name="T27" fmla="*/ 2929 h 4299"/>
                <a:gd name="T28" fmla="*/ 370 w 3371"/>
                <a:gd name="T29" fmla="*/ 1679 h 4299"/>
                <a:gd name="T30" fmla="*/ 1691 w 3371"/>
                <a:gd name="T31" fmla="*/ 357 h 4299"/>
                <a:gd name="T32" fmla="*/ 1989 w 3371"/>
                <a:gd name="T33" fmla="*/ 2036 h 4299"/>
                <a:gd name="T34" fmla="*/ 1751 w 3371"/>
                <a:gd name="T35" fmla="*/ 3012 h 4299"/>
                <a:gd name="T36" fmla="*/ 1656 w 3371"/>
                <a:gd name="T37" fmla="*/ 3012 h 4299"/>
                <a:gd name="T38" fmla="*/ 1406 w 3371"/>
                <a:gd name="T39" fmla="*/ 2036 h 4299"/>
                <a:gd name="T40" fmla="*/ 2072 w 3371"/>
                <a:gd name="T41" fmla="*/ 3310 h 4299"/>
                <a:gd name="T42" fmla="*/ 2072 w 3371"/>
                <a:gd name="T43" fmla="*/ 3739 h 4299"/>
                <a:gd name="T44" fmla="*/ 1322 w 3371"/>
                <a:gd name="T45" fmla="*/ 3751 h 4299"/>
                <a:gd name="T46" fmla="*/ 1298 w 3371"/>
                <a:gd name="T47" fmla="*/ 3739 h 4299"/>
                <a:gd name="T48" fmla="*/ 1298 w 3371"/>
                <a:gd name="T49" fmla="*/ 3310 h 4299"/>
                <a:gd name="T50" fmla="*/ 1691 w 3371"/>
                <a:gd name="T51" fmla="*/ 3346 h 4299"/>
                <a:gd name="T52" fmla="*/ 2072 w 3371"/>
                <a:gd name="T53" fmla="*/ 3310 h 4299"/>
                <a:gd name="T54" fmla="*/ 1691 w 3371"/>
                <a:gd name="T55" fmla="*/ 0 h 4299"/>
                <a:gd name="T56" fmla="*/ 1 w 3371"/>
                <a:gd name="T57" fmla="*/ 1679 h 4299"/>
                <a:gd name="T58" fmla="*/ 941 w 3371"/>
                <a:gd name="T59" fmla="*/ 3191 h 4299"/>
                <a:gd name="T60" fmla="*/ 941 w 3371"/>
                <a:gd name="T61" fmla="*/ 3751 h 4299"/>
                <a:gd name="T62" fmla="*/ 1298 w 3371"/>
                <a:gd name="T63" fmla="*/ 4108 h 4299"/>
                <a:gd name="T64" fmla="*/ 1501 w 3371"/>
                <a:gd name="T65" fmla="*/ 4108 h 4299"/>
                <a:gd name="T66" fmla="*/ 1501 w 3371"/>
                <a:gd name="T67" fmla="*/ 4120 h 4299"/>
                <a:gd name="T68" fmla="*/ 1679 w 3371"/>
                <a:gd name="T69" fmla="*/ 4298 h 4299"/>
                <a:gd name="T70" fmla="*/ 1858 w 3371"/>
                <a:gd name="T71" fmla="*/ 4120 h 4299"/>
                <a:gd name="T72" fmla="*/ 1858 w 3371"/>
                <a:gd name="T73" fmla="*/ 4108 h 4299"/>
                <a:gd name="T74" fmla="*/ 2048 w 3371"/>
                <a:gd name="T75" fmla="*/ 4108 h 4299"/>
                <a:gd name="T76" fmla="*/ 2406 w 3371"/>
                <a:gd name="T77" fmla="*/ 3751 h 4299"/>
                <a:gd name="T78" fmla="*/ 2406 w 3371"/>
                <a:gd name="T79" fmla="*/ 3191 h 4299"/>
                <a:gd name="T80" fmla="*/ 3346 w 3371"/>
                <a:gd name="T81" fmla="*/ 1679 h 4299"/>
                <a:gd name="T82" fmla="*/ 1691 w 3371"/>
                <a:gd name="T83" fmla="*/ 0 h 4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371" h="4299" extrusionOk="0">
                  <a:moveTo>
                    <a:pt x="1691" y="357"/>
                  </a:moveTo>
                  <a:cubicBezTo>
                    <a:pt x="2418" y="357"/>
                    <a:pt x="3013" y="953"/>
                    <a:pt x="3013" y="1679"/>
                  </a:cubicBezTo>
                  <a:cubicBezTo>
                    <a:pt x="3013" y="2250"/>
                    <a:pt x="2644" y="2750"/>
                    <a:pt x="2108" y="2929"/>
                  </a:cubicBezTo>
                  <a:lnTo>
                    <a:pt x="2418" y="1726"/>
                  </a:lnTo>
                  <a:cubicBezTo>
                    <a:pt x="2453" y="1643"/>
                    <a:pt x="2394" y="1536"/>
                    <a:pt x="2287" y="1512"/>
                  </a:cubicBezTo>
                  <a:cubicBezTo>
                    <a:pt x="2273" y="1509"/>
                    <a:pt x="2258" y="1507"/>
                    <a:pt x="2244" y="1507"/>
                  </a:cubicBezTo>
                  <a:cubicBezTo>
                    <a:pt x="2162" y="1507"/>
                    <a:pt x="2082" y="1564"/>
                    <a:pt x="2072" y="1655"/>
                  </a:cubicBezTo>
                  <a:lnTo>
                    <a:pt x="2060" y="1715"/>
                  </a:lnTo>
                  <a:lnTo>
                    <a:pt x="1322" y="1715"/>
                  </a:lnTo>
                  <a:lnTo>
                    <a:pt x="1298" y="1655"/>
                  </a:lnTo>
                  <a:cubicBezTo>
                    <a:pt x="1277" y="1568"/>
                    <a:pt x="1195" y="1511"/>
                    <a:pt x="1117" y="1511"/>
                  </a:cubicBezTo>
                  <a:cubicBezTo>
                    <a:pt x="1110" y="1511"/>
                    <a:pt x="1103" y="1511"/>
                    <a:pt x="1096" y="1512"/>
                  </a:cubicBezTo>
                  <a:cubicBezTo>
                    <a:pt x="1001" y="1548"/>
                    <a:pt x="941" y="1631"/>
                    <a:pt x="965" y="1726"/>
                  </a:cubicBezTo>
                  <a:lnTo>
                    <a:pt x="1275" y="2929"/>
                  </a:lnTo>
                  <a:cubicBezTo>
                    <a:pt x="751" y="2750"/>
                    <a:pt x="370" y="2262"/>
                    <a:pt x="370" y="1679"/>
                  </a:cubicBezTo>
                  <a:cubicBezTo>
                    <a:pt x="370" y="953"/>
                    <a:pt x="965" y="357"/>
                    <a:pt x="1691" y="357"/>
                  </a:cubicBezTo>
                  <a:close/>
                  <a:moveTo>
                    <a:pt x="1989" y="2036"/>
                  </a:moveTo>
                  <a:lnTo>
                    <a:pt x="1751" y="3012"/>
                  </a:lnTo>
                  <a:lnTo>
                    <a:pt x="1656" y="3012"/>
                  </a:lnTo>
                  <a:lnTo>
                    <a:pt x="1406" y="2036"/>
                  </a:lnTo>
                  <a:close/>
                  <a:moveTo>
                    <a:pt x="2072" y="3310"/>
                  </a:moveTo>
                  <a:lnTo>
                    <a:pt x="2072" y="3739"/>
                  </a:lnTo>
                  <a:lnTo>
                    <a:pt x="1322" y="3751"/>
                  </a:lnTo>
                  <a:cubicBezTo>
                    <a:pt x="1322" y="3751"/>
                    <a:pt x="1298" y="3751"/>
                    <a:pt x="1298" y="3739"/>
                  </a:cubicBezTo>
                  <a:lnTo>
                    <a:pt x="1298" y="3310"/>
                  </a:lnTo>
                  <a:cubicBezTo>
                    <a:pt x="1417" y="3334"/>
                    <a:pt x="1560" y="3346"/>
                    <a:pt x="1691" y="3346"/>
                  </a:cubicBezTo>
                  <a:cubicBezTo>
                    <a:pt x="1822" y="3346"/>
                    <a:pt x="1953" y="3334"/>
                    <a:pt x="2072" y="3310"/>
                  </a:cubicBezTo>
                  <a:close/>
                  <a:moveTo>
                    <a:pt x="1691" y="0"/>
                  </a:moveTo>
                  <a:cubicBezTo>
                    <a:pt x="763" y="0"/>
                    <a:pt x="1" y="750"/>
                    <a:pt x="1" y="1679"/>
                  </a:cubicBezTo>
                  <a:cubicBezTo>
                    <a:pt x="1" y="2334"/>
                    <a:pt x="394" y="2917"/>
                    <a:pt x="941" y="3191"/>
                  </a:cubicBezTo>
                  <a:lnTo>
                    <a:pt x="941" y="3751"/>
                  </a:lnTo>
                  <a:cubicBezTo>
                    <a:pt x="941" y="3941"/>
                    <a:pt x="1108" y="4108"/>
                    <a:pt x="1298" y="4108"/>
                  </a:cubicBezTo>
                  <a:lnTo>
                    <a:pt x="1501" y="4108"/>
                  </a:lnTo>
                  <a:lnTo>
                    <a:pt x="1501" y="4120"/>
                  </a:lnTo>
                  <a:cubicBezTo>
                    <a:pt x="1501" y="4227"/>
                    <a:pt x="1572" y="4298"/>
                    <a:pt x="1679" y="4298"/>
                  </a:cubicBezTo>
                  <a:cubicBezTo>
                    <a:pt x="1775" y="4298"/>
                    <a:pt x="1858" y="4227"/>
                    <a:pt x="1858" y="4120"/>
                  </a:cubicBezTo>
                  <a:lnTo>
                    <a:pt x="1858" y="4108"/>
                  </a:lnTo>
                  <a:lnTo>
                    <a:pt x="2048" y="4108"/>
                  </a:lnTo>
                  <a:cubicBezTo>
                    <a:pt x="2239" y="4108"/>
                    <a:pt x="2406" y="3941"/>
                    <a:pt x="2406" y="3751"/>
                  </a:cubicBezTo>
                  <a:lnTo>
                    <a:pt x="2406" y="3191"/>
                  </a:lnTo>
                  <a:cubicBezTo>
                    <a:pt x="2953" y="2917"/>
                    <a:pt x="3346" y="2334"/>
                    <a:pt x="3346" y="1679"/>
                  </a:cubicBezTo>
                  <a:cubicBezTo>
                    <a:pt x="3370" y="750"/>
                    <a:pt x="2608" y="0"/>
                    <a:pt x="16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33837" name="Google Shape;1129;p36"/>
            <p:cNvSpPr>
              <a:spLocks/>
            </p:cNvSpPr>
            <p:nvPr/>
          </p:nvSpPr>
          <p:spPr bwMode="auto">
            <a:xfrm>
              <a:off x="855096" y="1521896"/>
              <a:ext cx="214152" cy="322183"/>
            </a:xfrm>
            <a:custGeom>
              <a:avLst/>
              <a:gdLst>
                <a:gd name="T0" fmla="*/ 4299 w 6728"/>
                <a:gd name="T1" fmla="*/ 1120 h 10122"/>
                <a:gd name="T2" fmla="*/ 2394 w 6728"/>
                <a:gd name="T3" fmla="*/ 1120 h 10122"/>
                <a:gd name="T4" fmla="*/ 3370 w 6728"/>
                <a:gd name="T5" fmla="*/ 1299 h 10122"/>
                <a:gd name="T6" fmla="*/ 5418 w 6728"/>
                <a:gd name="T7" fmla="*/ 4513 h 10122"/>
                <a:gd name="T8" fmla="*/ 5168 w 6728"/>
                <a:gd name="T9" fmla="*/ 3799 h 10122"/>
                <a:gd name="T10" fmla="*/ 2613 w 6728"/>
                <a:gd name="T11" fmla="*/ 2809 h 10122"/>
                <a:gd name="T12" fmla="*/ 2608 w 6728"/>
                <a:gd name="T13" fmla="*/ 3168 h 10122"/>
                <a:gd name="T14" fmla="*/ 5072 w 6728"/>
                <a:gd name="T15" fmla="*/ 4347 h 10122"/>
                <a:gd name="T16" fmla="*/ 3382 w 6728"/>
                <a:gd name="T17" fmla="*/ 6371 h 10122"/>
                <a:gd name="T18" fmla="*/ 1643 w 6728"/>
                <a:gd name="T19" fmla="*/ 4692 h 10122"/>
                <a:gd name="T20" fmla="*/ 1739 w 6728"/>
                <a:gd name="T21" fmla="*/ 4382 h 10122"/>
                <a:gd name="T22" fmla="*/ 2274 w 6728"/>
                <a:gd name="T23" fmla="*/ 3394 h 10122"/>
                <a:gd name="T24" fmla="*/ 2060 w 6728"/>
                <a:gd name="T25" fmla="*/ 3501 h 10122"/>
                <a:gd name="T26" fmla="*/ 1310 w 6728"/>
                <a:gd name="T27" fmla="*/ 4513 h 10122"/>
                <a:gd name="T28" fmla="*/ 3370 w 6728"/>
                <a:gd name="T29" fmla="*/ 1299 h 10122"/>
                <a:gd name="T30" fmla="*/ 4108 w 6728"/>
                <a:gd name="T31" fmla="*/ 7002 h 10122"/>
                <a:gd name="T32" fmla="*/ 4691 w 6728"/>
                <a:gd name="T33" fmla="*/ 7621 h 10122"/>
                <a:gd name="T34" fmla="*/ 2013 w 6728"/>
                <a:gd name="T35" fmla="*/ 7621 h 10122"/>
                <a:gd name="T36" fmla="*/ 2584 w 6728"/>
                <a:gd name="T37" fmla="*/ 7002 h 10122"/>
                <a:gd name="T38" fmla="*/ 3346 w 6728"/>
                <a:gd name="T39" fmla="*/ 6728 h 10122"/>
                <a:gd name="T40" fmla="*/ 3346 w 6728"/>
                <a:gd name="T41" fmla="*/ 1 h 10122"/>
                <a:gd name="T42" fmla="*/ 2072 w 6728"/>
                <a:gd name="T43" fmla="*/ 1287 h 10122"/>
                <a:gd name="T44" fmla="*/ 1405 w 6728"/>
                <a:gd name="T45" fmla="*/ 5287 h 10122"/>
                <a:gd name="T46" fmla="*/ 2251 w 6728"/>
                <a:gd name="T47" fmla="*/ 7014 h 10122"/>
                <a:gd name="T48" fmla="*/ 548 w 6728"/>
                <a:gd name="T49" fmla="*/ 7895 h 10122"/>
                <a:gd name="T50" fmla="*/ 0 w 6728"/>
                <a:gd name="T51" fmla="*/ 9942 h 10122"/>
                <a:gd name="T52" fmla="*/ 358 w 6728"/>
                <a:gd name="T53" fmla="*/ 9942 h 10122"/>
                <a:gd name="T54" fmla="*/ 703 w 6728"/>
                <a:gd name="T55" fmla="*/ 8216 h 10122"/>
                <a:gd name="T56" fmla="*/ 3358 w 6728"/>
                <a:gd name="T57" fmla="*/ 8799 h 10122"/>
                <a:gd name="T58" fmla="*/ 6025 w 6728"/>
                <a:gd name="T59" fmla="*/ 8216 h 10122"/>
                <a:gd name="T60" fmla="*/ 6370 w 6728"/>
                <a:gd name="T61" fmla="*/ 9942 h 10122"/>
                <a:gd name="T62" fmla="*/ 6727 w 6728"/>
                <a:gd name="T63" fmla="*/ 9942 h 10122"/>
                <a:gd name="T64" fmla="*/ 6144 w 6728"/>
                <a:gd name="T65" fmla="*/ 7895 h 10122"/>
                <a:gd name="T66" fmla="*/ 4453 w 6728"/>
                <a:gd name="T67" fmla="*/ 7014 h 10122"/>
                <a:gd name="T68" fmla="*/ 5299 w 6728"/>
                <a:gd name="T69" fmla="*/ 5287 h 10122"/>
                <a:gd name="T70" fmla="*/ 4632 w 6728"/>
                <a:gd name="T71" fmla="*/ 1287 h 10122"/>
                <a:gd name="T72" fmla="*/ 3346 w 6728"/>
                <a:gd name="T73" fmla="*/ 1 h 10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728" h="10122" extrusionOk="0">
                  <a:moveTo>
                    <a:pt x="3346" y="358"/>
                  </a:moveTo>
                  <a:cubicBezTo>
                    <a:pt x="3870" y="358"/>
                    <a:pt x="4299" y="703"/>
                    <a:pt x="4299" y="1120"/>
                  </a:cubicBezTo>
                  <a:cubicBezTo>
                    <a:pt x="4001" y="1001"/>
                    <a:pt x="3691" y="941"/>
                    <a:pt x="3346" y="941"/>
                  </a:cubicBezTo>
                  <a:cubicBezTo>
                    <a:pt x="3001" y="941"/>
                    <a:pt x="2691" y="1001"/>
                    <a:pt x="2394" y="1120"/>
                  </a:cubicBezTo>
                  <a:cubicBezTo>
                    <a:pt x="2394" y="703"/>
                    <a:pt x="2810" y="358"/>
                    <a:pt x="3346" y="358"/>
                  </a:cubicBezTo>
                  <a:close/>
                  <a:moveTo>
                    <a:pt x="3370" y="1299"/>
                  </a:moveTo>
                  <a:cubicBezTo>
                    <a:pt x="4620" y="1299"/>
                    <a:pt x="5620" y="2311"/>
                    <a:pt x="5620" y="3561"/>
                  </a:cubicBezTo>
                  <a:cubicBezTo>
                    <a:pt x="5620" y="3882"/>
                    <a:pt x="5549" y="4216"/>
                    <a:pt x="5418" y="4513"/>
                  </a:cubicBezTo>
                  <a:lnTo>
                    <a:pt x="5418" y="4347"/>
                  </a:lnTo>
                  <a:cubicBezTo>
                    <a:pt x="5418" y="4144"/>
                    <a:pt x="5322" y="3930"/>
                    <a:pt x="5168" y="3799"/>
                  </a:cubicBezTo>
                  <a:cubicBezTo>
                    <a:pt x="4811" y="3489"/>
                    <a:pt x="4025" y="2953"/>
                    <a:pt x="2632" y="2811"/>
                  </a:cubicBezTo>
                  <a:cubicBezTo>
                    <a:pt x="2626" y="2810"/>
                    <a:pt x="2619" y="2809"/>
                    <a:pt x="2613" y="2809"/>
                  </a:cubicBezTo>
                  <a:cubicBezTo>
                    <a:pt x="2535" y="2809"/>
                    <a:pt x="2452" y="2878"/>
                    <a:pt x="2441" y="2977"/>
                  </a:cubicBezTo>
                  <a:cubicBezTo>
                    <a:pt x="2429" y="3073"/>
                    <a:pt x="2501" y="3156"/>
                    <a:pt x="2608" y="3168"/>
                  </a:cubicBezTo>
                  <a:cubicBezTo>
                    <a:pt x="3882" y="3311"/>
                    <a:pt x="4632" y="3787"/>
                    <a:pt x="4941" y="4061"/>
                  </a:cubicBezTo>
                  <a:cubicBezTo>
                    <a:pt x="5013" y="4144"/>
                    <a:pt x="5072" y="4239"/>
                    <a:pt x="5072" y="4347"/>
                  </a:cubicBezTo>
                  <a:lnTo>
                    <a:pt x="5072" y="4680"/>
                  </a:lnTo>
                  <a:cubicBezTo>
                    <a:pt x="5072" y="5609"/>
                    <a:pt x="4310" y="6371"/>
                    <a:pt x="3382" y="6371"/>
                  </a:cubicBezTo>
                  <a:cubicBezTo>
                    <a:pt x="3374" y="6371"/>
                    <a:pt x="3367" y="6371"/>
                    <a:pt x="3359" y="6371"/>
                  </a:cubicBezTo>
                  <a:cubicBezTo>
                    <a:pt x="2405" y="6371"/>
                    <a:pt x="1643" y="5625"/>
                    <a:pt x="1643" y="4692"/>
                  </a:cubicBezTo>
                  <a:lnTo>
                    <a:pt x="1643" y="4549"/>
                  </a:lnTo>
                  <a:cubicBezTo>
                    <a:pt x="1643" y="4466"/>
                    <a:pt x="1679" y="4406"/>
                    <a:pt x="1739" y="4382"/>
                  </a:cubicBezTo>
                  <a:cubicBezTo>
                    <a:pt x="1965" y="4263"/>
                    <a:pt x="2251" y="4025"/>
                    <a:pt x="2382" y="3620"/>
                  </a:cubicBezTo>
                  <a:cubicBezTo>
                    <a:pt x="2405" y="3525"/>
                    <a:pt x="2370" y="3430"/>
                    <a:pt x="2274" y="3394"/>
                  </a:cubicBezTo>
                  <a:cubicBezTo>
                    <a:pt x="2258" y="3389"/>
                    <a:pt x="2240" y="3387"/>
                    <a:pt x="2222" y="3387"/>
                  </a:cubicBezTo>
                  <a:cubicBezTo>
                    <a:pt x="2152" y="3387"/>
                    <a:pt x="2079" y="3425"/>
                    <a:pt x="2060" y="3501"/>
                  </a:cubicBezTo>
                  <a:cubicBezTo>
                    <a:pt x="1953" y="3799"/>
                    <a:pt x="1739" y="3966"/>
                    <a:pt x="1584" y="4061"/>
                  </a:cubicBezTo>
                  <a:cubicBezTo>
                    <a:pt x="1417" y="4156"/>
                    <a:pt x="1310" y="4335"/>
                    <a:pt x="1310" y="4513"/>
                  </a:cubicBezTo>
                  <a:cubicBezTo>
                    <a:pt x="1179" y="4216"/>
                    <a:pt x="1108" y="3882"/>
                    <a:pt x="1108" y="3561"/>
                  </a:cubicBezTo>
                  <a:cubicBezTo>
                    <a:pt x="1108" y="2311"/>
                    <a:pt x="2120" y="1299"/>
                    <a:pt x="3370" y="1299"/>
                  </a:cubicBezTo>
                  <a:close/>
                  <a:moveTo>
                    <a:pt x="4108" y="6585"/>
                  </a:moveTo>
                  <a:lnTo>
                    <a:pt x="4108" y="7002"/>
                  </a:lnTo>
                  <a:cubicBezTo>
                    <a:pt x="4108" y="7228"/>
                    <a:pt x="4239" y="7418"/>
                    <a:pt x="4430" y="7502"/>
                  </a:cubicBezTo>
                  <a:lnTo>
                    <a:pt x="4691" y="7621"/>
                  </a:lnTo>
                  <a:cubicBezTo>
                    <a:pt x="4441" y="8133"/>
                    <a:pt x="3918" y="8442"/>
                    <a:pt x="3346" y="8442"/>
                  </a:cubicBezTo>
                  <a:cubicBezTo>
                    <a:pt x="2786" y="8442"/>
                    <a:pt x="2263" y="8133"/>
                    <a:pt x="2013" y="7621"/>
                  </a:cubicBezTo>
                  <a:lnTo>
                    <a:pt x="2263" y="7502"/>
                  </a:lnTo>
                  <a:cubicBezTo>
                    <a:pt x="2453" y="7418"/>
                    <a:pt x="2584" y="7228"/>
                    <a:pt x="2584" y="7002"/>
                  </a:cubicBezTo>
                  <a:lnTo>
                    <a:pt x="2584" y="6585"/>
                  </a:lnTo>
                  <a:cubicBezTo>
                    <a:pt x="2822" y="6668"/>
                    <a:pt x="3084" y="6728"/>
                    <a:pt x="3346" y="6728"/>
                  </a:cubicBezTo>
                  <a:cubicBezTo>
                    <a:pt x="3620" y="6728"/>
                    <a:pt x="3870" y="6668"/>
                    <a:pt x="4108" y="6585"/>
                  </a:cubicBezTo>
                  <a:close/>
                  <a:moveTo>
                    <a:pt x="3346" y="1"/>
                  </a:moveTo>
                  <a:cubicBezTo>
                    <a:pt x="2632" y="1"/>
                    <a:pt x="2060" y="513"/>
                    <a:pt x="2060" y="1120"/>
                  </a:cubicBezTo>
                  <a:cubicBezTo>
                    <a:pt x="2060" y="1179"/>
                    <a:pt x="2060" y="1227"/>
                    <a:pt x="2072" y="1287"/>
                  </a:cubicBezTo>
                  <a:cubicBezTo>
                    <a:pt x="1286" y="1727"/>
                    <a:pt x="750" y="2572"/>
                    <a:pt x="750" y="3561"/>
                  </a:cubicBezTo>
                  <a:cubicBezTo>
                    <a:pt x="750" y="4204"/>
                    <a:pt x="989" y="4811"/>
                    <a:pt x="1405" y="5287"/>
                  </a:cubicBezTo>
                  <a:cubicBezTo>
                    <a:pt x="1548" y="5751"/>
                    <a:pt x="1846" y="6156"/>
                    <a:pt x="2251" y="6406"/>
                  </a:cubicBezTo>
                  <a:lnTo>
                    <a:pt x="2251" y="7014"/>
                  </a:lnTo>
                  <a:cubicBezTo>
                    <a:pt x="2251" y="7085"/>
                    <a:pt x="2203" y="7168"/>
                    <a:pt x="2132" y="7192"/>
                  </a:cubicBezTo>
                  <a:lnTo>
                    <a:pt x="548" y="7895"/>
                  </a:lnTo>
                  <a:cubicBezTo>
                    <a:pt x="203" y="8037"/>
                    <a:pt x="0" y="8371"/>
                    <a:pt x="0" y="8740"/>
                  </a:cubicBezTo>
                  <a:lnTo>
                    <a:pt x="0" y="9942"/>
                  </a:lnTo>
                  <a:cubicBezTo>
                    <a:pt x="0" y="10050"/>
                    <a:pt x="72" y="10121"/>
                    <a:pt x="179" y="10121"/>
                  </a:cubicBezTo>
                  <a:cubicBezTo>
                    <a:pt x="286" y="10121"/>
                    <a:pt x="358" y="10050"/>
                    <a:pt x="358" y="9942"/>
                  </a:cubicBezTo>
                  <a:lnTo>
                    <a:pt x="358" y="8740"/>
                  </a:lnTo>
                  <a:cubicBezTo>
                    <a:pt x="358" y="8514"/>
                    <a:pt x="489" y="8311"/>
                    <a:pt x="703" y="8216"/>
                  </a:cubicBezTo>
                  <a:lnTo>
                    <a:pt x="1691" y="7776"/>
                  </a:lnTo>
                  <a:cubicBezTo>
                    <a:pt x="2013" y="8395"/>
                    <a:pt x="2644" y="8799"/>
                    <a:pt x="3358" y="8799"/>
                  </a:cubicBezTo>
                  <a:cubicBezTo>
                    <a:pt x="4072" y="8799"/>
                    <a:pt x="4715" y="8395"/>
                    <a:pt x="5025" y="7776"/>
                  </a:cubicBezTo>
                  <a:lnTo>
                    <a:pt x="6025" y="8216"/>
                  </a:lnTo>
                  <a:cubicBezTo>
                    <a:pt x="6239" y="8311"/>
                    <a:pt x="6370" y="8514"/>
                    <a:pt x="6370" y="8740"/>
                  </a:cubicBezTo>
                  <a:lnTo>
                    <a:pt x="6370" y="9942"/>
                  </a:lnTo>
                  <a:cubicBezTo>
                    <a:pt x="6370" y="10050"/>
                    <a:pt x="6442" y="10121"/>
                    <a:pt x="6549" y="10121"/>
                  </a:cubicBezTo>
                  <a:cubicBezTo>
                    <a:pt x="6656" y="10121"/>
                    <a:pt x="6727" y="10050"/>
                    <a:pt x="6727" y="9942"/>
                  </a:cubicBezTo>
                  <a:lnTo>
                    <a:pt x="6727" y="8740"/>
                  </a:lnTo>
                  <a:cubicBezTo>
                    <a:pt x="6704" y="8371"/>
                    <a:pt x="6489" y="8037"/>
                    <a:pt x="6144" y="7895"/>
                  </a:cubicBezTo>
                  <a:lnTo>
                    <a:pt x="4572" y="7192"/>
                  </a:lnTo>
                  <a:cubicBezTo>
                    <a:pt x="4501" y="7168"/>
                    <a:pt x="4453" y="7085"/>
                    <a:pt x="4453" y="7014"/>
                  </a:cubicBezTo>
                  <a:lnTo>
                    <a:pt x="4453" y="6406"/>
                  </a:lnTo>
                  <a:cubicBezTo>
                    <a:pt x="4858" y="6156"/>
                    <a:pt x="5156" y="5751"/>
                    <a:pt x="5299" y="5287"/>
                  </a:cubicBezTo>
                  <a:cubicBezTo>
                    <a:pt x="5715" y="4811"/>
                    <a:pt x="5954" y="4204"/>
                    <a:pt x="5954" y="3561"/>
                  </a:cubicBezTo>
                  <a:cubicBezTo>
                    <a:pt x="5954" y="2596"/>
                    <a:pt x="5418" y="1727"/>
                    <a:pt x="4632" y="1287"/>
                  </a:cubicBezTo>
                  <a:cubicBezTo>
                    <a:pt x="4644" y="1227"/>
                    <a:pt x="4644" y="1179"/>
                    <a:pt x="4644" y="1120"/>
                  </a:cubicBezTo>
                  <a:cubicBezTo>
                    <a:pt x="4644" y="513"/>
                    <a:pt x="4060" y="1"/>
                    <a:pt x="33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33838" name="Google Shape;1130;p36"/>
            <p:cNvSpPr>
              <a:spLocks/>
            </p:cNvSpPr>
            <p:nvPr/>
          </p:nvSpPr>
          <p:spPr bwMode="auto">
            <a:xfrm>
              <a:off x="896411" y="1808780"/>
              <a:ext cx="11395" cy="34918"/>
            </a:xfrm>
            <a:custGeom>
              <a:avLst/>
              <a:gdLst>
                <a:gd name="T0" fmla="*/ 179 w 358"/>
                <a:gd name="T1" fmla="*/ 1 h 1097"/>
                <a:gd name="T2" fmla="*/ 0 w 358"/>
                <a:gd name="T3" fmla="*/ 179 h 1097"/>
                <a:gd name="T4" fmla="*/ 0 w 358"/>
                <a:gd name="T5" fmla="*/ 918 h 1097"/>
                <a:gd name="T6" fmla="*/ 179 w 358"/>
                <a:gd name="T7" fmla="*/ 1096 h 1097"/>
                <a:gd name="T8" fmla="*/ 357 w 358"/>
                <a:gd name="T9" fmla="*/ 918 h 1097"/>
                <a:gd name="T10" fmla="*/ 357 w 358"/>
                <a:gd name="T11" fmla="*/ 179 h 1097"/>
                <a:gd name="T12" fmla="*/ 179 w 358"/>
                <a:gd name="T13" fmla="*/ 1 h 10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8" h="1097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lnTo>
                    <a:pt x="0" y="918"/>
                  </a:lnTo>
                  <a:cubicBezTo>
                    <a:pt x="0" y="1025"/>
                    <a:pt x="72" y="1096"/>
                    <a:pt x="179" y="1096"/>
                  </a:cubicBezTo>
                  <a:cubicBezTo>
                    <a:pt x="286" y="1096"/>
                    <a:pt x="357" y="1025"/>
                    <a:pt x="357" y="918"/>
                  </a:cubicBezTo>
                  <a:lnTo>
                    <a:pt x="357" y="179"/>
                  </a:lnTo>
                  <a:cubicBezTo>
                    <a:pt x="345" y="84"/>
                    <a:pt x="262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33839" name="Google Shape;1131;p36"/>
            <p:cNvSpPr>
              <a:spLocks/>
            </p:cNvSpPr>
            <p:nvPr/>
          </p:nvSpPr>
          <p:spPr bwMode="auto">
            <a:xfrm>
              <a:off x="1015391" y="1808780"/>
              <a:ext cx="11395" cy="34918"/>
            </a:xfrm>
            <a:custGeom>
              <a:avLst/>
              <a:gdLst>
                <a:gd name="T0" fmla="*/ 179 w 358"/>
                <a:gd name="T1" fmla="*/ 1 h 1097"/>
                <a:gd name="T2" fmla="*/ 1 w 358"/>
                <a:gd name="T3" fmla="*/ 179 h 1097"/>
                <a:gd name="T4" fmla="*/ 1 w 358"/>
                <a:gd name="T5" fmla="*/ 918 h 1097"/>
                <a:gd name="T6" fmla="*/ 179 w 358"/>
                <a:gd name="T7" fmla="*/ 1096 h 1097"/>
                <a:gd name="T8" fmla="*/ 346 w 358"/>
                <a:gd name="T9" fmla="*/ 918 h 1097"/>
                <a:gd name="T10" fmla="*/ 346 w 358"/>
                <a:gd name="T11" fmla="*/ 179 h 1097"/>
                <a:gd name="T12" fmla="*/ 179 w 358"/>
                <a:gd name="T13" fmla="*/ 1 h 10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8" h="1097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lnTo>
                    <a:pt x="1" y="918"/>
                  </a:lnTo>
                  <a:cubicBezTo>
                    <a:pt x="1" y="1025"/>
                    <a:pt x="72" y="1096"/>
                    <a:pt x="179" y="1096"/>
                  </a:cubicBezTo>
                  <a:cubicBezTo>
                    <a:pt x="275" y="1096"/>
                    <a:pt x="346" y="1025"/>
                    <a:pt x="346" y="918"/>
                  </a:cubicBezTo>
                  <a:lnTo>
                    <a:pt x="346" y="179"/>
                  </a:lnTo>
                  <a:cubicBezTo>
                    <a:pt x="358" y="84"/>
                    <a:pt x="275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33840" name="Google Shape;1132;p36"/>
            <p:cNvSpPr>
              <a:spLocks/>
            </p:cNvSpPr>
            <p:nvPr/>
          </p:nvSpPr>
          <p:spPr bwMode="auto">
            <a:xfrm>
              <a:off x="1057471" y="1522660"/>
              <a:ext cx="178534" cy="186110"/>
            </a:xfrm>
            <a:custGeom>
              <a:avLst/>
              <a:gdLst>
                <a:gd name="T0" fmla="*/ 739 w 5609"/>
                <a:gd name="T1" fmla="*/ 1 h 5847"/>
                <a:gd name="T2" fmla="*/ 0 w 5609"/>
                <a:gd name="T3" fmla="*/ 739 h 5847"/>
                <a:gd name="T4" fmla="*/ 0 w 5609"/>
                <a:gd name="T5" fmla="*/ 3751 h 5847"/>
                <a:gd name="T6" fmla="*/ 739 w 5609"/>
                <a:gd name="T7" fmla="*/ 4489 h 5847"/>
                <a:gd name="T8" fmla="*/ 1084 w 5609"/>
                <a:gd name="T9" fmla="*/ 4489 h 5847"/>
                <a:gd name="T10" fmla="*/ 834 w 5609"/>
                <a:gd name="T11" fmla="*/ 5513 h 5847"/>
                <a:gd name="T12" fmla="*/ 941 w 5609"/>
                <a:gd name="T13" fmla="*/ 5799 h 5847"/>
                <a:gd name="T14" fmla="*/ 1084 w 5609"/>
                <a:gd name="T15" fmla="*/ 5847 h 5847"/>
                <a:gd name="T16" fmla="*/ 1250 w 5609"/>
                <a:gd name="T17" fmla="*/ 5799 h 5847"/>
                <a:gd name="T18" fmla="*/ 3048 w 5609"/>
                <a:gd name="T19" fmla="*/ 4489 h 5847"/>
                <a:gd name="T20" fmla="*/ 4870 w 5609"/>
                <a:gd name="T21" fmla="*/ 4489 h 5847"/>
                <a:gd name="T22" fmla="*/ 5608 w 5609"/>
                <a:gd name="T23" fmla="*/ 3739 h 5847"/>
                <a:gd name="T24" fmla="*/ 5608 w 5609"/>
                <a:gd name="T25" fmla="*/ 739 h 5847"/>
                <a:gd name="T26" fmla="*/ 4870 w 5609"/>
                <a:gd name="T27" fmla="*/ 1 h 5847"/>
                <a:gd name="T28" fmla="*/ 4691 w 5609"/>
                <a:gd name="T29" fmla="*/ 179 h 5847"/>
                <a:gd name="T30" fmla="*/ 4870 w 5609"/>
                <a:gd name="T31" fmla="*/ 346 h 5847"/>
                <a:gd name="T32" fmla="*/ 5251 w 5609"/>
                <a:gd name="T33" fmla="*/ 739 h 5847"/>
                <a:gd name="T34" fmla="*/ 5251 w 5609"/>
                <a:gd name="T35" fmla="*/ 3739 h 5847"/>
                <a:gd name="T36" fmla="*/ 4870 w 5609"/>
                <a:gd name="T37" fmla="*/ 4132 h 5847"/>
                <a:gd name="T38" fmla="*/ 2989 w 5609"/>
                <a:gd name="T39" fmla="*/ 4132 h 5847"/>
                <a:gd name="T40" fmla="*/ 2882 w 5609"/>
                <a:gd name="T41" fmla="*/ 4156 h 5847"/>
                <a:gd name="T42" fmla="*/ 1215 w 5609"/>
                <a:gd name="T43" fmla="*/ 5382 h 5847"/>
                <a:gd name="T44" fmla="*/ 1477 w 5609"/>
                <a:gd name="T45" fmla="*/ 4358 h 5847"/>
                <a:gd name="T46" fmla="*/ 1441 w 5609"/>
                <a:gd name="T47" fmla="*/ 4203 h 5847"/>
                <a:gd name="T48" fmla="*/ 1310 w 5609"/>
                <a:gd name="T49" fmla="*/ 4132 h 5847"/>
                <a:gd name="T50" fmla="*/ 739 w 5609"/>
                <a:gd name="T51" fmla="*/ 4132 h 5847"/>
                <a:gd name="T52" fmla="*/ 358 w 5609"/>
                <a:gd name="T53" fmla="*/ 3739 h 5847"/>
                <a:gd name="T54" fmla="*/ 358 w 5609"/>
                <a:gd name="T55" fmla="*/ 739 h 5847"/>
                <a:gd name="T56" fmla="*/ 739 w 5609"/>
                <a:gd name="T57" fmla="*/ 346 h 5847"/>
                <a:gd name="T58" fmla="*/ 917 w 5609"/>
                <a:gd name="T59" fmla="*/ 179 h 5847"/>
                <a:gd name="T60" fmla="*/ 739 w 5609"/>
                <a:gd name="T61" fmla="*/ 1 h 5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09" h="5847" extrusionOk="0">
                  <a:moveTo>
                    <a:pt x="739" y="1"/>
                  </a:moveTo>
                  <a:cubicBezTo>
                    <a:pt x="346" y="1"/>
                    <a:pt x="0" y="322"/>
                    <a:pt x="0" y="739"/>
                  </a:cubicBezTo>
                  <a:lnTo>
                    <a:pt x="0" y="3751"/>
                  </a:lnTo>
                  <a:cubicBezTo>
                    <a:pt x="0" y="4144"/>
                    <a:pt x="322" y="4489"/>
                    <a:pt x="739" y="4489"/>
                  </a:cubicBezTo>
                  <a:lnTo>
                    <a:pt x="1084" y="4489"/>
                  </a:lnTo>
                  <a:lnTo>
                    <a:pt x="834" y="5513"/>
                  </a:lnTo>
                  <a:cubicBezTo>
                    <a:pt x="798" y="5620"/>
                    <a:pt x="846" y="5739"/>
                    <a:pt x="941" y="5799"/>
                  </a:cubicBezTo>
                  <a:cubicBezTo>
                    <a:pt x="977" y="5823"/>
                    <a:pt x="1036" y="5847"/>
                    <a:pt x="1084" y="5847"/>
                  </a:cubicBezTo>
                  <a:cubicBezTo>
                    <a:pt x="1143" y="5847"/>
                    <a:pt x="1191" y="5823"/>
                    <a:pt x="1250" y="5799"/>
                  </a:cubicBezTo>
                  <a:lnTo>
                    <a:pt x="3048" y="4489"/>
                  </a:lnTo>
                  <a:lnTo>
                    <a:pt x="4870" y="4489"/>
                  </a:lnTo>
                  <a:cubicBezTo>
                    <a:pt x="5263" y="4489"/>
                    <a:pt x="5608" y="4156"/>
                    <a:pt x="5608" y="3739"/>
                  </a:cubicBezTo>
                  <a:lnTo>
                    <a:pt x="5608" y="739"/>
                  </a:lnTo>
                  <a:cubicBezTo>
                    <a:pt x="5596" y="322"/>
                    <a:pt x="5263" y="1"/>
                    <a:pt x="4870" y="1"/>
                  </a:cubicBezTo>
                  <a:cubicBezTo>
                    <a:pt x="4763" y="1"/>
                    <a:pt x="4691" y="72"/>
                    <a:pt x="4691" y="179"/>
                  </a:cubicBezTo>
                  <a:cubicBezTo>
                    <a:pt x="4691" y="274"/>
                    <a:pt x="4763" y="346"/>
                    <a:pt x="4870" y="346"/>
                  </a:cubicBezTo>
                  <a:cubicBezTo>
                    <a:pt x="5072" y="346"/>
                    <a:pt x="5251" y="524"/>
                    <a:pt x="5251" y="739"/>
                  </a:cubicBezTo>
                  <a:lnTo>
                    <a:pt x="5251" y="3739"/>
                  </a:lnTo>
                  <a:cubicBezTo>
                    <a:pt x="5251" y="3953"/>
                    <a:pt x="5072" y="4132"/>
                    <a:pt x="4870" y="4132"/>
                  </a:cubicBezTo>
                  <a:lnTo>
                    <a:pt x="2989" y="4132"/>
                  </a:lnTo>
                  <a:cubicBezTo>
                    <a:pt x="2965" y="4132"/>
                    <a:pt x="2917" y="4144"/>
                    <a:pt x="2882" y="4156"/>
                  </a:cubicBezTo>
                  <a:lnTo>
                    <a:pt x="1215" y="5382"/>
                  </a:lnTo>
                  <a:lnTo>
                    <a:pt x="1477" y="4358"/>
                  </a:lnTo>
                  <a:cubicBezTo>
                    <a:pt x="1489" y="4299"/>
                    <a:pt x="1477" y="4251"/>
                    <a:pt x="1441" y="4203"/>
                  </a:cubicBezTo>
                  <a:cubicBezTo>
                    <a:pt x="1417" y="4156"/>
                    <a:pt x="1358" y="4132"/>
                    <a:pt x="1310" y="4132"/>
                  </a:cubicBezTo>
                  <a:lnTo>
                    <a:pt x="739" y="4132"/>
                  </a:lnTo>
                  <a:cubicBezTo>
                    <a:pt x="536" y="4132"/>
                    <a:pt x="358" y="3953"/>
                    <a:pt x="358" y="3739"/>
                  </a:cubicBezTo>
                  <a:lnTo>
                    <a:pt x="358" y="739"/>
                  </a:lnTo>
                  <a:cubicBezTo>
                    <a:pt x="358" y="524"/>
                    <a:pt x="536" y="346"/>
                    <a:pt x="739" y="346"/>
                  </a:cubicBezTo>
                  <a:cubicBezTo>
                    <a:pt x="846" y="346"/>
                    <a:pt x="917" y="274"/>
                    <a:pt x="917" y="179"/>
                  </a:cubicBezTo>
                  <a:cubicBezTo>
                    <a:pt x="917" y="72"/>
                    <a:pt x="846" y="1"/>
                    <a:pt x="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</p:grpSp>
      <p:grpSp>
        <p:nvGrpSpPr>
          <p:cNvPr id="33806" name="Google Shape;1133;p36"/>
          <p:cNvGrpSpPr>
            <a:grpSpLocks/>
          </p:cNvGrpSpPr>
          <p:nvPr/>
        </p:nvGrpSpPr>
        <p:grpSpPr bwMode="auto">
          <a:xfrm>
            <a:off x="4751918" y="2813052"/>
            <a:ext cx="461433" cy="400049"/>
            <a:chOff x="3716358" y="1544655"/>
            <a:chExt cx="361971" cy="314958"/>
          </a:xfrm>
        </p:grpSpPr>
        <p:sp>
          <p:nvSpPr>
            <p:cNvPr id="33825" name="Google Shape;1134;p36"/>
            <p:cNvSpPr>
              <a:spLocks/>
            </p:cNvSpPr>
            <p:nvPr/>
          </p:nvSpPr>
          <p:spPr bwMode="auto">
            <a:xfrm>
              <a:off x="3767509" y="1646957"/>
              <a:ext cx="231213" cy="10663"/>
            </a:xfrm>
            <a:custGeom>
              <a:avLst/>
              <a:gdLst>
                <a:gd name="T0" fmla="*/ 168 w 7264"/>
                <a:gd name="T1" fmla="*/ 1 h 335"/>
                <a:gd name="T2" fmla="*/ 1 w 7264"/>
                <a:gd name="T3" fmla="*/ 167 h 335"/>
                <a:gd name="T4" fmla="*/ 168 w 7264"/>
                <a:gd name="T5" fmla="*/ 334 h 335"/>
                <a:gd name="T6" fmla="*/ 7097 w 7264"/>
                <a:gd name="T7" fmla="*/ 334 h 335"/>
                <a:gd name="T8" fmla="*/ 7264 w 7264"/>
                <a:gd name="T9" fmla="*/ 167 h 335"/>
                <a:gd name="T10" fmla="*/ 7097 w 7264"/>
                <a:gd name="T11" fmla="*/ 1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64" h="335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63"/>
                    <a:pt x="72" y="334"/>
                    <a:pt x="168" y="334"/>
                  </a:cubicBezTo>
                  <a:lnTo>
                    <a:pt x="7097" y="334"/>
                  </a:lnTo>
                  <a:cubicBezTo>
                    <a:pt x="7192" y="334"/>
                    <a:pt x="7264" y="263"/>
                    <a:pt x="7264" y="167"/>
                  </a:cubicBezTo>
                  <a:cubicBezTo>
                    <a:pt x="7264" y="72"/>
                    <a:pt x="7192" y="1"/>
                    <a:pt x="70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33826" name="Google Shape;1135;p36"/>
            <p:cNvSpPr>
              <a:spLocks/>
            </p:cNvSpPr>
            <p:nvPr/>
          </p:nvSpPr>
          <p:spPr bwMode="auto">
            <a:xfrm>
              <a:off x="3767509" y="1618532"/>
              <a:ext cx="152020" cy="10663"/>
            </a:xfrm>
            <a:custGeom>
              <a:avLst/>
              <a:gdLst>
                <a:gd name="T0" fmla="*/ 168 w 4776"/>
                <a:gd name="T1" fmla="*/ 1 h 335"/>
                <a:gd name="T2" fmla="*/ 1 w 4776"/>
                <a:gd name="T3" fmla="*/ 168 h 335"/>
                <a:gd name="T4" fmla="*/ 168 w 4776"/>
                <a:gd name="T5" fmla="*/ 334 h 335"/>
                <a:gd name="T6" fmla="*/ 4621 w 4776"/>
                <a:gd name="T7" fmla="*/ 334 h 335"/>
                <a:gd name="T8" fmla="*/ 4775 w 4776"/>
                <a:gd name="T9" fmla="*/ 168 h 335"/>
                <a:gd name="T10" fmla="*/ 4621 w 4776"/>
                <a:gd name="T11" fmla="*/ 1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76" h="335" extrusionOk="0">
                  <a:moveTo>
                    <a:pt x="168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63"/>
                    <a:pt x="72" y="334"/>
                    <a:pt x="168" y="334"/>
                  </a:cubicBezTo>
                  <a:lnTo>
                    <a:pt x="4621" y="334"/>
                  </a:lnTo>
                  <a:cubicBezTo>
                    <a:pt x="4704" y="334"/>
                    <a:pt x="4775" y="263"/>
                    <a:pt x="4775" y="168"/>
                  </a:cubicBezTo>
                  <a:cubicBezTo>
                    <a:pt x="4775" y="72"/>
                    <a:pt x="4704" y="1"/>
                    <a:pt x="4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33827" name="Google Shape;1136;p36"/>
            <p:cNvSpPr>
              <a:spLocks/>
            </p:cNvSpPr>
            <p:nvPr/>
          </p:nvSpPr>
          <p:spPr bwMode="auto">
            <a:xfrm>
              <a:off x="3931624" y="1618532"/>
              <a:ext cx="67098" cy="10663"/>
            </a:xfrm>
            <a:custGeom>
              <a:avLst/>
              <a:gdLst>
                <a:gd name="T0" fmla="*/ 155 w 2108"/>
                <a:gd name="T1" fmla="*/ 1 h 335"/>
                <a:gd name="T2" fmla="*/ 0 w 2108"/>
                <a:gd name="T3" fmla="*/ 168 h 335"/>
                <a:gd name="T4" fmla="*/ 155 w 2108"/>
                <a:gd name="T5" fmla="*/ 334 h 335"/>
                <a:gd name="T6" fmla="*/ 1941 w 2108"/>
                <a:gd name="T7" fmla="*/ 334 h 335"/>
                <a:gd name="T8" fmla="*/ 2108 w 2108"/>
                <a:gd name="T9" fmla="*/ 168 h 335"/>
                <a:gd name="T10" fmla="*/ 1941 w 2108"/>
                <a:gd name="T11" fmla="*/ 1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8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63"/>
                    <a:pt x="72" y="334"/>
                    <a:pt x="155" y="334"/>
                  </a:cubicBezTo>
                  <a:lnTo>
                    <a:pt x="1941" y="334"/>
                  </a:lnTo>
                  <a:cubicBezTo>
                    <a:pt x="2036" y="334"/>
                    <a:pt x="2108" y="263"/>
                    <a:pt x="2108" y="168"/>
                  </a:cubicBezTo>
                  <a:cubicBezTo>
                    <a:pt x="2108" y="72"/>
                    <a:pt x="2036" y="1"/>
                    <a:pt x="19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33828" name="Google Shape;1137;p36"/>
            <p:cNvSpPr>
              <a:spLocks/>
            </p:cNvSpPr>
            <p:nvPr/>
          </p:nvSpPr>
          <p:spPr bwMode="auto">
            <a:xfrm>
              <a:off x="3767509" y="1590108"/>
              <a:ext cx="39087" cy="10663"/>
            </a:xfrm>
            <a:custGeom>
              <a:avLst/>
              <a:gdLst>
                <a:gd name="T0" fmla="*/ 168 w 1228"/>
                <a:gd name="T1" fmla="*/ 1 h 335"/>
                <a:gd name="T2" fmla="*/ 1 w 1228"/>
                <a:gd name="T3" fmla="*/ 168 h 335"/>
                <a:gd name="T4" fmla="*/ 168 w 1228"/>
                <a:gd name="T5" fmla="*/ 334 h 335"/>
                <a:gd name="T6" fmla="*/ 1061 w 1228"/>
                <a:gd name="T7" fmla="*/ 334 h 335"/>
                <a:gd name="T8" fmla="*/ 1227 w 1228"/>
                <a:gd name="T9" fmla="*/ 168 h 335"/>
                <a:gd name="T10" fmla="*/ 1061 w 1228"/>
                <a:gd name="T11" fmla="*/ 1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28" h="335" extrusionOk="0">
                  <a:moveTo>
                    <a:pt x="168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63"/>
                    <a:pt x="72" y="334"/>
                    <a:pt x="168" y="334"/>
                  </a:cubicBezTo>
                  <a:lnTo>
                    <a:pt x="1061" y="334"/>
                  </a:lnTo>
                  <a:cubicBezTo>
                    <a:pt x="1144" y="334"/>
                    <a:pt x="1227" y="263"/>
                    <a:pt x="1227" y="168"/>
                  </a:cubicBezTo>
                  <a:cubicBezTo>
                    <a:pt x="1227" y="72"/>
                    <a:pt x="1144" y="1"/>
                    <a:pt x="10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sp>
          <p:nvSpPr>
            <p:cNvPr id="33829" name="Google Shape;1138;p36"/>
            <p:cNvSpPr>
              <a:spLocks/>
            </p:cNvSpPr>
            <p:nvPr/>
          </p:nvSpPr>
          <p:spPr bwMode="auto">
            <a:xfrm>
              <a:off x="3818309" y="1590108"/>
              <a:ext cx="180412" cy="10663"/>
            </a:xfrm>
            <a:custGeom>
              <a:avLst/>
              <a:gdLst>
                <a:gd name="T0" fmla="*/ 167 w 5668"/>
                <a:gd name="T1" fmla="*/ 1 h 335"/>
                <a:gd name="T2" fmla="*/ 0 w 5668"/>
                <a:gd name="T3" fmla="*/ 168 h 335"/>
                <a:gd name="T4" fmla="*/ 167 w 5668"/>
                <a:gd name="T5" fmla="*/ 334 h 335"/>
                <a:gd name="T6" fmla="*/ 5501 w 5668"/>
                <a:gd name="T7" fmla="*/ 334 h 335"/>
                <a:gd name="T8" fmla="*/ 5668 w 5668"/>
                <a:gd name="T9" fmla="*/ 168 h 335"/>
                <a:gd name="T10" fmla="*/ 5501 w 5668"/>
                <a:gd name="T11" fmla="*/ 1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68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5501" y="334"/>
                  </a:lnTo>
                  <a:cubicBezTo>
                    <a:pt x="5596" y="334"/>
                    <a:pt x="5668" y="263"/>
                    <a:pt x="5668" y="168"/>
                  </a:cubicBezTo>
                  <a:cubicBezTo>
                    <a:pt x="5668" y="72"/>
                    <a:pt x="5596" y="1"/>
                    <a:pt x="55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endParaRPr lang="en-US" sz="2400"/>
            </a:p>
          </p:txBody>
        </p:sp>
        <p:grpSp>
          <p:nvGrpSpPr>
            <p:cNvPr id="33830" name="Google Shape;1139;p36"/>
            <p:cNvGrpSpPr>
              <a:grpSpLocks/>
            </p:cNvGrpSpPr>
            <p:nvPr/>
          </p:nvGrpSpPr>
          <p:grpSpPr bwMode="auto">
            <a:xfrm>
              <a:off x="3716358" y="1544655"/>
              <a:ext cx="361971" cy="314958"/>
              <a:chOff x="3716358" y="1544655"/>
              <a:chExt cx="361971" cy="314958"/>
            </a:xfrm>
          </p:grpSpPr>
          <p:sp>
            <p:nvSpPr>
              <p:cNvPr id="33831" name="Google Shape;1140;p36"/>
              <p:cNvSpPr>
                <a:spLocks/>
              </p:cNvSpPr>
              <p:nvPr/>
            </p:nvSpPr>
            <p:spPr bwMode="auto">
              <a:xfrm>
                <a:off x="3767509" y="1675381"/>
                <a:ext cx="84540" cy="10663"/>
              </a:xfrm>
              <a:custGeom>
                <a:avLst/>
                <a:gdLst>
                  <a:gd name="T0" fmla="*/ 168 w 2656"/>
                  <a:gd name="T1" fmla="*/ 1 h 335"/>
                  <a:gd name="T2" fmla="*/ 1 w 2656"/>
                  <a:gd name="T3" fmla="*/ 167 h 335"/>
                  <a:gd name="T4" fmla="*/ 168 w 2656"/>
                  <a:gd name="T5" fmla="*/ 334 h 335"/>
                  <a:gd name="T6" fmla="*/ 2477 w 2656"/>
                  <a:gd name="T7" fmla="*/ 334 h 335"/>
                  <a:gd name="T8" fmla="*/ 2632 w 2656"/>
                  <a:gd name="T9" fmla="*/ 167 h 335"/>
                  <a:gd name="T10" fmla="*/ 2477 w 2656"/>
                  <a:gd name="T11" fmla="*/ 1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56" h="335" extrusionOk="0">
                    <a:moveTo>
                      <a:pt x="168" y="1"/>
                    </a:moveTo>
                    <a:cubicBezTo>
                      <a:pt x="72" y="1"/>
                      <a:pt x="1" y="72"/>
                      <a:pt x="1" y="167"/>
                    </a:cubicBezTo>
                    <a:cubicBezTo>
                      <a:pt x="1" y="263"/>
                      <a:pt x="72" y="334"/>
                      <a:pt x="168" y="334"/>
                    </a:cubicBezTo>
                    <a:lnTo>
                      <a:pt x="2477" y="334"/>
                    </a:lnTo>
                    <a:cubicBezTo>
                      <a:pt x="2561" y="334"/>
                      <a:pt x="2632" y="263"/>
                      <a:pt x="2632" y="167"/>
                    </a:cubicBezTo>
                    <a:cubicBezTo>
                      <a:pt x="2656" y="72"/>
                      <a:pt x="2573" y="1"/>
                      <a:pt x="24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3832" name="Google Shape;1141;p36"/>
              <p:cNvSpPr>
                <a:spLocks/>
              </p:cNvSpPr>
              <p:nvPr/>
            </p:nvSpPr>
            <p:spPr bwMode="auto">
              <a:xfrm>
                <a:off x="3875158" y="1675381"/>
                <a:ext cx="123564" cy="10663"/>
              </a:xfrm>
              <a:custGeom>
                <a:avLst/>
                <a:gdLst>
                  <a:gd name="T0" fmla="*/ 167 w 3882"/>
                  <a:gd name="T1" fmla="*/ 1 h 335"/>
                  <a:gd name="T2" fmla="*/ 0 w 3882"/>
                  <a:gd name="T3" fmla="*/ 167 h 335"/>
                  <a:gd name="T4" fmla="*/ 167 w 3882"/>
                  <a:gd name="T5" fmla="*/ 334 h 335"/>
                  <a:gd name="T6" fmla="*/ 3715 w 3882"/>
                  <a:gd name="T7" fmla="*/ 334 h 335"/>
                  <a:gd name="T8" fmla="*/ 3882 w 3882"/>
                  <a:gd name="T9" fmla="*/ 167 h 335"/>
                  <a:gd name="T10" fmla="*/ 3715 w 3882"/>
                  <a:gd name="T11" fmla="*/ 1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82" h="335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67"/>
                    </a:cubicBezTo>
                    <a:cubicBezTo>
                      <a:pt x="0" y="263"/>
                      <a:pt x="72" y="334"/>
                      <a:pt x="167" y="334"/>
                    </a:cubicBezTo>
                    <a:lnTo>
                      <a:pt x="3715" y="334"/>
                    </a:lnTo>
                    <a:cubicBezTo>
                      <a:pt x="3810" y="334"/>
                      <a:pt x="3882" y="263"/>
                      <a:pt x="3882" y="167"/>
                    </a:cubicBezTo>
                    <a:cubicBezTo>
                      <a:pt x="3882" y="72"/>
                      <a:pt x="3810" y="1"/>
                      <a:pt x="37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3833" name="Google Shape;1142;p36"/>
              <p:cNvSpPr>
                <a:spLocks/>
              </p:cNvSpPr>
              <p:nvPr/>
            </p:nvSpPr>
            <p:spPr bwMode="auto">
              <a:xfrm>
                <a:off x="3767509" y="1703423"/>
                <a:ext cx="174747" cy="10663"/>
              </a:xfrm>
              <a:custGeom>
                <a:avLst/>
                <a:gdLst>
                  <a:gd name="T0" fmla="*/ 168 w 5490"/>
                  <a:gd name="T1" fmla="*/ 1 h 335"/>
                  <a:gd name="T2" fmla="*/ 1 w 5490"/>
                  <a:gd name="T3" fmla="*/ 168 h 335"/>
                  <a:gd name="T4" fmla="*/ 168 w 5490"/>
                  <a:gd name="T5" fmla="*/ 334 h 335"/>
                  <a:gd name="T6" fmla="*/ 5335 w 5490"/>
                  <a:gd name="T7" fmla="*/ 334 h 335"/>
                  <a:gd name="T8" fmla="*/ 5490 w 5490"/>
                  <a:gd name="T9" fmla="*/ 168 h 335"/>
                  <a:gd name="T10" fmla="*/ 5335 w 5490"/>
                  <a:gd name="T11" fmla="*/ 1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90" h="335" extrusionOk="0">
                    <a:moveTo>
                      <a:pt x="168" y="1"/>
                    </a:moveTo>
                    <a:cubicBezTo>
                      <a:pt x="72" y="1"/>
                      <a:pt x="1" y="72"/>
                      <a:pt x="1" y="168"/>
                    </a:cubicBezTo>
                    <a:cubicBezTo>
                      <a:pt x="1" y="251"/>
                      <a:pt x="72" y="334"/>
                      <a:pt x="168" y="334"/>
                    </a:cubicBezTo>
                    <a:lnTo>
                      <a:pt x="5335" y="334"/>
                    </a:lnTo>
                    <a:cubicBezTo>
                      <a:pt x="5418" y="334"/>
                      <a:pt x="5490" y="251"/>
                      <a:pt x="5490" y="168"/>
                    </a:cubicBezTo>
                    <a:cubicBezTo>
                      <a:pt x="5490" y="72"/>
                      <a:pt x="5418" y="1"/>
                      <a:pt x="53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3834" name="Google Shape;1143;p36"/>
              <p:cNvSpPr>
                <a:spLocks/>
              </p:cNvSpPr>
              <p:nvPr/>
            </p:nvSpPr>
            <p:spPr bwMode="auto">
              <a:xfrm>
                <a:off x="3954351" y="1703423"/>
                <a:ext cx="44371" cy="10663"/>
              </a:xfrm>
              <a:custGeom>
                <a:avLst/>
                <a:gdLst>
                  <a:gd name="T0" fmla="*/ 155 w 1394"/>
                  <a:gd name="T1" fmla="*/ 1 h 335"/>
                  <a:gd name="T2" fmla="*/ 1 w 1394"/>
                  <a:gd name="T3" fmla="*/ 168 h 335"/>
                  <a:gd name="T4" fmla="*/ 155 w 1394"/>
                  <a:gd name="T5" fmla="*/ 334 h 335"/>
                  <a:gd name="T6" fmla="*/ 1227 w 1394"/>
                  <a:gd name="T7" fmla="*/ 334 h 335"/>
                  <a:gd name="T8" fmla="*/ 1394 w 1394"/>
                  <a:gd name="T9" fmla="*/ 168 h 335"/>
                  <a:gd name="T10" fmla="*/ 1227 w 1394"/>
                  <a:gd name="T11" fmla="*/ 1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4" h="335" extrusionOk="0">
                    <a:moveTo>
                      <a:pt x="155" y="1"/>
                    </a:moveTo>
                    <a:cubicBezTo>
                      <a:pt x="72" y="1"/>
                      <a:pt x="1" y="72"/>
                      <a:pt x="1" y="168"/>
                    </a:cubicBezTo>
                    <a:cubicBezTo>
                      <a:pt x="1" y="251"/>
                      <a:pt x="72" y="334"/>
                      <a:pt x="155" y="334"/>
                    </a:cubicBezTo>
                    <a:lnTo>
                      <a:pt x="1227" y="334"/>
                    </a:lnTo>
                    <a:cubicBezTo>
                      <a:pt x="1322" y="334"/>
                      <a:pt x="1394" y="251"/>
                      <a:pt x="1394" y="168"/>
                    </a:cubicBezTo>
                    <a:cubicBezTo>
                      <a:pt x="1394" y="72"/>
                      <a:pt x="1322" y="1"/>
                      <a:pt x="122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  <p:sp>
            <p:nvSpPr>
              <p:cNvPr id="33835" name="Google Shape;1144;p36"/>
              <p:cNvSpPr>
                <a:spLocks/>
              </p:cNvSpPr>
              <p:nvPr/>
            </p:nvSpPr>
            <p:spPr bwMode="auto">
              <a:xfrm>
                <a:off x="3716358" y="1544655"/>
                <a:ext cx="361971" cy="314958"/>
              </a:xfrm>
              <a:custGeom>
                <a:avLst/>
                <a:gdLst>
                  <a:gd name="T0" fmla="*/ 3513 w 11372"/>
                  <a:gd name="T1" fmla="*/ 6751 h 9895"/>
                  <a:gd name="T2" fmla="*/ 3346 w 11372"/>
                  <a:gd name="T3" fmla="*/ 7477 h 9895"/>
                  <a:gd name="T4" fmla="*/ 1953 w 11372"/>
                  <a:gd name="T5" fmla="*/ 7477 h 9895"/>
                  <a:gd name="T6" fmla="*/ 1953 w 11372"/>
                  <a:gd name="T7" fmla="*/ 7489 h 9895"/>
                  <a:gd name="T8" fmla="*/ 1394 w 11372"/>
                  <a:gd name="T9" fmla="*/ 6941 h 9895"/>
                  <a:gd name="T10" fmla="*/ 1394 w 11372"/>
                  <a:gd name="T11" fmla="*/ 6751 h 9895"/>
                  <a:gd name="T12" fmla="*/ 9430 w 11372"/>
                  <a:gd name="T13" fmla="*/ 333 h 9895"/>
                  <a:gd name="T14" fmla="*/ 9990 w 11372"/>
                  <a:gd name="T15" fmla="*/ 881 h 9895"/>
                  <a:gd name="T16" fmla="*/ 9990 w 11372"/>
                  <a:gd name="T17" fmla="*/ 5870 h 9895"/>
                  <a:gd name="T18" fmla="*/ 9430 w 11372"/>
                  <a:gd name="T19" fmla="*/ 6418 h 9895"/>
                  <a:gd name="T20" fmla="*/ 6597 w 11372"/>
                  <a:gd name="T21" fmla="*/ 6418 h 9895"/>
                  <a:gd name="T22" fmla="*/ 6501 w 11372"/>
                  <a:gd name="T23" fmla="*/ 6441 h 9895"/>
                  <a:gd name="T24" fmla="*/ 3489 w 11372"/>
                  <a:gd name="T25" fmla="*/ 8501 h 9895"/>
                  <a:gd name="T26" fmla="*/ 3465 w 11372"/>
                  <a:gd name="T27" fmla="*/ 8489 h 9895"/>
                  <a:gd name="T28" fmla="*/ 3906 w 11372"/>
                  <a:gd name="T29" fmla="*/ 6608 h 9895"/>
                  <a:gd name="T30" fmla="*/ 3870 w 11372"/>
                  <a:gd name="T31" fmla="*/ 6477 h 9895"/>
                  <a:gd name="T32" fmla="*/ 3739 w 11372"/>
                  <a:gd name="T33" fmla="*/ 6418 h 9895"/>
                  <a:gd name="T34" fmla="*/ 894 w 11372"/>
                  <a:gd name="T35" fmla="*/ 6418 h 9895"/>
                  <a:gd name="T36" fmla="*/ 346 w 11372"/>
                  <a:gd name="T37" fmla="*/ 5870 h 9895"/>
                  <a:gd name="T38" fmla="*/ 346 w 11372"/>
                  <a:gd name="T39" fmla="*/ 881 h 9895"/>
                  <a:gd name="T40" fmla="*/ 894 w 11372"/>
                  <a:gd name="T41" fmla="*/ 333 h 9895"/>
                  <a:gd name="T42" fmla="*/ 10502 w 11372"/>
                  <a:gd name="T43" fmla="*/ 1405 h 9895"/>
                  <a:gd name="T44" fmla="*/ 11061 w 11372"/>
                  <a:gd name="T45" fmla="*/ 1953 h 9895"/>
                  <a:gd name="T46" fmla="*/ 11061 w 11372"/>
                  <a:gd name="T47" fmla="*/ 6941 h 9895"/>
                  <a:gd name="T48" fmla="*/ 10490 w 11372"/>
                  <a:gd name="T49" fmla="*/ 7489 h 9895"/>
                  <a:gd name="T50" fmla="*/ 7656 w 11372"/>
                  <a:gd name="T51" fmla="*/ 7489 h 9895"/>
                  <a:gd name="T52" fmla="*/ 7513 w 11372"/>
                  <a:gd name="T53" fmla="*/ 7549 h 9895"/>
                  <a:gd name="T54" fmla="*/ 7490 w 11372"/>
                  <a:gd name="T55" fmla="*/ 7680 h 9895"/>
                  <a:gd name="T56" fmla="*/ 7918 w 11372"/>
                  <a:gd name="T57" fmla="*/ 9561 h 9895"/>
                  <a:gd name="T58" fmla="*/ 7918 w 11372"/>
                  <a:gd name="T59" fmla="*/ 9573 h 9895"/>
                  <a:gd name="T60" fmla="*/ 7906 w 11372"/>
                  <a:gd name="T61" fmla="*/ 9573 h 9895"/>
                  <a:gd name="T62" fmla="*/ 5216 w 11372"/>
                  <a:gd name="T63" fmla="*/ 7727 h 9895"/>
                  <a:gd name="T64" fmla="*/ 6644 w 11372"/>
                  <a:gd name="T65" fmla="*/ 6751 h 9895"/>
                  <a:gd name="T66" fmla="*/ 9430 w 11372"/>
                  <a:gd name="T67" fmla="*/ 6751 h 9895"/>
                  <a:gd name="T68" fmla="*/ 10311 w 11372"/>
                  <a:gd name="T69" fmla="*/ 5870 h 9895"/>
                  <a:gd name="T70" fmla="*/ 10311 w 11372"/>
                  <a:gd name="T71" fmla="*/ 1405 h 9895"/>
                  <a:gd name="T72" fmla="*/ 882 w 11372"/>
                  <a:gd name="T73" fmla="*/ 0 h 9895"/>
                  <a:gd name="T74" fmla="*/ 1 w 11372"/>
                  <a:gd name="T75" fmla="*/ 881 h 9895"/>
                  <a:gd name="T76" fmla="*/ 1 w 11372"/>
                  <a:gd name="T77" fmla="*/ 5870 h 9895"/>
                  <a:gd name="T78" fmla="*/ 882 w 11372"/>
                  <a:gd name="T79" fmla="*/ 6739 h 9895"/>
                  <a:gd name="T80" fmla="*/ 1072 w 11372"/>
                  <a:gd name="T81" fmla="*/ 6739 h 9895"/>
                  <a:gd name="T82" fmla="*/ 1072 w 11372"/>
                  <a:gd name="T83" fmla="*/ 6941 h 9895"/>
                  <a:gd name="T84" fmla="*/ 1953 w 11372"/>
                  <a:gd name="T85" fmla="*/ 7811 h 9895"/>
                  <a:gd name="T86" fmla="*/ 3275 w 11372"/>
                  <a:gd name="T87" fmla="*/ 7811 h 9895"/>
                  <a:gd name="T88" fmla="*/ 3144 w 11372"/>
                  <a:gd name="T89" fmla="*/ 8406 h 9895"/>
                  <a:gd name="T90" fmla="*/ 3287 w 11372"/>
                  <a:gd name="T91" fmla="*/ 8763 h 9895"/>
                  <a:gd name="T92" fmla="*/ 3489 w 11372"/>
                  <a:gd name="T93" fmla="*/ 8823 h 9895"/>
                  <a:gd name="T94" fmla="*/ 3680 w 11372"/>
                  <a:gd name="T95" fmla="*/ 8763 h 9895"/>
                  <a:gd name="T96" fmla="*/ 4918 w 11372"/>
                  <a:gd name="T97" fmla="*/ 7918 h 9895"/>
                  <a:gd name="T98" fmla="*/ 7704 w 11372"/>
                  <a:gd name="T99" fmla="*/ 9835 h 9895"/>
                  <a:gd name="T100" fmla="*/ 7906 w 11372"/>
                  <a:gd name="T101" fmla="*/ 9894 h 9895"/>
                  <a:gd name="T102" fmla="*/ 8097 w 11372"/>
                  <a:gd name="T103" fmla="*/ 9835 h 9895"/>
                  <a:gd name="T104" fmla="*/ 8240 w 11372"/>
                  <a:gd name="T105" fmla="*/ 9477 h 9895"/>
                  <a:gd name="T106" fmla="*/ 7859 w 11372"/>
                  <a:gd name="T107" fmla="*/ 7811 h 9895"/>
                  <a:gd name="T108" fmla="*/ 10490 w 11372"/>
                  <a:gd name="T109" fmla="*/ 7811 h 9895"/>
                  <a:gd name="T110" fmla="*/ 11371 w 11372"/>
                  <a:gd name="T111" fmla="*/ 6941 h 9895"/>
                  <a:gd name="T112" fmla="*/ 11371 w 11372"/>
                  <a:gd name="T113" fmla="*/ 1953 h 9895"/>
                  <a:gd name="T114" fmla="*/ 10490 w 11372"/>
                  <a:gd name="T115" fmla="*/ 1072 h 9895"/>
                  <a:gd name="T116" fmla="*/ 10299 w 11372"/>
                  <a:gd name="T117" fmla="*/ 1072 h 9895"/>
                  <a:gd name="T118" fmla="*/ 10299 w 11372"/>
                  <a:gd name="T119" fmla="*/ 881 h 9895"/>
                  <a:gd name="T120" fmla="*/ 9418 w 11372"/>
                  <a:gd name="T121" fmla="*/ 0 h 98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372" h="9895" extrusionOk="0">
                    <a:moveTo>
                      <a:pt x="3513" y="6751"/>
                    </a:moveTo>
                    <a:lnTo>
                      <a:pt x="3346" y="7477"/>
                    </a:lnTo>
                    <a:lnTo>
                      <a:pt x="1953" y="7477"/>
                    </a:lnTo>
                    <a:lnTo>
                      <a:pt x="1953" y="7489"/>
                    </a:lnTo>
                    <a:cubicBezTo>
                      <a:pt x="1656" y="7489"/>
                      <a:pt x="1394" y="7251"/>
                      <a:pt x="1394" y="6941"/>
                    </a:cubicBezTo>
                    <a:lnTo>
                      <a:pt x="1394" y="6751"/>
                    </a:lnTo>
                    <a:close/>
                    <a:moveTo>
                      <a:pt x="9430" y="333"/>
                    </a:moveTo>
                    <a:cubicBezTo>
                      <a:pt x="9728" y="333"/>
                      <a:pt x="9990" y="572"/>
                      <a:pt x="9990" y="881"/>
                    </a:cubicBezTo>
                    <a:lnTo>
                      <a:pt x="9990" y="5870"/>
                    </a:lnTo>
                    <a:cubicBezTo>
                      <a:pt x="9990" y="6168"/>
                      <a:pt x="9752" y="6418"/>
                      <a:pt x="9430" y="6418"/>
                    </a:cubicBezTo>
                    <a:lnTo>
                      <a:pt x="6597" y="6418"/>
                    </a:lnTo>
                    <a:cubicBezTo>
                      <a:pt x="6561" y="6418"/>
                      <a:pt x="6537" y="6429"/>
                      <a:pt x="6501" y="6441"/>
                    </a:cubicBezTo>
                    <a:lnTo>
                      <a:pt x="3489" y="8501"/>
                    </a:lnTo>
                    <a:cubicBezTo>
                      <a:pt x="3465" y="8501"/>
                      <a:pt x="3465" y="8489"/>
                      <a:pt x="3465" y="8489"/>
                    </a:cubicBezTo>
                    <a:lnTo>
                      <a:pt x="3906" y="6608"/>
                    </a:lnTo>
                    <a:cubicBezTo>
                      <a:pt x="3918" y="6560"/>
                      <a:pt x="3906" y="6501"/>
                      <a:pt x="3870" y="6477"/>
                    </a:cubicBezTo>
                    <a:cubicBezTo>
                      <a:pt x="3834" y="6429"/>
                      <a:pt x="3799" y="6418"/>
                      <a:pt x="3739" y="6418"/>
                    </a:cubicBezTo>
                    <a:lnTo>
                      <a:pt x="894" y="6418"/>
                    </a:lnTo>
                    <a:cubicBezTo>
                      <a:pt x="596" y="6418"/>
                      <a:pt x="346" y="6179"/>
                      <a:pt x="346" y="5870"/>
                    </a:cubicBezTo>
                    <a:lnTo>
                      <a:pt x="346" y="881"/>
                    </a:lnTo>
                    <a:cubicBezTo>
                      <a:pt x="346" y="584"/>
                      <a:pt x="584" y="333"/>
                      <a:pt x="894" y="333"/>
                    </a:cubicBezTo>
                    <a:close/>
                    <a:moveTo>
                      <a:pt x="10502" y="1405"/>
                    </a:moveTo>
                    <a:cubicBezTo>
                      <a:pt x="10800" y="1405"/>
                      <a:pt x="11061" y="1643"/>
                      <a:pt x="11061" y="1953"/>
                    </a:cubicBezTo>
                    <a:lnTo>
                      <a:pt x="11061" y="6941"/>
                    </a:lnTo>
                    <a:cubicBezTo>
                      <a:pt x="11050" y="7239"/>
                      <a:pt x="10788" y="7489"/>
                      <a:pt x="10490" y="7489"/>
                    </a:cubicBezTo>
                    <a:lnTo>
                      <a:pt x="7656" y="7489"/>
                    </a:lnTo>
                    <a:cubicBezTo>
                      <a:pt x="7609" y="7489"/>
                      <a:pt x="7549" y="7525"/>
                      <a:pt x="7513" y="7549"/>
                    </a:cubicBezTo>
                    <a:cubicBezTo>
                      <a:pt x="7490" y="7596"/>
                      <a:pt x="7478" y="7644"/>
                      <a:pt x="7490" y="7680"/>
                    </a:cubicBezTo>
                    <a:lnTo>
                      <a:pt x="7918" y="9561"/>
                    </a:lnTo>
                    <a:lnTo>
                      <a:pt x="7918" y="9573"/>
                    </a:lnTo>
                    <a:lnTo>
                      <a:pt x="7906" y="9573"/>
                    </a:lnTo>
                    <a:lnTo>
                      <a:pt x="5216" y="7727"/>
                    </a:lnTo>
                    <a:lnTo>
                      <a:pt x="6644" y="6751"/>
                    </a:lnTo>
                    <a:lnTo>
                      <a:pt x="9430" y="6751"/>
                    </a:lnTo>
                    <a:cubicBezTo>
                      <a:pt x="9930" y="6751"/>
                      <a:pt x="10311" y="6358"/>
                      <a:pt x="10311" y="5870"/>
                    </a:cubicBezTo>
                    <a:lnTo>
                      <a:pt x="10311" y="1405"/>
                    </a:lnTo>
                    <a:close/>
                    <a:moveTo>
                      <a:pt x="882" y="0"/>
                    </a:moveTo>
                    <a:cubicBezTo>
                      <a:pt x="393" y="0"/>
                      <a:pt x="1" y="393"/>
                      <a:pt x="1" y="881"/>
                    </a:cubicBezTo>
                    <a:lnTo>
                      <a:pt x="1" y="5870"/>
                    </a:lnTo>
                    <a:cubicBezTo>
                      <a:pt x="1" y="6358"/>
                      <a:pt x="393" y="6739"/>
                      <a:pt x="882" y="6739"/>
                    </a:cubicBezTo>
                    <a:lnTo>
                      <a:pt x="1072" y="6739"/>
                    </a:lnTo>
                    <a:lnTo>
                      <a:pt x="1072" y="6941"/>
                    </a:lnTo>
                    <a:cubicBezTo>
                      <a:pt x="1072" y="7430"/>
                      <a:pt x="1465" y="7811"/>
                      <a:pt x="1953" y="7811"/>
                    </a:cubicBezTo>
                    <a:lnTo>
                      <a:pt x="3275" y="7811"/>
                    </a:lnTo>
                    <a:lnTo>
                      <a:pt x="3144" y="8406"/>
                    </a:lnTo>
                    <a:cubicBezTo>
                      <a:pt x="3108" y="8549"/>
                      <a:pt x="3168" y="8692"/>
                      <a:pt x="3287" y="8763"/>
                    </a:cubicBezTo>
                    <a:cubicBezTo>
                      <a:pt x="3346" y="8811"/>
                      <a:pt x="3430" y="8823"/>
                      <a:pt x="3489" y="8823"/>
                    </a:cubicBezTo>
                    <a:cubicBezTo>
                      <a:pt x="3561" y="8823"/>
                      <a:pt x="3620" y="8811"/>
                      <a:pt x="3680" y="8763"/>
                    </a:cubicBezTo>
                    <a:lnTo>
                      <a:pt x="4918" y="7918"/>
                    </a:lnTo>
                    <a:lnTo>
                      <a:pt x="7704" y="9835"/>
                    </a:lnTo>
                    <a:cubicBezTo>
                      <a:pt x="7763" y="9882"/>
                      <a:pt x="7847" y="9894"/>
                      <a:pt x="7906" y="9894"/>
                    </a:cubicBezTo>
                    <a:cubicBezTo>
                      <a:pt x="7978" y="9894"/>
                      <a:pt x="8037" y="9882"/>
                      <a:pt x="8097" y="9835"/>
                    </a:cubicBezTo>
                    <a:cubicBezTo>
                      <a:pt x="8216" y="9763"/>
                      <a:pt x="8275" y="9620"/>
                      <a:pt x="8240" y="9477"/>
                    </a:cubicBezTo>
                    <a:lnTo>
                      <a:pt x="7859" y="7811"/>
                    </a:lnTo>
                    <a:lnTo>
                      <a:pt x="10490" y="7811"/>
                    </a:lnTo>
                    <a:cubicBezTo>
                      <a:pt x="10978" y="7811"/>
                      <a:pt x="11371" y="7430"/>
                      <a:pt x="11371" y="6941"/>
                    </a:cubicBezTo>
                    <a:lnTo>
                      <a:pt x="11371" y="1953"/>
                    </a:lnTo>
                    <a:cubicBezTo>
                      <a:pt x="11371" y="1476"/>
                      <a:pt x="10966" y="1072"/>
                      <a:pt x="10490" y="1072"/>
                    </a:cubicBezTo>
                    <a:lnTo>
                      <a:pt x="10299" y="1072"/>
                    </a:lnTo>
                    <a:lnTo>
                      <a:pt x="10299" y="881"/>
                    </a:lnTo>
                    <a:cubicBezTo>
                      <a:pt x="10299" y="393"/>
                      <a:pt x="9918" y="0"/>
                      <a:pt x="94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endParaRPr lang="en-US" sz="2400"/>
              </a:p>
            </p:txBody>
          </p:sp>
        </p:grpSp>
      </p:grpSp>
      <p:sp>
        <p:nvSpPr>
          <p:cNvPr id="33824" name="Google Shape;1147;p36"/>
          <p:cNvSpPr txBox="1">
            <a:spLocks noChangeArrowheads="1"/>
          </p:cNvSpPr>
          <p:nvPr/>
        </p:nvSpPr>
        <p:spPr bwMode="auto">
          <a:xfrm>
            <a:off x="8463825" y="1667932"/>
            <a:ext cx="2771443" cy="472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/>
            <a:r>
              <a:rPr lang="th-TH" altLang="en-US" sz="2267" dirty="0">
                <a:solidFill>
                  <a:schemeClr val="accent1"/>
                </a:solidFill>
                <a:latin typeface="Fira Sans Extra Condensed Mediu" charset="0"/>
                <a:cs typeface="Fira Sans Extra Condensed Mediu" charset="0"/>
                <a:sym typeface="Fira Sans Extra Condensed Mediu" charset="0"/>
              </a:rPr>
              <a:t>ประเพณีเกี่ยวกับวงจรชีวิต</a:t>
            </a:r>
            <a:endParaRPr lang="en-US" altLang="en-US" sz="2267" dirty="0">
              <a:solidFill>
                <a:schemeClr val="accent1"/>
              </a:solidFill>
              <a:latin typeface="Fira Sans Extra Condensed Mediu" charset="0"/>
              <a:cs typeface="Fira Sans Extra Condensed Mediu" charset="0"/>
              <a:sym typeface="Fira Sans Extra Condensed Mediu" charset="0"/>
            </a:endParaRPr>
          </a:p>
        </p:txBody>
      </p:sp>
      <p:sp>
        <p:nvSpPr>
          <p:cNvPr id="33822" name="Google Shape;1150;p36"/>
          <p:cNvSpPr txBox="1">
            <a:spLocks noChangeArrowheads="1"/>
          </p:cNvSpPr>
          <p:nvPr/>
        </p:nvSpPr>
        <p:spPr bwMode="auto">
          <a:xfrm>
            <a:off x="8463825" y="3083983"/>
            <a:ext cx="2771443" cy="47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/>
            <a:r>
              <a:rPr lang="th-TH" altLang="en-US" sz="2267" dirty="0">
                <a:solidFill>
                  <a:schemeClr val="accent2"/>
                </a:solidFill>
                <a:latin typeface="Fira Sans Extra Condensed Mediu" charset="0"/>
                <a:cs typeface="Fira Sans Extra Condensed Mediu" charset="0"/>
                <a:sym typeface="Fira Sans Extra Condensed Mediu" charset="0"/>
              </a:rPr>
              <a:t>ประเพณีเกี่ยวกับการทำมาหากิน</a:t>
            </a:r>
            <a:endParaRPr lang="en-US" altLang="en-US" sz="2267" dirty="0">
              <a:solidFill>
                <a:schemeClr val="accent2"/>
              </a:solidFill>
              <a:latin typeface="Fira Sans Extra Condensed Mediu" charset="0"/>
              <a:cs typeface="Fira Sans Extra Condensed Mediu" charset="0"/>
              <a:sym typeface="Fira Sans Extra Condensed Mediu" charset="0"/>
            </a:endParaRPr>
          </a:p>
        </p:txBody>
      </p:sp>
      <p:sp>
        <p:nvSpPr>
          <p:cNvPr id="1156" name="Google Shape;1156;p36"/>
          <p:cNvSpPr txBox="1"/>
          <p:nvPr/>
        </p:nvSpPr>
        <p:spPr bwMode="auto">
          <a:xfrm>
            <a:off x="958851" y="1667932"/>
            <a:ext cx="2772834" cy="474133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/>
          <a:lstStyle>
            <a:lvl1pPr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th-TH" altLang="en-US" sz="2267" dirty="0">
                <a:solidFill>
                  <a:srgbClr val="9C27B0"/>
                </a:solidFill>
                <a:latin typeface="Fira Sans Extra Condensed Mediu" charset="0"/>
                <a:cs typeface="Fira Sans Extra Condensed Mediu" charset="0"/>
                <a:sym typeface="Fira Sans Extra Condensed Mediu" charset="0"/>
              </a:rPr>
              <a:t>มารยาท</a:t>
            </a:r>
            <a:endParaRPr lang="en-US" altLang="en-US" sz="2267" dirty="0">
              <a:solidFill>
                <a:srgbClr val="9C27B0"/>
              </a:solidFill>
              <a:latin typeface="Fira Sans Extra Condensed Mediu" charset="0"/>
              <a:cs typeface="Fira Sans Extra Condensed Mediu" charset="0"/>
              <a:sym typeface="Fira Sans Extra Condensed Mediu" charset="0"/>
            </a:endParaRPr>
          </a:p>
        </p:txBody>
      </p:sp>
      <p:sp>
        <p:nvSpPr>
          <p:cNvPr id="1159" name="Google Shape;1159;p36"/>
          <p:cNvSpPr txBox="1"/>
          <p:nvPr/>
        </p:nvSpPr>
        <p:spPr bwMode="auto">
          <a:xfrm>
            <a:off x="958851" y="3073399"/>
            <a:ext cx="2772834" cy="474133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/>
          <a:lstStyle>
            <a:lvl1pPr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th-TH" altLang="en-US" sz="2267" dirty="0">
                <a:solidFill>
                  <a:srgbClr val="8225E2"/>
                </a:solidFill>
                <a:latin typeface="Fira Sans Extra Condensed Mediu" charset="0"/>
                <a:cs typeface="Fira Sans Extra Condensed Mediu" charset="0"/>
                <a:sym typeface="Fira Sans Extra Condensed Mediu" charset="0"/>
              </a:rPr>
              <a:t>ประเพณีเกี่ยวกับศาสนา</a:t>
            </a:r>
            <a:endParaRPr lang="en-US" altLang="en-US" sz="2267" dirty="0">
              <a:solidFill>
                <a:srgbClr val="8225E2"/>
              </a:solidFill>
              <a:latin typeface="Fira Sans Extra Condensed Mediu" charset="0"/>
              <a:cs typeface="Fira Sans Extra Condensed Mediu" charset="0"/>
              <a:sym typeface="Fira Sans Extra Condensed Mediu" charset="0"/>
            </a:endParaRPr>
          </a:p>
        </p:txBody>
      </p:sp>
      <p:sp>
        <p:nvSpPr>
          <p:cNvPr id="1162" name="Google Shape;1162;p36"/>
          <p:cNvSpPr txBox="1"/>
          <p:nvPr/>
        </p:nvSpPr>
        <p:spPr bwMode="auto">
          <a:xfrm>
            <a:off x="960966" y="4510614"/>
            <a:ext cx="2770718" cy="474133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/>
          <a:lstStyle>
            <a:lvl1pPr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th-TH" altLang="en-US" sz="2267" dirty="0">
                <a:solidFill>
                  <a:srgbClr val="E850E0"/>
                </a:solidFill>
                <a:latin typeface="Fira Sans Extra Condensed Mediu" charset="0"/>
                <a:cs typeface="Fira Sans Extra Condensed Mediu" charset="0"/>
                <a:sym typeface="Fira Sans Extra Condensed Mediu" charset="0"/>
              </a:rPr>
              <a:t>ประเพณีเกี่ยวกับเทศกาล</a:t>
            </a:r>
            <a:endParaRPr lang="en-US" altLang="en-US" sz="2267" dirty="0">
              <a:solidFill>
                <a:srgbClr val="E850E0"/>
              </a:solidFill>
              <a:latin typeface="Fira Sans Extra Condensed Mediu" charset="0"/>
              <a:cs typeface="Fira Sans Extra Condensed Mediu" charset="0"/>
              <a:sym typeface="Fira Sans Extra Condensed Mediu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244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val 36">
            <a:extLst>
              <a:ext uri="{FF2B5EF4-FFF2-40B4-BE49-F238E27FC236}">
                <a16:creationId xmlns:a16="http://schemas.microsoft.com/office/drawing/2014/main" id="{B47E0894-5FF6-4780-839E-0268CFD65858}"/>
              </a:ext>
            </a:extLst>
          </p:cNvPr>
          <p:cNvSpPr/>
          <p:nvPr/>
        </p:nvSpPr>
        <p:spPr>
          <a:xfrm>
            <a:off x="11512283" y="243039"/>
            <a:ext cx="451117" cy="45111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99AC3C-FE44-4341-B799-F20DE8937C2B}"/>
              </a:ext>
            </a:extLst>
          </p:cNvPr>
          <p:cNvSpPr txBox="1"/>
          <p:nvPr/>
        </p:nvSpPr>
        <p:spPr>
          <a:xfrm>
            <a:off x="1343378" y="618914"/>
            <a:ext cx="10168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FreesiaUPC" panose="020B0604020202020204" pitchFamily="34" charset="-34"/>
                <a:ea typeface="Noto Sans" panose="020B0502040504020204" pitchFamily="34"/>
                <a:cs typeface="FreesiaUPC" panose="020B0604020202020204" pitchFamily="34" charset="-34"/>
              </a:rPr>
              <a:t>การจัดการศิลปวัฒนธรรมเชิงเศรษฐกิจสร้างสรรค์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FreesiaUPC" panose="020B0604020202020204" pitchFamily="34" charset="-34"/>
              <a:ea typeface="Noto Sans" panose="020B0502040504020204" pitchFamily="34"/>
              <a:cs typeface="FreesiaUPC" panose="020B0604020202020204" pitchFamily="34" charset="-34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F7B8F41-4A8F-4FB9-8BC6-13D3820D1A6D}"/>
              </a:ext>
            </a:extLst>
          </p:cNvPr>
          <p:cNvGrpSpPr/>
          <p:nvPr/>
        </p:nvGrpSpPr>
        <p:grpSpPr>
          <a:xfrm>
            <a:off x="1202749" y="2572253"/>
            <a:ext cx="2669089" cy="3644342"/>
            <a:chOff x="1202749" y="2546246"/>
            <a:chExt cx="2669089" cy="3644342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007F29B-27BF-4619-9101-68228E811DEF}"/>
                </a:ext>
              </a:extLst>
            </p:cNvPr>
            <p:cNvSpPr/>
            <p:nvPr/>
          </p:nvSpPr>
          <p:spPr>
            <a:xfrm>
              <a:off x="1686283" y="6105916"/>
              <a:ext cx="713214" cy="84672"/>
            </a:xfrm>
            <a:prstGeom prst="ellipse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89B6E35-6502-4ABC-B3A8-E59839661831}"/>
                </a:ext>
              </a:extLst>
            </p:cNvPr>
            <p:cNvSpPr/>
            <p:nvPr/>
          </p:nvSpPr>
          <p:spPr>
            <a:xfrm>
              <a:off x="2829283" y="6067816"/>
              <a:ext cx="713214" cy="84672"/>
            </a:xfrm>
            <a:prstGeom prst="ellipse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CDF7A7B-3EBD-481B-B25A-90A6E63AE354}"/>
                </a:ext>
              </a:extLst>
            </p:cNvPr>
            <p:cNvGrpSpPr/>
            <p:nvPr/>
          </p:nvGrpSpPr>
          <p:grpSpPr>
            <a:xfrm>
              <a:off x="1202749" y="2546246"/>
              <a:ext cx="2339748" cy="3605089"/>
              <a:chOff x="795338" y="-196850"/>
              <a:chExt cx="4591050" cy="7073900"/>
            </a:xfrm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CC6CA2CF-9AB6-447D-BFB6-5BF833A09A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5338" y="1270000"/>
                <a:ext cx="4360863" cy="5607050"/>
              </a:xfrm>
              <a:custGeom>
                <a:avLst/>
                <a:gdLst>
                  <a:gd name="T0" fmla="*/ 1080 w 1831"/>
                  <a:gd name="T1" fmla="*/ 1234 h 2335"/>
                  <a:gd name="T2" fmla="*/ 977 w 1831"/>
                  <a:gd name="T3" fmla="*/ 1329 h 2335"/>
                  <a:gd name="T4" fmla="*/ 878 w 1831"/>
                  <a:gd name="T5" fmla="*/ 1889 h 2335"/>
                  <a:gd name="T6" fmla="*/ 807 w 1831"/>
                  <a:gd name="T7" fmla="*/ 2234 h 2335"/>
                  <a:gd name="T8" fmla="*/ 700 w 1831"/>
                  <a:gd name="T9" fmla="*/ 2326 h 2335"/>
                  <a:gd name="T10" fmla="*/ 575 w 1831"/>
                  <a:gd name="T11" fmla="*/ 2271 h 2335"/>
                  <a:gd name="T12" fmla="*/ 558 w 1831"/>
                  <a:gd name="T13" fmla="*/ 2102 h 2335"/>
                  <a:gd name="T14" fmla="*/ 641 w 1831"/>
                  <a:gd name="T15" fmla="*/ 1658 h 2335"/>
                  <a:gd name="T16" fmla="*/ 719 w 1831"/>
                  <a:gd name="T17" fmla="*/ 1262 h 2335"/>
                  <a:gd name="T18" fmla="*/ 682 w 1831"/>
                  <a:gd name="T19" fmla="*/ 1068 h 2335"/>
                  <a:gd name="T20" fmla="*/ 546 w 1831"/>
                  <a:gd name="T21" fmla="*/ 743 h 2335"/>
                  <a:gd name="T22" fmla="*/ 497 w 1831"/>
                  <a:gd name="T23" fmla="*/ 715 h 2335"/>
                  <a:gd name="T24" fmla="*/ 95 w 1831"/>
                  <a:gd name="T25" fmla="*/ 730 h 2335"/>
                  <a:gd name="T26" fmla="*/ 6 w 1831"/>
                  <a:gd name="T27" fmla="*/ 654 h 2335"/>
                  <a:gd name="T28" fmla="*/ 64 w 1831"/>
                  <a:gd name="T29" fmla="*/ 557 h 2335"/>
                  <a:gd name="T30" fmla="*/ 254 w 1831"/>
                  <a:gd name="T31" fmla="*/ 505 h 2335"/>
                  <a:gd name="T32" fmla="*/ 504 w 1831"/>
                  <a:gd name="T33" fmla="*/ 439 h 2335"/>
                  <a:gd name="T34" fmla="*/ 620 w 1831"/>
                  <a:gd name="T35" fmla="*/ 465 h 2335"/>
                  <a:gd name="T36" fmla="*/ 800 w 1831"/>
                  <a:gd name="T37" fmla="*/ 394 h 2335"/>
                  <a:gd name="T38" fmla="*/ 1666 w 1831"/>
                  <a:gd name="T39" fmla="*/ 26 h 2335"/>
                  <a:gd name="T40" fmla="*/ 1808 w 1831"/>
                  <a:gd name="T41" fmla="*/ 66 h 2335"/>
                  <a:gd name="T42" fmla="*/ 1751 w 1831"/>
                  <a:gd name="T43" fmla="*/ 193 h 2335"/>
                  <a:gd name="T44" fmla="*/ 1319 w 1831"/>
                  <a:gd name="T45" fmla="*/ 379 h 2335"/>
                  <a:gd name="T46" fmla="*/ 1083 w 1831"/>
                  <a:gd name="T47" fmla="*/ 474 h 2335"/>
                  <a:gd name="T48" fmla="*/ 1065 w 1831"/>
                  <a:gd name="T49" fmla="*/ 517 h 2335"/>
                  <a:gd name="T50" fmla="*/ 1326 w 1831"/>
                  <a:gd name="T51" fmla="*/ 1133 h 2335"/>
                  <a:gd name="T52" fmla="*/ 1570 w 1831"/>
                  <a:gd name="T53" fmla="*/ 1720 h 2335"/>
                  <a:gd name="T54" fmla="*/ 1729 w 1831"/>
                  <a:gd name="T55" fmla="*/ 2097 h 2335"/>
                  <a:gd name="T56" fmla="*/ 1661 w 1831"/>
                  <a:gd name="T57" fmla="*/ 2291 h 2335"/>
                  <a:gd name="T58" fmla="*/ 1491 w 1831"/>
                  <a:gd name="T59" fmla="*/ 2213 h 2335"/>
                  <a:gd name="T60" fmla="*/ 1285 w 1831"/>
                  <a:gd name="T61" fmla="*/ 1723 h 2335"/>
                  <a:gd name="T62" fmla="*/ 1080 w 1831"/>
                  <a:gd name="T63" fmla="*/ 1234 h 2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31" h="2335">
                    <a:moveTo>
                      <a:pt x="1080" y="1234"/>
                    </a:moveTo>
                    <a:cubicBezTo>
                      <a:pt x="1012" y="1239"/>
                      <a:pt x="989" y="1262"/>
                      <a:pt x="977" y="1329"/>
                    </a:cubicBezTo>
                    <a:cubicBezTo>
                      <a:pt x="945" y="1516"/>
                      <a:pt x="912" y="1703"/>
                      <a:pt x="878" y="1889"/>
                    </a:cubicBezTo>
                    <a:cubicBezTo>
                      <a:pt x="857" y="2005"/>
                      <a:pt x="831" y="2119"/>
                      <a:pt x="807" y="2234"/>
                    </a:cubicBezTo>
                    <a:cubicBezTo>
                      <a:pt x="799" y="2276"/>
                      <a:pt x="750" y="2318"/>
                      <a:pt x="700" y="2326"/>
                    </a:cubicBezTo>
                    <a:cubicBezTo>
                      <a:pt x="646" y="2335"/>
                      <a:pt x="603" y="2313"/>
                      <a:pt x="575" y="2271"/>
                    </a:cubicBezTo>
                    <a:cubicBezTo>
                      <a:pt x="541" y="2216"/>
                      <a:pt x="547" y="2159"/>
                      <a:pt x="558" y="2102"/>
                    </a:cubicBezTo>
                    <a:cubicBezTo>
                      <a:pt x="585" y="1954"/>
                      <a:pt x="613" y="1806"/>
                      <a:pt x="641" y="1658"/>
                    </a:cubicBezTo>
                    <a:cubicBezTo>
                      <a:pt x="666" y="1526"/>
                      <a:pt x="688" y="1393"/>
                      <a:pt x="719" y="1262"/>
                    </a:cubicBezTo>
                    <a:cubicBezTo>
                      <a:pt x="737" y="1188"/>
                      <a:pt x="707" y="1129"/>
                      <a:pt x="682" y="1068"/>
                    </a:cubicBezTo>
                    <a:cubicBezTo>
                      <a:pt x="638" y="959"/>
                      <a:pt x="590" y="852"/>
                      <a:pt x="546" y="743"/>
                    </a:cubicBezTo>
                    <a:cubicBezTo>
                      <a:pt x="535" y="717"/>
                      <a:pt x="524" y="714"/>
                      <a:pt x="497" y="715"/>
                    </a:cubicBezTo>
                    <a:cubicBezTo>
                      <a:pt x="363" y="723"/>
                      <a:pt x="229" y="727"/>
                      <a:pt x="95" y="730"/>
                    </a:cubicBezTo>
                    <a:cubicBezTo>
                      <a:pt x="49" y="731"/>
                      <a:pt x="14" y="699"/>
                      <a:pt x="6" y="654"/>
                    </a:cubicBezTo>
                    <a:cubicBezTo>
                      <a:pt x="0" y="614"/>
                      <a:pt x="22" y="571"/>
                      <a:pt x="64" y="557"/>
                    </a:cubicBezTo>
                    <a:cubicBezTo>
                      <a:pt x="127" y="537"/>
                      <a:pt x="190" y="522"/>
                      <a:pt x="254" y="505"/>
                    </a:cubicBezTo>
                    <a:cubicBezTo>
                      <a:pt x="337" y="483"/>
                      <a:pt x="422" y="465"/>
                      <a:pt x="504" y="439"/>
                    </a:cubicBezTo>
                    <a:cubicBezTo>
                      <a:pt x="554" y="423"/>
                      <a:pt x="592" y="436"/>
                      <a:pt x="620" y="465"/>
                    </a:cubicBezTo>
                    <a:cubicBezTo>
                      <a:pt x="683" y="440"/>
                      <a:pt x="742" y="418"/>
                      <a:pt x="800" y="394"/>
                    </a:cubicBezTo>
                    <a:cubicBezTo>
                      <a:pt x="1044" y="292"/>
                      <a:pt x="1422" y="129"/>
                      <a:pt x="1666" y="26"/>
                    </a:cubicBezTo>
                    <a:cubicBezTo>
                      <a:pt x="1726" y="0"/>
                      <a:pt x="1783" y="15"/>
                      <a:pt x="1808" y="66"/>
                    </a:cubicBezTo>
                    <a:cubicBezTo>
                      <a:pt x="1831" y="114"/>
                      <a:pt x="1811" y="166"/>
                      <a:pt x="1751" y="193"/>
                    </a:cubicBezTo>
                    <a:cubicBezTo>
                      <a:pt x="1653" y="238"/>
                      <a:pt x="1419" y="338"/>
                      <a:pt x="1319" y="379"/>
                    </a:cubicBezTo>
                    <a:cubicBezTo>
                      <a:pt x="1241" y="411"/>
                      <a:pt x="1163" y="444"/>
                      <a:pt x="1083" y="474"/>
                    </a:cubicBezTo>
                    <a:cubicBezTo>
                      <a:pt x="1057" y="484"/>
                      <a:pt x="1056" y="498"/>
                      <a:pt x="1065" y="517"/>
                    </a:cubicBezTo>
                    <a:cubicBezTo>
                      <a:pt x="1151" y="723"/>
                      <a:pt x="1239" y="927"/>
                      <a:pt x="1326" y="1133"/>
                    </a:cubicBezTo>
                    <a:cubicBezTo>
                      <a:pt x="1408" y="1328"/>
                      <a:pt x="1488" y="1525"/>
                      <a:pt x="1570" y="1720"/>
                    </a:cubicBezTo>
                    <a:cubicBezTo>
                      <a:pt x="1622" y="1846"/>
                      <a:pt x="1675" y="1972"/>
                      <a:pt x="1729" y="2097"/>
                    </a:cubicBezTo>
                    <a:cubicBezTo>
                      <a:pt x="1761" y="2171"/>
                      <a:pt x="1731" y="2260"/>
                      <a:pt x="1661" y="2291"/>
                    </a:cubicBezTo>
                    <a:cubicBezTo>
                      <a:pt x="1601" y="2318"/>
                      <a:pt x="1521" y="2283"/>
                      <a:pt x="1491" y="2213"/>
                    </a:cubicBezTo>
                    <a:cubicBezTo>
                      <a:pt x="1421" y="2050"/>
                      <a:pt x="1353" y="1886"/>
                      <a:pt x="1285" y="1723"/>
                    </a:cubicBezTo>
                    <a:cubicBezTo>
                      <a:pt x="1216" y="1559"/>
                      <a:pt x="1148" y="1396"/>
                      <a:pt x="1080" y="123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3DA0B862-2C7E-44FF-A594-2A473D802A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5925" y="1109663"/>
                <a:ext cx="1157288" cy="1160463"/>
              </a:xfrm>
              <a:custGeom>
                <a:avLst/>
                <a:gdLst>
                  <a:gd name="T0" fmla="*/ 479 w 486"/>
                  <a:gd name="T1" fmla="*/ 244 h 483"/>
                  <a:gd name="T2" fmla="*/ 241 w 486"/>
                  <a:gd name="T3" fmla="*/ 481 h 483"/>
                  <a:gd name="T4" fmla="*/ 1 w 486"/>
                  <a:gd name="T5" fmla="*/ 240 h 483"/>
                  <a:gd name="T6" fmla="*/ 238 w 486"/>
                  <a:gd name="T7" fmla="*/ 1 h 483"/>
                  <a:gd name="T8" fmla="*/ 479 w 486"/>
                  <a:gd name="T9" fmla="*/ 244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6" h="483">
                    <a:moveTo>
                      <a:pt x="479" y="244"/>
                    </a:moveTo>
                    <a:cubicBezTo>
                      <a:pt x="479" y="371"/>
                      <a:pt x="366" y="483"/>
                      <a:pt x="241" y="481"/>
                    </a:cubicBezTo>
                    <a:cubicBezTo>
                      <a:pt x="109" y="478"/>
                      <a:pt x="0" y="369"/>
                      <a:pt x="1" y="240"/>
                    </a:cubicBezTo>
                    <a:cubicBezTo>
                      <a:pt x="1" y="113"/>
                      <a:pt x="111" y="2"/>
                      <a:pt x="238" y="1"/>
                    </a:cubicBezTo>
                    <a:cubicBezTo>
                      <a:pt x="368" y="0"/>
                      <a:pt x="486" y="118"/>
                      <a:pt x="479" y="24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374EA090-87F8-446F-80A3-95030B1B24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0700" y="-196850"/>
                <a:ext cx="2325688" cy="4094163"/>
              </a:xfrm>
              <a:custGeom>
                <a:avLst/>
                <a:gdLst>
                  <a:gd name="T0" fmla="*/ 0 w 977"/>
                  <a:gd name="T1" fmla="*/ 106 h 1705"/>
                  <a:gd name="T2" fmla="*/ 19 w 977"/>
                  <a:gd name="T3" fmla="*/ 158 h 1705"/>
                  <a:gd name="T4" fmla="*/ 772 w 977"/>
                  <a:gd name="T5" fmla="*/ 730 h 1705"/>
                  <a:gd name="T6" fmla="*/ 559 w 977"/>
                  <a:gd name="T7" fmla="*/ 1649 h 1705"/>
                  <a:gd name="T8" fmla="*/ 580 w 977"/>
                  <a:gd name="T9" fmla="*/ 1705 h 1705"/>
                  <a:gd name="T10" fmla="*/ 817 w 977"/>
                  <a:gd name="T11" fmla="*/ 714 h 1705"/>
                  <a:gd name="T12" fmla="*/ 0 w 977"/>
                  <a:gd name="T13" fmla="*/ 106 h 17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7" h="1705">
                    <a:moveTo>
                      <a:pt x="0" y="106"/>
                    </a:moveTo>
                    <a:cubicBezTo>
                      <a:pt x="19" y="158"/>
                      <a:pt x="19" y="158"/>
                      <a:pt x="19" y="158"/>
                    </a:cubicBezTo>
                    <a:cubicBezTo>
                      <a:pt x="285" y="61"/>
                      <a:pt x="626" y="326"/>
                      <a:pt x="772" y="730"/>
                    </a:cubicBezTo>
                    <a:cubicBezTo>
                      <a:pt x="919" y="1135"/>
                      <a:pt x="826" y="1552"/>
                      <a:pt x="559" y="1649"/>
                    </a:cubicBezTo>
                    <a:cubicBezTo>
                      <a:pt x="580" y="1705"/>
                      <a:pt x="580" y="1705"/>
                      <a:pt x="580" y="1705"/>
                    </a:cubicBezTo>
                    <a:cubicBezTo>
                      <a:pt x="871" y="1600"/>
                      <a:pt x="977" y="1156"/>
                      <a:pt x="817" y="714"/>
                    </a:cubicBezTo>
                    <a:cubicBezTo>
                      <a:pt x="656" y="273"/>
                      <a:pt x="291" y="0"/>
                      <a:pt x="0" y="10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06992EDE-FA56-4B03-8FD3-36CA2C5749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9425" y="57150"/>
                <a:ext cx="1422400" cy="3854450"/>
              </a:xfrm>
              <a:custGeom>
                <a:avLst/>
                <a:gdLst>
                  <a:gd name="T0" fmla="*/ 870 w 896"/>
                  <a:gd name="T1" fmla="*/ 2428 h 2428"/>
                  <a:gd name="T2" fmla="*/ 896 w 896"/>
                  <a:gd name="T3" fmla="*/ 2419 h 2428"/>
                  <a:gd name="T4" fmla="*/ 26 w 896"/>
                  <a:gd name="T5" fmla="*/ 0 h 2428"/>
                  <a:gd name="T6" fmla="*/ 0 w 896"/>
                  <a:gd name="T7" fmla="*/ 9 h 2428"/>
                  <a:gd name="T8" fmla="*/ 870 w 896"/>
                  <a:gd name="T9" fmla="*/ 2428 h 24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6" h="2428">
                    <a:moveTo>
                      <a:pt x="870" y="2428"/>
                    </a:moveTo>
                    <a:lnTo>
                      <a:pt x="896" y="2419"/>
                    </a:lnTo>
                    <a:lnTo>
                      <a:pt x="26" y="0"/>
                    </a:lnTo>
                    <a:lnTo>
                      <a:pt x="0" y="9"/>
                    </a:lnTo>
                    <a:lnTo>
                      <a:pt x="870" y="242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416885D-1C60-4F91-B47E-5B07964987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41951" y="3245604"/>
              <a:ext cx="1774663" cy="746684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E0AF101-7114-4831-AC2C-C768285648F5}"/>
                </a:ext>
              </a:extLst>
            </p:cNvPr>
            <p:cNvSpPr/>
            <p:nvPr/>
          </p:nvSpPr>
          <p:spPr>
            <a:xfrm rot="4079480">
              <a:off x="3582999" y="3070462"/>
              <a:ext cx="208345" cy="369332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E95E7C24-2322-4F44-8B99-AC7FC24A882A}"/>
              </a:ext>
            </a:extLst>
          </p:cNvPr>
          <p:cNvSpPr/>
          <p:nvPr/>
        </p:nvSpPr>
        <p:spPr>
          <a:xfrm>
            <a:off x="9045072" y="5626737"/>
            <a:ext cx="2103836" cy="223225"/>
          </a:xfrm>
          <a:prstGeom prst="ellipse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8C8AC32-D721-4AFC-8305-6185AB0F5572}"/>
              </a:ext>
            </a:extLst>
          </p:cNvPr>
          <p:cNvSpPr/>
          <p:nvPr/>
        </p:nvSpPr>
        <p:spPr>
          <a:xfrm rot="20234284">
            <a:off x="10341180" y="4762967"/>
            <a:ext cx="181229" cy="1010047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087A74C2-6782-4E75-8D14-465B26B3DFE6}"/>
              </a:ext>
            </a:extLst>
          </p:cNvPr>
          <p:cNvSpPr/>
          <p:nvPr/>
        </p:nvSpPr>
        <p:spPr>
          <a:xfrm rot="1307746">
            <a:off x="9585954" y="5111407"/>
            <a:ext cx="152559" cy="617327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F85C64D-1454-4CFA-A636-C7B1EA7412FB}"/>
              </a:ext>
            </a:extLst>
          </p:cNvPr>
          <p:cNvGrpSpPr/>
          <p:nvPr/>
        </p:nvGrpSpPr>
        <p:grpSpPr>
          <a:xfrm rot="535395">
            <a:off x="9021558" y="2063697"/>
            <a:ext cx="1800896" cy="3121056"/>
            <a:chOff x="6176100" y="2992625"/>
            <a:chExt cx="2086518" cy="2086518"/>
          </a:xfrm>
        </p:grpSpPr>
        <p:sp>
          <p:nvSpPr>
            <p:cNvPr id="19" name="Circle: Hollow 18">
              <a:extLst>
                <a:ext uri="{FF2B5EF4-FFF2-40B4-BE49-F238E27FC236}">
                  <a16:creationId xmlns:a16="http://schemas.microsoft.com/office/drawing/2014/main" id="{767342FA-AA98-4942-A45C-8CA0969FC55D}"/>
                </a:ext>
              </a:extLst>
            </p:cNvPr>
            <p:cNvSpPr/>
            <p:nvPr/>
          </p:nvSpPr>
          <p:spPr>
            <a:xfrm>
              <a:off x="6176100" y="2992625"/>
              <a:ext cx="2086518" cy="2086518"/>
            </a:xfrm>
            <a:prstGeom prst="donut">
              <a:avLst>
                <a:gd name="adj" fmla="val 890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Circle: Hollow 31">
              <a:extLst>
                <a:ext uri="{FF2B5EF4-FFF2-40B4-BE49-F238E27FC236}">
                  <a16:creationId xmlns:a16="http://schemas.microsoft.com/office/drawing/2014/main" id="{A2237916-13D9-4B60-A937-1883CA55BDEB}"/>
                </a:ext>
              </a:extLst>
            </p:cNvPr>
            <p:cNvSpPr/>
            <p:nvPr/>
          </p:nvSpPr>
          <p:spPr>
            <a:xfrm>
              <a:off x="6513918" y="3330443"/>
              <a:ext cx="1410882" cy="1410882"/>
            </a:xfrm>
            <a:prstGeom prst="donut">
              <a:avLst>
                <a:gd name="adj" fmla="val 11275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Circle: Hollow 33">
              <a:extLst>
                <a:ext uri="{FF2B5EF4-FFF2-40B4-BE49-F238E27FC236}">
                  <a16:creationId xmlns:a16="http://schemas.microsoft.com/office/drawing/2014/main" id="{9523CADD-081F-4343-AEA0-140719C25B98}"/>
                </a:ext>
              </a:extLst>
            </p:cNvPr>
            <p:cNvSpPr/>
            <p:nvPr/>
          </p:nvSpPr>
          <p:spPr>
            <a:xfrm>
              <a:off x="6840366" y="3646067"/>
              <a:ext cx="779634" cy="779634"/>
            </a:xfrm>
            <a:prstGeom prst="donut">
              <a:avLst>
                <a:gd name="adj" fmla="val 17518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8BE0B85-B1BB-495C-B267-6D2E9AB7C85B}"/>
                </a:ext>
              </a:extLst>
            </p:cNvPr>
            <p:cNvSpPr/>
            <p:nvPr/>
          </p:nvSpPr>
          <p:spPr>
            <a:xfrm>
              <a:off x="7087293" y="3891549"/>
              <a:ext cx="285780" cy="28578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E2D679A4-8ECE-4AD8-B664-274027612B45}"/>
              </a:ext>
            </a:extLst>
          </p:cNvPr>
          <p:cNvSpPr txBox="1"/>
          <p:nvPr/>
        </p:nvSpPr>
        <p:spPr>
          <a:xfrm>
            <a:off x="4246163" y="4387784"/>
            <a:ext cx="11771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FCB414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0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CB414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3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srgbClr val="FCB414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8BDCBA7-68AA-4184-A0A3-AB1DAEFC05FE}"/>
              </a:ext>
            </a:extLst>
          </p:cNvPr>
          <p:cNvSpPr txBox="1"/>
          <p:nvPr/>
        </p:nvSpPr>
        <p:spPr>
          <a:xfrm>
            <a:off x="4146859" y="2036080"/>
            <a:ext cx="13757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CB1B4A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0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B1B4A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1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srgbClr val="CB1B4A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1ED2368-84F8-4611-9A4F-80AFF5994C13}"/>
              </a:ext>
            </a:extLst>
          </p:cNvPr>
          <p:cNvSpPr txBox="1"/>
          <p:nvPr/>
        </p:nvSpPr>
        <p:spPr>
          <a:xfrm>
            <a:off x="5256124" y="2289650"/>
            <a:ext cx="3170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FreesiaUPC" panose="020B0604020202020204" pitchFamily="34" charset="-34"/>
                <a:cs typeface="FreesiaUPC" panose="020B0604020202020204" pitchFamily="34" charset="-34"/>
              </a:rPr>
              <a:t>แนวคิดเรื่องทุนทางวัฒนธรรม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FreesiaUPC" panose="020B0604020202020204" pitchFamily="34" charset="-34"/>
              <a:ea typeface="Noto Sans" panose="020B0502040504020204" pitchFamily="34"/>
              <a:cs typeface="FreesiaUPC" panose="020B0604020202020204" pitchFamily="34" charset="-34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2FD4B25-8082-4F3F-A9F1-3B69FEAC881C}"/>
              </a:ext>
            </a:extLst>
          </p:cNvPr>
          <p:cNvSpPr txBox="1"/>
          <p:nvPr/>
        </p:nvSpPr>
        <p:spPr>
          <a:xfrm>
            <a:off x="5309429" y="3180696"/>
            <a:ext cx="2391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FreesiaUPC" panose="020B0604020202020204" pitchFamily="34" charset="-34"/>
                <a:cs typeface="FreesiaUPC" panose="020B0604020202020204" pitchFamily="34" charset="-34"/>
              </a:rPr>
              <a:t>การพัฒนาผลิตภัณฑ์ทางวัฒนธรรมจากทุนทางวัฒนธรรม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FreesiaUPC" panose="020B0604020202020204" pitchFamily="34" charset="-34"/>
              <a:ea typeface="Noto Sans" panose="020B0502040504020204" pitchFamily="34"/>
              <a:cs typeface="FreesiaUPC" panose="020B0604020202020204" pitchFamily="34" charset="-34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C845710-984C-44F3-A568-E66BC54B5681}"/>
              </a:ext>
            </a:extLst>
          </p:cNvPr>
          <p:cNvSpPr txBox="1"/>
          <p:nvPr/>
        </p:nvSpPr>
        <p:spPr>
          <a:xfrm>
            <a:off x="5332756" y="4622304"/>
            <a:ext cx="2856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FreesiaUPC" panose="020B0604020202020204" pitchFamily="34" charset="-34"/>
                <a:cs typeface="FreesiaUPC" panose="020B0604020202020204" pitchFamily="34" charset="-34"/>
              </a:rPr>
              <a:t>ช่องทางการตลาดสำหรับสินค้าทางวัฒนธรรม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EA83E9-B192-48F1-946D-5530F67ED05F}"/>
              </a:ext>
            </a:extLst>
          </p:cNvPr>
          <p:cNvSpPr txBox="1"/>
          <p:nvPr/>
        </p:nvSpPr>
        <p:spPr>
          <a:xfrm>
            <a:off x="4146859" y="3240711"/>
            <a:ext cx="13757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42AFB6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0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2AFB6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2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srgbClr val="42AFB6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74DD652-31EF-4346-885E-CA6FC289CE42}"/>
              </a:ext>
            </a:extLst>
          </p:cNvPr>
          <p:cNvGrpSpPr/>
          <p:nvPr/>
        </p:nvGrpSpPr>
        <p:grpSpPr>
          <a:xfrm rot="1434524">
            <a:off x="7913660" y="3176948"/>
            <a:ext cx="1929887" cy="841333"/>
            <a:chOff x="8419743" y="1081666"/>
            <a:chExt cx="1929887" cy="841333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7A10D6D-D6B2-4F5E-8D33-3EB1AFAE5A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19743" y="1176315"/>
              <a:ext cx="1774663" cy="746684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89CD2969-38A5-4DB8-A5DD-682C5224F103}"/>
                </a:ext>
              </a:extLst>
            </p:cNvPr>
            <p:cNvSpPr/>
            <p:nvPr/>
          </p:nvSpPr>
          <p:spPr>
            <a:xfrm rot="4079480">
              <a:off x="10060791" y="1001173"/>
              <a:ext cx="208345" cy="369332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D702F32-78B0-4D21-84C5-57A24BF207F7}"/>
              </a:ext>
            </a:extLst>
          </p:cNvPr>
          <p:cNvGrpSpPr/>
          <p:nvPr/>
        </p:nvGrpSpPr>
        <p:grpSpPr>
          <a:xfrm rot="487849">
            <a:off x="8018522" y="4170072"/>
            <a:ext cx="1929887" cy="841333"/>
            <a:chOff x="8419743" y="1081666"/>
            <a:chExt cx="1929887" cy="841333"/>
          </a:xfrm>
          <a:solidFill>
            <a:schemeClr val="accent2"/>
          </a:solidFill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09F03DA-325C-4B83-8C74-DA7152BD77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19743" y="1176315"/>
              <a:ext cx="1774663" cy="746684"/>
            </a:xfrm>
            <a:prstGeom prst="line">
              <a:avLst/>
            </a:prstGeom>
            <a:grpFill/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19BC7E4C-A848-4290-AD30-EB52911138ED}"/>
                </a:ext>
              </a:extLst>
            </p:cNvPr>
            <p:cNvSpPr/>
            <p:nvPr/>
          </p:nvSpPr>
          <p:spPr>
            <a:xfrm rot="4079480">
              <a:off x="10060791" y="1001173"/>
              <a:ext cx="208345" cy="3693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A696CBD-4D63-40E9-B28D-042A0DFFB175}"/>
              </a:ext>
            </a:extLst>
          </p:cNvPr>
          <p:cNvGrpSpPr/>
          <p:nvPr/>
        </p:nvGrpSpPr>
        <p:grpSpPr>
          <a:xfrm rot="2094843">
            <a:off x="8080129" y="1694777"/>
            <a:ext cx="1929887" cy="841333"/>
            <a:chOff x="8419743" y="1081666"/>
            <a:chExt cx="1929887" cy="841333"/>
          </a:xfrm>
          <a:solidFill>
            <a:schemeClr val="accent5"/>
          </a:solidFill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8C4A398-BA84-4941-A956-B61C5A915A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19743" y="1176315"/>
              <a:ext cx="1774663" cy="746684"/>
            </a:xfrm>
            <a:prstGeom prst="line">
              <a:avLst/>
            </a:prstGeom>
            <a:grpFill/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Isosceles Triangle 58">
              <a:extLst>
                <a:ext uri="{FF2B5EF4-FFF2-40B4-BE49-F238E27FC236}">
                  <a16:creationId xmlns:a16="http://schemas.microsoft.com/office/drawing/2014/main" id="{AE6EB2DD-44E8-4868-8359-3EA293024AF0}"/>
                </a:ext>
              </a:extLst>
            </p:cNvPr>
            <p:cNvSpPr/>
            <p:nvPr/>
          </p:nvSpPr>
          <p:spPr>
            <a:xfrm rot="4079480">
              <a:off x="10060791" y="1001173"/>
              <a:ext cx="208345" cy="3693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60259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val 36">
            <a:extLst>
              <a:ext uri="{FF2B5EF4-FFF2-40B4-BE49-F238E27FC236}">
                <a16:creationId xmlns:a16="http://schemas.microsoft.com/office/drawing/2014/main" id="{B47E0894-5FF6-4780-839E-0268CFD65858}"/>
              </a:ext>
            </a:extLst>
          </p:cNvPr>
          <p:cNvSpPr/>
          <p:nvPr/>
        </p:nvSpPr>
        <p:spPr>
          <a:xfrm>
            <a:off x="11512283" y="243039"/>
            <a:ext cx="451117" cy="45111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2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99AC3C-FE44-4341-B799-F20DE8937C2B}"/>
              </a:ext>
            </a:extLst>
          </p:cNvPr>
          <p:cNvSpPr txBox="1"/>
          <p:nvPr/>
        </p:nvSpPr>
        <p:spPr>
          <a:xfrm>
            <a:off x="1202749" y="235148"/>
            <a:ext cx="96737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6</a:t>
            </a:r>
            <a:r>
              <a:rPr lang="th-TH" sz="2800" b="1" dirty="0">
                <a:solidFill>
                  <a:srgbClr val="282F39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.</a:t>
            </a:r>
            <a:r>
              <a:rPr lang="th-TH" sz="5000" b="1" dirty="0">
                <a:solidFill>
                  <a:srgbClr val="282F39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th-TH" sz="3200" b="1" dirty="0">
                <a:solidFill>
                  <a:srgbClr val="282F39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ความรู้และแนวปฏิบัติเกี่ยวกับธรรมชาติและจักรวาล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DB0800-6EF4-4D66-A619-3D240164BA44}"/>
              </a:ext>
            </a:extLst>
          </p:cNvPr>
          <p:cNvGrpSpPr/>
          <p:nvPr/>
        </p:nvGrpSpPr>
        <p:grpSpPr>
          <a:xfrm>
            <a:off x="3748381" y="1713766"/>
            <a:ext cx="4124854" cy="3964199"/>
            <a:chOff x="3071813" y="2155825"/>
            <a:chExt cx="3260725" cy="3133726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72818E0D-2A9A-45B2-AFC2-3B25A4032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3175000"/>
              <a:ext cx="1628775" cy="1095375"/>
            </a:xfrm>
            <a:custGeom>
              <a:avLst/>
              <a:gdLst>
                <a:gd name="T0" fmla="*/ 0 w 1475"/>
                <a:gd name="T1" fmla="*/ 494 h 988"/>
                <a:gd name="T2" fmla="*/ 735 w 1475"/>
                <a:gd name="T3" fmla="*/ 922 h 988"/>
                <a:gd name="T4" fmla="*/ 981 w 1475"/>
                <a:gd name="T5" fmla="*/ 988 h 988"/>
                <a:gd name="T6" fmla="*/ 1475 w 1475"/>
                <a:gd name="T7" fmla="*/ 494 h 988"/>
                <a:gd name="T8" fmla="*/ 981 w 1475"/>
                <a:gd name="T9" fmla="*/ 0 h 988"/>
                <a:gd name="T10" fmla="*/ 735 w 1475"/>
                <a:gd name="T11" fmla="*/ 66 h 988"/>
                <a:gd name="T12" fmla="*/ 0 w 1475"/>
                <a:gd name="T13" fmla="*/ 494 h 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5" h="988">
                  <a:moveTo>
                    <a:pt x="0" y="494"/>
                  </a:moveTo>
                  <a:cubicBezTo>
                    <a:pt x="735" y="922"/>
                    <a:pt x="735" y="922"/>
                    <a:pt x="735" y="922"/>
                  </a:cubicBezTo>
                  <a:cubicBezTo>
                    <a:pt x="807" y="964"/>
                    <a:pt x="892" y="988"/>
                    <a:pt x="981" y="988"/>
                  </a:cubicBezTo>
                  <a:cubicBezTo>
                    <a:pt x="1254" y="988"/>
                    <a:pt x="1475" y="767"/>
                    <a:pt x="1475" y="494"/>
                  </a:cubicBezTo>
                  <a:cubicBezTo>
                    <a:pt x="1475" y="221"/>
                    <a:pt x="1254" y="0"/>
                    <a:pt x="981" y="0"/>
                  </a:cubicBezTo>
                  <a:cubicBezTo>
                    <a:pt x="892" y="0"/>
                    <a:pt x="807" y="24"/>
                    <a:pt x="735" y="66"/>
                  </a:cubicBezTo>
                  <a:lnTo>
                    <a:pt x="0" y="49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D7884EF7-8AA7-4FC2-BFAE-3E3F973BE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1813" y="3175000"/>
              <a:ext cx="1631950" cy="1095375"/>
            </a:xfrm>
            <a:custGeom>
              <a:avLst/>
              <a:gdLst>
                <a:gd name="T0" fmla="*/ 1476 w 1476"/>
                <a:gd name="T1" fmla="*/ 494 h 988"/>
                <a:gd name="T2" fmla="*/ 741 w 1476"/>
                <a:gd name="T3" fmla="*/ 66 h 988"/>
                <a:gd name="T4" fmla="*/ 494 w 1476"/>
                <a:gd name="T5" fmla="*/ 0 h 988"/>
                <a:gd name="T6" fmla="*/ 0 w 1476"/>
                <a:gd name="T7" fmla="*/ 494 h 988"/>
                <a:gd name="T8" fmla="*/ 494 w 1476"/>
                <a:gd name="T9" fmla="*/ 988 h 988"/>
                <a:gd name="T10" fmla="*/ 741 w 1476"/>
                <a:gd name="T11" fmla="*/ 922 h 988"/>
                <a:gd name="T12" fmla="*/ 1476 w 1476"/>
                <a:gd name="T13" fmla="*/ 494 h 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6" h="988">
                  <a:moveTo>
                    <a:pt x="1476" y="494"/>
                  </a:moveTo>
                  <a:cubicBezTo>
                    <a:pt x="741" y="66"/>
                    <a:pt x="741" y="66"/>
                    <a:pt x="741" y="66"/>
                  </a:cubicBezTo>
                  <a:cubicBezTo>
                    <a:pt x="668" y="24"/>
                    <a:pt x="584" y="0"/>
                    <a:pt x="494" y="0"/>
                  </a:cubicBezTo>
                  <a:cubicBezTo>
                    <a:pt x="221" y="0"/>
                    <a:pt x="0" y="221"/>
                    <a:pt x="0" y="494"/>
                  </a:cubicBezTo>
                  <a:cubicBezTo>
                    <a:pt x="0" y="767"/>
                    <a:pt x="221" y="988"/>
                    <a:pt x="494" y="988"/>
                  </a:cubicBezTo>
                  <a:cubicBezTo>
                    <a:pt x="584" y="988"/>
                    <a:pt x="668" y="964"/>
                    <a:pt x="741" y="922"/>
                  </a:cubicBezTo>
                  <a:lnTo>
                    <a:pt x="1476" y="49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CFF9A5A7-69DF-4E87-A1CF-9EDB2BE79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2188" y="2155825"/>
              <a:ext cx="1171575" cy="1566863"/>
            </a:xfrm>
            <a:custGeom>
              <a:avLst/>
              <a:gdLst>
                <a:gd name="T0" fmla="*/ 1059 w 1059"/>
                <a:gd name="T1" fmla="*/ 1412 h 1412"/>
                <a:gd name="T2" fmla="*/ 1058 w 1059"/>
                <a:gd name="T3" fmla="*/ 561 h 1412"/>
                <a:gd name="T4" fmla="*/ 991 w 1059"/>
                <a:gd name="T5" fmla="*/ 315 h 1412"/>
                <a:gd name="T6" fmla="*/ 315 w 1059"/>
                <a:gd name="T7" fmla="*/ 137 h 1412"/>
                <a:gd name="T8" fmla="*/ 137 w 1059"/>
                <a:gd name="T9" fmla="*/ 813 h 1412"/>
                <a:gd name="T10" fmla="*/ 319 w 1059"/>
                <a:gd name="T11" fmla="*/ 993 h 1412"/>
                <a:gd name="T12" fmla="*/ 1059 w 1059"/>
                <a:gd name="T13" fmla="*/ 1412 h 1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9" h="1412">
                  <a:moveTo>
                    <a:pt x="1059" y="1412"/>
                  </a:moveTo>
                  <a:cubicBezTo>
                    <a:pt x="1058" y="561"/>
                    <a:pt x="1058" y="561"/>
                    <a:pt x="1058" y="561"/>
                  </a:cubicBezTo>
                  <a:cubicBezTo>
                    <a:pt x="1058" y="477"/>
                    <a:pt x="1036" y="392"/>
                    <a:pt x="991" y="315"/>
                  </a:cubicBezTo>
                  <a:cubicBezTo>
                    <a:pt x="853" y="79"/>
                    <a:pt x="551" y="0"/>
                    <a:pt x="315" y="137"/>
                  </a:cubicBezTo>
                  <a:cubicBezTo>
                    <a:pt x="79" y="275"/>
                    <a:pt x="0" y="577"/>
                    <a:pt x="137" y="813"/>
                  </a:cubicBezTo>
                  <a:cubicBezTo>
                    <a:pt x="183" y="890"/>
                    <a:pt x="246" y="951"/>
                    <a:pt x="319" y="993"/>
                  </a:cubicBezTo>
                  <a:lnTo>
                    <a:pt x="1059" y="141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37B43070-AC10-40C1-9CBA-0A617A6F5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2155825"/>
              <a:ext cx="1169987" cy="1566863"/>
            </a:xfrm>
            <a:custGeom>
              <a:avLst/>
              <a:gdLst>
                <a:gd name="T0" fmla="*/ 0 w 1059"/>
                <a:gd name="T1" fmla="*/ 1412 h 1412"/>
                <a:gd name="T2" fmla="*/ 0 w 1059"/>
                <a:gd name="T3" fmla="*/ 561 h 1412"/>
                <a:gd name="T4" fmla="*/ 68 w 1059"/>
                <a:gd name="T5" fmla="*/ 315 h 1412"/>
                <a:gd name="T6" fmla="*/ 743 w 1059"/>
                <a:gd name="T7" fmla="*/ 137 h 1412"/>
                <a:gd name="T8" fmla="*/ 921 w 1059"/>
                <a:gd name="T9" fmla="*/ 813 h 1412"/>
                <a:gd name="T10" fmla="*/ 740 w 1059"/>
                <a:gd name="T11" fmla="*/ 993 h 1412"/>
                <a:gd name="T12" fmla="*/ 0 w 1059"/>
                <a:gd name="T13" fmla="*/ 1412 h 1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9" h="1412">
                  <a:moveTo>
                    <a:pt x="0" y="1412"/>
                  </a:moveTo>
                  <a:cubicBezTo>
                    <a:pt x="0" y="561"/>
                    <a:pt x="0" y="561"/>
                    <a:pt x="0" y="561"/>
                  </a:cubicBezTo>
                  <a:cubicBezTo>
                    <a:pt x="1" y="477"/>
                    <a:pt x="23" y="392"/>
                    <a:pt x="68" y="315"/>
                  </a:cubicBezTo>
                  <a:cubicBezTo>
                    <a:pt x="205" y="79"/>
                    <a:pt x="508" y="0"/>
                    <a:pt x="743" y="137"/>
                  </a:cubicBezTo>
                  <a:cubicBezTo>
                    <a:pt x="979" y="275"/>
                    <a:pt x="1059" y="577"/>
                    <a:pt x="921" y="813"/>
                  </a:cubicBezTo>
                  <a:cubicBezTo>
                    <a:pt x="876" y="890"/>
                    <a:pt x="813" y="951"/>
                    <a:pt x="740" y="993"/>
                  </a:cubicBezTo>
                  <a:lnTo>
                    <a:pt x="0" y="141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08FB65DB-793D-4DB0-B31F-BCEEC5903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3722688"/>
              <a:ext cx="1169987" cy="1566863"/>
            </a:xfrm>
            <a:custGeom>
              <a:avLst/>
              <a:gdLst>
                <a:gd name="T0" fmla="*/ 0 w 1059"/>
                <a:gd name="T1" fmla="*/ 0 h 1412"/>
                <a:gd name="T2" fmla="*/ 0 w 1059"/>
                <a:gd name="T3" fmla="*/ 850 h 1412"/>
                <a:gd name="T4" fmla="*/ 68 w 1059"/>
                <a:gd name="T5" fmla="*/ 1097 h 1412"/>
                <a:gd name="T6" fmla="*/ 743 w 1059"/>
                <a:gd name="T7" fmla="*/ 1274 h 1412"/>
                <a:gd name="T8" fmla="*/ 921 w 1059"/>
                <a:gd name="T9" fmla="*/ 599 h 1412"/>
                <a:gd name="T10" fmla="*/ 740 w 1059"/>
                <a:gd name="T11" fmla="*/ 419 h 1412"/>
                <a:gd name="T12" fmla="*/ 0 w 1059"/>
                <a:gd name="T13" fmla="*/ 0 h 1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9" h="1412">
                  <a:moveTo>
                    <a:pt x="0" y="0"/>
                  </a:moveTo>
                  <a:cubicBezTo>
                    <a:pt x="0" y="850"/>
                    <a:pt x="0" y="850"/>
                    <a:pt x="0" y="850"/>
                  </a:cubicBezTo>
                  <a:cubicBezTo>
                    <a:pt x="1" y="934"/>
                    <a:pt x="23" y="1019"/>
                    <a:pt x="68" y="1097"/>
                  </a:cubicBezTo>
                  <a:cubicBezTo>
                    <a:pt x="205" y="1332"/>
                    <a:pt x="508" y="1412"/>
                    <a:pt x="743" y="1274"/>
                  </a:cubicBezTo>
                  <a:cubicBezTo>
                    <a:pt x="979" y="1137"/>
                    <a:pt x="1059" y="834"/>
                    <a:pt x="921" y="599"/>
                  </a:cubicBezTo>
                  <a:cubicBezTo>
                    <a:pt x="876" y="521"/>
                    <a:pt x="813" y="460"/>
                    <a:pt x="740" y="4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7D1B8E32-D3CF-412E-8326-B2D8E4F52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2188" y="3722688"/>
              <a:ext cx="1171575" cy="1566863"/>
            </a:xfrm>
            <a:custGeom>
              <a:avLst/>
              <a:gdLst>
                <a:gd name="T0" fmla="*/ 1059 w 1059"/>
                <a:gd name="T1" fmla="*/ 0 h 1412"/>
                <a:gd name="T2" fmla="*/ 1058 w 1059"/>
                <a:gd name="T3" fmla="*/ 850 h 1412"/>
                <a:gd name="T4" fmla="*/ 991 w 1059"/>
                <a:gd name="T5" fmla="*/ 1097 h 1412"/>
                <a:gd name="T6" fmla="*/ 315 w 1059"/>
                <a:gd name="T7" fmla="*/ 1274 h 1412"/>
                <a:gd name="T8" fmla="*/ 137 w 1059"/>
                <a:gd name="T9" fmla="*/ 599 h 1412"/>
                <a:gd name="T10" fmla="*/ 319 w 1059"/>
                <a:gd name="T11" fmla="*/ 419 h 1412"/>
                <a:gd name="T12" fmla="*/ 1059 w 1059"/>
                <a:gd name="T13" fmla="*/ 0 h 1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9" h="1412">
                  <a:moveTo>
                    <a:pt x="1059" y="0"/>
                  </a:moveTo>
                  <a:cubicBezTo>
                    <a:pt x="1058" y="850"/>
                    <a:pt x="1058" y="850"/>
                    <a:pt x="1058" y="850"/>
                  </a:cubicBezTo>
                  <a:cubicBezTo>
                    <a:pt x="1058" y="934"/>
                    <a:pt x="1036" y="1019"/>
                    <a:pt x="991" y="1097"/>
                  </a:cubicBezTo>
                  <a:cubicBezTo>
                    <a:pt x="853" y="1332"/>
                    <a:pt x="551" y="1412"/>
                    <a:pt x="315" y="1274"/>
                  </a:cubicBezTo>
                  <a:cubicBezTo>
                    <a:pt x="79" y="1137"/>
                    <a:pt x="0" y="834"/>
                    <a:pt x="137" y="599"/>
                  </a:cubicBezTo>
                  <a:cubicBezTo>
                    <a:pt x="183" y="521"/>
                    <a:pt x="246" y="460"/>
                    <a:pt x="319" y="419"/>
                  </a:cubicBezTo>
                  <a:lnTo>
                    <a:pt x="1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BFE4664C-69A1-472F-838E-BC95AA51F710}"/>
              </a:ext>
            </a:extLst>
          </p:cNvPr>
          <p:cNvSpPr txBox="1"/>
          <p:nvPr/>
        </p:nvSpPr>
        <p:spPr>
          <a:xfrm>
            <a:off x="4693105" y="2116531"/>
            <a:ext cx="939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01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3E7C42-7E0A-4EF9-A683-A7D84F9BCB06}"/>
              </a:ext>
            </a:extLst>
          </p:cNvPr>
          <p:cNvSpPr txBox="1"/>
          <p:nvPr/>
        </p:nvSpPr>
        <p:spPr>
          <a:xfrm>
            <a:off x="5996971" y="2133464"/>
            <a:ext cx="939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02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F96E795-E86D-475A-96C6-FCC16471B787}"/>
              </a:ext>
            </a:extLst>
          </p:cNvPr>
          <p:cNvSpPr txBox="1"/>
          <p:nvPr/>
        </p:nvSpPr>
        <p:spPr>
          <a:xfrm>
            <a:off x="6682771" y="3352664"/>
            <a:ext cx="939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03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A5BFD0A-2662-4D3A-9CE2-27F88D2C88C0}"/>
              </a:ext>
            </a:extLst>
          </p:cNvPr>
          <p:cNvSpPr txBox="1"/>
          <p:nvPr/>
        </p:nvSpPr>
        <p:spPr>
          <a:xfrm>
            <a:off x="6030838" y="4554931"/>
            <a:ext cx="939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04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C9E3629-961B-41E6-8787-CC9055AF681F}"/>
              </a:ext>
            </a:extLst>
          </p:cNvPr>
          <p:cNvSpPr txBox="1"/>
          <p:nvPr/>
        </p:nvSpPr>
        <p:spPr>
          <a:xfrm>
            <a:off x="4676171" y="4537997"/>
            <a:ext cx="939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05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B050C0-7A33-41AF-8815-24F3067C790A}"/>
              </a:ext>
            </a:extLst>
          </p:cNvPr>
          <p:cNvSpPr txBox="1"/>
          <p:nvPr/>
        </p:nvSpPr>
        <p:spPr>
          <a:xfrm>
            <a:off x="641325" y="1797902"/>
            <a:ext cx="117710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500" b="1" i="0" u="none" strike="noStrike" kern="1200" cap="none" spc="0" normalizeH="0" baseline="0" noProof="0" dirty="0">
                <a:ln>
                  <a:noFill/>
                </a:ln>
                <a:solidFill>
                  <a:srgbClr val="42AFB6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01</a:t>
            </a:r>
            <a:endParaRPr kumimoji="0" lang="en-GB" sz="6500" b="1" i="0" u="none" strike="noStrike" kern="1200" cap="none" spc="0" normalizeH="0" baseline="0" noProof="0" dirty="0">
              <a:ln>
                <a:noFill/>
              </a:ln>
              <a:solidFill>
                <a:srgbClr val="42AFB6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1E49DF4-E266-458A-88DE-2C157AED3B7D}"/>
              </a:ext>
            </a:extLst>
          </p:cNvPr>
          <p:cNvSpPr txBox="1"/>
          <p:nvPr/>
        </p:nvSpPr>
        <p:spPr>
          <a:xfrm>
            <a:off x="542021" y="3181505"/>
            <a:ext cx="137571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500" b="1" i="0" u="none" strike="noStrike" kern="1200" cap="none" spc="0" normalizeH="0" baseline="0" noProof="0" dirty="0">
                <a:ln>
                  <a:noFill/>
                </a:ln>
                <a:solidFill>
                  <a:srgbClr val="C2C923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0</a:t>
            </a: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C2C923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2</a:t>
            </a:r>
            <a:endParaRPr kumimoji="0" lang="en-GB" sz="6500" b="1" i="0" u="none" strike="noStrike" kern="1200" cap="none" spc="0" normalizeH="0" baseline="0" noProof="0" dirty="0">
              <a:ln>
                <a:noFill/>
              </a:ln>
              <a:solidFill>
                <a:srgbClr val="C2C923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7071EAE-430E-4DF9-9E0C-814205F8D5DE}"/>
              </a:ext>
            </a:extLst>
          </p:cNvPr>
          <p:cNvSpPr txBox="1"/>
          <p:nvPr/>
        </p:nvSpPr>
        <p:spPr>
          <a:xfrm>
            <a:off x="462726" y="4502464"/>
            <a:ext cx="148004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500" b="1" i="0" u="none" strike="noStrike" kern="1200" cap="none" spc="0" normalizeH="0" baseline="0" noProof="0" dirty="0">
                <a:ln>
                  <a:noFill/>
                </a:ln>
                <a:solidFill>
                  <a:srgbClr val="007A7D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0</a:t>
            </a: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7A7D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3</a:t>
            </a:r>
            <a:endParaRPr kumimoji="0" lang="en-GB" sz="6500" b="1" i="0" u="none" strike="noStrike" kern="1200" cap="none" spc="0" normalizeH="0" baseline="0" noProof="0" dirty="0">
              <a:ln>
                <a:noFill/>
              </a:ln>
              <a:solidFill>
                <a:srgbClr val="007A7D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BC33B6D-AE5D-4C20-859D-A4E8280AEEE1}"/>
              </a:ext>
            </a:extLst>
          </p:cNvPr>
          <p:cNvSpPr txBox="1"/>
          <p:nvPr/>
        </p:nvSpPr>
        <p:spPr>
          <a:xfrm>
            <a:off x="7997830" y="1795767"/>
            <a:ext cx="1414283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500" b="1" i="0" u="none" strike="noStrike" kern="1200" cap="none" spc="0" normalizeH="0" baseline="0" noProof="0" dirty="0">
                <a:ln>
                  <a:noFill/>
                </a:ln>
                <a:solidFill>
                  <a:srgbClr val="FCB414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0</a:t>
            </a: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FCB414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4</a:t>
            </a:r>
            <a:endParaRPr kumimoji="0" lang="en-GB" sz="6500" b="1" i="0" u="none" strike="noStrike" kern="1200" cap="none" spc="0" normalizeH="0" baseline="0" noProof="0" dirty="0">
              <a:ln>
                <a:noFill/>
              </a:ln>
              <a:solidFill>
                <a:srgbClr val="FCB414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EB9C95C-7FED-4F5B-9D5C-00AB9A6E27A0}"/>
              </a:ext>
            </a:extLst>
          </p:cNvPr>
          <p:cNvSpPr txBox="1"/>
          <p:nvPr/>
        </p:nvSpPr>
        <p:spPr>
          <a:xfrm>
            <a:off x="9412113" y="1978432"/>
            <a:ext cx="1670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th-TH" sz="2000" b="1" dirty="0">
                <a:solidFill>
                  <a:srgbClr val="282F39"/>
                </a:solidFill>
                <a:latin typeface="Open Sans" panose="020B0606030504020204" pitchFamily="34" charset="0"/>
              </a:rPr>
              <a:t>การจัดการทรัพยากรธรรมชาติ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1ABE6C6-F43D-4A95-8A63-6D4F0DE209E0}"/>
              </a:ext>
            </a:extLst>
          </p:cNvPr>
          <p:cNvSpPr txBox="1"/>
          <p:nvPr/>
        </p:nvSpPr>
        <p:spPr>
          <a:xfrm>
            <a:off x="8116417" y="3216754"/>
            <a:ext cx="117710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500" b="1" i="0" u="none" strike="noStrike" kern="1200" cap="none" spc="0" normalizeH="0" baseline="0" noProof="0" dirty="0">
                <a:ln>
                  <a:noFill/>
                </a:ln>
                <a:solidFill>
                  <a:srgbClr val="CB1B4A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0</a:t>
            </a: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CB1B4A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5</a:t>
            </a:r>
            <a:endParaRPr kumimoji="0" lang="en-GB" sz="6500" b="1" i="0" u="none" strike="noStrike" kern="1200" cap="none" spc="0" normalizeH="0" baseline="0" noProof="0" dirty="0">
              <a:ln>
                <a:noFill/>
              </a:ln>
              <a:solidFill>
                <a:srgbClr val="CB1B4A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91FD641-5FA1-4D6C-92BD-8AF134788950}"/>
              </a:ext>
            </a:extLst>
          </p:cNvPr>
          <p:cNvSpPr txBox="1"/>
          <p:nvPr/>
        </p:nvSpPr>
        <p:spPr>
          <a:xfrm>
            <a:off x="9348037" y="3504942"/>
            <a:ext cx="1957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th-TH" b="1" dirty="0">
                <a:solidFill>
                  <a:srgbClr val="282F39"/>
                </a:solidFill>
                <a:latin typeface="Open Sans" panose="020B0606030504020204" pitchFamily="34" charset="0"/>
              </a:rPr>
              <a:t>ชัยภูมิและการตั้งถิ่นฐาน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17A4D40-556C-49A4-97BF-5773CC4D7025}"/>
              </a:ext>
            </a:extLst>
          </p:cNvPr>
          <p:cNvSpPr txBox="1"/>
          <p:nvPr/>
        </p:nvSpPr>
        <p:spPr>
          <a:xfrm>
            <a:off x="1771325" y="1904677"/>
            <a:ext cx="1977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th-TH" sz="2400" b="1" dirty="0">
                <a:solidFill>
                  <a:srgbClr val="282F39"/>
                </a:solidFill>
                <a:latin typeface="Open Sans" panose="020B0606030504020204" pitchFamily="34" charset="0"/>
              </a:rPr>
              <a:t>อาหารและโภชนาการ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25CAAC8-468C-4E3F-8705-1DB00EFE0125}"/>
              </a:ext>
            </a:extLst>
          </p:cNvPr>
          <p:cNvSpPr txBox="1"/>
          <p:nvPr/>
        </p:nvSpPr>
        <p:spPr>
          <a:xfrm>
            <a:off x="1748167" y="3504942"/>
            <a:ext cx="1670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th-TH" sz="2000" b="1" dirty="0">
                <a:solidFill>
                  <a:srgbClr val="282F39"/>
                </a:solidFill>
                <a:latin typeface="Open Sans" panose="020B0606030504020204" pitchFamily="34" charset="0"/>
              </a:rPr>
              <a:t>การแพทย์แผนไทย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18582B8-9AC2-42CB-80DE-24B626C88148}"/>
              </a:ext>
            </a:extLst>
          </p:cNvPr>
          <p:cNvSpPr txBox="1"/>
          <p:nvPr/>
        </p:nvSpPr>
        <p:spPr>
          <a:xfrm>
            <a:off x="1847608" y="4843325"/>
            <a:ext cx="1670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th-TH" sz="2000" b="1" dirty="0">
                <a:solidFill>
                  <a:srgbClr val="282F39"/>
                </a:solidFill>
                <a:latin typeface="Open Sans" panose="020B0606030504020204" pitchFamily="34" charset="0"/>
              </a:rPr>
              <a:t>โหราศาสตร์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401395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8BCF23B3-6A07-4899-AB75-ACF34BBAE35C}"/>
              </a:ext>
            </a:extLst>
          </p:cNvPr>
          <p:cNvGrpSpPr/>
          <p:nvPr/>
        </p:nvGrpSpPr>
        <p:grpSpPr>
          <a:xfrm flipH="1">
            <a:off x="6296553" y="1326028"/>
            <a:ext cx="5895446" cy="1300048"/>
            <a:chOff x="23242" y="1414295"/>
            <a:chExt cx="5895446" cy="130004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60A91E4-9F92-44E1-8499-A3480159EBEE}"/>
                </a:ext>
              </a:extLst>
            </p:cNvPr>
            <p:cNvSpPr/>
            <p:nvPr/>
          </p:nvSpPr>
          <p:spPr>
            <a:xfrm>
              <a:off x="23242" y="1414295"/>
              <a:ext cx="4030249" cy="654374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Arrow: Left 1">
              <a:extLst>
                <a:ext uri="{FF2B5EF4-FFF2-40B4-BE49-F238E27FC236}">
                  <a16:creationId xmlns:a16="http://schemas.microsoft.com/office/drawing/2014/main" id="{1AF5C6B3-81E2-45B5-A74F-E0346B328C5A}"/>
                </a:ext>
              </a:extLst>
            </p:cNvPr>
            <p:cNvSpPr/>
            <p:nvPr/>
          </p:nvSpPr>
          <p:spPr>
            <a:xfrm rot="13391102">
              <a:off x="3010476" y="1616585"/>
              <a:ext cx="2908212" cy="1097758"/>
            </a:xfrm>
            <a:custGeom>
              <a:avLst/>
              <a:gdLst>
                <a:gd name="connsiteX0" fmla="*/ 0 w 2216226"/>
                <a:gd name="connsiteY0" fmla="*/ 548879 h 1097758"/>
                <a:gd name="connsiteX1" fmla="*/ 859007 w 2216226"/>
                <a:gd name="connsiteY1" fmla="*/ 0 h 1097758"/>
                <a:gd name="connsiteX2" fmla="*/ 859007 w 2216226"/>
                <a:gd name="connsiteY2" fmla="*/ 226725 h 1097758"/>
                <a:gd name="connsiteX3" fmla="*/ 2216226 w 2216226"/>
                <a:gd name="connsiteY3" fmla="*/ 226725 h 1097758"/>
                <a:gd name="connsiteX4" fmla="*/ 2216226 w 2216226"/>
                <a:gd name="connsiteY4" fmla="*/ 871033 h 1097758"/>
                <a:gd name="connsiteX5" fmla="*/ 859007 w 2216226"/>
                <a:gd name="connsiteY5" fmla="*/ 871033 h 1097758"/>
                <a:gd name="connsiteX6" fmla="*/ 859007 w 2216226"/>
                <a:gd name="connsiteY6" fmla="*/ 1097758 h 1097758"/>
                <a:gd name="connsiteX7" fmla="*/ 0 w 2216226"/>
                <a:gd name="connsiteY7" fmla="*/ 548879 h 1097758"/>
                <a:gd name="connsiteX0" fmla="*/ 0 w 2908212"/>
                <a:gd name="connsiteY0" fmla="*/ 548879 h 1097758"/>
                <a:gd name="connsiteX1" fmla="*/ 859007 w 2908212"/>
                <a:gd name="connsiteY1" fmla="*/ 0 h 1097758"/>
                <a:gd name="connsiteX2" fmla="*/ 859007 w 2908212"/>
                <a:gd name="connsiteY2" fmla="*/ 226725 h 1097758"/>
                <a:gd name="connsiteX3" fmla="*/ 2908212 w 2908212"/>
                <a:gd name="connsiteY3" fmla="*/ 221698 h 1097758"/>
                <a:gd name="connsiteX4" fmla="*/ 2216226 w 2908212"/>
                <a:gd name="connsiteY4" fmla="*/ 871033 h 1097758"/>
                <a:gd name="connsiteX5" fmla="*/ 859007 w 2908212"/>
                <a:gd name="connsiteY5" fmla="*/ 871033 h 1097758"/>
                <a:gd name="connsiteX6" fmla="*/ 859007 w 2908212"/>
                <a:gd name="connsiteY6" fmla="*/ 1097758 h 1097758"/>
                <a:gd name="connsiteX7" fmla="*/ 0 w 2908212"/>
                <a:gd name="connsiteY7" fmla="*/ 548879 h 109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8212" h="1097758">
                  <a:moveTo>
                    <a:pt x="0" y="548879"/>
                  </a:moveTo>
                  <a:lnTo>
                    <a:pt x="859007" y="0"/>
                  </a:lnTo>
                  <a:lnTo>
                    <a:pt x="859007" y="226725"/>
                  </a:lnTo>
                  <a:lnTo>
                    <a:pt x="2908212" y="221698"/>
                  </a:lnTo>
                  <a:lnTo>
                    <a:pt x="2216226" y="871033"/>
                  </a:lnTo>
                  <a:lnTo>
                    <a:pt x="859007" y="871033"/>
                  </a:lnTo>
                  <a:lnTo>
                    <a:pt x="859007" y="1097758"/>
                  </a:lnTo>
                  <a:lnTo>
                    <a:pt x="0" y="54887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F1809EB-9704-4D92-8EC0-5A7F8D7A5E33}"/>
              </a:ext>
            </a:extLst>
          </p:cNvPr>
          <p:cNvGrpSpPr/>
          <p:nvPr/>
        </p:nvGrpSpPr>
        <p:grpSpPr>
          <a:xfrm>
            <a:off x="0" y="1409269"/>
            <a:ext cx="5918688" cy="1303498"/>
            <a:chOff x="0" y="1409269"/>
            <a:chExt cx="5918688" cy="130349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6DED912-3991-4D96-82BA-AEF51C10E712}"/>
                </a:ext>
              </a:extLst>
            </p:cNvPr>
            <p:cNvSpPr/>
            <p:nvPr/>
          </p:nvSpPr>
          <p:spPr>
            <a:xfrm>
              <a:off x="0" y="1409269"/>
              <a:ext cx="4030249" cy="654374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Arrow: Left 1">
              <a:extLst>
                <a:ext uri="{FF2B5EF4-FFF2-40B4-BE49-F238E27FC236}">
                  <a16:creationId xmlns:a16="http://schemas.microsoft.com/office/drawing/2014/main" id="{6EB97889-8600-4452-A07C-6D0543286FE4}"/>
                </a:ext>
              </a:extLst>
            </p:cNvPr>
            <p:cNvSpPr/>
            <p:nvPr/>
          </p:nvSpPr>
          <p:spPr>
            <a:xfrm rot="13391102">
              <a:off x="3010476" y="1615009"/>
              <a:ext cx="2908212" cy="1097758"/>
            </a:xfrm>
            <a:custGeom>
              <a:avLst/>
              <a:gdLst>
                <a:gd name="connsiteX0" fmla="*/ 0 w 2216226"/>
                <a:gd name="connsiteY0" fmla="*/ 548879 h 1097758"/>
                <a:gd name="connsiteX1" fmla="*/ 859007 w 2216226"/>
                <a:gd name="connsiteY1" fmla="*/ 0 h 1097758"/>
                <a:gd name="connsiteX2" fmla="*/ 859007 w 2216226"/>
                <a:gd name="connsiteY2" fmla="*/ 226725 h 1097758"/>
                <a:gd name="connsiteX3" fmla="*/ 2216226 w 2216226"/>
                <a:gd name="connsiteY3" fmla="*/ 226725 h 1097758"/>
                <a:gd name="connsiteX4" fmla="*/ 2216226 w 2216226"/>
                <a:gd name="connsiteY4" fmla="*/ 871033 h 1097758"/>
                <a:gd name="connsiteX5" fmla="*/ 859007 w 2216226"/>
                <a:gd name="connsiteY5" fmla="*/ 871033 h 1097758"/>
                <a:gd name="connsiteX6" fmla="*/ 859007 w 2216226"/>
                <a:gd name="connsiteY6" fmla="*/ 1097758 h 1097758"/>
                <a:gd name="connsiteX7" fmla="*/ 0 w 2216226"/>
                <a:gd name="connsiteY7" fmla="*/ 548879 h 1097758"/>
                <a:gd name="connsiteX0" fmla="*/ 0 w 2908212"/>
                <a:gd name="connsiteY0" fmla="*/ 548879 h 1097758"/>
                <a:gd name="connsiteX1" fmla="*/ 859007 w 2908212"/>
                <a:gd name="connsiteY1" fmla="*/ 0 h 1097758"/>
                <a:gd name="connsiteX2" fmla="*/ 859007 w 2908212"/>
                <a:gd name="connsiteY2" fmla="*/ 226725 h 1097758"/>
                <a:gd name="connsiteX3" fmla="*/ 2908212 w 2908212"/>
                <a:gd name="connsiteY3" fmla="*/ 221698 h 1097758"/>
                <a:gd name="connsiteX4" fmla="*/ 2216226 w 2908212"/>
                <a:gd name="connsiteY4" fmla="*/ 871033 h 1097758"/>
                <a:gd name="connsiteX5" fmla="*/ 859007 w 2908212"/>
                <a:gd name="connsiteY5" fmla="*/ 871033 h 1097758"/>
                <a:gd name="connsiteX6" fmla="*/ 859007 w 2908212"/>
                <a:gd name="connsiteY6" fmla="*/ 1097758 h 1097758"/>
                <a:gd name="connsiteX7" fmla="*/ 0 w 2908212"/>
                <a:gd name="connsiteY7" fmla="*/ 548879 h 109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8212" h="1097758">
                  <a:moveTo>
                    <a:pt x="0" y="548879"/>
                  </a:moveTo>
                  <a:lnTo>
                    <a:pt x="859007" y="0"/>
                  </a:lnTo>
                  <a:lnTo>
                    <a:pt x="859007" y="226725"/>
                  </a:lnTo>
                  <a:lnTo>
                    <a:pt x="2908212" y="221698"/>
                  </a:lnTo>
                  <a:lnTo>
                    <a:pt x="2216226" y="871033"/>
                  </a:lnTo>
                  <a:lnTo>
                    <a:pt x="859007" y="871033"/>
                  </a:lnTo>
                  <a:lnTo>
                    <a:pt x="859007" y="1097758"/>
                  </a:lnTo>
                  <a:lnTo>
                    <a:pt x="0" y="54887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699AC3C-FE44-4341-B799-F20DE8937C2B}"/>
              </a:ext>
            </a:extLst>
          </p:cNvPr>
          <p:cNvSpPr txBox="1"/>
          <p:nvPr/>
        </p:nvSpPr>
        <p:spPr>
          <a:xfrm>
            <a:off x="567816" y="332035"/>
            <a:ext cx="107641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0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7. ภาษา</a:t>
            </a:r>
            <a:endParaRPr kumimoji="0" lang="en-GB" sz="5000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79E344B5-0EEC-44C3-86CA-E51665796601}"/>
              </a:ext>
            </a:extLst>
          </p:cNvPr>
          <p:cNvSpPr/>
          <p:nvPr/>
        </p:nvSpPr>
        <p:spPr>
          <a:xfrm>
            <a:off x="11512283" y="243039"/>
            <a:ext cx="451117" cy="45111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1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45" name="Freeform 5">
            <a:extLst>
              <a:ext uri="{FF2B5EF4-FFF2-40B4-BE49-F238E27FC236}">
                <a16:creationId xmlns:a16="http://schemas.microsoft.com/office/drawing/2014/main" id="{DC9796F4-98BA-4686-94FE-11DC54DB2796}"/>
              </a:ext>
            </a:extLst>
          </p:cNvPr>
          <p:cNvSpPr>
            <a:spLocks noEditPoints="1"/>
          </p:cNvSpPr>
          <p:nvPr/>
        </p:nvSpPr>
        <p:spPr bwMode="auto">
          <a:xfrm>
            <a:off x="5196687" y="3221391"/>
            <a:ext cx="1926684" cy="1365612"/>
          </a:xfrm>
          <a:custGeom>
            <a:avLst/>
            <a:gdLst>
              <a:gd name="T0" fmla="*/ 1199 w 1231"/>
              <a:gd name="T1" fmla="*/ 196 h 872"/>
              <a:gd name="T2" fmla="*/ 1158 w 1231"/>
              <a:gd name="T3" fmla="*/ 217 h 872"/>
              <a:gd name="T4" fmla="*/ 1117 w 1231"/>
              <a:gd name="T5" fmla="*/ 131 h 872"/>
              <a:gd name="T6" fmla="*/ 1070 w 1231"/>
              <a:gd name="T7" fmla="*/ 213 h 872"/>
              <a:gd name="T8" fmla="*/ 1107 w 1231"/>
              <a:gd name="T9" fmla="*/ 246 h 872"/>
              <a:gd name="T10" fmla="*/ 1054 w 1231"/>
              <a:gd name="T11" fmla="*/ 271 h 872"/>
              <a:gd name="T12" fmla="*/ 1038 w 1231"/>
              <a:gd name="T13" fmla="*/ 241 h 872"/>
              <a:gd name="T14" fmla="*/ 667 w 1231"/>
              <a:gd name="T15" fmla="*/ 23 h 872"/>
              <a:gd name="T16" fmla="*/ 355 w 1231"/>
              <a:gd name="T17" fmla="*/ 65 h 872"/>
              <a:gd name="T18" fmla="*/ 196 w 1231"/>
              <a:gd name="T19" fmla="*/ 63 h 872"/>
              <a:gd name="T20" fmla="*/ 67 w 1231"/>
              <a:gd name="T21" fmla="*/ 106 h 872"/>
              <a:gd name="T22" fmla="*/ 101 w 1231"/>
              <a:gd name="T23" fmla="*/ 178 h 872"/>
              <a:gd name="T24" fmla="*/ 168 w 1231"/>
              <a:gd name="T25" fmla="*/ 227 h 872"/>
              <a:gd name="T26" fmla="*/ 122 w 1231"/>
              <a:gd name="T27" fmla="*/ 301 h 872"/>
              <a:gd name="T28" fmla="*/ 65 w 1231"/>
              <a:gd name="T29" fmla="*/ 407 h 872"/>
              <a:gd name="T30" fmla="*/ 3 w 1231"/>
              <a:gd name="T31" fmla="*/ 478 h 872"/>
              <a:gd name="T32" fmla="*/ 85 w 1231"/>
              <a:gd name="T33" fmla="*/ 625 h 872"/>
              <a:gd name="T34" fmla="*/ 163 w 1231"/>
              <a:gd name="T35" fmla="*/ 639 h 872"/>
              <a:gd name="T36" fmla="*/ 220 w 1231"/>
              <a:gd name="T37" fmla="*/ 711 h 872"/>
              <a:gd name="T38" fmla="*/ 283 w 1231"/>
              <a:gd name="T39" fmla="*/ 758 h 872"/>
              <a:gd name="T40" fmla="*/ 283 w 1231"/>
              <a:gd name="T41" fmla="*/ 872 h 872"/>
              <a:gd name="T42" fmla="*/ 429 w 1231"/>
              <a:gd name="T43" fmla="*/ 872 h 872"/>
              <a:gd name="T44" fmla="*/ 477 w 1231"/>
              <a:gd name="T45" fmla="*/ 798 h 872"/>
              <a:gd name="T46" fmla="*/ 576 w 1231"/>
              <a:gd name="T47" fmla="*/ 801 h 872"/>
              <a:gd name="T48" fmla="*/ 690 w 1231"/>
              <a:gd name="T49" fmla="*/ 796 h 872"/>
              <a:gd name="T50" fmla="*/ 685 w 1231"/>
              <a:gd name="T51" fmla="*/ 872 h 872"/>
              <a:gd name="T52" fmla="*/ 833 w 1231"/>
              <a:gd name="T53" fmla="*/ 872 h 872"/>
              <a:gd name="T54" fmla="*/ 1023 w 1231"/>
              <a:gd name="T55" fmla="*/ 634 h 872"/>
              <a:gd name="T56" fmla="*/ 1065 w 1231"/>
              <a:gd name="T57" fmla="*/ 302 h 872"/>
              <a:gd name="T58" fmla="*/ 1144 w 1231"/>
              <a:gd name="T59" fmla="*/ 250 h 872"/>
              <a:gd name="T60" fmla="*/ 1215 w 1231"/>
              <a:gd name="T61" fmla="*/ 224 h 872"/>
              <a:gd name="T62" fmla="*/ 1199 w 1231"/>
              <a:gd name="T63" fmla="*/ 196 h 872"/>
              <a:gd name="T64" fmla="*/ 706 w 1231"/>
              <a:gd name="T65" fmla="*/ 92 h 872"/>
              <a:gd name="T66" fmla="*/ 512 w 1231"/>
              <a:gd name="T67" fmla="*/ 87 h 872"/>
              <a:gd name="T68" fmla="*/ 504 w 1231"/>
              <a:gd name="T69" fmla="*/ 57 h 872"/>
              <a:gd name="T70" fmla="*/ 714 w 1231"/>
              <a:gd name="T71" fmla="*/ 61 h 872"/>
              <a:gd name="T72" fmla="*/ 706 w 1231"/>
              <a:gd name="T73" fmla="*/ 92 h 872"/>
              <a:gd name="T74" fmla="*/ 1092 w 1231"/>
              <a:gd name="T75" fmla="*/ 178 h 872"/>
              <a:gd name="T76" fmla="*/ 1111 w 1231"/>
              <a:gd name="T77" fmla="*/ 163 h 872"/>
              <a:gd name="T78" fmla="*/ 1122 w 1231"/>
              <a:gd name="T79" fmla="*/ 177 h 872"/>
              <a:gd name="T80" fmla="*/ 1127 w 1231"/>
              <a:gd name="T81" fmla="*/ 218 h 872"/>
              <a:gd name="T82" fmla="*/ 1125 w 1231"/>
              <a:gd name="T83" fmla="*/ 217 h 872"/>
              <a:gd name="T84" fmla="*/ 1092 w 1231"/>
              <a:gd name="T85" fmla="*/ 178 h 8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31" h="872">
                <a:moveTo>
                  <a:pt x="1199" y="196"/>
                </a:moveTo>
                <a:cubicBezTo>
                  <a:pt x="1186" y="206"/>
                  <a:pt x="1172" y="214"/>
                  <a:pt x="1158" y="217"/>
                </a:cubicBezTo>
                <a:cubicBezTo>
                  <a:pt x="1163" y="183"/>
                  <a:pt x="1152" y="141"/>
                  <a:pt x="1117" y="131"/>
                </a:cubicBezTo>
                <a:cubicBezTo>
                  <a:pt x="1063" y="115"/>
                  <a:pt x="1053" y="175"/>
                  <a:pt x="1070" y="213"/>
                </a:cubicBezTo>
                <a:cubicBezTo>
                  <a:pt x="1078" y="230"/>
                  <a:pt x="1091" y="241"/>
                  <a:pt x="1107" y="246"/>
                </a:cubicBezTo>
                <a:cubicBezTo>
                  <a:pt x="1092" y="259"/>
                  <a:pt x="1072" y="268"/>
                  <a:pt x="1054" y="271"/>
                </a:cubicBezTo>
                <a:cubicBezTo>
                  <a:pt x="1049" y="261"/>
                  <a:pt x="1044" y="251"/>
                  <a:pt x="1038" y="241"/>
                </a:cubicBezTo>
                <a:cubicBezTo>
                  <a:pt x="955" y="106"/>
                  <a:pt x="851" y="46"/>
                  <a:pt x="667" y="23"/>
                </a:cubicBezTo>
                <a:cubicBezTo>
                  <a:pt x="484" y="0"/>
                  <a:pt x="355" y="65"/>
                  <a:pt x="355" y="65"/>
                </a:cubicBezTo>
                <a:cubicBezTo>
                  <a:pt x="355" y="65"/>
                  <a:pt x="266" y="54"/>
                  <a:pt x="196" y="63"/>
                </a:cubicBezTo>
                <a:cubicBezTo>
                  <a:pt x="125" y="71"/>
                  <a:pt x="70" y="98"/>
                  <a:pt x="67" y="106"/>
                </a:cubicBezTo>
                <a:cubicBezTo>
                  <a:pt x="65" y="113"/>
                  <a:pt x="78" y="149"/>
                  <a:pt x="101" y="178"/>
                </a:cubicBezTo>
                <a:cubicBezTo>
                  <a:pt x="128" y="212"/>
                  <a:pt x="168" y="227"/>
                  <a:pt x="168" y="227"/>
                </a:cubicBezTo>
                <a:cubicBezTo>
                  <a:pt x="168" y="227"/>
                  <a:pt x="138" y="259"/>
                  <a:pt x="122" y="301"/>
                </a:cubicBezTo>
                <a:cubicBezTo>
                  <a:pt x="106" y="344"/>
                  <a:pt x="108" y="384"/>
                  <a:pt x="65" y="407"/>
                </a:cubicBezTo>
                <a:cubicBezTo>
                  <a:pt x="23" y="430"/>
                  <a:pt x="0" y="416"/>
                  <a:pt x="3" y="478"/>
                </a:cubicBezTo>
                <a:cubicBezTo>
                  <a:pt x="6" y="541"/>
                  <a:pt x="39" y="597"/>
                  <a:pt x="85" y="625"/>
                </a:cubicBezTo>
                <a:cubicBezTo>
                  <a:pt x="132" y="653"/>
                  <a:pt x="163" y="639"/>
                  <a:pt x="163" y="639"/>
                </a:cubicBezTo>
                <a:cubicBezTo>
                  <a:pt x="163" y="639"/>
                  <a:pt x="183" y="682"/>
                  <a:pt x="220" y="711"/>
                </a:cubicBezTo>
                <a:cubicBezTo>
                  <a:pt x="256" y="741"/>
                  <a:pt x="283" y="758"/>
                  <a:pt x="283" y="758"/>
                </a:cubicBezTo>
                <a:cubicBezTo>
                  <a:pt x="283" y="758"/>
                  <a:pt x="274" y="872"/>
                  <a:pt x="283" y="872"/>
                </a:cubicBezTo>
                <a:cubicBezTo>
                  <a:pt x="292" y="872"/>
                  <a:pt x="419" y="872"/>
                  <a:pt x="429" y="872"/>
                </a:cubicBezTo>
                <a:cubicBezTo>
                  <a:pt x="446" y="872"/>
                  <a:pt x="477" y="798"/>
                  <a:pt x="477" y="798"/>
                </a:cubicBezTo>
                <a:cubicBezTo>
                  <a:pt x="477" y="798"/>
                  <a:pt x="522" y="802"/>
                  <a:pt x="576" y="801"/>
                </a:cubicBezTo>
                <a:cubicBezTo>
                  <a:pt x="629" y="801"/>
                  <a:pt x="690" y="796"/>
                  <a:pt x="690" y="796"/>
                </a:cubicBezTo>
                <a:cubicBezTo>
                  <a:pt x="690" y="796"/>
                  <a:pt x="671" y="872"/>
                  <a:pt x="685" y="872"/>
                </a:cubicBezTo>
                <a:cubicBezTo>
                  <a:pt x="700" y="872"/>
                  <a:pt x="805" y="872"/>
                  <a:pt x="833" y="872"/>
                </a:cubicBezTo>
                <a:cubicBezTo>
                  <a:pt x="860" y="872"/>
                  <a:pt x="979" y="704"/>
                  <a:pt x="1023" y="634"/>
                </a:cubicBezTo>
                <a:cubicBezTo>
                  <a:pt x="1061" y="574"/>
                  <a:pt x="1105" y="427"/>
                  <a:pt x="1065" y="302"/>
                </a:cubicBezTo>
                <a:cubicBezTo>
                  <a:pt x="1097" y="295"/>
                  <a:pt x="1127" y="277"/>
                  <a:pt x="1144" y="250"/>
                </a:cubicBezTo>
                <a:cubicBezTo>
                  <a:pt x="1171" y="248"/>
                  <a:pt x="1197" y="238"/>
                  <a:pt x="1215" y="224"/>
                </a:cubicBezTo>
                <a:cubicBezTo>
                  <a:pt x="1231" y="212"/>
                  <a:pt x="1216" y="184"/>
                  <a:pt x="1199" y="196"/>
                </a:cubicBezTo>
                <a:close/>
                <a:moveTo>
                  <a:pt x="706" y="92"/>
                </a:moveTo>
                <a:cubicBezTo>
                  <a:pt x="638" y="66"/>
                  <a:pt x="581" y="64"/>
                  <a:pt x="512" y="87"/>
                </a:cubicBezTo>
                <a:cubicBezTo>
                  <a:pt x="493" y="94"/>
                  <a:pt x="484" y="63"/>
                  <a:pt x="504" y="57"/>
                </a:cubicBezTo>
                <a:cubicBezTo>
                  <a:pt x="577" y="32"/>
                  <a:pt x="642" y="33"/>
                  <a:pt x="714" y="61"/>
                </a:cubicBezTo>
                <a:cubicBezTo>
                  <a:pt x="733" y="69"/>
                  <a:pt x="725" y="99"/>
                  <a:pt x="706" y="92"/>
                </a:cubicBezTo>
                <a:close/>
                <a:moveTo>
                  <a:pt x="1092" y="178"/>
                </a:moveTo>
                <a:cubicBezTo>
                  <a:pt x="1090" y="167"/>
                  <a:pt x="1096" y="162"/>
                  <a:pt x="1111" y="163"/>
                </a:cubicBezTo>
                <a:cubicBezTo>
                  <a:pt x="1116" y="167"/>
                  <a:pt x="1120" y="171"/>
                  <a:pt x="1122" y="177"/>
                </a:cubicBezTo>
                <a:cubicBezTo>
                  <a:pt x="1131" y="192"/>
                  <a:pt x="1131" y="205"/>
                  <a:pt x="1127" y="218"/>
                </a:cubicBezTo>
                <a:cubicBezTo>
                  <a:pt x="1127" y="218"/>
                  <a:pt x="1126" y="217"/>
                  <a:pt x="1125" y="217"/>
                </a:cubicBezTo>
                <a:cubicBezTo>
                  <a:pt x="1106" y="213"/>
                  <a:pt x="1095" y="196"/>
                  <a:pt x="1092" y="178"/>
                </a:cubicBezTo>
                <a:close/>
              </a:path>
            </a:pathLst>
          </a:custGeom>
          <a:solidFill>
            <a:schemeClr val="tx1"/>
          </a:solidFill>
          <a:ln w="254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11DA471-33A1-4DD1-B871-3ECA71902CCD}"/>
              </a:ext>
            </a:extLst>
          </p:cNvPr>
          <p:cNvSpPr txBox="1"/>
          <p:nvPr/>
        </p:nvSpPr>
        <p:spPr>
          <a:xfrm>
            <a:off x="161011" y="2054409"/>
            <a:ext cx="3579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th-TH" sz="2000" b="1" dirty="0">
                <a:solidFill>
                  <a:srgbClr val="C00000"/>
                </a:solidFill>
                <a:latin typeface="Open Sans" panose="020B0606030504020204" pitchFamily="34" charset="0"/>
              </a:rPr>
              <a:t>ภาษาประจำชาติ หรือภาษาราชการที่ใช้ในประเทศไทย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36B853C-BDB4-42BC-8DAF-2F937A9B9F3C}"/>
              </a:ext>
            </a:extLst>
          </p:cNvPr>
          <p:cNvSpPr txBox="1"/>
          <p:nvPr/>
        </p:nvSpPr>
        <p:spPr>
          <a:xfrm>
            <a:off x="1037916" y="1477082"/>
            <a:ext cx="19885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1)ภาษาไทย</a:t>
            </a:r>
            <a:endParaRPr kumimoji="0" lang="en-GB" sz="2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B813664-D428-4278-8A46-04EC141CFC1E}"/>
              </a:ext>
            </a:extLst>
          </p:cNvPr>
          <p:cNvSpPr txBox="1"/>
          <p:nvPr/>
        </p:nvSpPr>
        <p:spPr>
          <a:xfrm>
            <a:off x="9068696" y="1480749"/>
            <a:ext cx="2894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3)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ภาษากลุ่ม</a:t>
            </a:r>
            <a:r>
              <a:rPr kumimoji="0" lang="th-TH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ชาติพันธุ์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95C297C-4C31-4AE9-805E-092ECC55D5B5}"/>
              </a:ext>
            </a:extLst>
          </p:cNvPr>
          <p:cNvSpPr txBox="1"/>
          <p:nvPr/>
        </p:nvSpPr>
        <p:spPr>
          <a:xfrm>
            <a:off x="8447762" y="2226320"/>
            <a:ext cx="3579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th-TH" sz="1600" b="1" dirty="0">
                <a:solidFill>
                  <a:srgbClr val="282F39"/>
                </a:solidFill>
                <a:latin typeface="Open Sans" panose="020B0606030504020204" pitchFamily="34" charset="0"/>
              </a:rPr>
              <a:t>ภาษาที่ใช้ติดต่อสื่อสารภายในกลุ่มชาติพันธุ์ต่าง ๆ ที่อาศัยอยู่ในประเทศไทย แบ่งออกเป็น ๕ ตระกูลภาษา ได้แก่ กลุ่มภาษาตระกูลไท กลุ่มภาษาตระกูลออสโตรเอเชียติก กลุ่มภาษาตระกูลจีน – ทิเบต กลุ่มภาษาออสโตรเนเชียน และกลุ่มภาษาม้ง – เมี่ยน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Open Sans" panose="020B0606030504020204" pitchFamily="34" charset="0"/>
              </a:rPr>
              <a:t> 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0CF5DFB-B9D3-41EC-B803-E8833CB6A11B}"/>
              </a:ext>
            </a:extLst>
          </p:cNvPr>
          <p:cNvGrpSpPr/>
          <p:nvPr/>
        </p:nvGrpSpPr>
        <p:grpSpPr>
          <a:xfrm rot="10800000" flipH="1">
            <a:off x="0" y="5083544"/>
            <a:ext cx="5918688" cy="1303498"/>
            <a:chOff x="0" y="1409269"/>
            <a:chExt cx="5918688" cy="130349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3C29D52-05F3-4375-AD3A-45AF3ABD1A3E}"/>
                </a:ext>
              </a:extLst>
            </p:cNvPr>
            <p:cNvSpPr/>
            <p:nvPr/>
          </p:nvSpPr>
          <p:spPr>
            <a:xfrm>
              <a:off x="0" y="1409269"/>
              <a:ext cx="4030249" cy="65437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Arrow: Left 1">
              <a:extLst>
                <a:ext uri="{FF2B5EF4-FFF2-40B4-BE49-F238E27FC236}">
                  <a16:creationId xmlns:a16="http://schemas.microsoft.com/office/drawing/2014/main" id="{6C1B2820-9D91-43AD-9EC6-DA3A7A049B4A}"/>
                </a:ext>
              </a:extLst>
            </p:cNvPr>
            <p:cNvSpPr/>
            <p:nvPr/>
          </p:nvSpPr>
          <p:spPr>
            <a:xfrm rot="13391102">
              <a:off x="3010476" y="1615009"/>
              <a:ext cx="2908212" cy="1097758"/>
            </a:xfrm>
            <a:custGeom>
              <a:avLst/>
              <a:gdLst>
                <a:gd name="connsiteX0" fmla="*/ 0 w 2216226"/>
                <a:gd name="connsiteY0" fmla="*/ 548879 h 1097758"/>
                <a:gd name="connsiteX1" fmla="*/ 859007 w 2216226"/>
                <a:gd name="connsiteY1" fmla="*/ 0 h 1097758"/>
                <a:gd name="connsiteX2" fmla="*/ 859007 w 2216226"/>
                <a:gd name="connsiteY2" fmla="*/ 226725 h 1097758"/>
                <a:gd name="connsiteX3" fmla="*/ 2216226 w 2216226"/>
                <a:gd name="connsiteY3" fmla="*/ 226725 h 1097758"/>
                <a:gd name="connsiteX4" fmla="*/ 2216226 w 2216226"/>
                <a:gd name="connsiteY4" fmla="*/ 871033 h 1097758"/>
                <a:gd name="connsiteX5" fmla="*/ 859007 w 2216226"/>
                <a:gd name="connsiteY5" fmla="*/ 871033 h 1097758"/>
                <a:gd name="connsiteX6" fmla="*/ 859007 w 2216226"/>
                <a:gd name="connsiteY6" fmla="*/ 1097758 h 1097758"/>
                <a:gd name="connsiteX7" fmla="*/ 0 w 2216226"/>
                <a:gd name="connsiteY7" fmla="*/ 548879 h 1097758"/>
                <a:gd name="connsiteX0" fmla="*/ 0 w 2908212"/>
                <a:gd name="connsiteY0" fmla="*/ 548879 h 1097758"/>
                <a:gd name="connsiteX1" fmla="*/ 859007 w 2908212"/>
                <a:gd name="connsiteY1" fmla="*/ 0 h 1097758"/>
                <a:gd name="connsiteX2" fmla="*/ 859007 w 2908212"/>
                <a:gd name="connsiteY2" fmla="*/ 226725 h 1097758"/>
                <a:gd name="connsiteX3" fmla="*/ 2908212 w 2908212"/>
                <a:gd name="connsiteY3" fmla="*/ 221698 h 1097758"/>
                <a:gd name="connsiteX4" fmla="*/ 2216226 w 2908212"/>
                <a:gd name="connsiteY4" fmla="*/ 871033 h 1097758"/>
                <a:gd name="connsiteX5" fmla="*/ 859007 w 2908212"/>
                <a:gd name="connsiteY5" fmla="*/ 871033 h 1097758"/>
                <a:gd name="connsiteX6" fmla="*/ 859007 w 2908212"/>
                <a:gd name="connsiteY6" fmla="*/ 1097758 h 1097758"/>
                <a:gd name="connsiteX7" fmla="*/ 0 w 2908212"/>
                <a:gd name="connsiteY7" fmla="*/ 548879 h 109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8212" h="1097758">
                  <a:moveTo>
                    <a:pt x="0" y="548879"/>
                  </a:moveTo>
                  <a:lnTo>
                    <a:pt x="859007" y="0"/>
                  </a:lnTo>
                  <a:lnTo>
                    <a:pt x="859007" y="226725"/>
                  </a:lnTo>
                  <a:lnTo>
                    <a:pt x="2908212" y="221698"/>
                  </a:lnTo>
                  <a:lnTo>
                    <a:pt x="2216226" y="871033"/>
                  </a:lnTo>
                  <a:lnTo>
                    <a:pt x="859007" y="871033"/>
                  </a:lnTo>
                  <a:lnTo>
                    <a:pt x="859007" y="1097758"/>
                  </a:lnTo>
                  <a:lnTo>
                    <a:pt x="0" y="54887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D5FC28A-4B97-497F-A6A1-A5D0DA889B11}"/>
              </a:ext>
            </a:extLst>
          </p:cNvPr>
          <p:cNvSpPr txBox="1"/>
          <p:nvPr/>
        </p:nvSpPr>
        <p:spPr>
          <a:xfrm>
            <a:off x="1037916" y="5802873"/>
            <a:ext cx="19885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2) ภาษาถิ่น</a:t>
            </a:r>
            <a:endParaRPr kumimoji="0" lang="en-GB" sz="2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564B34E-B18E-4AC0-8C95-0383E8AB07D4}"/>
              </a:ext>
            </a:extLst>
          </p:cNvPr>
          <p:cNvGrpSpPr/>
          <p:nvPr/>
        </p:nvGrpSpPr>
        <p:grpSpPr>
          <a:xfrm rot="10800000">
            <a:off x="6273312" y="5091025"/>
            <a:ext cx="5918688" cy="1303498"/>
            <a:chOff x="0" y="1409269"/>
            <a:chExt cx="5918688" cy="1303498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9D3E780-5536-4EB8-B061-A7C9C23D6673}"/>
                </a:ext>
              </a:extLst>
            </p:cNvPr>
            <p:cNvSpPr/>
            <p:nvPr/>
          </p:nvSpPr>
          <p:spPr>
            <a:xfrm>
              <a:off x="0" y="1409269"/>
              <a:ext cx="4030249" cy="65437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Arrow: Left 1">
              <a:extLst>
                <a:ext uri="{FF2B5EF4-FFF2-40B4-BE49-F238E27FC236}">
                  <a16:creationId xmlns:a16="http://schemas.microsoft.com/office/drawing/2014/main" id="{0DCD6692-2C9F-4D5D-A4BE-75930BA075FE}"/>
                </a:ext>
              </a:extLst>
            </p:cNvPr>
            <p:cNvSpPr/>
            <p:nvPr/>
          </p:nvSpPr>
          <p:spPr>
            <a:xfrm rot="13391102">
              <a:off x="3010476" y="1615009"/>
              <a:ext cx="2908212" cy="1097758"/>
            </a:xfrm>
            <a:custGeom>
              <a:avLst/>
              <a:gdLst>
                <a:gd name="connsiteX0" fmla="*/ 0 w 2216226"/>
                <a:gd name="connsiteY0" fmla="*/ 548879 h 1097758"/>
                <a:gd name="connsiteX1" fmla="*/ 859007 w 2216226"/>
                <a:gd name="connsiteY1" fmla="*/ 0 h 1097758"/>
                <a:gd name="connsiteX2" fmla="*/ 859007 w 2216226"/>
                <a:gd name="connsiteY2" fmla="*/ 226725 h 1097758"/>
                <a:gd name="connsiteX3" fmla="*/ 2216226 w 2216226"/>
                <a:gd name="connsiteY3" fmla="*/ 226725 h 1097758"/>
                <a:gd name="connsiteX4" fmla="*/ 2216226 w 2216226"/>
                <a:gd name="connsiteY4" fmla="*/ 871033 h 1097758"/>
                <a:gd name="connsiteX5" fmla="*/ 859007 w 2216226"/>
                <a:gd name="connsiteY5" fmla="*/ 871033 h 1097758"/>
                <a:gd name="connsiteX6" fmla="*/ 859007 w 2216226"/>
                <a:gd name="connsiteY6" fmla="*/ 1097758 h 1097758"/>
                <a:gd name="connsiteX7" fmla="*/ 0 w 2216226"/>
                <a:gd name="connsiteY7" fmla="*/ 548879 h 1097758"/>
                <a:gd name="connsiteX0" fmla="*/ 0 w 2908212"/>
                <a:gd name="connsiteY0" fmla="*/ 548879 h 1097758"/>
                <a:gd name="connsiteX1" fmla="*/ 859007 w 2908212"/>
                <a:gd name="connsiteY1" fmla="*/ 0 h 1097758"/>
                <a:gd name="connsiteX2" fmla="*/ 859007 w 2908212"/>
                <a:gd name="connsiteY2" fmla="*/ 226725 h 1097758"/>
                <a:gd name="connsiteX3" fmla="*/ 2908212 w 2908212"/>
                <a:gd name="connsiteY3" fmla="*/ 221698 h 1097758"/>
                <a:gd name="connsiteX4" fmla="*/ 2216226 w 2908212"/>
                <a:gd name="connsiteY4" fmla="*/ 871033 h 1097758"/>
                <a:gd name="connsiteX5" fmla="*/ 859007 w 2908212"/>
                <a:gd name="connsiteY5" fmla="*/ 871033 h 1097758"/>
                <a:gd name="connsiteX6" fmla="*/ 859007 w 2908212"/>
                <a:gd name="connsiteY6" fmla="*/ 1097758 h 1097758"/>
                <a:gd name="connsiteX7" fmla="*/ 0 w 2908212"/>
                <a:gd name="connsiteY7" fmla="*/ 548879 h 109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8212" h="1097758">
                  <a:moveTo>
                    <a:pt x="0" y="548879"/>
                  </a:moveTo>
                  <a:lnTo>
                    <a:pt x="859007" y="0"/>
                  </a:lnTo>
                  <a:lnTo>
                    <a:pt x="859007" y="226725"/>
                  </a:lnTo>
                  <a:lnTo>
                    <a:pt x="2908212" y="221698"/>
                  </a:lnTo>
                  <a:lnTo>
                    <a:pt x="2216226" y="871033"/>
                  </a:lnTo>
                  <a:lnTo>
                    <a:pt x="859007" y="871033"/>
                  </a:lnTo>
                  <a:lnTo>
                    <a:pt x="859007" y="1097758"/>
                  </a:lnTo>
                  <a:lnTo>
                    <a:pt x="0" y="54887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6D742883-841D-42FA-9AF4-94A175EF2B98}"/>
              </a:ext>
            </a:extLst>
          </p:cNvPr>
          <p:cNvSpPr txBox="1"/>
          <p:nvPr/>
        </p:nvSpPr>
        <p:spPr>
          <a:xfrm>
            <a:off x="9068697" y="5805099"/>
            <a:ext cx="312330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4) ภาษาสัญลักษณ์ </a:t>
            </a:r>
            <a:endParaRPr kumimoji="0" lang="en-GB" sz="2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2B0F018-F34B-4F9A-A68C-6014420AFEA4}"/>
              </a:ext>
            </a:extLst>
          </p:cNvPr>
          <p:cNvSpPr txBox="1"/>
          <p:nvPr/>
        </p:nvSpPr>
        <p:spPr>
          <a:xfrm>
            <a:off x="8447762" y="4968124"/>
            <a:ext cx="3579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th-TH" sz="2000" b="1" dirty="0">
                <a:solidFill>
                  <a:srgbClr val="282F39"/>
                </a:solidFill>
                <a:latin typeface="Open Sans" panose="020B0606030504020204" pitchFamily="34" charset="0"/>
              </a:rPr>
              <a:t>ภาษาที่ใช้ติดต่อสื่อสารด้วยภาษามือ ภาษาท่าทาง หรือเครื่องหมายต่างๆ เป็นต้น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3559768-779D-46AD-AABE-7AB82433090C}"/>
              </a:ext>
            </a:extLst>
          </p:cNvPr>
          <p:cNvSpPr txBox="1"/>
          <p:nvPr/>
        </p:nvSpPr>
        <p:spPr>
          <a:xfrm>
            <a:off x="54007" y="3779989"/>
            <a:ext cx="35791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th-TH" dirty="0">
                <a:solidFill>
                  <a:srgbClr val="282F39"/>
                </a:solidFill>
                <a:latin typeface="Open Sans" panose="020B0606030504020204" pitchFamily="34" charset="0"/>
              </a:rPr>
              <a:t> </a:t>
            </a:r>
            <a:r>
              <a:rPr lang="th-TH" b="1" dirty="0">
                <a:solidFill>
                  <a:srgbClr val="0070C0"/>
                </a:solidFill>
                <a:latin typeface="Open Sans" panose="020B0606030504020204" pitchFamily="34" charset="0"/>
              </a:rPr>
              <a:t>ภาษาที่ใช้ติดต่อสื่อสารตามท้องถิ่นต่าง ๆ สามารถสื่อความหมาย สร้างความเข้าใจกันในท้องถิ่นนั้น ๆ โดยแต่ละท้องถิ่นอาจพูดแตกต่างกันไปจากภาษาราชการ ทั้งในด้านเสียง คำ และการเรียงคำ ได้แก่ ภาษาไทยถิ่นภาคเหนือ ภาษาไทยถิ่นภาคอีสาน ภาษาไทยถิ่นภาคกลาง และภาษาไทยถิ่นภาคใต้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41175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63" name="Google Shape;1463;p37"/>
          <p:cNvCxnSpPr>
            <a:stCxn id="1464" idx="0"/>
            <a:endCxn id="1465" idx="0"/>
          </p:cNvCxnSpPr>
          <p:nvPr/>
        </p:nvCxnSpPr>
        <p:spPr>
          <a:xfrm rot="10800000" flipH="1">
            <a:off x="2424421" y="1408751"/>
            <a:ext cx="3194400" cy="681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66" name="Google Shape;1466;p37"/>
          <p:cNvCxnSpPr>
            <a:stCxn id="1464" idx="4"/>
            <a:endCxn id="1467" idx="4"/>
          </p:cNvCxnSpPr>
          <p:nvPr/>
        </p:nvCxnSpPr>
        <p:spPr>
          <a:xfrm>
            <a:off x="2424421" y="5643551"/>
            <a:ext cx="3194400" cy="6644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68" name="Google Shape;1468;p37"/>
          <p:cNvSpPr txBox="1">
            <a:spLocks noGrp="1"/>
          </p:cNvSpPr>
          <p:nvPr>
            <p:ph type="title"/>
          </p:nvPr>
        </p:nvSpPr>
        <p:spPr>
          <a:xfrm>
            <a:off x="609600" y="364767"/>
            <a:ext cx="109612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th-TH" dirty="0"/>
              <a:t>องค์ประกอบของทุนทางวัฒนธรรม</a:t>
            </a:r>
            <a:endParaRPr dirty="0"/>
          </a:p>
        </p:txBody>
      </p:sp>
      <p:grpSp>
        <p:nvGrpSpPr>
          <p:cNvPr id="1469" name="Google Shape;1469;p37"/>
          <p:cNvGrpSpPr/>
          <p:nvPr/>
        </p:nvGrpSpPr>
        <p:grpSpPr>
          <a:xfrm>
            <a:off x="4791477" y="1408632"/>
            <a:ext cx="1651295" cy="1651813"/>
            <a:chOff x="3595228" y="1056474"/>
            <a:chExt cx="1238471" cy="1238860"/>
          </a:xfrm>
        </p:grpSpPr>
        <p:sp>
          <p:nvSpPr>
            <p:cNvPr id="1470" name="Google Shape;1470;p37"/>
            <p:cNvSpPr/>
            <p:nvPr/>
          </p:nvSpPr>
          <p:spPr>
            <a:xfrm>
              <a:off x="3776950" y="1235725"/>
              <a:ext cx="877500" cy="8775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00000">
                  <a:srgbClr val="FFFF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5" name="Google Shape;1465;p37"/>
            <p:cNvSpPr/>
            <p:nvPr/>
          </p:nvSpPr>
          <p:spPr>
            <a:xfrm>
              <a:off x="3597699" y="1056474"/>
              <a:ext cx="1236000" cy="1236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471" name="Google Shape;1471;p37"/>
            <p:cNvGrpSpPr/>
            <p:nvPr/>
          </p:nvGrpSpPr>
          <p:grpSpPr>
            <a:xfrm>
              <a:off x="3595228" y="1058227"/>
              <a:ext cx="1236087" cy="1237107"/>
              <a:chOff x="3602291" y="1058227"/>
              <a:chExt cx="1236087" cy="1237107"/>
            </a:xfrm>
          </p:grpSpPr>
          <p:sp>
            <p:nvSpPr>
              <p:cNvPr id="1472" name="Google Shape;1472;p37"/>
              <p:cNvSpPr/>
              <p:nvPr/>
            </p:nvSpPr>
            <p:spPr>
              <a:xfrm>
                <a:off x="4590931" y="1192974"/>
                <a:ext cx="95981" cy="95981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3010" extrusionOk="0">
                    <a:moveTo>
                      <a:pt x="2503" y="1"/>
                    </a:moveTo>
                    <a:lnTo>
                      <a:pt x="1236" y="1236"/>
                    </a:lnTo>
                    <a:lnTo>
                      <a:pt x="1" y="2471"/>
                    </a:lnTo>
                    <a:lnTo>
                      <a:pt x="1521" y="2724"/>
                    </a:lnTo>
                    <a:lnTo>
                      <a:pt x="3009" y="3009"/>
                    </a:lnTo>
                    <a:lnTo>
                      <a:pt x="3009" y="3009"/>
                    </a:lnTo>
                    <a:lnTo>
                      <a:pt x="2756" y="1521"/>
                    </a:lnTo>
                    <a:lnTo>
                      <a:pt x="25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73" name="Google Shape;1473;p37"/>
              <p:cNvSpPr/>
              <p:nvPr/>
            </p:nvSpPr>
            <p:spPr>
              <a:xfrm>
                <a:off x="3602291" y="1058227"/>
                <a:ext cx="1236087" cy="1237107"/>
              </a:xfrm>
              <a:custGeom>
                <a:avLst/>
                <a:gdLst/>
                <a:ahLst/>
                <a:cxnLst/>
                <a:rect l="l" t="t" r="r" b="b"/>
                <a:pathLst>
                  <a:path w="38764" h="38796" extrusionOk="0">
                    <a:moveTo>
                      <a:pt x="19382" y="286"/>
                    </a:moveTo>
                    <a:cubicBezTo>
                      <a:pt x="29928" y="286"/>
                      <a:pt x="38510" y="8868"/>
                      <a:pt x="38510" y="19414"/>
                    </a:cubicBezTo>
                    <a:cubicBezTo>
                      <a:pt x="38510" y="29960"/>
                      <a:pt x="29928" y="38542"/>
                      <a:pt x="19382" y="38542"/>
                    </a:cubicBezTo>
                    <a:cubicBezTo>
                      <a:pt x="8805" y="38542"/>
                      <a:pt x="222" y="29960"/>
                      <a:pt x="222" y="19414"/>
                    </a:cubicBezTo>
                    <a:cubicBezTo>
                      <a:pt x="222" y="8868"/>
                      <a:pt x="8805" y="286"/>
                      <a:pt x="19382" y="286"/>
                    </a:cubicBezTo>
                    <a:close/>
                    <a:moveTo>
                      <a:pt x="19382" y="1"/>
                    </a:moveTo>
                    <a:cubicBezTo>
                      <a:pt x="8678" y="1"/>
                      <a:pt x="1" y="8710"/>
                      <a:pt x="1" y="19414"/>
                    </a:cubicBezTo>
                    <a:cubicBezTo>
                      <a:pt x="1" y="30086"/>
                      <a:pt x="8678" y="38795"/>
                      <a:pt x="19382" y="38795"/>
                    </a:cubicBezTo>
                    <a:cubicBezTo>
                      <a:pt x="30055" y="38795"/>
                      <a:pt x="38764" y="30086"/>
                      <a:pt x="38764" y="19414"/>
                    </a:cubicBezTo>
                    <a:cubicBezTo>
                      <a:pt x="38764" y="8710"/>
                      <a:pt x="30055" y="1"/>
                      <a:pt x="19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74" name="Google Shape;1474;p37"/>
              <p:cNvSpPr/>
              <p:nvPr/>
            </p:nvSpPr>
            <p:spPr>
              <a:xfrm>
                <a:off x="3724484" y="1181440"/>
                <a:ext cx="990681" cy="990681"/>
              </a:xfrm>
              <a:custGeom>
                <a:avLst/>
                <a:gdLst/>
                <a:ahLst/>
                <a:cxnLst/>
                <a:rect l="l" t="t" r="r" b="b"/>
                <a:pathLst>
                  <a:path w="31068" h="31068" extrusionOk="0">
                    <a:moveTo>
                      <a:pt x="15550" y="3769"/>
                    </a:moveTo>
                    <a:cubicBezTo>
                      <a:pt x="22042" y="3769"/>
                      <a:pt x="27331" y="9058"/>
                      <a:pt x="27331" y="15550"/>
                    </a:cubicBezTo>
                    <a:cubicBezTo>
                      <a:pt x="27331" y="22042"/>
                      <a:pt x="22042" y="27331"/>
                      <a:pt x="15550" y="27331"/>
                    </a:cubicBezTo>
                    <a:cubicBezTo>
                      <a:pt x="9026" y="27331"/>
                      <a:pt x="3738" y="22042"/>
                      <a:pt x="3738" y="15550"/>
                    </a:cubicBezTo>
                    <a:cubicBezTo>
                      <a:pt x="3738" y="9026"/>
                      <a:pt x="9026" y="3769"/>
                      <a:pt x="15550" y="3769"/>
                    </a:cubicBezTo>
                    <a:close/>
                    <a:moveTo>
                      <a:pt x="15550" y="1"/>
                    </a:moveTo>
                    <a:cubicBezTo>
                      <a:pt x="6968" y="1"/>
                      <a:pt x="1" y="6968"/>
                      <a:pt x="1" y="15550"/>
                    </a:cubicBezTo>
                    <a:cubicBezTo>
                      <a:pt x="1" y="24101"/>
                      <a:pt x="6968" y="31068"/>
                      <a:pt x="15550" y="31068"/>
                    </a:cubicBezTo>
                    <a:cubicBezTo>
                      <a:pt x="24101" y="31068"/>
                      <a:pt x="31068" y="24101"/>
                      <a:pt x="31068" y="15550"/>
                    </a:cubicBezTo>
                    <a:cubicBezTo>
                      <a:pt x="31068" y="6968"/>
                      <a:pt x="24101" y="1"/>
                      <a:pt x="155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1475" name="Google Shape;1475;p37"/>
          <p:cNvGrpSpPr/>
          <p:nvPr/>
        </p:nvGrpSpPr>
        <p:grpSpPr>
          <a:xfrm>
            <a:off x="4788352" y="4654608"/>
            <a:ext cx="1654363" cy="1653224"/>
            <a:chOff x="3592886" y="3490956"/>
            <a:chExt cx="1240772" cy="1239918"/>
          </a:xfrm>
        </p:grpSpPr>
        <p:sp>
          <p:nvSpPr>
            <p:cNvPr id="1476" name="Google Shape;1476;p37"/>
            <p:cNvSpPr/>
            <p:nvPr/>
          </p:nvSpPr>
          <p:spPr>
            <a:xfrm>
              <a:off x="3763588" y="3674125"/>
              <a:ext cx="877500" cy="8775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00000">
                  <a:srgbClr val="FFFF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477" name="Google Shape;1477;p37"/>
            <p:cNvGrpSpPr/>
            <p:nvPr/>
          </p:nvGrpSpPr>
          <p:grpSpPr>
            <a:xfrm>
              <a:off x="3592886" y="3490956"/>
              <a:ext cx="1240772" cy="1239918"/>
              <a:chOff x="3588165" y="3490956"/>
              <a:chExt cx="1240772" cy="1239918"/>
            </a:xfrm>
          </p:grpSpPr>
          <p:sp>
            <p:nvSpPr>
              <p:cNvPr id="1467" name="Google Shape;1467;p37"/>
              <p:cNvSpPr/>
              <p:nvPr/>
            </p:nvSpPr>
            <p:spPr>
              <a:xfrm>
                <a:off x="3592937" y="3494874"/>
                <a:ext cx="1236000" cy="12360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78" name="Google Shape;1478;p37"/>
              <p:cNvSpPr/>
              <p:nvPr/>
            </p:nvSpPr>
            <p:spPr>
              <a:xfrm>
                <a:off x="3738610" y="4506860"/>
                <a:ext cx="95981" cy="95949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3009" extrusionOk="0">
                    <a:moveTo>
                      <a:pt x="1" y="0"/>
                    </a:moveTo>
                    <a:lnTo>
                      <a:pt x="254" y="1489"/>
                    </a:lnTo>
                    <a:lnTo>
                      <a:pt x="508" y="3009"/>
                    </a:lnTo>
                    <a:lnTo>
                      <a:pt x="1774" y="1774"/>
                    </a:lnTo>
                    <a:lnTo>
                      <a:pt x="3010" y="539"/>
                    </a:lnTo>
                    <a:lnTo>
                      <a:pt x="1521" y="25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79" name="Google Shape;1479;p37"/>
              <p:cNvSpPr/>
              <p:nvPr/>
            </p:nvSpPr>
            <p:spPr>
              <a:xfrm>
                <a:off x="3588165" y="3490956"/>
                <a:ext cx="1236087" cy="1236055"/>
              </a:xfrm>
              <a:custGeom>
                <a:avLst/>
                <a:gdLst/>
                <a:ahLst/>
                <a:cxnLst/>
                <a:rect l="l" t="t" r="r" b="b"/>
                <a:pathLst>
                  <a:path w="38764" h="38763" extrusionOk="0">
                    <a:moveTo>
                      <a:pt x="19382" y="254"/>
                    </a:moveTo>
                    <a:cubicBezTo>
                      <a:pt x="29928" y="254"/>
                      <a:pt x="38510" y="8836"/>
                      <a:pt x="38510" y="19382"/>
                    </a:cubicBezTo>
                    <a:cubicBezTo>
                      <a:pt x="38510" y="29927"/>
                      <a:pt x="29928" y="38510"/>
                      <a:pt x="19382" y="38510"/>
                    </a:cubicBezTo>
                    <a:cubicBezTo>
                      <a:pt x="8836" y="38510"/>
                      <a:pt x="254" y="29927"/>
                      <a:pt x="254" y="19382"/>
                    </a:cubicBezTo>
                    <a:cubicBezTo>
                      <a:pt x="254" y="8836"/>
                      <a:pt x="8836" y="254"/>
                      <a:pt x="19382" y="254"/>
                    </a:cubicBezTo>
                    <a:close/>
                    <a:moveTo>
                      <a:pt x="19382" y="0"/>
                    </a:moveTo>
                    <a:cubicBezTo>
                      <a:pt x="8678" y="0"/>
                      <a:pt x="0" y="8709"/>
                      <a:pt x="0" y="19382"/>
                    </a:cubicBezTo>
                    <a:cubicBezTo>
                      <a:pt x="0" y="30086"/>
                      <a:pt x="8678" y="38763"/>
                      <a:pt x="19382" y="38763"/>
                    </a:cubicBezTo>
                    <a:cubicBezTo>
                      <a:pt x="30054" y="38763"/>
                      <a:pt x="38763" y="30086"/>
                      <a:pt x="38763" y="19382"/>
                    </a:cubicBezTo>
                    <a:cubicBezTo>
                      <a:pt x="38763" y="8709"/>
                      <a:pt x="30054" y="0"/>
                      <a:pt x="19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80" name="Google Shape;1480;p37"/>
              <p:cNvSpPr/>
              <p:nvPr/>
            </p:nvSpPr>
            <p:spPr>
              <a:xfrm>
                <a:off x="3711346" y="3614137"/>
                <a:ext cx="989692" cy="989692"/>
              </a:xfrm>
              <a:custGeom>
                <a:avLst/>
                <a:gdLst/>
                <a:ahLst/>
                <a:cxnLst/>
                <a:rect l="l" t="t" r="r" b="b"/>
                <a:pathLst>
                  <a:path w="31037" h="31037" extrusionOk="0">
                    <a:moveTo>
                      <a:pt x="15519" y="3738"/>
                    </a:moveTo>
                    <a:cubicBezTo>
                      <a:pt x="22011" y="3738"/>
                      <a:pt x="27300" y="9027"/>
                      <a:pt x="27300" y="15519"/>
                    </a:cubicBezTo>
                    <a:cubicBezTo>
                      <a:pt x="27300" y="22042"/>
                      <a:pt x="22011" y="27299"/>
                      <a:pt x="15519" y="27299"/>
                    </a:cubicBezTo>
                    <a:cubicBezTo>
                      <a:pt x="9027" y="27299"/>
                      <a:pt x="3738" y="22011"/>
                      <a:pt x="3738" y="15519"/>
                    </a:cubicBezTo>
                    <a:cubicBezTo>
                      <a:pt x="3738" y="9027"/>
                      <a:pt x="9027" y="3738"/>
                      <a:pt x="15519" y="3738"/>
                    </a:cubicBezTo>
                    <a:close/>
                    <a:moveTo>
                      <a:pt x="15519" y="1"/>
                    </a:moveTo>
                    <a:cubicBezTo>
                      <a:pt x="6936" y="1"/>
                      <a:pt x="1" y="6968"/>
                      <a:pt x="1" y="15519"/>
                    </a:cubicBezTo>
                    <a:cubicBezTo>
                      <a:pt x="1" y="24101"/>
                      <a:pt x="6936" y="31036"/>
                      <a:pt x="15519" y="31036"/>
                    </a:cubicBezTo>
                    <a:cubicBezTo>
                      <a:pt x="24069" y="31036"/>
                      <a:pt x="31037" y="24101"/>
                      <a:pt x="31037" y="15519"/>
                    </a:cubicBezTo>
                    <a:cubicBezTo>
                      <a:pt x="31037" y="6968"/>
                      <a:pt x="24069" y="1"/>
                      <a:pt x="155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1481" name="Google Shape;1481;p37"/>
          <p:cNvSpPr/>
          <p:nvPr/>
        </p:nvSpPr>
        <p:spPr>
          <a:xfrm>
            <a:off x="8979739" y="1718607"/>
            <a:ext cx="2536000" cy="1007524"/>
          </a:xfrm>
          <a:prstGeom prst="roundRect">
            <a:avLst>
              <a:gd name="adj" fmla="val 5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482" name="Google Shape;1482;p37"/>
          <p:cNvGrpSpPr/>
          <p:nvPr/>
        </p:nvGrpSpPr>
        <p:grpSpPr>
          <a:xfrm>
            <a:off x="8924939" y="2043098"/>
            <a:ext cx="2645600" cy="1065970"/>
            <a:chOff x="6693704" y="1551475"/>
            <a:chExt cx="1984200" cy="780325"/>
          </a:xfrm>
        </p:grpSpPr>
        <p:sp>
          <p:nvSpPr>
            <p:cNvPr id="1483" name="Google Shape;1483;p37"/>
            <p:cNvSpPr txBox="1"/>
            <p:nvPr/>
          </p:nvSpPr>
          <p:spPr>
            <a:xfrm>
              <a:off x="6693704" y="1946000"/>
              <a:ext cx="19842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endParaRPr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84" name="Google Shape;1484;p37"/>
            <p:cNvSpPr txBox="1"/>
            <p:nvPr/>
          </p:nvSpPr>
          <p:spPr>
            <a:xfrm>
              <a:off x="6694450" y="1551475"/>
              <a:ext cx="1982700" cy="25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th-TH" sz="2667" dirty="0">
                  <a:solidFill>
                    <a:schemeClr val="lt1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มรดกตกทอด</a:t>
              </a:r>
              <a:endParaRPr sz="2667" dirty="0">
                <a:solidFill>
                  <a:schemeClr val="lt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</p:grpSp>
      <p:sp>
        <p:nvSpPr>
          <p:cNvPr id="1485" name="Google Shape;1485;p37"/>
          <p:cNvSpPr/>
          <p:nvPr/>
        </p:nvSpPr>
        <p:spPr>
          <a:xfrm>
            <a:off x="8979739" y="3211883"/>
            <a:ext cx="2536000" cy="1149191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488" name="Google Shape;1488;p37"/>
          <p:cNvSpPr txBox="1"/>
          <p:nvPr/>
        </p:nvSpPr>
        <p:spPr>
          <a:xfrm>
            <a:off x="9132711" y="3660782"/>
            <a:ext cx="2291645" cy="33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th-TH" sz="1600" dirty="0">
                <a:solidFill>
                  <a:schemeClr val="lt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มีเอกลักษณ์พิเศษของเนื้อในวัฒนธรรม</a:t>
            </a:r>
            <a:endParaRPr sz="1600" dirty="0">
              <a:solidFill>
                <a:schemeClr val="lt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1489" name="Google Shape;1489;p37"/>
          <p:cNvSpPr/>
          <p:nvPr/>
        </p:nvSpPr>
        <p:spPr>
          <a:xfrm>
            <a:off x="8979739" y="4952931"/>
            <a:ext cx="2536000" cy="1056216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492" name="Google Shape;1492;p37"/>
          <p:cNvSpPr txBox="1"/>
          <p:nvPr/>
        </p:nvSpPr>
        <p:spPr>
          <a:xfrm>
            <a:off x="8925934" y="5332567"/>
            <a:ext cx="2643600" cy="3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th-TH" sz="2000" dirty="0">
                <a:solidFill>
                  <a:schemeClr val="lt1"/>
                </a:solidFill>
                <a:latin typeface="FreesiaUPC" panose="020B0604020202020204" pitchFamily="34" charset="-34"/>
                <a:ea typeface="Fira Sans Extra Condensed SemiBold"/>
                <a:cs typeface="FreesiaUPC" panose="020B0604020202020204" pitchFamily="34" charset="-34"/>
                <a:sym typeface="Fira Sans Extra Condensed SemiBold"/>
              </a:rPr>
              <a:t>ภูมิปัญญาดั้งเดิมและ</a:t>
            </a:r>
          </a:p>
          <a:p>
            <a:pPr algn="ctr"/>
            <a:r>
              <a:rPr lang="th-TH" sz="2000" dirty="0">
                <a:solidFill>
                  <a:schemeClr val="lt1"/>
                </a:solidFill>
                <a:latin typeface="FreesiaUPC" panose="020B0604020202020204" pitchFamily="34" charset="-34"/>
                <a:ea typeface="Fira Sans Extra Condensed SemiBold"/>
                <a:cs typeface="FreesiaUPC" panose="020B0604020202020204" pitchFamily="34" charset="-34"/>
                <a:sym typeface="Fira Sans Extra Condensed SemiBold"/>
              </a:rPr>
              <a:t>ภูมิปัญญาสมัยใหม่</a:t>
            </a:r>
            <a:endParaRPr sz="2000" dirty="0">
              <a:solidFill>
                <a:schemeClr val="lt1"/>
              </a:solidFill>
              <a:latin typeface="FreesiaUPC" panose="020B0604020202020204" pitchFamily="34" charset="-34"/>
              <a:ea typeface="Fira Sans Extra Condensed SemiBold"/>
              <a:cs typeface="FreesiaUPC" panose="020B0604020202020204" pitchFamily="34" charset="-34"/>
              <a:sym typeface="Fira Sans Extra Condensed SemiBold"/>
            </a:endParaRPr>
          </a:p>
        </p:txBody>
      </p:sp>
      <p:grpSp>
        <p:nvGrpSpPr>
          <p:cNvPr id="1493" name="Google Shape;1493;p37"/>
          <p:cNvGrpSpPr/>
          <p:nvPr/>
        </p:nvGrpSpPr>
        <p:grpSpPr>
          <a:xfrm>
            <a:off x="6621330" y="3034233"/>
            <a:ext cx="1650241" cy="1656769"/>
            <a:chOff x="4967618" y="2275674"/>
            <a:chExt cx="1237681" cy="1242577"/>
          </a:xfrm>
        </p:grpSpPr>
        <p:sp>
          <p:nvSpPr>
            <p:cNvPr id="1494" name="Google Shape;1494;p37"/>
            <p:cNvSpPr/>
            <p:nvPr/>
          </p:nvSpPr>
          <p:spPr>
            <a:xfrm>
              <a:off x="5148550" y="2454925"/>
              <a:ext cx="877500" cy="8775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00000">
                  <a:srgbClr val="FFFF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5" name="Google Shape;1495;p37"/>
            <p:cNvSpPr/>
            <p:nvPr/>
          </p:nvSpPr>
          <p:spPr>
            <a:xfrm>
              <a:off x="5982502" y="3270805"/>
              <a:ext cx="96970" cy="95949"/>
            </a:xfrm>
            <a:custGeom>
              <a:avLst/>
              <a:gdLst/>
              <a:ahLst/>
              <a:cxnLst/>
              <a:rect l="l" t="t" r="r" b="b"/>
              <a:pathLst>
                <a:path w="3041" h="3009" extrusionOk="0">
                  <a:moveTo>
                    <a:pt x="571" y="0"/>
                  </a:moveTo>
                  <a:lnTo>
                    <a:pt x="286" y="1521"/>
                  </a:lnTo>
                  <a:lnTo>
                    <a:pt x="1" y="3009"/>
                  </a:lnTo>
                  <a:lnTo>
                    <a:pt x="1521" y="2756"/>
                  </a:lnTo>
                  <a:lnTo>
                    <a:pt x="3041" y="2502"/>
                  </a:lnTo>
                  <a:lnTo>
                    <a:pt x="1806" y="1236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6" name="Google Shape;1496;p37"/>
            <p:cNvSpPr/>
            <p:nvPr/>
          </p:nvSpPr>
          <p:spPr>
            <a:xfrm>
              <a:off x="4967618" y="2282165"/>
              <a:ext cx="1236087" cy="1236087"/>
            </a:xfrm>
            <a:custGeom>
              <a:avLst/>
              <a:gdLst/>
              <a:ahLst/>
              <a:cxnLst/>
              <a:rect l="l" t="t" r="r" b="b"/>
              <a:pathLst>
                <a:path w="38764" h="38764" extrusionOk="0">
                  <a:moveTo>
                    <a:pt x="19382" y="254"/>
                  </a:moveTo>
                  <a:cubicBezTo>
                    <a:pt x="29928" y="254"/>
                    <a:pt x="38510" y="8836"/>
                    <a:pt x="38510" y="19382"/>
                  </a:cubicBezTo>
                  <a:cubicBezTo>
                    <a:pt x="38510" y="29928"/>
                    <a:pt x="29928" y="38510"/>
                    <a:pt x="19382" y="38510"/>
                  </a:cubicBezTo>
                  <a:cubicBezTo>
                    <a:pt x="8836" y="38510"/>
                    <a:pt x="254" y="29928"/>
                    <a:pt x="254" y="19382"/>
                  </a:cubicBezTo>
                  <a:cubicBezTo>
                    <a:pt x="254" y="8836"/>
                    <a:pt x="8836" y="254"/>
                    <a:pt x="19382" y="254"/>
                  </a:cubicBezTo>
                  <a:close/>
                  <a:moveTo>
                    <a:pt x="19382" y="1"/>
                  </a:moveTo>
                  <a:cubicBezTo>
                    <a:pt x="8709" y="1"/>
                    <a:pt x="0" y="8678"/>
                    <a:pt x="0" y="19382"/>
                  </a:cubicBezTo>
                  <a:cubicBezTo>
                    <a:pt x="0" y="30054"/>
                    <a:pt x="8709" y="38763"/>
                    <a:pt x="19382" y="38763"/>
                  </a:cubicBezTo>
                  <a:cubicBezTo>
                    <a:pt x="30054" y="38763"/>
                    <a:pt x="38763" y="30054"/>
                    <a:pt x="38763" y="19382"/>
                  </a:cubicBezTo>
                  <a:cubicBezTo>
                    <a:pt x="38763" y="8678"/>
                    <a:pt x="30054" y="1"/>
                    <a:pt x="1938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7" name="Google Shape;1497;p37"/>
            <p:cNvSpPr/>
            <p:nvPr/>
          </p:nvSpPr>
          <p:spPr>
            <a:xfrm>
              <a:off x="5090800" y="2398299"/>
              <a:ext cx="989692" cy="989660"/>
            </a:xfrm>
            <a:custGeom>
              <a:avLst/>
              <a:gdLst/>
              <a:ahLst/>
              <a:cxnLst/>
              <a:rect l="l" t="t" r="r" b="b"/>
              <a:pathLst>
                <a:path w="31037" h="31036" extrusionOk="0">
                  <a:moveTo>
                    <a:pt x="15519" y="3737"/>
                  </a:moveTo>
                  <a:cubicBezTo>
                    <a:pt x="22011" y="3737"/>
                    <a:pt x="27300" y="8994"/>
                    <a:pt x="27300" y="15518"/>
                  </a:cubicBezTo>
                  <a:cubicBezTo>
                    <a:pt x="27300" y="22010"/>
                    <a:pt x="22011" y="27299"/>
                    <a:pt x="15519" y="27299"/>
                  </a:cubicBezTo>
                  <a:cubicBezTo>
                    <a:pt x="9027" y="27299"/>
                    <a:pt x="3738" y="22010"/>
                    <a:pt x="3738" y="15518"/>
                  </a:cubicBezTo>
                  <a:cubicBezTo>
                    <a:pt x="3738" y="8994"/>
                    <a:pt x="9027" y="3737"/>
                    <a:pt x="15519" y="3737"/>
                  </a:cubicBezTo>
                  <a:close/>
                  <a:moveTo>
                    <a:pt x="15519" y="0"/>
                  </a:moveTo>
                  <a:cubicBezTo>
                    <a:pt x="6936" y="0"/>
                    <a:pt x="1" y="6936"/>
                    <a:pt x="1" y="15518"/>
                  </a:cubicBezTo>
                  <a:cubicBezTo>
                    <a:pt x="1" y="24069"/>
                    <a:pt x="6936" y="31036"/>
                    <a:pt x="15519" y="31036"/>
                  </a:cubicBezTo>
                  <a:cubicBezTo>
                    <a:pt x="24069" y="31036"/>
                    <a:pt x="31037" y="24069"/>
                    <a:pt x="31037" y="15518"/>
                  </a:cubicBezTo>
                  <a:cubicBezTo>
                    <a:pt x="31037" y="6936"/>
                    <a:pt x="24101" y="0"/>
                    <a:pt x="15519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8" name="Google Shape;1498;p37"/>
            <p:cNvSpPr/>
            <p:nvPr/>
          </p:nvSpPr>
          <p:spPr>
            <a:xfrm>
              <a:off x="4969299" y="2275674"/>
              <a:ext cx="1236000" cy="1236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cxnSp>
        <p:nvCxnSpPr>
          <p:cNvPr id="1499" name="Google Shape;1499;p37"/>
          <p:cNvCxnSpPr/>
          <p:nvPr/>
        </p:nvCxnSpPr>
        <p:spPr>
          <a:xfrm rot="10800000" flipH="1">
            <a:off x="4188321" y="3858151"/>
            <a:ext cx="2422400" cy="8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500" name="Google Shape;1500;p37"/>
          <p:cNvCxnSpPr>
            <a:stCxn id="1467" idx="0"/>
            <a:endCxn id="1465" idx="4"/>
          </p:cNvCxnSpPr>
          <p:nvPr/>
        </p:nvCxnSpPr>
        <p:spPr>
          <a:xfrm rot="10800000">
            <a:off x="5618715" y="3056632"/>
            <a:ext cx="0" cy="1603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1501" name="Google Shape;1501;p37"/>
          <p:cNvCxnSpPr>
            <a:stCxn id="1465" idx="6"/>
            <a:endCxn id="1484" idx="1"/>
          </p:cNvCxnSpPr>
          <p:nvPr/>
        </p:nvCxnSpPr>
        <p:spPr>
          <a:xfrm>
            <a:off x="6442771" y="2232632"/>
            <a:ext cx="2483200" cy="3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502" name="Google Shape;1502;p37"/>
          <p:cNvCxnSpPr>
            <a:stCxn id="1498" idx="6"/>
            <a:endCxn id="1488" idx="1"/>
          </p:cNvCxnSpPr>
          <p:nvPr/>
        </p:nvCxnSpPr>
        <p:spPr>
          <a:xfrm>
            <a:off x="8271571" y="3858232"/>
            <a:ext cx="654400" cy="9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503" name="Google Shape;1503;p37"/>
          <p:cNvCxnSpPr>
            <a:stCxn id="1467" idx="6"/>
            <a:endCxn id="1492" idx="1"/>
          </p:cNvCxnSpPr>
          <p:nvPr/>
        </p:nvCxnSpPr>
        <p:spPr>
          <a:xfrm>
            <a:off x="6442715" y="5483832"/>
            <a:ext cx="2483200" cy="16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513" name="Google Shape;1513;p37"/>
          <p:cNvSpPr/>
          <p:nvPr/>
        </p:nvSpPr>
        <p:spPr>
          <a:xfrm>
            <a:off x="1295039" y="2726131"/>
            <a:ext cx="2226800" cy="2226800"/>
          </a:xfrm>
          <a:prstGeom prst="ellipse">
            <a:avLst/>
          </a:prstGeom>
          <a:gradFill>
            <a:gsLst>
              <a:gs pos="0">
                <a:srgbClr val="D9D9D9"/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464" name="Google Shape;1464;p37"/>
          <p:cNvSpPr/>
          <p:nvPr/>
        </p:nvSpPr>
        <p:spPr>
          <a:xfrm>
            <a:off x="647821" y="2090351"/>
            <a:ext cx="3553200" cy="3553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14" name="Google Shape;1514;p37"/>
          <p:cNvSpPr/>
          <p:nvPr/>
        </p:nvSpPr>
        <p:spPr>
          <a:xfrm>
            <a:off x="4119605" y="3682464"/>
            <a:ext cx="146811" cy="106419"/>
          </a:xfrm>
          <a:custGeom>
            <a:avLst/>
            <a:gdLst/>
            <a:ahLst/>
            <a:cxnLst/>
            <a:rect l="l" t="t" r="r" b="b"/>
            <a:pathLst>
              <a:path w="3453" h="2503" extrusionOk="0">
                <a:moveTo>
                  <a:pt x="0" y="0"/>
                </a:moveTo>
                <a:lnTo>
                  <a:pt x="855" y="1267"/>
                </a:lnTo>
                <a:lnTo>
                  <a:pt x="1710" y="2502"/>
                </a:lnTo>
                <a:lnTo>
                  <a:pt x="2597" y="1267"/>
                </a:lnTo>
                <a:lnTo>
                  <a:pt x="345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15" name="Google Shape;1515;p37"/>
          <p:cNvSpPr/>
          <p:nvPr/>
        </p:nvSpPr>
        <p:spPr>
          <a:xfrm>
            <a:off x="3591762" y="3853467"/>
            <a:ext cx="635581" cy="10799"/>
          </a:xfrm>
          <a:custGeom>
            <a:avLst/>
            <a:gdLst/>
            <a:ahLst/>
            <a:cxnLst/>
            <a:rect l="l" t="t" r="r" b="b"/>
            <a:pathLst>
              <a:path w="14949" h="254" extrusionOk="0">
                <a:moveTo>
                  <a:pt x="1" y="0"/>
                </a:moveTo>
                <a:lnTo>
                  <a:pt x="1" y="254"/>
                </a:lnTo>
                <a:lnTo>
                  <a:pt x="14949" y="254"/>
                </a:lnTo>
                <a:lnTo>
                  <a:pt x="1494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16" name="Google Shape;1516;p37"/>
          <p:cNvSpPr/>
          <p:nvPr/>
        </p:nvSpPr>
        <p:spPr>
          <a:xfrm>
            <a:off x="2419025" y="5008729"/>
            <a:ext cx="10799" cy="635539"/>
          </a:xfrm>
          <a:custGeom>
            <a:avLst/>
            <a:gdLst/>
            <a:ahLst/>
            <a:cxnLst/>
            <a:rect l="l" t="t" r="r" b="b"/>
            <a:pathLst>
              <a:path w="254" h="14948" extrusionOk="0">
                <a:moveTo>
                  <a:pt x="0" y="0"/>
                </a:moveTo>
                <a:lnTo>
                  <a:pt x="0" y="14948"/>
                </a:lnTo>
                <a:lnTo>
                  <a:pt x="253" y="14948"/>
                </a:lnTo>
                <a:lnTo>
                  <a:pt x="25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17" name="Google Shape;1517;p37"/>
          <p:cNvSpPr/>
          <p:nvPr/>
        </p:nvSpPr>
        <p:spPr>
          <a:xfrm>
            <a:off x="693040" y="3853467"/>
            <a:ext cx="635581" cy="10799"/>
          </a:xfrm>
          <a:custGeom>
            <a:avLst/>
            <a:gdLst/>
            <a:ahLst/>
            <a:cxnLst/>
            <a:rect l="l" t="t" r="r" b="b"/>
            <a:pathLst>
              <a:path w="14949" h="254" extrusionOk="0">
                <a:moveTo>
                  <a:pt x="1" y="0"/>
                </a:moveTo>
                <a:lnTo>
                  <a:pt x="1" y="254"/>
                </a:lnTo>
                <a:lnTo>
                  <a:pt x="14949" y="254"/>
                </a:lnTo>
                <a:lnTo>
                  <a:pt x="1494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18" name="Google Shape;1518;p37"/>
          <p:cNvSpPr/>
          <p:nvPr/>
        </p:nvSpPr>
        <p:spPr>
          <a:xfrm>
            <a:off x="2424381" y="3852107"/>
            <a:ext cx="1170144" cy="1170101"/>
          </a:xfrm>
          <a:custGeom>
            <a:avLst/>
            <a:gdLst/>
            <a:ahLst/>
            <a:cxnLst/>
            <a:rect l="l" t="t" r="r" b="b"/>
            <a:pathLst>
              <a:path w="27522" h="27521" extrusionOk="0">
                <a:moveTo>
                  <a:pt x="23056" y="1"/>
                </a:moveTo>
                <a:lnTo>
                  <a:pt x="23056" y="32"/>
                </a:lnTo>
                <a:cubicBezTo>
                  <a:pt x="23056" y="12763"/>
                  <a:pt x="12732" y="23087"/>
                  <a:pt x="1" y="23087"/>
                </a:cubicBezTo>
                <a:lnTo>
                  <a:pt x="1" y="27521"/>
                </a:lnTo>
                <a:cubicBezTo>
                  <a:pt x="15202" y="27521"/>
                  <a:pt x="27521" y="15202"/>
                  <a:pt x="27521" y="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19" name="Google Shape;1519;p37"/>
          <p:cNvSpPr/>
          <p:nvPr/>
        </p:nvSpPr>
        <p:spPr>
          <a:xfrm>
            <a:off x="1254323" y="3852107"/>
            <a:ext cx="1170101" cy="1170101"/>
          </a:xfrm>
          <a:custGeom>
            <a:avLst/>
            <a:gdLst/>
            <a:ahLst/>
            <a:cxnLst/>
            <a:rect l="l" t="t" r="r" b="b"/>
            <a:pathLst>
              <a:path w="27521" h="27521" extrusionOk="0">
                <a:moveTo>
                  <a:pt x="0" y="1"/>
                </a:moveTo>
                <a:cubicBezTo>
                  <a:pt x="0" y="15202"/>
                  <a:pt x="12320" y="27521"/>
                  <a:pt x="27521" y="27521"/>
                </a:cubicBezTo>
                <a:lnTo>
                  <a:pt x="27521" y="23087"/>
                </a:lnTo>
                <a:cubicBezTo>
                  <a:pt x="14790" y="23087"/>
                  <a:pt x="4466" y="12763"/>
                  <a:pt x="4466" y="32"/>
                </a:cubicBezTo>
                <a:lnTo>
                  <a:pt x="4466" y="1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20" name="Google Shape;1520;p37"/>
          <p:cNvSpPr/>
          <p:nvPr/>
        </p:nvSpPr>
        <p:spPr>
          <a:xfrm>
            <a:off x="1254323" y="2684726"/>
            <a:ext cx="2340203" cy="1170101"/>
          </a:xfrm>
          <a:custGeom>
            <a:avLst/>
            <a:gdLst/>
            <a:ahLst/>
            <a:cxnLst/>
            <a:rect l="l" t="t" r="r" b="b"/>
            <a:pathLst>
              <a:path w="55042" h="27521" extrusionOk="0">
                <a:moveTo>
                  <a:pt x="27521" y="1"/>
                </a:moveTo>
                <a:cubicBezTo>
                  <a:pt x="12320" y="1"/>
                  <a:pt x="0" y="12320"/>
                  <a:pt x="0" y="27521"/>
                </a:cubicBezTo>
                <a:lnTo>
                  <a:pt x="4466" y="27521"/>
                </a:lnTo>
                <a:lnTo>
                  <a:pt x="4466" y="27489"/>
                </a:lnTo>
                <a:cubicBezTo>
                  <a:pt x="4466" y="14758"/>
                  <a:pt x="14790" y="4434"/>
                  <a:pt x="27521" y="4434"/>
                </a:cubicBezTo>
                <a:cubicBezTo>
                  <a:pt x="40252" y="4434"/>
                  <a:pt x="50576" y="14758"/>
                  <a:pt x="50576" y="27489"/>
                </a:cubicBezTo>
                <a:lnTo>
                  <a:pt x="50576" y="27521"/>
                </a:lnTo>
                <a:lnTo>
                  <a:pt x="55041" y="27521"/>
                </a:lnTo>
                <a:cubicBezTo>
                  <a:pt x="55041" y="12320"/>
                  <a:pt x="42722" y="1"/>
                  <a:pt x="27521" y="1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21" name="Google Shape;1521;p37"/>
          <p:cNvSpPr/>
          <p:nvPr/>
        </p:nvSpPr>
        <p:spPr>
          <a:xfrm>
            <a:off x="932514" y="2361599"/>
            <a:ext cx="2983820" cy="1491909"/>
          </a:xfrm>
          <a:custGeom>
            <a:avLst/>
            <a:gdLst/>
            <a:ahLst/>
            <a:cxnLst/>
            <a:rect l="l" t="t" r="r" b="b"/>
            <a:pathLst>
              <a:path w="70180" h="35090" extrusionOk="0">
                <a:moveTo>
                  <a:pt x="35090" y="0"/>
                </a:moveTo>
                <a:cubicBezTo>
                  <a:pt x="15740" y="0"/>
                  <a:pt x="0" y="15740"/>
                  <a:pt x="0" y="35089"/>
                </a:cubicBezTo>
                <a:lnTo>
                  <a:pt x="1457" y="35089"/>
                </a:lnTo>
                <a:cubicBezTo>
                  <a:pt x="1457" y="16563"/>
                  <a:pt x="16563" y="1457"/>
                  <a:pt x="35090" y="1457"/>
                </a:cubicBezTo>
                <a:cubicBezTo>
                  <a:pt x="53648" y="1457"/>
                  <a:pt x="68722" y="16563"/>
                  <a:pt x="68722" y="35089"/>
                </a:cubicBezTo>
                <a:lnTo>
                  <a:pt x="70179" y="35089"/>
                </a:lnTo>
                <a:cubicBezTo>
                  <a:pt x="70179" y="15740"/>
                  <a:pt x="54440" y="0"/>
                  <a:pt x="35090" y="0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22" name="Google Shape;1522;p37"/>
          <p:cNvSpPr/>
          <p:nvPr/>
        </p:nvSpPr>
        <p:spPr>
          <a:xfrm>
            <a:off x="959427" y="3853467"/>
            <a:ext cx="1464997" cy="1466315"/>
          </a:xfrm>
          <a:custGeom>
            <a:avLst/>
            <a:gdLst/>
            <a:ahLst/>
            <a:cxnLst/>
            <a:rect l="l" t="t" r="r" b="b"/>
            <a:pathLst>
              <a:path w="34457" h="34488" extrusionOk="0">
                <a:moveTo>
                  <a:pt x="1" y="0"/>
                </a:moveTo>
                <a:cubicBezTo>
                  <a:pt x="1" y="19002"/>
                  <a:pt x="15455" y="34488"/>
                  <a:pt x="34457" y="34488"/>
                </a:cubicBezTo>
                <a:lnTo>
                  <a:pt x="34457" y="34234"/>
                </a:lnTo>
                <a:cubicBezTo>
                  <a:pt x="15582" y="34234"/>
                  <a:pt x="223" y="18875"/>
                  <a:pt x="223" y="0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23" name="Google Shape;1523;p37"/>
          <p:cNvSpPr/>
          <p:nvPr/>
        </p:nvSpPr>
        <p:spPr>
          <a:xfrm>
            <a:off x="2424382" y="3853467"/>
            <a:ext cx="1466357" cy="1466315"/>
          </a:xfrm>
          <a:custGeom>
            <a:avLst/>
            <a:gdLst/>
            <a:ahLst/>
            <a:cxnLst/>
            <a:rect l="l" t="t" r="r" b="b"/>
            <a:pathLst>
              <a:path w="34489" h="34488" extrusionOk="0">
                <a:moveTo>
                  <a:pt x="34235" y="0"/>
                </a:moveTo>
                <a:cubicBezTo>
                  <a:pt x="34235" y="18875"/>
                  <a:pt x="18876" y="34234"/>
                  <a:pt x="1" y="34234"/>
                </a:cubicBezTo>
                <a:lnTo>
                  <a:pt x="1" y="34488"/>
                </a:lnTo>
                <a:cubicBezTo>
                  <a:pt x="19002" y="34488"/>
                  <a:pt x="34488" y="19002"/>
                  <a:pt x="34488" y="0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24" name="Google Shape;1524;p37"/>
          <p:cNvSpPr/>
          <p:nvPr/>
        </p:nvSpPr>
        <p:spPr>
          <a:xfrm>
            <a:off x="648417" y="2077503"/>
            <a:ext cx="3553331" cy="1776007"/>
          </a:xfrm>
          <a:custGeom>
            <a:avLst/>
            <a:gdLst/>
            <a:ahLst/>
            <a:cxnLst/>
            <a:rect l="l" t="t" r="r" b="b"/>
            <a:pathLst>
              <a:path w="83575" h="41772" extrusionOk="0">
                <a:moveTo>
                  <a:pt x="41772" y="0"/>
                </a:moveTo>
                <a:cubicBezTo>
                  <a:pt x="18748" y="0"/>
                  <a:pt x="0" y="18748"/>
                  <a:pt x="0" y="41771"/>
                </a:cubicBezTo>
                <a:lnTo>
                  <a:pt x="222" y="41771"/>
                </a:lnTo>
                <a:cubicBezTo>
                  <a:pt x="222" y="18875"/>
                  <a:pt x="18875" y="222"/>
                  <a:pt x="41772" y="222"/>
                </a:cubicBezTo>
                <a:cubicBezTo>
                  <a:pt x="64669" y="222"/>
                  <a:pt x="83322" y="18875"/>
                  <a:pt x="83322" y="41771"/>
                </a:cubicBezTo>
                <a:lnTo>
                  <a:pt x="83575" y="41771"/>
                </a:lnTo>
                <a:cubicBezTo>
                  <a:pt x="83575" y="18748"/>
                  <a:pt x="64827" y="0"/>
                  <a:pt x="41772" y="0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25" name="Google Shape;1525;p37"/>
          <p:cNvSpPr/>
          <p:nvPr/>
        </p:nvSpPr>
        <p:spPr>
          <a:xfrm>
            <a:off x="621462" y="3853467"/>
            <a:ext cx="1802961" cy="1802919"/>
          </a:xfrm>
          <a:custGeom>
            <a:avLst/>
            <a:gdLst/>
            <a:ahLst/>
            <a:cxnLst/>
            <a:rect l="l" t="t" r="r" b="b"/>
            <a:pathLst>
              <a:path w="42406" h="42405" extrusionOk="0">
                <a:moveTo>
                  <a:pt x="1" y="0"/>
                </a:moveTo>
                <a:cubicBezTo>
                  <a:pt x="1" y="23372"/>
                  <a:pt x="19034" y="42405"/>
                  <a:pt x="42406" y="42405"/>
                </a:cubicBezTo>
                <a:lnTo>
                  <a:pt x="42406" y="40948"/>
                </a:lnTo>
                <a:cubicBezTo>
                  <a:pt x="19826" y="40948"/>
                  <a:pt x="1489" y="22580"/>
                  <a:pt x="1489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26" name="Google Shape;1526;p37"/>
          <p:cNvSpPr/>
          <p:nvPr/>
        </p:nvSpPr>
        <p:spPr>
          <a:xfrm>
            <a:off x="2424382" y="3853467"/>
            <a:ext cx="1802961" cy="1802919"/>
          </a:xfrm>
          <a:custGeom>
            <a:avLst/>
            <a:gdLst/>
            <a:ahLst/>
            <a:cxnLst/>
            <a:rect l="l" t="t" r="r" b="b"/>
            <a:pathLst>
              <a:path w="42406" h="42405" extrusionOk="0">
                <a:moveTo>
                  <a:pt x="40949" y="0"/>
                </a:moveTo>
                <a:cubicBezTo>
                  <a:pt x="40949" y="22580"/>
                  <a:pt x="22581" y="40948"/>
                  <a:pt x="1" y="40948"/>
                </a:cubicBezTo>
                <a:lnTo>
                  <a:pt x="1" y="42405"/>
                </a:lnTo>
                <a:cubicBezTo>
                  <a:pt x="23373" y="42405"/>
                  <a:pt x="42406" y="23372"/>
                  <a:pt x="42406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8100019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27" name="Google Shape;1527;p37"/>
          <p:cNvSpPr/>
          <p:nvPr/>
        </p:nvSpPr>
        <p:spPr>
          <a:xfrm>
            <a:off x="879423" y="3853467"/>
            <a:ext cx="146811" cy="106419"/>
          </a:xfrm>
          <a:custGeom>
            <a:avLst/>
            <a:gdLst/>
            <a:ahLst/>
            <a:cxnLst/>
            <a:rect l="l" t="t" r="r" b="b"/>
            <a:pathLst>
              <a:path w="3453" h="2503" extrusionOk="0">
                <a:moveTo>
                  <a:pt x="1742" y="0"/>
                </a:moveTo>
                <a:lnTo>
                  <a:pt x="855" y="1267"/>
                </a:lnTo>
                <a:lnTo>
                  <a:pt x="0" y="2502"/>
                </a:lnTo>
                <a:lnTo>
                  <a:pt x="3452" y="2502"/>
                </a:lnTo>
                <a:lnTo>
                  <a:pt x="2597" y="1267"/>
                </a:lnTo>
                <a:lnTo>
                  <a:pt x="174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28" name="Google Shape;1528;p37"/>
          <p:cNvSpPr/>
          <p:nvPr/>
        </p:nvSpPr>
        <p:spPr>
          <a:xfrm>
            <a:off x="2431141" y="5236279"/>
            <a:ext cx="105059" cy="148128"/>
          </a:xfrm>
          <a:custGeom>
            <a:avLst/>
            <a:gdLst/>
            <a:ahLst/>
            <a:cxnLst/>
            <a:rect l="l" t="t" r="r" b="b"/>
            <a:pathLst>
              <a:path w="2471" h="3484" extrusionOk="0">
                <a:moveTo>
                  <a:pt x="2470" y="0"/>
                </a:moveTo>
                <a:lnTo>
                  <a:pt x="1235" y="887"/>
                </a:lnTo>
                <a:lnTo>
                  <a:pt x="0" y="1742"/>
                </a:lnTo>
                <a:lnTo>
                  <a:pt x="1235" y="2597"/>
                </a:lnTo>
                <a:lnTo>
                  <a:pt x="2470" y="3484"/>
                </a:lnTo>
                <a:lnTo>
                  <a:pt x="2470" y="1742"/>
                </a:lnTo>
                <a:lnTo>
                  <a:pt x="247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29" name="Google Shape;1529;p37"/>
          <p:cNvSpPr txBox="1"/>
          <p:nvPr/>
        </p:nvSpPr>
        <p:spPr>
          <a:xfrm>
            <a:off x="1425439" y="3608924"/>
            <a:ext cx="1966000" cy="4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th-TH" sz="2667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ทุนทางวัฒนธรรม</a:t>
            </a:r>
            <a:endParaRPr sz="2667" dirty="0">
              <a:solidFill>
                <a:schemeClr val="dk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514" y="3056632"/>
            <a:ext cx="1659116" cy="1690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002" y="4633622"/>
            <a:ext cx="1827878" cy="18148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746" y="1325700"/>
            <a:ext cx="2921899" cy="173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7198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p41"/>
          <p:cNvSpPr txBox="1">
            <a:spLocks noGrp="1"/>
          </p:cNvSpPr>
          <p:nvPr>
            <p:ph type="title"/>
          </p:nvPr>
        </p:nvSpPr>
        <p:spPr>
          <a:xfrm>
            <a:off x="609600" y="364767"/>
            <a:ext cx="109612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th-TH" dirty="0"/>
              <a:t>ความสำคัญของข้อมูลทางวัฒนธรรมและการจัดเก็บข้อมูล</a:t>
            </a:r>
            <a:endParaRPr dirty="0"/>
          </a:p>
        </p:txBody>
      </p:sp>
      <p:sp>
        <p:nvSpPr>
          <p:cNvPr id="1778" name="Google Shape;1778;p41"/>
          <p:cNvSpPr/>
          <p:nvPr/>
        </p:nvSpPr>
        <p:spPr>
          <a:xfrm>
            <a:off x="1412159" y="1208441"/>
            <a:ext cx="28" cy="20843"/>
          </a:xfrm>
          <a:custGeom>
            <a:avLst/>
            <a:gdLst/>
            <a:ahLst/>
            <a:cxnLst/>
            <a:rect l="l" t="t" r="r" b="b"/>
            <a:pathLst>
              <a:path w="1" h="751" fill="none" extrusionOk="0">
                <a:moveTo>
                  <a:pt x="1" y="751"/>
                </a:moveTo>
                <a:lnTo>
                  <a:pt x="1" y="1"/>
                </a:lnTo>
              </a:path>
            </a:pathLst>
          </a:custGeom>
          <a:noFill/>
          <a:ln w="11300" cap="flat" cmpd="sng">
            <a:solidFill>
              <a:srgbClr val="000000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79" name="Google Shape;1779;p41"/>
          <p:cNvSpPr/>
          <p:nvPr/>
        </p:nvSpPr>
        <p:spPr>
          <a:xfrm>
            <a:off x="5850646" y="5570109"/>
            <a:ext cx="20509" cy="28"/>
          </a:xfrm>
          <a:custGeom>
            <a:avLst/>
            <a:gdLst/>
            <a:ahLst/>
            <a:cxnLst/>
            <a:rect l="l" t="t" r="r" b="b"/>
            <a:pathLst>
              <a:path w="739" h="1" fill="none" extrusionOk="0">
                <a:moveTo>
                  <a:pt x="0" y="0"/>
                </a:moveTo>
                <a:lnTo>
                  <a:pt x="738" y="0"/>
                </a:lnTo>
              </a:path>
            </a:pathLst>
          </a:custGeom>
          <a:noFill/>
          <a:ln w="11300" cap="flat" cmpd="sng">
            <a:solidFill>
              <a:srgbClr val="000000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80" name="Google Shape;1780;p41"/>
          <p:cNvSpPr/>
          <p:nvPr/>
        </p:nvSpPr>
        <p:spPr>
          <a:xfrm flipH="1">
            <a:off x="6285200" y="1395367"/>
            <a:ext cx="5285600" cy="804800"/>
          </a:xfrm>
          <a:prstGeom prst="roundRect">
            <a:avLst>
              <a:gd name="adj" fmla="val 5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781" name="Google Shape;1781;p41"/>
          <p:cNvGrpSpPr/>
          <p:nvPr/>
        </p:nvGrpSpPr>
        <p:grpSpPr>
          <a:xfrm>
            <a:off x="6404634" y="1420167"/>
            <a:ext cx="5166167" cy="755200"/>
            <a:chOff x="563900" y="1386825"/>
            <a:chExt cx="3505056" cy="566400"/>
          </a:xfrm>
          <a:noFill/>
        </p:grpSpPr>
        <p:sp>
          <p:nvSpPr>
            <p:cNvPr id="1782" name="Google Shape;1782;p41"/>
            <p:cNvSpPr txBox="1"/>
            <p:nvPr/>
          </p:nvSpPr>
          <p:spPr>
            <a:xfrm flipH="1">
              <a:off x="2273300" y="1386825"/>
              <a:ext cx="1795656" cy="5664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chemeClr val="dk1"/>
                </a:buClr>
                <a:buSzPts val="1100"/>
              </a:pPr>
              <a:r>
                <a:rPr lang="th-TH" sz="1600" dirty="0">
                  <a:solidFill>
                    <a:schemeClr val="lt1"/>
                  </a:solidFill>
                  <a:latin typeface="FreesiaUPC" panose="020B0604020202020204" pitchFamily="34" charset="-34"/>
                  <a:ea typeface="Roboto"/>
                  <a:cs typeface="FreesiaUPC" panose="020B0604020202020204" pitchFamily="34" charset="-34"/>
                  <a:sym typeface="Roboto"/>
                </a:rPr>
                <a:t>ประวัติ ความเป็นมา ภูมิปัญญา อัตลักษณ์ของมรดกภูมิปัญญาทางวัฒนธรรม</a:t>
              </a:r>
              <a:endParaRPr sz="1600" dirty="0">
                <a:solidFill>
                  <a:schemeClr val="lt1"/>
                </a:solidFill>
                <a:latin typeface="FreesiaUPC" panose="020B0604020202020204" pitchFamily="34" charset="-34"/>
                <a:ea typeface="Roboto"/>
                <a:cs typeface="FreesiaUPC" panose="020B0604020202020204" pitchFamily="34" charset="-34"/>
                <a:sym typeface="Roboto"/>
              </a:endParaRPr>
            </a:p>
          </p:txBody>
        </p:sp>
        <p:sp>
          <p:nvSpPr>
            <p:cNvPr id="1783" name="Google Shape;1783;p41"/>
            <p:cNvSpPr txBox="1"/>
            <p:nvPr/>
          </p:nvSpPr>
          <p:spPr>
            <a:xfrm flipH="1">
              <a:off x="563900" y="1386825"/>
              <a:ext cx="1709400" cy="5664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th-TH" sz="2667" dirty="0">
                  <a:solidFill>
                    <a:schemeClr val="lt1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บันทึก</a:t>
              </a:r>
              <a:endParaRPr sz="2667" dirty="0">
                <a:solidFill>
                  <a:schemeClr val="lt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</p:grpSp>
      <p:sp>
        <p:nvSpPr>
          <p:cNvPr id="1784" name="Google Shape;1784;p41"/>
          <p:cNvSpPr/>
          <p:nvPr/>
        </p:nvSpPr>
        <p:spPr>
          <a:xfrm flipH="1">
            <a:off x="6285200" y="2335167"/>
            <a:ext cx="5285600" cy="804800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785" name="Google Shape;1785;p41"/>
          <p:cNvGrpSpPr/>
          <p:nvPr/>
        </p:nvGrpSpPr>
        <p:grpSpPr>
          <a:xfrm>
            <a:off x="6404634" y="2359967"/>
            <a:ext cx="4673407" cy="755200"/>
            <a:chOff x="563900" y="1386825"/>
            <a:chExt cx="3505055" cy="566400"/>
          </a:xfrm>
        </p:grpSpPr>
        <p:sp>
          <p:nvSpPr>
            <p:cNvPr id="1786" name="Google Shape;1786;p41"/>
            <p:cNvSpPr txBox="1"/>
            <p:nvPr/>
          </p:nvSpPr>
          <p:spPr>
            <a:xfrm flipH="1">
              <a:off x="2359556" y="1386825"/>
              <a:ext cx="1709400" cy="56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chemeClr val="dk1"/>
                </a:buClr>
                <a:buSzPts val="1100"/>
              </a:pPr>
              <a:r>
                <a:rPr lang="th-TH" dirty="0">
                  <a:solidFill>
                    <a:schemeClr val="lt1"/>
                  </a:solidFill>
                  <a:latin typeface="FreesiaUPC" panose="020B0604020202020204" pitchFamily="34" charset="-34"/>
                  <a:ea typeface="Roboto"/>
                  <a:cs typeface="FreesiaUPC" panose="020B0604020202020204" pitchFamily="34" charset="-34"/>
                  <a:sym typeface="Roboto"/>
                </a:rPr>
                <a:t>ข้อมูลสำคัญด้านมรดกภูมิปัญญาทางวัฒนธรรมในประเทศไทย</a:t>
              </a:r>
              <a:endParaRPr dirty="0">
                <a:solidFill>
                  <a:schemeClr val="lt1"/>
                </a:solidFill>
                <a:latin typeface="FreesiaUPC" panose="020B0604020202020204" pitchFamily="34" charset="-34"/>
                <a:ea typeface="Roboto"/>
                <a:cs typeface="FreesiaUPC" panose="020B0604020202020204" pitchFamily="34" charset="-34"/>
                <a:sym typeface="Roboto"/>
              </a:endParaRPr>
            </a:p>
          </p:txBody>
        </p:sp>
        <p:sp>
          <p:nvSpPr>
            <p:cNvPr id="1787" name="Google Shape;1787;p41"/>
            <p:cNvSpPr txBox="1"/>
            <p:nvPr/>
          </p:nvSpPr>
          <p:spPr>
            <a:xfrm flipH="1">
              <a:off x="563900" y="1386825"/>
              <a:ext cx="1709400" cy="56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th-TH" sz="2667" dirty="0">
                  <a:solidFill>
                    <a:schemeClr val="lt1"/>
                  </a:solidFill>
                  <a:latin typeface="FreesiaUPC" panose="020B0604020202020204" pitchFamily="34" charset="-34"/>
                  <a:ea typeface="Fira Sans Extra Condensed SemiBold"/>
                  <a:cs typeface="FreesiaUPC" panose="020B0604020202020204" pitchFamily="34" charset="-34"/>
                  <a:sym typeface="Fira Sans Extra Condensed SemiBold"/>
                </a:rPr>
                <a:t>เป็นฐานข้อมูล</a:t>
              </a:r>
              <a:endParaRPr sz="2667" dirty="0">
                <a:solidFill>
                  <a:schemeClr val="lt1"/>
                </a:solidFill>
                <a:latin typeface="FreesiaUPC" panose="020B0604020202020204" pitchFamily="34" charset="-34"/>
                <a:ea typeface="Fira Sans Extra Condensed SemiBold"/>
                <a:cs typeface="FreesiaUPC" panose="020B0604020202020204" pitchFamily="34" charset="-34"/>
                <a:sym typeface="Fira Sans Extra Condensed SemiBold"/>
              </a:endParaRPr>
            </a:p>
          </p:txBody>
        </p:sp>
      </p:grpSp>
      <p:sp>
        <p:nvSpPr>
          <p:cNvPr id="1788" name="Google Shape;1788;p41"/>
          <p:cNvSpPr/>
          <p:nvPr/>
        </p:nvSpPr>
        <p:spPr>
          <a:xfrm flipH="1">
            <a:off x="6285200" y="3274967"/>
            <a:ext cx="5285600" cy="8048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789" name="Google Shape;1789;p41"/>
          <p:cNvGrpSpPr/>
          <p:nvPr/>
        </p:nvGrpSpPr>
        <p:grpSpPr>
          <a:xfrm>
            <a:off x="6404634" y="3261240"/>
            <a:ext cx="4673407" cy="755200"/>
            <a:chOff x="563900" y="1386825"/>
            <a:chExt cx="3505055" cy="566400"/>
          </a:xfrm>
        </p:grpSpPr>
        <p:sp>
          <p:nvSpPr>
            <p:cNvPr id="1790" name="Google Shape;1790;p41"/>
            <p:cNvSpPr txBox="1"/>
            <p:nvPr/>
          </p:nvSpPr>
          <p:spPr>
            <a:xfrm flipH="1">
              <a:off x="2359556" y="1386825"/>
              <a:ext cx="1709400" cy="56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chemeClr val="dk1"/>
                </a:buClr>
                <a:buSzPts val="1100"/>
              </a:pPr>
              <a:r>
                <a:rPr lang="th-TH" dirty="0">
                  <a:solidFill>
                    <a:schemeClr val="lt1"/>
                  </a:solidFill>
                  <a:latin typeface="FreesiaUPC" panose="020B0604020202020204" pitchFamily="34" charset="-34"/>
                  <a:ea typeface="Roboto"/>
                  <a:cs typeface="FreesiaUPC" panose="020B0604020202020204" pitchFamily="34" charset="-34"/>
                  <a:sym typeface="Roboto"/>
                </a:rPr>
                <a:t>บุคคล กลุ่มบุคคล ชุมชน เกิดความภาคภูมิใจ</a:t>
              </a:r>
              <a:endParaRPr dirty="0">
                <a:solidFill>
                  <a:schemeClr val="lt1"/>
                </a:solidFill>
                <a:latin typeface="FreesiaUPC" panose="020B0604020202020204" pitchFamily="34" charset="-34"/>
                <a:ea typeface="Roboto"/>
                <a:cs typeface="FreesiaUPC" panose="020B0604020202020204" pitchFamily="34" charset="-34"/>
                <a:sym typeface="Roboto"/>
              </a:endParaRPr>
            </a:p>
          </p:txBody>
        </p:sp>
        <p:sp>
          <p:nvSpPr>
            <p:cNvPr id="1791" name="Google Shape;1791;p41"/>
            <p:cNvSpPr txBox="1"/>
            <p:nvPr/>
          </p:nvSpPr>
          <p:spPr>
            <a:xfrm flipH="1">
              <a:off x="563900" y="1386825"/>
              <a:ext cx="1709400" cy="56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th-TH" sz="2400" b="1" dirty="0">
                  <a:solidFill>
                    <a:schemeClr val="lt1"/>
                  </a:solidFill>
                  <a:latin typeface="FreesiaUPC" panose="020B0604020202020204" pitchFamily="34" charset="-34"/>
                  <a:ea typeface="Fira Sans Extra Condensed SemiBold"/>
                  <a:cs typeface="FreesiaUPC" panose="020B0604020202020204" pitchFamily="34" charset="-34"/>
                  <a:sym typeface="Fira Sans Extra Condensed SemiBold"/>
                </a:rPr>
                <a:t>เสริมสร้างบทบาทสำคัญ</a:t>
              </a:r>
              <a:endParaRPr sz="2400" b="1" dirty="0">
                <a:solidFill>
                  <a:schemeClr val="lt1"/>
                </a:solidFill>
                <a:latin typeface="FreesiaUPC" panose="020B0604020202020204" pitchFamily="34" charset="-34"/>
                <a:ea typeface="Fira Sans Extra Condensed SemiBold"/>
                <a:cs typeface="FreesiaUPC" panose="020B0604020202020204" pitchFamily="34" charset="-34"/>
                <a:sym typeface="Fira Sans Extra Condensed SemiBold"/>
              </a:endParaRPr>
            </a:p>
          </p:txBody>
        </p:sp>
      </p:grpSp>
      <p:sp>
        <p:nvSpPr>
          <p:cNvPr id="1792" name="Google Shape;1792;p41"/>
          <p:cNvSpPr/>
          <p:nvPr/>
        </p:nvSpPr>
        <p:spPr>
          <a:xfrm flipH="1">
            <a:off x="6285200" y="4214767"/>
            <a:ext cx="5285600" cy="8048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793" name="Google Shape;1793;p41"/>
          <p:cNvGrpSpPr/>
          <p:nvPr/>
        </p:nvGrpSpPr>
        <p:grpSpPr>
          <a:xfrm>
            <a:off x="6404634" y="4239567"/>
            <a:ext cx="4673407" cy="755200"/>
            <a:chOff x="563900" y="1386825"/>
            <a:chExt cx="3505055" cy="566400"/>
          </a:xfrm>
          <a:noFill/>
        </p:grpSpPr>
        <p:sp>
          <p:nvSpPr>
            <p:cNvPr id="1794" name="Google Shape;1794;p41"/>
            <p:cNvSpPr txBox="1"/>
            <p:nvPr/>
          </p:nvSpPr>
          <p:spPr>
            <a:xfrm flipH="1">
              <a:off x="2359556" y="1386825"/>
              <a:ext cx="1709400" cy="5664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chemeClr val="dk1"/>
                </a:buClr>
                <a:buSzPts val="1100"/>
              </a:pPr>
              <a:r>
                <a:rPr lang="th-TH" sz="14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อนุรักษ์ สืบสาน ฟื้นฟู ปกป้อง คุ้มครองมรดกภูมิปัญญาทางวัฒนธรรม</a:t>
              </a:r>
              <a:endParaRPr sz="1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95" name="Google Shape;1795;p41"/>
            <p:cNvSpPr txBox="1"/>
            <p:nvPr/>
          </p:nvSpPr>
          <p:spPr>
            <a:xfrm flipH="1">
              <a:off x="563900" y="1386825"/>
              <a:ext cx="1709400" cy="5664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th-TH" sz="2400" b="1" dirty="0">
                  <a:solidFill>
                    <a:schemeClr val="lt1"/>
                  </a:solidFill>
                  <a:latin typeface="FreesiaUPC" panose="020B0604020202020204" pitchFamily="34" charset="-34"/>
                  <a:ea typeface="Fira Sans Extra Condensed SemiBold"/>
                  <a:cs typeface="FreesiaUPC" panose="020B0604020202020204" pitchFamily="34" charset="-34"/>
                  <a:sym typeface="Fira Sans Extra Condensed SemiBold"/>
                </a:rPr>
                <a:t>ส่งเสริมพัฒนาสิทธิชุมชน</a:t>
              </a:r>
              <a:endParaRPr sz="2400" b="1" dirty="0">
                <a:solidFill>
                  <a:schemeClr val="lt1"/>
                </a:solidFill>
                <a:latin typeface="FreesiaUPC" panose="020B0604020202020204" pitchFamily="34" charset="-34"/>
                <a:ea typeface="Fira Sans Extra Condensed SemiBold"/>
                <a:cs typeface="FreesiaUPC" panose="020B0604020202020204" pitchFamily="34" charset="-34"/>
                <a:sym typeface="Fira Sans Extra Condensed SemiBold"/>
              </a:endParaRPr>
            </a:p>
          </p:txBody>
        </p:sp>
      </p:grpSp>
      <p:sp>
        <p:nvSpPr>
          <p:cNvPr id="1796" name="Google Shape;1796;p41"/>
          <p:cNvSpPr/>
          <p:nvPr/>
        </p:nvSpPr>
        <p:spPr>
          <a:xfrm flipH="1">
            <a:off x="6285200" y="5154567"/>
            <a:ext cx="5285600" cy="80480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797" name="Google Shape;1797;p41"/>
          <p:cNvGrpSpPr/>
          <p:nvPr/>
        </p:nvGrpSpPr>
        <p:grpSpPr>
          <a:xfrm>
            <a:off x="6404634" y="5179367"/>
            <a:ext cx="4673407" cy="755200"/>
            <a:chOff x="563900" y="1386825"/>
            <a:chExt cx="3505055" cy="566400"/>
          </a:xfrm>
          <a:noFill/>
        </p:grpSpPr>
        <p:sp>
          <p:nvSpPr>
            <p:cNvPr id="1798" name="Google Shape;1798;p41"/>
            <p:cNvSpPr txBox="1"/>
            <p:nvPr/>
          </p:nvSpPr>
          <p:spPr>
            <a:xfrm flipH="1">
              <a:off x="2359556" y="1386825"/>
              <a:ext cx="1709400" cy="5664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chemeClr val="dk1"/>
                </a:buClr>
                <a:buSzPts val="1100"/>
              </a:pPr>
              <a:r>
                <a:rPr lang="th-TH" sz="2000" dirty="0">
                  <a:solidFill>
                    <a:schemeClr val="lt1"/>
                  </a:solidFill>
                  <a:latin typeface="FreesiaUPC" panose="020B0604020202020204" pitchFamily="34" charset="-34"/>
                  <a:ea typeface="Roboto"/>
                  <a:cs typeface="FreesiaUPC" panose="020B0604020202020204" pitchFamily="34" charset="-34"/>
                  <a:sym typeface="Roboto"/>
                </a:rPr>
                <a:t>การสงวนรักษามรดกวัฒนธรรมที่จับต้องไม่ได้</a:t>
              </a:r>
              <a:endParaRPr sz="2000" dirty="0">
                <a:solidFill>
                  <a:schemeClr val="lt1"/>
                </a:solidFill>
                <a:latin typeface="FreesiaUPC" panose="020B0604020202020204" pitchFamily="34" charset="-34"/>
                <a:ea typeface="Roboto"/>
                <a:cs typeface="FreesiaUPC" panose="020B0604020202020204" pitchFamily="34" charset="-34"/>
                <a:sym typeface="Roboto"/>
              </a:endParaRPr>
            </a:p>
          </p:txBody>
        </p:sp>
        <p:sp>
          <p:nvSpPr>
            <p:cNvPr id="1799" name="Google Shape;1799;p41"/>
            <p:cNvSpPr txBox="1"/>
            <p:nvPr/>
          </p:nvSpPr>
          <p:spPr>
            <a:xfrm flipH="1">
              <a:off x="563900" y="1386825"/>
              <a:ext cx="1709400" cy="5664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th-TH" sz="2400" b="1" dirty="0">
                  <a:solidFill>
                    <a:schemeClr val="lt1"/>
                  </a:solidFill>
                  <a:latin typeface="FreesiaUPC" panose="020B0604020202020204" pitchFamily="34" charset="-34"/>
                  <a:ea typeface="Fira Sans Extra Condensed SemiBold"/>
                  <a:cs typeface="FreesiaUPC" panose="020B0604020202020204" pitchFamily="34" charset="-34"/>
                  <a:sym typeface="Fira Sans Extra Condensed SemiBold"/>
                </a:rPr>
                <a:t>รองรับการเข้าเป็นภาคี </a:t>
              </a:r>
              <a:r>
                <a:rPr lang="en-US" sz="2400" b="1" dirty="0">
                  <a:solidFill>
                    <a:schemeClr val="lt1"/>
                  </a:solidFill>
                  <a:latin typeface="FreesiaUPC" panose="020B0604020202020204" pitchFamily="34" charset="-34"/>
                  <a:ea typeface="Fira Sans Extra Condensed SemiBold"/>
                  <a:cs typeface="FreesiaUPC" panose="020B0604020202020204" pitchFamily="34" charset="-34"/>
                  <a:sym typeface="Fira Sans Extra Condensed SemiBold"/>
                </a:rPr>
                <a:t>UNESCO</a:t>
              </a:r>
              <a:endParaRPr sz="2400" b="1" dirty="0">
                <a:solidFill>
                  <a:schemeClr val="lt1"/>
                </a:solidFill>
                <a:latin typeface="FreesiaUPC" panose="020B0604020202020204" pitchFamily="34" charset="-34"/>
                <a:ea typeface="Fira Sans Extra Condensed SemiBold"/>
                <a:cs typeface="FreesiaUPC" panose="020B0604020202020204" pitchFamily="34" charset="-34"/>
                <a:sym typeface="Fira Sans Extra Condensed SemiBold"/>
              </a:endParaRPr>
            </a:p>
          </p:txBody>
        </p:sp>
      </p:grpSp>
      <p:cxnSp>
        <p:nvCxnSpPr>
          <p:cNvPr id="1800" name="Google Shape;1800;p41"/>
          <p:cNvCxnSpPr>
            <a:stCxn id="1780" idx="3"/>
          </p:cNvCxnSpPr>
          <p:nvPr/>
        </p:nvCxnSpPr>
        <p:spPr>
          <a:xfrm rot="10800000">
            <a:off x="1930400" y="1797767"/>
            <a:ext cx="43548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01" name="Google Shape;1801;p41"/>
          <p:cNvSpPr/>
          <p:nvPr/>
        </p:nvSpPr>
        <p:spPr>
          <a:xfrm>
            <a:off x="961913" y="1272891"/>
            <a:ext cx="1048800" cy="10488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th-TH" sz="3200" dirty="0">
                <a:solidFill>
                  <a:schemeClr val="lt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1</a:t>
            </a:r>
            <a:endParaRPr sz="3200" dirty="0">
              <a:solidFill>
                <a:schemeClr val="lt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cxnSp>
        <p:nvCxnSpPr>
          <p:cNvPr id="1802" name="Google Shape;1802;p41"/>
          <p:cNvCxnSpPr>
            <a:stCxn id="1784" idx="3"/>
          </p:cNvCxnSpPr>
          <p:nvPr/>
        </p:nvCxnSpPr>
        <p:spPr>
          <a:xfrm rot="10800000">
            <a:off x="2565600" y="2737567"/>
            <a:ext cx="3719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03" name="Google Shape;1803;p41"/>
          <p:cNvSpPr/>
          <p:nvPr/>
        </p:nvSpPr>
        <p:spPr>
          <a:xfrm>
            <a:off x="1939089" y="2212440"/>
            <a:ext cx="1048800" cy="10488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th-TH" sz="3200" dirty="0">
                <a:solidFill>
                  <a:schemeClr val="lt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2</a:t>
            </a:r>
            <a:endParaRPr sz="3200" dirty="0">
              <a:solidFill>
                <a:schemeClr val="lt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cxnSp>
        <p:nvCxnSpPr>
          <p:cNvPr id="1804" name="Google Shape;1804;p41"/>
          <p:cNvCxnSpPr/>
          <p:nvPr/>
        </p:nvCxnSpPr>
        <p:spPr>
          <a:xfrm rot="10800000">
            <a:off x="3276800" y="3677367"/>
            <a:ext cx="3008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05" name="Google Shape;1805;p41"/>
          <p:cNvSpPr/>
          <p:nvPr/>
        </p:nvSpPr>
        <p:spPr>
          <a:xfrm>
            <a:off x="2916264" y="3151991"/>
            <a:ext cx="1048800" cy="1048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th-TH" sz="3200" dirty="0">
                <a:solidFill>
                  <a:schemeClr val="lt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3</a:t>
            </a:r>
            <a:endParaRPr sz="3200" dirty="0">
              <a:solidFill>
                <a:schemeClr val="lt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1806" name="Google Shape;1806;p41"/>
          <p:cNvSpPr/>
          <p:nvPr/>
        </p:nvSpPr>
        <p:spPr>
          <a:xfrm>
            <a:off x="3893439" y="4091540"/>
            <a:ext cx="1048800" cy="10488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th-TH" sz="3200" dirty="0">
                <a:solidFill>
                  <a:schemeClr val="lt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4</a:t>
            </a:r>
            <a:endParaRPr sz="3200" dirty="0">
              <a:solidFill>
                <a:schemeClr val="lt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cxnSp>
        <p:nvCxnSpPr>
          <p:cNvPr id="1807" name="Google Shape;1807;p41"/>
          <p:cNvCxnSpPr>
            <a:endCxn id="1806" idx="6"/>
          </p:cNvCxnSpPr>
          <p:nvPr/>
        </p:nvCxnSpPr>
        <p:spPr>
          <a:xfrm rot="10800000">
            <a:off x="4942239" y="4615940"/>
            <a:ext cx="1342800" cy="1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08" name="Google Shape;1808;p41"/>
          <p:cNvSpPr/>
          <p:nvPr/>
        </p:nvSpPr>
        <p:spPr>
          <a:xfrm>
            <a:off x="4870613" y="5031091"/>
            <a:ext cx="1048800" cy="10488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th-TH" sz="3200" dirty="0">
                <a:solidFill>
                  <a:schemeClr val="lt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5</a:t>
            </a:r>
            <a:endParaRPr sz="3200" dirty="0">
              <a:solidFill>
                <a:schemeClr val="lt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cxnSp>
        <p:nvCxnSpPr>
          <p:cNvPr id="1809" name="Google Shape;1809;p41"/>
          <p:cNvCxnSpPr>
            <a:stCxn id="1801" idx="4"/>
            <a:endCxn id="1810" idx="7"/>
          </p:cNvCxnSpPr>
          <p:nvPr/>
        </p:nvCxnSpPr>
        <p:spPr>
          <a:xfrm flipH="1">
            <a:off x="1485513" y="2321691"/>
            <a:ext cx="800" cy="3238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11" name="Google Shape;1811;p41"/>
          <p:cNvCxnSpPr>
            <a:stCxn id="1808" idx="2"/>
            <a:endCxn id="1810" idx="7"/>
          </p:cNvCxnSpPr>
          <p:nvPr/>
        </p:nvCxnSpPr>
        <p:spPr>
          <a:xfrm flipH="1">
            <a:off x="1485413" y="5555491"/>
            <a:ext cx="3385200" cy="5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12" name="Google Shape;1812;p41"/>
          <p:cNvCxnSpPr>
            <a:stCxn id="1803" idx="4"/>
            <a:endCxn id="1810" idx="7"/>
          </p:cNvCxnSpPr>
          <p:nvPr/>
        </p:nvCxnSpPr>
        <p:spPr>
          <a:xfrm flipH="1">
            <a:off x="1485489" y="3261240"/>
            <a:ext cx="978000" cy="2299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13" name="Google Shape;1813;p41"/>
          <p:cNvCxnSpPr>
            <a:stCxn id="1805" idx="3"/>
            <a:endCxn id="1810" idx="7"/>
          </p:cNvCxnSpPr>
          <p:nvPr/>
        </p:nvCxnSpPr>
        <p:spPr>
          <a:xfrm flipH="1">
            <a:off x="1485457" y="4047197"/>
            <a:ext cx="1584400" cy="1513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14" name="Google Shape;1814;p41"/>
          <p:cNvCxnSpPr>
            <a:stCxn id="1806" idx="2"/>
            <a:endCxn id="1810" idx="7"/>
          </p:cNvCxnSpPr>
          <p:nvPr/>
        </p:nvCxnSpPr>
        <p:spPr>
          <a:xfrm flipH="1">
            <a:off x="1485439" y="4615940"/>
            <a:ext cx="2408000" cy="944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15" name="Google Shape;1815;p41"/>
          <p:cNvCxnSpPr>
            <a:stCxn id="1796" idx="3"/>
            <a:endCxn id="1808" idx="6"/>
          </p:cNvCxnSpPr>
          <p:nvPr/>
        </p:nvCxnSpPr>
        <p:spPr>
          <a:xfrm rot="10800000">
            <a:off x="5919600" y="5555367"/>
            <a:ext cx="365600" cy="1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10" name="Google Shape;1810;p41"/>
          <p:cNvSpPr/>
          <p:nvPr/>
        </p:nvSpPr>
        <p:spPr>
          <a:xfrm>
            <a:off x="1450700" y="5554684"/>
            <a:ext cx="40800" cy="40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816" name="Google Shape;1816;p41"/>
          <p:cNvGrpSpPr/>
          <p:nvPr/>
        </p:nvGrpSpPr>
        <p:grpSpPr>
          <a:xfrm>
            <a:off x="385100" y="4497684"/>
            <a:ext cx="2163400" cy="2160917"/>
            <a:chOff x="288825" y="3373263"/>
            <a:chExt cx="1622550" cy="1620688"/>
          </a:xfrm>
          <a:solidFill>
            <a:schemeClr val="accent2">
              <a:lumMod val="50000"/>
            </a:schemeClr>
          </a:solidFill>
        </p:grpSpPr>
        <p:sp>
          <p:nvSpPr>
            <p:cNvPr id="1817" name="Google Shape;1817;p41"/>
            <p:cNvSpPr/>
            <p:nvPr/>
          </p:nvSpPr>
          <p:spPr>
            <a:xfrm>
              <a:off x="295275" y="3373263"/>
              <a:ext cx="1616100" cy="16161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8" name="Google Shape;1818;p41"/>
            <p:cNvSpPr/>
            <p:nvPr/>
          </p:nvSpPr>
          <p:spPr>
            <a:xfrm>
              <a:off x="288825" y="3377850"/>
              <a:ext cx="1616100" cy="16161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th-TH" sz="2800" b="1" dirty="0">
                  <a:solidFill>
                    <a:schemeClr val="bg1"/>
                  </a:solidFill>
                  <a:latin typeface="FreesiaUPC" panose="020B0604020202020204" pitchFamily="34" charset="-34"/>
                  <a:ea typeface="Fira Sans Extra Condensed SemiBold"/>
                  <a:cs typeface="FreesiaUPC" panose="020B0604020202020204" pitchFamily="34" charset="-34"/>
                  <a:sym typeface="Fira Sans Extra Condensed SemiBold"/>
                </a:rPr>
                <a:t>ข้อมูลมรดกวัฒนธรรม</a:t>
              </a:r>
              <a:endParaRPr sz="2800" b="1" dirty="0">
                <a:solidFill>
                  <a:schemeClr val="bg1"/>
                </a:solidFill>
                <a:latin typeface="FreesiaUPC" panose="020B0604020202020204" pitchFamily="34" charset="-34"/>
                <a:ea typeface="Fira Sans Extra Condensed SemiBold"/>
                <a:cs typeface="FreesiaUPC" panose="020B0604020202020204" pitchFamily="34" charset="-34"/>
                <a:sym typeface="Fira Sans Extra Condensed Semi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45168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9023"/>
            <a:ext cx="10515600" cy="1611666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pPr algn="ctr"/>
            <a:br>
              <a:rPr lang="th-TH" dirty="0"/>
            </a:br>
            <a:r>
              <a:rPr lang="th-TH" dirty="0"/>
              <a:t> </a:t>
            </a:r>
            <a:r>
              <a:rPr lang="th-TH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เครื่องมือและแนวทางการใช้เทคโนโลยีสารสนเทศเพื่อ</a:t>
            </a:r>
            <a:br>
              <a:rPr lang="th-TH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</a:br>
            <a:r>
              <a:rPr lang="th-TH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การจัดเก็บ จัดการข้อมูล และเผยแพร่</a:t>
            </a:r>
            <a:br>
              <a:rPr lang="th-TH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</a:br>
            <a:endParaRPr lang="en-US" b="1" dirty="0">
              <a:solidFill>
                <a:schemeClr val="bg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/>
              <a:t>จัดเก็บข้อมูลเชิงคุณภาพด้วยเครื่องมือต่างๆ เช่น แบบสอบถาม แบบสัมภาษณ์ เป็นต้น โดยใช้กระบวนการเก็บข้อมูลตามหลักฐานเชิงประวัติศาสตร์</a:t>
            </a:r>
          </a:p>
          <a:p>
            <a:r>
              <a:rPr lang="th-TH" dirty="0"/>
              <a:t>ใช้เทคโนโลยีสารสนเทศอย่างง่ายเพื่อช่วยในการการจัดเก็บข้อมูล ทั้งนี้เพื่อความสะดวกและไม่จำเป็นต้องใช้วิธีการที่ซับซ้อน เช่น </a:t>
            </a:r>
            <a:r>
              <a:rPr lang="en-US" dirty="0"/>
              <a:t>google form </a:t>
            </a:r>
            <a:endParaRPr lang="th-TH" dirty="0"/>
          </a:p>
          <a:p>
            <a:r>
              <a:rPr lang="th-TH" dirty="0"/>
              <a:t>สร้างคลังข้อมูลดิจิทัล (</a:t>
            </a:r>
            <a:r>
              <a:rPr lang="en-US" dirty="0"/>
              <a:t>Digital Archive) </a:t>
            </a:r>
            <a:endParaRPr lang="th-TH" dirty="0"/>
          </a:p>
          <a:p>
            <a:r>
              <a:rPr lang="th-TH" dirty="0"/>
              <a:t>ขยายสู่แพล็ตฟอร์ม (</a:t>
            </a:r>
            <a:r>
              <a:rPr lang="en-US" dirty="0"/>
              <a:t>Platform</a:t>
            </a:r>
            <a:r>
              <a:rPr lang="th-TH" dirty="0"/>
              <a:t>)เพื่อเป็นการบริการข้อมูลแก่ผู้สนใจ และยังเป็นการสร้างเครือข่ายในการแลกเปลี่ยนข้อมูล รวมถึงการสร้างพลังของกลุ่มไปด้วยในขณะเดียวกัน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เครื่องมือและแนวทางการใช้เทคโนโลยีสารสนเทศเพื่อการจัดเก็บ จัดการข้อมูล และเผยแพร่</a:t>
            </a:r>
          </a:p>
        </p:txBody>
      </p:sp>
    </p:spTree>
    <p:extLst>
      <p:ext uri="{BB962C8B-B14F-4D97-AF65-F5344CB8AC3E}">
        <p14:creationId xmlns:p14="http://schemas.microsoft.com/office/powerpoint/2010/main" val="9362312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D0F07BA-F125-491E-BF2C-5C85881D5434}"/>
              </a:ext>
            </a:extLst>
          </p:cNvPr>
          <p:cNvSpPr txBox="1"/>
          <p:nvPr/>
        </p:nvSpPr>
        <p:spPr>
          <a:xfrm>
            <a:off x="3212272" y="1904119"/>
            <a:ext cx="5246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ศิลปวัฒนธรรม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8982EA6-550A-4823-84E9-F00B4D0E92FC}"/>
              </a:ext>
            </a:extLst>
          </p:cNvPr>
          <p:cNvSpPr/>
          <p:nvPr/>
        </p:nvSpPr>
        <p:spPr>
          <a:xfrm>
            <a:off x="1281581" y="706095"/>
            <a:ext cx="2919033" cy="5030071"/>
          </a:xfrm>
          <a:prstGeom prst="roundRect">
            <a:avLst>
              <a:gd name="adj" fmla="val 10059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0B246C4-4FF7-498F-B450-D37433932079}"/>
              </a:ext>
            </a:extLst>
          </p:cNvPr>
          <p:cNvSpPr/>
          <p:nvPr/>
        </p:nvSpPr>
        <p:spPr>
          <a:xfrm>
            <a:off x="7394222" y="706095"/>
            <a:ext cx="2919033" cy="5030071"/>
          </a:xfrm>
          <a:prstGeom prst="roundRect">
            <a:avLst>
              <a:gd name="adj" fmla="val 10059"/>
            </a:avLst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34FE74-D34C-4D70-9B57-13FD7FDA80C3}"/>
              </a:ext>
            </a:extLst>
          </p:cNvPr>
          <p:cNvSpPr/>
          <p:nvPr/>
        </p:nvSpPr>
        <p:spPr>
          <a:xfrm>
            <a:off x="1910995" y="2683931"/>
            <a:ext cx="2289619" cy="26839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FB8A92-E9DC-481D-AC26-488D57F6A867}"/>
              </a:ext>
            </a:extLst>
          </p:cNvPr>
          <p:cNvSpPr txBox="1"/>
          <p:nvPr/>
        </p:nvSpPr>
        <p:spPr>
          <a:xfrm>
            <a:off x="5212374" y="2801205"/>
            <a:ext cx="177096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SERVICES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54F7DB-0D9A-4D48-AB86-BA692DEFF4B1}"/>
              </a:ext>
            </a:extLst>
          </p:cNvPr>
          <p:cNvSpPr txBox="1"/>
          <p:nvPr/>
        </p:nvSpPr>
        <p:spPr>
          <a:xfrm>
            <a:off x="1910995" y="1998789"/>
            <a:ext cx="228961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5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คุณค่า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</a:t>
            </a:r>
            <a:endParaRPr kumimoji="0" lang="en-GB" sz="2500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633384-1E43-48AF-80B0-B5DF31468F25}"/>
              </a:ext>
            </a:extLst>
          </p:cNvPr>
          <p:cNvSpPr txBox="1"/>
          <p:nvPr/>
        </p:nvSpPr>
        <p:spPr>
          <a:xfrm>
            <a:off x="8014402" y="1998789"/>
            <a:ext cx="228961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5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มูลค่า</a:t>
            </a:r>
            <a:endParaRPr kumimoji="0" lang="en-GB" sz="2500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1240D9-A9DD-467F-9FB6-D33B1217B6D8}"/>
              </a:ext>
            </a:extLst>
          </p:cNvPr>
          <p:cNvSpPr/>
          <p:nvPr/>
        </p:nvSpPr>
        <p:spPr>
          <a:xfrm>
            <a:off x="8023632" y="2683932"/>
            <a:ext cx="2289619" cy="26839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12AE60-E6B6-4A7F-B7A7-BFF5D52353AF}"/>
              </a:ext>
            </a:extLst>
          </p:cNvPr>
          <p:cNvSpPr txBox="1"/>
          <p:nvPr/>
        </p:nvSpPr>
        <p:spPr>
          <a:xfrm>
            <a:off x="1910995" y="2900489"/>
            <a:ext cx="228961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นามธรรม</a:t>
            </a:r>
            <a:endParaRPr kumimoji="0" lang="en-GB" sz="3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50421C-A2BA-4478-A115-22033CF8EF3E}"/>
              </a:ext>
            </a:extLst>
          </p:cNvPr>
          <p:cNvSpPr txBox="1"/>
          <p:nvPr/>
        </p:nvSpPr>
        <p:spPr>
          <a:xfrm>
            <a:off x="8014402" y="2900489"/>
            <a:ext cx="228961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เชิงพาณิชย์</a:t>
            </a:r>
            <a:endParaRPr kumimoji="0" lang="en-GB" sz="3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E77555-0B73-40B6-A82A-87C5F9E8273E}"/>
              </a:ext>
            </a:extLst>
          </p:cNvPr>
          <p:cNvSpPr txBox="1"/>
          <p:nvPr/>
        </p:nvSpPr>
        <p:spPr>
          <a:xfrm>
            <a:off x="1655237" y="3649291"/>
            <a:ext cx="26219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อนุรักษ์/รักษา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สืบสาน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เผยแพร่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0686E2-557E-4B9C-8EC4-C824676E4287}"/>
              </a:ext>
            </a:extLst>
          </p:cNvPr>
          <p:cNvSpPr txBox="1"/>
          <p:nvPr/>
        </p:nvSpPr>
        <p:spPr>
          <a:xfrm>
            <a:off x="7804827" y="3649291"/>
            <a:ext cx="2621980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ต่อยอดผลิตภัณฑ์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sz="1600" dirty="0">
                <a:solidFill>
                  <a:srgbClr val="FFFFF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สร้างมูลค่าเพิ่ม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จัดจำหน่าย/ให้บริการ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sz="1600" dirty="0">
                <a:solidFill>
                  <a:srgbClr val="FFFFF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กำไร/ตัวเงิน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9224498-291E-463A-AD51-F745E7430AA7}"/>
              </a:ext>
            </a:extLst>
          </p:cNvPr>
          <p:cNvSpPr/>
          <p:nvPr/>
        </p:nvSpPr>
        <p:spPr>
          <a:xfrm>
            <a:off x="1386444" y="5977067"/>
            <a:ext cx="2709306" cy="229000"/>
          </a:xfrm>
          <a:prstGeom prst="ellipse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ABEB96C-2B55-4D57-8712-2AE0F7A3A89A}"/>
              </a:ext>
            </a:extLst>
          </p:cNvPr>
          <p:cNvSpPr/>
          <p:nvPr/>
        </p:nvSpPr>
        <p:spPr>
          <a:xfrm>
            <a:off x="7394222" y="5995624"/>
            <a:ext cx="2709306" cy="229000"/>
          </a:xfrm>
          <a:prstGeom prst="ellipse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1013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val 36">
            <a:extLst>
              <a:ext uri="{FF2B5EF4-FFF2-40B4-BE49-F238E27FC236}">
                <a16:creationId xmlns:a16="http://schemas.microsoft.com/office/drawing/2014/main" id="{B47E0894-5FF6-4780-839E-0268CFD65858}"/>
              </a:ext>
            </a:extLst>
          </p:cNvPr>
          <p:cNvSpPr/>
          <p:nvPr/>
        </p:nvSpPr>
        <p:spPr>
          <a:xfrm>
            <a:off x="11512283" y="243039"/>
            <a:ext cx="451117" cy="45111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99AC3C-FE44-4341-B799-F20DE8937C2B}"/>
              </a:ext>
            </a:extLst>
          </p:cNvPr>
          <p:cNvSpPr txBox="1"/>
          <p:nvPr/>
        </p:nvSpPr>
        <p:spPr>
          <a:xfrm>
            <a:off x="1202749" y="235148"/>
            <a:ext cx="96737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000" b="1" dirty="0">
                <a:solidFill>
                  <a:srgbClr val="282F39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ศิลปวัฒนธรรมเชิงคุณค่า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BD13CB8-88C3-4238-9224-3A5DF912586E}"/>
              </a:ext>
            </a:extLst>
          </p:cNvPr>
          <p:cNvGrpSpPr/>
          <p:nvPr/>
        </p:nvGrpSpPr>
        <p:grpSpPr>
          <a:xfrm>
            <a:off x="3841863" y="1801262"/>
            <a:ext cx="4395474" cy="4042876"/>
            <a:chOff x="4308263" y="1974495"/>
            <a:chExt cx="3389211" cy="311733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89A38A1-1E86-4FAB-A049-007A6EFF8A23}"/>
                </a:ext>
              </a:extLst>
            </p:cNvPr>
            <p:cNvSpPr/>
            <p:nvPr/>
          </p:nvSpPr>
          <p:spPr>
            <a:xfrm>
              <a:off x="7118053" y="2551466"/>
              <a:ext cx="388339" cy="96817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E03E47D-7AFD-4532-80B7-13C822FD5EA5}"/>
                </a:ext>
              </a:extLst>
            </p:cNvPr>
            <p:cNvGrpSpPr/>
            <p:nvPr/>
          </p:nvGrpSpPr>
          <p:grpSpPr>
            <a:xfrm rot="10800000">
              <a:off x="5800723" y="3140820"/>
              <a:ext cx="1896751" cy="1756652"/>
              <a:chOff x="6784763" y="2169880"/>
              <a:chExt cx="1896751" cy="1756652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8A4ADEB-A424-4DE2-8D16-42158BF1798D}"/>
                  </a:ext>
                </a:extLst>
              </p:cNvPr>
              <p:cNvSpPr/>
              <p:nvPr/>
            </p:nvSpPr>
            <p:spPr>
              <a:xfrm rot="16200000">
                <a:off x="7825867" y="1702573"/>
                <a:ext cx="388339" cy="132295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Arrow: Left 1">
                <a:extLst>
                  <a:ext uri="{FF2B5EF4-FFF2-40B4-BE49-F238E27FC236}">
                    <a16:creationId xmlns:a16="http://schemas.microsoft.com/office/drawing/2014/main" id="{1DD24725-219F-4BE9-9104-68B7139E557A}"/>
                  </a:ext>
                </a:extLst>
              </p:cNvPr>
              <p:cNvSpPr/>
              <p:nvPr/>
            </p:nvSpPr>
            <p:spPr>
              <a:xfrm rot="5400000" flipH="1">
                <a:off x="6294410" y="2660234"/>
                <a:ext cx="1756651" cy="775945"/>
              </a:xfrm>
              <a:custGeom>
                <a:avLst/>
                <a:gdLst>
                  <a:gd name="connsiteX0" fmla="*/ 0 w 3105150"/>
                  <a:gd name="connsiteY0" fmla="*/ 685800 h 1371600"/>
                  <a:gd name="connsiteX1" fmla="*/ 1028700 w 3105150"/>
                  <a:gd name="connsiteY1" fmla="*/ 0 h 1371600"/>
                  <a:gd name="connsiteX2" fmla="*/ 1028700 w 3105150"/>
                  <a:gd name="connsiteY2" fmla="*/ 342900 h 1371600"/>
                  <a:gd name="connsiteX3" fmla="*/ 3105150 w 3105150"/>
                  <a:gd name="connsiteY3" fmla="*/ 342900 h 1371600"/>
                  <a:gd name="connsiteX4" fmla="*/ 3105150 w 3105150"/>
                  <a:gd name="connsiteY4" fmla="*/ 1028700 h 1371600"/>
                  <a:gd name="connsiteX5" fmla="*/ 1028700 w 3105150"/>
                  <a:gd name="connsiteY5" fmla="*/ 1028700 h 1371600"/>
                  <a:gd name="connsiteX6" fmla="*/ 1028700 w 3105150"/>
                  <a:gd name="connsiteY6" fmla="*/ 1371600 h 1371600"/>
                  <a:gd name="connsiteX7" fmla="*/ 0 w 3105150"/>
                  <a:gd name="connsiteY7" fmla="*/ 685800 h 1371600"/>
                  <a:gd name="connsiteX0" fmla="*/ 0 w 3105150"/>
                  <a:gd name="connsiteY0" fmla="*/ 685800 h 1371600"/>
                  <a:gd name="connsiteX1" fmla="*/ 1028700 w 3105150"/>
                  <a:gd name="connsiteY1" fmla="*/ 0 h 1371600"/>
                  <a:gd name="connsiteX2" fmla="*/ 1028700 w 3105150"/>
                  <a:gd name="connsiteY2" fmla="*/ 342900 h 1371600"/>
                  <a:gd name="connsiteX3" fmla="*/ 3105150 w 3105150"/>
                  <a:gd name="connsiteY3" fmla="*/ 342900 h 1371600"/>
                  <a:gd name="connsiteX4" fmla="*/ 2381250 w 3105150"/>
                  <a:gd name="connsiteY4" fmla="*/ 1028700 h 1371600"/>
                  <a:gd name="connsiteX5" fmla="*/ 1028700 w 3105150"/>
                  <a:gd name="connsiteY5" fmla="*/ 1028700 h 1371600"/>
                  <a:gd name="connsiteX6" fmla="*/ 1028700 w 3105150"/>
                  <a:gd name="connsiteY6" fmla="*/ 1371600 h 1371600"/>
                  <a:gd name="connsiteX7" fmla="*/ 0 w 3105150"/>
                  <a:gd name="connsiteY7" fmla="*/ 685800 h 1371600"/>
                  <a:gd name="connsiteX0" fmla="*/ 0 w 3105150"/>
                  <a:gd name="connsiteY0" fmla="*/ 685800 h 1371600"/>
                  <a:gd name="connsiteX1" fmla="*/ 1028700 w 3105150"/>
                  <a:gd name="connsiteY1" fmla="*/ 0 h 1371600"/>
                  <a:gd name="connsiteX2" fmla="*/ 1028700 w 3105150"/>
                  <a:gd name="connsiteY2" fmla="*/ 342900 h 1371600"/>
                  <a:gd name="connsiteX3" fmla="*/ 3105150 w 3105150"/>
                  <a:gd name="connsiteY3" fmla="*/ 342900 h 1371600"/>
                  <a:gd name="connsiteX4" fmla="*/ 2221230 w 3105150"/>
                  <a:gd name="connsiteY4" fmla="*/ 1028700 h 1371600"/>
                  <a:gd name="connsiteX5" fmla="*/ 1028700 w 3105150"/>
                  <a:gd name="connsiteY5" fmla="*/ 1028700 h 1371600"/>
                  <a:gd name="connsiteX6" fmla="*/ 1028700 w 3105150"/>
                  <a:gd name="connsiteY6" fmla="*/ 1371600 h 1371600"/>
                  <a:gd name="connsiteX7" fmla="*/ 0 w 3105150"/>
                  <a:gd name="connsiteY7" fmla="*/ 685800 h 1371600"/>
                  <a:gd name="connsiteX0" fmla="*/ 0 w 3105150"/>
                  <a:gd name="connsiteY0" fmla="*/ 685800 h 1371600"/>
                  <a:gd name="connsiteX1" fmla="*/ 1028700 w 3105150"/>
                  <a:gd name="connsiteY1" fmla="*/ 0 h 1371600"/>
                  <a:gd name="connsiteX2" fmla="*/ 1028700 w 3105150"/>
                  <a:gd name="connsiteY2" fmla="*/ 342900 h 1371600"/>
                  <a:gd name="connsiteX3" fmla="*/ 3105150 w 3105150"/>
                  <a:gd name="connsiteY3" fmla="*/ 342900 h 1371600"/>
                  <a:gd name="connsiteX4" fmla="*/ 2332209 w 3105150"/>
                  <a:gd name="connsiteY4" fmla="*/ 1028700 h 1371600"/>
                  <a:gd name="connsiteX5" fmla="*/ 1028700 w 3105150"/>
                  <a:gd name="connsiteY5" fmla="*/ 1028700 h 1371600"/>
                  <a:gd name="connsiteX6" fmla="*/ 1028700 w 3105150"/>
                  <a:gd name="connsiteY6" fmla="*/ 1371600 h 1371600"/>
                  <a:gd name="connsiteX7" fmla="*/ 0 w 3105150"/>
                  <a:gd name="connsiteY7" fmla="*/ 685800 h 137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05150" h="1371600">
                    <a:moveTo>
                      <a:pt x="0" y="685800"/>
                    </a:moveTo>
                    <a:lnTo>
                      <a:pt x="1028700" y="0"/>
                    </a:lnTo>
                    <a:lnTo>
                      <a:pt x="1028700" y="342900"/>
                    </a:lnTo>
                    <a:lnTo>
                      <a:pt x="3105150" y="342900"/>
                    </a:lnTo>
                    <a:lnTo>
                      <a:pt x="2332209" y="1028700"/>
                    </a:lnTo>
                    <a:lnTo>
                      <a:pt x="1028700" y="1028700"/>
                    </a:lnTo>
                    <a:lnTo>
                      <a:pt x="1028700" y="1371600"/>
                    </a:lnTo>
                    <a:lnTo>
                      <a:pt x="0" y="68580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A16EF4E-28DA-46E3-9B05-F0492E608D9D}"/>
                </a:ext>
              </a:extLst>
            </p:cNvPr>
            <p:cNvGrpSpPr/>
            <p:nvPr/>
          </p:nvGrpSpPr>
          <p:grpSpPr>
            <a:xfrm rot="16200000">
              <a:off x="4550228" y="3382088"/>
              <a:ext cx="1662830" cy="1756652"/>
              <a:chOff x="6784763" y="2169880"/>
              <a:chExt cx="1662830" cy="1756652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8622213-F7D9-474E-ADA5-15859150FF26}"/>
                  </a:ext>
                </a:extLst>
              </p:cNvPr>
              <p:cNvSpPr/>
              <p:nvPr/>
            </p:nvSpPr>
            <p:spPr>
              <a:xfrm rot="16200000">
                <a:off x="7708906" y="1819533"/>
                <a:ext cx="388339" cy="1089034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Arrow: Left 1">
                <a:extLst>
                  <a:ext uri="{FF2B5EF4-FFF2-40B4-BE49-F238E27FC236}">
                    <a16:creationId xmlns:a16="http://schemas.microsoft.com/office/drawing/2014/main" id="{444601CD-51F8-4FEC-AA83-66BE45FF0354}"/>
                  </a:ext>
                </a:extLst>
              </p:cNvPr>
              <p:cNvSpPr/>
              <p:nvPr/>
            </p:nvSpPr>
            <p:spPr>
              <a:xfrm rot="5400000" flipH="1">
                <a:off x="6294410" y="2660234"/>
                <a:ext cx="1756651" cy="775945"/>
              </a:xfrm>
              <a:custGeom>
                <a:avLst/>
                <a:gdLst>
                  <a:gd name="connsiteX0" fmla="*/ 0 w 3105150"/>
                  <a:gd name="connsiteY0" fmla="*/ 685800 h 1371600"/>
                  <a:gd name="connsiteX1" fmla="*/ 1028700 w 3105150"/>
                  <a:gd name="connsiteY1" fmla="*/ 0 h 1371600"/>
                  <a:gd name="connsiteX2" fmla="*/ 1028700 w 3105150"/>
                  <a:gd name="connsiteY2" fmla="*/ 342900 h 1371600"/>
                  <a:gd name="connsiteX3" fmla="*/ 3105150 w 3105150"/>
                  <a:gd name="connsiteY3" fmla="*/ 342900 h 1371600"/>
                  <a:gd name="connsiteX4" fmla="*/ 3105150 w 3105150"/>
                  <a:gd name="connsiteY4" fmla="*/ 1028700 h 1371600"/>
                  <a:gd name="connsiteX5" fmla="*/ 1028700 w 3105150"/>
                  <a:gd name="connsiteY5" fmla="*/ 1028700 h 1371600"/>
                  <a:gd name="connsiteX6" fmla="*/ 1028700 w 3105150"/>
                  <a:gd name="connsiteY6" fmla="*/ 1371600 h 1371600"/>
                  <a:gd name="connsiteX7" fmla="*/ 0 w 3105150"/>
                  <a:gd name="connsiteY7" fmla="*/ 685800 h 1371600"/>
                  <a:gd name="connsiteX0" fmla="*/ 0 w 3105150"/>
                  <a:gd name="connsiteY0" fmla="*/ 685800 h 1371600"/>
                  <a:gd name="connsiteX1" fmla="*/ 1028700 w 3105150"/>
                  <a:gd name="connsiteY1" fmla="*/ 0 h 1371600"/>
                  <a:gd name="connsiteX2" fmla="*/ 1028700 w 3105150"/>
                  <a:gd name="connsiteY2" fmla="*/ 342900 h 1371600"/>
                  <a:gd name="connsiteX3" fmla="*/ 3105150 w 3105150"/>
                  <a:gd name="connsiteY3" fmla="*/ 342900 h 1371600"/>
                  <a:gd name="connsiteX4" fmla="*/ 2381250 w 3105150"/>
                  <a:gd name="connsiteY4" fmla="*/ 1028700 h 1371600"/>
                  <a:gd name="connsiteX5" fmla="*/ 1028700 w 3105150"/>
                  <a:gd name="connsiteY5" fmla="*/ 1028700 h 1371600"/>
                  <a:gd name="connsiteX6" fmla="*/ 1028700 w 3105150"/>
                  <a:gd name="connsiteY6" fmla="*/ 1371600 h 1371600"/>
                  <a:gd name="connsiteX7" fmla="*/ 0 w 3105150"/>
                  <a:gd name="connsiteY7" fmla="*/ 685800 h 1371600"/>
                  <a:gd name="connsiteX0" fmla="*/ 0 w 3105150"/>
                  <a:gd name="connsiteY0" fmla="*/ 685800 h 1371600"/>
                  <a:gd name="connsiteX1" fmla="*/ 1028700 w 3105150"/>
                  <a:gd name="connsiteY1" fmla="*/ 0 h 1371600"/>
                  <a:gd name="connsiteX2" fmla="*/ 1028700 w 3105150"/>
                  <a:gd name="connsiteY2" fmla="*/ 342900 h 1371600"/>
                  <a:gd name="connsiteX3" fmla="*/ 3105150 w 3105150"/>
                  <a:gd name="connsiteY3" fmla="*/ 342900 h 1371600"/>
                  <a:gd name="connsiteX4" fmla="*/ 2221230 w 3105150"/>
                  <a:gd name="connsiteY4" fmla="*/ 1028700 h 1371600"/>
                  <a:gd name="connsiteX5" fmla="*/ 1028700 w 3105150"/>
                  <a:gd name="connsiteY5" fmla="*/ 1028700 h 1371600"/>
                  <a:gd name="connsiteX6" fmla="*/ 1028700 w 3105150"/>
                  <a:gd name="connsiteY6" fmla="*/ 1371600 h 1371600"/>
                  <a:gd name="connsiteX7" fmla="*/ 0 w 3105150"/>
                  <a:gd name="connsiteY7" fmla="*/ 685800 h 1371600"/>
                  <a:gd name="connsiteX0" fmla="*/ 0 w 3105150"/>
                  <a:gd name="connsiteY0" fmla="*/ 685800 h 1371600"/>
                  <a:gd name="connsiteX1" fmla="*/ 1028700 w 3105150"/>
                  <a:gd name="connsiteY1" fmla="*/ 0 h 1371600"/>
                  <a:gd name="connsiteX2" fmla="*/ 1028700 w 3105150"/>
                  <a:gd name="connsiteY2" fmla="*/ 342900 h 1371600"/>
                  <a:gd name="connsiteX3" fmla="*/ 3105150 w 3105150"/>
                  <a:gd name="connsiteY3" fmla="*/ 342900 h 1371600"/>
                  <a:gd name="connsiteX4" fmla="*/ 2332209 w 3105150"/>
                  <a:gd name="connsiteY4" fmla="*/ 1028700 h 1371600"/>
                  <a:gd name="connsiteX5" fmla="*/ 1028700 w 3105150"/>
                  <a:gd name="connsiteY5" fmla="*/ 1028700 h 1371600"/>
                  <a:gd name="connsiteX6" fmla="*/ 1028700 w 3105150"/>
                  <a:gd name="connsiteY6" fmla="*/ 1371600 h 1371600"/>
                  <a:gd name="connsiteX7" fmla="*/ 0 w 3105150"/>
                  <a:gd name="connsiteY7" fmla="*/ 685800 h 137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05150" h="1371600">
                    <a:moveTo>
                      <a:pt x="0" y="685800"/>
                    </a:moveTo>
                    <a:lnTo>
                      <a:pt x="1028700" y="0"/>
                    </a:lnTo>
                    <a:lnTo>
                      <a:pt x="1028700" y="342900"/>
                    </a:lnTo>
                    <a:lnTo>
                      <a:pt x="3105150" y="342900"/>
                    </a:lnTo>
                    <a:lnTo>
                      <a:pt x="2332209" y="1028700"/>
                    </a:lnTo>
                    <a:lnTo>
                      <a:pt x="1028700" y="1028700"/>
                    </a:lnTo>
                    <a:lnTo>
                      <a:pt x="1028700" y="1371600"/>
                    </a:lnTo>
                    <a:lnTo>
                      <a:pt x="0" y="68580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91976CD-E2E1-45DD-A97F-369224C079F1}"/>
                </a:ext>
              </a:extLst>
            </p:cNvPr>
            <p:cNvSpPr/>
            <p:nvPr/>
          </p:nvSpPr>
          <p:spPr>
            <a:xfrm rot="16200000">
              <a:off x="5344866" y="1707072"/>
              <a:ext cx="388339" cy="13139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Arrow: Left 1">
              <a:extLst>
                <a:ext uri="{FF2B5EF4-FFF2-40B4-BE49-F238E27FC236}">
                  <a16:creationId xmlns:a16="http://schemas.microsoft.com/office/drawing/2014/main" id="{EC3B9A4C-FE1F-4233-8E6E-27FB3DCF71BA}"/>
                </a:ext>
              </a:extLst>
            </p:cNvPr>
            <p:cNvSpPr/>
            <p:nvPr/>
          </p:nvSpPr>
          <p:spPr>
            <a:xfrm rot="10800000" flipH="1">
              <a:off x="5752916" y="1974495"/>
              <a:ext cx="1756651" cy="775945"/>
            </a:xfrm>
            <a:custGeom>
              <a:avLst/>
              <a:gdLst>
                <a:gd name="connsiteX0" fmla="*/ 0 w 3105150"/>
                <a:gd name="connsiteY0" fmla="*/ 685800 h 1371600"/>
                <a:gd name="connsiteX1" fmla="*/ 1028700 w 3105150"/>
                <a:gd name="connsiteY1" fmla="*/ 0 h 1371600"/>
                <a:gd name="connsiteX2" fmla="*/ 1028700 w 3105150"/>
                <a:gd name="connsiteY2" fmla="*/ 342900 h 1371600"/>
                <a:gd name="connsiteX3" fmla="*/ 3105150 w 3105150"/>
                <a:gd name="connsiteY3" fmla="*/ 342900 h 1371600"/>
                <a:gd name="connsiteX4" fmla="*/ 3105150 w 3105150"/>
                <a:gd name="connsiteY4" fmla="*/ 1028700 h 1371600"/>
                <a:gd name="connsiteX5" fmla="*/ 1028700 w 3105150"/>
                <a:gd name="connsiteY5" fmla="*/ 1028700 h 1371600"/>
                <a:gd name="connsiteX6" fmla="*/ 1028700 w 3105150"/>
                <a:gd name="connsiteY6" fmla="*/ 1371600 h 1371600"/>
                <a:gd name="connsiteX7" fmla="*/ 0 w 3105150"/>
                <a:gd name="connsiteY7" fmla="*/ 685800 h 1371600"/>
                <a:gd name="connsiteX0" fmla="*/ 0 w 3105150"/>
                <a:gd name="connsiteY0" fmla="*/ 685800 h 1371600"/>
                <a:gd name="connsiteX1" fmla="*/ 1028700 w 3105150"/>
                <a:gd name="connsiteY1" fmla="*/ 0 h 1371600"/>
                <a:gd name="connsiteX2" fmla="*/ 1028700 w 3105150"/>
                <a:gd name="connsiteY2" fmla="*/ 342900 h 1371600"/>
                <a:gd name="connsiteX3" fmla="*/ 3105150 w 3105150"/>
                <a:gd name="connsiteY3" fmla="*/ 342900 h 1371600"/>
                <a:gd name="connsiteX4" fmla="*/ 2381250 w 3105150"/>
                <a:gd name="connsiteY4" fmla="*/ 1028700 h 1371600"/>
                <a:gd name="connsiteX5" fmla="*/ 1028700 w 3105150"/>
                <a:gd name="connsiteY5" fmla="*/ 1028700 h 1371600"/>
                <a:gd name="connsiteX6" fmla="*/ 1028700 w 3105150"/>
                <a:gd name="connsiteY6" fmla="*/ 1371600 h 1371600"/>
                <a:gd name="connsiteX7" fmla="*/ 0 w 3105150"/>
                <a:gd name="connsiteY7" fmla="*/ 685800 h 1371600"/>
                <a:gd name="connsiteX0" fmla="*/ 0 w 3105150"/>
                <a:gd name="connsiteY0" fmla="*/ 685800 h 1371600"/>
                <a:gd name="connsiteX1" fmla="*/ 1028700 w 3105150"/>
                <a:gd name="connsiteY1" fmla="*/ 0 h 1371600"/>
                <a:gd name="connsiteX2" fmla="*/ 1028700 w 3105150"/>
                <a:gd name="connsiteY2" fmla="*/ 342900 h 1371600"/>
                <a:gd name="connsiteX3" fmla="*/ 3105150 w 3105150"/>
                <a:gd name="connsiteY3" fmla="*/ 342900 h 1371600"/>
                <a:gd name="connsiteX4" fmla="*/ 2221230 w 3105150"/>
                <a:gd name="connsiteY4" fmla="*/ 1028700 h 1371600"/>
                <a:gd name="connsiteX5" fmla="*/ 1028700 w 3105150"/>
                <a:gd name="connsiteY5" fmla="*/ 1028700 h 1371600"/>
                <a:gd name="connsiteX6" fmla="*/ 1028700 w 3105150"/>
                <a:gd name="connsiteY6" fmla="*/ 1371600 h 1371600"/>
                <a:gd name="connsiteX7" fmla="*/ 0 w 3105150"/>
                <a:gd name="connsiteY7" fmla="*/ 685800 h 1371600"/>
                <a:gd name="connsiteX0" fmla="*/ 0 w 3105150"/>
                <a:gd name="connsiteY0" fmla="*/ 685800 h 1371600"/>
                <a:gd name="connsiteX1" fmla="*/ 1028700 w 3105150"/>
                <a:gd name="connsiteY1" fmla="*/ 0 h 1371600"/>
                <a:gd name="connsiteX2" fmla="*/ 1028700 w 3105150"/>
                <a:gd name="connsiteY2" fmla="*/ 342900 h 1371600"/>
                <a:gd name="connsiteX3" fmla="*/ 3105150 w 3105150"/>
                <a:gd name="connsiteY3" fmla="*/ 342900 h 1371600"/>
                <a:gd name="connsiteX4" fmla="*/ 2332209 w 3105150"/>
                <a:gd name="connsiteY4" fmla="*/ 1028700 h 1371600"/>
                <a:gd name="connsiteX5" fmla="*/ 1028700 w 3105150"/>
                <a:gd name="connsiteY5" fmla="*/ 1028700 h 1371600"/>
                <a:gd name="connsiteX6" fmla="*/ 1028700 w 3105150"/>
                <a:gd name="connsiteY6" fmla="*/ 1371600 h 1371600"/>
                <a:gd name="connsiteX7" fmla="*/ 0 w 3105150"/>
                <a:gd name="connsiteY7" fmla="*/ 6858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05150" h="1371600">
                  <a:moveTo>
                    <a:pt x="0" y="685800"/>
                  </a:moveTo>
                  <a:lnTo>
                    <a:pt x="1028700" y="0"/>
                  </a:lnTo>
                  <a:lnTo>
                    <a:pt x="1028700" y="342900"/>
                  </a:lnTo>
                  <a:lnTo>
                    <a:pt x="3105150" y="342900"/>
                  </a:lnTo>
                  <a:lnTo>
                    <a:pt x="2332209" y="1028700"/>
                  </a:lnTo>
                  <a:lnTo>
                    <a:pt x="1028700" y="1028700"/>
                  </a:lnTo>
                  <a:lnTo>
                    <a:pt x="1028700" y="1371600"/>
                  </a:lnTo>
                  <a:lnTo>
                    <a:pt x="0" y="68580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Arrow: Left 1">
              <a:extLst>
                <a:ext uri="{FF2B5EF4-FFF2-40B4-BE49-F238E27FC236}">
                  <a16:creationId xmlns:a16="http://schemas.microsoft.com/office/drawing/2014/main" id="{420D825D-0889-4C41-883D-F6976834B598}"/>
                </a:ext>
              </a:extLst>
            </p:cNvPr>
            <p:cNvSpPr/>
            <p:nvPr/>
          </p:nvSpPr>
          <p:spPr>
            <a:xfrm rot="5400000" flipH="1">
              <a:off x="3817910" y="2660234"/>
              <a:ext cx="1756651" cy="775945"/>
            </a:xfrm>
            <a:custGeom>
              <a:avLst/>
              <a:gdLst>
                <a:gd name="connsiteX0" fmla="*/ 0 w 3105150"/>
                <a:gd name="connsiteY0" fmla="*/ 685800 h 1371600"/>
                <a:gd name="connsiteX1" fmla="*/ 1028700 w 3105150"/>
                <a:gd name="connsiteY1" fmla="*/ 0 h 1371600"/>
                <a:gd name="connsiteX2" fmla="*/ 1028700 w 3105150"/>
                <a:gd name="connsiteY2" fmla="*/ 342900 h 1371600"/>
                <a:gd name="connsiteX3" fmla="*/ 3105150 w 3105150"/>
                <a:gd name="connsiteY3" fmla="*/ 342900 h 1371600"/>
                <a:gd name="connsiteX4" fmla="*/ 3105150 w 3105150"/>
                <a:gd name="connsiteY4" fmla="*/ 1028700 h 1371600"/>
                <a:gd name="connsiteX5" fmla="*/ 1028700 w 3105150"/>
                <a:gd name="connsiteY5" fmla="*/ 1028700 h 1371600"/>
                <a:gd name="connsiteX6" fmla="*/ 1028700 w 3105150"/>
                <a:gd name="connsiteY6" fmla="*/ 1371600 h 1371600"/>
                <a:gd name="connsiteX7" fmla="*/ 0 w 3105150"/>
                <a:gd name="connsiteY7" fmla="*/ 685800 h 1371600"/>
                <a:gd name="connsiteX0" fmla="*/ 0 w 3105150"/>
                <a:gd name="connsiteY0" fmla="*/ 685800 h 1371600"/>
                <a:gd name="connsiteX1" fmla="*/ 1028700 w 3105150"/>
                <a:gd name="connsiteY1" fmla="*/ 0 h 1371600"/>
                <a:gd name="connsiteX2" fmla="*/ 1028700 w 3105150"/>
                <a:gd name="connsiteY2" fmla="*/ 342900 h 1371600"/>
                <a:gd name="connsiteX3" fmla="*/ 3105150 w 3105150"/>
                <a:gd name="connsiteY3" fmla="*/ 342900 h 1371600"/>
                <a:gd name="connsiteX4" fmla="*/ 2381250 w 3105150"/>
                <a:gd name="connsiteY4" fmla="*/ 1028700 h 1371600"/>
                <a:gd name="connsiteX5" fmla="*/ 1028700 w 3105150"/>
                <a:gd name="connsiteY5" fmla="*/ 1028700 h 1371600"/>
                <a:gd name="connsiteX6" fmla="*/ 1028700 w 3105150"/>
                <a:gd name="connsiteY6" fmla="*/ 1371600 h 1371600"/>
                <a:gd name="connsiteX7" fmla="*/ 0 w 3105150"/>
                <a:gd name="connsiteY7" fmla="*/ 685800 h 1371600"/>
                <a:gd name="connsiteX0" fmla="*/ 0 w 3105150"/>
                <a:gd name="connsiteY0" fmla="*/ 685800 h 1371600"/>
                <a:gd name="connsiteX1" fmla="*/ 1028700 w 3105150"/>
                <a:gd name="connsiteY1" fmla="*/ 0 h 1371600"/>
                <a:gd name="connsiteX2" fmla="*/ 1028700 w 3105150"/>
                <a:gd name="connsiteY2" fmla="*/ 342900 h 1371600"/>
                <a:gd name="connsiteX3" fmla="*/ 3105150 w 3105150"/>
                <a:gd name="connsiteY3" fmla="*/ 342900 h 1371600"/>
                <a:gd name="connsiteX4" fmla="*/ 2221230 w 3105150"/>
                <a:gd name="connsiteY4" fmla="*/ 1028700 h 1371600"/>
                <a:gd name="connsiteX5" fmla="*/ 1028700 w 3105150"/>
                <a:gd name="connsiteY5" fmla="*/ 1028700 h 1371600"/>
                <a:gd name="connsiteX6" fmla="*/ 1028700 w 3105150"/>
                <a:gd name="connsiteY6" fmla="*/ 1371600 h 1371600"/>
                <a:gd name="connsiteX7" fmla="*/ 0 w 3105150"/>
                <a:gd name="connsiteY7" fmla="*/ 685800 h 1371600"/>
                <a:gd name="connsiteX0" fmla="*/ 0 w 3105150"/>
                <a:gd name="connsiteY0" fmla="*/ 685800 h 1371600"/>
                <a:gd name="connsiteX1" fmla="*/ 1028700 w 3105150"/>
                <a:gd name="connsiteY1" fmla="*/ 0 h 1371600"/>
                <a:gd name="connsiteX2" fmla="*/ 1028700 w 3105150"/>
                <a:gd name="connsiteY2" fmla="*/ 342900 h 1371600"/>
                <a:gd name="connsiteX3" fmla="*/ 3105150 w 3105150"/>
                <a:gd name="connsiteY3" fmla="*/ 342900 h 1371600"/>
                <a:gd name="connsiteX4" fmla="*/ 2332209 w 3105150"/>
                <a:gd name="connsiteY4" fmla="*/ 1028700 h 1371600"/>
                <a:gd name="connsiteX5" fmla="*/ 1028700 w 3105150"/>
                <a:gd name="connsiteY5" fmla="*/ 1028700 h 1371600"/>
                <a:gd name="connsiteX6" fmla="*/ 1028700 w 3105150"/>
                <a:gd name="connsiteY6" fmla="*/ 1371600 h 1371600"/>
                <a:gd name="connsiteX7" fmla="*/ 0 w 3105150"/>
                <a:gd name="connsiteY7" fmla="*/ 6858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05150" h="1371600">
                  <a:moveTo>
                    <a:pt x="0" y="685800"/>
                  </a:moveTo>
                  <a:lnTo>
                    <a:pt x="1028700" y="0"/>
                  </a:lnTo>
                  <a:lnTo>
                    <a:pt x="1028700" y="342900"/>
                  </a:lnTo>
                  <a:lnTo>
                    <a:pt x="3105150" y="342900"/>
                  </a:lnTo>
                  <a:lnTo>
                    <a:pt x="2332209" y="1028700"/>
                  </a:lnTo>
                  <a:lnTo>
                    <a:pt x="1028700" y="1028700"/>
                  </a:lnTo>
                  <a:lnTo>
                    <a:pt x="1028700" y="1371600"/>
                  </a:lnTo>
                  <a:lnTo>
                    <a:pt x="0" y="68580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A6ED8D64-ABFA-4C5B-84CA-E3CA3F9E67C6}"/>
              </a:ext>
            </a:extLst>
          </p:cNvPr>
          <p:cNvSpPr/>
          <p:nvPr/>
        </p:nvSpPr>
        <p:spPr>
          <a:xfrm>
            <a:off x="1284835" y="1532981"/>
            <a:ext cx="2167386" cy="1201604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2AF7CF-FFFB-4D79-BA83-E3C26556611E}"/>
              </a:ext>
            </a:extLst>
          </p:cNvPr>
          <p:cNvSpPr txBox="1"/>
          <p:nvPr/>
        </p:nvSpPr>
        <p:spPr>
          <a:xfrm>
            <a:off x="1438634" y="1668981"/>
            <a:ext cx="2106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Open Sans" panose="020B0606030504020204" pitchFamily="34" charset="0"/>
              </a:rPr>
              <a:t>รักษา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000" dirty="0">
                <a:solidFill>
                  <a:srgbClr val="282F39"/>
                </a:solidFill>
                <a:latin typeface="Open Sans" panose="020B0606030504020204" pitchFamily="34" charset="0"/>
              </a:rPr>
              <a:t>จัดเก็บในคลัง/พิพิธภัณฑ์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F9AABF5-A197-49F9-ADB9-3BC1253E75C3}"/>
              </a:ext>
            </a:extLst>
          </p:cNvPr>
          <p:cNvSpPr/>
          <p:nvPr/>
        </p:nvSpPr>
        <p:spPr>
          <a:xfrm>
            <a:off x="1209782" y="1532981"/>
            <a:ext cx="71803" cy="120160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F424DAF-680C-41A0-B8B6-40B29E134209}"/>
              </a:ext>
            </a:extLst>
          </p:cNvPr>
          <p:cNvSpPr/>
          <p:nvPr/>
        </p:nvSpPr>
        <p:spPr>
          <a:xfrm>
            <a:off x="1284835" y="4895088"/>
            <a:ext cx="2167386" cy="1201604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858563-6E0B-4183-B86B-97EAB44ADF10}"/>
              </a:ext>
            </a:extLst>
          </p:cNvPr>
          <p:cNvSpPr txBox="1"/>
          <p:nvPr/>
        </p:nvSpPr>
        <p:spPr>
          <a:xfrm>
            <a:off x="1438635" y="5031088"/>
            <a:ext cx="2106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Open Sans" panose="020B0606030504020204" pitchFamily="34" charset="0"/>
              </a:rPr>
              <a:t>สืบสาน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>
                <a:solidFill>
                  <a:srgbClr val="282F39"/>
                </a:solidFill>
                <a:latin typeface="Open Sans" panose="020B0606030504020204" pitchFamily="34" charset="0"/>
              </a:rPr>
              <a:t>อบรมให้ความรู้เรื่องการปักผ้าไทยแก่คนรุ่นหลัง/ผู้ที่สนใจ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F2F9343-EFBA-4A87-B741-F020FB0EA5DF}"/>
              </a:ext>
            </a:extLst>
          </p:cNvPr>
          <p:cNvSpPr/>
          <p:nvPr/>
        </p:nvSpPr>
        <p:spPr>
          <a:xfrm>
            <a:off x="1209782" y="4895088"/>
            <a:ext cx="71803" cy="12016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0D56378-A6F5-45D9-9ED1-268C8B18C294}"/>
              </a:ext>
            </a:extLst>
          </p:cNvPr>
          <p:cNvSpPr/>
          <p:nvPr/>
        </p:nvSpPr>
        <p:spPr>
          <a:xfrm>
            <a:off x="8711301" y="1532981"/>
            <a:ext cx="2167386" cy="1201604"/>
          </a:xfrm>
          <a:prstGeom prst="rect">
            <a:avLst/>
          </a:prstGeom>
          <a:solidFill>
            <a:schemeClr val="accent5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C9FC73C-8093-460E-9A6B-89C72CF99195}"/>
              </a:ext>
            </a:extLst>
          </p:cNvPr>
          <p:cNvSpPr txBox="1"/>
          <p:nvPr/>
        </p:nvSpPr>
        <p:spPr>
          <a:xfrm>
            <a:off x="8865101" y="1668981"/>
            <a:ext cx="18117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Open Sans" panose="020B0606030504020204" pitchFamily="34" charset="0"/>
              </a:rPr>
              <a:t>อนุรักษ์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Open Sans" panose="020B0606030504020204" pitchFamily="34" charset="0"/>
              </a:rPr>
              <a:t>รวบรวมผ้าปักแบบโบราณและเรียบเรียงวิธีการปัก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0C624C6-4A78-41CE-900F-C9753A57E5A7}"/>
              </a:ext>
            </a:extLst>
          </p:cNvPr>
          <p:cNvSpPr/>
          <p:nvPr/>
        </p:nvSpPr>
        <p:spPr>
          <a:xfrm>
            <a:off x="8636248" y="1532981"/>
            <a:ext cx="71803" cy="120160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2A25CB9-F04D-4761-AC10-722B2D8B1712}"/>
              </a:ext>
            </a:extLst>
          </p:cNvPr>
          <p:cNvSpPr/>
          <p:nvPr/>
        </p:nvSpPr>
        <p:spPr>
          <a:xfrm>
            <a:off x="8711301" y="4895088"/>
            <a:ext cx="2167386" cy="1201604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02347BC-85C2-4EA6-AE2B-B4DC4ABFE625}"/>
              </a:ext>
            </a:extLst>
          </p:cNvPr>
          <p:cNvSpPr txBox="1"/>
          <p:nvPr/>
        </p:nvSpPr>
        <p:spPr>
          <a:xfrm>
            <a:off x="8865101" y="5031088"/>
            <a:ext cx="18117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Open Sans" panose="020B0606030504020204" pitchFamily="34" charset="0"/>
              </a:rPr>
              <a:t>เผยแพร่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000" dirty="0">
                <a:solidFill>
                  <a:srgbClr val="282F39"/>
                </a:solidFill>
                <a:latin typeface="Open Sans" panose="020B0606030504020204" pitchFamily="34" charset="0"/>
              </a:rPr>
              <a:t>จัดแสดงนิทรรศการ จัดทำสารคดี ทำหนังสือ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3199CF5-48A5-44B6-93B1-C855FBC291C5}"/>
              </a:ext>
            </a:extLst>
          </p:cNvPr>
          <p:cNvSpPr/>
          <p:nvPr/>
        </p:nvSpPr>
        <p:spPr>
          <a:xfrm>
            <a:off x="8636248" y="4895088"/>
            <a:ext cx="71803" cy="12016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5AD5625-BF85-47E8-BB88-A783A575D010}"/>
              </a:ext>
            </a:extLst>
          </p:cNvPr>
          <p:cNvSpPr txBox="1"/>
          <p:nvPr/>
        </p:nvSpPr>
        <p:spPr>
          <a:xfrm>
            <a:off x="5233932" y="3273179"/>
            <a:ext cx="17305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การปักดิ้น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ลายไทย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4866150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699AC3C-FE44-4341-B799-F20DE8937C2B}"/>
              </a:ext>
            </a:extLst>
          </p:cNvPr>
          <p:cNvSpPr txBox="1"/>
          <p:nvPr/>
        </p:nvSpPr>
        <p:spPr>
          <a:xfrm>
            <a:off x="101600" y="468597"/>
            <a:ext cx="12090400" cy="153888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000" b="1" dirty="0">
                <a:solidFill>
                  <a:schemeClr val="bg1"/>
                </a:solidFill>
                <a:latin typeface="FreesiaUPC" panose="020B0604020202020204" pitchFamily="34" charset="-34"/>
                <a:ea typeface="Noto Sans" panose="020B0502040504020204" pitchFamily="34"/>
                <a:cs typeface="FreesiaUPC" panose="020B0604020202020204" pitchFamily="34" charset="-34"/>
              </a:rPr>
              <a:t>ศิลปวัฒนธรรมเชิงคุณค่า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400" b="1" dirty="0">
                <a:solidFill>
                  <a:schemeClr val="bg1"/>
                </a:solidFill>
                <a:latin typeface="FreesiaUPC" panose="020B0604020202020204" pitchFamily="34" charset="-34"/>
                <a:ea typeface="Noto Sans" panose="020B0502040504020204" pitchFamily="34"/>
                <a:cs typeface="FreesiaUPC" panose="020B0604020202020204" pitchFamily="34" charset="-34"/>
              </a:rPr>
              <a:t>การปักดิ้นลายไทย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eesiaUPC" panose="020B0604020202020204" pitchFamily="34" charset="-34"/>
              <a:ea typeface="Noto Sans" panose="020B0502040504020204" pitchFamily="34"/>
              <a:cs typeface="FreesiaUPC" panose="020B0604020202020204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957" y="2371989"/>
            <a:ext cx="3409420" cy="34518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595" y="2370493"/>
            <a:ext cx="5115902" cy="28649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263" y="2365911"/>
            <a:ext cx="2733321" cy="303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36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val 36">
            <a:extLst>
              <a:ext uri="{FF2B5EF4-FFF2-40B4-BE49-F238E27FC236}">
                <a16:creationId xmlns:a16="http://schemas.microsoft.com/office/drawing/2014/main" id="{B47E0894-5FF6-4780-839E-0268CFD65858}"/>
              </a:ext>
            </a:extLst>
          </p:cNvPr>
          <p:cNvSpPr/>
          <p:nvPr/>
        </p:nvSpPr>
        <p:spPr>
          <a:xfrm>
            <a:off x="11512283" y="243039"/>
            <a:ext cx="451117" cy="45111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821" y="132721"/>
            <a:ext cx="4809067" cy="641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768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val 36">
            <a:extLst>
              <a:ext uri="{FF2B5EF4-FFF2-40B4-BE49-F238E27FC236}">
                <a16:creationId xmlns:a16="http://schemas.microsoft.com/office/drawing/2014/main" id="{B47E0894-5FF6-4780-839E-0268CFD65858}"/>
              </a:ext>
            </a:extLst>
          </p:cNvPr>
          <p:cNvSpPr/>
          <p:nvPr/>
        </p:nvSpPr>
        <p:spPr>
          <a:xfrm>
            <a:off x="11512283" y="243039"/>
            <a:ext cx="451117" cy="45111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8294" y="243038"/>
            <a:ext cx="5645686" cy="638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55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699AC3C-FE44-4341-B799-F20DE8937C2B}"/>
              </a:ext>
            </a:extLst>
          </p:cNvPr>
          <p:cNvSpPr txBox="1"/>
          <p:nvPr/>
        </p:nvSpPr>
        <p:spPr>
          <a:xfrm>
            <a:off x="1202749" y="439395"/>
            <a:ext cx="101689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FreesiaUPC" panose="020B0604020202020204" pitchFamily="34" charset="-34"/>
                <a:ea typeface="Noto Sans" panose="020B0502040504020204" pitchFamily="34"/>
                <a:cs typeface="FreesiaUPC" panose="020B0604020202020204" pitchFamily="34" charset="-34"/>
              </a:rPr>
              <a:t>การใช้เทคโนโลยีสารสนเทศในการจัดเก็บข้อมูลและประชาสัมพันธ์มรดกภูมิปัญญาทางวัฒนธรรมของชุมชน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FreesiaUPC" panose="020B0604020202020204" pitchFamily="34" charset="-34"/>
              <a:ea typeface="Noto Sans" panose="020B0502040504020204" pitchFamily="34"/>
              <a:cs typeface="FreesiaUPC" panose="020B0604020202020204" pitchFamily="34" charset="-34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F7B8F41-4A8F-4FB9-8BC6-13D3820D1A6D}"/>
              </a:ext>
            </a:extLst>
          </p:cNvPr>
          <p:cNvGrpSpPr/>
          <p:nvPr/>
        </p:nvGrpSpPr>
        <p:grpSpPr>
          <a:xfrm>
            <a:off x="1202749" y="2572253"/>
            <a:ext cx="2669089" cy="3644342"/>
            <a:chOff x="1202749" y="2546246"/>
            <a:chExt cx="2669089" cy="3644342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007F29B-27BF-4619-9101-68228E811DEF}"/>
                </a:ext>
              </a:extLst>
            </p:cNvPr>
            <p:cNvSpPr/>
            <p:nvPr/>
          </p:nvSpPr>
          <p:spPr>
            <a:xfrm>
              <a:off x="1686283" y="6105916"/>
              <a:ext cx="713214" cy="84672"/>
            </a:xfrm>
            <a:prstGeom prst="ellipse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89B6E35-6502-4ABC-B3A8-E59839661831}"/>
                </a:ext>
              </a:extLst>
            </p:cNvPr>
            <p:cNvSpPr/>
            <p:nvPr/>
          </p:nvSpPr>
          <p:spPr>
            <a:xfrm>
              <a:off x="2829283" y="6067816"/>
              <a:ext cx="713214" cy="84672"/>
            </a:xfrm>
            <a:prstGeom prst="ellipse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CDF7A7B-3EBD-481B-B25A-90A6E63AE354}"/>
                </a:ext>
              </a:extLst>
            </p:cNvPr>
            <p:cNvGrpSpPr/>
            <p:nvPr/>
          </p:nvGrpSpPr>
          <p:grpSpPr>
            <a:xfrm>
              <a:off x="1202749" y="2546246"/>
              <a:ext cx="2339748" cy="3605089"/>
              <a:chOff x="795338" y="-196850"/>
              <a:chExt cx="4591050" cy="7073900"/>
            </a:xfrm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CC6CA2CF-9AB6-447D-BFB6-5BF833A09A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5338" y="1270000"/>
                <a:ext cx="4360863" cy="5607050"/>
              </a:xfrm>
              <a:custGeom>
                <a:avLst/>
                <a:gdLst>
                  <a:gd name="T0" fmla="*/ 1080 w 1831"/>
                  <a:gd name="T1" fmla="*/ 1234 h 2335"/>
                  <a:gd name="T2" fmla="*/ 977 w 1831"/>
                  <a:gd name="T3" fmla="*/ 1329 h 2335"/>
                  <a:gd name="T4" fmla="*/ 878 w 1831"/>
                  <a:gd name="T5" fmla="*/ 1889 h 2335"/>
                  <a:gd name="T6" fmla="*/ 807 w 1831"/>
                  <a:gd name="T7" fmla="*/ 2234 h 2335"/>
                  <a:gd name="T8" fmla="*/ 700 w 1831"/>
                  <a:gd name="T9" fmla="*/ 2326 h 2335"/>
                  <a:gd name="T10" fmla="*/ 575 w 1831"/>
                  <a:gd name="T11" fmla="*/ 2271 h 2335"/>
                  <a:gd name="T12" fmla="*/ 558 w 1831"/>
                  <a:gd name="T13" fmla="*/ 2102 h 2335"/>
                  <a:gd name="T14" fmla="*/ 641 w 1831"/>
                  <a:gd name="T15" fmla="*/ 1658 h 2335"/>
                  <a:gd name="T16" fmla="*/ 719 w 1831"/>
                  <a:gd name="T17" fmla="*/ 1262 h 2335"/>
                  <a:gd name="T18" fmla="*/ 682 w 1831"/>
                  <a:gd name="T19" fmla="*/ 1068 h 2335"/>
                  <a:gd name="T20" fmla="*/ 546 w 1831"/>
                  <a:gd name="T21" fmla="*/ 743 h 2335"/>
                  <a:gd name="T22" fmla="*/ 497 w 1831"/>
                  <a:gd name="T23" fmla="*/ 715 h 2335"/>
                  <a:gd name="T24" fmla="*/ 95 w 1831"/>
                  <a:gd name="T25" fmla="*/ 730 h 2335"/>
                  <a:gd name="T26" fmla="*/ 6 w 1831"/>
                  <a:gd name="T27" fmla="*/ 654 h 2335"/>
                  <a:gd name="T28" fmla="*/ 64 w 1831"/>
                  <a:gd name="T29" fmla="*/ 557 h 2335"/>
                  <a:gd name="T30" fmla="*/ 254 w 1831"/>
                  <a:gd name="T31" fmla="*/ 505 h 2335"/>
                  <a:gd name="T32" fmla="*/ 504 w 1831"/>
                  <a:gd name="T33" fmla="*/ 439 h 2335"/>
                  <a:gd name="T34" fmla="*/ 620 w 1831"/>
                  <a:gd name="T35" fmla="*/ 465 h 2335"/>
                  <a:gd name="T36" fmla="*/ 800 w 1831"/>
                  <a:gd name="T37" fmla="*/ 394 h 2335"/>
                  <a:gd name="T38" fmla="*/ 1666 w 1831"/>
                  <a:gd name="T39" fmla="*/ 26 h 2335"/>
                  <a:gd name="T40" fmla="*/ 1808 w 1831"/>
                  <a:gd name="T41" fmla="*/ 66 h 2335"/>
                  <a:gd name="T42" fmla="*/ 1751 w 1831"/>
                  <a:gd name="T43" fmla="*/ 193 h 2335"/>
                  <a:gd name="T44" fmla="*/ 1319 w 1831"/>
                  <a:gd name="T45" fmla="*/ 379 h 2335"/>
                  <a:gd name="T46" fmla="*/ 1083 w 1831"/>
                  <a:gd name="T47" fmla="*/ 474 h 2335"/>
                  <a:gd name="T48" fmla="*/ 1065 w 1831"/>
                  <a:gd name="T49" fmla="*/ 517 h 2335"/>
                  <a:gd name="T50" fmla="*/ 1326 w 1831"/>
                  <a:gd name="T51" fmla="*/ 1133 h 2335"/>
                  <a:gd name="T52" fmla="*/ 1570 w 1831"/>
                  <a:gd name="T53" fmla="*/ 1720 h 2335"/>
                  <a:gd name="T54" fmla="*/ 1729 w 1831"/>
                  <a:gd name="T55" fmla="*/ 2097 h 2335"/>
                  <a:gd name="T56" fmla="*/ 1661 w 1831"/>
                  <a:gd name="T57" fmla="*/ 2291 h 2335"/>
                  <a:gd name="T58" fmla="*/ 1491 w 1831"/>
                  <a:gd name="T59" fmla="*/ 2213 h 2335"/>
                  <a:gd name="T60" fmla="*/ 1285 w 1831"/>
                  <a:gd name="T61" fmla="*/ 1723 h 2335"/>
                  <a:gd name="T62" fmla="*/ 1080 w 1831"/>
                  <a:gd name="T63" fmla="*/ 1234 h 2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31" h="2335">
                    <a:moveTo>
                      <a:pt x="1080" y="1234"/>
                    </a:moveTo>
                    <a:cubicBezTo>
                      <a:pt x="1012" y="1239"/>
                      <a:pt x="989" y="1262"/>
                      <a:pt x="977" y="1329"/>
                    </a:cubicBezTo>
                    <a:cubicBezTo>
                      <a:pt x="945" y="1516"/>
                      <a:pt x="912" y="1703"/>
                      <a:pt x="878" y="1889"/>
                    </a:cubicBezTo>
                    <a:cubicBezTo>
                      <a:pt x="857" y="2005"/>
                      <a:pt x="831" y="2119"/>
                      <a:pt x="807" y="2234"/>
                    </a:cubicBezTo>
                    <a:cubicBezTo>
                      <a:pt x="799" y="2276"/>
                      <a:pt x="750" y="2318"/>
                      <a:pt x="700" y="2326"/>
                    </a:cubicBezTo>
                    <a:cubicBezTo>
                      <a:pt x="646" y="2335"/>
                      <a:pt x="603" y="2313"/>
                      <a:pt x="575" y="2271"/>
                    </a:cubicBezTo>
                    <a:cubicBezTo>
                      <a:pt x="541" y="2216"/>
                      <a:pt x="547" y="2159"/>
                      <a:pt x="558" y="2102"/>
                    </a:cubicBezTo>
                    <a:cubicBezTo>
                      <a:pt x="585" y="1954"/>
                      <a:pt x="613" y="1806"/>
                      <a:pt x="641" y="1658"/>
                    </a:cubicBezTo>
                    <a:cubicBezTo>
                      <a:pt x="666" y="1526"/>
                      <a:pt x="688" y="1393"/>
                      <a:pt x="719" y="1262"/>
                    </a:cubicBezTo>
                    <a:cubicBezTo>
                      <a:pt x="737" y="1188"/>
                      <a:pt x="707" y="1129"/>
                      <a:pt x="682" y="1068"/>
                    </a:cubicBezTo>
                    <a:cubicBezTo>
                      <a:pt x="638" y="959"/>
                      <a:pt x="590" y="852"/>
                      <a:pt x="546" y="743"/>
                    </a:cubicBezTo>
                    <a:cubicBezTo>
                      <a:pt x="535" y="717"/>
                      <a:pt x="524" y="714"/>
                      <a:pt x="497" y="715"/>
                    </a:cubicBezTo>
                    <a:cubicBezTo>
                      <a:pt x="363" y="723"/>
                      <a:pt x="229" y="727"/>
                      <a:pt x="95" y="730"/>
                    </a:cubicBezTo>
                    <a:cubicBezTo>
                      <a:pt x="49" y="731"/>
                      <a:pt x="14" y="699"/>
                      <a:pt x="6" y="654"/>
                    </a:cubicBezTo>
                    <a:cubicBezTo>
                      <a:pt x="0" y="614"/>
                      <a:pt x="22" y="571"/>
                      <a:pt x="64" y="557"/>
                    </a:cubicBezTo>
                    <a:cubicBezTo>
                      <a:pt x="127" y="537"/>
                      <a:pt x="190" y="522"/>
                      <a:pt x="254" y="505"/>
                    </a:cubicBezTo>
                    <a:cubicBezTo>
                      <a:pt x="337" y="483"/>
                      <a:pt x="422" y="465"/>
                      <a:pt x="504" y="439"/>
                    </a:cubicBezTo>
                    <a:cubicBezTo>
                      <a:pt x="554" y="423"/>
                      <a:pt x="592" y="436"/>
                      <a:pt x="620" y="465"/>
                    </a:cubicBezTo>
                    <a:cubicBezTo>
                      <a:pt x="683" y="440"/>
                      <a:pt x="742" y="418"/>
                      <a:pt x="800" y="394"/>
                    </a:cubicBezTo>
                    <a:cubicBezTo>
                      <a:pt x="1044" y="292"/>
                      <a:pt x="1422" y="129"/>
                      <a:pt x="1666" y="26"/>
                    </a:cubicBezTo>
                    <a:cubicBezTo>
                      <a:pt x="1726" y="0"/>
                      <a:pt x="1783" y="15"/>
                      <a:pt x="1808" y="66"/>
                    </a:cubicBezTo>
                    <a:cubicBezTo>
                      <a:pt x="1831" y="114"/>
                      <a:pt x="1811" y="166"/>
                      <a:pt x="1751" y="193"/>
                    </a:cubicBezTo>
                    <a:cubicBezTo>
                      <a:pt x="1653" y="238"/>
                      <a:pt x="1419" y="338"/>
                      <a:pt x="1319" y="379"/>
                    </a:cubicBezTo>
                    <a:cubicBezTo>
                      <a:pt x="1241" y="411"/>
                      <a:pt x="1163" y="444"/>
                      <a:pt x="1083" y="474"/>
                    </a:cubicBezTo>
                    <a:cubicBezTo>
                      <a:pt x="1057" y="484"/>
                      <a:pt x="1056" y="498"/>
                      <a:pt x="1065" y="517"/>
                    </a:cubicBezTo>
                    <a:cubicBezTo>
                      <a:pt x="1151" y="723"/>
                      <a:pt x="1239" y="927"/>
                      <a:pt x="1326" y="1133"/>
                    </a:cubicBezTo>
                    <a:cubicBezTo>
                      <a:pt x="1408" y="1328"/>
                      <a:pt x="1488" y="1525"/>
                      <a:pt x="1570" y="1720"/>
                    </a:cubicBezTo>
                    <a:cubicBezTo>
                      <a:pt x="1622" y="1846"/>
                      <a:pt x="1675" y="1972"/>
                      <a:pt x="1729" y="2097"/>
                    </a:cubicBezTo>
                    <a:cubicBezTo>
                      <a:pt x="1761" y="2171"/>
                      <a:pt x="1731" y="2260"/>
                      <a:pt x="1661" y="2291"/>
                    </a:cubicBezTo>
                    <a:cubicBezTo>
                      <a:pt x="1601" y="2318"/>
                      <a:pt x="1521" y="2283"/>
                      <a:pt x="1491" y="2213"/>
                    </a:cubicBezTo>
                    <a:cubicBezTo>
                      <a:pt x="1421" y="2050"/>
                      <a:pt x="1353" y="1886"/>
                      <a:pt x="1285" y="1723"/>
                    </a:cubicBezTo>
                    <a:cubicBezTo>
                      <a:pt x="1216" y="1559"/>
                      <a:pt x="1148" y="1396"/>
                      <a:pt x="1080" y="123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3DA0B862-2C7E-44FF-A594-2A473D802A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5925" y="1109663"/>
                <a:ext cx="1157288" cy="1160463"/>
              </a:xfrm>
              <a:custGeom>
                <a:avLst/>
                <a:gdLst>
                  <a:gd name="T0" fmla="*/ 479 w 486"/>
                  <a:gd name="T1" fmla="*/ 244 h 483"/>
                  <a:gd name="T2" fmla="*/ 241 w 486"/>
                  <a:gd name="T3" fmla="*/ 481 h 483"/>
                  <a:gd name="T4" fmla="*/ 1 w 486"/>
                  <a:gd name="T5" fmla="*/ 240 h 483"/>
                  <a:gd name="T6" fmla="*/ 238 w 486"/>
                  <a:gd name="T7" fmla="*/ 1 h 483"/>
                  <a:gd name="T8" fmla="*/ 479 w 486"/>
                  <a:gd name="T9" fmla="*/ 244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6" h="483">
                    <a:moveTo>
                      <a:pt x="479" y="244"/>
                    </a:moveTo>
                    <a:cubicBezTo>
                      <a:pt x="479" y="371"/>
                      <a:pt x="366" y="483"/>
                      <a:pt x="241" y="481"/>
                    </a:cubicBezTo>
                    <a:cubicBezTo>
                      <a:pt x="109" y="478"/>
                      <a:pt x="0" y="369"/>
                      <a:pt x="1" y="240"/>
                    </a:cubicBezTo>
                    <a:cubicBezTo>
                      <a:pt x="1" y="113"/>
                      <a:pt x="111" y="2"/>
                      <a:pt x="238" y="1"/>
                    </a:cubicBezTo>
                    <a:cubicBezTo>
                      <a:pt x="368" y="0"/>
                      <a:pt x="486" y="118"/>
                      <a:pt x="479" y="24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374EA090-87F8-446F-80A3-95030B1B24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0700" y="-196850"/>
                <a:ext cx="2325688" cy="4094163"/>
              </a:xfrm>
              <a:custGeom>
                <a:avLst/>
                <a:gdLst>
                  <a:gd name="T0" fmla="*/ 0 w 977"/>
                  <a:gd name="T1" fmla="*/ 106 h 1705"/>
                  <a:gd name="T2" fmla="*/ 19 w 977"/>
                  <a:gd name="T3" fmla="*/ 158 h 1705"/>
                  <a:gd name="T4" fmla="*/ 772 w 977"/>
                  <a:gd name="T5" fmla="*/ 730 h 1705"/>
                  <a:gd name="T6" fmla="*/ 559 w 977"/>
                  <a:gd name="T7" fmla="*/ 1649 h 1705"/>
                  <a:gd name="T8" fmla="*/ 580 w 977"/>
                  <a:gd name="T9" fmla="*/ 1705 h 1705"/>
                  <a:gd name="T10" fmla="*/ 817 w 977"/>
                  <a:gd name="T11" fmla="*/ 714 h 1705"/>
                  <a:gd name="T12" fmla="*/ 0 w 977"/>
                  <a:gd name="T13" fmla="*/ 106 h 17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7" h="1705">
                    <a:moveTo>
                      <a:pt x="0" y="106"/>
                    </a:moveTo>
                    <a:cubicBezTo>
                      <a:pt x="19" y="158"/>
                      <a:pt x="19" y="158"/>
                      <a:pt x="19" y="158"/>
                    </a:cubicBezTo>
                    <a:cubicBezTo>
                      <a:pt x="285" y="61"/>
                      <a:pt x="626" y="326"/>
                      <a:pt x="772" y="730"/>
                    </a:cubicBezTo>
                    <a:cubicBezTo>
                      <a:pt x="919" y="1135"/>
                      <a:pt x="826" y="1552"/>
                      <a:pt x="559" y="1649"/>
                    </a:cubicBezTo>
                    <a:cubicBezTo>
                      <a:pt x="580" y="1705"/>
                      <a:pt x="580" y="1705"/>
                      <a:pt x="580" y="1705"/>
                    </a:cubicBezTo>
                    <a:cubicBezTo>
                      <a:pt x="871" y="1600"/>
                      <a:pt x="977" y="1156"/>
                      <a:pt x="817" y="714"/>
                    </a:cubicBezTo>
                    <a:cubicBezTo>
                      <a:pt x="656" y="273"/>
                      <a:pt x="291" y="0"/>
                      <a:pt x="0" y="10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06992EDE-FA56-4B03-8FD3-36CA2C5749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9425" y="57150"/>
                <a:ext cx="1422400" cy="3854450"/>
              </a:xfrm>
              <a:custGeom>
                <a:avLst/>
                <a:gdLst>
                  <a:gd name="T0" fmla="*/ 870 w 896"/>
                  <a:gd name="T1" fmla="*/ 2428 h 2428"/>
                  <a:gd name="T2" fmla="*/ 896 w 896"/>
                  <a:gd name="T3" fmla="*/ 2419 h 2428"/>
                  <a:gd name="T4" fmla="*/ 26 w 896"/>
                  <a:gd name="T5" fmla="*/ 0 h 2428"/>
                  <a:gd name="T6" fmla="*/ 0 w 896"/>
                  <a:gd name="T7" fmla="*/ 9 h 2428"/>
                  <a:gd name="T8" fmla="*/ 870 w 896"/>
                  <a:gd name="T9" fmla="*/ 2428 h 24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6" h="2428">
                    <a:moveTo>
                      <a:pt x="870" y="2428"/>
                    </a:moveTo>
                    <a:lnTo>
                      <a:pt x="896" y="2419"/>
                    </a:lnTo>
                    <a:lnTo>
                      <a:pt x="26" y="0"/>
                    </a:lnTo>
                    <a:lnTo>
                      <a:pt x="0" y="9"/>
                    </a:lnTo>
                    <a:lnTo>
                      <a:pt x="870" y="242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416885D-1C60-4F91-B47E-5B07964987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41951" y="3245604"/>
              <a:ext cx="1774663" cy="746684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E0AF101-7114-4831-AC2C-C768285648F5}"/>
                </a:ext>
              </a:extLst>
            </p:cNvPr>
            <p:cNvSpPr/>
            <p:nvPr/>
          </p:nvSpPr>
          <p:spPr>
            <a:xfrm rot="4079480">
              <a:off x="3582999" y="3070462"/>
              <a:ext cx="208345" cy="369332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E95E7C24-2322-4F44-8B99-AC7FC24A882A}"/>
              </a:ext>
            </a:extLst>
          </p:cNvPr>
          <p:cNvSpPr/>
          <p:nvPr/>
        </p:nvSpPr>
        <p:spPr>
          <a:xfrm>
            <a:off x="9045072" y="5626737"/>
            <a:ext cx="2103836" cy="223225"/>
          </a:xfrm>
          <a:prstGeom prst="ellipse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8C8AC32-D721-4AFC-8305-6185AB0F5572}"/>
              </a:ext>
            </a:extLst>
          </p:cNvPr>
          <p:cNvSpPr/>
          <p:nvPr/>
        </p:nvSpPr>
        <p:spPr>
          <a:xfrm rot="20234284">
            <a:off x="10341180" y="4762967"/>
            <a:ext cx="181229" cy="1010047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087A74C2-6782-4E75-8D14-465B26B3DFE6}"/>
              </a:ext>
            </a:extLst>
          </p:cNvPr>
          <p:cNvSpPr/>
          <p:nvPr/>
        </p:nvSpPr>
        <p:spPr>
          <a:xfrm rot="1307746">
            <a:off x="9585954" y="5111407"/>
            <a:ext cx="152559" cy="617327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F85C64D-1454-4CFA-A636-C7B1EA7412FB}"/>
              </a:ext>
            </a:extLst>
          </p:cNvPr>
          <p:cNvGrpSpPr/>
          <p:nvPr/>
        </p:nvGrpSpPr>
        <p:grpSpPr>
          <a:xfrm rot="535395">
            <a:off x="9021558" y="2063697"/>
            <a:ext cx="1800896" cy="3121056"/>
            <a:chOff x="6176100" y="2992625"/>
            <a:chExt cx="2086518" cy="2086518"/>
          </a:xfrm>
        </p:grpSpPr>
        <p:sp>
          <p:nvSpPr>
            <p:cNvPr id="19" name="Circle: Hollow 18">
              <a:extLst>
                <a:ext uri="{FF2B5EF4-FFF2-40B4-BE49-F238E27FC236}">
                  <a16:creationId xmlns:a16="http://schemas.microsoft.com/office/drawing/2014/main" id="{767342FA-AA98-4942-A45C-8CA0969FC55D}"/>
                </a:ext>
              </a:extLst>
            </p:cNvPr>
            <p:cNvSpPr/>
            <p:nvPr/>
          </p:nvSpPr>
          <p:spPr>
            <a:xfrm>
              <a:off x="6176100" y="2992625"/>
              <a:ext cx="2086518" cy="2086518"/>
            </a:xfrm>
            <a:prstGeom prst="donut">
              <a:avLst>
                <a:gd name="adj" fmla="val 890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Circle: Hollow 31">
              <a:extLst>
                <a:ext uri="{FF2B5EF4-FFF2-40B4-BE49-F238E27FC236}">
                  <a16:creationId xmlns:a16="http://schemas.microsoft.com/office/drawing/2014/main" id="{A2237916-13D9-4B60-A937-1883CA55BDEB}"/>
                </a:ext>
              </a:extLst>
            </p:cNvPr>
            <p:cNvSpPr/>
            <p:nvPr/>
          </p:nvSpPr>
          <p:spPr>
            <a:xfrm>
              <a:off x="6513918" y="3330443"/>
              <a:ext cx="1410882" cy="1410882"/>
            </a:xfrm>
            <a:prstGeom prst="donut">
              <a:avLst>
                <a:gd name="adj" fmla="val 11275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Circle: Hollow 33">
              <a:extLst>
                <a:ext uri="{FF2B5EF4-FFF2-40B4-BE49-F238E27FC236}">
                  <a16:creationId xmlns:a16="http://schemas.microsoft.com/office/drawing/2014/main" id="{9523CADD-081F-4343-AEA0-140719C25B98}"/>
                </a:ext>
              </a:extLst>
            </p:cNvPr>
            <p:cNvSpPr/>
            <p:nvPr/>
          </p:nvSpPr>
          <p:spPr>
            <a:xfrm>
              <a:off x="6840366" y="3646067"/>
              <a:ext cx="779634" cy="779634"/>
            </a:xfrm>
            <a:prstGeom prst="donut">
              <a:avLst>
                <a:gd name="adj" fmla="val 17518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8BE0B85-B1BB-495C-B267-6D2E9AB7C85B}"/>
                </a:ext>
              </a:extLst>
            </p:cNvPr>
            <p:cNvSpPr/>
            <p:nvPr/>
          </p:nvSpPr>
          <p:spPr>
            <a:xfrm>
              <a:off x="7087293" y="3891549"/>
              <a:ext cx="285780" cy="28578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E2D679A4-8ECE-4AD8-B664-274027612B45}"/>
              </a:ext>
            </a:extLst>
          </p:cNvPr>
          <p:cNvSpPr txBox="1"/>
          <p:nvPr/>
        </p:nvSpPr>
        <p:spPr>
          <a:xfrm>
            <a:off x="4246163" y="4387784"/>
            <a:ext cx="11771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FCB414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0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CB414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3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srgbClr val="FCB414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8BDCBA7-68AA-4184-A0A3-AB1DAEFC05FE}"/>
              </a:ext>
            </a:extLst>
          </p:cNvPr>
          <p:cNvSpPr txBox="1"/>
          <p:nvPr/>
        </p:nvSpPr>
        <p:spPr>
          <a:xfrm>
            <a:off x="4146859" y="2036080"/>
            <a:ext cx="13757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CB1B4A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0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B1B4A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1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srgbClr val="CB1B4A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1ED2368-84F8-4611-9A4F-80AFF5994C13}"/>
              </a:ext>
            </a:extLst>
          </p:cNvPr>
          <p:cNvSpPr txBox="1"/>
          <p:nvPr/>
        </p:nvSpPr>
        <p:spPr>
          <a:xfrm>
            <a:off x="5304750" y="2165861"/>
            <a:ext cx="3170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FreesiaUPC" panose="020B0604020202020204" pitchFamily="34" charset="-34"/>
                <a:cs typeface="FreesiaUPC" panose="020B0604020202020204" pitchFamily="34" charset="-34"/>
              </a:rPr>
              <a:t>ความสำคัญของข้อมูลทางวัฒนธรรมและการจัดเก็บข้อมูล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FreesiaUPC" panose="020B0604020202020204" pitchFamily="34" charset="-34"/>
              <a:ea typeface="Noto Sans" panose="020B0502040504020204" pitchFamily="34"/>
              <a:cs typeface="FreesiaUPC" panose="020B0604020202020204" pitchFamily="34" charset="-34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2FD4B25-8082-4F3F-A9F1-3B69FEAC881C}"/>
              </a:ext>
            </a:extLst>
          </p:cNvPr>
          <p:cNvSpPr txBox="1"/>
          <p:nvPr/>
        </p:nvSpPr>
        <p:spPr>
          <a:xfrm>
            <a:off x="5340286" y="3250362"/>
            <a:ext cx="2391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FreesiaUPC" panose="020B0604020202020204" pitchFamily="34" charset="-34"/>
                <a:cs typeface="FreesiaUPC" panose="020B0604020202020204" pitchFamily="34" charset="-34"/>
              </a:rPr>
              <a:t>เครื่องมือที่ใช้ในการจัดเก็บข้อมูลทางวัฒนธรรม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FreesiaUPC" panose="020B0604020202020204" pitchFamily="34" charset="-34"/>
              <a:ea typeface="Noto Sans" panose="020B0502040504020204" pitchFamily="34"/>
              <a:cs typeface="FreesiaUPC" panose="020B0604020202020204" pitchFamily="34" charset="-34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C845710-984C-44F3-A568-E66BC54B5681}"/>
              </a:ext>
            </a:extLst>
          </p:cNvPr>
          <p:cNvSpPr txBox="1"/>
          <p:nvPr/>
        </p:nvSpPr>
        <p:spPr>
          <a:xfrm>
            <a:off x="5341846" y="4426408"/>
            <a:ext cx="285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FreesiaUPC" panose="020B0604020202020204" pitchFamily="34" charset="-34"/>
                <a:cs typeface="FreesiaUPC" panose="020B0604020202020204" pitchFamily="34" charset="-34"/>
              </a:rPr>
              <a:t>แนวทางการใช้เทคโนโลยีสารสนเทศเพื่อการจัดการข้อมูล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EA83E9-B192-48F1-946D-5530F67ED05F}"/>
              </a:ext>
            </a:extLst>
          </p:cNvPr>
          <p:cNvSpPr txBox="1"/>
          <p:nvPr/>
        </p:nvSpPr>
        <p:spPr>
          <a:xfrm>
            <a:off x="4146859" y="3240711"/>
            <a:ext cx="13757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42AFB6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0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2AFB6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2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srgbClr val="42AFB6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74DD652-31EF-4346-885E-CA6FC289CE42}"/>
              </a:ext>
            </a:extLst>
          </p:cNvPr>
          <p:cNvGrpSpPr/>
          <p:nvPr/>
        </p:nvGrpSpPr>
        <p:grpSpPr>
          <a:xfrm rot="1434524">
            <a:off x="7913660" y="3176948"/>
            <a:ext cx="1929887" cy="841333"/>
            <a:chOff x="8419743" y="1081666"/>
            <a:chExt cx="1929887" cy="841333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7A10D6D-D6B2-4F5E-8D33-3EB1AFAE5A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19743" y="1176315"/>
              <a:ext cx="1774663" cy="746684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89CD2969-38A5-4DB8-A5DD-682C5224F103}"/>
                </a:ext>
              </a:extLst>
            </p:cNvPr>
            <p:cNvSpPr/>
            <p:nvPr/>
          </p:nvSpPr>
          <p:spPr>
            <a:xfrm rot="4079480">
              <a:off x="10060791" y="1001173"/>
              <a:ext cx="208345" cy="369332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D702F32-78B0-4D21-84C5-57A24BF207F7}"/>
              </a:ext>
            </a:extLst>
          </p:cNvPr>
          <p:cNvGrpSpPr/>
          <p:nvPr/>
        </p:nvGrpSpPr>
        <p:grpSpPr>
          <a:xfrm rot="487849">
            <a:off x="8018522" y="4170072"/>
            <a:ext cx="1929887" cy="841333"/>
            <a:chOff x="8419743" y="1081666"/>
            <a:chExt cx="1929887" cy="841333"/>
          </a:xfrm>
          <a:solidFill>
            <a:schemeClr val="accent2"/>
          </a:solidFill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09F03DA-325C-4B83-8C74-DA7152BD77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19743" y="1176315"/>
              <a:ext cx="1774663" cy="746684"/>
            </a:xfrm>
            <a:prstGeom prst="line">
              <a:avLst/>
            </a:prstGeom>
            <a:grpFill/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19BC7E4C-A848-4290-AD30-EB52911138ED}"/>
                </a:ext>
              </a:extLst>
            </p:cNvPr>
            <p:cNvSpPr/>
            <p:nvPr/>
          </p:nvSpPr>
          <p:spPr>
            <a:xfrm rot="4079480">
              <a:off x="10060791" y="1001173"/>
              <a:ext cx="208345" cy="3693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A696CBD-4D63-40E9-B28D-042A0DFFB175}"/>
              </a:ext>
            </a:extLst>
          </p:cNvPr>
          <p:cNvGrpSpPr/>
          <p:nvPr/>
        </p:nvGrpSpPr>
        <p:grpSpPr>
          <a:xfrm rot="2094843">
            <a:off x="8080129" y="1694777"/>
            <a:ext cx="1929887" cy="841333"/>
            <a:chOff x="8419743" y="1081666"/>
            <a:chExt cx="1929887" cy="841333"/>
          </a:xfrm>
          <a:solidFill>
            <a:schemeClr val="accent5"/>
          </a:solidFill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8C4A398-BA84-4941-A956-B61C5A915A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19743" y="1176315"/>
              <a:ext cx="1774663" cy="746684"/>
            </a:xfrm>
            <a:prstGeom prst="line">
              <a:avLst/>
            </a:prstGeom>
            <a:grpFill/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Isosceles Triangle 58">
              <a:extLst>
                <a:ext uri="{FF2B5EF4-FFF2-40B4-BE49-F238E27FC236}">
                  <a16:creationId xmlns:a16="http://schemas.microsoft.com/office/drawing/2014/main" id="{AE6EB2DD-44E8-4868-8359-3EA293024AF0}"/>
                </a:ext>
              </a:extLst>
            </p:cNvPr>
            <p:cNvSpPr/>
            <p:nvPr/>
          </p:nvSpPr>
          <p:spPr>
            <a:xfrm rot="4079480">
              <a:off x="10060791" y="1001173"/>
              <a:ext cx="208345" cy="3693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17526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val 36">
            <a:extLst>
              <a:ext uri="{FF2B5EF4-FFF2-40B4-BE49-F238E27FC236}">
                <a16:creationId xmlns:a16="http://schemas.microsoft.com/office/drawing/2014/main" id="{B47E0894-5FF6-4780-839E-0268CFD65858}"/>
              </a:ext>
            </a:extLst>
          </p:cNvPr>
          <p:cNvSpPr/>
          <p:nvPr/>
        </p:nvSpPr>
        <p:spPr>
          <a:xfrm>
            <a:off x="11512283" y="243039"/>
            <a:ext cx="451117" cy="45111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909" y="0"/>
            <a:ext cx="4783335" cy="686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388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val 36">
            <a:extLst>
              <a:ext uri="{FF2B5EF4-FFF2-40B4-BE49-F238E27FC236}">
                <a16:creationId xmlns:a16="http://schemas.microsoft.com/office/drawing/2014/main" id="{B47E0894-5FF6-4780-839E-0268CFD65858}"/>
              </a:ext>
            </a:extLst>
          </p:cNvPr>
          <p:cNvSpPr/>
          <p:nvPr/>
        </p:nvSpPr>
        <p:spPr>
          <a:xfrm>
            <a:off x="11512283" y="243039"/>
            <a:ext cx="451117" cy="45111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99AC3C-FE44-4341-B799-F20DE8937C2B}"/>
              </a:ext>
            </a:extLst>
          </p:cNvPr>
          <p:cNvSpPr txBox="1"/>
          <p:nvPr/>
        </p:nvSpPr>
        <p:spPr>
          <a:xfrm>
            <a:off x="1202749" y="235148"/>
            <a:ext cx="96737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000" b="1" dirty="0">
                <a:solidFill>
                  <a:srgbClr val="282F39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ศิลปวัฒนธรรมเชิงพาณิชย์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BD13CB8-88C3-4238-9224-3A5DF912586E}"/>
              </a:ext>
            </a:extLst>
          </p:cNvPr>
          <p:cNvGrpSpPr/>
          <p:nvPr/>
        </p:nvGrpSpPr>
        <p:grpSpPr>
          <a:xfrm>
            <a:off x="3841863" y="1801262"/>
            <a:ext cx="4395474" cy="4042876"/>
            <a:chOff x="4308263" y="1974495"/>
            <a:chExt cx="3389211" cy="311733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89A38A1-1E86-4FAB-A049-007A6EFF8A23}"/>
                </a:ext>
              </a:extLst>
            </p:cNvPr>
            <p:cNvSpPr/>
            <p:nvPr/>
          </p:nvSpPr>
          <p:spPr>
            <a:xfrm>
              <a:off x="7118053" y="2551466"/>
              <a:ext cx="388339" cy="96817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E03E47D-7AFD-4532-80B7-13C822FD5EA5}"/>
                </a:ext>
              </a:extLst>
            </p:cNvPr>
            <p:cNvGrpSpPr/>
            <p:nvPr/>
          </p:nvGrpSpPr>
          <p:grpSpPr>
            <a:xfrm rot="10800000">
              <a:off x="5800723" y="3140820"/>
              <a:ext cx="1896751" cy="1756652"/>
              <a:chOff x="6784763" y="2169880"/>
              <a:chExt cx="1896751" cy="1756652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8A4ADEB-A424-4DE2-8D16-42158BF1798D}"/>
                  </a:ext>
                </a:extLst>
              </p:cNvPr>
              <p:cNvSpPr/>
              <p:nvPr/>
            </p:nvSpPr>
            <p:spPr>
              <a:xfrm rot="16200000">
                <a:off x="7825867" y="1702573"/>
                <a:ext cx="388339" cy="132295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Arrow: Left 1">
                <a:extLst>
                  <a:ext uri="{FF2B5EF4-FFF2-40B4-BE49-F238E27FC236}">
                    <a16:creationId xmlns:a16="http://schemas.microsoft.com/office/drawing/2014/main" id="{1DD24725-219F-4BE9-9104-68B7139E557A}"/>
                  </a:ext>
                </a:extLst>
              </p:cNvPr>
              <p:cNvSpPr/>
              <p:nvPr/>
            </p:nvSpPr>
            <p:spPr>
              <a:xfrm rot="5400000" flipH="1">
                <a:off x="6294410" y="2660234"/>
                <a:ext cx="1756651" cy="775945"/>
              </a:xfrm>
              <a:custGeom>
                <a:avLst/>
                <a:gdLst>
                  <a:gd name="connsiteX0" fmla="*/ 0 w 3105150"/>
                  <a:gd name="connsiteY0" fmla="*/ 685800 h 1371600"/>
                  <a:gd name="connsiteX1" fmla="*/ 1028700 w 3105150"/>
                  <a:gd name="connsiteY1" fmla="*/ 0 h 1371600"/>
                  <a:gd name="connsiteX2" fmla="*/ 1028700 w 3105150"/>
                  <a:gd name="connsiteY2" fmla="*/ 342900 h 1371600"/>
                  <a:gd name="connsiteX3" fmla="*/ 3105150 w 3105150"/>
                  <a:gd name="connsiteY3" fmla="*/ 342900 h 1371600"/>
                  <a:gd name="connsiteX4" fmla="*/ 3105150 w 3105150"/>
                  <a:gd name="connsiteY4" fmla="*/ 1028700 h 1371600"/>
                  <a:gd name="connsiteX5" fmla="*/ 1028700 w 3105150"/>
                  <a:gd name="connsiteY5" fmla="*/ 1028700 h 1371600"/>
                  <a:gd name="connsiteX6" fmla="*/ 1028700 w 3105150"/>
                  <a:gd name="connsiteY6" fmla="*/ 1371600 h 1371600"/>
                  <a:gd name="connsiteX7" fmla="*/ 0 w 3105150"/>
                  <a:gd name="connsiteY7" fmla="*/ 685800 h 1371600"/>
                  <a:gd name="connsiteX0" fmla="*/ 0 w 3105150"/>
                  <a:gd name="connsiteY0" fmla="*/ 685800 h 1371600"/>
                  <a:gd name="connsiteX1" fmla="*/ 1028700 w 3105150"/>
                  <a:gd name="connsiteY1" fmla="*/ 0 h 1371600"/>
                  <a:gd name="connsiteX2" fmla="*/ 1028700 w 3105150"/>
                  <a:gd name="connsiteY2" fmla="*/ 342900 h 1371600"/>
                  <a:gd name="connsiteX3" fmla="*/ 3105150 w 3105150"/>
                  <a:gd name="connsiteY3" fmla="*/ 342900 h 1371600"/>
                  <a:gd name="connsiteX4" fmla="*/ 2381250 w 3105150"/>
                  <a:gd name="connsiteY4" fmla="*/ 1028700 h 1371600"/>
                  <a:gd name="connsiteX5" fmla="*/ 1028700 w 3105150"/>
                  <a:gd name="connsiteY5" fmla="*/ 1028700 h 1371600"/>
                  <a:gd name="connsiteX6" fmla="*/ 1028700 w 3105150"/>
                  <a:gd name="connsiteY6" fmla="*/ 1371600 h 1371600"/>
                  <a:gd name="connsiteX7" fmla="*/ 0 w 3105150"/>
                  <a:gd name="connsiteY7" fmla="*/ 685800 h 1371600"/>
                  <a:gd name="connsiteX0" fmla="*/ 0 w 3105150"/>
                  <a:gd name="connsiteY0" fmla="*/ 685800 h 1371600"/>
                  <a:gd name="connsiteX1" fmla="*/ 1028700 w 3105150"/>
                  <a:gd name="connsiteY1" fmla="*/ 0 h 1371600"/>
                  <a:gd name="connsiteX2" fmla="*/ 1028700 w 3105150"/>
                  <a:gd name="connsiteY2" fmla="*/ 342900 h 1371600"/>
                  <a:gd name="connsiteX3" fmla="*/ 3105150 w 3105150"/>
                  <a:gd name="connsiteY3" fmla="*/ 342900 h 1371600"/>
                  <a:gd name="connsiteX4" fmla="*/ 2221230 w 3105150"/>
                  <a:gd name="connsiteY4" fmla="*/ 1028700 h 1371600"/>
                  <a:gd name="connsiteX5" fmla="*/ 1028700 w 3105150"/>
                  <a:gd name="connsiteY5" fmla="*/ 1028700 h 1371600"/>
                  <a:gd name="connsiteX6" fmla="*/ 1028700 w 3105150"/>
                  <a:gd name="connsiteY6" fmla="*/ 1371600 h 1371600"/>
                  <a:gd name="connsiteX7" fmla="*/ 0 w 3105150"/>
                  <a:gd name="connsiteY7" fmla="*/ 685800 h 1371600"/>
                  <a:gd name="connsiteX0" fmla="*/ 0 w 3105150"/>
                  <a:gd name="connsiteY0" fmla="*/ 685800 h 1371600"/>
                  <a:gd name="connsiteX1" fmla="*/ 1028700 w 3105150"/>
                  <a:gd name="connsiteY1" fmla="*/ 0 h 1371600"/>
                  <a:gd name="connsiteX2" fmla="*/ 1028700 w 3105150"/>
                  <a:gd name="connsiteY2" fmla="*/ 342900 h 1371600"/>
                  <a:gd name="connsiteX3" fmla="*/ 3105150 w 3105150"/>
                  <a:gd name="connsiteY3" fmla="*/ 342900 h 1371600"/>
                  <a:gd name="connsiteX4" fmla="*/ 2332209 w 3105150"/>
                  <a:gd name="connsiteY4" fmla="*/ 1028700 h 1371600"/>
                  <a:gd name="connsiteX5" fmla="*/ 1028700 w 3105150"/>
                  <a:gd name="connsiteY5" fmla="*/ 1028700 h 1371600"/>
                  <a:gd name="connsiteX6" fmla="*/ 1028700 w 3105150"/>
                  <a:gd name="connsiteY6" fmla="*/ 1371600 h 1371600"/>
                  <a:gd name="connsiteX7" fmla="*/ 0 w 3105150"/>
                  <a:gd name="connsiteY7" fmla="*/ 685800 h 137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05150" h="1371600">
                    <a:moveTo>
                      <a:pt x="0" y="685800"/>
                    </a:moveTo>
                    <a:lnTo>
                      <a:pt x="1028700" y="0"/>
                    </a:lnTo>
                    <a:lnTo>
                      <a:pt x="1028700" y="342900"/>
                    </a:lnTo>
                    <a:lnTo>
                      <a:pt x="3105150" y="342900"/>
                    </a:lnTo>
                    <a:lnTo>
                      <a:pt x="2332209" y="1028700"/>
                    </a:lnTo>
                    <a:lnTo>
                      <a:pt x="1028700" y="1028700"/>
                    </a:lnTo>
                    <a:lnTo>
                      <a:pt x="1028700" y="1371600"/>
                    </a:lnTo>
                    <a:lnTo>
                      <a:pt x="0" y="68580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A16EF4E-28DA-46E3-9B05-F0492E608D9D}"/>
                </a:ext>
              </a:extLst>
            </p:cNvPr>
            <p:cNvGrpSpPr/>
            <p:nvPr/>
          </p:nvGrpSpPr>
          <p:grpSpPr>
            <a:xfrm rot="16200000">
              <a:off x="4550228" y="3382088"/>
              <a:ext cx="1662830" cy="1756652"/>
              <a:chOff x="6784763" y="2169880"/>
              <a:chExt cx="1662830" cy="1756652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8622213-F7D9-474E-ADA5-15859150FF26}"/>
                  </a:ext>
                </a:extLst>
              </p:cNvPr>
              <p:cNvSpPr/>
              <p:nvPr/>
            </p:nvSpPr>
            <p:spPr>
              <a:xfrm rot="16200000">
                <a:off x="7708906" y="1819533"/>
                <a:ext cx="388339" cy="1089034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Arrow: Left 1">
                <a:extLst>
                  <a:ext uri="{FF2B5EF4-FFF2-40B4-BE49-F238E27FC236}">
                    <a16:creationId xmlns:a16="http://schemas.microsoft.com/office/drawing/2014/main" id="{444601CD-51F8-4FEC-AA83-66BE45FF0354}"/>
                  </a:ext>
                </a:extLst>
              </p:cNvPr>
              <p:cNvSpPr/>
              <p:nvPr/>
            </p:nvSpPr>
            <p:spPr>
              <a:xfrm rot="5400000" flipH="1">
                <a:off x="6294410" y="2660234"/>
                <a:ext cx="1756651" cy="775945"/>
              </a:xfrm>
              <a:custGeom>
                <a:avLst/>
                <a:gdLst>
                  <a:gd name="connsiteX0" fmla="*/ 0 w 3105150"/>
                  <a:gd name="connsiteY0" fmla="*/ 685800 h 1371600"/>
                  <a:gd name="connsiteX1" fmla="*/ 1028700 w 3105150"/>
                  <a:gd name="connsiteY1" fmla="*/ 0 h 1371600"/>
                  <a:gd name="connsiteX2" fmla="*/ 1028700 w 3105150"/>
                  <a:gd name="connsiteY2" fmla="*/ 342900 h 1371600"/>
                  <a:gd name="connsiteX3" fmla="*/ 3105150 w 3105150"/>
                  <a:gd name="connsiteY3" fmla="*/ 342900 h 1371600"/>
                  <a:gd name="connsiteX4" fmla="*/ 3105150 w 3105150"/>
                  <a:gd name="connsiteY4" fmla="*/ 1028700 h 1371600"/>
                  <a:gd name="connsiteX5" fmla="*/ 1028700 w 3105150"/>
                  <a:gd name="connsiteY5" fmla="*/ 1028700 h 1371600"/>
                  <a:gd name="connsiteX6" fmla="*/ 1028700 w 3105150"/>
                  <a:gd name="connsiteY6" fmla="*/ 1371600 h 1371600"/>
                  <a:gd name="connsiteX7" fmla="*/ 0 w 3105150"/>
                  <a:gd name="connsiteY7" fmla="*/ 685800 h 1371600"/>
                  <a:gd name="connsiteX0" fmla="*/ 0 w 3105150"/>
                  <a:gd name="connsiteY0" fmla="*/ 685800 h 1371600"/>
                  <a:gd name="connsiteX1" fmla="*/ 1028700 w 3105150"/>
                  <a:gd name="connsiteY1" fmla="*/ 0 h 1371600"/>
                  <a:gd name="connsiteX2" fmla="*/ 1028700 w 3105150"/>
                  <a:gd name="connsiteY2" fmla="*/ 342900 h 1371600"/>
                  <a:gd name="connsiteX3" fmla="*/ 3105150 w 3105150"/>
                  <a:gd name="connsiteY3" fmla="*/ 342900 h 1371600"/>
                  <a:gd name="connsiteX4" fmla="*/ 2381250 w 3105150"/>
                  <a:gd name="connsiteY4" fmla="*/ 1028700 h 1371600"/>
                  <a:gd name="connsiteX5" fmla="*/ 1028700 w 3105150"/>
                  <a:gd name="connsiteY5" fmla="*/ 1028700 h 1371600"/>
                  <a:gd name="connsiteX6" fmla="*/ 1028700 w 3105150"/>
                  <a:gd name="connsiteY6" fmla="*/ 1371600 h 1371600"/>
                  <a:gd name="connsiteX7" fmla="*/ 0 w 3105150"/>
                  <a:gd name="connsiteY7" fmla="*/ 685800 h 1371600"/>
                  <a:gd name="connsiteX0" fmla="*/ 0 w 3105150"/>
                  <a:gd name="connsiteY0" fmla="*/ 685800 h 1371600"/>
                  <a:gd name="connsiteX1" fmla="*/ 1028700 w 3105150"/>
                  <a:gd name="connsiteY1" fmla="*/ 0 h 1371600"/>
                  <a:gd name="connsiteX2" fmla="*/ 1028700 w 3105150"/>
                  <a:gd name="connsiteY2" fmla="*/ 342900 h 1371600"/>
                  <a:gd name="connsiteX3" fmla="*/ 3105150 w 3105150"/>
                  <a:gd name="connsiteY3" fmla="*/ 342900 h 1371600"/>
                  <a:gd name="connsiteX4" fmla="*/ 2221230 w 3105150"/>
                  <a:gd name="connsiteY4" fmla="*/ 1028700 h 1371600"/>
                  <a:gd name="connsiteX5" fmla="*/ 1028700 w 3105150"/>
                  <a:gd name="connsiteY5" fmla="*/ 1028700 h 1371600"/>
                  <a:gd name="connsiteX6" fmla="*/ 1028700 w 3105150"/>
                  <a:gd name="connsiteY6" fmla="*/ 1371600 h 1371600"/>
                  <a:gd name="connsiteX7" fmla="*/ 0 w 3105150"/>
                  <a:gd name="connsiteY7" fmla="*/ 685800 h 1371600"/>
                  <a:gd name="connsiteX0" fmla="*/ 0 w 3105150"/>
                  <a:gd name="connsiteY0" fmla="*/ 685800 h 1371600"/>
                  <a:gd name="connsiteX1" fmla="*/ 1028700 w 3105150"/>
                  <a:gd name="connsiteY1" fmla="*/ 0 h 1371600"/>
                  <a:gd name="connsiteX2" fmla="*/ 1028700 w 3105150"/>
                  <a:gd name="connsiteY2" fmla="*/ 342900 h 1371600"/>
                  <a:gd name="connsiteX3" fmla="*/ 3105150 w 3105150"/>
                  <a:gd name="connsiteY3" fmla="*/ 342900 h 1371600"/>
                  <a:gd name="connsiteX4" fmla="*/ 2332209 w 3105150"/>
                  <a:gd name="connsiteY4" fmla="*/ 1028700 h 1371600"/>
                  <a:gd name="connsiteX5" fmla="*/ 1028700 w 3105150"/>
                  <a:gd name="connsiteY5" fmla="*/ 1028700 h 1371600"/>
                  <a:gd name="connsiteX6" fmla="*/ 1028700 w 3105150"/>
                  <a:gd name="connsiteY6" fmla="*/ 1371600 h 1371600"/>
                  <a:gd name="connsiteX7" fmla="*/ 0 w 3105150"/>
                  <a:gd name="connsiteY7" fmla="*/ 685800 h 137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05150" h="1371600">
                    <a:moveTo>
                      <a:pt x="0" y="685800"/>
                    </a:moveTo>
                    <a:lnTo>
                      <a:pt x="1028700" y="0"/>
                    </a:lnTo>
                    <a:lnTo>
                      <a:pt x="1028700" y="342900"/>
                    </a:lnTo>
                    <a:lnTo>
                      <a:pt x="3105150" y="342900"/>
                    </a:lnTo>
                    <a:lnTo>
                      <a:pt x="2332209" y="1028700"/>
                    </a:lnTo>
                    <a:lnTo>
                      <a:pt x="1028700" y="1028700"/>
                    </a:lnTo>
                    <a:lnTo>
                      <a:pt x="1028700" y="1371600"/>
                    </a:lnTo>
                    <a:lnTo>
                      <a:pt x="0" y="68580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91976CD-E2E1-45DD-A97F-369224C079F1}"/>
                </a:ext>
              </a:extLst>
            </p:cNvPr>
            <p:cNvSpPr/>
            <p:nvPr/>
          </p:nvSpPr>
          <p:spPr>
            <a:xfrm rot="16200000">
              <a:off x="5344866" y="1707072"/>
              <a:ext cx="388339" cy="13139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Arrow: Left 1">
              <a:extLst>
                <a:ext uri="{FF2B5EF4-FFF2-40B4-BE49-F238E27FC236}">
                  <a16:creationId xmlns:a16="http://schemas.microsoft.com/office/drawing/2014/main" id="{EC3B9A4C-FE1F-4233-8E6E-27FB3DCF71BA}"/>
                </a:ext>
              </a:extLst>
            </p:cNvPr>
            <p:cNvSpPr/>
            <p:nvPr/>
          </p:nvSpPr>
          <p:spPr>
            <a:xfrm rot="10800000" flipH="1">
              <a:off x="5752916" y="1974495"/>
              <a:ext cx="1756651" cy="775945"/>
            </a:xfrm>
            <a:custGeom>
              <a:avLst/>
              <a:gdLst>
                <a:gd name="connsiteX0" fmla="*/ 0 w 3105150"/>
                <a:gd name="connsiteY0" fmla="*/ 685800 h 1371600"/>
                <a:gd name="connsiteX1" fmla="*/ 1028700 w 3105150"/>
                <a:gd name="connsiteY1" fmla="*/ 0 h 1371600"/>
                <a:gd name="connsiteX2" fmla="*/ 1028700 w 3105150"/>
                <a:gd name="connsiteY2" fmla="*/ 342900 h 1371600"/>
                <a:gd name="connsiteX3" fmla="*/ 3105150 w 3105150"/>
                <a:gd name="connsiteY3" fmla="*/ 342900 h 1371600"/>
                <a:gd name="connsiteX4" fmla="*/ 3105150 w 3105150"/>
                <a:gd name="connsiteY4" fmla="*/ 1028700 h 1371600"/>
                <a:gd name="connsiteX5" fmla="*/ 1028700 w 3105150"/>
                <a:gd name="connsiteY5" fmla="*/ 1028700 h 1371600"/>
                <a:gd name="connsiteX6" fmla="*/ 1028700 w 3105150"/>
                <a:gd name="connsiteY6" fmla="*/ 1371600 h 1371600"/>
                <a:gd name="connsiteX7" fmla="*/ 0 w 3105150"/>
                <a:gd name="connsiteY7" fmla="*/ 685800 h 1371600"/>
                <a:gd name="connsiteX0" fmla="*/ 0 w 3105150"/>
                <a:gd name="connsiteY0" fmla="*/ 685800 h 1371600"/>
                <a:gd name="connsiteX1" fmla="*/ 1028700 w 3105150"/>
                <a:gd name="connsiteY1" fmla="*/ 0 h 1371600"/>
                <a:gd name="connsiteX2" fmla="*/ 1028700 w 3105150"/>
                <a:gd name="connsiteY2" fmla="*/ 342900 h 1371600"/>
                <a:gd name="connsiteX3" fmla="*/ 3105150 w 3105150"/>
                <a:gd name="connsiteY3" fmla="*/ 342900 h 1371600"/>
                <a:gd name="connsiteX4" fmla="*/ 2381250 w 3105150"/>
                <a:gd name="connsiteY4" fmla="*/ 1028700 h 1371600"/>
                <a:gd name="connsiteX5" fmla="*/ 1028700 w 3105150"/>
                <a:gd name="connsiteY5" fmla="*/ 1028700 h 1371600"/>
                <a:gd name="connsiteX6" fmla="*/ 1028700 w 3105150"/>
                <a:gd name="connsiteY6" fmla="*/ 1371600 h 1371600"/>
                <a:gd name="connsiteX7" fmla="*/ 0 w 3105150"/>
                <a:gd name="connsiteY7" fmla="*/ 685800 h 1371600"/>
                <a:gd name="connsiteX0" fmla="*/ 0 w 3105150"/>
                <a:gd name="connsiteY0" fmla="*/ 685800 h 1371600"/>
                <a:gd name="connsiteX1" fmla="*/ 1028700 w 3105150"/>
                <a:gd name="connsiteY1" fmla="*/ 0 h 1371600"/>
                <a:gd name="connsiteX2" fmla="*/ 1028700 w 3105150"/>
                <a:gd name="connsiteY2" fmla="*/ 342900 h 1371600"/>
                <a:gd name="connsiteX3" fmla="*/ 3105150 w 3105150"/>
                <a:gd name="connsiteY3" fmla="*/ 342900 h 1371600"/>
                <a:gd name="connsiteX4" fmla="*/ 2221230 w 3105150"/>
                <a:gd name="connsiteY4" fmla="*/ 1028700 h 1371600"/>
                <a:gd name="connsiteX5" fmla="*/ 1028700 w 3105150"/>
                <a:gd name="connsiteY5" fmla="*/ 1028700 h 1371600"/>
                <a:gd name="connsiteX6" fmla="*/ 1028700 w 3105150"/>
                <a:gd name="connsiteY6" fmla="*/ 1371600 h 1371600"/>
                <a:gd name="connsiteX7" fmla="*/ 0 w 3105150"/>
                <a:gd name="connsiteY7" fmla="*/ 685800 h 1371600"/>
                <a:gd name="connsiteX0" fmla="*/ 0 w 3105150"/>
                <a:gd name="connsiteY0" fmla="*/ 685800 h 1371600"/>
                <a:gd name="connsiteX1" fmla="*/ 1028700 w 3105150"/>
                <a:gd name="connsiteY1" fmla="*/ 0 h 1371600"/>
                <a:gd name="connsiteX2" fmla="*/ 1028700 w 3105150"/>
                <a:gd name="connsiteY2" fmla="*/ 342900 h 1371600"/>
                <a:gd name="connsiteX3" fmla="*/ 3105150 w 3105150"/>
                <a:gd name="connsiteY3" fmla="*/ 342900 h 1371600"/>
                <a:gd name="connsiteX4" fmla="*/ 2332209 w 3105150"/>
                <a:gd name="connsiteY4" fmla="*/ 1028700 h 1371600"/>
                <a:gd name="connsiteX5" fmla="*/ 1028700 w 3105150"/>
                <a:gd name="connsiteY5" fmla="*/ 1028700 h 1371600"/>
                <a:gd name="connsiteX6" fmla="*/ 1028700 w 3105150"/>
                <a:gd name="connsiteY6" fmla="*/ 1371600 h 1371600"/>
                <a:gd name="connsiteX7" fmla="*/ 0 w 3105150"/>
                <a:gd name="connsiteY7" fmla="*/ 6858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05150" h="1371600">
                  <a:moveTo>
                    <a:pt x="0" y="685800"/>
                  </a:moveTo>
                  <a:lnTo>
                    <a:pt x="1028700" y="0"/>
                  </a:lnTo>
                  <a:lnTo>
                    <a:pt x="1028700" y="342900"/>
                  </a:lnTo>
                  <a:lnTo>
                    <a:pt x="3105150" y="342900"/>
                  </a:lnTo>
                  <a:lnTo>
                    <a:pt x="2332209" y="1028700"/>
                  </a:lnTo>
                  <a:lnTo>
                    <a:pt x="1028700" y="1028700"/>
                  </a:lnTo>
                  <a:lnTo>
                    <a:pt x="1028700" y="1371600"/>
                  </a:lnTo>
                  <a:lnTo>
                    <a:pt x="0" y="68580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Arrow: Left 1">
              <a:extLst>
                <a:ext uri="{FF2B5EF4-FFF2-40B4-BE49-F238E27FC236}">
                  <a16:creationId xmlns:a16="http://schemas.microsoft.com/office/drawing/2014/main" id="{420D825D-0889-4C41-883D-F6976834B598}"/>
                </a:ext>
              </a:extLst>
            </p:cNvPr>
            <p:cNvSpPr/>
            <p:nvPr/>
          </p:nvSpPr>
          <p:spPr>
            <a:xfrm rot="5400000" flipH="1">
              <a:off x="3817910" y="2660234"/>
              <a:ext cx="1756651" cy="775945"/>
            </a:xfrm>
            <a:custGeom>
              <a:avLst/>
              <a:gdLst>
                <a:gd name="connsiteX0" fmla="*/ 0 w 3105150"/>
                <a:gd name="connsiteY0" fmla="*/ 685800 h 1371600"/>
                <a:gd name="connsiteX1" fmla="*/ 1028700 w 3105150"/>
                <a:gd name="connsiteY1" fmla="*/ 0 h 1371600"/>
                <a:gd name="connsiteX2" fmla="*/ 1028700 w 3105150"/>
                <a:gd name="connsiteY2" fmla="*/ 342900 h 1371600"/>
                <a:gd name="connsiteX3" fmla="*/ 3105150 w 3105150"/>
                <a:gd name="connsiteY3" fmla="*/ 342900 h 1371600"/>
                <a:gd name="connsiteX4" fmla="*/ 3105150 w 3105150"/>
                <a:gd name="connsiteY4" fmla="*/ 1028700 h 1371600"/>
                <a:gd name="connsiteX5" fmla="*/ 1028700 w 3105150"/>
                <a:gd name="connsiteY5" fmla="*/ 1028700 h 1371600"/>
                <a:gd name="connsiteX6" fmla="*/ 1028700 w 3105150"/>
                <a:gd name="connsiteY6" fmla="*/ 1371600 h 1371600"/>
                <a:gd name="connsiteX7" fmla="*/ 0 w 3105150"/>
                <a:gd name="connsiteY7" fmla="*/ 685800 h 1371600"/>
                <a:gd name="connsiteX0" fmla="*/ 0 w 3105150"/>
                <a:gd name="connsiteY0" fmla="*/ 685800 h 1371600"/>
                <a:gd name="connsiteX1" fmla="*/ 1028700 w 3105150"/>
                <a:gd name="connsiteY1" fmla="*/ 0 h 1371600"/>
                <a:gd name="connsiteX2" fmla="*/ 1028700 w 3105150"/>
                <a:gd name="connsiteY2" fmla="*/ 342900 h 1371600"/>
                <a:gd name="connsiteX3" fmla="*/ 3105150 w 3105150"/>
                <a:gd name="connsiteY3" fmla="*/ 342900 h 1371600"/>
                <a:gd name="connsiteX4" fmla="*/ 2381250 w 3105150"/>
                <a:gd name="connsiteY4" fmla="*/ 1028700 h 1371600"/>
                <a:gd name="connsiteX5" fmla="*/ 1028700 w 3105150"/>
                <a:gd name="connsiteY5" fmla="*/ 1028700 h 1371600"/>
                <a:gd name="connsiteX6" fmla="*/ 1028700 w 3105150"/>
                <a:gd name="connsiteY6" fmla="*/ 1371600 h 1371600"/>
                <a:gd name="connsiteX7" fmla="*/ 0 w 3105150"/>
                <a:gd name="connsiteY7" fmla="*/ 685800 h 1371600"/>
                <a:gd name="connsiteX0" fmla="*/ 0 w 3105150"/>
                <a:gd name="connsiteY0" fmla="*/ 685800 h 1371600"/>
                <a:gd name="connsiteX1" fmla="*/ 1028700 w 3105150"/>
                <a:gd name="connsiteY1" fmla="*/ 0 h 1371600"/>
                <a:gd name="connsiteX2" fmla="*/ 1028700 w 3105150"/>
                <a:gd name="connsiteY2" fmla="*/ 342900 h 1371600"/>
                <a:gd name="connsiteX3" fmla="*/ 3105150 w 3105150"/>
                <a:gd name="connsiteY3" fmla="*/ 342900 h 1371600"/>
                <a:gd name="connsiteX4" fmla="*/ 2221230 w 3105150"/>
                <a:gd name="connsiteY4" fmla="*/ 1028700 h 1371600"/>
                <a:gd name="connsiteX5" fmla="*/ 1028700 w 3105150"/>
                <a:gd name="connsiteY5" fmla="*/ 1028700 h 1371600"/>
                <a:gd name="connsiteX6" fmla="*/ 1028700 w 3105150"/>
                <a:gd name="connsiteY6" fmla="*/ 1371600 h 1371600"/>
                <a:gd name="connsiteX7" fmla="*/ 0 w 3105150"/>
                <a:gd name="connsiteY7" fmla="*/ 685800 h 1371600"/>
                <a:gd name="connsiteX0" fmla="*/ 0 w 3105150"/>
                <a:gd name="connsiteY0" fmla="*/ 685800 h 1371600"/>
                <a:gd name="connsiteX1" fmla="*/ 1028700 w 3105150"/>
                <a:gd name="connsiteY1" fmla="*/ 0 h 1371600"/>
                <a:gd name="connsiteX2" fmla="*/ 1028700 w 3105150"/>
                <a:gd name="connsiteY2" fmla="*/ 342900 h 1371600"/>
                <a:gd name="connsiteX3" fmla="*/ 3105150 w 3105150"/>
                <a:gd name="connsiteY3" fmla="*/ 342900 h 1371600"/>
                <a:gd name="connsiteX4" fmla="*/ 2332209 w 3105150"/>
                <a:gd name="connsiteY4" fmla="*/ 1028700 h 1371600"/>
                <a:gd name="connsiteX5" fmla="*/ 1028700 w 3105150"/>
                <a:gd name="connsiteY5" fmla="*/ 1028700 h 1371600"/>
                <a:gd name="connsiteX6" fmla="*/ 1028700 w 3105150"/>
                <a:gd name="connsiteY6" fmla="*/ 1371600 h 1371600"/>
                <a:gd name="connsiteX7" fmla="*/ 0 w 3105150"/>
                <a:gd name="connsiteY7" fmla="*/ 6858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05150" h="1371600">
                  <a:moveTo>
                    <a:pt x="0" y="685800"/>
                  </a:moveTo>
                  <a:lnTo>
                    <a:pt x="1028700" y="0"/>
                  </a:lnTo>
                  <a:lnTo>
                    <a:pt x="1028700" y="342900"/>
                  </a:lnTo>
                  <a:lnTo>
                    <a:pt x="3105150" y="342900"/>
                  </a:lnTo>
                  <a:lnTo>
                    <a:pt x="2332209" y="1028700"/>
                  </a:lnTo>
                  <a:lnTo>
                    <a:pt x="1028700" y="1028700"/>
                  </a:lnTo>
                  <a:lnTo>
                    <a:pt x="1028700" y="1371600"/>
                  </a:lnTo>
                  <a:lnTo>
                    <a:pt x="0" y="68580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A6ED8D64-ABFA-4C5B-84CA-E3CA3F9E67C6}"/>
              </a:ext>
            </a:extLst>
          </p:cNvPr>
          <p:cNvSpPr/>
          <p:nvPr/>
        </p:nvSpPr>
        <p:spPr>
          <a:xfrm>
            <a:off x="1284835" y="1532981"/>
            <a:ext cx="2167386" cy="1201604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2AF7CF-FFFB-4D79-BA83-E3C26556611E}"/>
              </a:ext>
            </a:extLst>
          </p:cNvPr>
          <p:cNvSpPr txBox="1"/>
          <p:nvPr/>
        </p:nvSpPr>
        <p:spPr>
          <a:xfrm>
            <a:off x="1438634" y="1668981"/>
            <a:ext cx="21061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Open Sans" panose="020B0606030504020204" pitchFamily="34" charset="0"/>
              </a:rPr>
              <a:t>สร้างมูลค่าเพิ่ม</a:t>
            </a:r>
            <a:endParaRPr lang="th-TH" sz="3600" dirty="0">
              <a:solidFill>
                <a:srgbClr val="282F39"/>
              </a:solidFill>
              <a:latin typeface="Open Sans" panose="020B0606030504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F9AABF5-A197-49F9-ADB9-3BC1253E75C3}"/>
              </a:ext>
            </a:extLst>
          </p:cNvPr>
          <p:cNvSpPr/>
          <p:nvPr/>
        </p:nvSpPr>
        <p:spPr>
          <a:xfrm>
            <a:off x="1209782" y="1532981"/>
            <a:ext cx="71803" cy="120160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F424DAF-680C-41A0-B8B6-40B29E134209}"/>
              </a:ext>
            </a:extLst>
          </p:cNvPr>
          <p:cNvSpPr/>
          <p:nvPr/>
        </p:nvSpPr>
        <p:spPr>
          <a:xfrm>
            <a:off x="1284835" y="4895088"/>
            <a:ext cx="2167386" cy="1201604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858563-6E0B-4183-B86B-97EAB44ADF10}"/>
              </a:ext>
            </a:extLst>
          </p:cNvPr>
          <p:cNvSpPr txBox="1"/>
          <p:nvPr/>
        </p:nvSpPr>
        <p:spPr>
          <a:xfrm>
            <a:off x="1438635" y="5031088"/>
            <a:ext cx="21061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Open Sans" panose="020B0606030504020204" pitchFamily="34" charset="0"/>
              </a:rPr>
              <a:t>จัดจำหน่าย/ให้บริการ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F2F9343-EFBA-4A87-B741-F020FB0EA5DF}"/>
              </a:ext>
            </a:extLst>
          </p:cNvPr>
          <p:cNvSpPr/>
          <p:nvPr/>
        </p:nvSpPr>
        <p:spPr>
          <a:xfrm>
            <a:off x="1209782" y="4895088"/>
            <a:ext cx="71803" cy="12016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0D56378-A6F5-45D9-9ED1-268C8B18C294}"/>
              </a:ext>
            </a:extLst>
          </p:cNvPr>
          <p:cNvSpPr/>
          <p:nvPr/>
        </p:nvSpPr>
        <p:spPr>
          <a:xfrm>
            <a:off x="8711301" y="1532981"/>
            <a:ext cx="2167386" cy="1201604"/>
          </a:xfrm>
          <a:prstGeom prst="rect">
            <a:avLst/>
          </a:prstGeom>
          <a:solidFill>
            <a:schemeClr val="accent5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C9FC73C-8093-460E-9A6B-89C72CF99195}"/>
              </a:ext>
            </a:extLst>
          </p:cNvPr>
          <p:cNvSpPr txBox="1"/>
          <p:nvPr/>
        </p:nvSpPr>
        <p:spPr>
          <a:xfrm>
            <a:off x="8865101" y="1668981"/>
            <a:ext cx="18117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Open Sans" panose="020B0606030504020204" pitchFamily="34" charset="0"/>
              </a:rPr>
              <a:t>ต่อยอดผลิตภัณฑ์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0C624C6-4A78-41CE-900F-C9753A57E5A7}"/>
              </a:ext>
            </a:extLst>
          </p:cNvPr>
          <p:cNvSpPr/>
          <p:nvPr/>
        </p:nvSpPr>
        <p:spPr>
          <a:xfrm>
            <a:off x="8636248" y="1532981"/>
            <a:ext cx="71803" cy="120160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2A25CB9-F04D-4761-AC10-722B2D8B1712}"/>
              </a:ext>
            </a:extLst>
          </p:cNvPr>
          <p:cNvSpPr/>
          <p:nvPr/>
        </p:nvSpPr>
        <p:spPr>
          <a:xfrm>
            <a:off x="8711301" y="4895088"/>
            <a:ext cx="2167386" cy="1201604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02347BC-85C2-4EA6-AE2B-B4DC4ABFE625}"/>
              </a:ext>
            </a:extLst>
          </p:cNvPr>
          <p:cNvSpPr txBox="1"/>
          <p:nvPr/>
        </p:nvSpPr>
        <p:spPr>
          <a:xfrm>
            <a:off x="8865101" y="5031088"/>
            <a:ext cx="18117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b="1" dirty="0">
                <a:solidFill>
                  <a:srgbClr val="282F39"/>
                </a:solidFill>
                <a:latin typeface="Open Sans" panose="020B0606030504020204" pitchFamily="34" charset="0"/>
              </a:rPr>
              <a:t>รับผลตอบแทนเป็นกำไร/เงิน</a:t>
            </a:r>
            <a:endParaRPr lang="th-TH" sz="2800" dirty="0">
              <a:solidFill>
                <a:srgbClr val="282F39"/>
              </a:solidFill>
              <a:latin typeface="Open Sans" panose="020B0606030504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3199CF5-48A5-44B6-93B1-C855FBC291C5}"/>
              </a:ext>
            </a:extLst>
          </p:cNvPr>
          <p:cNvSpPr/>
          <p:nvPr/>
        </p:nvSpPr>
        <p:spPr>
          <a:xfrm>
            <a:off x="8636248" y="4895088"/>
            <a:ext cx="71803" cy="12016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5AD5625-BF85-47E8-BB88-A783A575D010}"/>
              </a:ext>
            </a:extLst>
          </p:cNvPr>
          <p:cNvSpPr txBox="1"/>
          <p:nvPr/>
        </p:nvSpPr>
        <p:spPr>
          <a:xfrm>
            <a:off x="5233932" y="3273179"/>
            <a:ext cx="17305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การปักดิ้นลายไทย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7154602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val 36">
            <a:extLst>
              <a:ext uri="{FF2B5EF4-FFF2-40B4-BE49-F238E27FC236}">
                <a16:creationId xmlns:a16="http://schemas.microsoft.com/office/drawing/2014/main" id="{B47E0894-5FF6-4780-839E-0268CFD65858}"/>
              </a:ext>
            </a:extLst>
          </p:cNvPr>
          <p:cNvSpPr/>
          <p:nvPr/>
        </p:nvSpPr>
        <p:spPr>
          <a:xfrm>
            <a:off x="11512283" y="243039"/>
            <a:ext cx="451117" cy="45111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99AC3C-FE44-4341-B799-F20DE8937C2B}"/>
              </a:ext>
            </a:extLst>
          </p:cNvPr>
          <p:cNvSpPr txBox="1"/>
          <p:nvPr/>
        </p:nvSpPr>
        <p:spPr>
          <a:xfrm>
            <a:off x="1202749" y="235148"/>
            <a:ext cx="96737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000" b="1" dirty="0">
                <a:solidFill>
                  <a:srgbClr val="282F39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ศิลปวัฒนธรรมเชิงพาณิชย์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6ED8D64-ABFA-4C5B-84CA-E3CA3F9E67C6}"/>
              </a:ext>
            </a:extLst>
          </p:cNvPr>
          <p:cNvSpPr/>
          <p:nvPr/>
        </p:nvSpPr>
        <p:spPr>
          <a:xfrm>
            <a:off x="5204578" y="1533673"/>
            <a:ext cx="2167386" cy="1201604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2AF7CF-FFFB-4D79-BA83-E3C26556611E}"/>
              </a:ext>
            </a:extLst>
          </p:cNvPr>
          <p:cNvSpPr txBox="1"/>
          <p:nvPr/>
        </p:nvSpPr>
        <p:spPr>
          <a:xfrm>
            <a:off x="5175924" y="1511761"/>
            <a:ext cx="21061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Open Sans" panose="020B0606030504020204" pitchFamily="34" charset="0"/>
              </a:rPr>
              <a:t>สร้างมูลค่าเพิ่ม</a:t>
            </a:r>
            <a:endParaRPr lang="th-TH" sz="3600" dirty="0">
              <a:solidFill>
                <a:srgbClr val="282F39"/>
              </a:solidFill>
              <a:latin typeface="Open Sans" panose="020B0606030504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F9AABF5-A197-49F9-ADB9-3BC1253E75C3}"/>
              </a:ext>
            </a:extLst>
          </p:cNvPr>
          <p:cNvSpPr/>
          <p:nvPr/>
        </p:nvSpPr>
        <p:spPr>
          <a:xfrm>
            <a:off x="5140023" y="1511761"/>
            <a:ext cx="71803" cy="120160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F424DAF-680C-41A0-B8B6-40B29E134209}"/>
              </a:ext>
            </a:extLst>
          </p:cNvPr>
          <p:cNvSpPr/>
          <p:nvPr/>
        </p:nvSpPr>
        <p:spPr>
          <a:xfrm>
            <a:off x="7657850" y="1511761"/>
            <a:ext cx="2167386" cy="1201604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858563-6E0B-4183-B86B-97EAB44ADF10}"/>
              </a:ext>
            </a:extLst>
          </p:cNvPr>
          <p:cNvSpPr txBox="1"/>
          <p:nvPr/>
        </p:nvSpPr>
        <p:spPr>
          <a:xfrm>
            <a:off x="8305515" y="1525577"/>
            <a:ext cx="21061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Open Sans" panose="020B0606030504020204" pitchFamily="34" charset="0"/>
              </a:rPr>
              <a:t>จัดจำหน่าย/ให้บริการ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F2F9343-EFBA-4A87-B741-F020FB0EA5DF}"/>
              </a:ext>
            </a:extLst>
          </p:cNvPr>
          <p:cNvSpPr/>
          <p:nvPr/>
        </p:nvSpPr>
        <p:spPr>
          <a:xfrm>
            <a:off x="1209782" y="4895088"/>
            <a:ext cx="71803" cy="12016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0D56378-A6F5-45D9-9ED1-268C8B18C294}"/>
              </a:ext>
            </a:extLst>
          </p:cNvPr>
          <p:cNvSpPr/>
          <p:nvPr/>
        </p:nvSpPr>
        <p:spPr>
          <a:xfrm>
            <a:off x="2366421" y="1513722"/>
            <a:ext cx="2167386" cy="1201604"/>
          </a:xfrm>
          <a:prstGeom prst="rect">
            <a:avLst/>
          </a:prstGeom>
          <a:solidFill>
            <a:schemeClr val="accent5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C9FC73C-8093-460E-9A6B-89C72CF99195}"/>
              </a:ext>
            </a:extLst>
          </p:cNvPr>
          <p:cNvSpPr txBox="1"/>
          <p:nvPr/>
        </p:nvSpPr>
        <p:spPr>
          <a:xfrm>
            <a:off x="3021335" y="1439769"/>
            <a:ext cx="18117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Open Sans" panose="020B0606030504020204" pitchFamily="34" charset="0"/>
              </a:rPr>
              <a:t>ต่อยอดผลิตภัณฑ์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0C624C6-4A78-41CE-900F-C9753A57E5A7}"/>
              </a:ext>
            </a:extLst>
          </p:cNvPr>
          <p:cNvSpPr/>
          <p:nvPr/>
        </p:nvSpPr>
        <p:spPr>
          <a:xfrm>
            <a:off x="4536599" y="1511761"/>
            <a:ext cx="71803" cy="120160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2A25CB9-F04D-4761-AC10-722B2D8B1712}"/>
              </a:ext>
            </a:extLst>
          </p:cNvPr>
          <p:cNvSpPr/>
          <p:nvPr/>
        </p:nvSpPr>
        <p:spPr>
          <a:xfrm>
            <a:off x="9924943" y="1525577"/>
            <a:ext cx="2167386" cy="1201604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02347BC-85C2-4EA6-AE2B-B4DC4ABFE625}"/>
              </a:ext>
            </a:extLst>
          </p:cNvPr>
          <p:cNvSpPr txBox="1"/>
          <p:nvPr/>
        </p:nvSpPr>
        <p:spPr>
          <a:xfrm>
            <a:off x="10411679" y="1637471"/>
            <a:ext cx="18117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b="1" dirty="0">
                <a:solidFill>
                  <a:srgbClr val="282F39"/>
                </a:solidFill>
                <a:latin typeface="Open Sans" panose="020B0606030504020204" pitchFamily="34" charset="0"/>
              </a:rPr>
              <a:t>รับผลตอบแทนเป็นกำไร/เงิน</a:t>
            </a:r>
            <a:endParaRPr lang="th-TH" sz="2800" dirty="0">
              <a:solidFill>
                <a:srgbClr val="282F39"/>
              </a:solidFill>
              <a:latin typeface="Open Sans" panose="020B0606030504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3199CF5-48A5-44B6-93B1-C855FBC291C5}"/>
              </a:ext>
            </a:extLst>
          </p:cNvPr>
          <p:cNvSpPr/>
          <p:nvPr/>
        </p:nvSpPr>
        <p:spPr>
          <a:xfrm>
            <a:off x="9889042" y="1538370"/>
            <a:ext cx="71803" cy="12016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5AD5625-BF85-47E8-BB88-A783A575D010}"/>
              </a:ext>
            </a:extLst>
          </p:cNvPr>
          <p:cNvSpPr txBox="1"/>
          <p:nvPr/>
        </p:nvSpPr>
        <p:spPr>
          <a:xfrm>
            <a:off x="224146" y="1781204"/>
            <a:ext cx="2306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Open Sans" panose="020B0606030504020204" pitchFamily="34" charset="0"/>
              </a:rPr>
              <a:t>การปักดิ้นลายไทย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422" y="2256792"/>
            <a:ext cx="1042034" cy="15756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728" y="2778913"/>
            <a:ext cx="2815305" cy="3219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305" y="2757189"/>
            <a:ext cx="3898592" cy="36774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3983" y="2825259"/>
            <a:ext cx="2971806" cy="220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748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val 36">
            <a:extLst>
              <a:ext uri="{FF2B5EF4-FFF2-40B4-BE49-F238E27FC236}">
                <a16:creationId xmlns:a16="http://schemas.microsoft.com/office/drawing/2014/main" id="{B47E0894-5FF6-4780-839E-0268CFD65858}"/>
              </a:ext>
            </a:extLst>
          </p:cNvPr>
          <p:cNvSpPr/>
          <p:nvPr/>
        </p:nvSpPr>
        <p:spPr>
          <a:xfrm>
            <a:off x="11512283" y="243039"/>
            <a:ext cx="451117" cy="45111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99AC3C-FE44-4341-B799-F20DE8937C2B}"/>
              </a:ext>
            </a:extLst>
          </p:cNvPr>
          <p:cNvSpPr txBox="1"/>
          <p:nvPr/>
        </p:nvSpPr>
        <p:spPr>
          <a:xfrm>
            <a:off x="1202749" y="235148"/>
            <a:ext cx="96737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000" b="1" dirty="0">
                <a:solidFill>
                  <a:srgbClr val="282F39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ศิลปวัฒนธรรมเชิงพาณิชย์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6ED8D64-ABFA-4C5B-84CA-E3CA3F9E67C6}"/>
              </a:ext>
            </a:extLst>
          </p:cNvPr>
          <p:cNvSpPr/>
          <p:nvPr/>
        </p:nvSpPr>
        <p:spPr>
          <a:xfrm>
            <a:off x="5204578" y="1533673"/>
            <a:ext cx="2167386" cy="1201604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2AF7CF-FFFB-4D79-BA83-E3C26556611E}"/>
              </a:ext>
            </a:extLst>
          </p:cNvPr>
          <p:cNvSpPr txBox="1"/>
          <p:nvPr/>
        </p:nvSpPr>
        <p:spPr>
          <a:xfrm>
            <a:off x="5175924" y="1511761"/>
            <a:ext cx="21061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Open Sans" panose="020B0606030504020204" pitchFamily="34" charset="0"/>
              </a:rPr>
              <a:t>สร้างมูลค่าเพิ่ม</a:t>
            </a:r>
            <a:endParaRPr lang="th-TH" sz="3600" dirty="0">
              <a:solidFill>
                <a:srgbClr val="282F39"/>
              </a:solidFill>
              <a:latin typeface="Open Sans" panose="020B0606030504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F9AABF5-A197-49F9-ADB9-3BC1253E75C3}"/>
              </a:ext>
            </a:extLst>
          </p:cNvPr>
          <p:cNvSpPr/>
          <p:nvPr/>
        </p:nvSpPr>
        <p:spPr>
          <a:xfrm>
            <a:off x="5140023" y="1511761"/>
            <a:ext cx="71803" cy="120160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F424DAF-680C-41A0-B8B6-40B29E134209}"/>
              </a:ext>
            </a:extLst>
          </p:cNvPr>
          <p:cNvSpPr/>
          <p:nvPr/>
        </p:nvSpPr>
        <p:spPr>
          <a:xfrm>
            <a:off x="7657850" y="1511761"/>
            <a:ext cx="2167386" cy="1201604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858563-6E0B-4183-B86B-97EAB44ADF10}"/>
              </a:ext>
            </a:extLst>
          </p:cNvPr>
          <p:cNvSpPr txBox="1"/>
          <p:nvPr/>
        </p:nvSpPr>
        <p:spPr>
          <a:xfrm>
            <a:off x="8305515" y="1525577"/>
            <a:ext cx="21061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Open Sans" panose="020B0606030504020204" pitchFamily="34" charset="0"/>
              </a:rPr>
              <a:t>จัดจำหน่าย/ให้บริการ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F2F9343-EFBA-4A87-B741-F020FB0EA5DF}"/>
              </a:ext>
            </a:extLst>
          </p:cNvPr>
          <p:cNvSpPr/>
          <p:nvPr/>
        </p:nvSpPr>
        <p:spPr>
          <a:xfrm>
            <a:off x="1209782" y="4895088"/>
            <a:ext cx="71803" cy="12016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0D56378-A6F5-45D9-9ED1-268C8B18C294}"/>
              </a:ext>
            </a:extLst>
          </p:cNvPr>
          <p:cNvSpPr/>
          <p:nvPr/>
        </p:nvSpPr>
        <p:spPr>
          <a:xfrm>
            <a:off x="2366421" y="1513722"/>
            <a:ext cx="2167386" cy="1201604"/>
          </a:xfrm>
          <a:prstGeom prst="rect">
            <a:avLst/>
          </a:prstGeom>
          <a:solidFill>
            <a:schemeClr val="accent5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C9FC73C-8093-460E-9A6B-89C72CF99195}"/>
              </a:ext>
            </a:extLst>
          </p:cNvPr>
          <p:cNvSpPr txBox="1"/>
          <p:nvPr/>
        </p:nvSpPr>
        <p:spPr>
          <a:xfrm>
            <a:off x="3021335" y="1439769"/>
            <a:ext cx="18117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Open Sans" panose="020B0606030504020204" pitchFamily="34" charset="0"/>
              </a:rPr>
              <a:t>ต่อยอดผลิตภัณฑ์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0C624C6-4A78-41CE-900F-C9753A57E5A7}"/>
              </a:ext>
            </a:extLst>
          </p:cNvPr>
          <p:cNvSpPr/>
          <p:nvPr/>
        </p:nvSpPr>
        <p:spPr>
          <a:xfrm>
            <a:off x="4536599" y="1511761"/>
            <a:ext cx="71803" cy="120160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2A25CB9-F04D-4761-AC10-722B2D8B1712}"/>
              </a:ext>
            </a:extLst>
          </p:cNvPr>
          <p:cNvSpPr/>
          <p:nvPr/>
        </p:nvSpPr>
        <p:spPr>
          <a:xfrm>
            <a:off x="9924943" y="1525577"/>
            <a:ext cx="2167386" cy="1201604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02347BC-85C2-4EA6-AE2B-B4DC4ABFE625}"/>
              </a:ext>
            </a:extLst>
          </p:cNvPr>
          <p:cNvSpPr txBox="1"/>
          <p:nvPr/>
        </p:nvSpPr>
        <p:spPr>
          <a:xfrm>
            <a:off x="10411679" y="1637471"/>
            <a:ext cx="18117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b="1" dirty="0">
                <a:solidFill>
                  <a:srgbClr val="282F39"/>
                </a:solidFill>
                <a:latin typeface="Open Sans" panose="020B0606030504020204" pitchFamily="34" charset="0"/>
              </a:rPr>
              <a:t>รับผลตอบแทนเป็นกำไร/เงิน</a:t>
            </a:r>
            <a:endParaRPr lang="th-TH" sz="2800" dirty="0">
              <a:solidFill>
                <a:srgbClr val="282F39"/>
              </a:solidFill>
              <a:latin typeface="Open Sans" panose="020B0606030504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3199CF5-48A5-44B6-93B1-C855FBC291C5}"/>
              </a:ext>
            </a:extLst>
          </p:cNvPr>
          <p:cNvSpPr/>
          <p:nvPr/>
        </p:nvSpPr>
        <p:spPr>
          <a:xfrm>
            <a:off x="9889042" y="1538370"/>
            <a:ext cx="71803" cy="12016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5AD5625-BF85-47E8-BB88-A783A575D010}"/>
              </a:ext>
            </a:extLst>
          </p:cNvPr>
          <p:cNvSpPr txBox="1"/>
          <p:nvPr/>
        </p:nvSpPr>
        <p:spPr>
          <a:xfrm>
            <a:off x="224146" y="1781204"/>
            <a:ext cx="2306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Open Sans" panose="020B0606030504020204" pitchFamily="34" charset="0"/>
              </a:rPr>
              <a:t>การกระแหนะลายไทย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22181"/>
          <a:stretch/>
        </p:blipFill>
        <p:spPr>
          <a:xfrm>
            <a:off x="163389" y="2734572"/>
            <a:ext cx="1824029" cy="33077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5" t="10577" r="23641" b="9496"/>
          <a:stretch/>
        </p:blipFill>
        <p:spPr>
          <a:xfrm>
            <a:off x="4481545" y="2782484"/>
            <a:ext cx="1720037" cy="28479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7" t="9378" r="9329" b="5308"/>
          <a:stretch/>
        </p:blipFill>
        <p:spPr>
          <a:xfrm>
            <a:off x="6149215" y="2757189"/>
            <a:ext cx="1508635" cy="17230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860" y="2734572"/>
            <a:ext cx="2405784" cy="29774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7850" y="2752767"/>
            <a:ext cx="4130317" cy="172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653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D0F07BA-F125-491E-BF2C-5C85881D5434}"/>
              </a:ext>
            </a:extLst>
          </p:cNvPr>
          <p:cNvSpPr txBox="1"/>
          <p:nvPr/>
        </p:nvSpPr>
        <p:spPr>
          <a:xfrm>
            <a:off x="3212272" y="1904119"/>
            <a:ext cx="5246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ศิลปวัฒนธรรม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8982EA6-550A-4823-84E9-F00B4D0E92FC}"/>
              </a:ext>
            </a:extLst>
          </p:cNvPr>
          <p:cNvSpPr/>
          <p:nvPr/>
        </p:nvSpPr>
        <p:spPr>
          <a:xfrm>
            <a:off x="1281581" y="706095"/>
            <a:ext cx="2919033" cy="5030071"/>
          </a:xfrm>
          <a:prstGeom prst="roundRect">
            <a:avLst>
              <a:gd name="adj" fmla="val 10059"/>
            </a:avLst>
          </a:prstGeom>
          <a:solidFill>
            <a:srgbClr val="00206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0B246C4-4FF7-498F-B450-D37433932079}"/>
              </a:ext>
            </a:extLst>
          </p:cNvPr>
          <p:cNvSpPr/>
          <p:nvPr/>
        </p:nvSpPr>
        <p:spPr>
          <a:xfrm>
            <a:off x="7708924" y="706095"/>
            <a:ext cx="2919033" cy="5030071"/>
          </a:xfrm>
          <a:prstGeom prst="roundRect">
            <a:avLst>
              <a:gd name="adj" fmla="val 10059"/>
            </a:avLst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34FE74-D34C-4D70-9B57-13FD7FDA80C3}"/>
              </a:ext>
            </a:extLst>
          </p:cNvPr>
          <p:cNvSpPr/>
          <p:nvPr/>
        </p:nvSpPr>
        <p:spPr>
          <a:xfrm>
            <a:off x="1910995" y="2683931"/>
            <a:ext cx="2289619" cy="26839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FB8A92-E9DC-481D-AC26-488D57F6A867}"/>
              </a:ext>
            </a:extLst>
          </p:cNvPr>
          <p:cNvSpPr txBox="1"/>
          <p:nvPr/>
        </p:nvSpPr>
        <p:spPr>
          <a:xfrm>
            <a:off x="5212374" y="2801205"/>
            <a:ext cx="177096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SERVICES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54F7DB-0D9A-4D48-AB86-BA692DEFF4B1}"/>
              </a:ext>
            </a:extLst>
          </p:cNvPr>
          <p:cNvSpPr txBox="1"/>
          <p:nvPr/>
        </p:nvSpPr>
        <p:spPr>
          <a:xfrm>
            <a:off x="1910995" y="1998789"/>
            <a:ext cx="228961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5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คุณค่า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</a:t>
            </a:r>
            <a:endParaRPr kumimoji="0" lang="en-GB" sz="2500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633384-1E43-48AF-80B0-B5DF31468F25}"/>
              </a:ext>
            </a:extLst>
          </p:cNvPr>
          <p:cNvSpPr txBox="1"/>
          <p:nvPr/>
        </p:nvSpPr>
        <p:spPr>
          <a:xfrm>
            <a:off x="8014402" y="1998789"/>
            <a:ext cx="228961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5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มูลค่า</a:t>
            </a:r>
            <a:endParaRPr kumimoji="0" lang="en-GB" sz="2500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1240D9-A9DD-467F-9FB6-D33B1217B6D8}"/>
              </a:ext>
            </a:extLst>
          </p:cNvPr>
          <p:cNvSpPr/>
          <p:nvPr/>
        </p:nvSpPr>
        <p:spPr>
          <a:xfrm>
            <a:off x="8023632" y="2683932"/>
            <a:ext cx="2289619" cy="26839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12AE60-E6B6-4A7F-B7A7-BFF5D52353AF}"/>
              </a:ext>
            </a:extLst>
          </p:cNvPr>
          <p:cNvSpPr txBox="1"/>
          <p:nvPr/>
        </p:nvSpPr>
        <p:spPr>
          <a:xfrm>
            <a:off x="1910995" y="2900489"/>
            <a:ext cx="228961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นามธรรม</a:t>
            </a:r>
            <a:endParaRPr kumimoji="0" lang="en-GB" sz="3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50421C-A2BA-4478-A115-22033CF8EF3E}"/>
              </a:ext>
            </a:extLst>
          </p:cNvPr>
          <p:cNvSpPr txBox="1"/>
          <p:nvPr/>
        </p:nvSpPr>
        <p:spPr>
          <a:xfrm>
            <a:off x="8014402" y="2900489"/>
            <a:ext cx="228961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เชิงพาณิชย์</a:t>
            </a:r>
            <a:endParaRPr kumimoji="0" lang="en-GB" sz="3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E77555-0B73-40B6-A82A-87C5F9E8273E}"/>
              </a:ext>
            </a:extLst>
          </p:cNvPr>
          <p:cNvSpPr txBox="1"/>
          <p:nvPr/>
        </p:nvSpPr>
        <p:spPr>
          <a:xfrm>
            <a:off x="1655237" y="3649291"/>
            <a:ext cx="26219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อนุรักษ์/รักษา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สืบสาน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เผยแพร่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0686E2-557E-4B9C-8EC4-C824676E4287}"/>
              </a:ext>
            </a:extLst>
          </p:cNvPr>
          <p:cNvSpPr txBox="1"/>
          <p:nvPr/>
        </p:nvSpPr>
        <p:spPr>
          <a:xfrm>
            <a:off x="7804827" y="3649291"/>
            <a:ext cx="2621980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ต่อยอดผลิตภัณฑ์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sz="1600" dirty="0">
                <a:solidFill>
                  <a:srgbClr val="FFFFF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สร้างมูลค่าเพิ่ม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จัดจำหน่าย/ให้บริการ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sz="1600" dirty="0">
                <a:solidFill>
                  <a:srgbClr val="FFFFF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กำไร/ตัวเงิน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9224498-291E-463A-AD51-F745E7430AA7}"/>
              </a:ext>
            </a:extLst>
          </p:cNvPr>
          <p:cNvSpPr/>
          <p:nvPr/>
        </p:nvSpPr>
        <p:spPr>
          <a:xfrm>
            <a:off x="1386444" y="5977067"/>
            <a:ext cx="2709306" cy="229000"/>
          </a:xfrm>
          <a:prstGeom prst="ellipse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ABEB96C-2B55-4D57-8712-2AE0F7A3A89A}"/>
              </a:ext>
            </a:extLst>
          </p:cNvPr>
          <p:cNvSpPr/>
          <p:nvPr/>
        </p:nvSpPr>
        <p:spPr>
          <a:xfrm>
            <a:off x="7394222" y="5995624"/>
            <a:ext cx="2709306" cy="229000"/>
          </a:xfrm>
          <a:prstGeom prst="ellipse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5997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8623" y="365125"/>
            <a:ext cx="3583700" cy="5765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1038" y="365125"/>
            <a:ext cx="3632339" cy="6036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5741" y="365125"/>
            <a:ext cx="3655297" cy="595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017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B0A9C50-B290-4C30-A65A-9D7AB111D154}"/>
              </a:ext>
            </a:extLst>
          </p:cNvPr>
          <p:cNvSpPr txBox="1"/>
          <p:nvPr/>
        </p:nvSpPr>
        <p:spPr>
          <a:xfrm>
            <a:off x="1131558" y="612863"/>
            <a:ext cx="563727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000" b="1" dirty="0">
                <a:solidFill>
                  <a:schemeClr val="accent6">
                    <a:lumMod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อย่างไร</a:t>
            </a:r>
            <a:r>
              <a:rPr lang="en-US" sz="5000" b="1" dirty="0">
                <a:solidFill>
                  <a:schemeClr val="accent6">
                    <a:lumMod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b="1" dirty="0">
                <a:solidFill>
                  <a:schemeClr val="accent6">
                    <a:lumMod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ไปสู่ศิลปวัฒนธรรมเชิงพาณิชย์</a:t>
            </a:r>
            <a:endParaRPr kumimoji="0" lang="en-GB" sz="5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16977A-112F-4154-95F5-0608714FBFEE}"/>
              </a:ext>
            </a:extLst>
          </p:cNvPr>
          <p:cNvSpPr txBox="1"/>
          <p:nvPr/>
        </p:nvSpPr>
        <p:spPr>
          <a:xfrm>
            <a:off x="2314506" y="2246323"/>
            <a:ext cx="4466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</a:rPr>
              <a:t>การออกแบบ</a:t>
            </a:r>
            <a:r>
              <a:rPr lang="en-US" sz="2400" dirty="0">
                <a:solidFill>
                  <a:srgbClr val="002060"/>
                </a:solidFill>
                <a:latin typeface="Open Sans" panose="020B0606030504020204" pitchFamily="34" charset="0"/>
              </a:rPr>
              <a:t>: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</a:rPr>
              <a:t>ไม่ปล่อยให้สินค้า/ผลิตภัณฑ์ทางวัฒนธรรมเป็นไปตามธรรมชาติของผู้ผลิต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16977A-112F-4154-95F5-0608714FBFEE}"/>
              </a:ext>
            </a:extLst>
          </p:cNvPr>
          <p:cNvSpPr txBox="1"/>
          <p:nvPr/>
        </p:nvSpPr>
        <p:spPr>
          <a:xfrm>
            <a:off x="2314506" y="3503623"/>
            <a:ext cx="3271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b="1" noProof="0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</a:rPr>
              <a:t>ยกระดับมาตรฐาน </a:t>
            </a:r>
            <a:r>
              <a:rPr lang="en-US" sz="2400" noProof="0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</a:rPr>
              <a:t>: </a:t>
            </a:r>
            <a:r>
              <a:rPr lang="th-TH" sz="2400" noProof="0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</a:rPr>
              <a:t>เพื่อให้เกิดความน่าเชื่อถือและเป็นที่ยอมรับ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16977A-112F-4154-95F5-0608714FBFEE}"/>
              </a:ext>
            </a:extLst>
          </p:cNvPr>
          <p:cNvSpPr txBox="1"/>
          <p:nvPr/>
        </p:nvSpPr>
        <p:spPr>
          <a:xfrm>
            <a:off x="2314506" y="4646623"/>
            <a:ext cx="3271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Open Sans" panose="020B0606030504020204" pitchFamily="34" charset="0"/>
              </a:rPr>
              <a:t>พัฒนาช่องทางการตลาด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Open Sans" panose="020B0606030504020204" pitchFamily="34" charset="0"/>
              </a:rPr>
              <a:t>: </a:t>
            </a:r>
            <a:r>
              <a:rPr lang="th-TH" sz="2400" noProof="0" dirty="0">
                <a:solidFill>
                  <a:srgbClr val="282F39"/>
                </a:solidFill>
                <a:latin typeface="Open Sans" panose="020B0606030504020204" pitchFamily="34" charset="0"/>
              </a:rPr>
              <a:t>เข้าถึงและปิดทุกช่องทางของกลุ่มเป้าหมาย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506323" y="2331267"/>
            <a:ext cx="506366" cy="5063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1506323" y="3518717"/>
            <a:ext cx="506366" cy="5063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2" name="Oval 21"/>
          <p:cNvSpPr/>
          <p:nvPr/>
        </p:nvSpPr>
        <p:spPr>
          <a:xfrm>
            <a:off x="1506323" y="4744267"/>
            <a:ext cx="506366" cy="50636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DF6620A-543F-46FB-9694-325B7105F3A7}"/>
              </a:ext>
            </a:extLst>
          </p:cNvPr>
          <p:cNvSpPr/>
          <p:nvPr/>
        </p:nvSpPr>
        <p:spPr>
          <a:xfrm>
            <a:off x="6878755" y="5344328"/>
            <a:ext cx="3964000" cy="303741"/>
          </a:xfrm>
          <a:prstGeom prst="ellipse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5"/>
          <p:cNvSpPr>
            <a:spLocks noEditPoints="1"/>
          </p:cNvSpPr>
          <p:nvPr/>
        </p:nvSpPr>
        <p:spPr bwMode="auto">
          <a:xfrm>
            <a:off x="7549091" y="975782"/>
            <a:ext cx="2525959" cy="4800601"/>
          </a:xfrm>
          <a:custGeom>
            <a:avLst/>
            <a:gdLst>
              <a:gd name="T0" fmla="*/ 69 w 590"/>
              <a:gd name="T1" fmla="*/ 1055 h 1124"/>
              <a:gd name="T2" fmla="*/ 0 w 590"/>
              <a:gd name="T3" fmla="*/ 1055 h 1124"/>
              <a:gd name="T4" fmla="*/ 0 w 590"/>
              <a:gd name="T5" fmla="*/ 64 h 1124"/>
              <a:gd name="T6" fmla="*/ 11 w 590"/>
              <a:gd name="T7" fmla="*/ 64 h 1124"/>
              <a:gd name="T8" fmla="*/ 173 w 590"/>
              <a:gd name="T9" fmla="*/ 64 h 1124"/>
              <a:gd name="T10" fmla="*/ 183 w 590"/>
              <a:gd name="T11" fmla="*/ 53 h 1124"/>
              <a:gd name="T12" fmla="*/ 183 w 590"/>
              <a:gd name="T13" fmla="*/ 0 h 1124"/>
              <a:gd name="T14" fmla="*/ 217 w 590"/>
              <a:gd name="T15" fmla="*/ 10 h 1124"/>
              <a:gd name="T16" fmla="*/ 376 w 590"/>
              <a:gd name="T17" fmla="*/ 58 h 1124"/>
              <a:gd name="T18" fmla="*/ 464 w 590"/>
              <a:gd name="T19" fmla="*/ 64 h 1124"/>
              <a:gd name="T20" fmla="*/ 590 w 590"/>
              <a:gd name="T21" fmla="*/ 64 h 1124"/>
              <a:gd name="T22" fmla="*/ 590 w 590"/>
              <a:gd name="T23" fmla="*/ 1055 h 1124"/>
              <a:gd name="T24" fmla="*/ 522 w 590"/>
              <a:gd name="T25" fmla="*/ 1055 h 1124"/>
              <a:gd name="T26" fmla="*/ 522 w 590"/>
              <a:gd name="T27" fmla="*/ 1044 h 1124"/>
              <a:gd name="T28" fmla="*/ 521 w 590"/>
              <a:gd name="T29" fmla="*/ 953 h 1124"/>
              <a:gd name="T30" fmla="*/ 516 w 590"/>
              <a:gd name="T31" fmla="*/ 944 h 1124"/>
              <a:gd name="T32" fmla="*/ 511 w 590"/>
              <a:gd name="T33" fmla="*/ 953 h 1124"/>
              <a:gd name="T34" fmla="*/ 511 w 590"/>
              <a:gd name="T35" fmla="*/ 1042 h 1124"/>
              <a:gd name="T36" fmla="*/ 511 w 590"/>
              <a:gd name="T37" fmla="*/ 1055 h 1124"/>
              <a:gd name="T38" fmla="*/ 182 w 590"/>
              <a:gd name="T39" fmla="*/ 1124 h 1124"/>
              <a:gd name="T40" fmla="*/ 182 w 590"/>
              <a:gd name="T41" fmla="*/ 1111 h 1124"/>
              <a:gd name="T42" fmla="*/ 183 w 590"/>
              <a:gd name="T43" fmla="*/ 291 h 1124"/>
              <a:gd name="T44" fmla="*/ 183 w 590"/>
              <a:gd name="T45" fmla="*/ 147 h 1124"/>
              <a:gd name="T46" fmla="*/ 171 w 590"/>
              <a:gd name="T47" fmla="*/ 134 h 1124"/>
              <a:gd name="T48" fmla="*/ 82 w 590"/>
              <a:gd name="T49" fmla="*/ 134 h 1124"/>
              <a:gd name="T50" fmla="*/ 69 w 590"/>
              <a:gd name="T51" fmla="*/ 147 h 1124"/>
              <a:gd name="T52" fmla="*/ 69 w 590"/>
              <a:gd name="T53" fmla="*/ 1040 h 1124"/>
              <a:gd name="T54" fmla="*/ 69 w 590"/>
              <a:gd name="T55" fmla="*/ 1055 h 1124"/>
              <a:gd name="T56" fmla="*/ 511 w 590"/>
              <a:gd name="T57" fmla="*/ 592 h 1124"/>
              <a:gd name="T58" fmla="*/ 511 w 590"/>
              <a:gd name="T59" fmla="*/ 843 h 1124"/>
              <a:gd name="T60" fmla="*/ 516 w 590"/>
              <a:gd name="T61" fmla="*/ 857 h 1124"/>
              <a:gd name="T62" fmla="*/ 521 w 590"/>
              <a:gd name="T63" fmla="*/ 844 h 1124"/>
              <a:gd name="T64" fmla="*/ 521 w 590"/>
              <a:gd name="T65" fmla="*/ 342 h 1124"/>
              <a:gd name="T66" fmla="*/ 516 w 590"/>
              <a:gd name="T67" fmla="*/ 329 h 1124"/>
              <a:gd name="T68" fmla="*/ 511 w 590"/>
              <a:gd name="T69" fmla="*/ 342 h 1124"/>
              <a:gd name="T70" fmla="*/ 511 w 590"/>
              <a:gd name="T71" fmla="*/ 592 h 1124"/>
              <a:gd name="T72" fmla="*/ 321 w 590"/>
              <a:gd name="T73" fmla="*/ 634 h 1124"/>
              <a:gd name="T74" fmla="*/ 317 w 590"/>
              <a:gd name="T75" fmla="*/ 632 h 1124"/>
              <a:gd name="T76" fmla="*/ 240 w 590"/>
              <a:gd name="T77" fmla="*/ 627 h 1124"/>
              <a:gd name="T78" fmla="*/ 225 w 590"/>
              <a:gd name="T79" fmla="*/ 641 h 1124"/>
              <a:gd name="T80" fmla="*/ 242 w 590"/>
              <a:gd name="T81" fmla="*/ 653 h 1124"/>
              <a:gd name="T82" fmla="*/ 281 w 590"/>
              <a:gd name="T83" fmla="*/ 644 h 1124"/>
              <a:gd name="T84" fmla="*/ 321 w 590"/>
              <a:gd name="T85" fmla="*/ 634 h 1124"/>
              <a:gd name="T86" fmla="*/ 521 w 590"/>
              <a:gd name="T87" fmla="*/ 190 h 1124"/>
              <a:gd name="T88" fmla="*/ 521 w 590"/>
              <a:gd name="T89" fmla="*/ 143 h 1124"/>
              <a:gd name="T90" fmla="*/ 517 w 590"/>
              <a:gd name="T91" fmla="*/ 134 h 1124"/>
              <a:gd name="T92" fmla="*/ 511 w 590"/>
              <a:gd name="T93" fmla="*/ 142 h 1124"/>
              <a:gd name="T94" fmla="*/ 511 w 590"/>
              <a:gd name="T95" fmla="*/ 238 h 1124"/>
              <a:gd name="T96" fmla="*/ 516 w 590"/>
              <a:gd name="T97" fmla="*/ 246 h 1124"/>
              <a:gd name="T98" fmla="*/ 521 w 590"/>
              <a:gd name="T99" fmla="*/ 238 h 1124"/>
              <a:gd name="T100" fmla="*/ 521 w 590"/>
              <a:gd name="T101" fmla="*/ 190 h 1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90" h="1124">
                <a:moveTo>
                  <a:pt x="69" y="1055"/>
                </a:moveTo>
                <a:cubicBezTo>
                  <a:pt x="45" y="1055"/>
                  <a:pt x="23" y="1055"/>
                  <a:pt x="0" y="1055"/>
                </a:cubicBezTo>
                <a:cubicBezTo>
                  <a:pt x="0" y="725"/>
                  <a:pt x="0" y="395"/>
                  <a:pt x="0" y="64"/>
                </a:cubicBezTo>
                <a:cubicBezTo>
                  <a:pt x="3" y="64"/>
                  <a:pt x="7" y="64"/>
                  <a:pt x="11" y="64"/>
                </a:cubicBezTo>
                <a:cubicBezTo>
                  <a:pt x="65" y="64"/>
                  <a:pt x="119" y="64"/>
                  <a:pt x="173" y="64"/>
                </a:cubicBezTo>
                <a:cubicBezTo>
                  <a:pt x="181" y="64"/>
                  <a:pt x="184" y="61"/>
                  <a:pt x="183" y="53"/>
                </a:cubicBezTo>
                <a:cubicBezTo>
                  <a:pt x="183" y="36"/>
                  <a:pt x="183" y="19"/>
                  <a:pt x="183" y="0"/>
                </a:cubicBezTo>
                <a:cubicBezTo>
                  <a:pt x="196" y="3"/>
                  <a:pt x="207" y="6"/>
                  <a:pt x="217" y="10"/>
                </a:cubicBezTo>
                <a:cubicBezTo>
                  <a:pt x="270" y="26"/>
                  <a:pt x="323" y="41"/>
                  <a:pt x="376" y="58"/>
                </a:cubicBezTo>
                <a:cubicBezTo>
                  <a:pt x="405" y="68"/>
                  <a:pt x="434" y="63"/>
                  <a:pt x="464" y="64"/>
                </a:cubicBezTo>
                <a:cubicBezTo>
                  <a:pt x="506" y="65"/>
                  <a:pt x="547" y="64"/>
                  <a:pt x="590" y="64"/>
                </a:cubicBezTo>
                <a:cubicBezTo>
                  <a:pt x="590" y="394"/>
                  <a:pt x="590" y="724"/>
                  <a:pt x="590" y="1055"/>
                </a:cubicBezTo>
                <a:cubicBezTo>
                  <a:pt x="568" y="1055"/>
                  <a:pt x="545" y="1055"/>
                  <a:pt x="522" y="1055"/>
                </a:cubicBezTo>
                <a:cubicBezTo>
                  <a:pt x="522" y="1051"/>
                  <a:pt x="522" y="1047"/>
                  <a:pt x="522" y="1044"/>
                </a:cubicBezTo>
                <a:cubicBezTo>
                  <a:pt x="521" y="1014"/>
                  <a:pt x="522" y="983"/>
                  <a:pt x="521" y="953"/>
                </a:cubicBezTo>
                <a:cubicBezTo>
                  <a:pt x="521" y="950"/>
                  <a:pt x="518" y="947"/>
                  <a:pt x="516" y="944"/>
                </a:cubicBezTo>
                <a:cubicBezTo>
                  <a:pt x="515" y="947"/>
                  <a:pt x="511" y="950"/>
                  <a:pt x="511" y="953"/>
                </a:cubicBezTo>
                <a:cubicBezTo>
                  <a:pt x="511" y="982"/>
                  <a:pt x="511" y="1012"/>
                  <a:pt x="511" y="1042"/>
                </a:cubicBezTo>
                <a:cubicBezTo>
                  <a:pt x="511" y="1046"/>
                  <a:pt x="511" y="1050"/>
                  <a:pt x="511" y="1055"/>
                </a:cubicBezTo>
                <a:cubicBezTo>
                  <a:pt x="401" y="1078"/>
                  <a:pt x="292" y="1101"/>
                  <a:pt x="182" y="1124"/>
                </a:cubicBezTo>
                <a:cubicBezTo>
                  <a:pt x="182" y="1119"/>
                  <a:pt x="182" y="1115"/>
                  <a:pt x="182" y="1111"/>
                </a:cubicBezTo>
                <a:cubicBezTo>
                  <a:pt x="182" y="838"/>
                  <a:pt x="183" y="564"/>
                  <a:pt x="183" y="291"/>
                </a:cubicBezTo>
                <a:cubicBezTo>
                  <a:pt x="183" y="243"/>
                  <a:pt x="183" y="195"/>
                  <a:pt x="183" y="147"/>
                </a:cubicBezTo>
                <a:cubicBezTo>
                  <a:pt x="183" y="137"/>
                  <a:pt x="180" y="134"/>
                  <a:pt x="171" y="134"/>
                </a:cubicBezTo>
                <a:cubicBezTo>
                  <a:pt x="141" y="135"/>
                  <a:pt x="111" y="135"/>
                  <a:pt x="82" y="134"/>
                </a:cubicBezTo>
                <a:cubicBezTo>
                  <a:pt x="71" y="134"/>
                  <a:pt x="69" y="137"/>
                  <a:pt x="69" y="147"/>
                </a:cubicBezTo>
                <a:cubicBezTo>
                  <a:pt x="69" y="445"/>
                  <a:pt x="69" y="743"/>
                  <a:pt x="69" y="1040"/>
                </a:cubicBezTo>
                <a:cubicBezTo>
                  <a:pt x="69" y="1045"/>
                  <a:pt x="69" y="1050"/>
                  <a:pt x="69" y="1055"/>
                </a:cubicBezTo>
                <a:close/>
                <a:moveTo>
                  <a:pt x="511" y="592"/>
                </a:moveTo>
                <a:cubicBezTo>
                  <a:pt x="511" y="676"/>
                  <a:pt x="511" y="760"/>
                  <a:pt x="511" y="843"/>
                </a:cubicBezTo>
                <a:cubicBezTo>
                  <a:pt x="511" y="848"/>
                  <a:pt x="508" y="857"/>
                  <a:pt x="516" y="857"/>
                </a:cubicBezTo>
                <a:cubicBezTo>
                  <a:pt x="525" y="858"/>
                  <a:pt x="521" y="849"/>
                  <a:pt x="521" y="844"/>
                </a:cubicBezTo>
                <a:cubicBezTo>
                  <a:pt x="522" y="677"/>
                  <a:pt x="522" y="509"/>
                  <a:pt x="521" y="342"/>
                </a:cubicBezTo>
                <a:cubicBezTo>
                  <a:pt x="521" y="337"/>
                  <a:pt x="525" y="330"/>
                  <a:pt x="516" y="329"/>
                </a:cubicBezTo>
                <a:cubicBezTo>
                  <a:pt x="515" y="329"/>
                  <a:pt x="511" y="338"/>
                  <a:pt x="511" y="342"/>
                </a:cubicBezTo>
                <a:cubicBezTo>
                  <a:pt x="511" y="426"/>
                  <a:pt x="511" y="509"/>
                  <a:pt x="511" y="592"/>
                </a:cubicBezTo>
                <a:close/>
                <a:moveTo>
                  <a:pt x="321" y="634"/>
                </a:moveTo>
                <a:cubicBezTo>
                  <a:pt x="319" y="633"/>
                  <a:pt x="318" y="632"/>
                  <a:pt x="317" y="632"/>
                </a:cubicBezTo>
                <a:cubicBezTo>
                  <a:pt x="291" y="630"/>
                  <a:pt x="265" y="628"/>
                  <a:pt x="240" y="627"/>
                </a:cubicBezTo>
                <a:cubicBezTo>
                  <a:pt x="231" y="627"/>
                  <a:pt x="224" y="634"/>
                  <a:pt x="225" y="641"/>
                </a:cubicBezTo>
                <a:cubicBezTo>
                  <a:pt x="225" y="650"/>
                  <a:pt x="233" y="655"/>
                  <a:pt x="242" y="653"/>
                </a:cubicBezTo>
                <a:cubicBezTo>
                  <a:pt x="255" y="650"/>
                  <a:pt x="268" y="647"/>
                  <a:pt x="281" y="644"/>
                </a:cubicBezTo>
                <a:cubicBezTo>
                  <a:pt x="294" y="641"/>
                  <a:pt x="307" y="638"/>
                  <a:pt x="321" y="634"/>
                </a:cubicBezTo>
                <a:close/>
                <a:moveTo>
                  <a:pt x="521" y="190"/>
                </a:moveTo>
                <a:cubicBezTo>
                  <a:pt x="521" y="174"/>
                  <a:pt x="522" y="159"/>
                  <a:pt x="521" y="143"/>
                </a:cubicBezTo>
                <a:cubicBezTo>
                  <a:pt x="521" y="140"/>
                  <a:pt x="518" y="137"/>
                  <a:pt x="517" y="134"/>
                </a:cubicBezTo>
                <a:cubicBezTo>
                  <a:pt x="515" y="137"/>
                  <a:pt x="511" y="140"/>
                  <a:pt x="511" y="142"/>
                </a:cubicBezTo>
                <a:cubicBezTo>
                  <a:pt x="511" y="174"/>
                  <a:pt x="511" y="206"/>
                  <a:pt x="511" y="238"/>
                </a:cubicBezTo>
                <a:cubicBezTo>
                  <a:pt x="511" y="240"/>
                  <a:pt x="514" y="243"/>
                  <a:pt x="516" y="246"/>
                </a:cubicBezTo>
                <a:cubicBezTo>
                  <a:pt x="518" y="243"/>
                  <a:pt x="521" y="240"/>
                  <a:pt x="521" y="238"/>
                </a:cubicBezTo>
                <a:cubicBezTo>
                  <a:pt x="522" y="222"/>
                  <a:pt x="521" y="206"/>
                  <a:pt x="521" y="19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8EF5B69-9730-481B-A478-36120A298167}"/>
              </a:ext>
            </a:extLst>
          </p:cNvPr>
          <p:cNvSpPr/>
          <p:nvPr/>
        </p:nvSpPr>
        <p:spPr>
          <a:xfrm>
            <a:off x="11512283" y="243039"/>
            <a:ext cx="451117" cy="45111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979718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h-TH" dirty="0">
                <a:solidFill>
                  <a:schemeClr val="accent6">
                    <a:lumMod val="50000"/>
                  </a:schemeClr>
                </a:solidFill>
              </a:rPr>
              <a:t>การออกแบบ:</a:t>
            </a:r>
            <a:br>
              <a:rPr lang="th-TH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th-TH" dirty="0">
                <a:solidFill>
                  <a:schemeClr val="accent6">
                    <a:lumMod val="50000"/>
                  </a:schemeClr>
                </a:solidFill>
              </a:rPr>
              <a:t>ไม่ปล่อยให้สินค้า/ผลิตภัณฑ์ทางวัฒนธรรมเป็นไปตามธรรมชาติของผู้ผลิต</a:t>
            </a:r>
            <a:br>
              <a:rPr lang="th-TH" dirty="0">
                <a:solidFill>
                  <a:schemeClr val="accent6">
                    <a:lumMod val="50000"/>
                  </a:schemeClr>
                </a:solidFill>
              </a:rPr>
            </a:b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49439" y="1623413"/>
            <a:ext cx="3029307" cy="49855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440" y="1543931"/>
            <a:ext cx="3135292" cy="499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699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8016977A-112F-4154-95F5-0608714FBFEE}"/>
              </a:ext>
            </a:extLst>
          </p:cNvPr>
          <p:cNvSpPr txBox="1"/>
          <p:nvPr/>
        </p:nvSpPr>
        <p:spPr>
          <a:xfrm>
            <a:off x="892962" y="4489315"/>
            <a:ext cx="1990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เพื่อยืนยันว่าเป็นธุรกิจที่ถูกต้องตามกฎหมาย รวมถึงสามารถเพิ่มความน่าเชื่อถือให้กับกิจการหรือธุรกิจและสร้างความน่าเชื่อมั่นให้กับลูกค้าอีกด้วย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B47E0F5-768A-42E9-B449-AD617E3E9D0E}"/>
              </a:ext>
            </a:extLst>
          </p:cNvPr>
          <p:cNvSpPr txBox="1"/>
          <p:nvPr/>
        </p:nvSpPr>
        <p:spPr>
          <a:xfrm>
            <a:off x="496711" y="3690979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ทะเบียนพาณิชย์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016977A-112F-4154-95F5-0608714FBFEE}"/>
              </a:ext>
            </a:extLst>
          </p:cNvPr>
          <p:cNvSpPr txBox="1"/>
          <p:nvPr/>
        </p:nvSpPr>
        <p:spPr>
          <a:xfrm>
            <a:off x="3772423" y="4492896"/>
            <a:ext cx="19902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th-TH" sz="1200" dirty="0">
                <a:solidFill>
                  <a:srgbClr val="282F39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เป็นเครื่องหมายมาตรฐานที่ออกโดย สมอ. เป็นผู้รับรอง ซึ่งเป็นตรามาตรฐานผลิตภัณฑ์ชุมชน เพื่อประกันคุณภาพสินค้าและให้ผู้บริโภคได้มั่นใจว่า สินค้าชุมชนที่ซื้อไป มีคุณภาพและปลอดภัยในแง่ของการใช้งานอย่างแท้จริง และอีกด้านหนึ่งพวกเขายังได้ช่วยสนับสนุนสินค้าในท้องถิ่นให้มีรายได้เข้าชุมชนอีกด้วย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B47E0F5-768A-42E9-B449-AD617E3E9D0E}"/>
              </a:ext>
            </a:extLst>
          </p:cNvPr>
          <p:cNvSpPr txBox="1"/>
          <p:nvPr/>
        </p:nvSpPr>
        <p:spPr>
          <a:xfrm>
            <a:off x="3864499" y="3690979"/>
            <a:ext cx="1850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282F39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OTOP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016977A-112F-4154-95F5-0608714FBFEE}"/>
              </a:ext>
            </a:extLst>
          </p:cNvPr>
          <p:cNvSpPr txBox="1"/>
          <p:nvPr/>
        </p:nvSpPr>
        <p:spPr>
          <a:xfrm>
            <a:off x="6480698" y="4492896"/>
            <a:ext cx="19902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th-TH" sz="1200" dirty="0">
                <a:solidFill>
                  <a:srgbClr val="282F39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ผลิตภัณฑ์ที่พัฒนาต่อยอดมาจากวัฒนธรรมไทย มีคุณค่า ความหมาย เรื่องราว ด้านวัฒนธรรม อันเป็นรากเหง้าที่ได้รับการสืบสาน สืบทอดมาจากบรรพบุรุษ บ่งบอกอัตลักษณ์ และสามารถเพิ่มมูลค่าทางเศรษฐกิจ สร้างเป็นสินค้าเชิงพาณิชย์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B47E0F5-768A-42E9-B449-AD617E3E9D0E}"/>
              </a:ext>
            </a:extLst>
          </p:cNvPr>
          <p:cNvSpPr txBox="1"/>
          <p:nvPr/>
        </p:nvSpPr>
        <p:spPr>
          <a:xfrm>
            <a:off x="6436249" y="3690979"/>
            <a:ext cx="1986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CPOT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B47E0F5-768A-42E9-B449-AD617E3E9D0E}"/>
              </a:ext>
            </a:extLst>
          </p:cNvPr>
          <p:cNvSpPr txBox="1"/>
          <p:nvPr/>
        </p:nvSpPr>
        <p:spPr>
          <a:xfrm>
            <a:off x="6319024" y="670103"/>
            <a:ext cx="5023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462006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การยกระดับมาตรฐาน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62006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1191148" y="1957480"/>
            <a:ext cx="1750029" cy="1519938"/>
            <a:chOff x="1111250" y="2736547"/>
            <a:chExt cx="3473207" cy="3016554"/>
          </a:xfrm>
        </p:grpSpPr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199068" y="3392988"/>
              <a:ext cx="3385389" cy="2360113"/>
            </a:xfrm>
            <a:custGeom>
              <a:avLst/>
              <a:gdLst>
                <a:gd name="T0" fmla="*/ 642 w 768"/>
                <a:gd name="T1" fmla="*/ 101 h 535"/>
                <a:gd name="T2" fmla="*/ 603 w 768"/>
                <a:gd name="T3" fmla="*/ 72 h 535"/>
                <a:gd name="T4" fmla="*/ 768 w 768"/>
                <a:gd name="T5" fmla="*/ 0 h 535"/>
                <a:gd name="T6" fmla="*/ 748 w 768"/>
                <a:gd name="T7" fmla="*/ 179 h 535"/>
                <a:gd name="T8" fmla="*/ 728 w 768"/>
                <a:gd name="T9" fmla="*/ 165 h 535"/>
                <a:gd name="T10" fmla="*/ 711 w 768"/>
                <a:gd name="T11" fmla="*/ 152 h 535"/>
                <a:gd name="T12" fmla="*/ 706 w 768"/>
                <a:gd name="T13" fmla="*/ 153 h 535"/>
                <a:gd name="T14" fmla="*/ 634 w 768"/>
                <a:gd name="T15" fmla="*/ 247 h 535"/>
                <a:gd name="T16" fmla="*/ 560 w 768"/>
                <a:gd name="T17" fmla="*/ 343 h 535"/>
                <a:gd name="T18" fmla="*/ 548 w 768"/>
                <a:gd name="T19" fmla="*/ 359 h 535"/>
                <a:gd name="T20" fmla="*/ 540 w 768"/>
                <a:gd name="T21" fmla="*/ 364 h 535"/>
                <a:gd name="T22" fmla="*/ 480 w 768"/>
                <a:gd name="T23" fmla="*/ 372 h 535"/>
                <a:gd name="T24" fmla="*/ 430 w 768"/>
                <a:gd name="T25" fmla="*/ 380 h 535"/>
                <a:gd name="T26" fmla="*/ 365 w 768"/>
                <a:gd name="T27" fmla="*/ 389 h 535"/>
                <a:gd name="T28" fmla="*/ 318 w 768"/>
                <a:gd name="T29" fmla="*/ 406 h 535"/>
                <a:gd name="T30" fmla="*/ 257 w 768"/>
                <a:gd name="T31" fmla="*/ 433 h 535"/>
                <a:gd name="T32" fmla="*/ 190 w 768"/>
                <a:gd name="T33" fmla="*/ 464 h 535"/>
                <a:gd name="T34" fmla="*/ 131 w 768"/>
                <a:gd name="T35" fmla="*/ 491 h 535"/>
                <a:gd name="T36" fmla="*/ 78 w 768"/>
                <a:gd name="T37" fmla="*/ 515 h 535"/>
                <a:gd name="T38" fmla="*/ 37 w 768"/>
                <a:gd name="T39" fmla="*/ 534 h 535"/>
                <a:gd name="T40" fmla="*/ 32 w 768"/>
                <a:gd name="T41" fmla="*/ 532 h 535"/>
                <a:gd name="T42" fmla="*/ 1 w 768"/>
                <a:gd name="T43" fmla="*/ 465 h 535"/>
                <a:gd name="T44" fmla="*/ 3 w 768"/>
                <a:gd name="T45" fmla="*/ 459 h 535"/>
                <a:gd name="T46" fmla="*/ 70 w 768"/>
                <a:gd name="T47" fmla="*/ 428 h 535"/>
                <a:gd name="T48" fmla="*/ 121 w 768"/>
                <a:gd name="T49" fmla="*/ 405 h 535"/>
                <a:gd name="T50" fmla="*/ 203 w 768"/>
                <a:gd name="T51" fmla="*/ 368 h 535"/>
                <a:gd name="T52" fmla="*/ 294 w 768"/>
                <a:gd name="T53" fmla="*/ 326 h 535"/>
                <a:gd name="T54" fmla="*/ 319 w 768"/>
                <a:gd name="T55" fmla="*/ 315 h 535"/>
                <a:gd name="T56" fmla="*/ 341 w 768"/>
                <a:gd name="T57" fmla="*/ 310 h 535"/>
                <a:gd name="T58" fmla="*/ 397 w 768"/>
                <a:gd name="T59" fmla="*/ 301 h 535"/>
                <a:gd name="T60" fmla="*/ 447 w 768"/>
                <a:gd name="T61" fmla="*/ 294 h 535"/>
                <a:gd name="T62" fmla="*/ 498 w 768"/>
                <a:gd name="T63" fmla="*/ 286 h 535"/>
                <a:gd name="T64" fmla="*/ 502 w 768"/>
                <a:gd name="T65" fmla="*/ 283 h 535"/>
                <a:gd name="T66" fmla="*/ 556 w 768"/>
                <a:gd name="T67" fmla="*/ 214 h 535"/>
                <a:gd name="T68" fmla="*/ 626 w 768"/>
                <a:gd name="T69" fmla="*/ 122 h 535"/>
                <a:gd name="T70" fmla="*/ 642 w 768"/>
                <a:gd name="T71" fmla="*/ 10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68" h="535">
                  <a:moveTo>
                    <a:pt x="642" y="101"/>
                  </a:moveTo>
                  <a:cubicBezTo>
                    <a:pt x="629" y="91"/>
                    <a:pt x="616" y="82"/>
                    <a:pt x="603" y="72"/>
                  </a:cubicBezTo>
                  <a:cubicBezTo>
                    <a:pt x="658" y="48"/>
                    <a:pt x="713" y="24"/>
                    <a:pt x="768" y="0"/>
                  </a:cubicBezTo>
                  <a:cubicBezTo>
                    <a:pt x="761" y="60"/>
                    <a:pt x="755" y="119"/>
                    <a:pt x="748" y="179"/>
                  </a:cubicBezTo>
                  <a:cubicBezTo>
                    <a:pt x="741" y="174"/>
                    <a:pt x="734" y="169"/>
                    <a:pt x="728" y="165"/>
                  </a:cubicBezTo>
                  <a:cubicBezTo>
                    <a:pt x="723" y="160"/>
                    <a:pt x="717" y="156"/>
                    <a:pt x="711" y="152"/>
                  </a:cubicBezTo>
                  <a:cubicBezTo>
                    <a:pt x="709" y="150"/>
                    <a:pt x="708" y="151"/>
                    <a:pt x="706" y="153"/>
                  </a:cubicBezTo>
                  <a:cubicBezTo>
                    <a:pt x="682" y="184"/>
                    <a:pt x="658" y="215"/>
                    <a:pt x="634" y="247"/>
                  </a:cubicBezTo>
                  <a:cubicBezTo>
                    <a:pt x="610" y="279"/>
                    <a:pt x="585" y="311"/>
                    <a:pt x="560" y="343"/>
                  </a:cubicBezTo>
                  <a:cubicBezTo>
                    <a:pt x="556" y="348"/>
                    <a:pt x="552" y="354"/>
                    <a:pt x="548" y="359"/>
                  </a:cubicBezTo>
                  <a:cubicBezTo>
                    <a:pt x="546" y="361"/>
                    <a:pt x="543" y="363"/>
                    <a:pt x="540" y="364"/>
                  </a:cubicBezTo>
                  <a:cubicBezTo>
                    <a:pt x="520" y="367"/>
                    <a:pt x="500" y="370"/>
                    <a:pt x="480" y="372"/>
                  </a:cubicBezTo>
                  <a:cubicBezTo>
                    <a:pt x="463" y="375"/>
                    <a:pt x="446" y="377"/>
                    <a:pt x="430" y="380"/>
                  </a:cubicBezTo>
                  <a:cubicBezTo>
                    <a:pt x="408" y="383"/>
                    <a:pt x="387" y="388"/>
                    <a:pt x="365" y="389"/>
                  </a:cubicBezTo>
                  <a:cubicBezTo>
                    <a:pt x="348" y="391"/>
                    <a:pt x="333" y="399"/>
                    <a:pt x="318" y="406"/>
                  </a:cubicBezTo>
                  <a:cubicBezTo>
                    <a:pt x="297" y="415"/>
                    <a:pt x="277" y="424"/>
                    <a:pt x="257" y="433"/>
                  </a:cubicBezTo>
                  <a:cubicBezTo>
                    <a:pt x="235" y="444"/>
                    <a:pt x="213" y="454"/>
                    <a:pt x="190" y="464"/>
                  </a:cubicBezTo>
                  <a:cubicBezTo>
                    <a:pt x="171" y="473"/>
                    <a:pt x="151" y="482"/>
                    <a:pt x="131" y="491"/>
                  </a:cubicBezTo>
                  <a:cubicBezTo>
                    <a:pt x="113" y="499"/>
                    <a:pt x="96" y="507"/>
                    <a:pt x="78" y="515"/>
                  </a:cubicBezTo>
                  <a:cubicBezTo>
                    <a:pt x="64" y="522"/>
                    <a:pt x="51" y="528"/>
                    <a:pt x="37" y="534"/>
                  </a:cubicBezTo>
                  <a:cubicBezTo>
                    <a:pt x="34" y="535"/>
                    <a:pt x="33" y="535"/>
                    <a:pt x="32" y="532"/>
                  </a:cubicBezTo>
                  <a:cubicBezTo>
                    <a:pt x="22" y="509"/>
                    <a:pt x="11" y="487"/>
                    <a:pt x="1" y="465"/>
                  </a:cubicBezTo>
                  <a:cubicBezTo>
                    <a:pt x="0" y="462"/>
                    <a:pt x="0" y="461"/>
                    <a:pt x="3" y="459"/>
                  </a:cubicBezTo>
                  <a:cubicBezTo>
                    <a:pt x="25" y="449"/>
                    <a:pt x="48" y="439"/>
                    <a:pt x="70" y="428"/>
                  </a:cubicBezTo>
                  <a:cubicBezTo>
                    <a:pt x="87" y="421"/>
                    <a:pt x="104" y="413"/>
                    <a:pt x="121" y="405"/>
                  </a:cubicBezTo>
                  <a:cubicBezTo>
                    <a:pt x="148" y="393"/>
                    <a:pt x="175" y="380"/>
                    <a:pt x="203" y="368"/>
                  </a:cubicBezTo>
                  <a:cubicBezTo>
                    <a:pt x="233" y="354"/>
                    <a:pt x="264" y="340"/>
                    <a:pt x="294" y="326"/>
                  </a:cubicBezTo>
                  <a:cubicBezTo>
                    <a:pt x="302" y="323"/>
                    <a:pt x="311" y="318"/>
                    <a:pt x="319" y="315"/>
                  </a:cubicBezTo>
                  <a:cubicBezTo>
                    <a:pt x="326" y="313"/>
                    <a:pt x="334" y="311"/>
                    <a:pt x="341" y="310"/>
                  </a:cubicBezTo>
                  <a:cubicBezTo>
                    <a:pt x="360" y="307"/>
                    <a:pt x="378" y="304"/>
                    <a:pt x="397" y="301"/>
                  </a:cubicBezTo>
                  <a:cubicBezTo>
                    <a:pt x="413" y="299"/>
                    <a:pt x="430" y="297"/>
                    <a:pt x="447" y="294"/>
                  </a:cubicBezTo>
                  <a:cubicBezTo>
                    <a:pt x="464" y="292"/>
                    <a:pt x="481" y="289"/>
                    <a:pt x="498" y="286"/>
                  </a:cubicBezTo>
                  <a:cubicBezTo>
                    <a:pt x="499" y="286"/>
                    <a:pt x="501" y="284"/>
                    <a:pt x="502" y="283"/>
                  </a:cubicBezTo>
                  <a:cubicBezTo>
                    <a:pt x="520" y="260"/>
                    <a:pt x="538" y="237"/>
                    <a:pt x="556" y="214"/>
                  </a:cubicBezTo>
                  <a:cubicBezTo>
                    <a:pt x="579" y="183"/>
                    <a:pt x="603" y="153"/>
                    <a:pt x="626" y="122"/>
                  </a:cubicBezTo>
                  <a:cubicBezTo>
                    <a:pt x="631" y="115"/>
                    <a:pt x="637" y="108"/>
                    <a:pt x="642" y="1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2689782" y="2736547"/>
              <a:ext cx="1159199" cy="1918826"/>
            </a:xfrm>
            <a:custGeom>
              <a:avLst/>
              <a:gdLst>
                <a:gd name="T0" fmla="*/ 30 w 263"/>
                <a:gd name="T1" fmla="*/ 255 h 435"/>
                <a:gd name="T2" fmla="*/ 19 w 263"/>
                <a:gd name="T3" fmla="*/ 304 h 435"/>
                <a:gd name="T4" fmla="*/ 1 w 263"/>
                <a:gd name="T5" fmla="*/ 248 h 435"/>
                <a:gd name="T6" fmla="*/ 34 w 263"/>
                <a:gd name="T7" fmla="*/ 202 h 435"/>
                <a:gd name="T8" fmla="*/ 48 w 263"/>
                <a:gd name="T9" fmla="*/ 175 h 435"/>
                <a:gd name="T10" fmla="*/ 40 w 263"/>
                <a:gd name="T11" fmla="*/ 122 h 435"/>
                <a:gd name="T12" fmla="*/ 93 w 263"/>
                <a:gd name="T13" fmla="*/ 150 h 435"/>
                <a:gd name="T14" fmla="*/ 88 w 263"/>
                <a:gd name="T15" fmla="*/ 186 h 435"/>
                <a:gd name="T16" fmla="*/ 129 w 263"/>
                <a:gd name="T17" fmla="*/ 188 h 435"/>
                <a:gd name="T18" fmla="*/ 154 w 263"/>
                <a:gd name="T19" fmla="*/ 174 h 435"/>
                <a:gd name="T20" fmla="*/ 158 w 263"/>
                <a:gd name="T21" fmla="*/ 15 h 435"/>
                <a:gd name="T22" fmla="*/ 178 w 263"/>
                <a:gd name="T23" fmla="*/ 13 h 435"/>
                <a:gd name="T24" fmla="*/ 255 w 263"/>
                <a:gd name="T25" fmla="*/ 22 h 435"/>
                <a:gd name="T26" fmla="*/ 252 w 263"/>
                <a:gd name="T27" fmla="*/ 38 h 435"/>
                <a:gd name="T28" fmla="*/ 243 w 263"/>
                <a:gd name="T29" fmla="*/ 55 h 435"/>
                <a:gd name="T30" fmla="*/ 263 w 263"/>
                <a:gd name="T31" fmla="*/ 84 h 435"/>
                <a:gd name="T32" fmla="*/ 183 w 263"/>
                <a:gd name="T33" fmla="*/ 84 h 435"/>
                <a:gd name="T34" fmla="*/ 178 w 263"/>
                <a:gd name="T35" fmla="*/ 157 h 435"/>
                <a:gd name="T36" fmla="*/ 190 w 263"/>
                <a:gd name="T37" fmla="*/ 174 h 435"/>
                <a:gd name="T38" fmla="*/ 178 w 263"/>
                <a:gd name="T39" fmla="*/ 199 h 435"/>
                <a:gd name="T40" fmla="*/ 169 w 263"/>
                <a:gd name="T41" fmla="*/ 225 h 435"/>
                <a:gd name="T42" fmla="*/ 158 w 263"/>
                <a:gd name="T43" fmla="*/ 205 h 435"/>
                <a:gd name="T44" fmla="*/ 135 w 263"/>
                <a:gd name="T45" fmla="*/ 217 h 435"/>
                <a:gd name="T46" fmla="*/ 91 w 263"/>
                <a:gd name="T47" fmla="*/ 217 h 435"/>
                <a:gd name="T48" fmla="*/ 95 w 263"/>
                <a:gd name="T49" fmla="*/ 276 h 435"/>
                <a:gd name="T50" fmla="*/ 102 w 263"/>
                <a:gd name="T51" fmla="*/ 292 h 435"/>
                <a:gd name="T52" fmla="*/ 149 w 263"/>
                <a:gd name="T53" fmla="*/ 312 h 435"/>
                <a:gd name="T54" fmla="*/ 171 w 263"/>
                <a:gd name="T55" fmla="*/ 381 h 435"/>
                <a:gd name="T56" fmla="*/ 140 w 263"/>
                <a:gd name="T57" fmla="*/ 364 h 435"/>
                <a:gd name="T58" fmla="*/ 120 w 263"/>
                <a:gd name="T59" fmla="*/ 330 h 435"/>
                <a:gd name="T60" fmla="*/ 89 w 263"/>
                <a:gd name="T61" fmla="*/ 321 h 435"/>
                <a:gd name="T62" fmla="*/ 92 w 263"/>
                <a:gd name="T63" fmla="*/ 365 h 435"/>
                <a:gd name="T64" fmla="*/ 63 w 263"/>
                <a:gd name="T65" fmla="*/ 423 h 435"/>
                <a:gd name="T66" fmla="*/ 35 w 263"/>
                <a:gd name="T67" fmla="*/ 408 h 435"/>
                <a:gd name="T68" fmla="*/ 60 w 263"/>
                <a:gd name="T69" fmla="*/ 359 h 435"/>
                <a:gd name="T70" fmla="*/ 53 w 263"/>
                <a:gd name="T71" fmla="*/ 320 h 435"/>
                <a:gd name="T72" fmla="*/ 41 w 263"/>
                <a:gd name="T73" fmla="*/ 242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3" h="435">
                  <a:moveTo>
                    <a:pt x="40" y="239"/>
                  </a:moveTo>
                  <a:cubicBezTo>
                    <a:pt x="33" y="241"/>
                    <a:pt x="29" y="249"/>
                    <a:pt x="30" y="255"/>
                  </a:cubicBezTo>
                  <a:cubicBezTo>
                    <a:pt x="31" y="267"/>
                    <a:pt x="32" y="278"/>
                    <a:pt x="32" y="290"/>
                  </a:cubicBezTo>
                  <a:cubicBezTo>
                    <a:pt x="32" y="298"/>
                    <a:pt x="27" y="304"/>
                    <a:pt x="19" y="304"/>
                  </a:cubicBezTo>
                  <a:cubicBezTo>
                    <a:pt x="11" y="305"/>
                    <a:pt x="5" y="300"/>
                    <a:pt x="4" y="291"/>
                  </a:cubicBezTo>
                  <a:cubicBezTo>
                    <a:pt x="3" y="277"/>
                    <a:pt x="3" y="262"/>
                    <a:pt x="1" y="248"/>
                  </a:cubicBezTo>
                  <a:cubicBezTo>
                    <a:pt x="0" y="240"/>
                    <a:pt x="2" y="235"/>
                    <a:pt x="7" y="230"/>
                  </a:cubicBezTo>
                  <a:cubicBezTo>
                    <a:pt x="17" y="221"/>
                    <a:pt x="25" y="211"/>
                    <a:pt x="34" y="202"/>
                  </a:cubicBezTo>
                  <a:cubicBezTo>
                    <a:pt x="36" y="200"/>
                    <a:pt x="37" y="199"/>
                    <a:pt x="37" y="197"/>
                  </a:cubicBezTo>
                  <a:cubicBezTo>
                    <a:pt x="38" y="189"/>
                    <a:pt x="40" y="181"/>
                    <a:pt x="48" y="175"/>
                  </a:cubicBezTo>
                  <a:cubicBezTo>
                    <a:pt x="35" y="168"/>
                    <a:pt x="29" y="157"/>
                    <a:pt x="30" y="143"/>
                  </a:cubicBezTo>
                  <a:cubicBezTo>
                    <a:pt x="30" y="135"/>
                    <a:pt x="34" y="128"/>
                    <a:pt x="40" y="122"/>
                  </a:cubicBezTo>
                  <a:cubicBezTo>
                    <a:pt x="52" y="111"/>
                    <a:pt x="72" y="111"/>
                    <a:pt x="84" y="123"/>
                  </a:cubicBezTo>
                  <a:cubicBezTo>
                    <a:pt x="91" y="131"/>
                    <a:pt x="94" y="139"/>
                    <a:pt x="93" y="150"/>
                  </a:cubicBezTo>
                  <a:cubicBezTo>
                    <a:pt x="92" y="160"/>
                    <a:pt x="86" y="168"/>
                    <a:pt x="78" y="173"/>
                  </a:cubicBezTo>
                  <a:cubicBezTo>
                    <a:pt x="82" y="178"/>
                    <a:pt x="84" y="182"/>
                    <a:pt x="88" y="186"/>
                  </a:cubicBezTo>
                  <a:cubicBezTo>
                    <a:pt x="88" y="187"/>
                    <a:pt x="90" y="188"/>
                    <a:pt x="92" y="188"/>
                  </a:cubicBezTo>
                  <a:cubicBezTo>
                    <a:pt x="104" y="188"/>
                    <a:pt x="117" y="188"/>
                    <a:pt x="129" y="188"/>
                  </a:cubicBezTo>
                  <a:cubicBezTo>
                    <a:pt x="131" y="188"/>
                    <a:pt x="133" y="187"/>
                    <a:pt x="135" y="186"/>
                  </a:cubicBezTo>
                  <a:cubicBezTo>
                    <a:pt x="141" y="182"/>
                    <a:pt x="147" y="178"/>
                    <a:pt x="154" y="174"/>
                  </a:cubicBezTo>
                  <a:cubicBezTo>
                    <a:pt x="157" y="172"/>
                    <a:pt x="158" y="169"/>
                    <a:pt x="158" y="165"/>
                  </a:cubicBezTo>
                  <a:cubicBezTo>
                    <a:pt x="158" y="115"/>
                    <a:pt x="158" y="65"/>
                    <a:pt x="158" y="15"/>
                  </a:cubicBezTo>
                  <a:cubicBezTo>
                    <a:pt x="158" y="11"/>
                    <a:pt x="159" y="6"/>
                    <a:pt x="163" y="4"/>
                  </a:cubicBezTo>
                  <a:cubicBezTo>
                    <a:pt x="170" y="0"/>
                    <a:pt x="178" y="4"/>
                    <a:pt x="178" y="13"/>
                  </a:cubicBezTo>
                  <a:cubicBezTo>
                    <a:pt x="179" y="22"/>
                    <a:pt x="179" y="22"/>
                    <a:pt x="187" y="22"/>
                  </a:cubicBezTo>
                  <a:cubicBezTo>
                    <a:pt x="210" y="22"/>
                    <a:pt x="232" y="22"/>
                    <a:pt x="255" y="22"/>
                  </a:cubicBezTo>
                  <a:cubicBezTo>
                    <a:pt x="257" y="22"/>
                    <a:pt x="259" y="22"/>
                    <a:pt x="263" y="22"/>
                  </a:cubicBezTo>
                  <a:cubicBezTo>
                    <a:pt x="259" y="28"/>
                    <a:pt x="255" y="33"/>
                    <a:pt x="252" y="38"/>
                  </a:cubicBezTo>
                  <a:cubicBezTo>
                    <a:pt x="249" y="42"/>
                    <a:pt x="246" y="46"/>
                    <a:pt x="244" y="49"/>
                  </a:cubicBezTo>
                  <a:cubicBezTo>
                    <a:pt x="242" y="51"/>
                    <a:pt x="242" y="53"/>
                    <a:pt x="243" y="55"/>
                  </a:cubicBezTo>
                  <a:cubicBezTo>
                    <a:pt x="249" y="63"/>
                    <a:pt x="254" y="71"/>
                    <a:pt x="260" y="79"/>
                  </a:cubicBezTo>
                  <a:cubicBezTo>
                    <a:pt x="261" y="80"/>
                    <a:pt x="262" y="82"/>
                    <a:pt x="263" y="84"/>
                  </a:cubicBezTo>
                  <a:cubicBezTo>
                    <a:pt x="260" y="84"/>
                    <a:pt x="259" y="84"/>
                    <a:pt x="257" y="84"/>
                  </a:cubicBezTo>
                  <a:cubicBezTo>
                    <a:pt x="232" y="84"/>
                    <a:pt x="208" y="84"/>
                    <a:pt x="183" y="84"/>
                  </a:cubicBezTo>
                  <a:cubicBezTo>
                    <a:pt x="179" y="84"/>
                    <a:pt x="178" y="85"/>
                    <a:pt x="178" y="89"/>
                  </a:cubicBezTo>
                  <a:cubicBezTo>
                    <a:pt x="178" y="112"/>
                    <a:pt x="178" y="134"/>
                    <a:pt x="178" y="157"/>
                  </a:cubicBezTo>
                  <a:cubicBezTo>
                    <a:pt x="178" y="160"/>
                    <a:pt x="179" y="161"/>
                    <a:pt x="182" y="163"/>
                  </a:cubicBezTo>
                  <a:cubicBezTo>
                    <a:pt x="187" y="164"/>
                    <a:pt x="190" y="168"/>
                    <a:pt x="190" y="174"/>
                  </a:cubicBezTo>
                  <a:cubicBezTo>
                    <a:pt x="191" y="180"/>
                    <a:pt x="189" y="185"/>
                    <a:pt x="184" y="188"/>
                  </a:cubicBezTo>
                  <a:cubicBezTo>
                    <a:pt x="179" y="190"/>
                    <a:pt x="178" y="194"/>
                    <a:pt x="178" y="199"/>
                  </a:cubicBezTo>
                  <a:cubicBezTo>
                    <a:pt x="178" y="204"/>
                    <a:pt x="178" y="210"/>
                    <a:pt x="178" y="215"/>
                  </a:cubicBezTo>
                  <a:cubicBezTo>
                    <a:pt x="178" y="222"/>
                    <a:pt x="175" y="225"/>
                    <a:pt x="169" y="225"/>
                  </a:cubicBezTo>
                  <a:cubicBezTo>
                    <a:pt x="163" y="226"/>
                    <a:pt x="159" y="222"/>
                    <a:pt x="158" y="216"/>
                  </a:cubicBezTo>
                  <a:cubicBezTo>
                    <a:pt x="158" y="213"/>
                    <a:pt x="158" y="210"/>
                    <a:pt x="158" y="205"/>
                  </a:cubicBezTo>
                  <a:cubicBezTo>
                    <a:pt x="153" y="209"/>
                    <a:pt x="149" y="212"/>
                    <a:pt x="144" y="214"/>
                  </a:cubicBezTo>
                  <a:cubicBezTo>
                    <a:pt x="142" y="216"/>
                    <a:pt x="138" y="217"/>
                    <a:pt x="135" y="217"/>
                  </a:cubicBezTo>
                  <a:cubicBezTo>
                    <a:pt x="122" y="217"/>
                    <a:pt x="109" y="217"/>
                    <a:pt x="96" y="216"/>
                  </a:cubicBezTo>
                  <a:cubicBezTo>
                    <a:pt x="94" y="216"/>
                    <a:pt x="93" y="217"/>
                    <a:pt x="91" y="217"/>
                  </a:cubicBezTo>
                  <a:cubicBezTo>
                    <a:pt x="92" y="225"/>
                    <a:pt x="92" y="234"/>
                    <a:pt x="93" y="243"/>
                  </a:cubicBezTo>
                  <a:cubicBezTo>
                    <a:pt x="94" y="254"/>
                    <a:pt x="94" y="265"/>
                    <a:pt x="95" y="276"/>
                  </a:cubicBezTo>
                  <a:cubicBezTo>
                    <a:pt x="96" y="279"/>
                    <a:pt x="96" y="282"/>
                    <a:pt x="96" y="285"/>
                  </a:cubicBezTo>
                  <a:cubicBezTo>
                    <a:pt x="96" y="289"/>
                    <a:pt x="99" y="290"/>
                    <a:pt x="102" y="292"/>
                  </a:cubicBezTo>
                  <a:cubicBezTo>
                    <a:pt x="115" y="295"/>
                    <a:pt x="128" y="299"/>
                    <a:pt x="140" y="303"/>
                  </a:cubicBezTo>
                  <a:cubicBezTo>
                    <a:pt x="143" y="305"/>
                    <a:pt x="147" y="309"/>
                    <a:pt x="149" y="312"/>
                  </a:cubicBezTo>
                  <a:cubicBezTo>
                    <a:pt x="157" y="328"/>
                    <a:pt x="165" y="344"/>
                    <a:pt x="174" y="360"/>
                  </a:cubicBezTo>
                  <a:cubicBezTo>
                    <a:pt x="178" y="367"/>
                    <a:pt x="177" y="376"/>
                    <a:pt x="171" y="381"/>
                  </a:cubicBezTo>
                  <a:cubicBezTo>
                    <a:pt x="165" y="385"/>
                    <a:pt x="155" y="386"/>
                    <a:pt x="150" y="380"/>
                  </a:cubicBezTo>
                  <a:cubicBezTo>
                    <a:pt x="146" y="375"/>
                    <a:pt x="144" y="370"/>
                    <a:pt x="140" y="364"/>
                  </a:cubicBezTo>
                  <a:cubicBezTo>
                    <a:pt x="135" y="354"/>
                    <a:pt x="130" y="344"/>
                    <a:pt x="125" y="335"/>
                  </a:cubicBezTo>
                  <a:cubicBezTo>
                    <a:pt x="124" y="333"/>
                    <a:pt x="122" y="330"/>
                    <a:pt x="120" y="330"/>
                  </a:cubicBezTo>
                  <a:cubicBezTo>
                    <a:pt x="110" y="327"/>
                    <a:pt x="101" y="324"/>
                    <a:pt x="91" y="321"/>
                  </a:cubicBezTo>
                  <a:cubicBezTo>
                    <a:pt x="91" y="321"/>
                    <a:pt x="90" y="321"/>
                    <a:pt x="89" y="321"/>
                  </a:cubicBezTo>
                  <a:cubicBezTo>
                    <a:pt x="89" y="327"/>
                    <a:pt x="90" y="334"/>
                    <a:pt x="90" y="340"/>
                  </a:cubicBezTo>
                  <a:cubicBezTo>
                    <a:pt x="91" y="348"/>
                    <a:pt x="93" y="357"/>
                    <a:pt x="92" y="365"/>
                  </a:cubicBezTo>
                  <a:cubicBezTo>
                    <a:pt x="91" y="371"/>
                    <a:pt x="88" y="378"/>
                    <a:pt x="85" y="383"/>
                  </a:cubicBezTo>
                  <a:cubicBezTo>
                    <a:pt x="78" y="397"/>
                    <a:pt x="70" y="410"/>
                    <a:pt x="63" y="423"/>
                  </a:cubicBezTo>
                  <a:cubicBezTo>
                    <a:pt x="58" y="432"/>
                    <a:pt x="49" y="435"/>
                    <a:pt x="41" y="431"/>
                  </a:cubicBezTo>
                  <a:cubicBezTo>
                    <a:pt x="33" y="426"/>
                    <a:pt x="30" y="417"/>
                    <a:pt x="35" y="408"/>
                  </a:cubicBezTo>
                  <a:cubicBezTo>
                    <a:pt x="43" y="394"/>
                    <a:pt x="51" y="379"/>
                    <a:pt x="59" y="365"/>
                  </a:cubicBezTo>
                  <a:cubicBezTo>
                    <a:pt x="60" y="363"/>
                    <a:pt x="60" y="361"/>
                    <a:pt x="60" y="359"/>
                  </a:cubicBezTo>
                  <a:cubicBezTo>
                    <a:pt x="60" y="349"/>
                    <a:pt x="59" y="340"/>
                    <a:pt x="58" y="330"/>
                  </a:cubicBezTo>
                  <a:cubicBezTo>
                    <a:pt x="58" y="326"/>
                    <a:pt x="57" y="323"/>
                    <a:pt x="53" y="320"/>
                  </a:cubicBezTo>
                  <a:cubicBezTo>
                    <a:pt x="48" y="316"/>
                    <a:pt x="46" y="309"/>
                    <a:pt x="45" y="302"/>
                  </a:cubicBezTo>
                  <a:cubicBezTo>
                    <a:pt x="44" y="282"/>
                    <a:pt x="42" y="262"/>
                    <a:pt x="41" y="242"/>
                  </a:cubicBezTo>
                  <a:cubicBezTo>
                    <a:pt x="41" y="241"/>
                    <a:pt x="41" y="240"/>
                    <a:pt x="40" y="2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111250" y="4178960"/>
              <a:ext cx="656441" cy="1124072"/>
            </a:xfrm>
            <a:custGeom>
              <a:avLst/>
              <a:gdLst>
                <a:gd name="T0" fmla="*/ 72 w 149"/>
                <a:gd name="T1" fmla="*/ 163 h 255"/>
                <a:gd name="T2" fmla="*/ 74 w 149"/>
                <a:gd name="T3" fmla="*/ 182 h 255"/>
                <a:gd name="T4" fmla="*/ 75 w 149"/>
                <a:gd name="T5" fmla="*/ 198 h 255"/>
                <a:gd name="T6" fmla="*/ 71 w 149"/>
                <a:gd name="T7" fmla="*/ 211 h 255"/>
                <a:gd name="T8" fmla="*/ 54 w 149"/>
                <a:gd name="T9" fmla="*/ 244 h 255"/>
                <a:gd name="T10" fmla="*/ 35 w 149"/>
                <a:gd name="T11" fmla="*/ 250 h 255"/>
                <a:gd name="T12" fmla="*/ 33 w 149"/>
                <a:gd name="T13" fmla="*/ 232 h 255"/>
                <a:gd name="T14" fmla="*/ 49 w 149"/>
                <a:gd name="T15" fmla="*/ 199 h 255"/>
                <a:gd name="T16" fmla="*/ 51 w 149"/>
                <a:gd name="T17" fmla="*/ 193 h 255"/>
                <a:gd name="T18" fmla="*/ 48 w 149"/>
                <a:gd name="T19" fmla="*/ 170 h 255"/>
                <a:gd name="T20" fmla="*/ 45 w 149"/>
                <a:gd name="T21" fmla="*/ 165 h 255"/>
                <a:gd name="T22" fmla="*/ 37 w 149"/>
                <a:gd name="T23" fmla="*/ 149 h 255"/>
                <a:gd name="T24" fmla="*/ 33 w 149"/>
                <a:gd name="T25" fmla="*/ 106 h 255"/>
                <a:gd name="T26" fmla="*/ 32 w 149"/>
                <a:gd name="T27" fmla="*/ 101 h 255"/>
                <a:gd name="T28" fmla="*/ 24 w 149"/>
                <a:gd name="T29" fmla="*/ 116 h 255"/>
                <a:gd name="T30" fmla="*/ 27 w 149"/>
                <a:gd name="T31" fmla="*/ 141 h 255"/>
                <a:gd name="T32" fmla="*/ 11 w 149"/>
                <a:gd name="T33" fmla="*/ 152 h 255"/>
                <a:gd name="T34" fmla="*/ 5 w 149"/>
                <a:gd name="T35" fmla="*/ 141 h 255"/>
                <a:gd name="T36" fmla="*/ 2 w 149"/>
                <a:gd name="T37" fmla="*/ 114 h 255"/>
                <a:gd name="T38" fmla="*/ 9 w 149"/>
                <a:gd name="T39" fmla="*/ 91 h 255"/>
                <a:gd name="T40" fmla="*/ 27 w 149"/>
                <a:gd name="T41" fmla="*/ 72 h 255"/>
                <a:gd name="T42" fmla="*/ 29 w 149"/>
                <a:gd name="T43" fmla="*/ 68 h 255"/>
                <a:gd name="T44" fmla="*/ 36 w 149"/>
                <a:gd name="T45" fmla="*/ 51 h 255"/>
                <a:gd name="T46" fmla="*/ 22 w 149"/>
                <a:gd name="T47" fmla="*/ 23 h 255"/>
                <a:gd name="T48" fmla="*/ 34 w 149"/>
                <a:gd name="T49" fmla="*/ 7 h 255"/>
                <a:gd name="T50" fmla="*/ 68 w 149"/>
                <a:gd name="T51" fmla="*/ 16 h 255"/>
                <a:gd name="T52" fmla="*/ 60 w 149"/>
                <a:gd name="T53" fmla="*/ 48 h 255"/>
                <a:gd name="T54" fmla="*/ 68 w 149"/>
                <a:gd name="T55" fmla="*/ 59 h 255"/>
                <a:gd name="T56" fmla="*/ 71 w 149"/>
                <a:gd name="T57" fmla="*/ 60 h 255"/>
                <a:gd name="T58" fmla="*/ 100 w 149"/>
                <a:gd name="T59" fmla="*/ 60 h 255"/>
                <a:gd name="T60" fmla="*/ 105 w 149"/>
                <a:gd name="T61" fmla="*/ 58 h 255"/>
                <a:gd name="T62" fmla="*/ 129 w 149"/>
                <a:gd name="T63" fmla="*/ 40 h 255"/>
                <a:gd name="T64" fmla="*/ 146 w 149"/>
                <a:gd name="T65" fmla="*/ 42 h 255"/>
                <a:gd name="T66" fmla="*/ 143 w 149"/>
                <a:gd name="T67" fmla="*/ 58 h 255"/>
                <a:gd name="T68" fmla="*/ 112 w 149"/>
                <a:gd name="T69" fmla="*/ 80 h 255"/>
                <a:gd name="T70" fmla="*/ 106 w 149"/>
                <a:gd name="T71" fmla="*/ 82 h 255"/>
                <a:gd name="T72" fmla="*/ 77 w 149"/>
                <a:gd name="T73" fmla="*/ 82 h 255"/>
                <a:gd name="T74" fmla="*/ 71 w 149"/>
                <a:gd name="T75" fmla="*/ 82 h 255"/>
                <a:gd name="T76" fmla="*/ 73 w 149"/>
                <a:gd name="T77" fmla="*/ 105 h 255"/>
                <a:gd name="T78" fmla="*/ 76 w 149"/>
                <a:gd name="T79" fmla="*/ 133 h 255"/>
                <a:gd name="T80" fmla="*/ 82 w 149"/>
                <a:gd name="T81" fmla="*/ 141 h 255"/>
                <a:gd name="T82" fmla="*/ 109 w 149"/>
                <a:gd name="T83" fmla="*/ 149 h 255"/>
                <a:gd name="T84" fmla="*/ 118 w 149"/>
                <a:gd name="T85" fmla="*/ 155 h 255"/>
                <a:gd name="T86" fmla="*/ 140 w 149"/>
                <a:gd name="T87" fmla="*/ 193 h 255"/>
                <a:gd name="T88" fmla="*/ 135 w 149"/>
                <a:gd name="T89" fmla="*/ 210 h 255"/>
                <a:gd name="T90" fmla="*/ 118 w 149"/>
                <a:gd name="T91" fmla="*/ 205 h 255"/>
                <a:gd name="T92" fmla="*/ 101 w 149"/>
                <a:gd name="T93" fmla="*/ 174 h 255"/>
                <a:gd name="T94" fmla="*/ 97 w 149"/>
                <a:gd name="T95" fmla="*/ 171 h 255"/>
                <a:gd name="T96" fmla="*/ 72 w 149"/>
                <a:gd name="T97" fmla="*/ 163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9" h="255">
                  <a:moveTo>
                    <a:pt x="72" y="163"/>
                  </a:moveTo>
                  <a:cubicBezTo>
                    <a:pt x="72" y="170"/>
                    <a:pt x="73" y="176"/>
                    <a:pt x="74" y="182"/>
                  </a:cubicBezTo>
                  <a:cubicBezTo>
                    <a:pt x="74" y="187"/>
                    <a:pt x="76" y="193"/>
                    <a:pt x="75" y="198"/>
                  </a:cubicBezTo>
                  <a:cubicBezTo>
                    <a:pt x="75" y="203"/>
                    <a:pt x="73" y="207"/>
                    <a:pt x="71" y="211"/>
                  </a:cubicBezTo>
                  <a:cubicBezTo>
                    <a:pt x="66" y="222"/>
                    <a:pt x="60" y="233"/>
                    <a:pt x="54" y="244"/>
                  </a:cubicBezTo>
                  <a:cubicBezTo>
                    <a:pt x="50" y="252"/>
                    <a:pt x="42" y="255"/>
                    <a:pt x="35" y="250"/>
                  </a:cubicBezTo>
                  <a:cubicBezTo>
                    <a:pt x="30" y="246"/>
                    <a:pt x="29" y="239"/>
                    <a:pt x="33" y="232"/>
                  </a:cubicBezTo>
                  <a:cubicBezTo>
                    <a:pt x="38" y="221"/>
                    <a:pt x="44" y="210"/>
                    <a:pt x="49" y="199"/>
                  </a:cubicBezTo>
                  <a:cubicBezTo>
                    <a:pt x="50" y="197"/>
                    <a:pt x="51" y="195"/>
                    <a:pt x="51" y="193"/>
                  </a:cubicBezTo>
                  <a:cubicBezTo>
                    <a:pt x="50" y="185"/>
                    <a:pt x="49" y="177"/>
                    <a:pt x="48" y="170"/>
                  </a:cubicBezTo>
                  <a:cubicBezTo>
                    <a:pt x="48" y="168"/>
                    <a:pt x="47" y="166"/>
                    <a:pt x="45" y="165"/>
                  </a:cubicBezTo>
                  <a:cubicBezTo>
                    <a:pt x="40" y="161"/>
                    <a:pt x="38" y="155"/>
                    <a:pt x="37" y="149"/>
                  </a:cubicBezTo>
                  <a:cubicBezTo>
                    <a:pt x="36" y="134"/>
                    <a:pt x="35" y="120"/>
                    <a:pt x="33" y="106"/>
                  </a:cubicBezTo>
                  <a:cubicBezTo>
                    <a:pt x="33" y="105"/>
                    <a:pt x="32" y="103"/>
                    <a:pt x="32" y="101"/>
                  </a:cubicBezTo>
                  <a:cubicBezTo>
                    <a:pt x="27" y="105"/>
                    <a:pt x="23" y="109"/>
                    <a:pt x="24" y="116"/>
                  </a:cubicBezTo>
                  <a:cubicBezTo>
                    <a:pt x="26" y="124"/>
                    <a:pt x="26" y="132"/>
                    <a:pt x="27" y="141"/>
                  </a:cubicBezTo>
                  <a:cubicBezTo>
                    <a:pt x="28" y="150"/>
                    <a:pt x="20" y="155"/>
                    <a:pt x="11" y="152"/>
                  </a:cubicBezTo>
                  <a:cubicBezTo>
                    <a:pt x="7" y="150"/>
                    <a:pt x="5" y="146"/>
                    <a:pt x="5" y="141"/>
                  </a:cubicBezTo>
                  <a:cubicBezTo>
                    <a:pt x="4" y="132"/>
                    <a:pt x="4" y="123"/>
                    <a:pt x="2" y="114"/>
                  </a:cubicBezTo>
                  <a:cubicBezTo>
                    <a:pt x="0" y="104"/>
                    <a:pt x="3" y="98"/>
                    <a:pt x="9" y="91"/>
                  </a:cubicBezTo>
                  <a:cubicBezTo>
                    <a:pt x="16" y="85"/>
                    <a:pt x="21" y="79"/>
                    <a:pt x="27" y="72"/>
                  </a:cubicBezTo>
                  <a:cubicBezTo>
                    <a:pt x="28" y="71"/>
                    <a:pt x="29" y="69"/>
                    <a:pt x="29" y="68"/>
                  </a:cubicBezTo>
                  <a:cubicBezTo>
                    <a:pt x="29" y="61"/>
                    <a:pt x="32" y="56"/>
                    <a:pt x="36" y="51"/>
                  </a:cubicBezTo>
                  <a:cubicBezTo>
                    <a:pt x="26" y="45"/>
                    <a:pt x="20" y="36"/>
                    <a:pt x="22" y="23"/>
                  </a:cubicBezTo>
                  <a:cubicBezTo>
                    <a:pt x="24" y="16"/>
                    <a:pt x="28" y="10"/>
                    <a:pt x="34" y="7"/>
                  </a:cubicBezTo>
                  <a:cubicBezTo>
                    <a:pt x="45" y="0"/>
                    <a:pt x="62" y="4"/>
                    <a:pt x="68" y="16"/>
                  </a:cubicBezTo>
                  <a:cubicBezTo>
                    <a:pt x="75" y="29"/>
                    <a:pt x="71" y="43"/>
                    <a:pt x="60" y="48"/>
                  </a:cubicBezTo>
                  <a:cubicBezTo>
                    <a:pt x="62" y="52"/>
                    <a:pt x="65" y="56"/>
                    <a:pt x="68" y="59"/>
                  </a:cubicBezTo>
                  <a:cubicBezTo>
                    <a:pt x="69" y="60"/>
                    <a:pt x="70" y="60"/>
                    <a:pt x="71" y="60"/>
                  </a:cubicBezTo>
                  <a:cubicBezTo>
                    <a:pt x="81" y="60"/>
                    <a:pt x="90" y="60"/>
                    <a:pt x="100" y="60"/>
                  </a:cubicBezTo>
                  <a:cubicBezTo>
                    <a:pt x="101" y="60"/>
                    <a:pt x="103" y="59"/>
                    <a:pt x="105" y="58"/>
                  </a:cubicBezTo>
                  <a:cubicBezTo>
                    <a:pt x="113" y="52"/>
                    <a:pt x="121" y="46"/>
                    <a:pt x="129" y="40"/>
                  </a:cubicBezTo>
                  <a:cubicBezTo>
                    <a:pt x="135" y="36"/>
                    <a:pt x="142" y="37"/>
                    <a:pt x="146" y="42"/>
                  </a:cubicBezTo>
                  <a:cubicBezTo>
                    <a:pt x="149" y="46"/>
                    <a:pt x="149" y="54"/>
                    <a:pt x="143" y="58"/>
                  </a:cubicBezTo>
                  <a:cubicBezTo>
                    <a:pt x="132" y="65"/>
                    <a:pt x="122" y="73"/>
                    <a:pt x="112" y="80"/>
                  </a:cubicBezTo>
                  <a:cubicBezTo>
                    <a:pt x="110" y="81"/>
                    <a:pt x="108" y="82"/>
                    <a:pt x="106" y="82"/>
                  </a:cubicBezTo>
                  <a:cubicBezTo>
                    <a:pt x="96" y="82"/>
                    <a:pt x="87" y="82"/>
                    <a:pt x="77" y="82"/>
                  </a:cubicBezTo>
                  <a:cubicBezTo>
                    <a:pt x="76" y="82"/>
                    <a:pt x="74" y="82"/>
                    <a:pt x="71" y="82"/>
                  </a:cubicBezTo>
                  <a:cubicBezTo>
                    <a:pt x="72" y="90"/>
                    <a:pt x="73" y="98"/>
                    <a:pt x="73" y="105"/>
                  </a:cubicBezTo>
                  <a:cubicBezTo>
                    <a:pt x="74" y="114"/>
                    <a:pt x="75" y="124"/>
                    <a:pt x="76" y="133"/>
                  </a:cubicBezTo>
                  <a:cubicBezTo>
                    <a:pt x="77" y="137"/>
                    <a:pt x="77" y="140"/>
                    <a:pt x="82" y="141"/>
                  </a:cubicBezTo>
                  <a:cubicBezTo>
                    <a:pt x="91" y="143"/>
                    <a:pt x="100" y="146"/>
                    <a:pt x="109" y="149"/>
                  </a:cubicBezTo>
                  <a:cubicBezTo>
                    <a:pt x="112" y="150"/>
                    <a:pt x="116" y="152"/>
                    <a:pt x="118" y="155"/>
                  </a:cubicBezTo>
                  <a:cubicBezTo>
                    <a:pt x="125" y="168"/>
                    <a:pt x="132" y="181"/>
                    <a:pt x="140" y="193"/>
                  </a:cubicBezTo>
                  <a:cubicBezTo>
                    <a:pt x="143" y="200"/>
                    <a:pt x="141" y="207"/>
                    <a:pt x="135" y="210"/>
                  </a:cubicBezTo>
                  <a:cubicBezTo>
                    <a:pt x="129" y="214"/>
                    <a:pt x="122" y="212"/>
                    <a:pt x="118" y="205"/>
                  </a:cubicBezTo>
                  <a:cubicBezTo>
                    <a:pt x="112" y="195"/>
                    <a:pt x="107" y="185"/>
                    <a:pt x="101" y="174"/>
                  </a:cubicBezTo>
                  <a:cubicBezTo>
                    <a:pt x="100" y="173"/>
                    <a:pt x="99" y="171"/>
                    <a:pt x="97" y="171"/>
                  </a:cubicBezTo>
                  <a:cubicBezTo>
                    <a:pt x="89" y="168"/>
                    <a:pt x="81" y="166"/>
                    <a:pt x="72" y="16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1837946" y="3856228"/>
              <a:ext cx="656441" cy="1121877"/>
            </a:xfrm>
            <a:custGeom>
              <a:avLst/>
              <a:gdLst>
                <a:gd name="T0" fmla="*/ 59 w 149"/>
                <a:gd name="T1" fmla="*/ 48 h 254"/>
                <a:gd name="T2" fmla="*/ 67 w 149"/>
                <a:gd name="T3" fmla="*/ 58 h 254"/>
                <a:gd name="T4" fmla="*/ 71 w 149"/>
                <a:gd name="T5" fmla="*/ 59 h 254"/>
                <a:gd name="T6" fmla="*/ 98 w 149"/>
                <a:gd name="T7" fmla="*/ 59 h 254"/>
                <a:gd name="T8" fmla="*/ 105 w 149"/>
                <a:gd name="T9" fmla="*/ 56 h 254"/>
                <a:gd name="T10" fmla="*/ 129 w 149"/>
                <a:gd name="T11" fmla="*/ 39 h 254"/>
                <a:gd name="T12" fmla="*/ 145 w 149"/>
                <a:gd name="T13" fmla="*/ 41 h 254"/>
                <a:gd name="T14" fmla="*/ 142 w 149"/>
                <a:gd name="T15" fmla="*/ 57 h 254"/>
                <a:gd name="T16" fmla="*/ 112 w 149"/>
                <a:gd name="T17" fmla="*/ 78 h 254"/>
                <a:gd name="T18" fmla="*/ 104 w 149"/>
                <a:gd name="T19" fmla="*/ 81 h 254"/>
                <a:gd name="T20" fmla="*/ 75 w 149"/>
                <a:gd name="T21" fmla="*/ 81 h 254"/>
                <a:gd name="T22" fmla="*/ 71 w 149"/>
                <a:gd name="T23" fmla="*/ 86 h 254"/>
                <a:gd name="T24" fmla="*/ 75 w 149"/>
                <a:gd name="T25" fmla="*/ 134 h 254"/>
                <a:gd name="T26" fmla="*/ 81 w 149"/>
                <a:gd name="T27" fmla="*/ 140 h 254"/>
                <a:gd name="T28" fmla="*/ 105 w 149"/>
                <a:gd name="T29" fmla="*/ 146 h 254"/>
                <a:gd name="T30" fmla="*/ 119 w 149"/>
                <a:gd name="T31" fmla="*/ 157 h 254"/>
                <a:gd name="T32" fmla="*/ 139 w 149"/>
                <a:gd name="T33" fmla="*/ 192 h 254"/>
                <a:gd name="T34" fmla="*/ 134 w 149"/>
                <a:gd name="T35" fmla="*/ 209 h 254"/>
                <a:gd name="T36" fmla="*/ 118 w 149"/>
                <a:gd name="T37" fmla="*/ 204 h 254"/>
                <a:gd name="T38" fmla="*/ 100 w 149"/>
                <a:gd name="T39" fmla="*/ 173 h 254"/>
                <a:gd name="T40" fmla="*/ 95 w 149"/>
                <a:gd name="T41" fmla="*/ 169 h 254"/>
                <a:gd name="T42" fmla="*/ 71 w 149"/>
                <a:gd name="T43" fmla="*/ 162 h 254"/>
                <a:gd name="T44" fmla="*/ 73 w 149"/>
                <a:gd name="T45" fmla="*/ 183 h 254"/>
                <a:gd name="T46" fmla="*/ 74 w 149"/>
                <a:gd name="T47" fmla="*/ 199 h 254"/>
                <a:gd name="T48" fmla="*/ 67 w 149"/>
                <a:gd name="T49" fmla="*/ 215 h 254"/>
                <a:gd name="T50" fmla="*/ 54 w 149"/>
                <a:gd name="T51" fmla="*/ 242 h 254"/>
                <a:gd name="T52" fmla="*/ 33 w 149"/>
                <a:gd name="T53" fmla="*/ 248 h 254"/>
                <a:gd name="T54" fmla="*/ 32 w 149"/>
                <a:gd name="T55" fmla="*/ 230 h 254"/>
                <a:gd name="T56" fmla="*/ 49 w 149"/>
                <a:gd name="T57" fmla="*/ 198 h 254"/>
                <a:gd name="T58" fmla="*/ 50 w 149"/>
                <a:gd name="T59" fmla="*/ 192 h 254"/>
                <a:gd name="T60" fmla="*/ 47 w 149"/>
                <a:gd name="T61" fmla="*/ 169 h 254"/>
                <a:gd name="T62" fmla="*/ 44 w 149"/>
                <a:gd name="T63" fmla="*/ 164 h 254"/>
                <a:gd name="T64" fmla="*/ 37 w 149"/>
                <a:gd name="T65" fmla="*/ 149 h 254"/>
                <a:gd name="T66" fmla="*/ 31 w 149"/>
                <a:gd name="T67" fmla="*/ 102 h 254"/>
                <a:gd name="T68" fmla="*/ 31 w 149"/>
                <a:gd name="T69" fmla="*/ 100 h 254"/>
                <a:gd name="T70" fmla="*/ 23 w 149"/>
                <a:gd name="T71" fmla="*/ 113 h 254"/>
                <a:gd name="T72" fmla="*/ 26 w 149"/>
                <a:gd name="T73" fmla="*/ 138 h 254"/>
                <a:gd name="T74" fmla="*/ 16 w 149"/>
                <a:gd name="T75" fmla="*/ 151 h 254"/>
                <a:gd name="T76" fmla="*/ 4 w 149"/>
                <a:gd name="T77" fmla="*/ 141 h 254"/>
                <a:gd name="T78" fmla="*/ 0 w 149"/>
                <a:gd name="T79" fmla="*/ 103 h 254"/>
                <a:gd name="T80" fmla="*/ 2 w 149"/>
                <a:gd name="T81" fmla="*/ 98 h 254"/>
                <a:gd name="T82" fmla="*/ 26 w 149"/>
                <a:gd name="T83" fmla="*/ 71 h 254"/>
                <a:gd name="T84" fmla="*/ 28 w 149"/>
                <a:gd name="T85" fmla="*/ 67 h 254"/>
                <a:gd name="T86" fmla="*/ 35 w 149"/>
                <a:gd name="T87" fmla="*/ 50 h 254"/>
                <a:gd name="T88" fmla="*/ 21 w 149"/>
                <a:gd name="T89" fmla="*/ 28 h 254"/>
                <a:gd name="T90" fmla="*/ 28 w 149"/>
                <a:gd name="T91" fmla="*/ 9 h 254"/>
                <a:gd name="T92" fmla="*/ 63 w 149"/>
                <a:gd name="T93" fmla="*/ 9 h 254"/>
                <a:gd name="T94" fmla="*/ 59 w 149"/>
                <a:gd name="T95" fmla="*/ 48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9" h="254">
                  <a:moveTo>
                    <a:pt x="59" y="48"/>
                  </a:moveTo>
                  <a:cubicBezTo>
                    <a:pt x="62" y="51"/>
                    <a:pt x="64" y="55"/>
                    <a:pt x="67" y="58"/>
                  </a:cubicBezTo>
                  <a:cubicBezTo>
                    <a:pt x="68" y="59"/>
                    <a:pt x="69" y="59"/>
                    <a:pt x="71" y="59"/>
                  </a:cubicBezTo>
                  <a:cubicBezTo>
                    <a:pt x="80" y="59"/>
                    <a:pt x="89" y="59"/>
                    <a:pt x="98" y="59"/>
                  </a:cubicBezTo>
                  <a:cubicBezTo>
                    <a:pt x="101" y="59"/>
                    <a:pt x="103" y="57"/>
                    <a:pt x="105" y="56"/>
                  </a:cubicBezTo>
                  <a:cubicBezTo>
                    <a:pt x="113" y="51"/>
                    <a:pt x="121" y="45"/>
                    <a:pt x="129" y="39"/>
                  </a:cubicBezTo>
                  <a:cubicBezTo>
                    <a:pt x="134" y="35"/>
                    <a:pt x="141" y="36"/>
                    <a:pt x="145" y="41"/>
                  </a:cubicBezTo>
                  <a:cubicBezTo>
                    <a:pt x="149" y="46"/>
                    <a:pt x="147" y="53"/>
                    <a:pt x="142" y="57"/>
                  </a:cubicBezTo>
                  <a:cubicBezTo>
                    <a:pt x="132" y="64"/>
                    <a:pt x="122" y="71"/>
                    <a:pt x="112" y="78"/>
                  </a:cubicBezTo>
                  <a:cubicBezTo>
                    <a:pt x="110" y="80"/>
                    <a:pt x="107" y="80"/>
                    <a:pt x="104" y="81"/>
                  </a:cubicBezTo>
                  <a:cubicBezTo>
                    <a:pt x="95" y="81"/>
                    <a:pt x="85" y="81"/>
                    <a:pt x="75" y="81"/>
                  </a:cubicBezTo>
                  <a:cubicBezTo>
                    <a:pt x="72" y="81"/>
                    <a:pt x="70" y="82"/>
                    <a:pt x="71" y="86"/>
                  </a:cubicBezTo>
                  <a:cubicBezTo>
                    <a:pt x="73" y="102"/>
                    <a:pt x="74" y="118"/>
                    <a:pt x="75" y="134"/>
                  </a:cubicBezTo>
                  <a:cubicBezTo>
                    <a:pt x="76" y="138"/>
                    <a:pt x="78" y="139"/>
                    <a:pt x="81" y="140"/>
                  </a:cubicBezTo>
                  <a:cubicBezTo>
                    <a:pt x="89" y="142"/>
                    <a:pt x="97" y="145"/>
                    <a:pt x="105" y="146"/>
                  </a:cubicBezTo>
                  <a:cubicBezTo>
                    <a:pt x="111" y="148"/>
                    <a:pt x="116" y="151"/>
                    <a:pt x="119" y="157"/>
                  </a:cubicBezTo>
                  <a:cubicBezTo>
                    <a:pt x="125" y="169"/>
                    <a:pt x="132" y="181"/>
                    <a:pt x="139" y="192"/>
                  </a:cubicBezTo>
                  <a:cubicBezTo>
                    <a:pt x="142" y="199"/>
                    <a:pt x="140" y="206"/>
                    <a:pt x="134" y="209"/>
                  </a:cubicBezTo>
                  <a:cubicBezTo>
                    <a:pt x="129" y="212"/>
                    <a:pt x="121" y="210"/>
                    <a:pt x="118" y="204"/>
                  </a:cubicBezTo>
                  <a:cubicBezTo>
                    <a:pt x="112" y="194"/>
                    <a:pt x="106" y="184"/>
                    <a:pt x="100" y="173"/>
                  </a:cubicBezTo>
                  <a:cubicBezTo>
                    <a:pt x="99" y="172"/>
                    <a:pt x="97" y="170"/>
                    <a:pt x="95" y="169"/>
                  </a:cubicBezTo>
                  <a:cubicBezTo>
                    <a:pt x="88" y="167"/>
                    <a:pt x="80" y="165"/>
                    <a:pt x="71" y="162"/>
                  </a:cubicBezTo>
                  <a:cubicBezTo>
                    <a:pt x="72" y="170"/>
                    <a:pt x="72" y="177"/>
                    <a:pt x="73" y="183"/>
                  </a:cubicBezTo>
                  <a:cubicBezTo>
                    <a:pt x="74" y="189"/>
                    <a:pt x="75" y="194"/>
                    <a:pt x="74" y="199"/>
                  </a:cubicBezTo>
                  <a:cubicBezTo>
                    <a:pt x="73" y="205"/>
                    <a:pt x="70" y="210"/>
                    <a:pt x="67" y="215"/>
                  </a:cubicBezTo>
                  <a:cubicBezTo>
                    <a:pt x="63" y="224"/>
                    <a:pt x="58" y="233"/>
                    <a:pt x="54" y="242"/>
                  </a:cubicBezTo>
                  <a:cubicBezTo>
                    <a:pt x="49" y="251"/>
                    <a:pt x="40" y="254"/>
                    <a:pt x="33" y="248"/>
                  </a:cubicBezTo>
                  <a:cubicBezTo>
                    <a:pt x="29" y="244"/>
                    <a:pt x="28" y="237"/>
                    <a:pt x="32" y="230"/>
                  </a:cubicBezTo>
                  <a:cubicBezTo>
                    <a:pt x="38" y="219"/>
                    <a:pt x="43" y="209"/>
                    <a:pt x="49" y="198"/>
                  </a:cubicBezTo>
                  <a:cubicBezTo>
                    <a:pt x="49" y="196"/>
                    <a:pt x="50" y="194"/>
                    <a:pt x="50" y="192"/>
                  </a:cubicBezTo>
                  <a:cubicBezTo>
                    <a:pt x="49" y="184"/>
                    <a:pt x="48" y="177"/>
                    <a:pt x="47" y="169"/>
                  </a:cubicBezTo>
                  <a:cubicBezTo>
                    <a:pt x="47" y="168"/>
                    <a:pt x="46" y="165"/>
                    <a:pt x="44" y="164"/>
                  </a:cubicBezTo>
                  <a:cubicBezTo>
                    <a:pt x="40" y="160"/>
                    <a:pt x="37" y="155"/>
                    <a:pt x="37" y="149"/>
                  </a:cubicBezTo>
                  <a:cubicBezTo>
                    <a:pt x="35" y="133"/>
                    <a:pt x="33" y="118"/>
                    <a:pt x="31" y="102"/>
                  </a:cubicBezTo>
                  <a:cubicBezTo>
                    <a:pt x="31" y="102"/>
                    <a:pt x="31" y="101"/>
                    <a:pt x="31" y="100"/>
                  </a:cubicBezTo>
                  <a:cubicBezTo>
                    <a:pt x="25" y="103"/>
                    <a:pt x="23" y="108"/>
                    <a:pt x="23" y="113"/>
                  </a:cubicBezTo>
                  <a:cubicBezTo>
                    <a:pt x="24" y="121"/>
                    <a:pt x="25" y="130"/>
                    <a:pt x="26" y="138"/>
                  </a:cubicBezTo>
                  <a:cubicBezTo>
                    <a:pt x="27" y="146"/>
                    <a:pt x="23" y="151"/>
                    <a:pt x="16" y="151"/>
                  </a:cubicBezTo>
                  <a:cubicBezTo>
                    <a:pt x="10" y="152"/>
                    <a:pt x="5" y="148"/>
                    <a:pt x="4" y="141"/>
                  </a:cubicBezTo>
                  <a:cubicBezTo>
                    <a:pt x="3" y="128"/>
                    <a:pt x="1" y="116"/>
                    <a:pt x="0" y="103"/>
                  </a:cubicBezTo>
                  <a:cubicBezTo>
                    <a:pt x="0" y="101"/>
                    <a:pt x="1" y="99"/>
                    <a:pt x="2" y="98"/>
                  </a:cubicBezTo>
                  <a:cubicBezTo>
                    <a:pt x="10" y="89"/>
                    <a:pt x="18" y="80"/>
                    <a:pt x="26" y="71"/>
                  </a:cubicBezTo>
                  <a:cubicBezTo>
                    <a:pt x="27" y="70"/>
                    <a:pt x="28" y="69"/>
                    <a:pt x="28" y="67"/>
                  </a:cubicBezTo>
                  <a:cubicBezTo>
                    <a:pt x="30" y="57"/>
                    <a:pt x="30" y="57"/>
                    <a:pt x="35" y="50"/>
                  </a:cubicBezTo>
                  <a:cubicBezTo>
                    <a:pt x="27" y="45"/>
                    <a:pt x="21" y="38"/>
                    <a:pt x="21" y="28"/>
                  </a:cubicBezTo>
                  <a:cubicBezTo>
                    <a:pt x="21" y="21"/>
                    <a:pt x="23" y="15"/>
                    <a:pt x="28" y="9"/>
                  </a:cubicBezTo>
                  <a:cubicBezTo>
                    <a:pt x="37" y="0"/>
                    <a:pt x="53" y="0"/>
                    <a:pt x="63" y="9"/>
                  </a:cubicBezTo>
                  <a:cubicBezTo>
                    <a:pt x="74" y="19"/>
                    <a:pt x="73" y="35"/>
                    <a:pt x="59" y="4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2297" y="1800244"/>
            <a:ext cx="2127688" cy="1855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090" y="2222493"/>
            <a:ext cx="2874854" cy="128928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016977A-112F-4154-95F5-0608714FBFEE}"/>
              </a:ext>
            </a:extLst>
          </p:cNvPr>
          <p:cNvSpPr txBox="1"/>
          <p:nvPr/>
        </p:nvSpPr>
        <p:spPr>
          <a:xfrm>
            <a:off x="9583657" y="4492896"/>
            <a:ext cx="24164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1200" dirty="0">
                <a:solidFill>
                  <a:srgbClr val="282F39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Geographical Indications </a:t>
            </a:r>
            <a:endParaRPr lang="th-TH" sz="1200" dirty="0">
              <a:solidFill>
                <a:srgbClr val="282F39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lvl="0" algn="just"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สิ่งบ่งชี้</a:t>
            </a:r>
            <a:r>
              <a:rPr lang="th-TH" sz="1200" dirty="0">
                <a:solidFill>
                  <a:srgbClr val="282F39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ทางภูมิศาสตร์ มีความแตกต่างจากทรัพย์สินทางปัญญาประเภทอื่น กล่าวคือ ผู้เป็นเจ้าของไม่ใช่บุคคลหนึ่งบุคคลใดแต่เป็นกลุ่มชุมชนที่เป็นผู้ผลิตหรือผู้ประกอบการในพื้นที่ทางภูมิศาสตร์นั้นๆ ซึ่งจะส่งผลให้ผู้ผลิตที่อาศัยอยู่ในสถานที่หรือแหล่งภูมิศาสตร์ และผู้ประกอบการเกี่ยวกับสินค้าที่ใช้สิ่งบ่งชี้ทางภูมิศาสตร์นั้นเท่านั้น ที่มีสิทธิผลิตสินค้าดังกล่าวโดยใช้ชื่อทางภูมิศาสตร์นั้นได้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B47E0F5-768A-42E9-B449-AD617E3E9D0E}"/>
              </a:ext>
            </a:extLst>
          </p:cNvPr>
          <p:cNvSpPr txBox="1"/>
          <p:nvPr/>
        </p:nvSpPr>
        <p:spPr>
          <a:xfrm>
            <a:off x="9539208" y="3690979"/>
            <a:ext cx="1986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GI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7331" y="2259588"/>
            <a:ext cx="1555249" cy="129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813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4B47E0F5-768A-42E9-B449-AD617E3E9D0E}"/>
              </a:ext>
            </a:extLst>
          </p:cNvPr>
          <p:cNvSpPr txBox="1"/>
          <p:nvPr/>
        </p:nvSpPr>
        <p:spPr>
          <a:xfrm>
            <a:off x="6319024" y="670103"/>
            <a:ext cx="5023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462006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การยกระดับมาตรฐาน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62006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16977A-112F-4154-95F5-0608714FBFEE}"/>
              </a:ext>
            </a:extLst>
          </p:cNvPr>
          <p:cNvSpPr txBox="1"/>
          <p:nvPr/>
        </p:nvSpPr>
        <p:spPr>
          <a:xfrm>
            <a:off x="3556000" y="4319842"/>
            <a:ext cx="4888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th-TH" dirty="0">
                <a:solidFill>
                  <a:srgbClr val="282F39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รางวัลจากการประกวดเป็นอีกปัจจัยหนึ่งที่สามารถยกระดับมาตรฐานและความน่าเชื่อถือของผลิตภัณฑ์ได้เป็นอย่างดี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B47E0F5-768A-42E9-B449-AD617E3E9D0E}"/>
              </a:ext>
            </a:extLst>
          </p:cNvPr>
          <p:cNvSpPr txBox="1"/>
          <p:nvPr/>
        </p:nvSpPr>
        <p:spPr>
          <a:xfrm>
            <a:off x="4876896" y="3690979"/>
            <a:ext cx="1986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ประกวด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0" y="1587494"/>
            <a:ext cx="4325145" cy="210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80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8"/>
          <p:cNvSpPr txBox="1">
            <a:spLocks noGrp="1"/>
          </p:cNvSpPr>
          <p:nvPr>
            <p:ph type="title"/>
          </p:nvPr>
        </p:nvSpPr>
        <p:spPr>
          <a:xfrm>
            <a:off x="580073" y="-18754"/>
            <a:ext cx="109612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th-TH" sz="36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จากนักสำรวจมรดกทางวัฒนธรรม...</a:t>
            </a:r>
            <a:br>
              <a:rPr lang="th-TH" sz="36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</a:br>
            <a:r>
              <a:rPr lang="th-TH" sz="3600" b="1" dirty="0">
                <a:solidFill>
                  <a:srgbClr val="00206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สู่การสร้างมูลค่าเพิ่มอย่างสร้างสรรค์ได้อย่างไร?</a:t>
            </a:r>
            <a:endParaRPr sz="3600" b="1" dirty="0">
              <a:solidFill>
                <a:srgbClr val="00206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238" name="Google Shape;238;p18"/>
          <p:cNvSpPr/>
          <p:nvPr/>
        </p:nvSpPr>
        <p:spPr>
          <a:xfrm>
            <a:off x="6133569" y="2661144"/>
            <a:ext cx="1109600" cy="11096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39" name="Google Shape;239;p18"/>
          <p:cNvSpPr/>
          <p:nvPr/>
        </p:nvSpPr>
        <p:spPr>
          <a:xfrm>
            <a:off x="6133569" y="3950923"/>
            <a:ext cx="1109600" cy="11096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40" name="Google Shape;240;p18"/>
          <p:cNvSpPr/>
          <p:nvPr/>
        </p:nvSpPr>
        <p:spPr>
          <a:xfrm>
            <a:off x="6133569" y="5240700"/>
            <a:ext cx="1109600" cy="11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41" name="Google Shape;241;p18"/>
          <p:cNvSpPr/>
          <p:nvPr/>
        </p:nvSpPr>
        <p:spPr>
          <a:xfrm>
            <a:off x="6133569" y="1363003"/>
            <a:ext cx="1109600" cy="11096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242" name="Google Shape;242;p18"/>
          <p:cNvCxnSpPr>
            <a:stCxn id="241" idx="2"/>
            <a:endCxn id="243" idx="6"/>
          </p:cNvCxnSpPr>
          <p:nvPr/>
        </p:nvCxnSpPr>
        <p:spPr>
          <a:xfrm flipH="1">
            <a:off x="4331169" y="1917803"/>
            <a:ext cx="1802400" cy="691600"/>
          </a:xfrm>
          <a:prstGeom prst="bentConnector3">
            <a:avLst>
              <a:gd name="adj1" fmla="val 49999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4" name="Google Shape;244;p18"/>
          <p:cNvCxnSpPr>
            <a:stCxn id="238" idx="2"/>
            <a:endCxn id="245" idx="6"/>
          </p:cNvCxnSpPr>
          <p:nvPr/>
        </p:nvCxnSpPr>
        <p:spPr>
          <a:xfrm flipH="1">
            <a:off x="4724769" y="3215944"/>
            <a:ext cx="1408800" cy="190400"/>
          </a:xfrm>
          <a:prstGeom prst="bentConnector3">
            <a:avLst>
              <a:gd name="adj1" fmla="val 49995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6" name="Google Shape;246;p18"/>
          <p:cNvCxnSpPr>
            <a:stCxn id="239" idx="2"/>
            <a:endCxn id="247" idx="6"/>
          </p:cNvCxnSpPr>
          <p:nvPr/>
        </p:nvCxnSpPr>
        <p:spPr>
          <a:xfrm rot="10800000">
            <a:off x="4724769" y="4257323"/>
            <a:ext cx="1408800" cy="248400"/>
          </a:xfrm>
          <a:prstGeom prst="bentConnector3">
            <a:avLst>
              <a:gd name="adj1" fmla="val 49995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8"/>
          <p:cNvCxnSpPr>
            <a:stCxn id="240" idx="2"/>
            <a:endCxn id="249" idx="6"/>
          </p:cNvCxnSpPr>
          <p:nvPr/>
        </p:nvCxnSpPr>
        <p:spPr>
          <a:xfrm rot="10800000">
            <a:off x="4331169" y="5056700"/>
            <a:ext cx="1802400" cy="738800"/>
          </a:xfrm>
          <a:prstGeom prst="bentConnector3">
            <a:avLst>
              <a:gd name="adj1" fmla="val 49999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8"/>
          <p:cNvCxnSpPr>
            <a:stCxn id="241" idx="6"/>
            <a:endCxn id="251" idx="1"/>
          </p:cNvCxnSpPr>
          <p:nvPr/>
        </p:nvCxnSpPr>
        <p:spPr>
          <a:xfrm>
            <a:off x="7243169" y="1917803"/>
            <a:ext cx="677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52" name="Google Shape;252;p18"/>
          <p:cNvCxnSpPr>
            <a:stCxn id="238" idx="6"/>
            <a:endCxn id="253" idx="1"/>
          </p:cNvCxnSpPr>
          <p:nvPr/>
        </p:nvCxnSpPr>
        <p:spPr>
          <a:xfrm>
            <a:off x="7243169" y="3215944"/>
            <a:ext cx="677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54" name="Google Shape;254;p18"/>
          <p:cNvCxnSpPr>
            <a:stCxn id="239" idx="6"/>
            <a:endCxn id="255" idx="1"/>
          </p:cNvCxnSpPr>
          <p:nvPr/>
        </p:nvCxnSpPr>
        <p:spPr>
          <a:xfrm>
            <a:off x="7243169" y="4505723"/>
            <a:ext cx="677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56" name="Google Shape;256;p18"/>
          <p:cNvCxnSpPr>
            <a:stCxn id="240" idx="6"/>
            <a:endCxn id="257" idx="1"/>
          </p:cNvCxnSpPr>
          <p:nvPr/>
        </p:nvCxnSpPr>
        <p:spPr>
          <a:xfrm>
            <a:off x="7243169" y="5795500"/>
            <a:ext cx="677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258" name="Google Shape;258;p18"/>
          <p:cNvGrpSpPr/>
          <p:nvPr/>
        </p:nvGrpSpPr>
        <p:grpSpPr>
          <a:xfrm>
            <a:off x="6434465" y="5500506"/>
            <a:ext cx="507764" cy="589988"/>
            <a:chOff x="5918900" y="2041375"/>
            <a:chExt cx="1351875" cy="1569675"/>
          </a:xfrm>
        </p:grpSpPr>
        <p:sp>
          <p:nvSpPr>
            <p:cNvPr id="259" name="Google Shape;259;p18"/>
            <p:cNvSpPr/>
            <p:nvPr/>
          </p:nvSpPr>
          <p:spPr>
            <a:xfrm>
              <a:off x="5918900" y="2041375"/>
              <a:ext cx="1351875" cy="1569675"/>
            </a:xfrm>
            <a:custGeom>
              <a:avLst/>
              <a:gdLst/>
              <a:ahLst/>
              <a:cxnLst/>
              <a:rect l="l" t="t" r="r" b="b"/>
              <a:pathLst>
                <a:path w="54075" h="62787" extrusionOk="0">
                  <a:moveTo>
                    <a:pt x="9080" y="7359"/>
                  </a:moveTo>
                  <a:lnTo>
                    <a:pt x="9080" y="10030"/>
                  </a:lnTo>
                  <a:cubicBezTo>
                    <a:pt x="9080" y="14224"/>
                    <a:pt x="9617" y="18285"/>
                    <a:pt x="10633" y="22001"/>
                  </a:cubicBezTo>
                  <a:cubicBezTo>
                    <a:pt x="6645" y="18852"/>
                    <a:pt x="3900" y="14275"/>
                    <a:pt x="3083" y="9220"/>
                  </a:cubicBezTo>
                  <a:cubicBezTo>
                    <a:pt x="3002" y="8757"/>
                    <a:pt x="3135" y="8301"/>
                    <a:pt x="3444" y="7940"/>
                  </a:cubicBezTo>
                  <a:cubicBezTo>
                    <a:pt x="3753" y="7572"/>
                    <a:pt x="4209" y="7359"/>
                    <a:pt x="4695" y="7359"/>
                  </a:cubicBezTo>
                  <a:close/>
                  <a:moveTo>
                    <a:pt x="49380" y="7359"/>
                  </a:moveTo>
                  <a:cubicBezTo>
                    <a:pt x="49859" y="7359"/>
                    <a:pt x="50315" y="7572"/>
                    <a:pt x="50631" y="7940"/>
                  </a:cubicBezTo>
                  <a:cubicBezTo>
                    <a:pt x="50940" y="8301"/>
                    <a:pt x="51065" y="8757"/>
                    <a:pt x="50992" y="9220"/>
                  </a:cubicBezTo>
                  <a:cubicBezTo>
                    <a:pt x="50168" y="14275"/>
                    <a:pt x="47423" y="18852"/>
                    <a:pt x="43442" y="22001"/>
                  </a:cubicBezTo>
                  <a:cubicBezTo>
                    <a:pt x="44450" y="18285"/>
                    <a:pt x="44988" y="14224"/>
                    <a:pt x="44988" y="10030"/>
                  </a:cubicBezTo>
                  <a:lnTo>
                    <a:pt x="44988" y="7359"/>
                  </a:lnTo>
                  <a:close/>
                  <a:moveTo>
                    <a:pt x="41912" y="2907"/>
                  </a:moveTo>
                  <a:cubicBezTo>
                    <a:pt x="42008" y="2907"/>
                    <a:pt x="42081" y="2981"/>
                    <a:pt x="42081" y="3076"/>
                  </a:cubicBezTo>
                  <a:lnTo>
                    <a:pt x="42081" y="10030"/>
                  </a:lnTo>
                  <a:cubicBezTo>
                    <a:pt x="42081" y="17189"/>
                    <a:pt x="40440" y="23900"/>
                    <a:pt x="37453" y="28925"/>
                  </a:cubicBezTo>
                  <a:cubicBezTo>
                    <a:pt x="34613" y="33708"/>
                    <a:pt x="30912" y="36342"/>
                    <a:pt x="27034" y="36342"/>
                  </a:cubicBezTo>
                  <a:cubicBezTo>
                    <a:pt x="23164" y="36342"/>
                    <a:pt x="19462" y="33708"/>
                    <a:pt x="16615" y="28925"/>
                  </a:cubicBezTo>
                  <a:cubicBezTo>
                    <a:pt x="13635" y="23900"/>
                    <a:pt x="11987" y="17189"/>
                    <a:pt x="11987" y="10030"/>
                  </a:cubicBezTo>
                  <a:lnTo>
                    <a:pt x="11987" y="3076"/>
                  </a:lnTo>
                  <a:cubicBezTo>
                    <a:pt x="11987" y="2981"/>
                    <a:pt x="12068" y="2907"/>
                    <a:pt x="12163" y="2907"/>
                  </a:cubicBezTo>
                  <a:close/>
                  <a:moveTo>
                    <a:pt x="28734" y="39123"/>
                  </a:moveTo>
                  <a:cubicBezTo>
                    <a:pt x="28763" y="41485"/>
                    <a:pt x="29683" y="43715"/>
                    <a:pt x="31228" y="45414"/>
                  </a:cubicBezTo>
                  <a:lnTo>
                    <a:pt x="22994" y="45414"/>
                  </a:lnTo>
                  <a:cubicBezTo>
                    <a:pt x="23348" y="45017"/>
                    <a:pt x="23679" y="44590"/>
                    <a:pt x="23973" y="44134"/>
                  </a:cubicBezTo>
                  <a:cubicBezTo>
                    <a:pt x="24944" y="42618"/>
                    <a:pt x="25452" y="40897"/>
                    <a:pt x="25474" y="39145"/>
                  </a:cubicBezTo>
                  <a:cubicBezTo>
                    <a:pt x="25989" y="39212"/>
                    <a:pt x="26511" y="39248"/>
                    <a:pt x="27034" y="39248"/>
                  </a:cubicBezTo>
                  <a:cubicBezTo>
                    <a:pt x="27608" y="39248"/>
                    <a:pt x="28174" y="39204"/>
                    <a:pt x="28734" y="39123"/>
                  </a:cubicBezTo>
                  <a:close/>
                  <a:moveTo>
                    <a:pt x="35025" y="48321"/>
                  </a:moveTo>
                  <a:lnTo>
                    <a:pt x="35025" y="53538"/>
                  </a:lnTo>
                  <a:lnTo>
                    <a:pt x="19183" y="53538"/>
                  </a:lnTo>
                  <a:lnTo>
                    <a:pt x="19183" y="48321"/>
                  </a:lnTo>
                  <a:close/>
                  <a:moveTo>
                    <a:pt x="40632" y="56444"/>
                  </a:moveTo>
                  <a:cubicBezTo>
                    <a:pt x="41434" y="56444"/>
                    <a:pt x="42081" y="57091"/>
                    <a:pt x="42081" y="57894"/>
                  </a:cubicBezTo>
                  <a:lnTo>
                    <a:pt x="42081" y="59880"/>
                  </a:lnTo>
                  <a:lnTo>
                    <a:pt x="12126" y="59880"/>
                  </a:lnTo>
                  <a:lnTo>
                    <a:pt x="12126" y="57894"/>
                  </a:lnTo>
                  <a:cubicBezTo>
                    <a:pt x="12126" y="57091"/>
                    <a:pt x="12774" y="56444"/>
                    <a:pt x="13576" y="56444"/>
                  </a:cubicBezTo>
                  <a:close/>
                  <a:moveTo>
                    <a:pt x="12163" y="1"/>
                  </a:moveTo>
                  <a:cubicBezTo>
                    <a:pt x="10464" y="1"/>
                    <a:pt x="9080" y="1384"/>
                    <a:pt x="9080" y="3076"/>
                  </a:cubicBezTo>
                  <a:lnTo>
                    <a:pt x="9080" y="4452"/>
                  </a:lnTo>
                  <a:lnTo>
                    <a:pt x="4695" y="4452"/>
                  </a:lnTo>
                  <a:cubicBezTo>
                    <a:pt x="3356" y="4452"/>
                    <a:pt x="2090" y="5034"/>
                    <a:pt x="1229" y="6056"/>
                  </a:cubicBezTo>
                  <a:cubicBezTo>
                    <a:pt x="368" y="7064"/>
                    <a:pt x="0" y="8389"/>
                    <a:pt x="206" y="9684"/>
                  </a:cubicBezTo>
                  <a:cubicBezTo>
                    <a:pt x="1362" y="16777"/>
                    <a:pt x="5821" y="23039"/>
                    <a:pt x="12156" y="26475"/>
                  </a:cubicBezTo>
                  <a:cubicBezTo>
                    <a:pt x="12730" y="27865"/>
                    <a:pt x="13385" y="29183"/>
                    <a:pt x="14121" y="30404"/>
                  </a:cubicBezTo>
                  <a:cubicBezTo>
                    <a:pt x="16446" y="34326"/>
                    <a:pt x="19345" y="37041"/>
                    <a:pt x="22538" y="38351"/>
                  </a:cubicBezTo>
                  <a:cubicBezTo>
                    <a:pt x="22855" y="41618"/>
                    <a:pt x="20684" y="44715"/>
                    <a:pt x="17410" y="45451"/>
                  </a:cubicBezTo>
                  <a:cubicBezTo>
                    <a:pt x="17402" y="45451"/>
                    <a:pt x="17395" y="45451"/>
                    <a:pt x="17387" y="45458"/>
                  </a:cubicBezTo>
                  <a:cubicBezTo>
                    <a:pt x="16747" y="45606"/>
                    <a:pt x="16276" y="46180"/>
                    <a:pt x="16276" y="46864"/>
                  </a:cubicBezTo>
                  <a:lnTo>
                    <a:pt x="16276" y="53530"/>
                  </a:lnTo>
                  <a:lnTo>
                    <a:pt x="13576" y="53530"/>
                  </a:lnTo>
                  <a:cubicBezTo>
                    <a:pt x="11177" y="53530"/>
                    <a:pt x="9220" y="55487"/>
                    <a:pt x="9220" y="57894"/>
                  </a:cubicBezTo>
                  <a:lnTo>
                    <a:pt x="9220" y="61337"/>
                  </a:lnTo>
                  <a:cubicBezTo>
                    <a:pt x="9220" y="62139"/>
                    <a:pt x="9868" y="62787"/>
                    <a:pt x="10677" y="62787"/>
                  </a:cubicBezTo>
                  <a:lnTo>
                    <a:pt x="43538" y="62787"/>
                  </a:lnTo>
                  <a:cubicBezTo>
                    <a:pt x="44340" y="62787"/>
                    <a:pt x="44988" y="62139"/>
                    <a:pt x="44988" y="61337"/>
                  </a:cubicBezTo>
                  <a:lnTo>
                    <a:pt x="44988" y="57894"/>
                  </a:lnTo>
                  <a:cubicBezTo>
                    <a:pt x="44988" y="55487"/>
                    <a:pt x="43038" y="53530"/>
                    <a:pt x="40632" y="53530"/>
                  </a:cubicBezTo>
                  <a:lnTo>
                    <a:pt x="37931" y="53530"/>
                  </a:lnTo>
                  <a:lnTo>
                    <a:pt x="37931" y="46864"/>
                  </a:lnTo>
                  <a:cubicBezTo>
                    <a:pt x="37931" y="46180"/>
                    <a:pt x="37453" y="45606"/>
                    <a:pt x="36813" y="45451"/>
                  </a:cubicBezTo>
                  <a:lnTo>
                    <a:pt x="36798" y="45451"/>
                  </a:lnTo>
                  <a:cubicBezTo>
                    <a:pt x="33502" y="44708"/>
                    <a:pt x="31324" y="41581"/>
                    <a:pt x="31677" y="38292"/>
                  </a:cubicBezTo>
                  <a:cubicBezTo>
                    <a:pt x="34811" y="36960"/>
                    <a:pt x="37659" y="34274"/>
                    <a:pt x="39955" y="30404"/>
                  </a:cubicBezTo>
                  <a:cubicBezTo>
                    <a:pt x="40683" y="29183"/>
                    <a:pt x="41338" y="27865"/>
                    <a:pt x="41919" y="26475"/>
                  </a:cubicBezTo>
                  <a:cubicBezTo>
                    <a:pt x="48247" y="23039"/>
                    <a:pt x="52706" y="16777"/>
                    <a:pt x="53861" y="9684"/>
                  </a:cubicBezTo>
                  <a:cubicBezTo>
                    <a:pt x="54075" y="8389"/>
                    <a:pt x="53699" y="7064"/>
                    <a:pt x="52846" y="6056"/>
                  </a:cubicBezTo>
                  <a:cubicBezTo>
                    <a:pt x="51978" y="5034"/>
                    <a:pt x="50712" y="4452"/>
                    <a:pt x="49380" y="4452"/>
                  </a:cubicBezTo>
                  <a:lnTo>
                    <a:pt x="44988" y="4452"/>
                  </a:lnTo>
                  <a:lnTo>
                    <a:pt x="44988" y="3076"/>
                  </a:lnTo>
                  <a:cubicBezTo>
                    <a:pt x="44988" y="1384"/>
                    <a:pt x="43612" y="1"/>
                    <a:pt x="419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lt1"/>
                </a:solidFill>
              </a:endParaRPr>
            </a:p>
          </p:txBody>
        </p:sp>
        <p:sp>
          <p:nvSpPr>
            <p:cNvPr id="260" name="Google Shape;260;p18"/>
            <p:cNvSpPr/>
            <p:nvPr/>
          </p:nvSpPr>
          <p:spPr>
            <a:xfrm>
              <a:off x="6369950" y="2254025"/>
              <a:ext cx="449600" cy="426600"/>
            </a:xfrm>
            <a:custGeom>
              <a:avLst/>
              <a:gdLst/>
              <a:ahLst/>
              <a:cxnLst/>
              <a:rect l="l" t="t" r="r" b="b"/>
              <a:pathLst>
                <a:path w="17984" h="17064" extrusionOk="0">
                  <a:moveTo>
                    <a:pt x="8992" y="4739"/>
                  </a:moveTo>
                  <a:lnTo>
                    <a:pt x="9993" y="6755"/>
                  </a:lnTo>
                  <a:cubicBezTo>
                    <a:pt x="10199" y="7189"/>
                    <a:pt x="10611" y="7484"/>
                    <a:pt x="11082" y="7550"/>
                  </a:cubicBezTo>
                  <a:lnTo>
                    <a:pt x="13311" y="7874"/>
                  </a:lnTo>
                  <a:lnTo>
                    <a:pt x="11700" y="9448"/>
                  </a:lnTo>
                  <a:cubicBezTo>
                    <a:pt x="11354" y="9779"/>
                    <a:pt x="11199" y="10265"/>
                    <a:pt x="11280" y="10736"/>
                  </a:cubicBezTo>
                  <a:lnTo>
                    <a:pt x="11663" y="12951"/>
                  </a:lnTo>
                  <a:lnTo>
                    <a:pt x="9669" y="11906"/>
                  </a:lnTo>
                  <a:cubicBezTo>
                    <a:pt x="9455" y="11795"/>
                    <a:pt x="9227" y="11737"/>
                    <a:pt x="8992" y="11737"/>
                  </a:cubicBezTo>
                  <a:cubicBezTo>
                    <a:pt x="8764" y="11737"/>
                    <a:pt x="8528" y="11795"/>
                    <a:pt x="8315" y="11906"/>
                  </a:cubicBezTo>
                  <a:lnTo>
                    <a:pt x="6328" y="12951"/>
                  </a:lnTo>
                  <a:lnTo>
                    <a:pt x="6704" y="10736"/>
                  </a:lnTo>
                  <a:cubicBezTo>
                    <a:pt x="6784" y="10265"/>
                    <a:pt x="6630" y="9779"/>
                    <a:pt x="6284" y="9448"/>
                  </a:cubicBezTo>
                  <a:lnTo>
                    <a:pt x="4680" y="7874"/>
                  </a:lnTo>
                  <a:lnTo>
                    <a:pt x="6902" y="7550"/>
                  </a:lnTo>
                  <a:cubicBezTo>
                    <a:pt x="7373" y="7484"/>
                    <a:pt x="7785" y="7189"/>
                    <a:pt x="7999" y="6755"/>
                  </a:cubicBezTo>
                  <a:lnTo>
                    <a:pt x="8992" y="4739"/>
                  </a:lnTo>
                  <a:close/>
                  <a:moveTo>
                    <a:pt x="8992" y="1"/>
                  </a:moveTo>
                  <a:cubicBezTo>
                    <a:pt x="8440" y="1"/>
                    <a:pt x="7932" y="317"/>
                    <a:pt x="7690" y="810"/>
                  </a:cubicBezTo>
                  <a:lnTo>
                    <a:pt x="5732" y="4783"/>
                  </a:lnTo>
                  <a:lnTo>
                    <a:pt x="1347" y="5423"/>
                  </a:lnTo>
                  <a:cubicBezTo>
                    <a:pt x="795" y="5504"/>
                    <a:pt x="339" y="5887"/>
                    <a:pt x="170" y="6409"/>
                  </a:cubicBezTo>
                  <a:cubicBezTo>
                    <a:pt x="0" y="6939"/>
                    <a:pt x="140" y="7513"/>
                    <a:pt x="537" y="7903"/>
                  </a:cubicBezTo>
                  <a:lnTo>
                    <a:pt x="3716" y="10993"/>
                  </a:lnTo>
                  <a:lnTo>
                    <a:pt x="2966" y="15364"/>
                  </a:lnTo>
                  <a:cubicBezTo>
                    <a:pt x="2870" y="15909"/>
                    <a:pt x="3091" y="16460"/>
                    <a:pt x="3540" y="16784"/>
                  </a:cubicBezTo>
                  <a:cubicBezTo>
                    <a:pt x="3794" y="16968"/>
                    <a:pt x="4095" y="17061"/>
                    <a:pt x="4397" y="17061"/>
                  </a:cubicBezTo>
                  <a:cubicBezTo>
                    <a:pt x="4628" y="17061"/>
                    <a:pt x="4859" y="17006"/>
                    <a:pt x="5070" y="16895"/>
                  </a:cubicBezTo>
                  <a:lnTo>
                    <a:pt x="8992" y="14834"/>
                  </a:lnTo>
                  <a:lnTo>
                    <a:pt x="12914" y="16895"/>
                  </a:lnTo>
                  <a:cubicBezTo>
                    <a:pt x="13127" y="17005"/>
                    <a:pt x="13363" y="17064"/>
                    <a:pt x="13591" y="17064"/>
                  </a:cubicBezTo>
                  <a:cubicBezTo>
                    <a:pt x="13892" y="17064"/>
                    <a:pt x="14194" y="16968"/>
                    <a:pt x="14444" y="16784"/>
                  </a:cubicBezTo>
                  <a:cubicBezTo>
                    <a:pt x="14893" y="16460"/>
                    <a:pt x="15114" y="15909"/>
                    <a:pt x="15026" y="15364"/>
                  </a:cubicBezTo>
                  <a:lnTo>
                    <a:pt x="14275" y="10993"/>
                  </a:lnTo>
                  <a:lnTo>
                    <a:pt x="17446" y="7903"/>
                  </a:lnTo>
                  <a:cubicBezTo>
                    <a:pt x="17844" y="7513"/>
                    <a:pt x="17983" y="6939"/>
                    <a:pt x="17814" y="6409"/>
                  </a:cubicBezTo>
                  <a:cubicBezTo>
                    <a:pt x="17645" y="5887"/>
                    <a:pt x="17189" y="5504"/>
                    <a:pt x="16644" y="5423"/>
                  </a:cubicBezTo>
                  <a:lnTo>
                    <a:pt x="12259" y="4783"/>
                  </a:lnTo>
                  <a:lnTo>
                    <a:pt x="10294" y="810"/>
                  </a:lnTo>
                  <a:cubicBezTo>
                    <a:pt x="10051" y="317"/>
                    <a:pt x="9544" y="1"/>
                    <a:pt x="89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lt1"/>
                </a:solidFill>
              </a:endParaRPr>
            </a:p>
          </p:txBody>
        </p:sp>
      </p:grpSp>
      <p:grpSp>
        <p:nvGrpSpPr>
          <p:cNvPr id="261" name="Google Shape;261;p18"/>
          <p:cNvGrpSpPr/>
          <p:nvPr/>
        </p:nvGrpSpPr>
        <p:grpSpPr>
          <a:xfrm>
            <a:off x="6400653" y="4232920"/>
            <a:ext cx="626167" cy="545603"/>
            <a:chOff x="4153325" y="2135925"/>
            <a:chExt cx="1585500" cy="1380575"/>
          </a:xfrm>
        </p:grpSpPr>
        <p:sp>
          <p:nvSpPr>
            <p:cNvPr id="262" name="Google Shape;262;p18"/>
            <p:cNvSpPr/>
            <p:nvPr/>
          </p:nvSpPr>
          <p:spPr>
            <a:xfrm>
              <a:off x="4153325" y="2135925"/>
              <a:ext cx="1380400" cy="1380575"/>
            </a:xfrm>
            <a:custGeom>
              <a:avLst/>
              <a:gdLst/>
              <a:ahLst/>
              <a:cxnLst/>
              <a:rect l="l" t="t" r="r" b="b"/>
              <a:pathLst>
                <a:path w="55216" h="55223" extrusionOk="0">
                  <a:moveTo>
                    <a:pt x="27608" y="1"/>
                  </a:moveTo>
                  <a:cubicBezTo>
                    <a:pt x="12384" y="1"/>
                    <a:pt x="1" y="12384"/>
                    <a:pt x="1" y="27608"/>
                  </a:cubicBezTo>
                  <a:cubicBezTo>
                    <a:pt x="1" y="42839"/>
                    <a:pt x="12384" y="55223"/>
                    <a:pt x="27608" y="55223"/>
                  </a:cubicBezTo>
                  <a:cubicBezTo>
                    <a:pt x="42832" y="55223"/>
                    <a:pt x="55216" y="42839"/>
                    <a:pt x="55216" y="27608"/>
                  </a:cubicBezTo>
                  <a:cubicBezTo>
                    <a:pt x="55216" y="26946"/>
                    <a:pt x="55194" y="26284"/>
                    <a:pt x="55149" y="25629"/>
                  </a:cubicBezTo>
                  <a:cubicBezTo>
                    <a:pt x="55086" y="24749"/>
                    <a:pt x="54350" y="24072"/>
                    <a:pt x="53476" y="24072"/>
                  </a:cubicBezTo>
                  <a:cubicBezTo>
                    <a:pt x="53435" y="24072"/>
                    <a:pt x="53395" y="24073"/>
                    <a:pt x="53354" y="24076"/>
                  </a:cubicBezTo>
                  <a:cubicBezTo>
                    <a:pt x="52427" y="24142"/>
                    <a:pt x="51735" y="24944"/>
                    <a:pt x="51802" y="25871"/>
                  </a:cubicBezTo>
                  <a:cubicBezTo>
                    <a:pt x="51838" y="26445"/>
                    <a:pt x="51860" y="27027"/>
                    <a:pt x="51860" y="27608"/>
                  </a:cubicBezTo>
                  <a:cubicBezTo>
                    <a:pt x="51860" y="40985"/>
                    <a:pt x="40978" y="51867"/>
                    <a:pt x="27608" y="51867"/>
                  </a:cubicBezTo>
                  <a:cubicBezTo>
                    <a:pt x="14231" y="51867"/>
                    <a:pt x="3349" y="40985"/>
                    <a:pt x="3349" y="27608"/>
                  </a:cubicBezTo>
                  <a:cubicBezTo>
                    <a:pt x="3349" y="14238"/>
                    <a:pt x="14231" y="3356"/>
                    <a:pt x="27608" y="3356"/>
                  </a:cubicBezTo>
                  <a:cubicBezTo>
                    <a:pt x="32906" y="3356"/>
                    <a:pt x="37932" y="5034"/>
                    <a:pt x="42155" y="8205"/>
                  </a:cubicBezTo>
                  <a:cubicBezTo>
                    <a:pt x="42455" y="8429"/>
                    <a:pt x="42806" y="8538"/>
                    <a:pt x="43156" y="8538"/>
                  </a:cubicBezTo>
                  <a:cubicBezTo>
                    <a:pt x="43666" y="8538"/>
                    <a:pt x="44171" y="8307"/>
                    <a:pt x="44502" y="7866"/>
                  </a:cubicBezTo>
                  <a:cubicBezTo>
                    <a:pt x="45062" y="7131"/>
                    <a:pt x="44907" y="6078"/>
                    <a:pt x="44171" y="5519"/>
                  </a:cubicBezTo>
                  <a:cubicBezTo>
                    <a:pt x="39366" y="1906"/>
                    <a:pt x="33634" y="1"/>
                    <a:pt x="276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lt1"/>
                </a:solidFill>
              </a:endParaRPr>
            </a:p>
          </p:txBody>
        </p:sp>
        <p:sp>
          <p:nvSpPr>
            <p:cNvPr id="263" name="Google Shape;263;p18"/>
            <p:cNvSpPr/>
            <p:nvPr/>
          </p:nvSpPr>
          <p:spPr>
            <a:xfrm>
              <a:off x="4329925" y="2182925"/>
              <a:ext cx="1408900" cy="1069975"/>
            </a:xfrm>
            <a:custGeom>
              <a:avLst/>
              <a:gdLst/>
              <a:ahLst/>
              <a:cxnLst/>
              <a:rect l="l" t="t" r="r" b="b"/>
              <a:pathLst>
                <a:path w="56356" h="42799" extrusionOk="0">
                  <a:moveTo>
                    <a:pt x="49178" y="3354"/>
                  </a:moveTo>
                  <a:cubicBezTo>
                    <a:pt x="49995" y="3354"/>
                    <a:pt x="50812" y="3665"/>
                    <a:pt x="51433" y="4287"/>
                  </a:cubicBezTo>
                  <a:cubicBezTo>
                    <a:pt x="52677" y="5530"/>
                    <a:pt x="52677" y="7554"/>
                    <a:pt x="51433" y="8797"/>
                  </a:cubicBezTo>
                  <a:lnTo>
                    <a:pt x="21074" y="39156"/>
                  </a:lnTo>
                  <a:cubicBezTo>
                    <a:pt x="20883" y="39348"/>
                    <a:pt x="20631" y="39443"/>
                    <a:pt x="20379" y="39443"/>
                  </a:cubicBezTo>
                  <a:cubicBezTo>
                    <a:pt x="20127" y="39443"/>
                    <a:pt x="19875" y="39348"/>
                    <a:pt x="19683" y="39156"/>
                  </a:cubicBezTo>
                  <a:lnTo>
                    <a:pt x="4930" y="24396"/>
                  </a:lnTo>
                  <a:cubicBezTo>
                    <a:pt x="3687" y="23153"/>
                    <a:pt x="3687" y="21129"/>
                    <a:pt x="4930" y="19886"/>
                  </a:cubicBezTo>
                  <a:cubicBezTo>
                    <a:pt x="5549" y="19268"/>
                    <a:pt x="6365" y="18959"/>
                    <a:pt x="7182" y="18959"/>
                  </a:cubicBezTo>
                  <a:cubicBezTo>
                    <a:pt x="7999" y="18959"/>
                    <a:pt x="8815" y="19268"/>
                    <a:pt x="9441" y="19886"/>
                  </a:cubicBezTo>
                  <a:lnTo>
                    <a:pt x="18256" y="28701"/>
                  </a:lnTo>
                  <a:cubicBezTo>
                    <a:pt x="18822" y="29275"/>
                    <a:pt x="19573" y="29584"/>
                    <a:pt x="20382" y="29584"/>
                  </a:cubicBezTo>
                  <a:cubicBezTo>
                    <a:pt x="21184" y="29584"/>
                    <a:pt x="21935" y="29275"/>
                    <a:pt x="22509" y="28701"/>
                  </a:cubicBezTo>
                  <a:lnTo>
                    <a:pt x="46923" y="4287"/>
                  </a:lnTo>
                  <a:cubicBezTo>
                    <a:pt x="47545" y="3665"/>
                    <a:pt x="48361" y="3354"/>
                    <a:pt x="49178" y="3354"/>
                  </a:cubicBezTo>
                  <a:close/>
                  <a:moveTo>
                    <a:pt x="49179" y="1"/>
                  </a:moveTo>
                  <a:cubicBezTo>
                    <a:pt x="47502" y="1"/>
                    <a:pt x="45827" y="637"/>
                    <a:pt x="44554" y="1910"/>
                  </a:cubicBezTo>
                  <a:lnTo>
                    <a:pt x="20382" y="26081"/>
                  </a:lnTo>
                  <a:lnTo>
                    <a:pt x="11810" y="17516"/>
                  </a:lnTo>
                  <a:cubicBezTo>
                    <a:pt x="10534" y="16240"/>
                    <a:pt x="8858" y="15602"/>
                    <a:pt x="7182" y="15602"/>
                  </a:cubicBezTo>
                  <a:cubicBezTo>
                    <a:pt x="5506" y="15602"/>
                    <a:pt x="3830" y="16240"/>
                    <a:pt x="2554" y="17516"/>
                  </a:cubicBezTo>
                  <a:cubicBezTo>
                    <a:pt x="1" y="20070"/>
                    <a:pt x="1" y="24220"/>
                    <a:pt x="2554" y="26773"/>
                  </a:cubicBezTo>
                  <a:lnTo>
                    <a:pt x="17314" y="41526"/>
                  </a:lnTo>
                  <a:cubicBezTo>
                    <a:pt x="18160" y="42372"/>
                    <a:pt x="19271" y="42799"/>
                    <a:pt x="20382" y="42799"/>
                  </a:cubicBezTo>
                  <a:cubicBezTo>
                    <a:pt x="21486" y="42799"/>
                    <a:pt x="22597" y="42372"/>
                    <a:pt x="23443" y="41526"/>
                  </a:cubicBezTo>
                  <a:lnTo>
                    <a:pt x="53810" y="11166"/>
                  </a:lnTo>
                  <a:cubicBezTo>
                    <a:pt x="56356" y="8613"/>
                    <a:pt x="56356" y="4463"/>
                    <a:pt x="53810" y="1910"/>
                  </a:cubicBezTo>
                  <a:cubicBezTo>
                    <a:pt x="52533" y="637"/>
                    <a:pt x="50856" y="1"/>
                    <a:pt x="49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lt1"/>
                </a:solidFill>
              </a:endParaRPr>
            </a:p>
          </p:txBody>
        </p:sp>
      </p:grpSp>
      <p:grpSp>
        <p:nvGrpSpPr>
          <p:cNvPr id="264" name="Google Shape;264;p18"/>
          <p:cNvGrpSpPr/>
          <p:nvPr/>
        </p:nvGrpSpPr>
        <p:grpSpPr>
          <a:xfrm>
            <a:off x="6375253" y="1611116"/>
            <a:ext cx="626233" cy="613376"/>
            <a:chOff x="2394575" y="2027025"/>
            <a:chExt cx="1579800" cy="1546325"/>
          </a:xfrm>
        </p:grpSpPr>
        <p:sp>
          <p:nvSpPr>
            <p:cNvPr id="265" name="Google Shape;265;p18"/>
            <p:cNvSpPr/>
            <p:nvPr/>
          </p:nvSpPr>
          <p:spPr>
            <a:xfrm>
              <a:off x="2483250" y="2027025"/>
              <a:ext cx="1402650" cy="1330550"/>
            </a:xfrm>
            <a:custGeom>
              <a:avLst/>
              <a:gdLst/>
              <a:ahLst/>
              <a:cxnLst/>
              <a:rect l="l" t="t" r="r" b="b"/>
              <a:pathLst>
                <a:path w="56106" h="53222" extrusionOk="0">
                  <a:moveTo>
                    <a:pt x="28049" y="3312"/>
                  </a:moveTo>
                  <a:cubicBezTo>
                    <a:pt x="28203" y="3312"/>
                    <a:pt x="28586" y="3356"/>
                    <a:pt x="28792" y="3775"/>
                  </a:cubicBezTo>
                  <a:lnTo>
                    <a:pt x="34936" y="16218"/>
                  </a:lnTo>
                  <a:cubicBezTo>
                    <a:pt x="35539" y="17447"/>
                    <a:pt x="36709" y="18293"/>
                    <a:pt x="38056" y="18484"/>
                  </a:cubicBezTo>
                  <a:lnTo>
                    <a:pt x="51793" y="20485"/>
                  </a:lnTo>
                  <a:cubicBezTo>
                    <a:pt x="52257" y="20552"/>
                    <a:pt x="52411" y="20898"/>
                    <a:pt x="52463" y="21045"/>
                  </a:cubicBezTo>
                  <a:cubicBezTo>
                    <a:pt x="52507" y="21192"/>
                    <a:pt x="52588" y="21574"/>
                    <a:pt x="52257" y="21898"/>
                  </a:cubicBezTo>
                  <a:lnTo>
                    <a:pt x="42309" y="31589"/>
                  </a:lnTo>
                  <a:cubicBezTo>
                    <a:pt x="41338" y="32538"/>
                    <a:pt x="40889" y="33906"/>
                    <a:pt x="41124" y="35253"/>
                  </a:cubicBezTo>
                  <a:lnTo>
                    <a:pt x="43471" y="48932"/>
                  </a:lnTo>
                  <a:cubicBezTo>
                    <a:pt x="43545" y="49395"/>
                    <a:pt x="43265" y="49653"/>
                    <a:pt x="43140" y="49741"/>
                  </a:cubicBezTo>
                  <a:cubicBezTo>
                    <a:pt x="43058" y="49804"/>
                    <a:pt x="42881" y="49906"/>
                    <a:pt x="42653" y="49906"/>
                  </a:cubicBezTo>
                  <a:cubicBezTo>
                    <a:pt x="42535" y="49906"/>
                    <a:pt x="42404" y="49879"/>
                    <a:pt x="42265" y="49807"/>
                  </a:cubicBezTo>
                  <a:lnTo>
                    <a:pt x="29977" y="43347"/>
                  </a:lnTo>
                  <a:cubicBezTo>
                    <a:pt x="29373" y="43030"/>
                    <a:pt x="28711" y="42869"/>
                    <a:pt x="28049" y="42869"/>
                  </a:cubicBezTo>
                  <a:cubicBezTo>
                    <a:pt x="27387" y="42869"/>
                    <a:pt x="26732" y="43030"/>
                    <a:pt x="26128" y="43347"/>
                  </a:cubicBezTo>
                  <a:lnTo>
                    <a:pt x="13841" y="49807"/>
                  </a:lnTo>
                  <a:cubicBezTo>
                    <a:pt x="13701" y="49879"/>
                    <a:pt x="13570" y="49906"/>
                    <a:pt x="13453" y="49906"/>
                  </a:cubicBezTo>
                  <a:cubicBezTo>
                    <a:pt x="13224" y="49906"/>
                    <a:pt x="13048" y="49804"/>
                    <a:pt x="12965" y="49741"/>
                  </a:cubicBezTo>
                  <a:cubicBezTo>
                    <a:pt x="12840" y="49653"/>
                    <a:pt x="12560" y="49395"/>
                    <a:pt x="12634" y="48932"/>
                  </a:cubicBezTo>
                  <a:lnTo>
                    <a:pt x="14981" y="35253"/>
                  </a:lnTo>
                  <a:cubicBezTo>
                    <a:pt x="15209" y="33906"/>
                    <a:pt x="14768" y="32538"/>
                    <a:pt x="13789" y="31589"/>
                  </a:cubicBezTo>
                  <a:lnTo>
                    <a:pt x="3848" y="21898"/>
                  </a:lnTo>
                  <a:cubicBezTo>
                    <a:pt x="3517" y="21574"/>
                    <a:pt x="3591" y="21192"/>
                    <a:pt x="3642" y="21045"/>
                  </a:cubicBezTo>
                  <a:cubicBezTo>
                    <a:pt x="3686" y="20898"/>
                    <a:pt x="3848" y="20552"/>
                    <a:pt x="4312" y="20485"/>
                  </a:cubicBezTo>
                  <a:lnTo>
                    <a:pt x="18049" y="18484"/>
                  </a:lnTo>
                  <a:cubicBezTo>
                    <a:pt x="19396" y="18293"/>
                    <a:pt x="20558" y="17447"/>
                    <a:pt x="21162" y="16218"/>
                  </a:cubicBezTo>
                  <a:lnTo>
                    <a:pt x="27306" y="3775"/>
                  </a:lnTo>
                  <a:cubicBezTo>
                    <a:pt x="27512" y="3356"/>
                    <a:pt x="27894" y="3312"/>
                    <a:pt x="28049" y="3312"/>
                  </a:cubicBezTo>
                  <a:close/>
                  <a:moveTo>
                    <a:pt x="28049" y="1"/>
                  </a:moveTo>
                  <a:cubicBezTo>
                    <a:pt x="26467" y="1"/>
                    <a:pt x="25039" y="884"/>
                    <a:pt x="24340" y="2304"/>
                  </a:cubicBezTo>
                  <a:lnTo>
                    <a:pt x="18197" y="14754"/>
                  </a:lnTo>
                  <a:cubicBezTo>
                    <a:pt x="18071" y="14996"/>
                    <a:pt x="17843" y="15166"/>
                    <a:pt x="17571" y="15210"/>
                  </a:cubicBezTo>
                  <a:lnTo>
                    <a:pt x="3834" y="17204"/>
                  </a:lnTo>
                  <a:cubicBezTo>
                    <a:pt x="2259" y="17432"/>
                    <a:pt x="979" y="18514"/>
                    <a:pt x="493" y="20022"/>
                  </a:cubicBezTo>
                  <a:cubicBezTo>
                    <a:pt x="0" y="21530"/>
                    <a:pt x="397" y="23156"/>
                    <a:pt x="1538" y="24267"/>
                  </a:cubicBezTo>
                  <a:lnTo>
                    <a:pt x="11479" y="33958"/>
                  </a:lnTo>
                  <a:cubicBezTo>
                    <a:pt x="11677" y="34149"/>
                    <a:pt x="11766" y="34422"/>
                    <a:pt x="11714" y="34694"/>
                  </a:cubicBezTo>
                  <a:lnTo>
                    <a:pt x="9367" y="48372"/>
                  </a:lnTo>
                  <a:cubicBezTo>
                    <a:pt x="9102" y="49940"/>
                    <a:pt x="9735" y="51492"/>
                    <a:pt x="11015" y="52427"/>
                  </a:cubicBezTo>
                  <a:cubicBezTo>
                    <a:pt x="11742" y="52950"/>
                    <a:pt x="12592" y="53218"/>
                    <a:pt x="13446" y="53218"/>
                  </a:cubicBezTo>
                  <a:cubicBezTo>
                    <a:pt x="14105" y="53218"/>
                    <a:pt x="14767" y="53059"/>
                    <a:pt x="15378" y="52736"/>
                  </a:cubicBezTo>
                  <a:lnTo>
                    <a:pt x="27666" y="46275"/>
                  </a:lnTo>
                  <a:cubicBezTo>
                    <a:pt x="27788" y="46213"/>
                    <a:pt x="27920" y="46181"/>
                    <a:pt x="28053" y="46181"/>
                  </a:cubicBezTo>
                  <a:cubicBezTo>
                    <a:pt x="28185" y="46181"/>
                    <a:pt x="28318" y="46213"/>
                    <a:pt x="28439" y="46275"/>
                  </a:cubicBezTo>
                  <a:lnTo>
                    <a:pt x="40727" y="52736"/>
                  </a:lnTo>
                  <a:cubicBezTo>
                    <a:pt x="41338" y="53059"/>
                    <a:pt x="42000" y="53221"/>
                    <a:pt x="42655" y="53221"/>
                  </a:cubicBezTo>
                  <a:cubicBezTo>
                    <a:pt x="43508" y="53221"/>
                    <a:pt x="44362" y="52949"/>
                    <a:pt x="45083" y="52427"/>
                  </a:cubicBezTo>
                  <a:cubicBezTo>
                    <a:pt x="46371" y="51492"/>
                    <a:pt x="47003" y="49940"/>
                    <a:pt x="46731" y="48372"/>
                  </a:cubicBezTo>
                  <a:lnTo>
                    <a:pt x="44384" y="34694"/>
                  </a:lnTo>
                  <a:cubicBezTo>
                    <a:pt x="44340" y="34422"/>
                    <a:pt x="44428" y="34149"/>
                    <a:pt x="44627" y="33958"/>
                  </a:cubicBezTo>
                  <a:lnTo>
                    <a:pt x="54567" y="24267"/>
                  </a:lnTo>
                  <a:cubicBezTo>
                    <a:pt x="55701" y="23156"/>
                    <a:pt x="56105" y="21530"/>
                    <a:pt x="55612" y="20022"/>
                  </a:cubicBezTo>
                  <a:cubicBezTo>
                    <a:pt x="55119" y="18514"/>
                    <a:pt x="53839" y="17432"/>
                    <a:pt x="52272" y="17204"/>
                  </a:cubicBezTo>
                  <a:lnTo>
                    <a:pt x="38534" y="15210"/>
                  </a:lnTo>
                  <a:cubicBezTo>
                    <a:pt x="38262" y="15166"/>
                    <a:pt x="38026" y="14996"/>
                    <a:pt x="37909" y="14754"/>
                  </a:cubicBezTo>
                  <a:lnTo>
                    <a:pt x="31765" y="2304"/>
                  </a:lnTo>
                  <a:cubicBezTo>
                    <a:pt x="31066" y="884"/>
                    <a:pt x="29638" y="1"/>
                    <a:pt x="28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lt1"/>
                </a:solidFill>
              </a:endParaRPr>
            </a:p>
          </p:txBody>
        </p:sp>
        <p:sp>
          <p:nvSpPr>
            <p:cNvPr id="266" name="Google Shape;266;p18"/>
            <p:cNvSpPr/>
            <p:nvPr/>
          </p:nvSpPr>
          <p:spPr>
            <a:xfrm>
              <a:off x="3553100" y="2076700"/>
              <a:ext cx="137800" cy="143325"/>
            </a:xfrm>
            <a:custGeom>
              <a:avLst/>
              <a:gdLst/>
              <a:ahLst/>
              <a:cxnLst/>
              <a:rect l="l" t="t" r="r" b="b"/>
              <a:pathLst>
                <a:path w="5512" h="5733" extrusionOk="0">
                  <a:moveTo>
                    <a:pt x="3633" y="0"/>
                  </a:moveTo>
                  <a:cubicBezTo>
                    <a:pt x="3122" y="0"/>
                    <a:pt x="2620" y="237"/>
                    <a:pt x="2296" y="685"/>
                  </a:cubicBezTo>
                  <a:lnTo>
                    <a:pt x="538" y="3106"/>
                  </a:lnTo>
                  <a:cubicBezTo>
                    <a:pt x="0" y="3841"/>
                    <a:pt x="162" y="4879"/>
                    <a:pt x="898" y="5416"/>
                  </a:cubicBezTo>
                  <a:cubicBezTo>
                    <a:pt x="1192" y="5629"/>
                    <a:pt x="1538" y="5732"/>
                    <a:pt x="1877" y="5732"/>
                  </a:cubicBezTo>
                  <a:cubicBezTo>
                    <a:pt x="2384" y="5732"/>
                    <a:pt x="2892" y="5497"/>
                    <a:pt x="3216" y="5055"/>
                  </a:cubicBezTo>
                  <a:lnTo>
                    <a:pt x="4975" y="2635"/>
                  </a:lnTo>
                  <a:cubicBezTo>
                    <a:pt x="5512" y="1891"/>
                    <a:pt x="5350" y="854"/>
                    <a:pt x="4607" y="317"/>
                  </a:cubicBezTo>
                  <a:cubicBezTo>
                    <a:pt x="4311" y="103"/>
                    <a:pt x="3970" y="0"/>
                    <a:pt x="36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lt1"/>
                </a:solidFill>
              </a:endParaRPr>
            </a:p>
          </p:txBody>
        </p:sp>
        <p:sp>
          <p:nvSpPr>
            <p:cNvPr id="267" name="Google Shape;267;p18"/>
            <p:cNvSpPr/>
            <p:nvPr/>
          </p:nvSpPr>
          <p:spPr>
            <a:xfrm>
              <a:off x="2678050" y="2076500"/>
              <a:ext cx="137800" cy="143325"/>
            </a:xfrm>
            <a:custGeom>
              <a:avLst/>
              <a:gdLst/>
              <a:ahLst/>
              <a:cxnLst/>
              <a:rect l="l" t="t" r="r" b="b"/>
              <a:pathLst>
                <a:path w="5512" h="5733" extrusionOk="0">
                  <a:moveTo>
                    <a:pt x="1875" y="1"/>
                  </a:moveTo>
                  <a:cubicBezTo>
                    <a:pt x="1538" y="1"/>
                    <a:pt x="1198" y="104"/>
                    <a:pt x="905" y="317"/>
                  </a:cubicBezTo>
                  <a:cubicBezTo>
                    <a:pt x="162" y="855"/>
                    <a:pt x="0" y="1892"/>
                    <a:pt x="537" y="2628"/>
                  </a:cubicBezTo>
                  <a:lnTo>
                    <a:pt x="2296" y="5049"/>
                  </a:lnTo>
                  <a:cubicBezTo>
                    <a:pt x="2620" y="5498"/>
                    <a:pt x="3127" y="5733"/>
                    <a:pt x="3635" y="5733"/>
                  </a:cubicBezTo>
                  <a:cubicBezTo>
                    <a:pt x="3974" y="5733"/>
                    <a:pt x="4312" y="5630"/>
                    <a:pt x="4606" y="5417"/>
                  </a:cubicBezTo>
                  <a:cubicBezTo>
                    <a:pt x="5350" y="4879"/>
                    <a:pt x="5511" y="3842"/>
                    <a:pt x="4974" y="3106"/>
                  </a:cubicBezTo>
                  <a:lnTo>
                    <a:pt x="3216" y="685"/>
                  </a:lnTo>
                  <a:cubicBezTo>
                    <a:pt x="2892" y="238"/>
                    <a:pt x="2387" y="1"/>
                    <a:pt x="18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lt1"/>
                </a:solidFill>
              </a:endParaRPr>
            </a:p>
          </p:txBody>
        </p:sp>
        <p:sp>
          <p:nvSpPr>
            <p:cNvPr id="268" name="Google Shape;268;p18"/>
            <p:cNvSpPr/>
            <p:nvPr/>
          </p:nvSpPr>
          <p:spPr>
            <a:xfrm>
              <a:off x="2394575" y="2927300"/>
              <a:ext cx="164100" cy="105975"/>
            </a:xfrm>
            <a:custGeom>
              <a:avLst/>
              <a:gdLst/>
              <a:ahLst/>
              <a:cxnLst/>
              <a:rect l="l" t="t" r="r" b="b"/>
              <a:pathLst>
                <a:path w="6564" h="4239" extrusionOk="0">
                  <a:moveTo>
                    <a:pt x="4701" y="1"/>
                  </a:moveTo>
                  <a:cubicBezTo>
                    <a:pt x="4533" y="1"/>
                    <a:pt x="4363" y="27"/>
                    <a:pt x="4195" y="81"/>
                  </a:cubicBezTo>
                  <a:lnTo>
                    <a:pt x="1347" y="1008"/>
                  </a:lnTo>
                  <a:cubicBezTo>
                    <a:pt x="479" y="1288"/>
                    <a:pt x="0" y="2222"/>
                    <a:pt x="287" y="3098"/>
                  </a:cubicBezTo>
                  <a:cubicBezTo>
                    <a:pt x="516" y="3797"/>
                    <a:pt x="1163" y="4238"/>
                    <a:pt x="1862" y="4238"/>
                  </a:cubicBezTo>
                  <a:cubicBezTo>
                    <a:pt x="2031" y="4238"/>
                    <a:pt x="2201" y="4216"/>
                    <a:pt x="2370" y="4157"/>
                  </a:cubicBezTo>
                  <a:lnTo>
                    <a:pt x="5217" y="3237"/>
                  </a:lnTo>
                  <a:cubicBezTo>
                    <a:pt x="6086" y="2950"/>
                    <a:pt x="6564" y="2016"/>
                    <a:pt x="6284" y="1148"/>
                  </a:cubicBezTo>
                  <a:cubicBezTo>
                    <a:pt x="6053" y="448"/>
                    <a:pt x="5400" y="1"/>
                    <a:pt x="47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lt1"/>
                </a:solidFill>
              </a:endParaRPr>
            </a:p>
          </p:txBody>
        </p:sp>
        <p:sp>
          <p:nvSpPr>
            <p:cNvPr id="269" name="Google Shape;269;p18"/>
            <p:cNvSpPr/>
            <p:nvPr/>
          </p:nvSpPr>
          <p:spPr>
            <a:xfrm>
              <a:off x="3143075" y="3415675"/>
              <a:ext cx="82975" cy="157675"/>
            </a:xfrm>
            <a:custGeom>
              <a:avLst/>
              <a:gdLst/>
              <a:ahLst/>
              <a:cxnLst/>
              <a:rect l="l" t="t" r="r" b="b"/>
              <a:pathLst>
                <a:path w="3319" h="6307" extrusionOk="0">
                  <a:moveTo>
                    <a:pt x="1656" y="0"/>
                  </a:moveTo>
                  <a:cubicBezTo>
                    <a:pt x="744" y="0"/>
                    <a:pt x="0" y="744"/>
                    <a:pt x="0" y="1656"/>
                  </a:cubicBezTo>
                  <a:lnTo>
                    <a:pt x="0" y="4651"/>
                  </a:lnTo>
                  <a:cubicBezTo>
                    <a:pt x="0" y="5563"/>
                    <a:pt x="744" y="6306"/>
                    <a:pt x="1656" y="6306"/>
                  </a:cubicBezTo>
                  <a:cubicBezTo>
                    <a:pt x="2576" y="6306"/>
                    <a:pt x="3319" y="5563"/>
                    <a:pt x="3319" y="4651"/>
                  </a:cubicBezTo>
                  <a:lnTo>
                    <a:pt x="3319" y="1656"/>
                  </a:lnTo>
                  <a:cubicBezTo>
                    <a:pt x="3319" y="744"/>
                    <a:pt x="2576" y="0"/>
                    <a:pt x="1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lt1"/>
                </a:solidFill>
              </a:endParaRPr>
            </a:p>
          </p:txBody>
        </p:sp>
        <p:sp>
          <p:nvSpPr>
            <p:cNvPr id="270" name="Google Shape;270;p18"/>
            <p:cNvSpPr/>
            <p:nvPr/>
          </p:nvSpPr>
          <p:spPr>
            <a:xfrm>
              <a:off x="3810450" y="2927400"/>
              <a:ext cx="163925" cy="106050"/>
            </a:xfrm>
            <a:custGeom>
              <a:avLst/>
              <a:gdLst/>
              <a:ahLst/>
              <a:cxnLst/>
              <a:rect l="l" t="t" r="r" b="b"/>
              <a:pathLst>
                <a:path w="6557" h="4242" extrusionOk="0">
                  <a:moveTo>
                    <a:pt x="1854" y="1"/>
                  </a:moveTo>
                  <a:cubicBezTo>
                    <a:pt x="1158" y="1"/>
                    <a:pt x="510" y="447"/>
                    <a:pt x="280" y="1144"/>
                  </a:cubicBezTo>
                  <a:cubicBezTo>
                    <a:pt x="0" y="2019"/>
                    <a:pt x="471" y="2954"/>
                    <a:pt x="1347" y="3233"/>
                  </a:cubicBezTo>
                  <a:lnTo>
                    <a:pt x="4187" y="4160"/>
                  </a:lnTo>
                  <a:cubicBezTo>
                    <a:pt x="4356" y="4212"/>
                    <a:pt x="4533" y="4241"/>
                    <a:pt x="4702" y="4241"/>
                  </a:cubicBezTo>
                  <a:cubicBezTo>
                    <a:pt x="5401" y="4241"/>
                    <a:pt x="6049" y="3793"/>
                    <a:pt x="6277" y="3094"/>
                  </a:cubicBezTo>
                  <a:cubicBezTo>
                    <a:pt x="6556" y="2225"/>
                    <a:pt x="6086" y="1291"/>
                    <a:pt x="5210" y="1004"/>
                  </a:cubicBezTo>
                  <a:lnTo>
                    <a:pt x="2370" y="84"/>
                  </a:lnTo>
                  <a:cubicBezTo>
                    <a:pt x="2199" y="28"/>
                    <a:pt x="2025" y="1"/>
                    <a:pt x="18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lt1"/>
                </a:solidFill>
              </a:endParaRPr>
            </a:p>
          </p:txBody>
        </p:sp>
      </p:grpSp>
      <p:sp>
        <p:nvSpPr>
          <p:cNvPr id="271" name="Google Shape;271;p18"/>
          <p:cNvSpPr/>
          <p:nvPr/>
        </p:nvSpPr>
        <p:spPr>
          <a:xfrm>
            <a:off x="6375271" y="2948431"/>
            <a:ext cx="626196" cy="509629"/>
          </a:xfrm>
          <a:custGeom>
            <a:avLst/>
            <a:gdLst/>
            <a:ahLst/>
            <a:cxnLst/>
            <a:rect l="l" t="t" r="r" b="b"/>
            <a:pathLst>
              <a:path w="62787" h="51065" extrusionOk="0">
                <a:moveTo>
                  <a:pt x="42287" y="3054"/>
                </a:moveTo>
                <a:cubicBezTo>
                  <a:pt x="43420" y="3054"/>
                  <a:pt x="44347" y="3981"/>
                  <a:pt x="44347" y="5122"/>
                </a:cubicBezTo>
                <a:cubicBezTo>
                  <a:pt x="44347" y="5136"/>
                  <a:pt x="44340" y="8764"/>
                  <a:pt x="44340" y="8764"/>
                </a:cubicBezTo>
                <a:cubicBezTo>
                  <a:pt x="44333" y="11310"/>
                  <a:pt x="43803" y="13782"/>
                  <a:pt x="42773" y="16107"/>
                </a:cubicBezTo>
                <a:lnTo>
                  <a:pt x="40992" y="20088"/>
                </a:lnTo>
                <a:cubicBezTo>
                  <a:pt x="40838" y="20441"/>
                  <a:pt x="40823" y="20816"/>
                  <a:pt x="40926" y="21155"/>
                </a:cubicBezTo>
                <a:cubicBezTo>
                  <a:pt x="40933" y="21184"/>
                  <a:pt x="41264" y="22258"/>
                  <a:pt x="42390" y="22258"/>
                </a:cubicBezTo>
                <a:lnTo>
                  <a:pt x="57813" y="22258"/>
                </a:lnTo>
                <a:cubicBezTo>
                  <a:pt x="58872" y="22258"/>
                  <a:pt x="59741" y="23119"/>
                  <a:pt x="59741" y="24186"/>
                </a:cubicBezTo>
                <a:cubicBezTo>
                  <a:pt x="59741" y="25246"/>
                  <a:pt x="58872" y="26107"/>
                  <a:pt x="57813" y="26107"/>
                </a:cubicBezTo>
                <a:lnTo>
                  <a:pt x="55642" y="26107"/>
                </a:lnTo>
                <a:cubicBezTo>
                  <a:pt x="54796" y="26107"/>
                  <a:pt x="54119" y="26791"/>
                  <a:pt x="54119" y="27637"/>
                </a:cubicBezTo>
                <a:cubicBezTo>
                  <a:pt x="54119" y="28476"/>
                  <a:pt x="54796" y="29160"/>
                  <a:pt x="55642" y="29160"/>
                </a:cubicBezTo>
                <a:lnTo>
                  <a:pt x="56540" y="29160"/>
                </a:lnTo>
                <a:cubicBezTo>
                  <a:pt x="57599" y="29160"/>
                  <a:pt x="58468" y="30021"/>
                  <a:pt x="58468" y="31088"/>
                </a:cubicBezTo>
                <a:cubicBezTo>
                  <a:pt x="58468" y="32147"/>
                  <a:pt x="57599" y="33008"/>
                  <a:pt x="56540" y="33008"/>
                </a:cubicBezTo>
                <a:lnTo>
                  <a:pt x="54369" y="33008"/>
                </a:lnTo>
                <a:cubicBezTo>
                  <a:pt x="53523" y="33008"/>
                  <a:pt x="52839" y="33693"/>
                  <a:pt x="52839" y="34539"/>
                </a:cubicBezTo>
                <a:cubicBezTo>
                  <a:pt x="52839" y="35378"/>
                  <a:pt x="53523" y="36062"/>
                  <a:pt x="54369" y="36062"/>
                </a:cubicBezTo>
                <a:lnTo>
                  <a:pt x="55267" y="36062"/>
                </a:lnTo>
                <a:cubicBezTo>
                  <a:pt x="56326" y="36062"/>
                  <a:pt x="57195" y="36923"/>
                  <a:pt x="57195" y="37990"/>
                </a:cubicBezTo>
                <a:cubicBezTo>
                  <a:pt x="57195" y="39049"/>
                  <a:pt x="56326" y="39910"/>
                  <a:pt x="55267" y="39910"/>
                </a:cubicBezTo>
                <a:lnTo>
                  <a:pt x="53096" y="39910"/>
                </a:lnTo>
                <a:cubicBezTo>
                  <a:pt x="52250" y="39910"/>
                  <a:pt x="51566" y="40594"/>
                  <a:pt x="51566" y="41441"/>
                </a:cubicBezTo>
                <a:cubicBezTo>
                  <a:pt x="51566" y="42279"/>
                  <a:pt x="52250" y="42964"/>
                  <a:pt x="53096" y="42964"/>
                </a:cubicBezTo>
                <a:lnTo>
                  <a:pt x="53994" y="42964"/>
                </a:lnTo>
                <a:cubicBezTo>
                  <a:pt x="55053" y="42964"/>
                  <a:pt x="55922" y="43832"/>
                  <a:pt x="55922" y="44892"/>
                </a:cubicBezTo>
                <a:cubicBezTo>
                  <a:pt x="55922" y="45951"/>
                  <a:pt x="55053" y="46812"/>
                  <a:pt x="53994" y="46812"/>
                </a:cubicBezTo>
                <a:lnTo>
                  <a:pt x="39565" y="46812"/>
                </a:lnTo>
                <a:cubicBezTo>
                  <a:pt x="35025" y="46812"/>
                  <a:pt x="30463" y="45775"/>
                  <a:pt x="26372" y="43795"/>
                </a:cubicBezTo>
                <a:lnTo>
                  <a:pt x="24157" y="42721"/>
                </a:lnTo>
                <a:cubicBezTo>
                  <a:pt x="23951" y="42625"/>
                  <a:pt x="23723" y="42574"/>
                  <a:pt x="23495" y="42574"/>
                </a:cubicBezTo>
                <a:lnTo>
                  <a:pt x="21228" y="42574"/>
                </a:lnTo>
                <a:lnTo>
                  <a:pt x="21228" y="22928"/>
                </a:lnTo>
                <a:lnTo>
                  <a:pt x="25290" y="22928"/>
                </a:lnTo>
                <a:cubicBezTo>
                  <a:pt x="25651" y="22928"/>
                  <a:pt x="25996" y="22803"/>
                  <a:pt x="26269" y="22567"/>
                </a:cubicBezTo>
                <a:lnTo>
                  <a:pt x="32766" y="17137"/>
                </a:lnTo>
                <a:cubicBezTo>
                  <a:pt x="35724" y="14665"/>
                  <a:pt x="37946" y="11435"/>
                  <a:pt x="39197" y="7792"/>
                </a:cubicBezTo>
                <a:cubicBezTo>
                  <a:pt x="39197" y="7792"/>
                  <a:pt x="40411" y="4253"/>
                  <a:pt x="40418" y="4231"/>
                </a:cubicBezTo>
                <a:cubicBezTo>
                  <a:pt x="40764" y="3510"/>
                  <a:pt x="41478" y="3054"/>
                  <a:pt x="42287" y="3054"/>
                </a:cubicBezTo>
                <a:close/>
                <a:moveTo>
                  <a:pt x="18175" y="18270"/>
                </a:moveTo>
                <a:lnTo>
                  <a:pt x="18182" y="48011"/>
                </a:lnTo>
                <a:lnTo>
                  <a:pt x="3054" y="48011"/>
                </a:lnTo>
                <a:lnTo>
                  <a:pt x="3054" y="18270"/>
                </a:lnTo>
                <a:close/>
                <a:moveTo>
                  <a:pt x="42287" y="0"/>
                </a:moveTo>
                <a:cubicBezTo>
                  <a:pt x="40190" y="0"/>
                  <a:pt x="38329" y="1259"/>
                  <a:pt x="37541" y="3201"/>
                </a:cubicBezTo>
                <a:cubicBezTo>
                  <a:pt x="37504" y="3289"/>
                  <a:pt x="36312" y="6799"/>
                  <a:pt x="36312" y="6799"/>
                </a:cubicBezTo>
                <a:cubicBezTo>
                  <a:pt x="35238" y="9912"/>
                  <a:pt x="33340" y="12678"/>
                  <a:pt x="30809" y="14797"/>
                </a:cubicBezTo>
                <a:lnTo>
                  <a:pt x="24738" y="19874"/>
                </a:lnTo>
                <a:lnTo>
                  <a:pt x="21228" y="19874"/>
                </a:lnTo>
                <a:lnTo>
                  <a:pt x="21228" y="18270"/>
                </a:lnTo>
                <a:cubicBezTo>
                  <a:pt x="21228" y="16593"/>
                  <a:pt x="19860" y="15224"/>
                  <a:pt x="18175" y="15224"/>
                </a:cubicBezTo>
                <a:lnTo>
                  <a:pt x="3054" y="15224"/>
                </a:lnTo>
                <a:cubicBezTo>
                  <a:pt x="1369" y="15224"/>
                  <a:pt x="0" y="16593"/>
                  <a:pt x="0" y="18270"/>
                </a:cubicBezTo>
                <a:lnTo>
                  <a:pt x="0" y="48011"/>
                </a:lnTo>
                <a:cubicBezTo>
                  <a:pt x="0" y="49696"/>
                  <a:pt x="1369" y="51065"/>
                  <a:pt x="3054" y="51065"/>
                </a:cubicBezTo>
                <a:lnTo>
                  <a:pt x="18175" y="51065"/>
                </a:lnTo>
                <a:cubicBezTo>
                  <a:pt x="19860" y="51065"/>
                  <a:pt x="21228" y="49696"/>
                  <a:pt x="21228" y="48011"/>
                </a:cubicBezTo>
                <a:lnTo>
                  <a:pt x="21228" y="45620"/>
                </a:lnTo>
                <a:lnTo>
                  <a:pt x="23142" y="45620"/>
                </a:lnTo>
                <a:lnTo>
                  <a:pt x="25047" y="46540"/>
                </a:lnTo>
                <a:cubicBezTo>
                  <a:pt x="29543" y="48718"/>
                  <a:pt x="34569" y="49866"/>
                  <a:pt x="39565" y="49866"/>
                </a:cubicBezTo>
                <a:lnTo>
                  <a:pt x="53994" y="49866"/>
                </a:lnTo>
                <a:cubicBezTo>
                  <a:pt x="56738" y="49866"/>
                  <a:pt x="58968" y="47636"/>
                  <a:pt x="58968" y="44892"/>
                </a:cubicBezTo>
                <a:cubicBezTo>
                  <a:pt x="58968" y="43847"/>
                  <a:pt x="58644" y="42875"/>
                  <a:pt x="58100" y="42081"/>
                </a:cubicBezTo>
                <a:cubicBezTo>
                  <a:pt x="59395" y="41176"/>
                  <a:pt x="60241" y="39682"/>
                  <a:pt x="60241" y="37990"/>
                </a:cubicBezTo>
                <a:cubicBezTo>
                  <a:pt x="60241" y="36945"/>
                  <a:pt x="59917" y="35974"/>
                  <a:pt x="59373" y="35179"/>
                </a:cubicBezTo>
                <a:cubicBezTo>
                  <a:pt x="60668" y="34274"/>
                  <a:pt x="61514" y="32780"/>
                  <a:pt x="61514" y="31088"/>
                </a:cubicBezTo>
                <a:cubicBezTo>
                  <a:pt x="61514" y="30043"/>
                  <a:pt x="61190" y="29072"/>
                  <a:pt x="60646" y="28277"/>
                </a:cubicBezTo>
                <a:cubicBezTo>
                  <a:pt x="61941" y="27372"/>
                  <a:pt x="62787" y="25878"/>
                  <a:pt x="62787" y="24186"/>
                </a:cubicBezTo>
                <a:cubicBezTo>
                  <a:pt x="62787" y="21442"/>
                  <a:pt x="60557" y="19205"/>
                  <a:pt x="57813" y="19205"/>
                </a:cubicBezTo>
                <a:lnTo>
                  <a:pt x="44730" y="19205"/>
                </a:lnTo>
                <a:lnTo>
                  <a:pt x="45554" y="17351"/>
                </a:lnTo>
                <a:cubicBezTo>
                  <a:pt x="46768" y="14628"/>
                  <a:pt x="47386" y="11744"/>
                  <a:pt x="47394" y="8771"/>
                </a:cubicBezTo>
                <a:cubicBezTo>
                  <a:pt x="47394" y="8771"/>
                  <a:pt x="47401" y="5136"/>
                  <a:pt x="47401" y="5122"/>
                </a:cubicBezTo>
                <a:cubicBezTo>
                  <a:pt x="47401" y="2296"/>
                  <a:pt x="45105" y="0"/>
                  <a:pt x="422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</a:endParaRPr>
          </a:p>
        </p:txBody>
      </p:sp>
      <p:sp>
        <p:nvSpPr>
          <p:cNvPr id="272" name="Google Shape;272;p18"/>
          <p:cNvSpPr/>
          <p:nvPr/>
        </p:nvSpPr>
        <p:spPr>
          <a:xfrm>
            <a:off x="650727" y="1856000"/>
            <a:ext cx="3979212" cy="3979339"/>
          </a:xfrm>
          <a:custGeom>
            <a:avLst/>
            <a:gdLst/>
            <a:ahLst/>
            <a:cxnLst/>
            <a:rect l="l" t="t" r="r" b="b"/>
            <a:pathLst>
              <a:path w="38220" h="38220" extrusionOk="0">
                <a:moveTo>
                  <a:pt x="19110" y="0"/>
                </a:moveTo>
                <a:cubicBezTo>
                  <a:pt x="8561" y="0"/>
                  <a:pt x="0" y="8561"/>
                  <a:pt x="0" y="19110"/>
                </a:cubicBezTo>
                <a:cubicBezTo>
                  <a:pt x="0" y="29659"/>
                  <a:pt x="8561" y="38219"/>
                  <a:pt x="19110" y="38219"/>
                </a:cubicBezTo>
                <a:cubicBezTo>
                  <a:pt x="29671" y="38219"/>
                  <a:pt x="38220" y="29659"/>
                  <a:pt x="38220" y="19110"/>
                </a:cubicBezTo>
                <a:cubicBezTo>
                  <a:pt x="38220" y="8561"/>
                  <a:pt x="29671" y="0"/>
                  <a:pt x="19110" y="0"/>
                </a:cubicBezTo>
                <a:close/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3" name="Google Shape;273;p18"/>
          <p:cNvSpPr/>
          <p:nvPr/>
        </p:nvSpPr>
        <p:spPr>
          <a:xfrm>
            <a:off x="1025133" y="2230469"/>
            <a:ext cx="3230400" cy="3230400"/>
          </a:xfrm>
          <a:prstGeom prst="ellipse">
            <a:avLst/>
          </a:prstGeom>
          <a:gradFill>
            <a:gsLst>
              <a:gs pos="0">
                <a:srgbClr val="D9D9D9"/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43" name="Google Shape;243;p18"/>
          <p:cNvSpPr/>
          <p:nvPr/>
        </p:nvSpPr>
        <p:spPr>
          <a:xfrm>
            <a:off x="4013616" y="2450503"/>
            <a:ext cx="317600" cy="3176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45" name="Google Shape;245;p18"/>
          <p:cNvSpPr/>
          <p:nvPr/>
        </p:nvSpPr>
        <p:spPr>
          <a:xfrm>
            <a:off x="4407316" y="3247736"/>
            <a:ext cx="317600" cy="3176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47" name="Google Shape;247;p18"/>
          <p:cNvSpPr/>
          <p:nvPr/>
        </p:nvSpPr>
        <p:spPr>
          <a:xfrm>
            <a:off x="4407316" y="4098336"/>
            <a:ext cx="317600" cy="3176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49" name="Google Shape;249;p18"/>
          <p:cNvSpPr/>
          <p:nvPr/>
        </p:nvSpPr>
        <p:spPr>
          <a:xfrm>
            <a:off x="4013616" y="4897836"/>
            <a:ext cx="317600" cy="317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4" name="Google Shape;274;p18"/>
          <p:cNvSpPr/>
          <p:nvPr/>
        </p:nvSpPr>
        <p:spPr>
          <a:xfrm>
            <a:off x="913933" y="2119269"/>
            <a:ext cx="3452800" cy="3452800"/>
          </a:xfrm>
          <a:prstGeom prst="blockArc">
            <a:avLst>
              <a:gd name="adj1" fmla="val 11125294"/>
              <a:gd name="adj2" fmla="val 15787580"/>
              <a:gd name="adj3" fmla="val 4061"/>
            </a:avLst>
          </a:prstGeom>
          <a:gradFill>
            <a:gsLst>
              <a:gs pos="0">
                <a:srgbClr val="B7094C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5" name="Google Shape;275;p18"/>
          <p:cNvSpPr/>
          <p:nvPr/>
        </p:nvSpPr>
        <p:spPr>
          <a:xfrm rot="-5400000">
            <a:off x="913933" y="2119269"/>
            <a:ext cx="3452800" cy="3452800"/>
          </a:xfrm>
          <a:prstGeom prst="blockArc">
            <a:avLst>
              <a:gd name="adj1" fmla="val 11125294"/>
              <a:gd name="adj2" fmla="val 15787580"/>
              <a:gd name="adj3" fmla="val 4061"/>
            </a:avLst>
          </a:pr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6" name="Google Shape;276;p18"/>
          <p:cNvSpPr/>
          <p:nvPr/>
        </p:nvSpPr>
        <p:spPr>
          <a:xfrm flipH="1">
            <a:off x="913933" y="2119269"/>
            <a:ext cx="3452800" cy="3452800"/>
          </a:xfrm>
          <a:prstGeom prst="blockArc">
            <a:avLst>
              <a:gd name="adj1" fmla="val 11125294"/>
              <a:gd name="adj2" fmla="val 15787580"/>
              <a:gd name="adj3" fmla="val 4061"/>
            </a:avLst>
          </a:prstGeom>
          <a:gradFill>
            <a:gsLst>
              <a:gs pos="0">
                <a:schemeClr val="dk2"/>
              </a:gs>
              <a:gs pos="100000">
                <a:schemeClr val="accent2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7" name="Google Shape;277;p18"/>
          <p:cNvSpPr/>
          <p:nvPr/>
        </p:nvSpPr>
        <p:spPr>
          <a:xfrm rot="5400000" flipH="1">
            <a:off x="913933" y="2119269"/>
            <a:ext cx="3452800" cy="3452800"/>
          </a:xfrm>
          <a:prstGeom prst="blockArc">
            <a:avLst>
              <a:gd name="adj1" fmla="val 11125294"/>
              <a:gd name="adj2" fmla="val 15787580"/>
              <a:gd name="adj3" fmla="val 4061"/>
            </a:avLst>
          </a:prstGeom>
          <a:gradFill>
            <a:gsLst>
              <a:gs pos="0">
                <a:schemeClr val="accent3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78" name="Google Shape;278;p18"/>
          <p:cNvGrpSpPr/>
          <p:nvPr/>
        </p:nvGrpSpPr>
        <p:grpSpPr>
          <a:xfrm>
            <a:off x="1387559" y="3608407"/>
            <a:ext cx="2722407" cy="728400"/>
            <a:chOff x="1457987" y="2477012"/>
            <a:chExt cx="1830131" cy="546300"/>
          </a:xfrm>
        </p:grpSpPr>
        <p:sp>
          <p:nvSpPr>
            <p:cNvPr id="279" name="Google Shape;279;p18"/>
            <p:cNvSpPr txBox="1"/>
            <p:nvPr/>
          </p:nvSpPr>
          <p:spPr>
            <a:xfrm>
              <a:off x="1507018" y="2582689"/>
              <a:ext cx="1781100" cy="26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667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  <p:sp>
          <p:nvSpPr>
            <p:cNvPr id="280" name="Google Shape;280;p18"/>
            <p:cNvSpPr txBox="1"/>
            <p:nvPr/>
          </p:nvSpPr>
          <p:spPr>
            <a:xfrm>
              <a:off x="1457987" y="2477012"/>
              <a:ext cx="1781100" cy="5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th-TH" b="1" dirty="0">
                  <a:solidFill>
                    <a:srgbClr val="002060"/>
                  </a:solidFill>
                  <a:latin typeface="FreesiaUPC" panose="020B0604020202020204" pitchFamily="34" charset="-34"/>
                  <a:cs typeface="FreesiaUPC" panose="020B0604020202020204" pitchFamily="34" charset="-34"/>
                </a:rPr>
                <a:t>จากนักสำรวจมรดกทางวัฒนธรรม</a:t>
              </a:r>
              <a:br>
                <a:rPr lang="th-TH" b="1" dirty="0">
                  <a:solidFill>
                    <a:srgbClr val="002060"/>
                  </a:solidFill>
                  <a:latin typeface="FreesiaUPC" panose="020B0604020202020204" pitchFamily="34" charset="-34"/>
                  <a:cs typeface="FreesiaUPC" panose="020B0604020202020204" pitchFamily="34" charset="-34"/>
                </a:rPr>
              </a:br>
              <a:r>
                <a:rPr lang="th-TH" b="1" dirty="0">
                  <a:solidFill>
                    <a:srgbClr val="002060"/>
                  </a:solidFill>
                  <a:latin typeface="FreesiaUPC" panose="020B0604020202020204" pitchFamily="34" charset="-34"/>
                  <a:cs typeface="FreesiaUPC" panose="020B0604020202020204" pitchFamily="34" charset="-34"/>
                </a:rPr>
                <a:t>สู่การสร้างมูลค่าเพิ่มอย่างสร้างสรรค์ได้อย่างไร?</a:t>
              </a:r>
              <a:endParaRPr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81" name="Google Shape;281;p18"/>
          <p:cNvGrpSpPr/>
          <p:nvPr/>
        </p:nvGrpSpPr>
        <p:grpSpPr>
          <a:xfrm>
            <a:off x="2259108" y="2877471"/>
            <a:ext cx="762451" cy="763524"/>
            <a:chOff x="2845225" y="3028075"/>
            <a:chExt cx="2129750" cy="2132750"/>
          </a:xfrm>
        </p:grpSpPr>
        <p:sp>
          <p:nvSpPr>
            <p:cNvPr id="282" name="Google Shape;282;p18"/>
            <p:cNvSpPr/>
            <p:nvPr/>
          </p:nvSpPr>
          <p:spPr>
            <a:xfrm>
              <a:off x="2845225" y="3720150"/>
              <a:ext cx="288950" cy="103250"/>
            </a:xfrm>
            <a:custGeom>
              <a:avLst/>
              <a:gdLst/>
              <a:ahLst/>
              <a:cxnLst/>
              <a:rect l="l" t="t" r="r" b="b"/>
              <a:pathLst>
                <a:path w="11558" h="4130" extrusionOk="0">
                  <a:moveTo>
                    <a:pt x="2060" y="0"/>
                  </a:moveTo>
                  <a:cubicBezTo>
                    <a:pt x="920" y="0"/>
                    <a:pt x="0" y="920"/>
                    <a:pt x="0" y="2060"/>
                  </a:cubicBezTo>
                  <a:cubicBezTo>
                    <a:pt x="0" y="3200"/>
                    <a:pt x="920" y="4129"/>
                    <a:pt x="2060" y="4129"/>
                  </a:cubicBezTo>
                  <a:lnTo>
                    <a:pt x="9488" y="4129"/>
                  </a:lnTo>
                  <a:cubicBezTo>
                    <a:pt x="10628" y="4129"/>
                    <a:pt x="11558" y="3200"/>
                    <a:pt x="11558" y="2060"/>
                  </a:cubicBezTo>
                  <a:cubicBezTo>
                    <a:pt x="11558" y="920"/>
                    <a:pt x="10628" y="0"/>
                    <a:pt x="948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283" name="Google Shape;283;p18"/>
            <p:cNvSpPr/>
            <p:nvPr/>
          </p:nvSpPr>
          <p:spPr>
            <a:xfrm>
              <a:off x="4686025" y="3720150"/>
              <a:ext cx="288950" cy="103250"/>
            </a:xfrm>
            <a:custGeom>
              <a:avLst/>
              <a:gdLst/>
              <a:ahLst/>
              <a:cxnLst/>
              <a:rect l="l" t="t" r="r" b="b"/>
              <a:pathLst>
                <a:path w="11558" h="4130" extrusionOk="0">
                  <a:moveTo>
                    <a:pt x="2070" y="0"/>
                  </a:moveTo>
                  <a:cubicBezTo>
                    <a:pt x="930" y="0"/>
                    <a:pt x="0" y="920"/>
                    <a:pt x="0" y="2060"/>
                  </a:cubicBezTo>
                  <a:cubicBezTo>
                    <a:pt x="0" y="3200"/>
                    <a:pt x="930" y="4129"/>
                    <a:pt x="2070" y="4129"/>
                  </a:cubicBezTo>
                  <a:lnTo>
                    <a:pt x="9498" y="4129"/>
                  </a:lnTo>
                  <a:cubicBezTo>
                    <a:pt x="10638" y="4129"/>
                    <a:pt x="11558" y="3200"/>
                    <a:pt x="11558" y="2060"/>
                  </a:cubicBezTo>
                  <a:cubicBezTo>
                    <a:pt x="11558" y="920"/>
                    <a:pt x="10638" y="0"/>
                    <a:pt x="94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284" name="Google Shape;284;p18"/>
            <p:cNvSpPr/>
            <p:nvPr/>
          </p:nvSpPr>
          <p:spPr>
            <a:xfrm>
              <a:off x="3066925" y="4371725"/>
              <a:ext cx="248200" cy="238225"/>
            </a:xfrm>
            <a:custGeom>
              <a:avLst/>
              <a:gdLst/>
              <a:ahLst/>
              <a:cxnLst/>
              <a:rect l="l" t="t" r="r" b="b"/>
              <a:pathLst>
                <a:path w="9928" h="9529" extrusionOk="0">
                  <a:moveTo>
                    <a:pt x="7665" y="1"/>
                  </a:moveTo>
                  <a:cubicBezTo>
                    <a:pt x="7136" y="1"/>
                    <a:pt x="6609" y="201"/>
                    <a:pt x="6209" y="601"/>
                  </a:cubicBezTo>
                  <a:lnTo>
                    <a:pt x="810" y="6009"/>
                  </a:lnTo>
                  <a:cubicBezTo>
                    <a:pt x="0" y="6809"/>
                    <a:pt x="0" y="8119"/>
                    <a:pt x="810" y="8929"/>
                  </a:cubicBezTo>
                  <a:cubicBezTo>
                    <a:pt x="1210" y="9329"/>
                    <a:pt x="1740" y="9529"/>
                    <a:pt x="2260" y="9529"/>
                  </a:cubicBezTo>
                  <a:cubicBezTo>
                    <a:pt x="2790" y="9529"/>
                    <a:pt x="3319" y="9329"/>
                    <a:pt x="3719" y="8929"/>
                  </a:cubicBezTo>
                  <a:lnTo>
                    <a:pt x="9128" y="3520"/>
                  </a:lnTo>
                  <a:cubicBezTo>
                    <a:pt x="9928" y="2720"/>
                    <a:pt x="9928" y="1411"/>
                    <a:pt x="9128" y="601"/>
                  </a:cubicBezTo>
                  <a:cubicBezTo>
                    <a:pt x="8723" y="201"/>
                    <a:pt x="8193" y="1"/>
                    <a:pt x="76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285" name="Google Shape;285;p18"/>
            <p:cNvSpPr/>
            <p:nvPr/>
          </p:nvSpPr>
          <p:spPr>
            <a:xfrm>
              <a:off x="4414350" y="3028075"/>
              <a:ext cx="244450" cy="234450"/>
            </a:xfrm>
            <a:custGeom>
              <a:avLst/>
              <a:gdLst/>
              <a:ahLst/>
              <a:cxnLst/>
              <a:rect l="l" t="t" r="r" b="b"/>
              <a:pathLst>
                <a:path w="9778" h="9378" extrusionOk="0">
                  <a:moveTo>
                    <a:pt x="7514" y="0"/>
                  </a:moveTo>
                  <a:cubicBezTo>
                    <a:pt x="6986" y="0"/>
                    <a:pt x="6459" y="200"/>
                    <a:pt x="6059" y="600"/>
                  </a:cubicBezTo>
                  <a:lnTo>
                    <a:pt x="800" y="5859"/>
                  </a:lnTo>
                  <a:cubicBezTo>
                    <a:pt x="0" y="6659"/>
                    <a:pt x="0" y="7968"/>
                    <a:pt x="800" y="8778"/>
                  </a:cubicBezTo>
                  <a:cubicBezTo>
                    <a:pt x="1210" y="9178"/>
                    <a:pt x="1730" y="9378"/>
                    <a:pt x="2260" y="9378"/>
                  </a:cubicBezTo>
                  <a:cubicBezTo>
                    <a:pt x="2789" y="9378"/>
                    <a:pt x="3319" y="9178"/>
                    <a:pt x="3719" y="8778"/>
                  </a:cubicBezTo>
                  <a:lnTo>
                    <a:pt x="8978" y="3519"/>
                  </a:lnTo>
                  <a:cubicBezTo>
                    <a:pt x="9778" y="2710"/>
                    <a:pt x="9778" y="1410"/>
                    <a:pt x="8978" y="600"/>
                  </a:cubicBezTo>
                  <a:cubicBezTo>
                    <a:pt x="8573" y="200"/>
                    <a:pt x="8043" y="0"/>
                    <a:pt x="75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286" name="Google Shape;286;p18"/>
            <p:cNvSpPr/>
            <p:nvPr/>
          </p:nvSpPr>
          <p:spPr>
            <a:xfrm>
              <a:off x="3161400" y="3028075"/>
              <a:ext cx="244450" cy="234450"/>
            </a:xfrm>
            <a:custGeom>
              <a:avLst/>
              <a:gdLst/>
              <a:ahLst/>
              <a:cxnLst/>
              <a:rect l="l" t="t" r="r" b="b"/>
              <a:pathLst>
                <a:path w="9778" h="9378" extrusionOk="0">
                  <a:moveTo>
                    <a:pt x="2264" y="0"/>
                  </a:moveTo>
                  <a:cubicBezTo>
                    <a:pt x="1735" y="0"/>
                    <a:pt x="1205" y="200"/>
                    <a:pt x="800" y="600"/>
                  </a:cubicBezTo>
                  <a:cubicBezTo>
                    <a:pt x="0" y="1410"/>
                    <a:pt x="0" y="2710"/>
                    <a:pt x="800" y="3519"/>
                  </a:cubicBezTo>
                  <a:lnTo>
                    <a:pt x="6059" y="8768"/>
                  </a:lnTo>
                  <a:cubicBezTo>
                    <a:pt x="6459" y="9178"/>
                    <a:pt x="6989" y="9378"/>
                    <a:pt x="7519" y="9378"/>
                  </a:cubicBezTo>
                  <a:cubicBezTo>
                    <a:pt x="8038" y="9378"/>
                    <a:pt x="8568" y="9178"/>
                    <a:pt x="8978" y="8768"/>
                  </a:cubicBezTo>
                  <a:cubicBezTo>
                    <a:pt x="9778" y="7968"/>
                    <a:pt x="9778" y="6659"/>
                    <a:pt x="8978" y="5849"/>
                  </a:cubicBezTo>
                  <a:lnTo>
                    <a:pt x="3719" y="600"/>
                  </a:lnTo>
                  <a:cubicBezTo>
                    <a:pt x="3320" y="200"/>
                    <a:pt x="2792" y="0"/>
                    <a:pt x="22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287" name="Google Shape;287;p18"/>
            <p:cNvSpPr/>
            <p:nvPr/>
          </p:nvSpPr>
          <p:spPr>
            <a:xfrm>
              <a:off x="4505575" y="4372225"/>
              <a:ext cx="247700" cy="237725"/>
            </a:xfrm>
            <a:custGeom>
              <a:avLst/>
              <a:gdLst/>
              <a:ahLst/>
              <a:cxnLst/>
              <a:rect l="l" t="t" r="r" b="b"/>
              <a:pathLst>
                <a:path w="9908" h="9509" extrusionOk="0">
                  <a:moveTo>
                    <a:pt x="2263" y="1"/>
                  </a:moveTo>
                  <a:cubicBezTo>
                    <a:pt x="1735" y="1"/>
                    <a:pt x="1205" y="201"/>
                    <a:pt x="800" y="601"/>
                  </a:cubicBezTo>
                  <a:cubicBezTo>
                    <a:pt x="0" y="1411"/>
                    <a:pt x="0" y="2720"/>
                    <a:pt x="800" y="3520"/>
                  </a:cubicBezTo>
                  <a:lnTo>
                    <a:pt x="6189" y="8909"/>
                  </a:lnTo>
                  <a:cubicBezTo>
                    <a:pt x="6589" y="9309"/>
                    <a:pt x="7118" y="9509"/>
                    <a:pt x="7648" y="9509"/>
                  </a:cubicBezTo>
                  <a:cubicBezTo>
                    <a:pt x="8178" y="9509"/>
                    <a:pt x="8698" y="9309"/>
                    <a:pt x="9108" y="8909"/>
                  </a:cubicBezTo>
                  <a:cubicBezTo>
                    <a:pt x="9908" y="8099"/>
                    <a:pt x="9908" y="6789"/>
                    <a:pt x="9108" y="5989"/>
                  </a:cubicBezTo>
                  <a:lnTo>
                    <a:pt x="3719" y="601"/>
                  </a:lnTo>
                  <a:cubicBezTo>
                    <a:pt x="3319" y="201"/>
                    <a:pt x="2792" y="1"/>
                    <a:pt x="226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288" name="Google Shape;288;p18"/>
            <p:cNvSpPr/>
            <p:nvPr/>
          </p:nvSpPr>
          <p:spPr>
            <a:xfrm>
              <a:off x="3263125" y="3168025"/>
              <a:ext cx="1293950" cy="1992800"/>
            </a:xfrm>
            <a:custGeom>
              <a:avLst/>
              <a:gdLst/>
              <a:ahLst/>
              <a:cxnLst/>
              <a:rect l="l" t="t" r="r" b="b"/>
              <a:pathLst>
                <a:path w="51758" h="79712" extrusionOk="0">
                  <a:moveTo>
                    <a:pt x="31533" y="31183"/>
                  </a:moveTo>
                  <a:lnTo>
                    <a:pt x="28773" y="37082"/>
                  </a:lnTo>
                  <a:cubicBezTo>
                    <a:pt x="28663" y="37312"/>
                    <a:pt x="28603" y="37562"/>
                    <a:pt x="28583" y="37822"/>
                  </a:cubicBezTo>
                  <a:lnTo>
                    <a:pt x="26984" y="61926"/>
                  </a:lnTo>
                  <a:lnTo>
                    <a:pt x="24774" y="61926"/>
                  </a:lnTo>
                  <a:lnTo>
                    <a:pt x="23175" y="37822"/>
                  </a:lnTo>
                  <a:cubicBezTo>
                    <a:pt x="23155" y="37562"/>
                    <a:pt x="23095" y="37312"/>
                    <a:pt x="22985" y="37082"/>
                  </a:cubicBezTo>
                  <a:lnTo>
                    <a:pt x="20225" y="31183"/>
                  </a:lnTo>
                  <a:close/>
                  <a:moveTo>
                    <a:pt x="25884" y="4130"/>
                  </a:moveTo>
                  <a:cubicBezTo>
                    <a:pt x="37871" y="4130"/>
                    <a:pt x="47629" y="14427"/>
                    <a:pt x="47629" y="27074"/>
                  </a:cubicBezTo>
                  <a:cubicBezTo>
                    <a:pt x="47629" y="33083"/>
                    <a:pt x="45369" y="39851"/>
                    <a:pt x="41580" y="45180"/>
                  </a:cubicBezTo>
                  <a:cubicBezTo>
                    <a:pt x="37891" y="50348"/>
                    <a:pt x="35882" y="56127"/>
                    <a:pt x="35732" y="61926"/>
                  </a:cubicBezTo>
                  <a:lnTo>
                    <a:pt x="31123" y="61926"/>
                  </a:lnTo>
                  <a:lnTo>
                    <a:pt x="32682" y="38481"/>
                  </a:lnTo>
                  <a:lnTo>
                    <a:pt x="36651" y="29993"/>
                  </a:lnTo>
                  <a:cubicBezTo>
                    <a:pt x="36951" y="29354"/>
                    <a:pt x="36901" y="28604"/>
                    <a:pt x="36521" y="28014"/>
                  </a:cubicBezTo>
                  <a:cubicBezTo>
                    <a:pt x="36142" y="27414"/>
                    <a:pt x="35482" y="27054"/>
                    <a:pt x="34782" y="27054"/>
                  </a:cubicBezTo>
                  <a:lnTo>
                    <a:pt x="16986" y="27054"/>
                  </a:lnTo>
                  <a:cubicBezTo>
                    <a:pt x="16276" y="27054"/>
                    <a:pt x="15617" y="27414"/>
                    <a:pt x="15237" y="28014"/>
                  </a:cubicBezTo>
                  <a:cubicBezTo>
                    <a:pt x="14857" y="28604"/>
                    <a:pt x="14817" y="29354"/>
                    <a:pt x="15117" y="29993"/>
                  </a:cubicBezTo>
                  <a:lnTo>
                    <a:pt x="19086" y="38481"/>
                  </a:lnTo>
                  <a:lnTo>
                    <a:pt x="20635" y="61926"/>
                  </a:lnTo>
                  <a:lnTo>
                    <a:pt x="16026" y="61926"/>
                  </a:lnTo>
                  <a:cubicBezTo>
                    <a:pt x="15876" y="56127"/>
                    <a:pt x="13867" y="50348"/>
                    <a:pt x="10178" y="45180"/>
                  </a:cubicBezTo>
                  <a:cubicBezTo>
                    <a:pt x="6389" y="39851"/>
                    <a:pt x="4129" y="33083"/>
                    <a:pt x="4129" y="27074"/>
                  </a:cubicBezTo>
                  <a:cubicBezTo>
                    <a:pt x="4129" y="14427"/>
                    <a:pt x="13887" y="4130"/>
                    <a:pt x="25884" y="4130"/>
                  </a:cubicBezTo>
                  <a:close/>
                  <a:moveTo>
                    <a:pt x="35722" y="66055"/>
                  </a:moveTo>
                  <a:lnTo>
                    <a:pt x="35732" y="75582"/>
                  </a:lnTo>
                  <a:lnTo>
                    <a:pt x="16036" y="75582"/>
                  </a:lnTo>
                  <a:lnTo>
                    <a:pt x="16036" y="72883"/>
                  </a:lnTo>
                  <a:lnTo>
                    <a:pt x="25884" y="72883"/>
                  </a:lnTo>
                  <a:cubicBezTo>
                    <a:pt x="27024" y="72883"/>
                    <a:pt x="27944" y="71963"/>
                    <a:pt x="27944" y="70823"/>
                  </a:cubicBezTo>
                  <a:cubicBezTo>
                    <a:pt x="27944" y="69684"/>
                    <a:pt x="27024" y="68754"/>
                    <a:pt x="25884" y="68754"/>
                  </a:cubicBezTo>
                  <a:lnTo>
                    <a:pt x="16036" y="68754"/>
                  </a:lnTo>
                  <a:lnTo>
                    <a:pt x="16036" y="66055"/>
                  </a:lnTo>
                  <a:close/>
                  <a:moveTo>
                    <a:pt x="25884" y="1"/>
                  </a:moveTo>
                  <a:cubicBezTo>
                    <a:pt x="11608" y="1"/>
                    <a:pt x="0" y="12148"/>
                    <a:pt x="0" y="27074"/>
                  </a:cubicBezTo>
                  <a:cubicBezTo>
                    <a:pt x="0" y="34012"/>
                    <a:pt x="2490" y="41491"/>
                    <a:pt x="6819" y="47569"/>
                  </a:cubicBezTo>
                  <a:cubicBezTo>
                    <a:pt x="10148" y="52248"/>
                    <a:pt x="11907" y="57447"/>
                    <a:pt x="11907" y="62605"/>
                  </a:cubicBezTo>
                  <a:lnTo>
                    <a:pt x="11907" y="75582"/>
                  </a:lnTo>
                  <a:cubicBezTo>
                    <a:pt x="11907" y="77862"/>
                    <a:pt x="13757" y="79711"/>
                    <a:pt x="16036" y="79711"/>
                  </a:cubicBezTo>
                  <a:lnTo>
                    <a:pt x="35722" y="79711"/>
                  </a:lnTo>
                  <a:cubicBezTo>
                    <a:pt x="38001" y="79711"/>
                    <a:pt x="39851" y="77862"/>
                    <a:pt x="39851" y="75582"/>
                  </a:cubicBezTo>
                  <a:lnTo>
                    <a:pt x="39851" y="62605"/>
                  </a:lnTo>
                  <a:cubicBezTo>
                    <a:pt x="39851" y="57447"/>
                    <a:pt x="41610" y="52248"/>
                    <a:pt x="44939" y="47569"/>
                  </a:cubicBezTo>
                  <a:cubicBezTo>
                    <a:pt x="49278" y="41491"/>
                    <a:pt x="51758" y="34012"/>
                    <a:pt x="51758" y="27074"/>
                  </a:cubicBezTo>
                  <a:cubicBezTo>
                    <a:pt x="51758" y="12148"/>
                    <a:pt x="40151" y="1"/>
                    <a:pt x="258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sp>
        <p:nvSpPr>
          <p:cNvPr id="289" name="Google Shape;289;p18"/>
          <p:cNvSpPr/>
          <p:nvPr/>
        </p:nvSpPr>
        <p:spPr>
          <a:xfrm>
            <a:off x="7920073" y="1351387"/>
            <a:ext cx="3621200" cy="11096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92" name="Google Shape;292;p18"/>
          <p:cNvSpPr txBox="1"/>
          <p:nvPr/>
        </p:nvSpPr>
        <p:spPr>
          <a:xfrm flipH="1">
            <a:off x="8553844" y="1455111"/>
            <a:ext cx="2521200" cy="7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th-TH" sz="1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ความสำคัญของข้อมูลทางวัฒนธรรมและการจัดเก็บข้อมูล</a:t>
            </a:r>
          </a:p>
        </p:txBody>
      </p:sp>
      <p:sp>
        <p:nvSpPr>
          <p:cNvPr id="293" name="Google Shape;293;p18"/>
          <p:cNvSpPr/>
          <p:nvPr/>
        </p:nvSpPr>
        <p:spPr>
          <a:xfrm>
            <a:off x="7920073" y="2652477"/>
            <a:ext cx="3621200" cy="11096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002060"/>
              </a:solidFill>
            </a:endParaRPr>
          </a:p>
        </p:txBody>
      </p:sp>
      <p:sp>
        <p:nvSpPr>
          <p:cNvPr id="296" name="Google Shape;296;p18"/>
          <p:cNvSpPr txBox="1"/>
          <p:nvPr/>
        </p:nvSpPr>
        <p:spPr>
          <a:xfrm flipH="1">
            <a:off x="8470221" y="2771297"/>
            <a:ext cx="2875112" cy="7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th-TH" sz="1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เครื่องมือและแนวทางการใช้เทคโนโลยีสารสนเทศเพื่อการจัดเก็บ จัดการข้อมูล และเผยแพร่</a:t>
            </a:r>
          </a:p>
        </p:txBody>
      </p:sp>
      <p:sp>
        <p:nvSpPr>
          <p:cNvPr id="297" name="Google Shape;297;p18"/>
          <p:cNvSpPr/>
          <p:nvPr/>
        </p:nvSpPr>
        <p:spPr>
          <a:xfrm>
            <a:off x="7920073" y="3945205"/>
            <a:ext cx="3621200" cy="11096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00" name="Google Shape;300;p18"/>
          <p:cNvSpPr txBox="1"/>
          <p:nvPr/>
        </p:nvSpPr>
        <p:spPr>
          <a:xfrm flipH="1">
            <a:off x="8553844" y="4060587"/>
            <a:ext cx="2521200" cy="7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th-TH" sz="1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การพัฒนาผลิตภัณฑ์ทางวัฒนธรรมจากทุนทางวัฒนธรรม</a:t>
            </a:r>
          </a:p>
        </p:txBody>
      </p:sp>
      <p:sp>
        <p:nvSpPr>
          <p:cNvPr id="301" name="Google Shape;301;p18"/>
          <p:cNvSpPr/>
          <p:nvPr/>
        </p:nvSpPr>
        <p:spPr>
          <a:xfrm>
            <a:off x="7920073" y="5237933"/>
            <a:ext cx="3621200" cy="11096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04" name="Google Shape;304;p18"/>
          <p:cNvSpPr txBox="1"/>
          <p:nvPr/>
        </p:nvSpPr>
        <p:spPr>
          <a:xfrm>
            <a:off x="8553410" y="5387694"/>
            <a:ext cx="2521200" cy="7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th-TH" sz="1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ช่องทางการตลาดสำหรับสินค้าทางวัฒนธรรม</a:t>
            </a:r>
          </a:p>
        </p:txBody>
      </p:sp>
    </p:spTree>
    <p:extLst>
      <p:ext uri="{BB962C8B-B14F-4D97-AF65-F5344CB8AC3E}">
        <p14:creationId xmlns:p14="http://schemas.microsoft.com/office/powerpoint/2010/main" val="14798798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E56168-ABA9-4CA8-BFA4-75D55D3B46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th-TH" dirty="0"/>
              <a:t>การพัฒนาช่องทางการตลาด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3F4CDB-1D72-4C20-8F6D-BDF5E630EF6D}"/>
              </a:ext>
            </a:extLst>
          </p:cNvPr>
          <p:cNvSpPr/>
          <p:nvPr/>
        </p:nvSpPr>
        <p:spPr>
          <a:xfrm>
            <a:off x="0" y="1857659"/>
            <a:ext cx="6943464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CE74BE-5E6A-430F-930D-1608D38B7CC8}"/>
              </a:ext>
            </a:extLst>
          </p:cNvPr>
          <p:cNvSpPr txBox="1"/>
          <p:nvPr/>
        </p:nvSpPr>
        <p:spPr>
          <a:xfrm>
            <a:off x="713380" y="1811046"/>
            <a:ext cx="6202311" cy="6093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altLang="ko-KR" sz="2400" b="1" dirty="0">
                <a:solidFill>
                  <a:schemeClr val="bg1"/>
                </a:solidFill>
                <a:cs typeface="Arial" pitchFamily="34" charset="0"/>
              </a:rPr>
              <a:t>ช่องทางการตลาด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90F515-375C-43E7-B657-9F85FD44CD5D}"/>
              </a:ext>
            </a:extLst>
          </p:cNvPr>
          <p:cNvSpPr txBox="1"/>
          <p:nvPr/>
        </p:nvSpPr>
        <p:spPr>
          <a:xfrm>
            <a:off x="747115" y="2420444"/>
            <a:ext cx="62023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/>
              <a:t>ชุดของแนวทางปฏิบัติหรือกิจกรรมที่จำเป็นในการถ่ายโอนความเป็นเจ้าของสินค้าและการเคลื่อนย้ายสินค้า จากจุดที่เกิดการผลิตไปจนถึงจุดที่เกิดการบริโภค ซึ่งประกอบด้วยสถาบันทั้งหมดและกิจกรรมทางการตลาดทั้งหมดในกระบวนการทางการตลาด ช่องทางการตลาดเป็นเครื่องมือที่มีประโยชน์อย่างหนึ่งสำหรับการจัดการ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0" name="Freeform 25">
            <a:extLst>
              <a:ext uri="{FF2B5EF4-FFF2-40B4-BE49-F238E27FC236}">
                <a16:creationId xmlns:a16="http://schemas.microsoft.com/office/drawing/2014/main" id="{A2905E5C-5D74-4E1D-AB2D-DCA8167F6EDF}"/>
              </a:ext>
            </a:extLst>
          </p:cNvPr>
          <p:cNvSpPr/>
          <p:nvPr/>
        </p:nvSpPr>
        <p:spPr>
          <a:xfrm rot="310011">
            <a:off x="10443946" y="1697940"/>
            <a:ext cx="1048706" cy="787438"/>
          </a:xfrm>
          <a:custGeom>
            <a:avLst/>
            <a:gdLst/>
            <a:ahLst/>
            <a:cxnLst/>
            <a:rect l="l" t="t" r="r" b="b"/>
            <a:pathLst>
              <a:path w="3379769" h="3383677">
                <a:moveTo>
                  <a:pt x="1566674" y="8617"/>
                </a:moveTo>
                <a:cubicBezTo>
                  <a:pt x="2497447" y="-75547"/>
                  <a:pt x="3307150" y="466278"/>
                  <a:pt x="3375197" y="1218817"/>
                </a:cubicBezTo>
                <a:cubicBezTo>
                  <a:pt x="3414663" y="1655275"/>
                  <a:pt x="3195986" y="2066754"/>
                  <a:pt x="2822915" y="2350758"/>
                </a:cubicBezTo>
                <a:lnTo>
                  <a:pt x="2415824" y="3383677"/>
                </a:lnTo>
                <a:lnTo>
                  <a:pt x="2346481" y="2612235"/>
                </a:lnTo>
                <a:cubicBezTo>
                  <a:pt x="2181509" y="2675136"/>
                  <a:pt x="2002072" y="2716714"/>
                  <a:pt x="1813096" y="2733802"/>
                </a:cubicBezTo>
                <a:cubicBezTo>
                  <a:pt x="882323" y="2817966"/>
                  <a:pt x="72620" y="2276141"/>
                  <a:pt x="4573" y="1523602"/>
                </a:cubicBezTo>
                <a:cubicBezTo>
                  <a:pt x="-63475" y="771063"/>
                  <a:pt x="635901" y="92781"/>
                  <a:pt x="1566674" y="8617"/>
                </a:cubicBezTo>
                <a:close/>
              </a:path>
            </a:pathLst>
          </a:custGeom>
          <a:solidFill>
            <a:schemeClr val="accent1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1" name="Rounded Rectangle 15">
            <a:extLst>
              <a:ext uri="{FF2B5EF4-FFF2-40B4-BE49-F238E27FC236}">
                <a16:creationId xmlns:a16="http://schemas.microsoft.com/office/drawing/2014/main" id="{143EFE5D-2221-45F1-BC2F-F9CD01EAE8E0}"/>
              </a:ext>
            </a:extLst>
          </p:cNvPr>
          <p:cNvSpPr/>
          <p:nvPr/>
        </p:nvSpPr>
        <p:spPr>
          <a:xfrm rot="1114331">
            <a:off x="10900004" y="2665722"/>
            <a:ext cx="889974" cy="823654"/>
          </a:xfrm>
          <a:custGeom>
            <a:avLst/>
            <a:gdLst/>
            <a:ahLst/>
            <a:cxnLst/>
            <a:rect l="l" t="t" r="r" b="b"/>
            <a:pathLst>
              <a:path w="936104" h="1001868">
                <a:moveTo>
                  <a:pt x="108014" y="0"/>
                </a:moveTo>
                <a:lnTo>
                  <a:pt x="828090" y="0"/>
                </a:lnTo>
                <a:cubicBezTo>
                  <a:pt x="887744" y="0"/>
                  <a:pt x="936104" y="48360"/>
                  <a:pt x="936104" y="108014"/>
                </a:cubicBezTo>
                <a:lnTo>
                  <a:pt x="936104" y="540058"/>
                </a:lnTo>
                <a:cubicBezTo>
                  <a:pt x="936104" y="599712"/>
                  <a:pt x="887744" y="648072"/>
                  <a:pt x="828090" y="648072"/>
                </a:cubicBezTo>
                <a:lnTo>
                  <a:pt x="676954" y="648072"/>
                </a:lnTo>
                <a:lnTo>
                  <a:pt x="500056" y="1001868"/>
                </a:lnTo>
                <a:lnTo>
                  <a:pt x="521498" y="648072"/>
                </a:lnTo>
                <a:lnTo>
                  <a:pt x="108014" y="648072"/>
                </a:lnTo>
                <a:cubicBezTo>
                  <a:pt x="48360" y="648072"/>
                  <a:pt x="0" y="599712"/>
                  <a:pt x="0" y="540058"/>
                </a:cubicBezTo>
                <a:lnTo>
                  <a:pt x="0" y="108014"/>
                </a:lnTo>
                <a:cubicBezTo>
                  <a:pt x="0" y="48360"/>
                  <a:pt x="48360" y="0"/>
                  <a:pt x="108014" y="0"/>
                </a:cubicBezTo>
                <a:close/>
              </a:path>
            </a:pathLst>
          </a:custGeom>
          <a:solidFill>
            <a:schemeClr val="accent2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7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E64B9A6-F8A6-4F13-8219-03039BD924BB}"/>
              </a:ext>
            </a:extLst>
          </p:cNvPr>
          <p:cNvGrpSpPr/>
          <p:nvPr/>
        </p:nvGrpSpPr>
        <p:grpSpPr>
          <a:xfrm rot="19508924">
            <a:off x="9405398" y="1446728"/>
            <a:ext cx="1051344" cy="715676"/>
            <a:chOff x="6936205" y="2105936"/>
            <a:chExt cx="1051344" cy="715676"/>
          </a:xfrm>
          <a:solidFill>
            <a:schemeClr val="accent4"/>
          </a:solidFill>
        </p:grpSpPr>
        <p:sp>
          <p:nvSpPr>
            <p:cNvPr id="13" name="Oval 17">
              <a:extLst>
                <a:ext uri="{FF2B5EF4-FFF2-40B4-BE49-F238E27FC236}">
                  <a16:creationId xmlns:a16="http://schemas.microsoft.com/office/drawing/2014/main" id="{3B4AB0DB-5549-4153-B8F8-A20C74CE2AC1}"/>
                </a:ext>
              </a:extLst>
            </p:cNvPr>
            <p:cNvSpPr/>
            <p:nvPr/>
          </p:nvSpPr>
          <p:spPr>
            <a:xfrm rot="1802267">
              <a:off x="6936205" y="2105936"/>
              <a:ext cx="1051344" cy="534013"/>
            </a:xfrm>
            <a:custGeom>
              <a:avLst/>
              <a:gdLst/>
              <a:ahLst/>
              <a:cxnLst/>
              <a:rect l="l" t="t" r="r" b="b"/>
              <a:pathLst>
                <a:path w="1642560" h="1112415">
                  <a:moveTo>
                    <a:pt x="785832" y="0"/>
                  </a:moveTo>
                  <a:cubicBezTo>
                    <a:pt x="889284" y="0"/>
                    <a:pt x="978919" y="59154"/>
                    <a:pt x="1021736" y="146002"/>
                  </a:cubicBezTo>
                  <a:cubicBezTo>
                    <a:pt x="1051604" y="124976"/>
                    <a:pt x="1088165" y="114656"/>
                    <a:pt x="1127136" y="114656"/>
                  </a:cubicBezTo>
                  <a:cubicBezTo>
                    <a:pt x="1241918" y="114656"/>
                    <a:pt x="1335792" y="204176"/>
                    <a:pt x="1341808" y="317265"/>
                  </a:cubicBezTo>
                  <a:cubicBezTo>
                    <a:pt x="1367781" y="306011"/>
                    <a:pt x="1396440" y="299856"/>
                    <a:pt x="1426536" y="299856"/>
                  </a:cubicBezTo>
                  <a:cubicBezTo>
                    <a:pt x="1545843" y="299856"/>
                    <a:pt x="1642560" y="396573"/>
                    <a:pt x="1642560" y="515880"/>
                  </a:cubicBezTo>
                  <a:cubicBezTo>
                    <a:pt x="1642560" y="635187"/>
                    <a:pt x="1545843" y="731904"/>
                    <a:pt x="1426536" y="731904"/>
                  </a:cubicBezTo>
                  <a:cubicBezTo>
                    <a:pt x="1410361" y="731904"/>
                    <a:pt x="1394601" y="730126"/>
                    <a:pt x="1379539" y="726326"/>
                  </a:cubicBezTo>
                  <a:cubicBezTo>
                    <a:pt x="1382751" y="740807"/>
                    <a:pt x="1384368" y="755855"/>
                    <a:pt x="1384368" y="771280"/>
                  </a:cubicBezTo>
                  <a:cubicBezTo>
                    <a:pt x="1384368" y="890587"/>
                    <a:pt x="1287651" y="987304"/>
                    <a:pt x="1168344" y="987304"/>
                  </a:cubicBezTo>
                  <a:cubicBezTo>
                    <a:pt x="1116932" y="987304"/>
                    <a:pt x="1069714" y="969344"/>
                    <a:pt x="1034633" y="936870"/>
                  </a:cubicBezTo>
                  <a:cubicBezTo>
                    <a:pt x="998570" y="1039401"/>
                    <a:pt x="900661" y="1112415"/>
                    <a:pt x="785697" y="1112415"/>
                  </a:cubicBezTo>
                  <a:cubicBezTo>
                    <a:pt x="664714" y="1112415"/>
                    <a:pt x="562616" y="1031553"/>
                    <a:pt x="531704" y="920578"/>
                  </a:cubicBezTo>
                  <a:cubicBezTo>
                    <a:pt x="504162" y="935791"/>
                    <a:pt x="472429" y="943424"/>
                    <a:pt x="438912" y="943424"/>
                  </a:cubicBezTo>
                  <a:cubicBezTo>
                    <a:pt x="328998" y="943424"/>
                    <a:pt x="238256" y="861336"/>
                    <a:pt x="225670" y="754991"/>
                  </a:cubicBezTo>
                  <a:cubicBezTo>
                    <a:pt x="222493" y="755833"/>
                    <a:pt x="219267" y="755904"/>
                    <a:pt x="216024" y="755904"/>
                  </a:cubicBezTo>
                  <a:cubicBezTo>
                    <a:pt x="96717" y="755904"/>
                    <a:pt x="0" y="659187"/>
                    <a:pt x="0" y="539880"/>
                  </a:cubicBezTo>
                  <a:cubicBezTo>
                    <a:pt x="0" y="429577"/>
                    <a:pt x="82669" y="338583"/>
                    <a:pt x="189559" y="326524"/>
                  </a:cubicBezTo>
                  <a:cubicBezTo>
                    <a:pt x="199739" y="217704"/>
                    <a:pt x="291631" y="132944"/>
                    <a:pt x="403320" y="132944"/>
                  </a:cubicBezTo>
                  <a:cubicBezTo>
                    <a:pt x="453838" y="132944"/>
                    <a:pt x="500306" y="150285"/>
                    <a:pt x="534992" y="182003"/>
                  </a:cubicBezTo>
                  <a:cubicBezTo>
                    <a:pt x="568948" y="76087"/>
                    <a:pt x="668505" y="0"/>
                    <a:pt x="785832" y="0"/>
                  </a:cubicBezTo>
                  <a:close/>
                </a:path>
              </a:pathLst>
            </a:custGeom>
            <a:grpFill/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241CDFA-63EF-4168-88E7-9B7DA07AA458}"/>
                </a:ext>
              </a:extLst>
            </p:cNvPr>
            <p:cNvSpPr/>
            <p:nvPr/>
          </p:nvSpPr>
          <p:spPr>
            <a:xfrm rot="1802267">
              <a:off x="7415754" y="2668663"/>
              <a:ext cx="138270" cy="82883"/>
            </a:xfrm>
            <a:prstGeom prst="ellipse">
              <a:avLst/>
            </a:prstGeom>
            <a:grpFill/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C63EF7A-057D-4423-8767-F4C6D4E4139D}"/>
                </a:ext>
              </a:extLst>
            </p:cNvPr>
            <p:cNvSpPr/>
            <p:nvPr/>
          </p:nvSpPr>
          <p:spPr>
            <a:xfrm rot="1802267">
              <a:off x="7328019" y="2747505"/>
              <a:ext cx="99123" cy="59418"/>
            </a:xfrm>
            <a:prstGeom prst="ellipse">
              <a:avLst/>
            </a:prstGeom>
            <a:grpFill/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BE8AF05-123C-4FFF-B826-E4F691DDD2D2}"/>
                </a:ext>
              </a:extLst>
            </p:cNvPr>
            <p:cNvSpPr/>
            <p:nvPr/>
          </p:nvSpPr>
          <p:spPr>
            <a:xfrm rot="1802267">
              <a:off x="7223281" y="2780130"/>
              <a:ext cx="69202" cy="41482"/>
            </a:xfrm>
            <a:prstGeom prst="ellipse">
              <a:avLst/>
            </a:prstGeom>
            <a:grpFill/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17" name="Freeform 31">
            <a:extLst>
              <a:ext uri="{FF2B5EF4-FFF2-40B4-BE49-F238E27FC236}">
                <a16:creationId xmlns:a16="http://schemas.microsoft.com/office/drawing/2014/main" id="{E96B16ED-5B62-44E8-80B4-29FDA3DF194C}"/>
              </a:ext>
            </a:extLst>
          </p:cNvPr>
          <p:cNvSpPr/>
          <p:nvPr/>
        </p:nvSpPr>
        <p:spPr>
          <a:xfrm rot="20895801" flipH="1">
            <a:off x="7585931" y="2318487"/>
            <a:ext cx="980439" cy="691652"/>
          </a:xfrm>
          <a:custGeom>
            <a:avLst/>
            <a:gdLst/>
            <a:ahLst/>
            <a:cxnLst/>
            <a:rect l="l" t="t" r="r" b="b"/>
            <a:pathLst>
              <a:path w="3369265" h="3169133">
                <a:moveTo>
                  <a:pt x="1853392" y="22467"/>
                </a:moveTo>
                <a:cubicBezTo>
                  <a:pt x="2779038" y="151306"/>
                  <a:pt x="3453866" y="798582"/>
                  <a:pt x="3360663" y="1468199"/>
                </a:cubicBezTo>
                <a:cubicBezTo>
                  <a:pt x="3310970" y="1825219"/>
                  <a:pt x="3052981" y="2116507"/>
                  <a:pt x="2681968" y="2289712"/>
                </a:cubicBezTo>
                <a:cubicBezTo>
                  <a:pt x="2533004" y="2673273"/>
                  <a:pt x="2266664" y="2974536"/>
                  <a:pt x="1905221" y="3169133"/>
                </a:cubicBezTo>
                <a:cubicBezTo>
                  <a:pt x="2064692" y="2914965"/>
                  <a:pt x="2148188" y="2677164"/>
                  <a:pt x="2159688" y="2445531"/>
                </a:cubicBezTo>
                <a:cubicBezTo>
                  <a:pt x="1956897" y="2476512"/>
                  <a:pt x="1739289" y="2478459"/>
                  <a:pt x="1515873" y="2447362"/>
                </a:cubicBezTo>
                <a:cubicBezTo>
                  <a:pt x="590227" y="2318523"/>
                  <a:pt x="-84601" y="1671247"/>
                  <a:pt x="8602" y="1001630"/>
                </a:cubicBezTo>
                <a:cubicBezTo>
                  <a:pt x="101805" y="332013"/>
                  <a:pt x="927745" y="-106373"/>
                  <a:pt x="1853392" y="22467"/>
                </a:cubicBezTo>
                <a:close/>
              </a:path>
            </a:pathLst>
          </a:custGeom>
          <a:solidFill>
            <a:schemeClr val="accent2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ko-KR" altLang="en-US" sz="2700" dirty="0"/>
          </a:p>
        </p:txBody>
      </p:sp>
      <p:sp>
        <p:nvSpPr>
          <p:cNvPr id="18" name="Rounded Rectangle 15">
            <a:extLst>
              <a:ext uri="{FF2B5EF4-FFF2-40B4-BE49-F238E27FC236}">
                <a16:creationId xmlns:a16="http://schemas.microsoft.com/office/drawing/2014/main" id="{26B2346C-5024-487E-8ABD-3EF3D2F796AE}"/>
              </a:ext>
            </a:extLst>
          </p:cNvPr>
          <p:cNvSpPr/>
          <p:nvPr/>
        </p:nvSpPr>
        <p:spPr>
          <a:xfrm rot="20299704" flipH="1">
            <a:off x="7461922" y="3186934"/>
            <a:ext cx="889974" cy="823654"/>
          </a:xfrm>
          <a:custGeom>
            <a:avLst/>
            <a:gdLst/>
            <a:ahLst/>
            <a:cxnLst/>
            <a:rect l="l" t="t" r="r" b="b"/>
            <a:pathLst>
              <a:path w="936104" h="1001868">
                <a:moveTo>
                  <a:pt x="108014" y="0"/>
                </a:moveTo>
                <a:lnTo>
                  <a:pt x="828090" y="0"/>
                </a:lnTo>
                <a:cubicBezTo>
                  <a:pt x="887744" y="0"/>
                  <a:pt x="936104" y="48360"/>
                  <a:pt x="936104" y="108014"/>
                </a:cubicBezTo>
                <a:lnTo>
                  <a:pt x="936104" y="540058"/>
                </a:lnTo>
                <a:cubicBezTo>
                  <a:pt x="936104" y="599712"/>
                  <a:pt x="887744" y="648072"/>
                  <a:pt x="828090" y="648072"/>
                </a:cubicBezTo>
                <a:lnTo>
                  <a:pt x="676954" y="648072"/>
                </a:lnTo>
                <a:lnTo>
                  <a:pt x="500056" y="1001868"/>
                </a:lnTo>
                <a:lnTo>
                  <a:pt x="521498" y="648072"/>
                </a:lnTo>
                <a:lnTo>
                  <a:pt x="108014" y="648072"/>
                </a:lnTo>
                <a:cubicBezTo>
                  <a:pt x="48360" y="648072"/>
                  <a:pt x="0" y="599712"/>
                  <a:pt x="0" y="540058"/>
                </a:cubicBezTo>
                <a:lnTo>
                  <a:pt x="0" y="108014"/>
                </a:lnTo>
                <a:cubicBezTo>
                  <a:pt x="0" y="48360"/>
                  <a:pt x="48360" y="0"/>
                  <a:pt x="108014" y="0"/>
                </a:cubicBezTo>
                <a:close/>
              </a:path>
            </a:pathLst>
          </a:custGeom>
          <a:solidFill>
            <a:schemeClr val="accent1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700"/>
          </a:p>
        </p:txBody>
      </p:sp>
      <p:sp>
        <p:nvSpPr>
          <p:cNvPr id="19" name="Rounded Rectangle 15">
            <a:extLst>
              <a:ext uri="{FF2B5EF4-FFF2-40B4-BE49-F238E27FC236}">
                <a16:creationId xmlns:a16="http://schemas.microsoft.com/office/drawing/2014/main" id="{EB4E87DA-CEFB-43F9-B97A-51E607A279EF}"/>
              </a:ext>
            </a:extLst>
          </p:cNvPr>
          <p:cNvSpPr/>
          <p:nvPr/>
        </p:nvSpPr>
        <p:spPr>
          <a:xfrm rot="20299704" flipH="1">
            <a:off x="8327106" y="1534642"/>
            <a:ext cx="889974" cy="823654"/>
          </a:xfrm>
          <a:custGeom>
            <a:avLst/>
            <a:gdLst/>
            <a:ahLst/>
            <a:cxnLst/>
            <a:rect l="l" t="t" r="r" b="b"/>
            <a:pathLst>
              <a:path w="936104" h="1001868">
                <a:moveTo>
                  <a:pt x="108014" y="0"/>
                </a:moveTo>
                <a:lnTo>
                  <a:pt x="828090" y="0"/>
                </a:lnTo>
                <a:cubicBezTo>
                  <a:pt x="887744" y="0"/>
                  <a:pt x="936104" y="48360"/>
                  <a:pt x="936104" y="108014"/>
                </a:cubicBezTo>
                <a:lnTo>
                  <a:pt x="936104" y="540058"/>
                </a:lnTo>
                <a:cubicBezTo>
                  <a:pt x="936104" y="599712"/>
                  <a:pt x="887744" y="648072"/>
                  <a:pt x="828090" y="648072"/>
                </a:cubicBezTo>
                <a:lnTo>
                  <a:pt x="676954" y="648072"/>
                </a:lnTo>
                <a:lnTo>
                  <a:pt x="500056" y="1001868"/>
                </a:lnTo>
                <a:lnTo>
                  <a:pt x="521498" y="648072"/>
                </a:lnTo>
                <a:lnTo>
                  <a:pt x="108014" y="648072"/>
                </a:lnTo>
                <a:cubicBezTo>
                  <a:pt x="48360" y="648072"/>
                  <a:pt x="0" y="599712"/>
                  <a:pt x="0" y="540058"/>
                </a:cubicBezTo>
                <a:lnTo>
                  <a:pt x="0" y="108014"/>
                </a:lnTo>
                <a:cubicBezTo>
                  <a:pt x="0" y="48360"/>
                  <a:pt x="48360" y="0"/>
                  <a:pt x="108014" y="0"/>
                </a:cubicBezTo>
                <a:close/>
              </a:path>
            </a:pathLst>
          </a:custGeom>
          <a:solidFill>
            <a:schemeClr val="accent3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700"/>
          </a:p>
        </p:txBody>
      </p:sp>
      <p:sp>
        <p:nvSpPr>
          <p:cNvPr id="23" name="Rounded Rectangle 27">
            <a:extLst>
              <a:ext uri="{FF2B5EF4-FFF2-40B4-BE49-F238E27FC236}">
                <a16:creationId xmlns:a16="http://schemas.microsoft.com/office/drawing/2014/main" id="{F2E642C6-08ED-41F4-8C3F-49085DC6BC9C}"/>
              </a:ext>
            </a:extLst>
          </p:cNvPr>
          <p:cNvSpPr/>
          <p:nvPr/>
        </p:nvSpPr>
        <p:spPr>
          <a:xfrm>
            <a:off x="8518576" y="1648139"/>
            <a:ext cx="350627" cy="269329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4" name="Rounded Rectangle 7">
            <a:extLst>
              <a:ext uri="{FF2B5EF4-FFF2-40B4-BE49-F238E27FC236}">
                <a16:creationId xmlns:a16="http://schemas.microsoft.com/office/drawing/2014/main" id="{ED75D5F5-70BF-4FB2-9BB6-083E61246013}"/>
              </a:ext>
            </a:extLst>
          </p:cNvPr>
          <p:cNvSpPr/>
          <p:nvPr/>
        </p:nvSpPr>
        <p:spPr>
          <a:xfrm>
            <a:off x="7899656" y="2400454"/>
            <a:ext cx="356478" cy="307637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5" name="Teardrop 6">
            <a:extLst>
              <a:ext uri="{FF2B5EF4-FFF2-40B4-BE49-F238E27FC236}">
                <a16:creationId xmlns:a16="http://schemas.microsoft.com/office/drawing/2014/main" id="{B1EF141C-2096-4E93-98F2-C74441BE5E47}"/>
              </a:ext>
            </a:extLst>
          </p:cNvPr>
          <p:cNvSpPr/>
          <p:nvPr/>
        </p:nvSpPr>
        <p:spPr>
          <a:xfrm rot="8100000">
            <a:off x="9763500" y="1606073"/>
            <a:ext cx="245027" cy="245028"/>
          </a:xfrm>
          <a:custGeom>
            <a:avLst/>
            <a:gdLst/>
            <a:ahLst/>
            <a:cxnLst/>
            <a:rect l="l" t="t" r="r" b="b"/>
            <a:pathLst>
              <a:path w="2483832" h="2483835">
                <a:moveTo>
                  <a:pt x="657616" y="1826218"/>
                </a:moveTo>
                <a:cubicBezTo>
                  <a:pt x="806520" y="1975122"/>
                  <a:pt x="1047940" y="1975122"/>
                  <a:pt x="1196844" y="1826218"/>
                </a:cubicBezTo>
                <a:cubicBezTo>
                  <a:pt x="1345748" y="1677314"/>
                  <a:pt x="1345748" y="1435894"/>
                  <a:pt x="1196844" y="1286990"/>
                </a:cubicBezTo>
                <a:cubicBezTo>
                  <a:pt x="1047940" y="1138086"/>
                  <a:pt x="806520" y="1138086"/>
                  <a:pt x="657616" y="1286990"/>
                </a:cubicBezTo>
                <a:cubicBezTo>
                  <a:pt x="508712" y="1435894"/>
                  <a:pt x="508712" y="1677314"/>
                  <a:pt x="657616" y="1826218"/>
                </a:cubicBezTo>
                <a:close/>
                <a:moveTo>
                  <a:pt x="293335" y="2190500"/>
                </a:moveTo>
                <a:cubicBezTo>
                  <a:pt x="112098" y="2009262"/>
                  <a:pt x="0" y="1758885"/>
                  <a:pt x="0" y="1482325"/>
                </a:cubicBezTo>
                <a:cubicBezTo>
                  <a:pt x="0" y="929206"/>
                  <a:pt x="459290" y="590078"/>
                  <a:pt x="1001509" y="480815"/>
                </a:cubicBezTo>
                <a:cubicBezTo>
                  <a:pt x="1569704" y="366317"/>
                  <a:pt x="1861757" y="259925"/>
                  <a:pt x="2483832" y="0"/>
                </a:cubicBezTo>
                <a:cubicBezTo>
                  <a:pt x="2230640" y="682694"/>
                  <a:pt x="2130986" y="873716"/>
                  <a:pt x="2003018" y="1482325"/>
                </a:cubicBezTo>
                <a:cubicBezTo>
                  <a:pt x="1901990" y="2042180"/>
                  <a:pt x="1554627" y="2483835"/>
                  <a:pt x="1001509" y="2483835"/>
                </a:cubicBezTo>
                <a:cubicBezTo>
                  <a:pt x="724950" y="2483835"/>
                  <a:pt x="474573" y="2371737"/>
                  <a:pt x="293335" y="21905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6" name="Oval 21">
            <a:extLst>
              <a:ext uri="{FF2B5EF4-FFF2-40B4-BE49-F238E27FC236}">
                <a16:creationId xmlns:a16="http://schemas.microsoft.com/office/drawing/2014/main" id="{6642658E-6258-49BB-9649-D5CE23874F56}"/>
              </a:ext>
            </a:extLst>
          </p:cNvPr>
          <p:cNvSpPr>
            <a:spLocks noChangeAspect="1"/>
          </p:cNvSpPr>
          <p:nvPr/>
        </p:nvSpPr>
        <p:spPr>
          <a:xfrm>
            <a:off x="7682054" y="3320192"/>
            <a:ext cx="300658" cy="303169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7" name="Rectangle 16">
            <a:extLst>
              <a:ext uri="{FF2B5EF4-FFF2-40B4-BE49-F238E27FC236}">
                <a16:creationId xmlns:a16="http://schemas.microsoft.com/office/drawing/2014/main" id="{CCF5A071-3150-4D14-8AF6-50BB103C8415}"/>
              </a:ext>
            </a:extLst>
          </p:cNvPr>
          <p:cNvSpPr/>
          <p:nvPr/>
        </p:nvSpPr>
        <p:spPr>
          <a:xfrm rot="2700000">
            <a:off x="11293389" y="2706066"/>
            <a:ext cx="250429" cy="448973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8" name="Rectangle 9">
            <a:extLst>
              <a:ext uri="{FF2B5EF4-FFF2-40B4-BE49-F238E27FC236}">
                <a16:creationId xmlns:a16="http://schemas.microsoft.com/office/drawing/2014/main" id="{E48A4C2B-18B2-4376-9489-12E153A9D20B}"/>
              </a:ext>
            </a:extLst>
          </p:cNvPr>
          <p:cNvSpPr/>
          <p:nvPr/>
        </p:nvSpPr>
        <p:spPr>
          <a:xfrm>
            <a:off x="10826653" y="1856729"/>
            <a:ext cx="339147" cy="317472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1CA0DBB-F77B-46D0-9638-76243B072A9A}"/>
              </a:ext>
            </a:extLst>
          </p:cNvPr>
          <p:cNvSpPr>
            <a:spLocks noGrp="1"/>
          </p:cNvSpPr>
          <p:nvPr>
            <p:ph type="pic" idx="14"/>
          </p:nvPr>
        </p:nvSpPr>
        <p:spPr/>
      </p:sp>
    </p:spTree>
    <p:extLst>
      <p:ext uri="{BB962C8B-B14F-4D97-AF65-F5344CB8AC3E}">
        <p14:creationId xmlns:p14="http://schemas.microsoft.com/office/powerpoint/2010/main" val="5395003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768"/>
          <a:stretch/>
        </p:blipFill>
        <p:spPr>
          <a:xfrm>
            <a:off x="3149600" y="151836"/>
            <a:ext cx="5857793" cy="658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533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2B3A6-0209-7A7A-FF24-8B9F1A8CE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Facebook : Siriman</a:t>
            </a:r>
            <a:r>
              <a:rPr lang="en-US" dirty="0"/>
              <a:t> </a:t>
            </a:r>
            <a:r>
              <a:rPr lang="en-US" dirty="0" err="1"/>
              <a:t>wattana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8F217-CFDC-D42E-710C-1C2EE0C39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91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9529" y="252236"/>
            <a:ext cx="9495397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7441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7665" y="259644"/>
            <a:ext cx="5959523" cy="642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075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456" y="365125"/>
            <a:ext cx="5835414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632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998" y="711200"/>
            <a:ext cx="11282003" cy="358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848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8BCF23B3-6A07-4899-AB75-ACF34BBAE35C}"/>
              </a:ext>
            </a:extLst>
          </p:cNvPr>
          <p:cNvGrpSpPr/>
          <p:nvPr/>
        </p:nvGrpSpPr>
        <p:grpSpPr>
          <a:xfrm flipH="1">
            <a:off x="6273312" y="1406448"/>
            <a:ext cx="5918688" cy="1305074"/>
            <a:chOff x="0" y="1409269"/>
            <a:chExt cx="5918688" cy="130507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60A91E4-9F92-44E1-8499-A3480159EBEE}"/>
                </a:ext>
              </a:extLst>
            </p:cNvPr>
            <p:cNvSpPr/>
            <p:nvPr/>
          </p:nvSpPr>
          <p:spPr>
            <a:xfrm>
              <a:off x="0" y="1409269"/>
              <a:ext cx="4030249" cy="654374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Arrow: Left 1">
              <a:extLst>
                <a:ext uri="{FF2B5EF4-FFF2-40B4-BE49-F238E27FC236}">
                  <a16:creationId xmlns:a16="http://schemas.microsoft.com/office/drawing/2014/main" id="{1AF5C6B3-81E2-45B5-A74F-E0346B328C5A}"/>
                </a:ext>
              </a:extLst>
            </p:cNvPr>
            <p:cNvSpPr/>
            <p:nvPr/>
          </p:nvSpPr>
          <p:spPr>
            <a:xfrm rot="13391102">
              <a:off x="3010476" y="1616585"/>
              <a:ext cx="2908212" cy="1097758"/>
            </a:xfrm>
            <a:custGeom>
              <a:avLst/>
              <a:gdLst>
                <a:gd name="connsiteX0" fmla="*/ 0 w 2216226"/>
                <a:gd name="connsiteY0" fmla="*/ 548879 h 1097758"/>
                <a:gd name="connsiteX1" fmla="*/ 859007 w 2216226"/>
                <a:gd name="connsiteY1" fmla="*/ 0 h 1097758"/>
                <a:gd name="connsiteX2" fmla="*/ 859007 w 2216226"/>
                <a:gd name="connsiteY2" fmla="*/ 226725 h 1097758"/>
                <a:gd name="connsiteX3" fmla="*/ 2216226 w 2216226"/>
                <a:gd name="connsiteY3" fmla="*/ 226725 h 1097758"/>
                <a:gd name="connsiteX4" fmla="*/ 2216226 w 2216226"/>
                <a:gd name="connsiteY4" fmla="*/ 871033 h 1097758"/>
                <a:gd name="connsiteX5" fmla="*/ 859007 w 2216226"/>
                <a:gd name="connsiteY5" fmla="*/ 871033 h 1097758"/>
                <a:gd name="connsiteX6" fmla="*/ 859007 w 2216226"/>
                <a:gd name="connsiteY6" fmla="*/ 1097758 h 1097758"/>
                <a:gd name="connsiteX7" fmla="*/ 0 w 2216226"/>
                <a:gd name="connsiteY7" fmla="*/ 548879 h 1097758"/>
                <a:gd name="connsiteX0" fmla="*/ 0 w 2908212"/>
                <a:gd name="connsiteY0" fmla="*/ 548879 h 1097758"/>
                <a:gd name="connsiteX1" fmla="*/ 859007 w 2908212"/>
                <a:gd name="connsiteY1" fmla="*/ 0 h 1097758"/>
                <a:gd name="connsiteX2" fmla="*/ 859007 w 2908212"/>
                <a:gd name="connsiteY2" fmla="*/ 226725 h 1097758"/>
                <a:gd name="connsiteX3" fmla="*/ 2908212 w 2908212"/>
                <a:gd name="connsiteY3" fmla="*/ 221698 h 1097758"/>
                <a:gd name="connsiteX4" fmla="*/ 2216226 w 2908212"/>
                <a:gd name="connsiteY4" fmla="*/ 871033 h 1097758"/>
                <a:gd name="connsiteX5" fmla="*/ 859007 w 2908212"/>
                <a:gd name="connsiteY5" fmla="*/ 871033 h 1097758"/>
                <a:gd name="connsiteX6" fmla="*/ 859007 w 2908212"/>
                <a:gd name="connsiteY6" fmla="*/ 1097758 h 1097758"/>
                <a:gd name="connsiteX7" fmla="*/ 0 w 2908212"/>
                <a:gd name="connsiteY7" fmla="*/ 548879 h 109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8212" h="1097758">
                  <a:moveTo>
                    <a:pt x="0" y="548879"/>
                  </a:moveTo>
                  <a:lnTo>
                    <a:pt x="859007" y="0"/>
                  </a:lnTo>
                  <a:lnTo>
                    <a:pt x="859007" y="226725"/>
                  </a:lnTo>
                  <a:lnTo>
                    <a:pt x="2908212" y="221698"/>
                  </a:lnTo>
                  <a:lnTo>
                    <a:pt x="2216226" y="871033"/>
                  </a:lnTo>
                  <a:lnTo>
                    <a:pt x="859007" y="871033"/>
                  </a:lnTo>
                  <a:lnTo>
                    <a:pt x="859007" y="1097758"/>
                  </a:lnTo>
                  <a:lnTo>
                    <a:pt x="0" y="54887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F1809EB-9704-4D92-8EC0-5A7F8D7A5E33}"/>
              </a:ext>
            </a:extLst>
          </p:cNvPr>
          <p:cNvGrpSpPr/>
          <p:nvPr/>
        </p:nvGrpSpPr>
        <p:grpSpPr>
          <a:xfrm>
            <a:off x="0" y="1409269"/>
            <a:ext cx="5918688" cy="1303498"/>
            <a:chOff x="0" y="1409269"/>
            <a:chExt cx="5918688" cy="130349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6DED912-3991-4D96-82BA-AEF51C10E712}"/>
                </a:ext>
              </a:extLst>
            </p:cNvPr>
            <p:cNvSpPr/>
            <p:nvPr/>
          </p:nvSpPr>
          <p:spPr>
            <a:xfrm>
              <a:off x="0" y="1409269"/>
              <a:ext cx="4030249" cy="654374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Arrow: Left 1">
              <a:extLst>
                <a:ext uri="{FF2B5EF4-FFF2-40B4-BE49-F238E27FC236}">
                  <a16:creationId xmlns:a16="http://schemas.microsoft.com/office/drawing/2014/main" id="{6EB97889-8600-4452-A07C-6D0543286FE4}"/>
                </a:ext>
              </a:extLst>
            </p:cNvPr>
            <p:cNvSpPr/>
            <p:nvPr/>
          </p:nvSpPr>
          <p:spPr>
            <a:xfrm rot="13391102">
              <a:off x="3010476" y="1615009"/>
              <a:ext cx="2908212" cy="1097758"/>
            </a:xfrm>
            <a:custGeom>
              <a:avLst/>
              <a:gdLst>
                <a:gd name="connsiteX0" fmla="*/ 0 w 2216226"/>
                <a:gd name="connsiteY0" fmla="*/ 548879 h 1097758"/>
                <a:gd name="connsiteX1" fmla="*/ 859007 w 2216226"/>
                <a:gd name="connsiteY1" fmla="*/ 0 h 1097758"/>
                <a:gd name="connsiteX2" fmla="*/ 859007 w 2216226"/>
                <a:gd name="connsiteY2" fmla="*/ 226725 h 1097758"/>
                <a:gd name="connsiteX3" fmla="*/ 2216226 w 2216226"/>
                <a:gd name="connsiteY3" fmla="*/ 226725 h 1097758"/>
                <a:gd name="connsiteX4" fmla="*/ 2216226 w 2216226"/>
                <a:gd name="connsiteY4" fmla="*/ 871033 h 1097758"/>
                <a:gd name="connsiteX5" fmla="*/ 859007 w 2216226"/>
                <a:gd name="connsiteY5" fmla="*/ 871033 h 1097758"/>
                <a:gd name="connsiteX6" fmla="*/ 859007 w 2216226"/>
                <a:gd name="connsiteY6" fmla="*/ 1097758 h 1097758"/>
                <a:gd name="connsiteX7" fmla="*/ 0 w 2216226"/>
                <a:gd name="connsiteY7" fmla="*/ 548879 h 1097758"/>
                <a:gd name="connsiteX0" fmla="*/ 0 w 2908212"/>
                <a:gd name="connsiteY0" fmla="*/ 548879 h 1097758"/>
                <a:gd name="connsiteX1" fmla="*/ 859007 w 2908212"/>
                <a:gd name="connsiteY1" fmla="*/ 0 h 1097758"/>
                <a:gd name="connsiteX2" fmla="*/ 859007 w 2908212"/>
                <a:gd name="connsiteY2" fmla="*/ 226725 h 1097758"/>
                <a:gd name="connsiteX3" fmla="*/ 2908212 w 2908212"/>
                <a:gd name="connsiteY3" fmla="*/ 221698 h 1097758"/>
                <a:gd name="connsiteX4" fmla="*/ 2216226 w 2908212"/>
                <a:gd name="connsiteY4" fmla="*/ 871033 h 1097758"/>
                <a:gd name="connsiteX5" fmla="*/ 859007 w 2908212"/>
                <a:gd name="connsiteY5" fmla="*/ 871033 h 1097758"/>
                <a:gd name="connsiteX6" fmla="*/ 859007 w 2908212"/>
                <a:gd name="connsiteY6" fmla="*/ 1097758 h 1097758"/>
                <a:gd name="connsiteX7" fmla="*/ 0 w 2908212"/>
                <a:gd name="connsiteY7" fmla="*/ 548879 h 109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8212" h="1097758">
                  <a:moveTo>
                    <a:pt x="0" y="548879"/>
                  </a:moveTo>
                  <a:lnTo>
                    <a:pt x="859007" y="0"/>
                  </a:lnTo>
                  <a:lnTo>
                    <a:pt x="859007" y="226725"/>
                  </a:lnTo>
                  <a:lnTo>
                    <a:pt x="2908212" y="221698"/>
                  </a:lnTo>
                  <a:lnTo>
                    <a:pt x="2216226" y="871033"/>
                  </a:lnTo>
                  <a:lnTo>
                    <a:pt x="859007" y="871033"/>
                  </a:lnTo>
                  <a:lnTo>
                    <a:pt x="859007" y="1097758"/>
                  </a:lnTo>
                  <a:lnTo>
                    <a:pt x="0" y="54887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699AC3C-FE44-4341-B799-F20DE8937C2B}"/>
              </a:ext>
            </a:extLst>
          </p:cNvPr>
          <p:cNvSpPr txBox="1"/>
          <p:nvPr/>
        </p:nvSpPr>
        <p:spPr>
          <a:xfrm>
            <a:off x="6762495" y="3923184"/>
            <a:ext cx="520090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0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ช่องทางการตลาด</a:t>
            </a:r>
            <a:endParaRPr kumimoji="0" lang="en-GB" sz="5000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79E344B5-0EEC-44C3-86CA-E51665796601}"/>
              </a:ext>
            </a:extLst>
          </p:cNvPr>
          <p:cNvSpPr/>
          <p:nvPr/>
        </p:nvSpPr>
        <p:spPr>
          <a:xfrm>
            <a:off x="11512283" y="243039"/>
            <a:ext cx="451117" cy="45111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1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11DA471-33A1-4DD1-B871-3ECA71902CCD}"/>
              </a:ext>
            </a:extLst>
          </p:cNvPr>
          <p:cNvSpPr txBox="1"/>
          <p:nvPr/>
        </p:nvSpPr>
        <p:spPr>
          <a:xfrm>
            <a:off x="154662" y="2226320"/>
            <a:ext cx="357913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Open Sans" panose="020B0606030504020204" pitchFamily="34" charset="0"/>
              </a:rPr>
              <a:t>ปกติ-มีหน้าร้าน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dirty="0">
                <a:solidFill>
                  <a:srgbClr val="282F39"/>
                </a:solidFill>
                <a:latin typeface="Open Sans" panose="020B0606030504020204" pitchFamily="34" charset="0"/>
              </a:rPr>
              <a:t>ออนไลน์- </a:t>
            </a:r>
            <a:r>
              <a:rPr lang="en-US" sz="1500" dirty="0" err="1">
                <a:solidFill>
                  <a:srgbClr val="282F39"/>
                </a:solidFill>
                <a:latin typeface="Open Sans" panose="020B0606030504020204" pitchFamily="34" charset="0"/>
              </a:rPr>
              <a:t>lazada</a:t>
            </a:r>
            <a:r>
              <a:rPr lang="en-US" sz="1500" dirty="0">
                <a:solidFill>
                  <a:srgbClr val="282F39"/>
                </a:solidFill>
                <a:latin typeface="Open Sans" panose="020B0606030504020204" pitchFamily="34" charset="0"/>
              </a:rPr>
              <a:t>, </a:t>
            </a:r>
            <a:r>
              <a:rPr lang="en-US" sz="1500" dirty="0" err="1">
                <a:solidFill>
                  <a:srgbClr val="282F39"/>
                </a:solidFill>
                <a:latin typeface="Open Sans" panose="020B0606030504020204" pitchFamily="34" charset="0"/>
              </a:rPr>
              <a:t>shoppee</a:t>
            </a:r>
            <a:r>
              <a:rPr lang="en-US" sz="1500" dirty="0">
                <a:solidFill>
                  <a:srgbClr val="282F39"/>
                </a:solidFill>
                <a:latin typeface="Open Sans" panose="020B0606030504020204" pitchFamily="34" charset="0"/>
              </a:rPr>
              <a:t>, </a:t>
            </a:r>
            <a:r>
              <a:rPr lang="en-US" sz="1500" dirty="0" err="1">
                <a:solidFill>
                  <a:srgbClr val="282F39"/>
                </a:solidFill>
                <a:latin typeface="Open Sans" panose="020B0606030504020204" pitchFamily="34" charset="0"/>
              </a:rPr>
              <a:t>facebook</a:t>
            </a:r>
            <a:r>
              <a:rPr lang="en-US" sz="1500" dirty="0">
                <a:solidFill>
                  <a:srgbClr val="282F39"/>
                </a:solidFill>
                <a:latin typeface="Open Sans" panose="020B0606030504020204" pitchFamily="34" charset="0"/>
              </a:rPr>
              <a:t>, </a:t>
            </a:r>
            <a:r>
              <a:rPr lang="en-US" sz="1500" dirty="0" err="1">
                <a:solidFill>
                  <a:srgbClr val="282F39"/>
                </a:solidFill>
                <a:latin typeface="Open Sans" panose="020B0606030504020204" pitchFamily="34" charset="0"/>
              </a:rPr>
              <a:t>tiktok</a:t>
            </a:r>
            <a:r>
              <a:rPr lang="en-US" sz="1500" dirty="0">
                <a:solidFill>
                  <a:srgbClr val="282F39"/>
                </a:solidFill>
                <a:latin typeface="Open Sans" panose="020B0606030504020204" pitchFamily="34" charset="0"/>
              </a:rPr>
              <a:t>, </a:t>
            </a:r>
            <a:r>
              <a:rPr lang="en-US" sz="1500" dirty="0" err="1">
                <a:solidFill>
                  <a:srgbClr val="282F39"/>
                </a:solidFill>
                <a:latin typeface="Open Sans" panose="020B0606030504020204" pitchFamily="34" charset="0"/>
              </a:rPr>
              <a:t>instragram</a:t>
            </a:r>
            <a:r>
              <a:rPr lang="en-US" sz="1500" dirty="0">
                <a:solidFill>
                  <a:srgbClr val="282F39"/>
                </a:solidFill>
                <a:latin typeface="Open Sans" panose="020B0606030504020204" pitchFamily="34" charset="0"/>
              </a:rPr>
              <a:t>, etc.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36B853C-BDB4-42BC-8DAF-2F937A9B9F3C}"/>
              </a:ext>
            </a:extLst>
          </p:cNvPr>
          <p:cNvSpPr txBox="1"/>
          <p:nvPr/>
        </p:nvSpPr>
        <p:spPr>
          <a:xfrm>
            <a:off x="304800" y="1477082"/>
            <a:ext cx="272163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ปกติ-ออนไลน์</a:t>
            </a:r>
            <a:endParaRPr kumimoji="0" lang="en-GB" sz="2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B813664-D428-4278-8A46-04EC141CFC1E}"/>
              </a:ext>
            </a:extLst>
          </p:cNvPr>
          <p:cNvSpPr txBox="1"/>
          <p:nvPr/>
        </p:nvSpPr>
        <p:spPr>
          <a:xfrm>
            <a:off x="9163305" y="1480749"/>
            <a:ext cx="250763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500" b="1" dirty="0">
                <a:solidFill>
                  <a:srgbClr val="FFFFF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ใน-ต่างประเทศ</a:t>
            </a:r>
            <a:endParaRPr kumimoji="0" lang="en-GB" sz="2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95C297C-4C31-4AE9-805E-092ECC55D5B5}"/>
              </a:ext>
            </a:extLst>
          </p:cNvPr>
          <p:cNvSpPr txBox="1"/>
          <p:nvPr/>
        </p:nvSpPr>
        <p:spPr>
          <a:xfrm>
            <a:off x="8447762" y="2226320"/>
            <a:ext cx="357913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Open Sans" panose="020B0606030504020204" pitchFamily="34" charset="0"/>
              </a:rPr>
              <a:t>ภายในประเทศ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000" dirty="0">
                <a:solidFill>
                  <a:srgbClr val="282F39"/>
                </a:solidFill>
                <a:latin typeface="Open Sans" panose="020B0606030504020204" pitchFamily="34" charset="0"/>
              </a:rPr>
              <a:t>ประเทศเพื่อนบ้าน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500" dirty="0">
                <a:solidFill>
                  <a:srgbClr val="282F39"/>
                </a:solidFill>
                <a:latin typeface="Open Sans" panose="020B0606030504020204" pitchFamily="34" charset="0"/>
                <a:ea typeface="Noto Sans" panose="020B0502040504020204" pitchFamily="34"/>
                <a:cs typeface="Noto Sans" panose="020B0502040504020204" pitchFamily="34"/>
              </a:rPr>
              <a:t>กลุ่มประเทศต่างๆ 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0CF5DFB-B9D3-41EC-B803-E8833CB6A11B}"/>
              </a:ext>
            </a:extLst>
          </p:cNvPr>
          <p:cNvGrpSpPr/>
          <p:nvPr/>
        </p:nvGrpSpPr>
        <p:grpSpPr>
          <a:xfrm rot="10800000" flipH="1">
            <a:off x="0" y="5083544"/>
            <a:ext cx="5918688" cy="1303498"/>
            <a:chOff x="0" y="1409269"/>
            <a:chExt cx="5918688" cy="130349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3C29D52-05F3-4375-AD3A-45AF3ABD1A3E}"/>
                </a:ext>
              </a:extLst>
            </p:cNvPr>
            <p:cNvSpPr/>
            <p:nvPr/>
          </p:nvSpPr>
          <p:spPr>
            <a:xfrm>
              <a:off x="0" y="1409269"/>
              <a:ext cx="4030249" cy="65437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Arrow: Left 1">
              <a:extLst>
                <a:ext uri="{FF2B5EF4-FFF2-40B4-BE49-F238E27FC236}">
                  <a16:creationId xmlns:a16="http://schemas.microsoft.com/office/drawing/2014/main" id="{6C1B2820-9D91-43AD-9EC6-DA3A7A049B4A}"/>
                </a:ext>
              </a:extLst>
            </p:cNvPr>
            <p:cNvSpPr/>
            <p:nvPr/>
          </p:nvSpPr>
          <p:spPr>
            <a:xfrm rot="13391102">
              <a:off x="3010476" y="1615009"/>
              <a:ext cx="2908212" cy="1097758"/>
            </a:xfrm>
            <a:custGeom>
              <a:avLst/>
              <a:gdLst>
                <a:gd name="connsiteX0" fmla="*/ 0 w 2216226"/>
                <a:gd name="connsiteY0" fmla="*/ 548879 h 1097758"/>
                <a:gd name="connsiteX1" fmla="*/ 859007 w 2216226"/>
                <a:gd name="connsiteY1" fmla="*/ 0 h 1097758"/>
                <a:gd name="connsiteX2" fmla="*/ 859007 w 2216226"/>
                <a:gd name="connsiteY2" fmla="*/ 226725 h 1097758"/>
                <a:gd name="connsiteX3" fmla="*/ 2216226 w 2216226"/>
                <a:gd name="connsiteY3" fmla="*/ 226725 h 1097758"/>
                <a:gd name="connsiteX4" fmla="*/ 2216226 w 2216226"/>
                <a:gd name="connsiteY4" fmla="*/ 871033 h 1097758"/>
                <a:gd name="connsiteX5" fmla="*/ 859007 w 2216226"/>
                <a:gd name="connsiteY5" fmla="*/ 871033 h 1097758"/>
                <a:gd name="connsiteX6" fmla="*/ 859007 w 2216226"/>
                <a:gd name="connsiteY6" fmla="*/ 1097758 h 1097758"/>
                <a:gd name="connsiteX7" fmla="*/ 0 w 2216226"/>
                <a:gd name="connsiteY7" fmla="*/ 548879 h 1097758"/>
                <a:gd name="connsiteX0" fmla="*/ 0 w 2908212"/>
                <a:gd name="connsiteY0" fmla="*/ 548879 h 1097758"/>
                <a:gd name="connsiteX1" fmla="*/ 859007 w 2908212"/>
                <a:gd name="connsiteY1" fmla="*/ 0 h 1097758"/>
                <a:gd name="connsiteX2" fmla="*/ 859007 w 2908212"/>
                <a:gd name="connsiteY2" fmla="*/ 226725 h 1097758"/>
                <a:gd name="connsiteX3" fmla="*/ 2908212 w 2908212"/>
                <a:gd name="connsiteY3" fmla="*/ 221698 h 1097758"/>
                <a:gd name="connsiteX4" fmla="*/ 2216226 w 2908212"/>
                <a:gd name="connsiteY4" fmla="*/ 871033 h 1097758"/>
                <a:gd name="connsiteX5" fmla="*/ 859007 w 2908212"/>
                <a:gd name="connsiteY5" fmla="*/ 871033 h 1097758"/>
                <a:gd name="connsiteX6" fmla="*/ 859007 w 2908212"/>
                <a:gd name="connsiteY6" fmla="*/ 1097758 h 1097758"/>
                <a:gd name="connsiteX7" fmla="*/ 0 w 2908212"/>
                <a:gd name="connsiteY7" fmla="*/ 548879 h 109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8212" h="1097758">
                  <a:moveTo>
                    <a:pt x="0" y="548879"/>
                  </a:moveTo>
                  <a:lnTo>
                    <a:pt x="859007" y="0"/>
                  </a:lnTo>
                  <a:lnTo>
                    <a:pt x="859007" y="226725"/>
                  </a:lnTo>
                  <a:lnTo>
                    <a:pt x="2908212" y="221698"/>
                  </a:lnTo>
                  <a:lnTo>
                    <a:pt x="2216226" y="871033"/>
                  </a:lnTo>
                  <a:lnTo>
                    <a:pt x="859007" y="871033"/>
                  </a:lnTo>
                  <a:lnTo>
                    <a:pt x="859007" y="1097758"/>
                  </a:lnTo>
                  <a:lnTo>
                    <a:pt x="0" y="54887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D5FC28A-4B97-497F-A6A1-A5D0DA889B11}"/>
              </a:ext>
            </a:extLst>
          </p:cNvPr>
          <p:cNvSpPr txBox="1"/>
          <p:nvPr/>
        </p:nvSpPr>
        <p:spPr>
          <a:xfrm>
            <a:off x="1037916" y="5802873"/>
            <a:ext cx="19885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ผู้ขาย</a:t>
            </a:r>
            <a:endParaRPr kumimoji="0" lang="en-GB" sz="2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D742883-841D-42FA-9AF4-94A175EF2B98}"/>
              </a:ext>
            </a:extLst>
          </p:cNvPr>
          <p:cNvSpPr txBox="1"/>
          <p:nvPr/>
        </p:nvSpPr>
        <p:spPr>
          <a:xfrm>
            <a:off x="9682425" y="5805099"/>
            <a:ext cx="19885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Source 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3559768-779D-46AD-AABE-7AB82433090C}"/>
              </a:ext>
            </a:extLst>
          </p:cNvPr>
          <p:cNvSpPr txBox="1"/>
          <p:nvPr/>
        </p:nvSpPr>
        <p:spPr>
          <a:xfrm>
            <a:off x="154662" y="4956064"/>
            <a:ext cx="3579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Open Sans" panose="020B0606030504020204" pitchFamily="34" charset="0"/>
              </a:rPr>
              <a:t>ระบบตัวแทน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dirty="0">
                <a:solidFill>
                  <a:srgbClr val="282F39"/>
                </a:solidFill>
                <a:latin typeface="Open Sans" panose="020B0606030504020204" pitchFamily="34" charset="0"/>
              </a:rPr>
              <a:t>เจ้าของขายเอง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826" y="3165039"/>
            <a:ext cx="1347970" cy="151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5009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val 36">
            <a:extLst>
              <a:ext uri="{FF2B5EF4-FFF2-40B4-BE49-F238E27FC236}">
                <a16:creationId xmlns:a16="http://schemas.microsoft.com/office/drawing/2014/main" id="{B47E0894-5FF6-4780-839E-0268CFD65858}"/>
              </a:ext>
            </a:extLst>
          </p:cNvPr>
          <p:cNvSpPr/>
          <p:nvPr/>
        </p:nvSpPr>
        <p:spPr>
          <a:xfrm>
            <a:off x="11512283" y="243039"/>
            <a:ext cx="451117" cy="45111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99AC3C-FE44-4341-B799-F20DE8937C2B}"/>
              </a:ext>
            </a:extLst>
          </p:cNvPr>
          <p:cNvSpPr txBox="1"/>
          <p:nvPr/>
        </p:nvSpPr>
        <p:spPr>
          <a:xfrm>
            <a:off x="1202749" y="235148"/>
            <a:ext cx="96737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000" b="1" dirty="0">
                <a:solidFill>
                  <a:srgbClr val="282F39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ศิลปวัฒนธรรมเชิงพาณิชย์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BD13CB8-88C3-4238-9224-3A5DF912586E}"/>
              </a:ext>
            </a:extLst>
          </p:cNvPr>
          <p:cNvGrpSpPr/>
          <p:nvPr/>
        </p:nvGrpSpPr>
        <p:grpSpPr>
          <a:xfrm>
            <a:off x="3841863" y="1801262"/>
            <a:ext cx="4395474" cy="4042876"/>
            <a:chOff x="4308263" y="1974495"/>
            <a:chExt cx="3389211" cy="311733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89A38A1-1E86-4FAB-A049-007A6EFF8A23}"/>
                </a:ext>
              </a:extLst>
            </p:cNvPr>
            <p:cNvSpPr/>
            <p:nvPr/>
          </p:nvSpPr>
          <p:spPr>
            <a:xfrm>
              <a:off x="7118053" y="2551466"/>
              <a:ext cx="388339" cy="96817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E03E47D-7AFD-4532-80B7-13C822FD5EA5}"/>
                </a:ext>
              </a:extLst>
            </p:cNvPr>
            <p:cNvGrpSpPr/>
            <p:nvPr/>
          </p:nvGrpSpPr>
          <p:grpSpPr>
            <a:xfrm rot="10800000">
              <a:off x="5800723" y="3140820"/>
              <a:ext cx="1896751" cy="1756652"/>
              <a:chOff x="6784763" y="2169880"/>
              <a:chExt cx="1896751" cy="1756652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8A4ADEB-A424-4DE2-8D16-42158BF1798D}"/>
                  </a:ext>
                </a:extLst>
              </p:cNvPr>
              <p:cNvSpPr/>
              <p:nvPr/>
            </p:nvSpPr>
            <p:spPr>
              <a:xfrm rot="16200000">
                <a:off x="7825867" y="1702573"/>
                <a:ext cx="388339" cy="132295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Arrow: Left 1">
                <a:extLst>
                  <a:ext uri="{FF2B5EF4-FFF2-40B4-BE49-F238E27FC236}">
                    <a16:creationId xmlns:a16="http://schemas.microsoft.com/office/drawing/2014/main" id="{1DD24725-219F-4BE9-9104-68B7139E557A}"/>
                  </a:ext>
                </a:extLst>
              </p:cNvPr>
              <p:cNvSpPr/>
              <p:nvPr/>
            </p:nvSpPr>
            <p:spPr>
              <a:xfrm rot="5400000" flipH="1">
                <a:off x="6294410" y="2660234"/>
                <a:ext cx="1756651" cy="775945"/>
              </a:xfrm>
              <a:custGeom>
                <a:avLst/>
                <a:gdLst>
                  <a:gd name="connsiteX0" fmla="*/ 0 w 3105150"/>
                  <a:gd name="connsiteY0" fmla="*/ 685800 h 1371600"/>
                  <a:gd name="connsiteX1" fmla="*/ 1028700 w 3105150"/>
                  <a:gd name="connsiteY1" fmla="*/ 0 h 1371600"/>
                  <a:gd name="connsiteX2" fmla="*/ 1028700 w 3105150"/>
                  <a:gd name="connsiteY2" fmla="*/ 342900 h 1371600"/>
                  <a:gd name="connsiteX3" fmla="*/ 3105150 w 3105150"/>
                  <a:gd name="connsiteY3" fmla="*/ 342900 h 1371600"/>
                  <a:gd name="connsiteX4" fmla="*/ 3105150 w 3105150"/>
                  <a:gd name="connsiteY4" fmla="*/ 1028700 h 1371600"/>
                  <a:gd name="connsiteX5" fmla="*/ 1028700 w 3105150"/>
                  <a:gd name="connsiteY5" fmla="*/ 1028700 h 1371600"/>
                  <a:gd name="connsiteX6" fmla="*/ 1028700 w 3105150"/>
                  <a:gd name="connsiteY6" fmla="*/ 1371600 h 1371600"/>
                  <a:gd name="connsiteX7" fmla="*/ 0 w 3105150"/>
                  <a:gd name="connsiteY7" fmla="*/ 685800 h 1371600"/>
                  <a:gd name="connsiteX0" fmla="*/ 0 w 3105150"/>
                  <a:gd name="connsiteY0" fmla="*/ 685800 h 1371600"/>
                  <a:gd name="connsiteX1" fmla="*/ 1028700 w 3105150"/>
                  <a:gd name="connsiteY1" fmla="*/ 0 h 1371600"/>
                  <a:gd name="connsiteX2" fmla="*/ 1028700 w 3105150"/>
                  <a:gd name="connsiteY2" fmla="*/ 342900 h 1371600"/>
                  <a:gd name="connsiteX3" fmla="*/ 3105150 w 3105150"/>
                  <a:gd name="connsiteY3" fmla="*/ 342900 h 1371600"/>
                  <a:gd name="connsiteX4" fmla="*/ 2381250 w 3105150"/>
                  <a:gd name="connsiteY4" fmla="*/ 1028700 h 1371600"/>
                  <a:gd name="connsiteX5" fmla="*/ 1028700 w 3105150"/>
                  <a:gd name="connsiteY5" fmla="*/ 1028700 h 1371600"/>
                  <a:gd name="connsiteX6" fmla="*/ 1028700 w 3105150"/>
                  <a:gd name="connsiteY6" fmla="*/ 1371600 h 1371600"/>
                  <a:gd name="connsiteX7" fmla="*/ 0 w 3105150"/>
                  <a:gd name="connsiteY7" fmla="*/ 685800 h 1371600"/>
                  <a:gd name="connsiteX0" fmla="*/ 0 w 3105150"/>
                  <a:gd name="connsiteY0" fmla="*/ 685800 h 1371600"/>
                  <a:gd name="connsiteX1" fmla="*/ 1028700 w 3105150"/>
                  <a:gd name="connsiteY1" fmla="*/ 0 h 1371600"/>
                  <a:gd name="connsiteX2" fmla="*/ 1028700 w 3105150"/>
                  <a:gd name="connsiteY2" fmla="*/ 342900 h 1371600"/>
                  <a:gd name="connsiteX3" fmla="*/ 3105150 w 3105150"/>
                  <a:gd name="connsiteY3" fmla="*/ 342900 h 1371600"/>
                  <a:gd name="connsiteX4" fmla="*/ 2221230 w 3105150"/>
                  <a:gd name="connsiteY4" fmla="*/ 1028700 h 1371600"/>
                  <a:gd name="connsiteX5" fmla="*/ 1028700 w 3105150"/>
                  <a:gd name="connsiteY5" fmla="*/ 1028700 h 1371600"/>
                  <a:gd name="connsiteX6" fmla="*/ 1028700 w 3105150"/>
                  <a:gd name="connsiteY6" fmla="*/ 1371600 h 1371600"/>
                  <a:gd name="connsiteX7" fmla="*/ 0 w 3105150"/>
                  <a:gd name="connsiteY7" fmla="*/ 685800 h 1371600"/>
                  <a:gd name="connsiteX0" fmla="*/ 0 w 3105150"/>
                  <a:gd name="connsiteY0" fmla="*/ 685800 h 1371600"/>
                  <a:gd name="connsiteX1" fmla="*/ 1028700 w 3105150"/>
                  <a:gd name="connsiteY1" fmla="*/ 0 h 1371600"/>
                  <a:gd name="connsiteX2" fmla="*/ 1028700 w 3105150"/>
                  <a:gd name="connsiteY2" fmla="*/ 342900 h 1371600"/>
                  <a:gd name="connsiteX3" fmla="*/ 3105150 w 3105150"/>
                  <a:gd name="connsiteY3" fmla="*/ 342900 h 1371600"/>
                  <a:gd name="connsiteX4" fmla="*/ 2332209 w 3105150"/>
                  <a:gd name="connsiteY4" fmla="*/ 1028700 h 1371600"/>
                  <a:gd name="connsiteX5" fmla="*/ 1028700 w 3105150"/>
                  <a:gd name="connsiteY5" fmla="*/ 1028700 h 1371600"/>
                  <a:gd name="connsiteX6" fmla="*/ 1028700 w 3105150"/>
                  <a:gd name="connsiteY6" fmla="*/ 1371600 h 1371600"/>
                  <a:gd name="connsiteX7" fmla="*/ 0 w 3105150"/>
                  <a:gd name="connsiteY7" fmla="*/ 685800 h 137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05150" h="1371600">
                    <a:moveTo>
                      <a:pt x="0" y="685800"/>
                    </a:moveTo>
                    <a:lnTo>
                      <a:pt x="1028700" y="0"/>
                    </a:lnTo>
                    <a:lnTo>
                      <a:pt x="1028700" y="342900"/>
                    </a:lnTo>
                    <a:lnTo>
                      <a:pt x="3105150" y="342900"/>
                    </a:lnTo>
                    <a:lnTo>
                      <a:pt x="2332209" y="1028700"/>
                    </a:lnTo>
                    <a:lnTo>
                      <a:pt x="1028700" y="1028700"/>
                    </a:lnTo>
                    <a:lnTo>
                      <a:pt x="1028700" y="1371600"/>
                    </a:lnTo>
                    <a:lnTo>
                      <a:pt x="0" y="68580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A16EF4E-28DA-46E3-9B05-F0492E608D9D}"/>
                </a:ext>
              </a:extLst>
            </p:cNvPr>
            <p:cNvGrpSpPr/>
            <p:nvPr/>
          </p:nvGrpSpPr>
          <p:grpSpPr>
            <a:xfrm rot="16200000">
              <a:off x="4550228" y="3382088"/>
              <a:ext cx="1662830" cy="1756652"/>
              <a:chOff x="6784763" y="2169880"/>
              <a:chExt cx="1662830" cy="1756652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8622213-F7D9-474E-ADA5-15859150FF26}"/>
                  </a:ext>
                </a:extLst>
              </p:cNvPr>
              <p:cNvSpPr/>
              <p:nvPr/>
            </p:nvSpPr>
            <p:spPr>
              <a:xfrm rot="16200000">
                <a:off x="7708906" y="1819533"/>
                <a:ext cx="388339" cy="1089034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Arrow: Left 1">
                <a:extLst>
                  <a:ext uri="{FF2B5EF4-FFF2-40B4-BE49-F238E27FC236}">
                    <a16:creationId xmlns:a16="http://schemas.microsoft.com/office/drawing/2014/main" id="{444601CD-51F8-4FEC-AA83-66BE45FF0354}"/>
                  </a:ext>
                </a:extLst>
              </p:cNvPr>
              <p:cNvSpPr/>
              <p:nvPr/>
            </p:nvSpPr>
            <p:spPr>
              <a:xfrm rot="5400000" flipH="1">
                <a:off x="6294410" y="2660234"/>
                <a:ext cx="1756651" cy="775945"/>
              </a:xfrm>
              <a:custGeom>
                <a:avLst/>
                <a:gdLst>
                  <a:gd name="connsiteX0" fmla="*/ 0 w 3105150"/>
                  <a:gd name="connsiteY0" fmla="*/ 685800 h 1371600"/>
                  <a:gd name="connsiteX1" fmla="*/ 1028700 w 3105150"/>
                  <a:gd name="connsiteY1" fmla="*/ 0 h 1371600"/>
                  <a:gd name="connsiteX2" fmla="*/ 1028700 w 3105150"/>
                  <a:gd name="connsiteY2" fmla="*/ 342900 h 1371600"/>
                  <a:gd name="connsiteX3" fmla="*/ 3105150 w 3105150"/>
                  <a:gd name="connsiteY3" fmla="*/ 342900 h 1371600"/>
                  <a:gd name="connsiteX4" fmla="*/ 3105150 w 3105150"/>
                  <a:gd name="connsiteY4" fmla="*/ 1028700 h 1371600"/>
                  <a:gd name="connsiteX5" fmla="*/ 1028700 w 3105150"/>
                  <a:gd name="connsiteY5" fmla="*/ 1028700 h 1371600"/>
                  <a:gd name="connsiteX6" fmla="*/ 1028700 w 3105150"/>
                  <a:gd name="connsiteY6" fmla="*/ 1371600 h 1371600"/>
                  <a:gd name="connsiteX7" fmla="*/ 0 w 3105150"/>
                  <a:gd name="connsiteY7" fmla="*/ 685800 h 1371600"/>
                  <a:gd name="connsiteX0" fmla="*/ 0 w 3105150"/>
                  <a:gd name="connsiteY0" fmla="*/ 685800 h 1371600"/>
                  <a:gd name="connsiteX1" fmla="*/ 1028700 w 3105150"/>
                  <a:gd name="connsiteY1" fmla="*/ 0 h 1371600"/>
                  <a:gd name="connsiteX2" fmla="*/ 1028700 w 3105150"/>
                  <a:gd name="connsiteY2" fmla="*/ 342900 h 1371600"/>
                  <a:gd name="connsiteX3" fmla="*/ 3105150 w 3105150"/>
                  <a:gd name="connsiteY3" fmla="*/ 342900 h 1371600"/>
                  <a:gd name="connsiteX4" fmla="*/ 2381250 w 3105150"/>
                  <a:gd name="connsiteY4" fmla="*/ 1028700 h 1371600"/>
                  <a:gd name="connsiteX5" fmla="*/ 1028700 w 3105150"/>
                  <a:gd name="connsiteY5" fmla="*/ 1028700 h 1371600"/>
                  <a:gd name="connsiteX6" fmla="*/ 1028700 w 3105150"/>
                  <a:gd name="connsiteY6" fmla="*/ 1371600 h 1371600"/>
                  <a:gd name="connsiteX7" fmla="*/ 0 w 3105150"/>
                  <a:gd name="connsiteY7" fmla="*/ 685800 h 1371600"/>
                  <a:gd name="connsiteX0" fmla="*/ 0 w 3105150"/>
                  <a:gd name="connsiteY0" fmla="*/ 685800 h 1371600"/>
                  <a:gd name="connsiteX1" fmla="*/ 1028700 w 3105150"/>
                  <a:gd name="connsiteY1" fmla="*/ 0 h 1371600"/>
                  <a:gd name="connsiteX2" fmla="*/ 1028700 w 3105150"/>
                  <a:gd name="connsiteY2" fmla="*/ 342900 h 1371600"/>
                  <a:gd name="connsiteX3" fmla="*/ 3105150 w 3105150"/>
                  <a:gd name="connsiteY3" fmla="*/ 342900 h 1371600"/>
                  <a:gd name="connsiteX4" fmla="*/ 2221230 w 3105150"/>
                  <a:gd name="connsiteY4" fmla="*/ 1028700 h 1371600"/>
                  <a:gd name="connsiteX5" fmla="*/ 1028700 w 3105150"/>
                  <a:gd name="connsiteY5" fmla="*/ 1028700 h 1371600"/>
                  <a:gd name="connsiteX6" fmla="*/ 1028700 w 3105150"/>
                  <a:gd name="connsiteY6" fmla="*/ 1371600 h 1371600"/>
                  <a:gd name="connsiteX7" fmla="*/ 0 w 3105150"/>
                  <a:gd name="connsiteY7" fmla="*/ 685800 h 1371600"/>
                  <a:gd name="connsiteX0" fmla="*/ 0 w 3105150"/>
                  <a:gd name="connsiteY0" fmla="*/ 685800 h 1371600"/>
                  <a:gd name="connsiteX1" fmla="*/ 1028700 w 3105150"/>
                  <a:gd name="connsiteY1" fmla="*/ 0 h 1371600"/>
                  <a:gd name="connsiteX2" fmla="*/ 1028700 w 3105150"/>
                  <a:gd name="connsiteY2" fmla="*/ 342900 h 1371600"/>
                  <a:gd name="connsiteX3" fmla="*/ 3105150 w 3105150"/>
                  <a:gd name="connsiteY3" fmla="*/ 342900 h 1371600"/>
                  <a:gd name="connsiteX4" fmla="*/ 2332209 w 3105150"/>
                  <a:gd name="connsiteY4" fmla="*/ 1028700 h 1371600"/>
                  <a:gd name="connsiteX5" fmla="*/ 1028700 w 3105150"/>
                  <a:gd name="connsiteY5" fmla="*/ 1028700 h 1371600"/>
                  <a:gd name="connsiteX6" fmla="*/ 1028700 w 3105150"/>
                  <a:gd name="connsiteY6" fmla="*/ 1371600 h 1371600"/>
                  <a:gd name="connsiteX7" fmla="*/ 0 w 3105150"/>
                  <a:gd name="connsiteY7" fmla="*/ 685800 h 137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05150" h="1371600">
                    <a:moveTo>
                      <a:pt x="0" y="685800"/>
                    </a:moveTo>
                    <a:lnTo>
                      <a:pt x="1028700" y="0"/>
                    </a:lnTo>
                    <a:lnTo>
                      <a:pt x="1028700" y="342900"/>
                    </a:lnTo>
                    <a:lnTo>
                      <a:pt x="3105150" y="342900"/>
                    </a:lnTo>
                    <a:lnTo>
                      <a:pt x="2332209" y="1028700"/>
                    </a:lnTo>
                    <a:lnTo>
                      <a:pt x="1028700" y="1028700"/>
                    </a:lnTo>
                    <a:lnTo>
                      <a:pt x="1028700" y="1371600"/>
                    </a:lnTo>
                    <a:lnTo>
                      <a:pt x="0" y="68580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91976CD-E2E1-45DD-A97F-369224C079F1}"/>
                </a:ext>
              </a:extLst>
            </p:cNvPr>
            <p:cNvSpPr/>
            <p:nvPr/>
          </p:nvSpPr>
          <p:spPr>
            <a:xfrm rot="16200000">
              <a:off x="5344866" y="1707072"/>
              <a:ext cx="388339" cy="13139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Arrow: Left 1">
              <a:extLst>
                <a:ext uri="{FF2B5EF4-FFF2-40B4-BE49-F238E27FC236}">
                  <a16:creationId xmlns:a16="http://schemas.microsoft.com/office/drawing/2014/main" id="{EC3B9A4C-FE1F-4233-8E6E-27FB3DCF71BA}"/>
                </a:ext>
              </a:extLst>
            </p:cNvPr>
            <p:cNvSpPr/>
            <p:nvPr/>
          </p:nvSpPr>
          <p:spPr>
            <a:xfrm rot="10800000" flipH="1">
              <a:off x="5752916" y="1974495"/>
              <a:ext cx="1756651" cy="775945"/>
            </a:xfrm>
            <a:custGeom>
              <a:avLst/>
              <a:gdLst>
                <a:gd name="connsiteX0" fmla="*/ 0 w 3105150"/>
                <a:gd name="connsiteY0" fmla="*/ 685800 h 1371600"/>
                <a:gd name="connsiteX1" fmla="*/ 1028700 w 3105150"/>
                <a:gd name="connsiteY1" fmla="*/ 0 h 1371600"/>
                <a:gd name="connsiteX2" fmla="*/ 1028700 w 3105150"/>
                <a:gd name="connsiteY2" fmla="*/ 342900 h 1371600"/>
                <a:gd name="connsiteX3" fmla="*/ 3105150 w 3105150"/>
                <a:gd name="connsiteY3" fmla="*/ 342900 h 1371600"/>
                <a:gd name="connsiteX4" fmla="*/ 3105150 w 3105150"/>
                <a:gd name="connsiteY4" fmla="*/ 1028700 h 1371600"/>
                <a:gd name="connsiteX5" fmla="*/ 1028700 w 3105150"/>
                <a:gd name="connsiteY5" fmla="*/ 1028700 h 1371600"/>
                <a:gd name="connsiteX6" fmla="*/ 1028700 w 3105150"/>
                <a:gd name="connsiteY6" fmla="*/ 1371600 h 1371600"/>
                <a:gd name="connsiteX7" fmla="*/ 0 w 3105150"/>
                <a:gd name="connsiteY7" fmla="*/ 685800 h 1371600"/>
                <a:gd name="connsiteX0" fmla="*/ 0 w 3105150"/>
                <a:gd name="connsiteY0" fmla="*/ 685800 h 1371600"/>
                <a:gd name="connsiteX1" fmla="*/ 1028700 w 3105150"/>
                <a:gd name="connsiteY1" fmla="*/ 0 h 1371600"/>
                <a:gd name="connsiteX2" fmla="*/ 1028700 w 3105150"/>
                <a:gd name="connsiteY2" fmla="*/ 342900 h 1371600"/>
                <a:gd name="connsiteX3" fmla="*/ 3105150 w 3105150"/>
                <a:gd name="connsiteY3" fmla="*/ 342900 h 1371600"/>
                <a:gd name="connsiteX4" fmla="*/ 2381250 w 3105150"/>
                <a:gd name="connsiteY4" fmla="*/ 1028700 h 1371600"/>
                <a:gd name="connsiteX5" fmla="*/ 1028700 w 3105150"/>
                <a:gd name="connsiteY5" fmla="*/ 1028700 h 1371600"/>
                <a:gd name="connsiteX6" fmla="*/ 1028700 w 3105150"/>
                <a:gd name="connsiteY6" fmla="*/ 1371600 h 1371600"/>
                <a:gd name="connsiteX7" fmla="*/ 0 w 3105150"/>
                <a:gd name="connsiteY7" fmla="*/ 685800 h 1371600"/>
                <a:gd name="connsiteX0" fmla="*/ 0 w 3105150"/>
                <a:gd name="connsiteY0" fmla="*/ 685800 h 1371600"/>
                <a:gd name="connsiteX1" fmla="*/ 1028700 w 3105150"/>
                <a:gd name="connsiteY1" fmla="*/ 0 h 1371600"/>
                <a:gd name="connsiteX2" fmla="*/ 1028700 w 3105150"/>
                <a:gd name="connsiteY2" fmla="*/ 342900 h 1371600"/>
                <a:gd name="connsiteX3" fmla="*/ 3105150 w 3105150"/>
                <a:gd name="connsiteY3" fmla="*/ 342900 h 1371600"/>
                <a:gd name="connsiteX4" fmla="*/ 2221230 w 3105150"/>
                <a:gd name="connsiteY4" fmla="*/ 1028700 h 1371600"/>
                <a:gd name="connsiteX5" fmla="*/ 1028700 w 3105150"/>
                <a:gd name="connsiteY5" fmla="*/ 1028700 h 1371600"/>
                <a:gd name="connsiteX6" fmla="*/ 1028700 w 3105150"/>
                <a:gd name="connsiteY6" fmla="*/ 1371600 h 1371600"/>
                <a:gd name="connsiteX7" fmla="*/ 0 w 3105150"/>
                <a:gd name="connsiteY7" fmla="*/ 685800 h 1371600"/>
                <a:gd name="connsiteX0" fmla="*/ 0 w 3105150"/>
                <a:gd name="connsiteY0" fmla="*/ 685800 h 1371600"/>
                <a:gd name="connsiteX1" fmla="*/ 1028700 w 3105150"/>
                <a:gd name="connsiteY1" fmla="*/ 0 h 1371600"/>
                <a:gd name="connsiteX2" fmla="*/ 1028700 w 3105150"/>
                <a:gd name="connsiteY2" fmla="*/ 342900 h 1371600"/>
                <a:gd name="connsiteX3" fmla="*/ 3105150 w 3105150"/>
                <a:gd name="connsiteY3" fmla="*/ 342900 h 1371600"/>
                <a:gd name="connsiteX4" fmla="*/ 2332209 w 3105150"/>
                <a:gd name="connsiteY4" fmla="*/ 1028700 h 1371600"/>
                <a:gd name="connsiteX5" fmla="*/ 1028700 w 3105150"/>
                <a:gd name="connsiteY5" fmla="*/ 1028700 h 1371600"/>
                <a:gd name="connsiteX6" fmla="*/ 1028700 w 3105150"/>
                <a:gd name="connsiteY6" fmla="*/ 1371600 h 1371600"/>
                <a:gd name="connsiteX7" fmla="*/ 0 w 3105150"/>
                <a:gd name="connsiteY7" fmla="*/ 6858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05150" h="1371600">
                  <a:moveTo>
                    <a:pt x="0" y="685800"/>
                  </a:moveTo>
                  <a:lnTo>
                    <a:pt x="1028700" y="0"/>
                  </a:lnTo>
                  <a:lnTo>
                    <a:pt x="1028700" y="342900"/>
                  </a:lnTo>
                  <a:lnTo>
                    <a:pt x="3105150" y="342900"/>
                  </a:lnTo>
                  <a:lnTo>
                    <a:pt x="2332209" y="1028700"/>
                  </a:lnTo>
                  <a:lnTo>
                    <a:pt x="1028700" y="1028700"/>
                  </a:lnTo>
                  <a:lnTo>
                    <a:pt x="1028700" y="1371600"/>
                  </a:lnTo>
                  <a:lnTo>
                    <a:pt x="0" y="68580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Arrow: Left 1">
              <a:extLst>
                <a:ext uri="{FF2B5EF4-FFF2-40B4-BE49-F238E27FC236}">
                  <a16:creationId xmlns:a16="http://schemas.microsoft.com/office/drawing/2014/main" id="{420D825D-0889-4C41-883D-F6976834B598}"/>
                </a:ext>
              </a:extLst>
            </p:cNvPr>
            <p:cNvSpPr/>
            <p:nvPr/>
          </p:nvSpPr>
          <p:spPr>
            <a:xfrm rot="5400000" flipH="1">
              <a:off x="3817910" y="2660234"/>
              <a:ext cx="1756651" cy="775945"/>
            </a:xfrm>
            <a:custGeom>
              <a:avLst/>
              <a:gdLst>
                <a:gd name="connsiteX0" fmla="*/ 0 w 3105150"/>
                <a:gd name="connsiteY0" fmla="*/ 685800 h 1371600"/>
                <a:gd name="connsiteX1" fmla="*/ 1028700 w 3105150"/>
                <a:gd name="connsiteY1" fmla="*/ 0 h 1371600"/>
                <a:gd name="connsiteX2" fmla="*/ 1028700 w 3105150"/>
                <a:gd name="connsiteY2" fmla="*/ 342900 h 1371600"/>
                <a:gd name="connsiteX3" fmla="*/ 3105150 w 3105150"/>
                <a:gd name="connsiteY3" fmla="*/ 342900 h 1371600"/>
                <a:gd name="connsiteX4" fmla="*/ 3105150 w 3105150"/>
                <a:gd name="connsiteY4" fmla="*/ 1028700 h 1371600"/>
                <a:gd name="connsiteX5" fmla="*/ 1028700 w 3105150"/>
                <a:gd name="connsiteY5" fmla="*/ 1028700 h 1371600"/>
                <a:gd name="connsiteX6" fmla="*/ 1028700 w 3105150"/>
                <a:gd name="connsiteY6" fmla="*/ 1371600 h 1371600"/>
                <a:gd name="connsiteX7" fmla="*/ 0 w 3105150"/>
                <a:gd name="connsiteY7" fmla="*/ 685800 h 1371600"/>
                <a:gd name="connsiteX0" fmla="*/ 0 w 3105150"/>
                <a:gd name="connsiteY0" fmla="*/ 685800 h 1371600"/>
                <a:gd name="connsiteX1" fmla="*/ 1028700 w 3105150"/>
                <a:gd name="connsiteY1" fmla="*/ 0 h 1371600"/>
                <a:gd name="connsiteX2" fmla="*/ 1028700 w 3105150"/>
                <a:gd name="connsiteY2" fmla="*/ 342900 h 1371600"/>
                <a:gd name="connsiteX3" fmla="*/ 3105150 w 3105150"/>
                <a:gd name="connsiteY3" fmla="*/ 342900 h 1371600"/>
                <a:gd name="connsiteX4" fmla="*/ 2381250 w 3105150"/>
                <a:gd name="connsiteY4" fmla="*/ 1028700 h 1371600"/>
                <a:gd name="connsiteX5" fmla="*/ 1028700 w 3105150"/>
                <a:gd name="connsiteY5" fmla="*/ 1028700 h 1371600"/>
                <a:gd name="connsiteX6" fmla="*/ 1028700 w 3105150"/>
                <a:gd name="connsiteY6" fmla="*/ 1371600 h 1371600"/>
                <a:gd name="connsiteX7" fmla="*/ 0 w 3105150"/>
                <a:gd name="connsiteY7" fmla="*/ 685800 h 1371600"/>
                <a:gd name="connsiteX0" fmla="*/ 0 w 3105150"/>
                <a:gd name="connsiteY0" fmla="*/ 685800 h 1371600"/>
                <a:gd name="connsiteX1" fmla="*/ 1028700 w 3105150"/>
                <a:gd name="connsiteY1" fmla="*/ 0 h 1371600"/>
                <a:gd name="connsiteX2" fmla="*/ 1028700 w 3105150"/>
                <a:gd name="connsiteY2" fmla="*/ 342900 h 1371600"/>
                <a:gd name="connsiteX3" fmla="*/ 3105150 w 3105150"/>
                <a:gd name="connsiteY3" fmla="*/ 342900 h 1371600"/>
                <a:gd name="connsiteX4" fmla="*/ 2221230 w 3105150"/>
                <a:gd name="connsiteY4" fmla="*/ 1028700 h 1371600"/>
                <a:gd name="connsiteX5" fmla="*/ 1028700 w 3105150"/>
                <a:gd name="connsiteY5" fmla="*/ 1028700 h 1371600"/>
                <a:gd name="connsiteX6" fmla="*/ 1028700 w 3105150"/>
                <a:gd name="connsiteY6" fmla="*/ 1371600 h 1371600"/>
                <a:gd name="connsiteX7" fmla="*/ 0 w 3105150"/>
                <a:gd name="connsiteY7" fmla="*/ 685800 h 1371600"/>
                <a:gd name="connsiteX0" fmla="*/ 0 w 3105150"/>
                <a:gd name="connsiteY0" fmla="*/ 685800 h 1371600"/>
                <a:gd name="connsiteX1" fmla="*/ 1028700 w 3105150"/>
                <a:gd name="connsiteY1" fmla="*/ 0 h 1371600"/>
                <a:gd name="connsiteX2" fmla="*/ 1028700 w 3105150"/>
                <a:gd name="connsiteY2" fmla="*/ 342900 h 1371600"/>
                <a:gd name="connsiteX3" fmla="*/ 3105150 w 3105150"/>
                <a:gd name="connsiteY3" fmla="*/ 342900 h 1371600"/>
                <a:gd name="connsiteX4" fmla="*/ 2332209 w 3105150"/>
                <a:gd name="connsiteY4" fmla="*/ 1028700 h 1371600"/>
                <a:gd name="connsiteX5" fmla="*/ 1028700 w 3105150"/>
                <a:gd name="connsiteY5" fmla="*/ 1028700 h 1371600"/>
                <a:gd name="connsiteX6" fmla="*/ 1028700 w 3105150"/>
                <a:gd name="connsiteY6" fmla="*/ 1371600 h 1371600"/>
                <a:gd name="connsiteX7" fmla="*/ 0 w 3105150"/>
                <a:gd name="connsiteY7" fmla="*/ 6858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05150" h="1371600">
                  <a:moveTo>
                    <a:pt x="0" y="685800"/>
                  </a:moveTo>
                  <a:lnTo>
                    <a:pt x="1028700" y="0"/>
                  </a:lnTo>
                  <a:lnTo>
                    <a:pt x="1028700" y="342900"/>
                  </a:lnTo>
                  <a:lnTo>
                    <a:pt x="3105150" y="342900"/>
                  </a:lnTo>
                  <a:lnTo>
                    <a:pt x="2332209" y="1028700"/>
                  </a:lnTo>
                  <a:lnTo>
                    <a:pt x="1028700" y="1028700"/>
                  </a:lnTo>
                  <a:lnTo>
                    <a:pt x="1028700" y="1371600"/>
                  </a:lnTo>
                  <a:lnTo>
                    <a:pt x="0" y="68580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A6ED8D64-ABFA-4C5B-84CA-E3CA3F9E67C6}"/>
              </a:ext>
            </a:extLst>
          </p:cNvPr>
          <p:cNvSpPr/>
          <p:nvPr/>
        </p:nvSpPr>
        <p:spPr>
          <a:xfrm>
            <a:off x="1284835" y="1532981"/>
            <a:ext cx="2167386" cy="1201604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2AF7CF-FFFB-4D79-BA83-E3C26556611E}"/>
              </a:ext>
            </a:extLst>
          </p:cNvPr>
          <p:cNvSpPr txBox="1"/>
          <p:nvPr/>
        </p:nvSpPr>
        <p:spPr>
          <a:xfrm>
            <a:off x="1438634" y="1668981"/>
            <a:ext cx="21061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Open Sans" panose="020B0606030504020204" pitchFamily="34" charset="0"/>
              </a:rPr>
              <a:t>สร้างมูลค่าเพิ่ม</a:t>
            </a:r>
            <a:endParaRPr lang="th-TH" sz="3600" dirty="0">
              <a:solidFill>
                <a:srgbClr val="282F39"/>
              </a:solidFill>
              <a:latin typeface="Open Sans" panose="020B0606030504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F9AABF5-A197-49F9-ADB9-3BC1253E75C3}"/>
              </a:ext>
            </a:extLst>
          </p:cNvPr>
          <p:cNvSpPr/>
          <p:nvPr/>
        </p:nvSpPr>
        <p:spPr>
          <a:xfrm>
            <a:off x="1209782" y="1532981"/>
            <a:ext cx="71803" cy="120160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F424DAF-680C-41A0-B8B6-40B29E134209}"/>
              </a:ext>
            </a:extLst>
          </p:cNvPr>
          <p:cNvSpPr/>
          <p:nvPr/>
        </p:nvSpPr>
        <p:spPr>
          <a:xfrm>
            <a:off x="1284835" y="4895088"/>
            <a:ext cx="2167386" cy="1201604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858563-6E0B-4183-B86B-97EAB44ADF10}"/>
              </a:ext>
            </a:extLst>
          </p:cNvPr>
          <p:cNvSpPr txBox="1"/>
          <p:nvPr/>
        </p:nvSpPr>
        <p:spPr>
          <a:xfrm>
            <a:off x="1438635" y="5031088"/>
            <a:ext cx="21061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Open Sans" panose="020B0606030504020204" pitchFamily="34" charset="0"/>
              </a:rPr>
              <a:t>จัดจำหน่าย/ให้บริการ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F2F9343-EFBA-4A87-B741-F020FB0EA5DF}"/>
              </a:ext>
            </a:extLst>
          </p:cNvPr>
          <p:cNvSpPr/>
          <p:nvPr/>
        </p:nvSpPr>
        <p:spPr>
          <a:xfrm>
            <a:off x="1209782" y="4895088"/>
            <a:ext cx="71803" cy="12016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0D56378-A6F5-45D9-9ED1-268C8B18C294}"/>
              </a:ext>
            </a:extLst>
          </p:cNvPr>
          <p:cNvSpPr/>
          <p:nvPr/>
        </p:nvSpPr>
        <p:spPr>
          <a:xfrm>
            <a:off x="8711301" y="1532981"/>
            <a:ext cx="2167386" cy="1201604"/>
          </a:xfrm>
          <a:prstGeom prst="rect">
            <a:avLst/>
          </a:prstGeom>
          <a:solidFill>
            <a:schemeClr val="accent5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C9FC73C-8093-460E-9A6B-89C72CF99195}"/>
              </a:ext>
            </a:extLst>
          </p:cNvPr>
          <p:cNvSpPr txBox="1"/>
          <p:nvPr/>
        </p:nvSpPr>
        <p:spPr>
          <a:xfrm>
            <a:off x="8865101" y="1668981"/>
            <a:ext cx="18117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Open Sans" panose="020B0606030504020204" pitchFamily="34" charset="0"/>
              </a:rPr>
              <a:t>ต่อยอดผลิตภัณฑ์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0C624C6-4A78-41CE-900F-C9753A57E5A7}"/>
              </a:ext>
            </a:extLst>
          </p:cNvPr>
          <p:cNvSpPr/>
          <p:nvPr/>
        </p:nvSpPr>
        <p:spPr>
          <a:xfrm>
            <a:off x="8636248" y="1532981"/>
            <a:ext cx="71803" cy="120160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2A25CB9-F04D-4761-AC10-722B2D8B1712}"/>
              </a:ext>
            </a:extLst>
          </p:cNvPr>
          <p:cNvSpPr/>
          <p:nvPr/>
        </p:nvSpPr>
        <p:spPr>
          <a:xfrm>
            <a:off x="8711301" y="4895088"/>
            <a:ext cx="2167386" cy="1201604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02347BC-85C2-4EA6-AE2B-B4DC4ABFE625}"/>
              </a:ext>
            </a:extLst>
          </p:cNvPr>
          <p:cNvSpPr txBox="1"/>
          <p:nvPr/>
        </p:nvSpPr>
        <p:spPr>
          <a:xfrm>
            <a:off x="8865101" y="5031088"/>
            <a:ext cx="18117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b="1" dirty="0">
                <a:solidFill>
                  <a:srgbClr val="282F39"/>
                </a:solidFill>
                <a:latin typeface="Open Sans" panose="020B0606030504020204" pitchFamily="34" charset="0"/>
              </a:rPr>
              <a:t>รับผลตอบแทนเป็นกำไร/เงิน</a:t>
            </a:r>
            <a:endParaRPr lang="th-TH" sz="2800" dirty="0">
              <a:solidFill>
                <a:srgbClr val="282F39"/>
              </a:solidFill>
              <a:latin typeface="Open Sans" panose="020B0606030504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3199CF5-48A5-44B6-93B1-C855FBC291C5}"/>
              </a:ext>
            </a:extLst>
          </p:cNvPr>
          <p:cNvSpPr/>
          <p:nvPr/>
        </p:nvSpPr>
        <p:spPr>
          <a:xfrm>
            <a:off x="8636248" y="4895088"/>
            <a:ext cx="71803" cy="12016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7954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7288" y="118533"/>
            <a:ext cx="10857423" cy="673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36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th-TH" sz="8000" b="1" dirty="0"/>
              <a:t>ภาพต่อไปนี้เป็น “วัฒนธรรม” </a:t>
            </a:r>
          </a:p>
          <a:p>
            <a:pPr marL="0" indent="0" algn="ctr">
              <a:buNone/>
            </a:pPr>
            <a:r>
              <a:rPr lang="th-TH" sz="8000" b="1" dirty="0"/>
              <a:t>ใช่หรือไม่</a:t>
            </a:r>
            <a:r>
              <a:rPr lang="en-US" sz="8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77306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22" y="0"/>
            <a:ext cx="10274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392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5299" y="-100505"/>
            <a:ext cx="13422598" cy="705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03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584" cy="686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509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A1351412-ED37-4A0D-862C-214D47174EF7}"/>
  <p:tag name="ISPRING_RESOURCE_FOLDER" val="C:\Users\AJ-Siriman-PC\Documents\Presentation1\"/>
  <p:tag name="ISPRING_PRESENTATION_PATH" val="C:\Users\AJ-Siriman-PC\Documents\Presentation1.pptx"/>
  <p:tag name="ISPRING_PROJECT_VERSION" val="9.3"/>
  <p:tag name="ISPRING_PROJECT_FOLDER_UPDATED" val="1"/>
  <p:tag name="ISPRING_SCREEN_RECS_UPDATED" val="C:\Users\AJ-Siriman-PC\Documents\Presentation1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1265</TotalTime>
  <Words>2223</Words>
  <Application>Microsoft Office PowerPoint</Application>
  <PresentationFormat>Widescreen</PresentationFormat>
  <Paragraphs>299</Paragraphs>
  <Slides>59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1" baseType="lpstr">
      <vt:lpstr>Aclonica</vt:lpstr>
      <vt:lpstr>Arial</vt:lpstr>
      <vt:lpstr>Arial</vt:lpstr>
      <vt:lpstr>Calibri</vt:lpstr>
      <vt:lpstr>Calibri Light</vt:lpstr>
      <vt:lpstr>Fira Sans Extra Condensed Mediu</vt:lpstr>
      <vt:lpstr>Fira Sans Extra Condensed SemiBold</vt:lpstr>
      <vt:lpstr>FreesiaUPC</vt:lpstr>
      <vt:lpstr>Noto Sans</vt:lpstr>
      <vt:lpstr>Open Sans</vt:lpstr>
      <vt:lpstr>Roboto</vt:lpstr>
      <vt:lpstr>Office Theme</vt:lpstr>
      <vt:lpstr>PowerPoint Presentation</vt:lpstr>
      <vt:lpstr>About me</vt:lpstr>
      <vt:lpstr>PowerPoint Presentation</vt:lpstr>
      <vt:lpstr>PowerPoint Presentation</vt:lpstr>
      <vt:lpstr>จากนักสำรวจมรดกทางวัฒนธรรม... สู่การสร้างมูลค่าเพิ่มอย่างสร้างสรรค์ได้อย่างไร?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ศิลปวัฒนธรรม:นิยาม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ศิลปะการแสดง</vt:lpstr>
      <vt:lpstr>PowerPoint Presentation</vt:lpstr>
      <vt:lpstr>2. งานช่างฝีมือดั้งเดิม</vt:lpstr>
      <vt:lpstr>2. งานช่างฝีมือดั้งเดิม</vt:lpstr>
      <vt:lpstr>PowerPoint Presentation</vt:lpstr>
      <vt:lpstr>PowerPoint Presentation</vt:lpstr>
      <vt:lpstr>คุณรู้จักการละเล่นพื้นบ้านเหล่านี้ไหม?</vt:lpstr>
      <vt:lpstr>5. แนวปฏิบัติทางสังคม พิธีกรรม และงานเทศกาลต่างๆ</vt:lpstr>
      <vt:lpstr>PowerPoint Presentation</vt:lpstr>
      <vt:lpstr>PowerPoint Presentation</vt:lpstr>
      <vt:lpstr>องค์ประกอบของทุนทางวัฒนธรรม</vt:lpstr>
      <vt:lpstr>ความสำคัญของข้อมูลทางวัฒนธรรมและการจัดเก็บข้อมูล</vt:lpstr>
      <vt:lpstr>  เครื่องมือและแนวทางการใช้เทคโนโลยีสารสนเทศเพื่อ การจัดเก็บ จัดการข้อมูล และเผยแพร่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การออกแบบ: ไม่ปล่อยให้สินค้า/ผลิตภัณฑ์ทางวัฒนธรรมเป็นไปตามธรรมชาติของผู้ผลิต </vt:lpstr>
      <vt:lpstr>PowerPoint Presentation</vt:lpstr>
      <vt:lpstr>PowerPoint Presentation</vt:lpstr>
      <vt:lpstr>PowerPoint Presentation</vt:lpstr>
      <vt:lpstr>PowerPoint Presentation</vt:lpstr>
      <vt:lpstr>Facebook : Siriman wattana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AJ-Siriman-PC</dc:creator>
  <cp:lastModifiedBy>SSRU</cp:lastModifiedBy>
  <cp:revision>56</cp:revision>
  <dcterms:created xsi:type="dcterms:W3CDTF">2021-05-28T07:53:23Z</dcterms:created>
  <dcterms:modified xsi:type="dcterms:W3CDTF">2025-09-10T11:51:01Z</dcterms:modified>
</cp:coreProperties>
</file>