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60" r:id="rId3"/>
    <p:sldId id="277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2" r:id="rId25"/>
    <p:sldId id="300" r:id="rId26"/>
    <p:sldId id="303" r:id="rId27"/>
    <p:sldId id="305" r:id="rId28"/>
    <p:sldId id="304" r:id="rId29"/>
    <p:sldId id="280" r:id="rId30"/>
    <p:sldId id="306" r:id="rId31"/>
    <p:sldId id="308" r:id="rId32"/>
    <p:sldId id="341" r:id="rId33"/>
    <p:sldId id="343" r:id="rId34"/>
    <p:sldId id="342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8" r:id="rId43"/>
    <p:sldId id="317" r:id="rId44"/>
    <p:sldId id="319" r:id="rId45"/>
    <p:sldId id="320" r:id="rId46"/>
    <p:sldId id="321" r:id="rId47"/>
    <p:sldId id="322" r:id="rId48"/>
    <p:sldId id="323" r:id="rId49"/>
    <p:sldId id="326" r:id="rId50"/>
    <p:sldId id="325" r:id="rId51"/>
    <p:sldId id="327" r:id="rId52"/>
    <p:sldId id="328" r:id="rId53"/>
    <p:sldId id="329" r:id="rId54"/>
    <p:sldId id="330" r:id="rId55"/>
    <p:sldId id="331" r:id="rId56"/>
    <p:sldId id="332" r:id="rId57"/>
    <p:sldId id="334" r:id="rId58"/>
    <p:sldId id="333" r:id="rId59"/>
    <p:sldId id="335" r:id="rId60"/>
    <p:sldId id="336" r:id="rId61"/>
    <p:sldId id="337" r:id="rId62"/>
    <p:sldId id="338" r:id="rId63"/>
    <p:sldId id="339" r:id="rId64"/>
    <p:sldId id="340" r:id="rId65"/>
    <p:sldId id="30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.4" units="1/cm"/>
          <inkml:channelProperty channel="Y" name="resolution" value="6.4" units="1/cm"/>
          <inkml:channelProperty channel="T" name="resolution" value="1" units="1/dev"/>
        </inkml:channelProperties>
      </inkml:inkSource>
      <inkml:timestamp xml:id="ts0" timeString="2025-07-18T03:02:09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17959 8268 0,'0'0'0,"0"33"79,-33-33-48,-1 0 16,34-33-16,34 0-15,-34 0 46,0 0 172,0 66-124,0 0-95,0 0-15,-34 0 16,34 0-16,0 34 16,0-34-16,-33 33 15,33 0 1,0 0 0,0 0-1,0-33 1,0 0 15,0-66 0</inkml:trace>
  <inkml:trace contextRef="#ctx0" brushRef="#br0" timeOffset="903.8314">17892 8235 0,'34'0'15,"-34"-33"63,33 33-46,-33-33-17,33 33-15,-33-33 16,33 33-16,0 0 15,0 0 1,-33 33 0,33 0-1,-33 33 1,-33-33 0,0 33-1,0-32 1,0-1-1,0-33 1,66 0 15,-33-33-15,66 33 0,-33 0-1,0 33 1,0-33-1,0 33 17,0 0-17,-66 0 1,33 33 0,-33-33-1,-33 0 1,0 0-1,33 0 1,0-33-16,-34 0 16,34 0-1,33-33 1,0 0 0</inkml:trace>
  <inkml:trace contextRef="#ctx0" brushRef="#br0" timeOffset="1953.7697">18223 8797 0,'0'-33'0,"33"33"31,-33-33 1,33 0-17,0 0 1,-33 0-16,33 33 15,-33-33 1,0 0-16,34 0 0,-34 0 16,33 0-1,-33 0 1,33 0 0,-66 66 30,33 0-30,0 0-16,-33 0 16,33 33-1,0 0 1,-34-33 0,68-33-16,-34 33 15,33-66 16,0 0-15,0 0 0,0 0-1,0-33 1,0 33 0,-33-33-1,33 33 1,-33 66 15,-33-33-31,33 33 16,0 0-16,0 33 15,0-33 1,33 0-16,-33 33 16,0-33-1,33-33 1,-33 33-1</inkml:trace>
  <inkml:trace contextRef="#ctx0" brushRef="#br0" timeOffset="2832.1366">19017 8566 0,'33'-33'31,"-33"0"31,0 0-30,0 0-17,-33 0 1,0-1 0,0 34 15,0 0-16,33 34-15,0-1 32,0 0-17,0 33 1,33-33 0,0 0 15,0-33-16,-33 33 1,33-33 0,0 0 15,-33 33-31,-33-33 31,33 33-31,-33 0 16,0-33-1,0 33 17,-33-33-17,33 0 1,33-33 0,-34 33-1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.4" units="1/cm"/>
          <inkml:channelProperty channel="Y" name="resolution" value="6.4" units="1/cm"/>
          <inkml:channelProperty channel="T" name="resolution" value="1" units="1/dev"/>
        </inkml:channelProperties>
      </inkml:inkSource>
      <inkml:timestamp xml:id="ts0" timeString="2025-07-18T02:13:22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22688 14122 0,'-33'-33'15,"0"33"1,66 0 109,0 0-110,0 0 1,0 0 0,0-33-1,33 33 1,1 0 0,32 0-1,-33 0 1,0-33-16,0 33 15,-33 0 1,33 0-16,1 0 16,-1 0-1,33 0 1,-33 0 15,0 0-15,33 0-1,-32 0 1,32 0 0,0 0-1,-33 0-15,0 0 16,0 0-16,-32 0 16,32 0-16,33 0 15,0 33 1,33-33-1,-32 33 1,-1-33 0,-33 0-1,33 33 1,33-33 0,-32 0 15,32 0-16,-33 0 1,-66 0-16,67 0 16,-34 0-16,-33 0 15,66 0 1,-33 0 0,-33 0-1,0 0 1,0 0-1,-66 0 1,0-33 0</inkml:trace>
  <inkml:trace contextRef="#ctx0" brushRef="#br0" timeOffset="699.8638">24143 12634 0,'0'0'0,"0"-33"16,33 0 0,-33 0-1,0 66 16,0 0-15,-33 66 0,0 33-1,0-32 1,0-34-16,0 33 16,33-66-1,-33 0-15,33 0 16</inkml:trace>
  <inkml:trace contextRef="#ctx0" brushRef="#br0" timeOffset="1100.0401">24176 12601 0,'0'0'0,"33"0"0,0-33 15,1 0 1,32 33 0,0 33-1,-33 33 1,-33 0-1,-33 0 1,0 33 0,-33-66-1,-1 34 1,-32-67 0,66-33-1,0-1 1,33 1-1,33 0 1</inkml:trace>
  <inkml:trace contextRef="#ctx0" brushRef="#br0" timeOffset="1699.5836">24739 12766 0,'33'0'47,"-33"-33"-16,33 33-31,-33-33 16,0 0 0,0 0-1,0 0-15,-33 0 32,33 66-32,-67 0 31,34 33-16,-33 33 1,33 0 0,66 1-1,33-67 1,1 0-16,-1-66 16,66 0-1,-66 0-15,33 0 16</inkml:trace>
  <inkml:trace contextRef="#ctx0" brushRef="#br0" timeOffset="3964.3024">22853 15478 0,'0'0'0,"0"-33"0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.4" units="1/cm"/>
          <inkml:channelProperty channel="Y" name="resolution" value="6.4" units="1/cm"/>
          <inkml:channelProperty channel="T" name="resolution" value="1" units="1/dev"/>
        </inkml:channelProperties>
      </inkml:inkSource>
      <inkml:timestamp xml:id="ts0" timeString="2025-07-18T02:19:02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8698 10716 0,'0'-33'0,"0"66"15,-33-33 17,33 33 30,-33-33-46,33 33 15,-33-33 0,33 33-31,0 0 31,-33-33-15,33 33 0,0 0-1,0 0 17,-33-33-17,33 33 1,0 0-1,33-33-15,-33 33 16,33 0 15,0-66 16,0 33-31,0-33-1,-33 0 1,33 0 15,-33-3043-31,33 6086 16,-33-3043 0,0 0-1,33 0-15,-33 0 16,0 0-1,-33 0 1,0-1 0,0 34-1,0 0 1,33 34 0</inkml:trace>
  <inkml:trace contextRef="#ctx0" brushRef="#br0" timeOffset="1868.9921">8764 11542 0,'-33'0'0,"33"-33"31,0 0 63,-33 33-32,33 33-62,0 0 16,0 1-1,0-1-15,0 0 16,-33 33 0,33 0-1,0-33 1,0 0-1</inkml:trace>
  <inkml:trace contextRef="#ctx0" brushRef="#br0" timeOffset="2632.8805">8467 12535 0,'0'-33'15,"33"-1"1,-33 1 0,33 0-1,0 0 1,0 33-1,-33-33 1,33 33 0,-33 33-1,0 0 1,0 0-16,-33 34 16,0-34-16,33 0 15,-33 33 1,0 0-1,66-66 1,0 0 0,0-33-1,0 33 1,0-33 0</inkml:trace>
  <inkml:trace contextRef="#ctx0" brushRef="#br0" timeOffset="3716.9878">8566 13229 0,'0'33'94</inkml:trace>
  <inkml:trace contextRef="#ctx0" brushRef="#br0" timeOffset="4021.0639">8500 13659 0,'33'0'32</inkml:trace>
  <inkml:trace contextRef="#ctx0" brushRef="#br0" timeOffset="4245.0746">8500 13858 0,'0'0'0,"0"33"15,0 0 1,0 0 31</inkml:trace>
  <inkml:trace contextRef="#ctx0" brushRef="#br0" timeOffset="5265.8234">8103 14552 0,'-33'0'16,"33"-33"-16,0 0 62,33 33-62,-33-33 16,33 0-1,-33 0 1,33 33-16,0 0 16,-33 33 15,0 0-15,0 0-16,-33 33 15,-33 33 16,66-33-15,-33 1 0,66-67-1,0 0 1,0 0 0,0-33-1</inkml:trace>
  <inkml:trace contextRef="#ctx0" brushRef="#br0" timeOffset="6382.2989">8367 14519 0,'0'-33'31,"34"0"1,-34 0-17,-34 33 48,34 33-48,-33-33 1,33 33-16,0 0 16,0 0 15,33-33 0,1 0-15,-1 0-1,0 0 1,-33 33 0,33 0 15,-33 0-15,0 0-1,0 0 1,-33-33-16,33 34 15,-33-1 1,0-33 15,33 33-31,-34-66 16</inkml:trace>
  <inkml:trace contextRef="#ctx0" brushRef="#br0" timeOffset="6615.5929">8401 14453 0,'33'-33'15,"0"0"1,0 33 0,0 0-1,0 0-15,0 0 16</inkml:trace>
  <inkml:trace contextRef="#ctx0" brushRef="#br0" timeOffset="8082.2127">8698 14552 0,'33'-33'0,"-33"0"31,0 0-15,33 33-1,-33-33-15,0 0 31,0 66 16,-33-33-31,33 33 0,0 0-1,33-33 1,-33 33-1,33 0 17,0-33-17,-33 33 1,34-33 0,-34 33-1,0 0 1,0 0 15,0 0-15,-34-33-1,34 34 1,-33-1 0,0-33-1,0 0 1,0-33 15</inkml:trace>
  <inkml:trace contextRef="#ctx0" brushRef="#br0" timeOffset="8468.0565">8797 14387 0,'33'0'47,"-33"-33"-32,34 33 1,-1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.4" units="1/cm"/>
          <inkml:channelProperty channel="Y" name="resolution" value="6.4" units="1/cm"/>
          <inkml:channelProperty channel="T" name="resolution" value="1" units="1/dev"/>
        </inkml:channelProperties>
      </inkml:inkSource>
      <inkml:timestamp xml:id="ts0" timeString="2025-07-18T02:22:48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20737 11774 0,'-33'0'31,"33"33"16,0 0-31,0 0-16,0 33 15,0 0-15,0 1 16,0 65-1,-33 0 1,33-66 0,0-33-1</inkml:trace>
  <inkml:trace contextRef="#ctx0" brushRef="#br0" timeOffset="540.3914">20935 11807 0,'0'33'47,"0"0"-31,0 0-16,0 0 15,0 33-15,0-32 16,0 32-16,0 33 16,0-33 15,33 0-15,-33 0-16</inkml:trace>
  <inkml:trace contextRef="#ctx0" brushRef="#br0" timeOffset="940.3167">21167 11840 0,'0'33'47,"33"-33"-31,-33 33-16,0 0 15,0 67 1,0-1 0,-33 33-1,33-33 1,0-33 0,0 1-1</inkml:trace>
  <inkml:trace contextRef="#ctx0" brushRef="#br0" timeOffset="1290.3391">21464 11873 0,'0'-33'0,"33"33"16,-33 33 15,0 0-15,0 33-16,0 34 15,0 32 1,0-33 15,0 0-15,-33 1 0</inkml:trace>
  <inkml:trace contextRef="#ctx0" brushRef="#br0" timeOffset="1625.164">21663 11807 0,'33'33'31,"-33"0"-15,0 0 0,0 66-1,0 1 1,0 32-1,0-66-15,0 0 16,0-33-16,0 33 0,0-32 16,0-1-1</inkml:trace>
  <inkml:trace contextRef="#ctx0" brushRef="#br0" timeOffset="1990.0351">21894 11807 0,'0'0'0,"0"33"47,0 0-32,0 0-15,0 0 16,33 67 0,-33 32-1,0 0 1,-33 0-1,33-32 1,0-67 0</inkml:trace>
  <inkml:trace contextRef="#ctx0" brushRef="#br0" timeOffset="2290.1136">22126 11840 0,'0'0'0,"0"33"16,0 0-1,0 66 1,0-32-16,0 32 15,0 0 1,0-33-16,0 33 16,0 1 15,0-67-15</inkml:trace>
  <inkml:trace contextRef="#ctx0" brushRef="#br0" timeOffset="2632.569">22357 11840 0,'0'0'0,"33"0"16,-33 33 15,0 0-31,33 66 31,-33 1-15,-33 32 0,33 0-1,0-33 1,0-32-1,0-1 1,0-33-16,0 0 16,33-33-16</inkml:trace>
  <inkml:trace contextRef="#ctx0" brushRef="#br0" timeOffset="5806.2258">22953 11906 0,'0'-33'31,"0"66"31,0 0-62,0 0 16,0 0-16,0 34 16,0-1-16,0 66 15,-33 33 17,33-65-17,0-34-15</inkml:trace>
  <inkml:trace contextRef="#ctx0" brushRef="#br0" timeOffset="6256.0342">23184 11939 0,'0'0'0,"0"-33"16,0 66-1,0 0 1,0 0 0,-33 67-1,33 32 1,0 0-1,0-66-15,0 67 16,0-100 0,0 0-16,0 0 15</inkml:trace>
  <inkml:trace contextRef="#ctx0" brushRef="#br0" timeOffset="6623.9956">23449 11939 0,'0'0'0,"0"33"31,0 0-15,0 1 0,-33 98-1,33 0 1,0 0-1,33-32 1,-33-34 0,-33-33-16,66-33 15</inkml:trace>
  <inkml:trace contextRef="#ctx0" brushRef="#br0" timeOffset="6973.2827">23680 12005 0,'0'0'0,"0"-33"16,0 66 15,0 1-15,33 32-16,-33-33 15,0 99 1,0 0 0,-33 1-1,33-1 1,0-66-1,0-33 1</inkml:trace>
  <inkml:trace contextRef="#ctx0" brushRef="#br0" timeOffset="7305.9221">23978 11939 0,'33'0'32,"-33"33"-17,0 0-15,0 1 16,0-1-16,33 33 15,-33-33-15,0 99 16,0 0 0,0-32-1,0-1 17,0-66-17,0 0 1</inkml:trace>
  <inkml:trace contextRef="#ctx0" brushRef="#br0" timeOffset="7632.2725">24342 11939 0,'0'0'0,"33"33"47,-33 34-31,0-34-1,0 99 1,0 33-1,0 1 1,0-34 0,0-99-16,0 0 15,0 0-15</inkml:trace>
  <inkml:trace contextRef="#ctx0" brushRef="#br0" timeOffset="7939.1935">24705 11906 0,'0'0'0,"0"33"16,0 0-1,34 0-15,-34 100 16,0-67-16,0 0 16,0 132-1,0-32 1,0-67 0,0-33-1</inkml:trace>
  <inkml:trace contextRef="#ctx0" brushRef="#br0" timeOffset="8222.4646">25003 11906 0,'0'0'0,"0"-33"15,0 66-15,33-33 16,-33 99 0,0 34-1,0 32 1,33 0 0,-33-32-1,0-34 1,0-66-1</inkml:trace>
  <inkml:trace contextRef="#ctx0" brushRef="#br0" timeOffset="12545.1493">25598 11906 0,'0'33'187,"0"0"-171,-33 0-16,33 34 16,0-1-16,0 0 15,-33 99 1,33-99-16,-33 34 15,33-34 1,0-33-16,0 0 16,0 0-1,0 0 1,0-66 15</inkml:trace>
  <inkml:trace contextRef="#ctx0" brushRef="#br0" timeOffset="12921.6557">25830 11939 0,'0'0'0,"0"33"47,0 0-32,0 1-15,0-1 16,0 33-1,0 0-15,0 0 16,0 0-16,0 0 0,0 0 16,0 34-1,0-1 1,0-33 0,0-33-1</inkml:trace>
  <inkml:trace contextRef="#ctx0" brushRef="#br0" timeOffset="13280.2944">26061 11972 0,'0'0'0,"34"0"47,-34 33-31,0 1-16,-34 32 15,34 66 1,0 0-1,0 34 1,0-67 0,0-33-16,-33 0 15,33-33 1</inkml:trace>
  <inkml:trace contextRef="#ctx0" brushRef="#br0" timeOffset="13621.9544">26293 12039 0,'0'0'0,"0"-34"0,33 34 15,0 0 1,-33 67 0,0 65-1,-33 0 1,33 34 15,-33-34-15,33-33-1,0-33 1,0-33 0</inkml:trace>
  <inkml:trace contextRef="#ctx0" brushRef="#br0" timeOffset="13944.3708">26624 12005 0,'0'0'0,"33"0"31,-33 34-15,0 32-1,0-33 1,0 33-16,0 66 16,0-33-16,0-32 15,0 65 1,-33-33 0,33-33-1</inkml:trace>
  <inkml:trace contextRef="#ctx0" brushRef="#br0" timeOffset="14271.36">26921 11939 0,'33'0'15,"-33"33"-15,-33 0 16,33 34-16,0-1 16,0 66-1,0 33 1,0-32-1,0-34 1,-33 0 0,33-66-1</inkml:trace>
  <inkml:trace contextRef="#ctx0" brushRef="#br0" timeOffset="14576.8695">27120 12039 0,'0'0'0,"33"0"31,-33 33-31,0 0 15,0 33-15,0 66 16,0-66 0,0 0-16,-33 100 15,33-34 17,0-66-17,-33 0 1,33-99-1</inkml:trace>
  <inkml:trace contextRef="#ctx0" brushRef="#br0" timeOffset="14921.327">27417 11939 0,'0'0'0,"34"-33"16,-1 33 0,-33 33-1,0 0-15,0 67 16,0 65 15,0 0-15,-33-32-1,33-1 1,0-99-16,0 0 16,0 33-16,0-33 15,33-33 17,-33-33-32</inkml:trace>
  <inkml:trace contextRef="#ctx0" brushRef="#br0" timeOffset="19353.8839">28013 12039 0,'-33'0'62,"66"0"-62,-33 33 16,0 0-16,0 33 15,-33-33-15,33 33 16,0 0 0,0 100-1,0-100-15,0 0 16,0 33-1,0-66 1,0 0-16</inkml:trace>
  <inkml:trace contextRef="#ctx0" brushRef="#br0" timeOffset="19704.4636">28244 12105 0,'0'0'0,"33"-33"16,-33 66 30,0 33-30,-33-33 0,33 99-1,0 0 1,0 1 0,33-67-16,-33 0 15,0-33-15,0 0 16,0 0-16,0 0 15</inkml:trace>
  <inkml:trace contextRef="#ctx0" brushRef="#br0" timeOffset="20037.2587">28608 12072 0,'0'33'16,"0"33"-1,0-33 1,0 33-16,0 0 15,0 0-15,0 0 16,0 67 0,0-34-1,0-33 1</inkml:trace>
  <inkml:trace contextRef="#ctx0" brushRef="#br0" timeOffset="20370.3901">28906 12072 0,'0'0'0,"0"33"32,33 0-17,-33 33 1,0-33-16,0 132 31,0-32-15,0-1-1,0-33 1,-33-33 0</inkml:trace>
  <inkml:trace contextRef="#ctx0" brushRef="#br0" timeOffset="20687.9414">29203 12072 0,'0'33'31,"0"0"-31,0 0 15,0 33-15,0 0 16,0 33 0,0 34-1,0-1 1,0 0 0,-33-66-1,33-33-15</inkml:trace>
  <inkml:trace contextRef="#ctx0" brushRef="#br0" timeOffset="21020.265">29501 12072 0,'33'0'16,"-33"33"-1,0 0 1,0 33-16,0 0 16,0 0-16,33 0 15,-33 100 1,0-1-1,-33-66 1,33 1 0,-33-67-1</inkml:trace>
  <inkml:trace contextRef="#ctx0" brushRef="#br0" timeOffset="21370.1683">29865 12072 0,'0'-33'0,"33"66"16,-33 0 0,0 0-16,33 0 15,-33 66-15,0-33 16,0 0 0,33 100-1,-33-67-15,0-33 16,0 66-1,-33-65 1,33-34 0,0-66-1</inkml:trace>
  <inkml:trace contextRef="#ctx0" brushRef="#br0" timeOffset="21697.0445">30262 11939 0,'0'0'0,"33"0"31,-33 33-31,0 67 31,0 32-15,0 33 0,0 1-1,-33-1 1,33-66 0,0-33-1,0-33-15,0-66 16,33 33-1</inkml:trace>
  <inkml:trace contextRef="#ctx0" brushRef="#br0" timeOffset="118312.2149">20472 12932 0,'0'33'15,"33"-33"16,-33 33 94,0 0-93,33-33-17,0 33 1,0-33 0,-33 33-1,34-33 1,-34 33-16,33-33 15,0 0 1,0 33 0,0-33-1,0 0 1,0 0 0,0 0-1,0 0-15,0 0 16,0 0-1,0-33 1,33 33 0,-32 0-1,32 0 1,0-33 0,-33 33-1,33 0 1,0-33-1,-33 33-15,0 0 16,0 0 0,0 0-1,1 0-15,-1 0 16,0 0 15,33 0-15,-33 0-1,0 0 1,33 0 0,0 0-1,-33 0 1,33 0 0,-32 0-1,32 0 1,-33 0-1,33 0 1,0 0 0,0 0-1,-33 0 1,33 33 0,1-33 15,-34 0-16,33 0 1,0 0 0,-33 0-16,0 0 15,0 33-15,0-33 16,33 0 0,-33 33-1,34-33 1,-1 33-1,-33-33 1,0 33 0,33 0-1,-33 0 1,0 0 0,33 0 15,-33 1-16,0-34-15,1 33 16,-34 0-16,33-33 16,-33 33-1,33 0 1,-33 0 0,0 0-1,0 0 1,33-33 46,-33-33-46,0 0 0,33 0-1,-33 0 1,33 33-1,-33-33 1,66 0 0,-33 0-1,0-34 1,33 67 0,1-33-1,-34 0 1,33 0-1,0 33 1,-33-33-16,33 33 16,-33-33-1,0 33-15,33 0 16,1-33 15,-1 33-15,0 0-1,0 0 1,0 0 0,0 0-1,0 33 1,1-33 0,-1 0-1,-33 0-15,0 33 16,0-33-1,0 0-15,33 33 16,0-33 0,-33 33-1,33-33 1,1 0 0,32 33 15,-33-33-16,0 33 1,33-33 0,-32 0-1,-34 0-15,33 0 16,-33 33-16,0-33 16,66 0-1,-33 0 1,0 0-1,1 0 1,-1 0 0,0 0-1,0 0 1,33-33 0,-33 33 15,-33 0-16,0 0-15,34 0 16,-34-33-16,0 33 16,33 0-1,-33 0 1,33-33 0,-33 33-1,0 0 1,0-33-1,0 0 1,1 0 0,-1 33-1,-33-33 1,33 33 15</inkml:trace>
  <inkml:trace contextRef="#ctx0" brushRef="#br0" timeOffset="121841.0177">23184 14354 0,'-33'0'16,"33"33"-1,0 0 16,0 0-31,0 0 16,0 0 0,0 0-1,0 0-15,0 0 16,0 0 0,0 0 15,33-33-16,-33-33 32,0 0-31,0 0-16,0 0 16,33-33-1,-33 0 1,0 33-16,0-33 15,0 33 1,0-1-16,0 1 16,-66 0-1,0 33 1,0 0 0,0 33-1,33-33 16,66-33-15</inkml:trace>
  <inkml:trace contextRef="#ctx0" brushRef="#br0" timeOffset="122402.8404">23449 14387 0,'-33'0'31,"33"-33"-15,-33 33 0,33 33 93,33 0-93,-33 0-1,0 0-15,33 0 16,0 0 0,-33 0-16,33 0 15,0 0 1,0-33-1,-33-33 1,33-66 0,-33 0-1,0 0 1,0 66 0</inkml:trace>
  <inkml:trace contextRef="#ctx0" brushRef="#br0" timeOffset="123086.056">23746 14254 0,'33'0'47,"-33"34"-31,0-1-1,0 0 1,0 0 0,0 0-1,0 0-15,0 0 16,-33-33-16,33 33 15,0-66 32,0 0-31,0 0 0,0 0-16,33 0 15,-33 0 16,0 0-15,0 66 0,34-33-1,-1 0 17,-33-33-1,33 66-16,-33 0 32,33 0-31,-33 0-16,0 0 16,0 0-16,33 66 31,-33-66-16</inkml:trace>
  <inkml:trace contextRef="#ctx0" brushRef="#br0" timeOffset="123236.0292">24044 14155 0,'0'0'0,"0"-33"15,0 0-15,33 0 16,-33 0-1,66 0 1,0 0 0</inkml:trace>
  <inkml:trace contextRef="#ctx0" brushRef="#br0" timeOffset="124352.4399">23085 14221 0,'-33'0'16,"0"0"47,33 33-63,0 1 31,-33-34-16,0 0 32,33-34-31,-33 1-16,-1 0 16,1 0-1,33 0 1,-33 33-16,33-33 0,33 33 31</inkml:trace>
  <inkml:trace contextRef="#ctx0" brushRef="#br0" timeOffset="125602.2238">24507 14288 0,'33'0'16,"-33"-34"-1,0 68 17,-33-1-17,33 0 1,0 0-16,-33-33 15,0 66 1,0-66 0,0 0-1,33-33 1,0-33 0,0 0-1,33 32 1,0 1-1,0 0 1,0 33 0,0 0-1,0 33-15,-33 0 16,33 34 0,-66-34-16,33 99 15,-33 0 1,33 34 15,-33-1-31</inkml:trace>
  <inkml:trace contextRef="#ctx0" brushRef="#br0" timeOffset="125784.3694">24606 15180 0,'0'34'94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.4" units="1/cm"/>
          <inkml:channelProperty channel="Y" name="resolution" value="6.4" units="1/cm"/>
          <inkml:channelProperty channel="T" name="resolution" value="1" units="1/dev"/>
        </inkml:channelProperties>
      </inkml:inkSource>
      <inkml:timestamp xml:id="ts0" timeString="2025-07-18T02:31:00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6681 8698 0,'33'0'109,"0"-33"-62,0 33-32,0 0 1,0 0 15,0 0-15,0 0 0,0 0 15,0 0-16,0 0 17,1 0-1,-1 33 0,0-33 0,0 0 1,0 0 15,0 0-1,-33 33-30,33-33 15,0 0 16</inkml:trace>
  <inkml:trace contextRef="#ctx0" brushRef="#br0" timeOffset="606.9967">7904 9128 0,'34'0'31,"-1"33"0,-33 0-31,0 33 16,0-33-16,0 1 16,0 32-16,0-33 15,0 33-15,0-33 16,0 0-16,0 0 15</inkml:trace>
  <inkml:trace contextRef="#ctx0" brushRef="#br0" timeOffset="907.0394">8070 9128 0,'33'0'31,"-33"33"-15,0 0-16,0 33 15,0-33-15,0 100 16,0-34 0,0-66-1</inkml:trace>
  <inkml:trace contextRef="#ctx0" brushRef="#br0" timeOffset="1473.5927">8301 9194 0,'0'33'47,"-33"0"-32,33 0 1,0 34-16,0-34 16,0 33-1,33 0 1,-33-33-1,33-33 1,0 0 0,1 0-1,-1-33 1,0-33 0,-33 0-1,0-34 1,-33 34-1,0 0 1,33 33-16,-67 0 16,34 33-1,0 33 1,0 0 0,0 33-1,33 0 1,0-32-16</inkml:trace>
  <inkml:trace contextRef="#ctx0" brushRef="#br0" timeOffset="2208.436">8731 9161 0,'0'-33'16,"0"66"15,33-33-31,-33 33 16,-33 33 0,33 1-1,-33-1 1,0 0-1,33-33 1,-33 0 0,0-33 15,33-33-15,-33 33-1,33-33 1,33 0-1,-33 0 1,33-33 0,-33-1-1,33 34 1,0-33 0,0 33-1,0 33 1,0 0-1,0 33 1,1 0 0,-1 66-1,-33-32 17,0-34-32,0 0 15,0 33-15,0-33 0,0 0 16</inkml:trace>
  <inkml:trace contextRef="#ctx0" brushRef="#br0" timeOffset="2523.4127">9062 9128 0,'0'0'15,"33"0"17,-33 33-17,0 0 1,0 66-1,0-32 1,0 32 0,0 0-1</inkml:trace>
  <inkml:trace contextRef="#ctx0" brushRef="#br0" timeOffset="3123.2443">9393 9161 0,'0'0'0,"33"-33"0,0 33 16,0 33 15,-33 0-15,0 0-1,0 0-15,0 34 16,-33 32-1,0-66 1,0 33 0,0-66-1,0-33 1,33-33 15,0 0-15,33-1-1,-33 34-15,0 0 16,66 0-16,-66 0 16,66 0-1,-33 66 1,0 0 0,0 66-1,0 1 1,-33-1-1,0-33 1</inkml:trace>
  <inkml:trace contextRef="#ctx0" brushRef="#br0" timeOffset="3773.16">9790 9459 0,'0'33'47,"0"0"-16,33-33-15,-33-33 46,33 33-46,-33-33-1,0 0-15,0 0 16,0 0 0,0-34-1,0 1 1,0 33-16,-33 0 15,0 0 1,0 0-16,-1 33 16,1-33-1,66 33 32,1 0-31,-1-33-1,33 33 1,0-33 0,-33 33-16</inkml:trace>
  <inkml:trace contextRef="#ctx0" brushRef="#br0" timeOffset="4616.344">10120 9260 0,'33'-33'0,"0"33"31,-33 33-15,0 0-1,0 1-15,-33-1 16,33 33 0,-33-33-1,33 0 1,0-66 15,0 0-15,0 0-16,0-33 15,33 32 1,0-32 15,1 66-31,-1-33 16,0 33-16,-33 33 15,33 0 1,0 34 0,0-34-1,-33 33 1,33 0 0,-33-33-1,33-33 16,-33-33-15,0 0 0,0 0-16,0-66 15,0 32 17,0-32-17,-33 0 1,0 33-1,-33 33 1,33 0 0,33 66 15,33-33-15,0 0-16,0 33 15,33-33 1,0 0-16,33-33 15,-66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" units="1/cm"/>
          <inkml:channelProperty channel="Y" name="resolution" value="7.5" units="1/cm"/>
          <inkml:channelProperty channel="T" name="resolution" value="1" units="1/dev"/>
        </inkml:channelProperties>
      </inkml:inkSource>
      <inkml:timestamp xml:id="ts0" timeString="2025-07-25T06:33:17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7218 11896 0,'0'-22'0,"0"1"16,0 0 15,0 0-16,-21 21 1,21 21 47,-21 0-48,21 22-15,0-22 16,-22 21-16,22 0 15,22 1-15,-22-1 16,0 0-16,21-20 16,0-1-16,0 0 15,0 0-15,0-21 16,22 0-16,-22 0 16,21-21-16,-21 0 15,1-22-15,-1 1 16,0 0-16,-21-1 15,0 1-15,0-21 16,-21 20-16,-22 1 16,1 0-16,21 20 15,-21 1-15,20 21 16,-20 0-16,21 21 16,0 1-16,21-1 15,-21 0-15,21 21 16,0-21-16,21 1 15</inkml:trace>
  <inkml:trace contextRef="#ctx0" brushRef="#br0" timeOffset="632.1626">7662 11832 0,'0'0'0,"22"0"0,-22-21 16,0 0-1,0 0 1,-22 21 0,22-22-16,0 44 31,-21-22-31,21 21 16,-21 0-1,21 21-15,-21 1 16,21-1-16,0 0 15,0 1-15,0-1 16,21-21-16,-21 21 16,21-20-16,0-1 15,1-21-15,-1 0 16,21 0-16,-21 0 16,0-21-16,1-1 15,-1 1-15,0-21 16,0 21-16,-21-22 15,21 1-15,-42 0 16,21-1-16,-21 1 16,21 0-16,-42 21 15,20-1-15,1 22 16,-21 0-16,21 22 16,0-1-16,-1 0 15,1 0-15,0 21 16,21-20-16,21-1 15,-21 0-15</inkml:trace>
  <inkml:trace contextRef="#ctx0" brushRef="#br0" timeOffset="1207.8228">8022 11853 0,'0'-21'16,"0"42"62,0 0-62,0 1-1,0-1-15,0 21 16,0-21-16,0 22 16,21-1-16,-21-21 15,22 0-15,-1 22 16,0-43-16,0 21 15,21 0 1,-20-21-16,-1 0 16,0 0-16,21-21 15,-21 21-15,1-43 16,-1 22-16,0-21 16,-21 0-16,0-1 15,0 1-15,-21 0 16,0-1-16,-1 1 15,1 21-15,-21 0 16,0 21-16,-1 0 16,22 21-16,-21 21 15,-1 0-15,22 1 16,0-1-16,0 0 16,0 22-16</inkml:trace>
  <inkml:trace contextRef="#ctx0" brushRef="#br0" timeOffset="2087.5712">7303 12425 0,'-22'0'0,"22"-21"16,-21 21-1,0 0 17,0 21-32,21 0 15,-21 21-15,21 1 16,0-1-16,0 0 15,21 1-15,0-1 16,0 0-16,0-21 16,1 1-16,20-1 15,0-21-15,1 0 16,-22 0-16,21-21 16,-21-22-16,0 1 15,1 0-15,-22-1 16,-22-20-16,22 20 15,-21 22 1,-21-21-16,21 42 16,0-21-16,-1 42 15,1 0-15,0 0 16,0 0-16,42 22 16,0-22-16,0 21 15</inkml:trace>
  <inkml:trace contextRef="#ctx0" brushRef="#br0" timeOffset="2551.5151">7853 12446 0,'0'-21'0,"-21"21"16,21 21 0,-21 0-1,21 0-15,0 22 16,21-22-16,-21 21 16,0 0-1,21-20-15,0 20 16,-21-21-16,21 0 15,0-21-15,1 21 16,-1-21 0,0-21-16,-21 0 15,21-21-15,-21-1 16,0 1-16,-21 0 16,21 21-16,-42-22 15,20 22-15,1 0 16,-21 21-16,21 0 15,0 21-15,-1 0 16,22 0-16,0 1 16,0 20-16,22-21 15,20 0-15</inkml:trace>
  <inkml:trace contextRef="#ctx0" brushRef="#br0" timeOffset="2831.7128">8276 12382 0,'0'0'0,"0"22"31,0-1-31,0 21 16,0 0-16,0 1 15,0-1-15,-21 22 16,42-1-16,-42 1 16,21-1-16</inkml:trace>
  <inkml:trace contextRef="#ctx0" brushRef="#br0" timeOffset="3727.9077">7154 13144 0,'0'-21'32,"-21"42"-1,21 1-15,0 20-16,0-21 15,0 21-15,21 1 16,-21-1-16,22 0 15,-22-20-15,21 20 16,0-21-16,0 0 16,21 0-16,-20-21 15,20 0-15,0 0 16,1-21-16,-22 0 16,21-21-16,-21-1 15,0 1-15,-21 0 16,-21-22-16,21 22 15,-42 0-15,21 20 16,-22-20-16,22 42 16,0 0-16,0 0 15,0 21 1,0 0-16,-1 22 16,22-22-16,22 21 15,-22-21-15,21 1 16</inkml:trace>
  <inkml:trace contextRef="#ctx0" brushRef="#br0" timeOffset="4447.4612">7874 13102 0,'0'0'0,"0"-21"15,0 42 32,21 21-47,-21 1 16,0 20-16,0-20 15,21 20-15,-21-21 16,0 22-16,0-22 16</inkml:trace>
  <inkml:trace contextRef="#ctx0" brushRef="#br0" timeOffset="4967.8224">8192 13081 0,'0'21'32,"-22"-21"-17,22 21-15,0 0 16,-21 1-16,21 20 15,0-21-15,0 21 16,21 1-16,-21-1 16,22 0-16,-22 1 15,21-1-15,0-21 16,21-21-16,-21 21 16,22-21-16,-22 0 15,21-21-15,-21-21 16,1 21-16,-1-22 15,0-20-15,-21 21 16,0-22-16,-21 22 16,0-1-16,-22 1 15,22 21-15,-21 0 16,-1 42-16,1-21 16,0 21-16,-1 21 15</inkml:trace>
  <inkml:trace contextRef="#ctx0" brushRef="#br0" timeOffset="5840.165">7408 13779 0,'0'0'0,"0"-21"16,-21 21-1,21-21 1,-21 21 0,0 21-1,0 0-15,21 1 16,-21 20-16,21 0 15,0 22-15,21-22 16,-21 22-16,42-22 16,-21 0-1,22 1-15,-1-22 16,-21-21-16,21 0 16,1-21-16,-1-1 15,-21-20-15,0-21 16,1-1-16,-1 1 15,-21-1-15,-21 1 16,21 20-16,-22 1 16,1 21-1,0 42-15,0-21 16,21 42-16,0-21 16,0 22-16,0-22 15</inkml:trace>
  <inkml:trace contextRef="#ctx0" brushRef="#br0" timeOffset="6215.5635">7959 13695 0,'0'0'0,"0"21"47,0 21-47,21-21 16,-21 43-16,0-22 15,21 1-15,-21-1 16,0 21-16,21-20 16,-21-1-16,0 0 15</inkml:trace>
  <inkml:trace contextRef="#ctx0" brushRef="#br0" timeOffset="6527.8585">8424 13695 0,'0'0'0,"0"21"0,0 0 16,0 0-16,0 22 15,22-1-15,-22 0 16,0 1-16,21-1 15,0 21-15,-21-20 16,21 20-16,0-20 16</inkml:trace>
  <inkml:trace contextRef="#ctx0" brushRef="#br0" timeOffset="8127.6391">7324 14605 0,'0'0'0,"21"-21"16,-21 0 0,0-1-1,0 44 1,21-1-16,-21 21 16,0 0-16,0 22 15,0-22-15,0 22 16,0-1-16,21-20 15,-21 20-15</inkml:trace>
  <inkml:trace contextRef="#ctx0" brushRef="#br0" timeOffset="8775.702">7853 14584 0,'0'0'0,"0"-21"16,-21 42 15,21 21-15,-21-21-16,21 22 15,0-1-15,0 0 16,21 22-16,-21-1 16,21-20-16,0-1 15,0 0-15,0-21 16,1 22-16,20-43 16,-21 21-16,21-21 15,-20 0-15,-1-21 16,21 0-16,-21-1 15,-21-20-15,21 0 16,-21-22-16,0 22 16,0 0-16,-21-1 15,-21 1 1,21 0-16,0 42 16,-22-22-16,22 22 15,0 22-15,0-1 16,21 0-16,0 21 15,0-21-15,0 1 16,0-1-16,21 0 16</inkml:trace>
  <inkml:trace contextRef="#ctx0" brushRef="#br0" timeOffset="9255.9767">8424 14605 0,'0'0'0,"-21"-21"0,21 0 15,0 42 32,0 0-31,0 21-16,0-21 15,0 22-15,0 20 16,21-20-16,1 20 16,-1-21-16,0 1 15,21-22-15,-21 0 16,22 0-16,-22-21 15,21 0-15,-21-21 16,22 0-16,-22-21 16,0-1-16,-21 1 15,21 0-15,-42-1 16,21 1-16,-42 0 16,21 20-16,-1 1 15,-20 0-15,0 42 16,21-21-16,-22 21 15,1 22-15</inkml:trace>
  <inkml:trace contextRef="#ctx0" brushRef="#br0" timeOffset="9984.2057">7430 15367 0,'0'0'0,"21"0"15,-42 21 1,21 0 0,0 0-16,21 22 15,-21 20-15,0-20 16,21-1-16,-21 21 16,0-20-16,21-1 15,-21 0-15,0-20 16</inkml:trace>
  <inkml:trace contextRef="#ctx0" brushRef="#br0" timeOffset="10608.2695">7980 15452 0,'-21'-22'15,"21"44"1,-21-1 15,21 21-31,0-21 16,0 22-16,0 20 15,21-21-15,-21 1 16,21-22-16,0 21 16,0-21-16,0 1 15,1-22-15,-1 0 16,0 0-16,0-22 16,0-20-16,0 0 15,1-1-15,-22 1 16,0-21-16,-22 20 15,1 1-15,0 0 16,0-1-16,0 43 16,0 0-16,-1 21 15,22 22 1,0-22-16,0 0 16,22 21-16,-1-20 15,0-1-15,0-21 16</inkml:trace>
  <inkml:trace contextRef="#ctx0" brushRef="#br0" timeOffset="11039.8386">8700 15325 0,'0'-22'16,"0"44"15,0 20-15,21-21-16,-21 21 16,0 1-16,21-1 15,-21 22-15,0-22 16,21 0-1,-21 1-15,0-1 0,21 0 16,-21-21 0,0 1-16,0-1 15</inkml:trace>
  <inkml:trace contextRef="#ctx0" brushRef="#br0" timeOffset="11759.4775">7557 16171 0,'-22'-21'0,"22"42"62,22 0-62,-22 22 16,0-1-16,21 0 16,-21 22-16,21-1 15,-21-20-15,21-1 16,-21 0-16,21 1 15,-21-22-15,21 0 16</inkml:trace>
  <inkml:trace contextRef="#ctx0" brushRef="#br0" timeOffset="12247.6844">8128 16129 0,'0'0'0,"21"21"32,-21 0-17,0 0-15,21 22 16,-21-1-16,0 22 16,22-22-16,-22 21 15,21-20-15,-21-1 16,0-21-16,21 0 15</inkml:trace>
  <inkml:trace contextRef="#ctx0" brushRef="#br0" timeOffset="12703.7714">8615 16129 0,'-21'0'0,"21"21"16,-21-21 0,21 21-16,0 22 15,21-22-15,-21 21 16,0 0-16,0 1 15,21-1-15,-21 0 16,21 1-16,0-1 16,0-21-16,1 0 15,-1-21-15,0 0 16,0-21-16,0 0 16,-21 0-16,21-21 15,1-1-15,-22 1 16,0-22-16,-22 22 15,22 0-15,-21-1 16,0 1 0,0 21-16,0 0 0,0 21 15,-1 0 1,-20 21-16,21 21 16,0 1-16</inkml:trace>
  <inkml:trace contextRef="#ctx0" brushRef="#br0" timeOffset="13280.0094">7578 16954 0,'0'22'31,"0"-1"-31,0 0 16,0 21-16,21 22 15,-21-22-15,0 22 16,0-1-16,0-21 15,0 1-15,21-1 16,-21-21-16,0 0 16</inkml:trace>
  <inkml:trace contextRef="#ctx0" brushRef="#br0" timeOffset="13663.6727">8192 16870 0,'0'0'0,"0"42"31,0-21-15,0 22-16,0 20 15,0-21-15,0 22 16,0-22-16,0 1 15,0-1-15,0 0 16,21-21-16,-21 1 16</inkml:trace>
  <inkml:trace contextRef="#ctx0" brushRef="#br0" timeOffset="13999.8476">8848 16870 0,'0'0'0,"21"0"0,-21 21 16,21 0-1,-21 21-15,0-20 16,0 20-16,0 0 16,0 22-16,0-22 15,0 0-15,0 22 16,0-22-16,0 1 16,0-22-16,21 0 15,-21 0-15,0 0 16,-21-21-1</inkml:trace>
  <inkml:trace contextRef="#ctx0" brushRef="#br0" timeOffset="20015.4664">6011 11959 0,'-21'0'0,"0"0"0,0 21 15,0-21 1,0 21-16,-1 1 15,1 20-15,0-21 16,21 21-16,-21 1 16,21 20-16,-21-20 15,42 20-15,-21 22 16,0-22-16,21 22 16,0-22-16,0 22 15,1 0-15,-1-1 16,0 1-16,21 0 15,1-1-15,-1 1 16,0-21-16,1-1 16,20 22-16,-21-22 15,1 1-15,-1-1 16,0-20-16,-20 20 16,-1 1-16,0-1 15,0 1-15,-21-1 16,0 1-16,0-1 15,0 1-15,-21-1 16,21-21-16,-42 22 16,20-1-1,-20 1-15,0-22 16,-1 22-16,1-22 16,-21 0-16,41 1 15,-20-1-15,21-21 16,0 0-16,0 1 15,-1-22 1,44 0-16,-1-22 16,21 22-1,-21-21-15,22 21 16,-1 0-16,0 0 16,1 21-16,-22 1 15,21 20-15,-21 0 16,-21 43-16,21 0 15,-21 20-15,-21 1 16,21 21-16,-21 0 16,21 0-16,-21 0 15,21 0-15,0 0 16,0-21-16,0 0 16,0 0-16,0-22 15,21-20-15,0-1 16,0 1-1,-21-43-15,22 21 16,-1-42-16</inkml:trace>
  <inkml:trace contextRef="#ctx0" brushRef="#br0" timeOffset="21071.2007">2858 14224 0,'0'0'0,"21"0"16,-21-21-1,0 0 1,0-1-16,0 1 16,-21 0-1,-1 0 1,1 42-1,0-21-15,0 21 16,0 0-16,0-21 16,21 22-16,0-1 15,0 0-15,21 0 16,0-21-16,21 21 16,1 0-16,-1-21 15,21 22-15,-20-1 16,-1-21-16,0 21 15,1 0-15,-1 0 16,-21 0-16,0 1 16,-21-1-1,0 0-15,-21-21 16,0 21-16,-21-21 16,21 0-16,-22-21 15,22 21-15,0-42 16,0 20-16,0-20 15,21 0 1,-22-1-16,44-20 16,-22 21-16,0-1 15,21 22-15,0 0 16,-21 0-16,21 21 16</inkml:trace>
  <inkml:trace contextRef="#ctx0" brushRef="#br0" timeOffset="21415.566">3514 14033 0,'21'0'16,"0"22"-1,-21 20 1,21-21-16,-21 43 15,21-22-15,-21 0 16,22 22-16,-22-22 16,21 0-16,-42-20 15</inkml:trace>
  <inkml:trace contextRef="#ctx0" brushRef="#br0" timeOffset="21615.6054">3683 14033 0,'-21'22'31,"21"20"-31,21 21 16,-21 1-16,0-22 16,21 22-16,-21-1 15,21 1-15,-21-22 16,22-21-16</inkml:trace>
  <inkml:trace contextRef="#ctx0" brushRef="#br0" timeOffset="22111.826">3852 14139 0,'0'0'0,"0"21"16,-21-21-1,21 22-15,21-1 16,-21 21-16,0-21 16,22 22-16,-22-22 15,21 21-15,-21-21 16,21 0-16,0 1 15,-21-1-15,21 0 16,0-21-16,1 21 16,-22-42-16,21 21 15,-21-21-15,21 0 16,-21-22-16,-21 22 16,21-21-16,-21-1 15,-1-20-15,1 42 16,-21-22-1,21 22-15,-22 0 16,22 21-16,0 0 16,0 21-16,0 0 15,21 22-15,-21-22 16,21 21-16,0 1 16,21-22-16,-21 21 15,21-21-15,0 0 16,-21 1-16</inkml:trace>
  <inkml:trace contextRef="#ctx0" brushRef="#br0" timeOffset="22799.6381">4233 14139 0,'0'0'0,"0"-21"15,22 21-15,-22-21 16,21 21-16,-21-21 15,21 42-15,-21 0 16,21 0 0,-42 22-16,21-22 15,-21 42-15,21-20 16,-21-1-16,-22-21 16,22 21-16,0-20 15,0-22-15,0-22 16,21 1-1,0-21-15,0 0 16,0-1-16,21 1 16,0 0-16,0 20 15,21-20 1,-20 21-16,-1 0 16,0 0-16,0 21 15,0 21-15,-21 0 16,21 0-16,1 0 15,-1 22-15,-21-1 16,21 0-16,-21-21 16,21 22-16,-21-1 15,0-21-15</inkml:trace>
  <inkml:trace contextRef="#ctx0" brushRef="#br0" timeOffset="23056.5344">4593 14033 0,'0'0'16,"0"-21"-16,21 42 0,-21 1 15,22-1 1,-22 21-16,0 0 15,0 1 1,0-1-16,0 22 16,0-22-16,0 21 15,0-20-15,-22-1 16</inkml:trace>
  <inkml:trace contextRef="#ctx0" brushRef="#br0" timeOffset="23695.9318">4847 14118 0,'0'0'0,"0"-21"16,21 21-16,-21 21 47,22-21-47,-22 21 15,0 0-15,0 22 16,0-22-16,0 21 16,0-21-16,-22 22 15,22-22-15,-21 0 16,0 0-16,21 0 15,-21-21-15,0-21 16,21 0 0,0 0-16,-21 0 15,42-22-15,-21 22 16,0-21-16,21 21 16,0-22-16,0 1 15,0 21-15,1 0 16,-1 0-16,0 21 15,0 0-15,0 21 16,-21 21-16,21 0 16,-21 1-1,0 20-15,22 1 0,-22-22 16,0 22 0</inkml:trace>
  <inkml:trace contextRef="#ctx0" brushRef="#br0" timeOffset="24247.6795">5186 14330 0,'-21'0'0,"21"21"15,0 0 17,21 0-17,0 0 1,0-21 0,-21 22-1,21-44-15,1 1 31,-1 0-15,-21 0 0,0 0-16,0 0 15,0-22-15,0 1 16,-21 21-16,21-22 16,-22 1-16,1 21 15,-21-21-15,21 42 16,0-22-16,-1 22 15,1 0-15,0 0 16,0 0 0,42 22-1,0-22 1,22 0 0,-22-22-16,21 22 15,0-21-15,22 0 16,-22 0-16,1 0 15</inkml:trace>
  <inkml:trace contextRef="#ctx0" brushRef="#br0" timeOffset="24991.6813">5588 14182 0,'0'0'0,"0"-22"16,21 1-1,0 42 17,-21 1-17,0-1-15,0 21 16,-21 0-16,21-20 15,0 20-15,-21-21 16,21 0-16,0 0 16,-21-21-16,21-21 31,0 0-31,0 0 16,0-21-16,21 20 15,-21 1-15,21-21 16,-21 21-16,21 21 15,-21-21-15,22 21 16,-1 0-16,0 0 16,-21 21-1,21 0 1,-21 0-16,21 0 16,0 0-1,-21 1-15,22-1 16,-22 0-16,21-21 15,-21 21 1,-21-42 15,21 0-15,0 0-16,0-22 16,-22 1-16,22 0 15,-21-1-15,0-20 16,0 20-16,0 1 15,0 0-15,-22 21 16,22-1-16,0 22 16,0 22-16,21-1 15,0 0-15,0 0 16,21 0-16,0-21 16,21 0-16,22-21 15,-1 0-15,22-43 16,21-20-1</inkml:trace>
  <inkml:trace contextRef="#ctx0" brushRef="#br0" timeOffset="31607.8126">2688 12975 0,'0'0'0,"0"-21"0,-21 21 16,0 0-16,0-21 15,0 0 1,21-1 0,0 1-16,0 0 15,0 0-15,21 0 16,0 0-16,0-1 15,0 1-15,0 0 16,1 0-16,-1 21 16,0-21-1,0 42-15,0 0 16,-21 0 0,0 0-16,-21 22 15,21-1-15,-21 22 16,0-22-16,-22 21 15,22 1-15,-21-22 16,21 1-16,0-1 16,21 0-16,0-21 15,21-21-15,0 0 16,21 0-16,1-21 16,-1 0-16,0 21 15,1-21-15,20 21 16</inkml:trace>
  <inkml:trace contextRef="#ctx0" brushRef="#br0" timeOffset="33199.3777">2942 12298 0,'-21'0'16,"0"0"62,42-21 0,0-1-62,0 22-16,1-21 15,-1 0-15,0 21 16,0 0-16,0 0 16,22 0-16,-22 0 15,0 21-15,0-21 16,-21 21-16,0 1 16,0-1-16,-21 0 15,21 21-15,-21-42 16,0 21-16,21 1 15,21-44 17,0 22-17,21 0-15,1 0 16,-22 0-16,21 0 16,-21 0-16,0 22 15,-21-1-15,0 0 16,-21 0-16,0 21 15,0-20-15,-21-1 16,-1 0-16,22 0 16,-21-21-16,21 0 15,-1 21-15</inkml:trace>
  <inkml:trace contextRef="#ctx0" brushRef="#br0" timeOffset="33776.0526">3556 12933 0,'0'-21'47,"21"21"-47,22 0 15,-22 0-15,21-22 16,-21 22-16,22 0 15,-1 0-15,-21 0 16,0 0-16,0 0 16</inkml:trace>
  <inkml:trace contextRef="#ctx0" brushRef="#br0" timeOffset="34071.8619">3556 12806 0,'0'0'15,"-21"-21"-15,0 21 0,42 0 47,21-22-31,-21 22-16,22-21 15,20 21-15,-20-21 16,-1 0-16,0 21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" units="1/cm"/>
          <inkml:channelProperty channel="Y" name="resolution" value="7.5" units="1/cm"/>
          <inkml:channelProperty channel="T" name="resolution" value="1" units="1/dev"/>
        </inkml:channelProperties>
      </inkml:inkSource>
      <inkml:timestamp xml:id="ts0" timeString="2025-07-25T06:39:45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17230 14647 0,'0'0'0,"0"-21"0,-21 21 15,21 21 32,0 0-47,0 1 16,0 20-16,0 0 15,0 1-15,0 20 16,0 22-16,-22-1 16,22-20-16,0 21 15,-21-22-15,21 22 16,-21-22-16,21-20 16</inkml:trace>
  <inkml:trace contextRef="#ctx0" brushRef="#br0" timeOffset="1367.8377">17272 14478 0,'0'0'0,"0"-21"16,21 21-16,22 0 16,-22-21-16,21 21 15,0 0-15,22 0 16,-22-22-16,22 22 16,-1 0-16,1 0 15,-22-21-15,22 21 16,-22 0-16,0 0 15,-21-21-15,1 21 16,-1 0-16,0 0 16,0 0 77,-21 21-93,0 0 16,21-21 0,-21 22-16,0 20 15,21 0-15,-21 1 16,22 20-16,-22 1 16,21-1-16,-21 22 15,21-22-15,-21 22 16,21-22-16,-21 22 15,21-21-15,-21-1 16,21 1-16,-21-1 16,22-21-16,-22 22 15,0-22-15,21 1 16,-21-1-16,0-21 16,0 0-16,21 0 15,-21 1-15,0-1 31,0-42 16,-21 21-47,21 21 16,-21-21 0,-1 0-1,1 0-15,0 0 16,0 0-16,-21 0 15,-1 0-15,-20 0 16,-1 0-16,22 0 16,-22 21-16,1-21 15,-1 0-15,1 21 16,-1-21-16,22 0 16,0 0-16,-1 0 15,1 21-15,0-21 16,21 0-16,-22 0 15,22 0-15,0 0 16,0 0-16,0 21 16,-1-21-16,1 0 15,0 0-15,0 0 16,0 0-16,0 0 16,-1 0-1,1 0 1,0 0-1,0 0 1,0 0 15,42-21 16,-21 0-31,21 21-1,-21-21-15,0 0 16,0 0-16,0-1 16,0 1-16,-21-21 15,21 0-15,-21-22 16,0 22-16</inkml:trace>
  <inkml:trace contextRef="#ctx0" brushRef="#br0" timeOffset="2168.1135">19410 14541 0,'0'0'0,"-21"0"16,21-21-16,-21 21 15,21 21 1,0 1-1,21 20-15,-21 21 16,0 22-16,0 0 16,0 21-16,0-1 15,-21 22-15,21-21 16,-22 21-16,1-21 16,21-21-16,-21-1 15,0-20-15,21-1 16,0-41-1</inkml:trace>
  <inkml:trace contextRef="#ctx0" brushRef="#br0" timeOffset="2911.8874">19410 14330 0,'0'0'0,"0"-21"16,0-1-16,0 1 16,21 21-16,0-21 15,22 21-15,-1 0 16,0 21-16,22-21 15,-1 0-15,1 0 16,-1 21-16,22-21 16,-22 0-16,1 0 15,-22 0 1,1 0-16,-1 0 16,-21 0-16,0 0 15,0 0-15,-42 0 47,21 22-31,0 20-16,21 0 15,-21 22-15,0-1 16,22 22-16,-22 0 16,21-1-16,0 22 15,-21-21-15,21 21 16,0-22-16,0 1 15,-21-22-15,22 22 16,-1-21-16,-21-1 16,21 1-16,-21-22 15,0 21-15,21-20 16,-42-1-16,21 0 16,0-20-16,-21-1 15,21 0-15,-21 0 16,-1-21-16,-20 21 15,21-21 1,-43 0-16,1 0 16,-1 0-16,-20 0 15,-1 0-15,-21 0 16,22 0-16,-1 0 16,0-21-16,22 21 15,20-21-15,1 0 16,42 0-16</inkml:trace>
  <inkml:trace contextRef="#ctx0" brushRef="#br0" timeOffset="6328.2263">13504 16954 0,'0'-21'0,"0"0"31,22 0 32,-1 42-48,0-21 1,0 0-16,21 0 16,-20-21-16,20 21 15,0 0-15,1 0 16,-1-21-16,21 21 15,-20 0-15,-1-21 16,0 21 0,1-22-16,20 22 15,-20 0-15,-1-21 16,0 21-16,1 0 16,-1 0-16,0-21 15,22 21-15,-22-21 16,22 21-16,-22 0 15,21-21-15,1 21 16,-1 0-16,-20-21 16,20 21-16,1 0 15,-22 0-15,0-22 16,22 22-16,-22 0 16,1 0-16,20 0 15,-21 0-15,1-21 16,-1 21-16,22 0 15,-22 0-15,0 0 16,1 0-16,-1 0 16,0 0-16,1 0 15,-1 0-15,21 0 16,-20 0-16,-1 0 16,0 21-16,1-21 15,-1 0-15,0 0 16,1 22-16,-1-22 15,0 0 1,-20 0-16,20 21 16,0-21-16,-21 0 15,22 21-15,-22-21 16,0 0-16,0 21 16,0-21-16,22 0 15,-22 21-15,0-21 16,0 0-16,0 0 15,1 0-15,-1 0 16,-21 21-16,21-21 16,0 0-16,0 0 15,0 0 1,1 0 0,-1 0-1,0 0-15,0 0 16,0 0-1,0 0-15,1 0 16,-1 0-16,0 0 16,0 0-16,0 0 15,0 0 1,22 0-16,-22 0 16,21 0-16,-21-21 15,22 21-15,-22 0 16,21 0-16,-21 0 15,22 0-15,-22-21 16,21 21-16,-21 0 16,1 0-16,20 0 15,-21 0-15,0-21 16,0 21-16,1 0 16,-1 0-16,0 0 15,0 0-15,0 0 16,0 0-16,1 0 15,-1 0-15,0 0 16,0-21-16,0 21 16,0 0-16,1 0 15,-1 0-15,0 0 16,0-21-16,0 21 16,0 0-16,1 0 15,-1-22-15,0 22 16,21 0-16,1-21 15,-22 21-15,21 0 16,-21 0 0,22 0-16,-1-21 15,-21 21-15,21 0 16,1 0-16,-1 0 16,0 0-16,1-21 15,-1 21-15,0 0 16,-20 0-16,20 0 15,0 0-15,1 0 16,-1 0-16,-21-21 16,21 21-16,-20 0 15,20 0-15,0 0 16,1 0-16,-1 0 16,-21 0-16,21 0 15,1 21-15,-1-21 16,0 0-16,1 0 15,-1 0-15,0 0 16,1 0-16,-22 0 16,21 0-16,1 0 15,-22 0-15,21 0 16,-21 0-16,0 21 16,22-21-16,-22 0 15,0 0 1,0 0-16,0 0 15,1 0-15,-1 0 16,0 0 15,-42 0 63,21-21-78</inkml:trace>
  <inkml:trace contextRef="#ctx0" brushRef="#br0" timeOffset="7407.6557">19579 15875 0,'0'21'78,"21"0"-78,-21 0 16,0 1-16,0 20 15,22-21-15,-22 21 16,0 1-16,0-1 16,0 0-16,21 1 15,-21-1-15,0 0 16,0 1-16,21-22 15,-21 0-15,0 0 16,0 0-16,0 1 16,21-1-1,-42-21 1,21 21-16,0 0 31,-21-21-31</inkml:trace>
  <inkml:trace contextRef="#ctx0" brushRef="#br0" timeOffset="8847.9064">17568 15727 0,'0'0'0,"0"-21"32,0 42 30,0 0-62,0 0 16,0 0-16,22 0 15,-22 22-15,21-1 16,-21 0-16,0 1 16,21-1-16,-21 22 15,0-22 1,21 21-16,-21-20 16,21-1-16,-21 0 15,0 1-15,21-1 16,-21 0-16,22-20 15,-22 20-15,0-21 16,21 0-16,-21 0 16,0 1-16,0-1 15,0 0 1,0 0 15,0 0-15,0 0 15,0 1-15,0-1 15,-21-21 78</inkml:trace>
  <inkml:trace contextRef="#ctx0" brushRef="#br0" timeOffset="10327.8383">13885 16679 0,'22'-21'47,"-1"21"-16,0 0-15,0 0 31</inkml:trace>
  <inkml:trace contextRef="#ctx0" brushRef="#br0" timeOffset="13088.3315">17209 16425 0,'21'0'171,"-21"-21"-155,0 0 0,0 0-1,-21 21 1,21-21-16,0-1 16,0 1-1,-22 0 1,22 0-1,0 0 1,0 0 0,0-1-1,0 1 1,-21 21-16,21-21 16,0 0-1,-21 0 1,21 0 31,21 21 78,-21-22-110,0 1 48,-21 21 93,21 21-140,-21 1-1,21-1-15,0 0 16,-21 0-16,0 0 16,21 0-1,-22 1-15,22-1 16,-21-21-16,21 21 15,21-21 32,1-21-31,-1 21 15,-21-21-31,21 21 16,0 0-1,0 0 1,-21-22-16,21 22 16,1 0-1,-22-21 1,-22 0 0,22 0-1,-21 0-15,21 0 16,-21 21-16,21-22 15,-21 22 1,0 0 0</inkml:trace>
  <inkml:trace contextRef="#ctx0" brushRef="#br0" timeOffset="14000.0342">13483 16277 0,'0'0'15,"-21"-21"-15,21 0 16,0 0 15,-21 21-15,0 0 15,0 21-15,21 0-16,-22 0 15,1 21-15,0 1 16,0 20-16,0-20 16,0-1-16,21 0 15,21 1-15,-21-22 16,42 0-16,-21-21 16</inkml:trace>
  <inkml:trace contextRef="#ctx0" brushRef="#br0" timeOffset="14431.8763">13716 16425 0,'0'0'15,"-21"-21"-15,0 21 16,0 21-1,-1-21-15,22 21 16,-21 1-16,21-1 16,0 0-16,0 0 15,0 0-15,0 0 16,21 1-16,-21-1 16,0 0-16,22-21 31,-22-21-16,21 0-15,-21-1 16,0-20-16,-21 21 16,21-21-16,0 20 15,-22 1-15,22 0 16,-21 21-16,0 0 16,21 21-1,0 0-15,0 1 16,21-1-16,-21 0 15,0 0-15</inkml:trace>
  <inkml:trace contextRef="#ctx0" brushRef="#br0" timeOffset="14847.8597">13843 16383 0,'0'0'0,"0"21"32,21 0-17,-21 0 1,0 1-16,0-1 16,0 0-16,0 0 15,21-42 1,-21 0-1,0 0 1,0-1-16,22 1 16,-22 0-16,21 0 15,0 0-15,0 21 16,0-21-16,0 21 16,1 0-1,-22 21-15,0 0 16,0 21-16,0-21 15,-22 22-15,22-22 16,0 21 0,-21-21-16,21 1 15</inkml:trace>
  <inkml:trace contextRef="#ctx0" brushRef="#br0" timeOffset="15111.8729">14118 16002 0,'0'0'0,"0"-21"0,0 42 31,21 0-31,-21 0 16,0 43-16,22-22 15,-22 22-15,0-1 16,21 1-16,-21-22 16,0 21-16,21-20 15,-21-1-15,21-21 16</inkml:trace>
  <inkml:trace contextRef="#ctx0" brushRef="#br0" timeOffset="15352.1415">14055 16277 0,'-21'-21'16,"21"0"-16,0 0 15,21-1-15,-21 1 16,21 0-16,0 0 15,21 0-15,-20 0 16,-1-1-16,21 22 16,-21 0-16,22 22 15,-22-22-15</inkml:trace>
  <inkml:trace contextRef="#ctx0" brushRef="#br0" timeOffset="15967.9175">14351 16298 0,'0'-21'16,"21"21"-16,-21-21 16,21 0-1,1 21-15,-1-21 16,0 21-16,0 21 15,0-21 1,0 21-16,1 0 16,-1 0-16,0 22 15,-21-1-15,0-21 16,0 21-16,-21-20 16,21-1-16,-21-21 15,21 21-15,-22-42 16,22 0-16,0-1 15,-21 1-15,21 0 16,21 0-16,-21-21 16,0 20-16,22 1 15</inkml:trace>
  <inkml:trace contextRef="#ctx0" brushRef="#br0" timeOffset="16359.8704">14626 16192 0,'0'22'16,"0"-1"-1,0 0-15,0 21 16,0-21-16,0 1 16,21 20-16,1-21 15,-1 0 1,-21 0-16,21-21 15,0 22-15,0-22 16,0 0-16,1-22 16,-22 1-1,0 0-15,0 0 16,0-21-16,-22 20 16,22 1-16,-21 0 15,0 0-15,0 21 16,0 0-16,0 0 15,-1 0-15,1 21 16,21 0-16,-21-21 16,21 21-16,21 1 15</inkml:trace>
  <inkml:trace contextRef="#ctx0" brushRef="#br0" timeOffset="16655.9276">14880 15833 0,'0'0'0,"21"0"31,-21 21-31,0 21 16,22 0-16,-1 1 15,-21 20-15,21 1 16,0-1-16,0-20 16,0 20-16,-21-21 15,22 22-15,-1-22 16,-21-21-16,21 22 16,-21-22-16,21 0 15,-21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" units="1/cm"/>
          <inkml:channelProperty channel="Y" name="resolution" value="7.5" units="1/cm"/>
          <inkml:channelProperty channel="T" name="resolution" value="1" units="1/dev"/>
        </inkml:channelProperties>
      </inkml:inkSource>
      <inkml:timestamp xml:id="ts0" timeString="2025-07-25T06:49:00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11113 14965 0,'0'0'0,"-22"0"16,1-21 15,42 21 47,1 0-62,-1 0-1,0 0-15,0 0 16,21-22-16,-20 22 16,20 0-16,-21 0 15,21 0-15,-20-21 16,20 21-16,-21 0 15,21 0-15,-20 0 16,-1 0-16,0 0 16,0 0-16,0 0 15,0-21 1,1 21 0,-1 0-1,0 0 1,0 0-1,0 0 1,0 0-16,1-21 16,-1 42-1,-21-42 1,21 42 0,-21-42 30,0 0-30,0 0 0,0-1-1,0 1 1,0-21-16,0 21 16,0 0-16,0-1 15,0 1-15,0 0 16,0 0-16,0 0 15,0 0-15,0-1 16,0 1 0,0 0 15,0 0 78,21 21-93,-21-21 0,21 21 62,-21-21-63,21 21 32,-21-22-31,22 22-1,-1 0-15,0-21 16,0 21 0,21 0-16,-20 0 15,-1 0-15,21-21 16,-21 21-16,0 0 16,1 0-1,-1 0 1,-21 21 15,21-21 78,-21 21-77,21-21-17,-21 22 1,0-1 0,0 0-1,0 0-15,0 0 16,-21 22-16,21-22 15,0 21-15,0-21 16,0 0-16,0 1 16,-21-1-16,21 0 15,0 0-15,0 0 16,0 0 15,0 1-15,-21-22-1,21 21-15,21 0 16,-21 0 15,21-21 32,0 0-48,0-21 1,0 21 0,1 0-1,-1-21-15,0 21 16,0-21 0,0 21-1,0 0-15,1 0 16,-1-22-1,0 22-15,0 0 16,0 0 0,0 0-1,1 0 1,-1 0-16,0 0 16,0 0-1,0 0 1,0 0 15,-21-21 16,0 0-31,-21 21-1,21-21-15,0 0 16,0 0-16,0-1 15,0 1 1,0 0-16,0 0 16,0 0-16,0 0 15,0-1-15,21 1 16,-21 0-16,0 0 16,0 0-1,0 0 1,0-1-1,-21 22 1,42 0 15,1 0 1,-1-21-17,0 21-15,0 0 16,21 0-16,1 0 15,-1-21-15,0 21 16,1 0-16,-22 0 16,21 0-16,-21 0 15,1 0-15,-1 0 16,0 0-16,0 0 16,-21 21 93,0 0-78,0 1-15,0-1-1,0 0 1,0 0-16,0 0 16,0 0-16,0 1 15,0-1-15,-21 0 16,21 0-16,0 0 16,0 0-16,-21 1 15,21-1-15,0 0 16,0 0 15,0 0 94,0 0-78,0 1 94,21-44-110,0 22 0,0 0-15,0 0-1,1 0 1,-1 0-16,0 0 16,0 0-16,0 0 15,0 0 1,1 0-1,-1 0 1,0 0 0,0 0-1,0 0 1,0 0 0,1 22-1,-1-22 1,0 0-1,-21-22 142,21 1-142,-42 21 1,21-21-16,21 21 16,-42-21-1,21 42 32,0 0-31,-21-21-1,21 21 1,21-21 15,0 0 0,0 0-15,0 0 0,1 0-1,-1 0-15,0 0 16,0 0 0,0 0-1,0 0 1,1 0-1,-1 0 17,0 0-17,0 0 1,0 0 0,0 0-1,-21-21-15,22 42 16,-1-21 31,-21-21 46,0 0-61,21 21-32,-21-21 15,0 0 32,21 42 391,-21 0-423,-21 0 1,21 0 0,0 1 15,21-22 16,-21-22-16,21 22-31,0 0 16,1 0-1,-1 0 1,0 0-1,0 0 1,0 0 0,0 0-1,1 0 32,-1 0-16,0 0 1,0 0 15,-21-21 93,21 0-124,-21 0-16,-21 0 15,21 0 1,0-1-16,0 1 16,0 0-1,0 0-15,0 0 16,0 0-16,0-1 16,0 1-1,-21 0-15,21 0 16,0 0 15,0 0-15,21 21 62,-21-22-63,21 22 17,0-21-17,1 21 1,-1 0 0,0 0-1,0 0 1,0-21-16,0 21 15,1 0-15,-1 0 16,0 0 0,0 0-1,0 0 1,0 0 15,1 0-15,-1 0 31,-21 21-32,21-21 17,-21 21 61,0 1-61,0-1-17,0 0 1,0 0-1,0 0-15,0 0 16,0 1-16,0-1 16,0 0-1,21 0-15,-42 0 16,42 0-16,-21 1 16,0-1-1,0 0-15,-21 0 16,21 0 15,21-21 32,-21 21-1,-21-21 32,42 0 46,0 0-61,0 0-64,1 0 1,-1 0-1,0 0 1,0 0 0,0 0-1,0 0 1,1 0 0,-1 0-1,0 0 1,0 0-1,0 0 1,0 0 0,1 0 15,-1 0-15,0 0 15,0 0 0,-21-21-31,0 42 31,21-42 1,0 42 46,-21-42-16,0 0-31,0 0-15,-21 21 0,21-21-16,0 0 15,0-1 1,0 1-16,0 0 16,0 0-1,0 0-15,0 0 16,0-1-1,0 1 17,-21 21-32,21-21 15,0 0 1,0 0 15,0 0-15,0-1 15,0 1 16,0 0 78,21 21-125,0 0 16,1 0-1,-1 0 1,0 0-16,0-21 15,0 21-15,0 0 16,1 0-16,-1 0 16,0 0-16,0 0 15,0 0-15,0 0 16,1 0 15,-1 0-15,0 0 15,0 0 16,0 0 94,-21 21 109,0 0-235,0 0 1,0 1-16,0-1 15,21 0-15,-21 0 16,0 21-16,-21-20 16,21-1-16,0 0 15,0 0-15,0 0 16,0 0 0,0 1-1,21-1 1,-21 0-1,-21-21 1,42 21 0,-21 0-1,22-21 48,-1 0-48,0-21 1,0 21-16,0 0 16,22 0-16,-22 0 15,0 0-15,21 0 16,-21 0-16,22 0 16,-22 0-16</inkml:trace>
  <inkml:trace contextRef="#ctx0" brushRef="#br0" timeOffset="3311.9607">11557 16044 0,'-21'-21'16,"21"0"15,0 0-15,0 0-1,0-1 1,21 1-16,-21 0 15,0 0 1,0 0-16,0-22 16,0 22-16,0 0 15,0-21-15,0 21 16,-21-1-16,21 1 16,0 0-16,-21 21 15,21-21-15,-21 21 16,21-21-1,21 0 95,0 21-95,0 0-15,21 0 16,-20 0-16,20 0 16,0 0-16,1 0 15,-22 0-15,21 0 16,-21 0-16,0 0 16,1 0-1,-1 0-15,0 21 16,0-21-1,0 0 32,-21 21 203,0 0-234,0 0 0,0 22-16,21-22 15,-21 42-15,0-20 16,22-1-16,-1 21 15,-21-20-15,21-1 16,-21 0-16</inkml:trace>
  <inkml:trace contextRef="#ctx0" brushRef="#br0" timeOffset="5824.2726">11536 16404 0,'21'0'16,"-21"-21"-1,0 42 876,0 0-875,0 0-1,0 1 1,0-1-16,0 0 16,0 0-16,0 0 15,0 0-15,0 1 16,0-1-1,0 0 1,21-21 0,0 0 31,1-21-32,-1 21 1,0 0-16,21-21 15,-21 21-15,1 0 16,20 0-16,-21-22 16,0 22-16,22 0 15,-22 0-15,0 0 16,0 0-16,0 0 16,0 0-16,1 0 15,-1 0-15,0 0 16,0 0-1,0 0-15,-21 22 16,21-22 0,1 0 15,-1 0-15,0 0 77,-21-22-46,0 1-31,0 0-1,0 0-15,0 0 16,0 0-16,-21 21 16</inkml:trace>
  <inkml:trace contextRef="#ctx0" brushRef="#br0" timeOffset="7720.2549">11642 17251 0,'0'-21'47,"-21"21"-31,21-22-16,0 1 15,0 0 1,0 0 0,-22 0-16,22 0 15,0-1 1,0 1-16,-21 0 15,21 0 1,0 0 0,21 21 46,1 0-62,-1 0 16,0 0-16,0-21 15,0 21-15,0 0 16,1 0-16,20-22 16,-21 22-16,0 0 15,22-21-15,-22 21 16,0 0-16,0 0 16,0 0-16,0 0 15,1-21-15,-1 21 16,0 0-16,0 0 15,0 0 110,0 0-78,1 0 16,-22 21-48,21-21-15,0 0 32,0 0 15,-21 21 109,0 1-156,0-1 15,0 0-15,0 21 16,0-21-16,0 22 16,0-1-16,0-21 15,0 22-15</inkml:trace>
  <inkml:trace contextRef="#ctx0" brushRef="#br0" timeOffset="9880.0082">11621 17716 0,'0'-21'47,"21"21"125,0 0-172,0 0 15,21-21-15,1 21 16,-1-21-16,0 21 16,1-21-16,-1 21 15,0-21-15,1 21 16,-1 0-1,-21 0-15,22 0 16,-22 0-16,0 0 16,0 0-16,0 0 15,0 0 1,-21 21-16,22-21 16,-1-21-1,-21 42-15,21-42 16,0 21-1,0 0 1,0 0 0,1 0-1,-1 0 1,0 0 15,-42 0 63,21 21-78,-21-42-16</inkml:trace>
  <inkml:trace contextRef="#ctx0" brushRef="#br0" timeOffset="11359.8528">11684 18415 0,'0'21'16,"0"-42"46,-21 0-62,21 0 16,0-1-1,-21 1-15,21-21 16,0 21-16,-21 0 16,21-1-16,-22 1 31,22 0-31,0 0 31,22 21-31,-22-21 16,21 21-1,-21-21-15,21 21 16,0-22-16,21 22 16,-20-21-16,-1 21 15,0-21-15,21 21 16,-21-21-16,1 21 15,-1 0-15,0 0 16,0-21-16,0 21 16,0 0-1,1 0-15,-1 0 16,0 0 0,0 0-1,0 0 16,-21-21-31,21 21 16,1 0 0,-1 0-1,0 0 17,0 0 46,-21 21-47</inkml:trace>
  <inkml:trace contextRef="#ctx0" brushRef="#br0" timeOffset="14008.4482">11007 15917 0,'0'0'0,"-21"0"15,21-21 1,21 21 46,0-21-46,0 42-16,21-21 16,-20-21-16,-1 21 15,21 0-15,-21 0 16,0 0-16,22 0 15,-22 0 1,0 0-16,0 0 16,-42 0 15,0 0-15,0 0-1,21-21 1,-21 21-16,21-21 31,21 21-15,0 0-1,-21 21 1,21 0 0,-21 21-16,0-21 15</inkml:trace>
  <inkml:trace contextRef="#ctx0" brushRef="#br0" timeOffset="14751.9811">10986 16616 0,'-22'-21'0,"1"21"31,0 0-15,21-22 15,21 22-15,0 0-16,1 0 15,20-21-15,0 21 16,1 0 0,-1-21-16,0 21 15,-21 0-15,22 0 16,-22-21-16,-21 42 16,21-42-16,-42 21 31,0 0-16,21-21 17,0 42-1,0 0-15,0 0-16</inkml:trace>
  <inkml:trace contextRef="#ctx0" brushRef="#br0" timeOffset="15375.7968">11049 17187 0,'21'0'15,"-21"-21"1,21 0-1,1 21-15,20 0 16,-21 0-16,21-21 16,-20 21-1,20 0-15,-21 0 0,0 0 16,0-21 0,1 21-16,-44 21 46,1-21-46,0 0 16,0 0 0,42 0 15</inkml:trace>
  <inkml:trace contextRef="#ctx0" brushRef="#br0" timeOffset="16232.0139">10964 17801 0,'0'0'0,"0"-21"15,-21 21 1,21-21 0,21 21-16,1-21 15,-1 21 1,0-22-16,0 22 15,21-21-15,-20 21 16,20 0-16,-21-21 16,21 21-16,-20 0 15,-1 0-15,0 0 16,0 0-16,-42 0 31,42 0 32,-21 21-48,21-21 1</inkml:trace>
  <inkml:trace contextRef="#ctx0" brushRef="#br0" timeOffset="16783.8083">11134 18288 0,'-21'0'0,"21"-21"0,-22 21 15,22-21 1,0-1 0,22 1-16,-1 21 15,0-21-15,0 0 16,21 0-16,-20 21 16,-1 0-16,21-21 15,-21 42-15,0-21 16,1 21-1,-22 0 1,-22-21-16,22 21 16,-21-21-16,21 21 15,-21-21-15,21 22 63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" units="1/cm"/>
          <inkml:channelProperty channel="Y" name="resolution" value="7.5" units="1/cm"/>
          <inkml:channelProperty channel="T" name="resolution" value="1" units="1/dev"/>
        </inkml:channelProperties>
      </inkml:inkSource>
      <inkml:timestamp xml:id="ts0" timeString="2025-07-25T07:37:36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10859 6794 0,'0'0'0,"-22"0"0,22 22 15,0-44 17,-21 22 15,21-21-32,21 21 1,-21-21-16,0 0 15,22 0-15,-1 0 16,0-22-16,0 22 16,0-21-16,0-1 15,1 1-15,-1 21 16,0-21-16,0 20 16,0-20-16,-21 21 15,0 0 1,-21 42-1,0-21-15,0 21 16,-22 0-16,1 0 16,21-21-16,-21 22 15,20-1-15,1-21 16,0 0 0,42 0-16,-21-21 15,21-1-15,1 1 16,-1 0-16,21 0 15,0 0-15,1-22 16,-1 22-16,0 0 16,1 0-16,-1 0 15,22 21-15,-22 0 16,0 0-16,1 0 16,-1 21-16,-21 0 15,0 0-15,-21 22 16,0-22-16,0 21 15,-21 0-15,0 1 16,0-1-16,0-21 16,-1 0-16,1 1 15,0-1-15,21-42 32,0-1-17,21 1-15,22-21 16,-22 0-16,21-1 15,0 22-15,22-21 16,-22-1-16,1 22 16,-1 21-16,0 0 15,1 0-15,-22 21 16,0 1-16,0 41 16,-21-21-16,0 43 15,0-21-15,-21 20 16,21-20-16,-21 20 15,0-20-15,21-22 16,-22 1-16,22-22 16,0 0-16</inkml:trace>
  <inkml:trace contextRef="#ctx0" brushRef="#br0" timeOffset="567.8529">11980 6752 0,'0'0'0,"0"21"15,0 0 17,22-21-32,-1 0 31,0 0-31,-21-21 15,21 21-15,0-21 16,0 0-16,1 0 16,-1-22-16,-21 1 15,0 0-15,0-1 16,0 1-16,-21 0 16,-1-1-16,1 1 15,0 21 1,-21 0-16,21 0 0,-1 21 15,-20 0 1,21-22-16,0 22 16,42 0 15,0 0-31,0 0 16,22-21-16,-1 21 15,0 0-15,1-21 16</inkml:trace>
  <inkml:trace contextRef="#ctx0" brushRef="#br0" timeOffset="1223.9708">12721 6413 0,'0'0'0,"-21"-21"0,21 0 16,0 0-16,0 0 16,0 0-1,21-1-15,0 1 16,-21 42 15,-21 22-15,0-1-16,-21 0 15,21 1-15,-22 20 16,22-42-16,0 22 16,0-1-16,0-21 15,21 0 1,21-21-1,0 0-15,0-21 16,0 21-16,22-21 16,-1 21-16,0 0 15,-21 0-15,22 0 16,-1 0-16,-21 21 16,22-21-16,-22 21 15,0-21-15,0 22 16,0-1-1,-21 0 1,21-42-16,1 0 31,-22-22-15,21 22-16,-21-21 16,21-22-16,0 22 15,-21 0-15,21-1 16,0 1-16,-21 0 15,22 20-15,-22-20 16</inkml:trace>
  <inkml:trace contextRef="#ctx0" brushRef="#br0" timeOffset="1536.1259">13081 5990 0,'0'0'0,"-21"0"15,0 0-15,0 21 16,21 0-16,-22 1 16,22-1-16,22 0 15,-1 0-15,0 0 16,0-21-16,21-21 16,22 0-16,-22-21 15,22-1-15,-1 1 16,1 0-16,-22-22 15,0 22 1,-20-1-16,20 22 16,-42 0-16,21 0 15,-21 42 1,-21 0-16,21 22 16</inkml:trace>
  <inkml:trace contextRef="#ctx0" brushRef="#br0" timeOffset="1839.389">13335 6413 0,'0'0'0,"0"22"16,-21-22 0,42-22-1,-21 1-15,21 0 16,0 0-16,1-21 15,-1 42-15,21-22 16,-21 1-16,0 21 16,1 21-16,-1 1 15,-21 20-15,0 0 16,0 22 0,-21-1-16,-1 1 15,1-1-15,0 1 16,0-1-16,0-20 15,21-22-15</inkml:trace>
  <inkml:trace contextRef="#ctx0" brushRef="#br0" timeOffset="2303.7388">13695 6371 0,'0'0'0,"21"-21"0,0-21 15,0 42-15,1-22 16,-1 22-16,-21 22 31,0 20-31,-21-21 16,21 21-16,-22 1 16,22-22-16,-21 21 15,42-21-15,-21 1 16,22-22-16,-1 21 15,21-21-15,-21 0 16,22 0-16,-1 0 16,0 0-16,1 0 15,-22 0 1,0 21-16,0 0 16,-21 0-16,0 0 15,-21 1-15,0-1 16,-22 0-1,43-42-15,-21 0 16,0-1-16,21-20 16,0 0-16,0-1 15,21-20-15,0 21 16,22-1-16,-22 1 16,0 0-16,0 20 15</inkml:trace>
  <inkml:trace contextRef="#ctx0" brushRef="#br0" timeOffset="2767.6149">14245 6265 0,'0'0'0,"21"-21"0,1 0 15,-1 21 1,0-21-16,0 42 16,0 0-16,0 0 15,-21 0-15,0 22 16,0 20-16,-21-20 16,21-1-16,-21 21 15,0-41-15,0 20 16,21-21-16,-21-21 15,21-21 1,21-21 0,0-1-16,0 1 15,0 0-15,22-22 16,-1 43-16,0-21 16,1-1-16,20 22 15,-21 21-15,1 0 16,-1 21-16,0 0 15,1 22-15,-43-1 16,21 22-16,-21-1 16,0 1-16,-21-22 15,0 0-15</inkml:trace>
  <inkml:trace contextRef="#ctx0" brushRef="#br0" timeOffset="3543.7276">15007 5990 0,'0'0'0,"-21"-21"0,21 0 16,0-22-16,-21 1 16,-21-21-16,-1 20 15,1-20-15,0 20 16,-1 1-16,-20 0 16,20-1-16,1 22 15,21-21-15,-21 21 16,42 0-16,-22 21 15,22-22-15,22 22 16,-22-21-16,42 42 16,-21-21-16,21 22 15,1 20-15,20-21 16,-42 21-16,22 1 16,-1-1-16,0 0 15,-20 1-15,-1-1 16,0-21-1,0 0-15,-21 1 0,21-22 16,-21 21 0,21-42-1,-21-1-15,0-20 16,22 0-16,-22-22 16,21-20-16</inkml:trace>
  <inkml:trace contextRef="#ctx0" brushRef="#br0" timeOffset="3680.1111">15219 5080 0,'0'0'0,"21"-42"16,-21 20-1,21 22 1,-42 22-16,21 20 16,0 0-16,-21 1 15</inkml:trace>
  <inkml:trace contextRef="#ctx0" brushRef="#br0" timeOffset="4472.2194">15833 6329 0,'0'0'0,"-21"0"16,21-21-16,0-22 15,42 22-15,-21-21 16,43-1-16,-1 1 16,22 0-16,-1 21 15,1-22-15,0 43 16,-22-21-16,-20 21 16,-22 21-16,0 22 15,-42 20-15,-43 1 16,1 20-16,-43 1 15,-21 21-15,21-22 16,0 22-16,22-42 16,20 20-16,22-41 15,21-1-15,63-21 16,21-21-16,22 0 16,0-21-16,21 0 15,-1 0-15,-20 0 16,0-1-16,-22 1 15,-20 21 1</inkml:trace>
  <inkml:trace contextRef="#ctx0" brushRef="#br0" timeOffset="4983.7524">12065 7916 0,'0'0'0,"85"-21"0,21 0 15,21-21-15,42-1 16,21 1-16,1 0 16,-1-22-16,1 43 15,-22-21 1,-42 20-16,-21 22 15,-42-21-15,-43 42 16,-64 1-16,-20 20 16,-22 0-16,-42 1 15,-21 20-15,21-21 16,-21 22-16,21-22 16,42-21-16,22 1 15,42-1-15,42 0 16,42-42-16,64 0 15,21-22-15,22 22 16,20-21-16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B65E-E624-4C7D-B0AF-6566875FCEAD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06A6C-BA2C-47D0-A681-222EFFDE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2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08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65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67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86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43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1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0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2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2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1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6A6C-BA2C-47D0-A681-222EFFDECE0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2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0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3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3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2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1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6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0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E8FD0-42FA-46EA-ACBC-1A65E53E9663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3438-FCB6-4111-A6DF-D944A8C1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บทที่ 1 บทนำ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86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9" y="925880"/>
            <a:ext cx="9651999" cy="19543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หน่วยความจำหลักเป็นระบบย่อยหลักที่สองในคอมพิวเตอร์ (ภาพที่ </a:t>
            </a:r>
            <a:r>
              <a: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.3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</a:p>
          <a:p>
            <a:pPr algn="thaiDist"/>
            <a:endParaRPr lang="th-TH" sz="9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ชุด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ของตำแหน่งที่จัดเก็บ ซึ่งแต่ละตำแหน่งมีตัวระบุที่ไม่ซ้ำกัน ซึ่ง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เรียกว่า</a:t>
            </a:r>
            <a:r>
              <a:rPr lang="th-TH" sz="28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 (</a:t>
            </a:r>
            <a:r>
              <a:rPr lang="en-US" sz="28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address) </a:t>
            </a:r>
            <a:endParaRPr lang="th-TH" sz="2800" b="1" i="1" u="sng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ถูกโอนเข้าและออกจากหน่วยความจำเป็นกลุ่มบิตที่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เรียกว่า</a:t>
            </a:r>
            <a:r>
              <a:rPr lang="th-TH" sz="28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 (</a:t>
            </a:r>
            <a:r>
              <a:rPr lang="en-US" sz="28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words)</a:t>
            </a:r>
            <a:endParaRPr lang="th-TH" sz="2800" b="1" i="1" u="sng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505779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1.3 หน่วยความจำหลัก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MAIN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MEMORY)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6590" y="3734504"/>
            <a:ext cx="6995392" cy="2897655"/>
            <a:chOff x="2096590" y="3734504"/>
            <a:chExt cx="6995392" cy="28976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6590" y="3734504"/>
              <a:ext cx="6581775" cy="18764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061560" y="6047384"/>
              <a:ext cx="503042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</a:t>
              </a:r>
              <a:r>
                <a:rPr lang="en-US" sz="3200" i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</a:t>
              </a:r>
              <a:r>
                <a:rPr lang="th-TH" sz="3200" i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.3 </a:t>
              </a:r>
              <a:r>
                <a:rPr lang="th-TH" sz="32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หน่วยความจำหลัก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905200" y="2833560"/>
              <a:ext cx="298080" cy="2500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5840" y="2824200"/>
                <a:ext cx="316800" cy="25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79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7" y="1251196"/>
            <a:ext cx="9651999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เวิร์ดสามารถ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เป็นกลุ่มของ 8 บิต 16 บิต 32 บิต หรือ 64 บิต (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และมากกกว่า) </a:t>
            </a:r>
          </a:p>
          <a:p>
            <a:pPr marL="914400" lvl="1" indent="-457200" algn="thaiDist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ถ้า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ขนาด 8 บิต จะเรียกว่าไบต์ คำว่า '</a:t>
            </a: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ไบต์ (</a:t>
            </a:r>
            <a:r>
              <a:rPr lang="en-US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byte)'</a:t>
            </a:r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เป็นคำที่ใช้กันทั่วไปในวิทยาการคอมพิวเตอร์ จน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บางครั้ง</a:t>
            </a:r>
          </a:p>
          <a:p>
            <a:pPr marL="914400" lvl="1" indent="-457200" algn="thaiDist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16 บิตเรียกว่าคำ </a:t>
            </a: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ไบต์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หรือคำ 32 บิตเรียกว่าคำ </a:t>
            </a: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 </a:t>
            </a:r>
            <a:r>
              <a:rPr lang="th-TH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ไบต์ </a:t>
            </a:r>
            <a:endParaRPr lang="th-TH" sz="2800" i="1" u="sng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505779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1.3 หน่วยความจำหลัก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MAIN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MEMORY)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96590" y="3734504"/>
            <a:ext cx="6995392" cy="2897655"/>
            <a:chOff x="2096590" y="3734504"/>
            <a:chExt cx="6995392" cy="28976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6590" y="3734504"/>
              <a:ext cx="6581775" cy="18764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61560" y="6047384"/>
              <a:ext cx="503042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</a:t>
              </a:r>
              <a:r>
                <a:rPr lang="en-US" sz="3200" i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</a:t>
              </a:r>
              <a:r>
                <a:rPr lang="th-TH" sz="3200" i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.3 </a:t>
              </a:r>
              <a:r>
                <a:rPr lang="th-TH" sz="32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หน่วยความจำหลัก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369920" y="4238640"/>
              <a:ext cx="3536640" cy="1238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0560" y="4229280"/>
                <a:ext cx="3555360" cy="12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4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7" y="1251196"/>
            <a:ext cx="9651999" cy="238526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เข้าถึงเวิร์ดใน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หน่วยความจำต้องใช้ตัวระบุ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identifier)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แม้ว่าโปรแกรมเมอร์จะใช้ชื่อเพื่อ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ระบุเวิร์ด(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หรือชุด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ที่ระดับ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ฮาร์ดแวร์</a:t>
            </a:r>
          </a:p>
          <a:p>
            <a:pPr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แต่ละ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ถูกระบุ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ด้วย</a:t>
            </a:r>
            <a:r>
              <a:rPr lang="th-TH" sz="2800" i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จำนวน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ตำแหน่งที่ระบุได้โดยไม่ซ้ำกันทั้งหมดในหน่วยความจำเรียกว่า</a:t>
            </a:r>
            <a:r>
              <a:rPr lang="th-TH" sz="28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</a:t>
            </a:r>
            <a:r>
              <a:rPr lang="th-TH" sz="28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สเปซ (</a:t>
            </a:r>
            <a:r>
              <a:rPr lang="en-US" sz="28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address space</a:t>
            </a:r>
            <a:r>
              <a:rPr lang="th-TH" sz="28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 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71550" lvl="1" indent="-514350" algn="thaiDist">
              <a:buFont typeface="Wingdings" panose="05000000000000000000" pitchFamily="2" charset="2"/>
              <a:buChar char="§"/>
            </a:pP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ที่มี 64 กิโลไบต์และขนาดเวิร์ด 1 ไบต์มีพื้นที่แอดเดรสตั้งแต่ 0 ถึง 65535</a:t>
            </a:r>
            <a:endParaRPr lang="th-TH" sz="2800" i="1" u="sng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438934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1.3.1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แอดเดรสสเปซ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Address space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330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7" y="1251196"/>
            <a:ext cx="9651999" cy="373948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มีหน่วยความจำหลักสอง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ประเภทได้แก่ </a:t>
            </a:r>
            <a:r>
              <a:rPr lang="en-US" sz="32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RAM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2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ROM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หน่วยความจำเข้าถึงโดยสุ่ม (</a:t>
            </a:r>
            <a:r>
              <a:rPr lang="en-US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Random access memory: RAM)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ประกอบด้วยหน่วยความจำหลักส่วนใหญ่ในคอมพิวเตอร์ ในอุปกรณ์เข้าถึงโดยสุ่ม รายการข้อมูลสามารถเข้าถึงได้แบบสุ่ม—โดยใช้ที่อยู่ของตำแหน่งหน่วยความจำ—โดยไม่จำเป็นต้องเข้าถึงรายการข้อมูล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ทั้งหมดแอดเดรสก่อนหน้า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อ่านและเขียนได้ 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(โปรแกรมหรือข้อมูล) จะสูญหายหากปิดเครื่อง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 เทคโนโลยี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RAM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แบ่งออกเป็นสองประเภทกว้างๆ ได้แก่ 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SRAM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28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DRAM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497604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1.3.2 ประเภทหน่วยความจำ(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Memory types)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405160" y="3119400"/>
              <a:ext cx="1428840" cy="333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5800" y="3110040"/>
                <a:ext cx="1447560" cy="3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1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7" y="1251196"/>
            <a:ext cx="9651999" cy="36779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เทคโนโลยีสเตติค </a:t>
            </a:r>
            <a:r>
              <a:rPr lang="en-US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RAM (SRAM</a:t>
            </a:r>
            <a:r>
              <a:rPr lang="en-US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flip-flop gate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ดั้งเดิมเพื่อ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เก็บข้อมูล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เกตมี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สถานะ (</a:t>
            </a:r>
            <a:r>
              <a:rPr lang="th-TH" sz="2800" b="1" i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หรือ </a:t>
            </a:r>
            <a:r>
              <a:rPr lang="th-TH" sz="2800" b="1" i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) ซึ่งหมายความว่าข้อมูลจะถูกเก็บไว้ตราบเท่าที่เปิดเครื่องและไม่จำเป็นต้องรีเฟรชตำแหน่งหน่วยความจำ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SRAM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มีความเร็วในการถ่ายโอนข้อมูลแต่ราคาแพง</a:t>
            </a:r>
          </a:p>
          <a:p>
            <a:pPr algn="thaiDist"/>
            <a:endParaRPr lang="th-TH" sz="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เทคโนโลยีไดนามิกแรม (</a:t>
            </a:r>
            <a:r>
              <a:rPr lang="en-US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DRAM)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ใช้คาปาซิเตอร์ ซึ่งเป็นอุปกรณ์ไฟฟ้าที่สามารถเก็บพลังงานไว้ใช้ในการจัดเก็บข้อมูล หากมีการชาร์จตัวเก็บประจุ สถานะจะเป็น </a:t>
            </a:r>
            <a:r>
              <a:rPr lang="th-TH" sz="2800" b="1" i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แต่หาก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มีการคายประจุ สถานะจะเป็น </a:t>
            </a:r>
            <a:r>
              <a:rPr lang="th-TH" sz="2800" b="1" i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28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ตัวเก็บประจุสูญเสียประจุบางส่วนไปตามกาลเวลา เซลล์หน่วยความจำ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DRAM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จึงจำเป็นต้องได้รับการรีเฟรชเป็นระยะ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DRAM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ทำงานช้าแต่ราคาไม่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แพง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497604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1.3.2 ประเภทหน่วยความจำ(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Memory types)</a:t>
            </a:r>
          </a:p>
        </p:txBody>
      </p:sp>
    </p:spTree>
    <p:extLst>
      <p:ext uri="{BB962C8B-B14F-4D97-AF65-F5344CB8AC3E}">
        <p14:creationId xmlns:p14="http://schemas.microsoft.com/office/powerpoint/2010/main" val="16418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7" y="1251196"/>
            <a:ext cx="9651999" cy="453970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หน่วยความจำแบบอ่านอย่างเดียว (</a:t>
            </a:r>
            <a:r>
              <a:rPr lang="en-US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read-only memory: ROM</a:t>
            </a:r>
            <a:r>
              <a:rPr lang="en-US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CPU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สามารถอ่านจาก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ROM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แต่ไม่สามารถเขียนได้ ข้อดีคือ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ไม่ถูกลบเลือนก็คือเนื้อหา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จะไม่สูญหายหากคุณปิดคอมพิวเตอร์ โดยปกติจะใช้กับโปรแกรมหรือข้อมูลที่ห้ามลบหรือเปลี่ยนแปลงแม้ปิดเครื่อง </a:t>
            </a:r>
            <a:endParaRPr lang="th-TH" sz="28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คอมพิวเตอร์บางเครื่องมาพร้อมกับ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ROM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ที่เก็บ</a:t>
            </a: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โปรแกรมบู๊ต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ที่ทำงานเมื่อเราเปิดเครื่อง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</a:t>
            </a:r>
          </a:p>
          <a:p>
            <a:pPr marL="171450" indent="-171450" algn="thaiDist">
              <a:buFont typeface="Wingdings" panose="05000000000000000000" pitchFamily="2" charset="2"/>
              <a:buChar char="q"/>
            </a:pPr>
            <a:endParaRPr lang="th-TH" sz="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หน่วยความจำแบบอ่านอย่างเดียวที่ตั้งโปรแกรมได้ (</a:t>
            </a:r>
            <a:r>
              <a:rPr lang="en-US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programmable read-only memory: </a:t>
            </a:r>
            <a:r>
              <a:rPr lang="en-US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PROM)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หน่วยความจำประเภทนี้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จะถูกทำให้ว่าง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เปล่า (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blank)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เมื่อจัดส่งคอมพิวเตอร์ </a:t>
            </a: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ผู้ใช้คอมพิวเตอร์ที่มีอุปกรณ์พิเศษบางอย่าง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สามารถจัดเก็บโปรแกรมไว้ได้ เมื่อโปรแกรมถูกเก็บไว้ โปรแกรมจะ</a:t>
            </a: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ทำงานเหมือน </a:t>
            </a:r>
            <a:r>
              <a:rPr lang="en-US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ROM</a:t>
            </a:r>
            <a:r>
              <a:rPr lang="th-TH" sz="28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ไม่สามารถเขียนทับได้ สิ่งนี้ทำให้ผู้ใช้คอมพิวเตอร์สามารถจัดเก็บโปรแกรมเฉพาะใน 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PROM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497604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1.3.2 ประเภทหน่วยความจำ(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Memory types)</a:t>
            </a:r>
          </a:p>
        </p:txBody>
      </p:sp>
    </p:spTree>
    <p:extLst>
      <p:ext uri="{BB962C8B-B14F-4D97-AF65-F5344CB8AC3E}">
        <p14:creationId xmlns:p14="http://schemas.microsoft.com/office/powerpoint/2010/main" val="14108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7" y="1251196"/>
            <a:ext cx="9651999" cy="28161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หน่วยความจำแบบอ่านอย่างเดียวที่ตั้งโปรแกรมได้-</a:t>
            </a:r>
            <a:r>
              <a:rPr lang="th-TH" sz="28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ลบข้อมูลได้ </a:t>
            </a:r>
            <a:r>
              <a:rPr lang="th-TH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erasable</a:t>
            </a:r>
            <a:r>
              <a:rPr lang="th-TH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programmable </a:t>
            </a:r>
            <a:r>
              <a:rPr lang="en-US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read-only memory: EPROM</a:t>
            </a:r>
            <a:r>
              <a:rPr lang="en-US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ผู้ใช้สามารถตั้งโปรแกรมได้ แต่ยังสามารถลบได้ด้วยอุปกรณ์พิเศษที่ใช้แสงอัลตราไวโอเลต ในการลบหน่วยความจำ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EPROM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ต้องมีการ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ถอดออกได้และติดตั้ง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EPROM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ใหม่</a:t>
            </a:r>
          </a:p>
          <a:p>
            <a:pPr marL="171450" indent="-171450" algn="thaiDist">
              <a:buFont typeface="Wingdings" panose="05000000000000000000" pitchFamily="2" charset="2"/>
              <a:buChar char="q"/>
            </a:pPr>
            <a:endParaRPr lang="th-TH" sz="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หน่วยความจำแบบอ่านอย่างเดียวที่ตั้งโปรแกรมได้ด้วยไฟฟ้า (</a:t>
            </a:r>
            <a:r>
              <a:rPr lang="en-US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EEPROM)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สามารถตั้งโปรแกรมและลบโดยใช้แรงกระตุ้นอิเล็กทรอนิกส์โดยไม่ต้องถอดออกจาก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497604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1.3.2 ประเภทหน่วยความจำ(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Memory types)</a:t>
            </a:r>
          </a:p>
        </p:txBody>
      </p:sp>
    </p:spTree>
    <p:extLst>
      <p:ext uri="{BB962C8B-B14F-4D97-AF65-F5344CB8AC3E}">
        <p14:creationId xmlns:p14="http://schemas.microsoft.com/office/powerpoint/2010/main" val="69187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7" y="1251196"/>
            <a:ext cx="9651999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ลำดับชั้นหน่วยความจำ (</a:t>
            </a:r>
            <a:r>
              <a:rPr lang="en-US" sz="28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Memory </a:t>
            </a:r>
            <a:r>
              <a:rPr lang="en-US" sz="28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hierarchy)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ผู้ใช้คอมพิวเตอร์ต้องการหน่วยความจำจำนวนมาก โดยเฉพาะ</a:t>
            </a:r>
            <a:r>
              <a:rPr lang="th-TH" sz="2800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หน่วยความจำที่เร็วและราคาไม่แพง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แต่หน่วยความจำ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ที่เร็วมากมักจะมีราคาแพง ต้องมีการประนีประนอม วิธีแก้ไขคือระดับหน่วยความจำแบบลำดับชั้น (รูปที่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1.4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) ลำดับชั้นขึ้นอยู่กับสิ่งต่อไปนี้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511229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1.3.3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ประเภทหน่วยความจำ(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Memory types)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25728" y="3399693"/>
            <a:ext cx="4448175" cy="3232466"/>
            <a:chOff x="3625728" y="3399693"/>
            <a:chExt cx="4448175" cy="32324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5728" y="3399693"/>
              <a:ext cx="4448175" cy="2133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61560" y="6047384"/>
              <a:ext cx="3728425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</a:t>
              </a:r>
              <a:r>
                <a:rPr lang="en-US" sz="3200" i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</a:t>
              </a:r>
              <a:r>
                <a:rPr lang="th-TH" sz="32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.4 ลำดับชั้น</a:t>
              </a:r>
              <a:r>
                <a:rPr lang="th-TH" sz="3200" i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หน่วยความจำ</a:t>
              </a:r>
              <a:endPara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7" y="1251196"/>
            <a:ext cx="9651999" cy="252376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ใช้หน่วยความจำความเร็วสูงที่มีค่าใช้จ่าย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สูงด้วยปริมาณ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เล็กน้อย โดยที่ความเร็วเป็นสิ่งสำคัญ </a:t>
            </a:r>
            <a:r>
              <a:rPr lang="th-TH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ประเภทนี้อยู่ภายใน 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endParaRPr lang="th-TH" sz="28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9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ใช้หน่วยความจำความเร็วปานกลางในปริมาณที่พอเหมาะเพื่อจัดเก็บข้อมูลที่มีการเข้าถึงบ่อยครั้ง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ก็คือ</a:t>
            </a:r>
            <a:r>
              <a:rPr lang="th-TH" sz="28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หน่วยความจำแคช</a:t>
            </a:r>
          </a:p>
          <a:p>
            <a:pPr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ใช้หน่วยความจำความเร็วต่ำจำนวนมากสำหรับข้อมูลที่เข้าถึงไม่บ่อย มักเป็น</a:t>
            </a:r>
            <a:r>
              <a:rPr lang="th-TH" sz="28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หน่วยความจำหลัก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511229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1.3.3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ประเภทหน่วยความจำ(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Memory types)</a:t>
            </a:r>
          </a:p>
        </p:txBody>
      </p:sp>
    </p:spTree>
    <p:extLst>
      <p:ext uri="{BB962C8B-B14F-4D97-AF65-F5344CB8AC3E}">
        <p14:creationId xmlns:p14="http://schemas.microsoft.com/office/powerpoint/2010/main" val="16465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772" y="1469247"/>
            <a:ext cx="9651999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หน่วยความจำแคช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เร็วกว่าหน่วยความจำหลัก แต่ช้ากว่า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และรีจิสเตอร์ หน่วยความจำแคชซึ่งปกติมีขนาดเล็กจะอยู่ระหว่าง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และหน่วยความจำหลัก (รูปที่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1.5)</a:t>
            </a:r>
            <a:endParaRPr lang="th-TH" sz="28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479650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1.3.4 หน่วยความจำแคช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Cache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memory)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30428" y="3135743"/>
            <a:ext cx="4752975" cy="2985976"/>
            <a:chOff x="3130428" y="3135743"/>
            <a:chExt cx="4752975" cy="29859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0428" y="3135743"/>
              <a:ext cx="4752975" cy="1981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985360" y="5536944"/>
              <a:ext cx="3728425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</a:t>
              </a:r>
              <a:r>
                <a:rPr lang="en-US" sz="3200" i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</a:t>
              </a:r>
              <a:r>
                <a:rPr lang="th-TH" sz="32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.5 หน่วยความจำแคช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23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5657" y="1717510"/>
            <a:ext cx="9651999" cy="28623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เราสามารถแบ่งส่วนที่ประกอบเป็นคอมพิวเตอร์ออกเป็น 3 ประเภทกว้างๆ หรือระบบย่อย ได้แก่ </a:t>
            </a:r>
            <a:endParaRPr lang="en-US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 algn="thaiDist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ประมวลผลกลาง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central processing unit: CPU) 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 algn="thaiDist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main memory)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28700" lvl="1" indent="-571500" algn="thaiDist">
              <a:buFont typeface="Wingdings" panose="05000000000000000000" pitchFamily="2" charset="2"/>
              <a:buChar char="§"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ย่อยอินพุต/เอาท์พุต (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input/output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285687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บทนำ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Introduction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825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772" y="1469247"/>
            <a:ext cx="9651999" cy="31085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หน่วยความจำแคชมีสำเนาของหน่วยความจำหลักส่วนหนึ่ง เมื่อ 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ต้องการเข้าถึงเวิร์ดใน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หน่วยความจำหลัก จะดำเนินการตามขั้นตอน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นี้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แคช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หากมีเวิร์ดนั้นอยู่ ก็จะคัดลอกเวิร์ดนั้น หากไม่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มีแล้ว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เข้าถึงหน่วยความจำหลักและคัดลอกบล็อกหน่วยความจำที่เริ่มต้นด้วยเวิร์ดที่ต้องการ บล็อกนี้จะแทนที่เนื้อหาก่อนหน้าของหน่วยความจำ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แคช</a:t>
            </a:r>
          </a:p>
          <a:p>
            <a:pPr marL="514350" indent="-514350" algn="thaiDist">
              <a:buFont typeface="+mj-lt"/>
              <a:buAutoNum type="arabicParenR"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เข้าถึงแคชและคัดลอก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</a:t>
            </a:r>
            <a:endParaRPr lang="th-TH" sz="28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479650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1.3.4 หน่วยความจำแคช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Cache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memory)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26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772" y="1469247"/>
            <a:ext cx="9651999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th-TH" sz="28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ย่อยอินพุต/เอาต์พุต (</a:t>
            </a:r>
            <a:r>
              <a:rPr lang="en-US" sz="28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I/O)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ระบบย่อยนี้ช่วยให้คอมพิวเตอร์</a:t>
            </a: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สามารถสื่อสารกับโลกภายนอก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จัดเก็บโปรแกรมและข้อมูล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ได้แม้ในขณะที่ปิดเครื่อง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อุปกรณ์นี้แบ่งออกเป็น 2 ประเภท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กว้างๆ ได้แก่ 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ที่ไม่ใช่หน่วยเก็บข้อมูล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หน่วยเก็บ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28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719299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1.4 ระบบย่อยอินพุต/เอาต์พุต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INPUT/OUTPUT SUBSYSTEM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483" y="3985839"/>
            <a:ext cx="5171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/>
              <a:t>การบ้านที่ 1</a:t>
            </a:r>
          </a:p>
          <a:p>
            <a:r>
              <a:rPr lang="th-TH" sz="4400" dirty="0" smtClean="0"/>
              <a:t>ให้ นศ ค้นคว้า</a:t>
            </a:r>
            <a:r>
              <a:rPr lang="th-TH" sz="4400" dirty="0"/>
              <a:t>เรื่อง</a:t>
            </a:r>
            <a:endParaRPr lang="th-TH" sz="4400" dirty="0" smtClean="0"/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อุปกรณ์ที่ไม่ใช่หน่วยเก็บข้อมูล และ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อุปกรณ์หน่วยเก็บ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159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772" y="1469247"/>
            <a:ext cx="9651999" cy="36779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</a:t>
            </a:r>
            <a:r>
              <a:rPr lang="th-TH" sz="28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ที่ไม่ใช่หน่วยเก็บ</a:t>
            </a:r>
            <a:r>
              <a:rPr lang="th-TH" sz="28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</a:t>
            </a:r>
            <a:r>
              <a:rPr lang="th-TH" sz="28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อนุญาต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 </a:t>
            </a:r>
            <a:r>
              <a:rPr lang="en-US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CPU/</a:t>
            </a:r>
            <a:r>
              <a:rPr lang="th-TH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สื่อสาร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กับโลกภายนอก แต่ไม่สามารถจัดเก็บข้อมูลได้</a:t>
            </a: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แป้นพิมพ์และจอภาพ (</a:t>
            </a:r>
            <a:r>
              <a:rPr lang="en-US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Keyboard and monitor )</a:t>
            </a:r>
          </a:p>
          <a:p>
            <a:pPr marL="914400" lvl="1" indent="-457200" algn="thaiDist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แป้นพิมพ์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ทำหน้าที่รับข้อมูลเข้า (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เช่นโปรแกรม คำสั่ง และข้อมูล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ต่างๆ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 </a:t>
            </a:r>
          </a:p>
          <a:p>
            <a:pPr marL="914400" lvl="1" indent="-457200" algn="thaiDist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จอภาพ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ทำหน้าที่แสดงผล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ออก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สตริงอักขระ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ภาพ วิดีโอ เป็นต้น)  </a:t>
            </a:r>
          </a:p>
          <a:p>
            <a:pPr marL="914400" lvl="1" indent="-457200" algn="thaiDist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อื่นๆ ที่อยู่ในหมวดหมู่นี้ ได้แก่ เมาส์ จอยสติ๊ก และอื่นๆ</a:t>
            </a:r>
          </a:p>
          <a:p>
            <a:pPr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เครื่องพิมพ์ (</a:t>
            </a:r>
            <a:r>
              <a:rPr lang="en-US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Printer)</a:t>
            </a:r>
          </a:p>
          <a:p>
            <a:pPr marL="914400" lvl="1" indent="-457200" algn="thaiDist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เครื่องพิมพ์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คืออุปกรณ์ส่งออกข้อมูลที่สร้างบันทึก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ถาวร บางอุปกรณ์สามารถสแกนได้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65790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1.4.1 อุปกรณ์ที่ไม่ใช่หน่วยเก็บข้อมูล (</a:t>
            </a:r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Nonstorage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devices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10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65790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1.4.1 อุปกรณ์ที่ไม่ใช่หน่วยเก็บข้อมูล (</a:t>
            </a:r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Nonstorage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devices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92196"/>
              </p:ext>
            </p:extLst>
          </p:nvPr>
        </p:nvGraphicFramePr>
        <p:xfrm>
          <a:off x="1670538" y="2188457"/>
          <a:ext cx="8590084" cy="3474720"/>
        </p:xfrm>
        <a:graphic>
          <a:graphicData uri="http://schemas.openxmlformats.org/drawingml/2006/table">
            <a:tbl>
              <a:tblPr/>
              <a:tblGrid>
                <a:gridCol w="4295042">
                  <a:extLst>
                    <a:ext uri="{9D8B030D-6E8A-4147-A177-3AD203B41FA5}">
                      <a16:colId xmlns:a16="http://schemas.microsoft.com/office/drawing/2014/main" val="844889876"/>
                    </a:ext>
                  </a:extLst>
                </a:gridCol>
                <a:gridCol w="4295042">
                  <a:extLst>
                    <a:ext uri="{9D8B030D-6E8A-4147-A177-3AD203B41FA5}">
                      <a16:colId xmlns:a16="http://schemas.microsoft.com/office/drawing/2014/main" val="224596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ประเภท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ตัวอย่าง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650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อุปกรณ์รับข้อมูลแบบพื้นฐาน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คีย์บอร์ด, เมาส์, จอยสติ๊ก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812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อุปกรณ์รับภาพ/เสียง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กล้องเว็บแคม, ไมโครโฟน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684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อุปกรณ์สแกน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สแกนเนอร์เอกสาร, เครื่องอ่านบาร์โค้ด, เครื่องอ่าน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QR Code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987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อุปกรณ์ไบโอเมตริก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เครื่องสแกนนิ้ว, เครื่องสแกนม่านตา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499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อุปกรณ์เซนเซอร์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เซนเซอร์อุณหภูมิ, ความชื้น, แสง, การสั่นสะเทือน (เชื่อมผ่าน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Arduino/PLC/Raspberry Pi)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8674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9262" y="1022398"/>
            <a:ext cx="429476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</a:t>
            </a:r>
            <a:r>
              <a:rPr lang="th-TH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อินพุต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ไม่ใช่หน่วยเก็บ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</a:t>
            </a:r>
            <a:endParaRPr lang="en-US" sz="32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03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65790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1.4.1 อุปกรณ์ที่ไม่ใช่หน่วยเก็บข้อมูล (</a:t>
            </a:r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Nonstorage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devices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262" y="1022398"/>
            <a:ext cx="429155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</a:t>
            </a:r>
            <a:r>
              <a:rPr lang="th-TH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เอ้าพุต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ไม่ใช่หน่วยเก็บ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</a:t>
            </a:r>
            <a:endParaRPr lang="en-US" sz="32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839701"/>
              </p:ext>
            </p:extLst>
          </p:nvPr>
        </p:nvGraphicFramePr>
        <p:xfrm>
          <a:off x="759069" y="2392302"/>
          <a:ext cx="11013830" cy="2286000"/>
        </p:xfrm>
        <a:graphic>
          <a:graphicData uri="http://schemas.openxmlformats.org/drawingml/2006/table">
            <a:tbl>
              <a:tblPr/>
              <a:tblGrid>
                <a:gridCol w="5506915">
                  <a:extLst>
                    <a:ext uri="{9D8B030D-6E8A-4147-A177-3AD203B41FA5}">
                      <a16:colId xmlns:a16="http://schemas.microsoft.com/office/drawing/2014/main" val="1956504451"/>
                    </a:ext>
                  </a:extLst>
                </a:gridCol>
                <a:gridCol w="5506915">
                  <a:extLst>
                    <a:ext uri="{9D8B030D-6E8A-4147-A177-3AD203B41FA5}">
                      <a16:colId xmlns:a16="http://schemas.microsoft.com/office/drawing/2014/main" val="1080339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ประเภท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ตัวอย่าง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46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อุปกรณ์แสดงผลภาพ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จอมอนิเตอร์, โปรเจกเตอร์, แว่น </a:t>
                      </a:r>
                      <a:r>
                        <a:rPr lang="en-US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27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th-TH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อุปกรณ์แสดงผลเสียง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ลำโพง, หูฟัง, </a:t>
                      </a:r>
                      <a:r>
                        <a:rPr lang="en-US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buzzer (</a:t>
                      </a:r>
                      <a:r>
                        <a:rPr lang="th-TH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ในอุตสาหกรรม)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958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อุปกรณ์แสดงผลทางกายภาพ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ไฟ </a:t>
                      </a:r>
                      <a:r>
                        <a:rPr lang="en-US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LED </a:t>
                      </a:r>
                      <a:r>
                        <a:rPr lang="th-TH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แสดงสถานะ, </a:t>
                      </a:r>
                      <a:r>
                        <a:rPr lang="en-US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actuator, </a:t>
                      </a:r>
                      <a:r>
                        <a:rPr lang="th-TH" sz="24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มอเตอร์, เซอร์โวมอเตอร์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698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อุปกรณ์แสดงผลแบบสัมผัส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ระบบสั่นในมือถือ/เกมคอนโทรลเลอร์, 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Haptic Feedback Devices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249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3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772" y="1469247"/>
            <a:ext cx="9651999" cy="13849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</a:t>
            </a: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จัดเก็บข้อมูล (</a:t>
            </a:r>
            <a:r>
              <a:rPr lang="en-US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Storage devices</a:t>
            </a:r>
            <a:r>
              <a:rPr lang="en-US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จัดเก็บข้อมูลจำนวนมากเพื่อเรียกค้นในภายหลังได้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ราคาถูกกว่าหน่วยความจำหลัก 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เนื้อหาหรือข้อมูลภายใน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อุปกรณ์จะไม่ลบ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เลือนหรือไม่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ถูกลบออกเมื่อปิด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441"/>
            <a:ext cx="500649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1.4.2 อุปกรณ์จัดเก็บข้อมูล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Storage devices)</a:t>
            </a:r>
          </a:p>
        </p:txBody>
      </p:sp>
    </p:spTree>
    <p:extLst>
      <p:ext uri="{BB962C8B-B14F-4D97-AF65-F5344CB8AC3E}">
        <p14:creationId xmlns:p14="http://schemas.microsoft.com/office/powerpoint/2010/main" val="27429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500649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1.4.2 อุปกรณ์จัดเก็บข้อมูล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Storage devices)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305" y="2685327"/>
            <a:ext cx="7134225" cy="18383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95044" y="1484216"/>
            <a:ext cx="546014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Secondary Storage (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หน่วยเก็บข้อมูลรอง - ถาวร)</a:t>
            </a:r>
            <a:endParaRPr lang="en-US" sz="32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7" y="2224087"/>
            <a:ext cx="69818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500649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1.4.2 อุปกรณ์จัดเก็บข้อมูล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Storage devices)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305" y="2685327"/>
            <a:ext cx="7134225" cy="18383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95044" y="1484216"/>
            <a:ext cx="326082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Portable Storage (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พกพาได้)</a:t>
            </a:r>
            <a:endParaRPr lang="en-US" sz="32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92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500649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1.4.2 อุปกรณ์จัดเก็บข้อมูล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Storage devices)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95044" y="1484216"/>
            <a:ext cx="488146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Tertiary Storage (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จัดเก็บสำรอง / ระยะยาว)</a:t>
            </a:r>
            <a:endParaRPr lang="en-US" sz="32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90" y="2648425"/>
            <a:ext cx="8465820" cy="15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1536" y="3108960"/>
            <a:ext cx="117532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Q&amp;A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92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627" y="1049852"/>
            <a:ext cx="9651999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วิธีเชื่อมการต่อ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เพื่อสร้างคอมพิวเตอร์แบบสแตนด์อโลน รูปที่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แสดงระบบย่อยสามระบบของคอมพิวเตอร์แบบสแตนด์อโลน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285687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บทนำ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Introduction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01" y="2592588"/>
            <a:ext cx="5505450" cy="2752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5526" y="5662822"/>
            <a:ext cx="503042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ฮาร์ดแวร์คอมพิวเตอร์ (ระบบย่อย)</a:t>
            </a:r>
            <a:endParaRPr lang="en-US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429240" y="2928960"/>
              <a:ext cx="441000" cy="238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9880" y="2919600"/>
                <a:ext cx="45972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835036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การเชื่อมต่อระหว่างระบบย่อย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SUBSYSTEM INTERCONNECTION)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3164" y="1192156"/>
            <a:ext cx="9366315" cy="31854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คุณลักษณะ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ของระบบ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ย่อย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3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 คือ 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หน่วยประมวลผกลาง (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หลัก 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ย่อยอินพุต/เอาต์พุต 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lvl="1" algn="thaiDist"/>
            <a:endParaRPr lang="th-TH" sz="9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หัวข้อนี้กล่าวถึง</a:t>
            </a:r>
            <a:r>
              <a:rPr lang="th-TH" sz="32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การเชื่อมต่อของระบบ</a:t>
            </a:r>
            <a:r>
              <a:rPr lang="th-TH" sz="32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ย่อย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 ซึ่งมีบทบาท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สำคัญเนื่องจากต้องมีการ</a:t>
            </a:r>
            <a:r>
              <a:rPr lang="th-TH" sz="32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แลกเปลี่ยนข้อมูล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ระหว่างกัน</a:t>
            </a:r>
          </a:p>
        </p:txBody>
      </p:sp>
    </p:spTree>
    <p:extLst>
      <p:ext uri="{BB962C8B-B14F-4D97-AF65-F5344CB8AC3E}">
        <p14:creationId xmlns:p14="http://schemas.microsoft.com/office/powerpoint/2010/main" val="2502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8553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Connecting CPU and memory)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804230"/>
            <a:ext cx="9088581" cy="25545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เชื่อมต่อ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กันระหว่าง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กับ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Memory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โดยใช้บัส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(Bus)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ดังรูป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 1.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ประเภทของบัสมีดังต่อไปนี้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บัสข้อมูล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data bus)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address bus)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control bus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9690" y="5743696"/>
            <a:ext cx="715369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การเชื่อมต่อ 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และหน่วยความจำโดยใช้บัสสามบัส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133" y="3730574"/>
            <a:ext cx="1842025" cy="15901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737981" y="3730574"/>
            <a:ext cx="826550" cy="1539243"/>
            <a:chOff x="8325543" y="3516091"/>
            <a:chExt cx="826550" cy="15392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0006" y="3803702"/>
              <a:ext cx="637624" cy="12516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5543" y="3516091"/>
              <a:ext cx="826550" cy="25190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158" y="3998622"/>
            <a:ext cx="4707396" cy="13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41"/>
            <a:ext cx="8553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Connecting CPU and memory)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98" y="1142259"/>
            <a:ext cx="1981406" cy="15274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40898" y="5313668"/>
            <a:ext cx="3217547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บัสหรือชุดของสายสัญญาณ</a:t>
            </a:r>
            <a:endParaRPr lang="en-US" sz="32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2875" y="5313668"/>
            <a:ext cx="246253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Cable Computer Bus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135" y="2901100"/>
            <a:ext cx="2403404" cy="1828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493" y="1534629"/>
            <a:ext cx="4782649" cy="273294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13246" y="1142258"/>
            <a:ext cx="4376439" cy="51530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89685" y="1142258"/>
            <a:ext cx="6049107" cy="51530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41"/>
            <a:ext cx="8553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Connecting CPU and memory)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23" y="1494766"/>
            <a:ext cx="3581400" cy="3305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45466" y="5417985"/>
            <a:ext cx="2712602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บัสเชื่อมต่อกับฮาร์ดดิส</a:t>
            </a:r>
            <a:endParaRPr lang="en-US" sz="3200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88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819275"/>
            <a:ext cx="5581650" cy="3219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8509" y="1357745"/>
            <a:ext cx="6650182" cy="38473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18509" y="1357745"/>
            <a:ext cx="6650182" cy="7481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2239" y="1357745"/>
            <a:ext cx="2987253" cy="38473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1442" y="3260386"/>
            <a:ext cx="6650182" cy="905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441"/>
            <a:ext cx="8553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Connecting CPU and memory)</a:t>
            </a:r>
          </a:p>
        </p:txBody>
      </p:sp>
    </p:spTree>
    <p:extLst>
      <p:ext uri="{BB962C8B-B14F-4D97-AF65-F5344CB8AC3E}">
        <p14:creationId xmlns:p14="http://schemas.microsoft.com/office/powerpoint/2010/main" val="16897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8553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Connecting CPU and memory)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5565" y="975814"/>
            <a:ext cx="8964212" cy="22621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บัสข้อมูล (</a:t>
            </a:r>
            <a:r>
              <a:rPr lang="en-US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Data bus </a:t>
            </a:r>
            <a:r>
              <a:rPr lang="en-US" sz="36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b="1" i="1" u="sng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en-US" sz="900" b="1" i="1" u="sng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บัสข้อมูลประกอบด้วยการเชื่อมต่อหลายจุด โดยแต่ละจุดจะส่งข้อมูลครั้งละ 1 บิต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32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เวิร์ด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Word)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นั้น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มีขนาด 32 บิต (4 ไบต์) เราจำเป็นต้องใช้บัสข้อมูลที่มีการเชื่อมต่อ 32 จุด เพื่อให้สามารถส่งข้อมูลทั้ง 32 บิตของเวิร์ดได้พร้อม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กัน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972" y="3864980"/>
            <a:ext cx="39719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8553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Connecting CPU and memory)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15" y="1519117"/>
            <a:ext cx="4943475" cy="39909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985238" y="4190548"/>
            <a:ext cx="1134207" cy="6484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90746" y="3441070"/>
            <a:ext cx="1143000" cy="2549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90746" y="4962404"/>
            <a:ext cx="1143000" cy="1870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8027" y="5684405"/>
            <a:ext cx="25110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.7 บัสข้อมูล</a:t>
            </a:r>
            <a:endParaRPr lang="th-TH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19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8553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Connecting CPU and memory)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8143" y="1153235"/>
            <a:ext cx="9161575" cy="28777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บัสแอดเดรส (</a:t>
            </a:r>
            <a:r>
              <a:rPr lang="en-US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Address bus</a:t>
            </a:r>
            <a:r>
              <a:rPr lang="en-US" sz="36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b="1" i="1" u="sng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en-US" sz="900" b="1" i="1" u="sng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แอดเดรสอนุญาตให้เข้าถึงเวิร์ดใดเวิร์ดหนึ่งในหน่วยความจำ จำนวนการเชื่อมต่อในบัสแอดเดรสขึ้นอยู่กับพื้นที่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(address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space)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ของ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หน่วยความจำ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6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วิร์ด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บัสแอดเดรสจะต้องรับส่งข้อมูลครั้งละ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n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บิต ดังนั้นจึงต้องมีการเชื่อมต่อ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n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ครั้ง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37440" y="4221360"/>
              <a:ext cx="2270880" cy="2065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080" y="4212000"/>
                <a:ext cx="2289600" cy="20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9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8553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Connecting CPU and memory)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15" y="1519117"/>
            <a:ext cx="4943475" cy="39909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137638" y="3409498"/>
            <a:ext cx="1134207" cy="6939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90746" y="4183547"/>
            <a:ext cx="1143000" cy="2549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90746" y="4962404"/>
            <a:ext cx="1143000" cy="1870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08027" y="5684405"/>
            <a:ext cx="272528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.8 บัสแอดเดรส</a:t>
            </a:r>
            <a:endParaRPr lang="th-TH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08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8553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Connecting CPU and memory)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3679" y="1057701"/>
            <a:ext cx="8847678" cy="387798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บัสควบคุม (</a:t>
            </a:r>
            <a:r>
              <a:rPr lang="en-US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Control bus)</a:t>
            </a:r>
          </a:p>
          <a:p>
            <a:pPr algn="thaiDist"/>
            <a:endParaRPr lang="en-US" sz="900" b="1" i="1" u="sng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การควบคุมการสื่อสาร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 ต้อง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มีรหัสที่ส่งจาก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ไปยังหน่วยความจำเพื่อระบุการดำเนินการ</a:t>
            </a:r>
            <a:r>
              <a:rPr lang="th-TH" sz="3200" b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อ่านหรือเขียน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จำนวนการ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เชื่อมต่อขึ้นอยู่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จำนวนคำสั่งควบคุม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ทั้งหมดที่คอมพิวเตอร์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ต้องการ</a:t>
            </a:r>
          </a:p>
          <a:p>
            <a:pPr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หาก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คอมพิวเตอร์มีการดำเนินการควบคุม 2</a:t>
            </a:r>
            <a:r>
              <a:rPr lang="en-US" sz="32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ครั้ง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เราจำเป็นต้องมีการเชื่อมต่อจำนวน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ครั้ง เนื่องจากจำนวน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บิต สามารถดำเนินการ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ที่แตกต่างกันได้ 2</a:t>
            </a:r>
            <a:r>
              <a:rPr lang="en-US" sz="3200" baseline="30000" dirty="0">
                <a:latin typeface="Angsana New" panose="02020603050405020304" pitchFamily="18" charset="-34"/>
                <a:cs typeface="Angsana New" panose="02020603050405020304" pitchFamily="18" charset="-34"/>
              </a:rPr>
              <a:t>m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ครั้ง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777920" y="5128200"/>
              <a:ext cx="2583360" cy="975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560" y="5118840"/>
                <a:ext cx="2602080" cy="9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627" y="925881"/>
            <a:ext cx="9651999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หน่วยประมวลผลกลาง 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CPU) 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ดำเนินการกับข้อมูล ในสถาปัตยกรรมส่วนใหญ่ มี 3 ส่วน คือ </a:t>
            </a:r>
            <a:endParaRPr 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ลอจิกเลขคณิต (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Arithmetic logic unit: ALU) </a:t>
            </a:r>
            <a:endParaRPr lang="th-TH" sz="28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 (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Control unit)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ชุด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 (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Registers)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ดังรูปที่ 5.2</a:t>
            </a:r>
            <a:endParaRPr lang="en-US" sz="28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703910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1.2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หน่วยประมวลผลกลาง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CENTRAL PROCESSING UNIT)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648" y="2957512"/>
            <a:ext cx="4762500" cy="2771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49484" y="5945036"/>
            <a:ext cx="503042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1.2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หน่วยประมวลผลกลาง (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CPU)</a:t>
            </a:r>
          </a:p>
        </p:txBody>
      </p:sp>
    </p:spTree>
    <p:extLst>
      <p:ext uri="{BB962C8B-B14F-4D97-AF65-F5344CB8AC3E}">
        <p14:creationId xmlns:p14="http://schemas.microsoft.com/office/powerpoint/2010/main" val="8505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855394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Connecting CPU and memory)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15" y="1519117"/>
            <a:ext cx="4943475" cy="39909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108232" y="4820754"/>
            <a:ext cx="1134207" cy="6939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90746" y="4183547"/>
            <a:ext cx="1143000" cy="2549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8232" y="3533130"/>
            <a:ext cx="1143000" cy="1870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08027" y="5684405"/>
            <a:ext cx="25110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.9 บัสควบคุม</a:t>
            </a:r>
            <a:endParaRPr lang="th-TH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48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621997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(Connecting I/O devices)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622" y="1139587"/>
            <a:ext cx="8847678" cy="43088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 </a:t>
            </a:r>
            <a:r>
              <a:rPr lang="en-US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ไม่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สามารถเชื่อมต่อโดยตรงกับ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ลักษณะของอุปกรณ์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แตกต่างจาก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 </a:t>
            </a:r>
            <a:r>
              <a:rPr lang="en-US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เป็นอุปกรณ์ไฟฟ้าเครื่องกล แม่เหล็ก หรือออปติคัล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ในขณะที่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และหน่วยความจำเป็นอุปกรณ์อิเล็กทรอนิกส์ นอกจากนี้ 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ยังทำงานด้วยความเร็วที่ช้ากว่า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CPU/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หน่วยความจำมาก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การเชื่อมต่อต้อง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ตัวกลางหรือ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ตัวควบคุมอินพุต/เอาต์พุตหรืออินเทอร์เฟซ 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ทำให้อุปกรณ์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อินพุต/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เอาต์พุตเชื่อมต่อ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บัสได้ โดย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อุปกรณ์อินพุต/เอาต์พุตแต่ละตัวจะมีตัวควบคุมเฉพาะหนึ่งตัว (รูปที่ 5.13)</a:t>
            </a:r>
          </a:p>
        </p:txBody>
      </p:sp>
    </p:spTree>
    <p:extLst>
      <p:ext uri="{BB962C8B-B14F-4D97-AF65-F5344CB8AC3E}">
        <p14:creationId xmlns:p14="http://schemas.microsoft.com/office/powerpoint/2010/main" val="27885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41"/>
            <a:ext cx="621997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(Connecting I/O devices)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1738312"/>
            <a:ext cx="7991475" cy="3381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1506" y="3886200"/>
            <a:ext cx="895350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34025" y="3886200"/>
            <a:ext cx="895350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10350" y="3886200"/>
            <a:ext cx="895350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55793" y="3886200"/>
            <a:ext cx="895350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506" y="3914775"/>
            <a:ext cx="9144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87" y="3881437"/>
            <a:ext cx="914400" cy="409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350" y="3881437"/>
            <a:ext cx="89535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793" y="3881437"/>
            <a:ext cx="942975" cy="4095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61445" y="5688890"/>
            <a:ext cx="506164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.10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การเชื่อมต่ออุปกรณ์ 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เข้ากับบัส</a:t>
            </a:r>
          </a:p>
        </p:txBody>
      </p:sp>
    </p:spTree>
    <p:extLst>
      <p:ext uri="{BB962C8B-B14F-4D97-AF65-F5344CB8AC3E}">
        <p14:creationId xmlns:p14="http://schemas.microsoft.com/office/powerpoint/2010/main" val="9054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419225"/>
            <a:ext cx="7200900" cy="4019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5626" y="5742462"/>
            <a:ext cx="553585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บัสข้อมูล บัสแอดดเดสและบัสควบคุม</a:t>
            </a:r>
            <a:endParaRPr lang="th-TH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53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8143" y="1153235"/>
            <a:ext cx="9161575" cy="38625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ตัวควบคุม (</a:t>
            </a:r>
            <a:r>
              <a:rPr lang="en-US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Controllers</a:t>
            </a:r>
            <a:r>
              <a:rPr lang="en-US" sz="36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b="1" i="1" u="sng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en-US" sz="900" b="1" i="1" u="sng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ควบคุมหรืออินเทอร์เฟซ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ช่วยเชื่อมช่องว่างระหว่างลักษณะของอุปกรณ์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และหน่วยความจำ ตัวควบคุมอาจเป็นอุปกรณ์แบบอนุกรมหรือแบบขนานก็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</a:p>
          <a:p>
            <a:pPr algn="thaiDist"/>
            <a:endParaRPr lang="th-TH" sz="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ควบคุมแบบอนุกรม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มีสายข้อมูลเพียงเส้นเดียว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ควบคุมแบบขนาน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มีการเชื่อมต่อข้อมูลหลายจุด เพื่อให้สามารถถ่ายโอนข้อมูลได้หลายบิตในแต่ละครั้ง</a:t>
            </a:r>
          </a:p>
          <a:p>
            <a:pPr algn="thaiDist"/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621997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(Connecting I/O devices)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931920" y="5166360"/>
              <a:ext cx="1684440" cy="147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2560" y="5157000"/>
                <a:ext cx="1703160" cy="14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38087" y="1240320"/>
            <a:ext cx="7218828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คอนโทรลเลอร์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นิยมใช้กันมากที่สุดในปัจจุบัน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en-US" sz="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SCSI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(Small Computer System Interface) 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Firewire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USB (Universal Serial Bus 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HDMI (High-Definition Multimedia Interface)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621997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(Connecting I/O devices)</a:t>
            </a:r>
          </a:p>
        </p:txBody>
      </p:sp>
    </p:spTree>
    <p:extLst>
      <p:ext uri="{BB962C8B-B14F-4D97-AF65-F5344CB8AC3E}">
        <p14:creationId xmlns:p14="http://schemas.microsoft.com/office/powerpoint/2010/main" val="11904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1486" y="1240320"/>
            <a:ext cx="10305143" cy="33547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US" sz="36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แบบแยก (</a:t>
            </a:r>
            <a:r>
              <a:rPr lang="en-US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Isolated I/O</a:t>
            </a:r>
            <a:r>
              <a:rPr lang="en-US" sz="36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algn="thaiDist"/>
            <a:endParaRPr lang="en-US" sz="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ที่ใช้ในการอ่าน/เขียน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จะแยกจากกันจาก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คำสั่งที่ใช้ในการอ่าน/เขียน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 </a:t>
            </a:r>
            <a:r>
              <a:rPr lang="en-US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คำสั่งประกอบด้วย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ทดสอบ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Test)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Control)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อ่าน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(Read)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เขียน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(Write)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ไป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ยังอุปกรณ์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algn="thaiDist"/>
            <a:endParaRPr lang="th-TH" sz="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ละอุปกรณ์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มี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ของตัวเอง แอดเดรส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สามารถ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ซ้อนทับกับแอดเดรสหน่วยความจำ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ได้เนื่องจาก</a:t>
            </a:r>
            <a:r>
              <a:rPr lang="th-TH" sz="32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ตัวคำสั่ง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นั้นแตกต่าง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กัน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949490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การกำหนดแอดเดรสอุปกรณ์อินพุต/เอาต์พุต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Addressing input/output devices)</a:t>
            </a:r>
          </a:p>
        </p:txBody>
      </p:sp>
    </p:spTree>
    <p:extLst>
      <p:ext uri="{BB962C8B-B14F-4D97-AF65-F5344CB8AC3E}">
        <p14:creationId xmlns:p14="http://schemas.microsoft.com/office/powerpoint/2010/main" val="19082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811" y="727430"/>
            <a:ext cx="10101943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สามารถใช้คำสั่ง ‘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Read 101’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เพื่ออ่านจาก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หน่วยความจำเวิร์ดที่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101 และสามารถใช้คำสั่ง ‘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 101’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เพื่ออ่านจากอุปกรณ์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101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ได้เนื่องจาก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read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ใช้สำหรับอ่านจากหน่วยความจำ และคำสั่ง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ใช้สำหรับอ่านจากอุปกรณ์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(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1.12)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949490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การกำหนดแอดเดรสอุปกรณ์อินพุต/เอาต์พุต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Addressing input/output devices)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7854" y="6273225"/>
            <a:ext cx="553585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 บัสข้อมูล บัสแอดดเดสและบัสควบคุม</a:t>
            </a:r>
            <a:endParaRPr lang="th-TH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2" y="2833075"/>
            <a:ext cx="7532915" cy="3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3901" y="791913"/>
            <a:ext cx="10305143" cy="32316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US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ที่แมปหน่วยความจำ (</a:t>
            </a:r>
            <a:r>
              <a:rPr lang="en-US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Memory-mapped </a:t>
            </a:r>
            <a:r>
              <a:rPr lang="en-US" sz="36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I/O)</a:t>
            </a:r>
          </a:p>
          <a:p>
            <a:pPr algn="thaiDist"/>
            <a:endParaRPr lang="en-US" sz="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ถือว่าแต่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ละรีจิสเตอร์ใน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ตัวควบคุม </a:t>
            </a:r>
            <a:r>
              <a:rPr lang="en-US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เวิร์ดใน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 ซึ่ง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มีคำสั่งแยก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ต่างหากสำหรับการถ่ายโอนข้อมูลจาก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หน่วยความจำและอุปกรณ์ </a:t>
            </a:r>
            <a:r>
              <a:rPr lang="en-US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endParaRPr lang="th-TH" sz="3200" i="1" u="sng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มีคำสั่ง '</a:t>
            </a:r>
            <a:r>
              <a:rPr lang="th-TH" sz="32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อ่าน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' เพียงคำสั่งเดียว หากแอดเดรส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กำหนดเวิร์ด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จากหน่วยความจำ ข้อมูลจะถูกอ่านจากเวิร์ดนั้น หากแอดเดรส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กำหนดรีจิสเตอร์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จากอุปกรณ์ 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ข้อมูลจะถูกอ่านจากรีจิสเตอร์นั้น </a:t>
            </a:r>
            <a:endParaRPr lang="th-TH" sz="32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949490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การกำหนดแอดเดรสอุปกรณ์อินพุต/เอาต์พุต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Addressing input/output devices)</a:t>
            </a:r>
          </a:p>
        </p:txBody>
      </p:sp>
    </p:spTree>
    <p:extLst>
      <p:ext uri="{BB962C8B-B14F-4D97-AF65-F5344CB8AC3E}">
        <p14:creationId xmlns:p14="http://schemas.microsoft.com/office/powerpoint/2010/main" val="36112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949490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การกำหนดแอดเดรสอุปกรณ์อินพุต/เอาต์พุต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Addressing input/output devices)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4999" y="5608207"/>
            <a:ext cx="587498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การกำหนดที่อยู่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ที่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แมปหน่วยความจำ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145" y="1510145"/>
            <a:ext cx="7414762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331" y="1076006"/>
            <a:ext cx="9651999" cy="369331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หน่วยตรรกะเลขคณิต 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ALU) 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ดำเนินการตรรกะ และเลขคณิตกับ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</a:t>
            </a:r>
            <a:endParaRPr lang="en-US" sz="2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ดำเนินการลอจิก (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Logic operations)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ดำเนินการทาง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ตรรกะ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NOT, AND, OR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XOR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โดนถือ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ว่าข้อมูลที่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ป้อนเข้า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ผลลัพธ์ของ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ดำเนินการเป็น</a:t>
            </a:r>
            <a:r>
              <a:rPr lang="th-TH" sz="2800" i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</a:t>
            </a:r>
            <a:r>
              <a:rPr lang="th-TH" sz="2800" i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บิต</a:t>
            </a:r>
            <a:endParaRPr lang="th-TH" sz="28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endParaRPr lang="en-US" sz="1000" b="1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การดำเนินการเลื่อน 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Shift operations)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ดำเนินการเลื่อนเชิง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ตรรกะ ใช้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เพื่อเลื่อน</a:t>
            </a:r>
            <a:r>
              <a:rPr lang="th-TH" sz="28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รูปแบบบิต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ไปทางซ้ายหรือขวา </a:t>
            </a:r>
            <a:endParaRPr lang="th-TH" sz="28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ดำเนินการเลื่อนเลข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คณิต จะ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ถูกนำไปใช้กับ</a:t>
            </a:r>
            <a:r>
              <a:rPr lang="th-TH" sz="28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จำนวนเต็ม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จุดประสงค์หลักคือการหารหรือคูณจำนวน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เต็ม</a:t>
            </a:r>
            <a:endParaRPr lang="en-US" sz="28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630813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.2.1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หน่วยตรรกะเลขคณิต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arithmetic logic unit: ALU)</a:t>
            </a:r>
          </a:p>
        </p:txBody>
      </p:sp>
    </p:spTree>
    <p:extLst>
      <p:ext uri="{BB962C8B-B14F-4D97-AF65-F5344CB8AC3E}">
        <p14:creationId xmlns:p14="http://schemas.microsoft.com/office/powerpoint/2010/main" val="5232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3901" y="791913"/>
            <a:ext cx="10305143" cy="43550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US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ที่แมปหน่วยความจำ (</a:t>
            </a:r>
            <a:r>
              <a:rPr lang="en-US" sz="3600" b="1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Memory-mapped </a:t>
            </a:r>
            <a:r>
              <a:rPr lang="en-US" sz="3600" b="1" i="1" u="sng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I/O)</a:t>
            </a:r>
          </a:p>
          <a:p>
            <a:pPr algn="thaiDist"/>
            <a:endParaRPr lang="en-US" sz="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ข้อดีข้อเสีย</a:t>
            </a:r>
            <a:endParaRPr lang="th-TH" sz="32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ข้อดีคือ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จำนวนคำสั่งที่น้อย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กว่า กล่าวคือคำสั่ง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ทั้งหมด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สามารถ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ใช้งาน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ข้อเสีย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คือพื้นที่แอดเดรสหน่วยความจำบางส่วนถูกจัดสรรให้กับรีจิสเตอร์ในตัวควบคุม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หากเรามี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ตัวควบคุม </a:t>
            </a:r>
            <a:r>
              <a:rPr lang="en-US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5 ตัว และแต่ละตัวมีรีจิสเตอร์ 4 ตัว จะใช้แอดเดรส 20 ตัว ขนาดของหน่วยความจำจะลดลง 20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เวิร์ด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949490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การกำหนดแอดเดรสอุปกรณ์อินพุต/เอาต์พุต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Addressing input/output devices)</a:t>
            </a:r>
          </a:p>
        </p:txBody>
      </p:sp>
    </p:spTree>
    <p:extLst>
      <p:ext uri="{BB962C8B-B14F-4D97-AF65-F5344CB8AC3E}">
        <p14:creationId xmlns:p14="http://schemas.microsoft.com/office/powerpoint/2010/main" val="31761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949490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การกำหนดแอดเดรสอุปกรณ์อินพุต/เอาต์พุต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Addressing input/output devices)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454" y="3748033"/>
            <a:ext cx="1828104" cy="1158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608" y="5001860"/>
            <a:ext cx="1828104" cy="1158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17" y="3748032"/>
            <a:ext cx="1828104" cy="1158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369" y="5001859"/>
            <a:ext cx="1828104" cy="1158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80" y="3748031"/>
            <a:ext cx="1828104" cy="1158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980" y="689685"/>
            <a:ext cx="8763000" cy="21526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59815" y="5075372"/>
            <a:ext cx="3155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400" b="1" dirty="0" smtClean="0"/>
              <a:t>105</a:t>
            </a:r>
          </a:p>
          <a:p>
            <a:r>
              <a:rPr lang="th-TH" sz="1400" b="1" dirty="0" smtClean="0"/>
              <a:t>106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36499" y="5084164"/>
            <a:ext cx="3818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400" b="1" dirty="0" smtClean="0"/>
              <a:t>107</a:t>
            </a:r>
          </a:p>
          <a:p>
            <a:r>
              <a:rPr lang="th-TH" sz="1400" b="1" dirty="0" smtClean="0"/>
              <a:t>108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04784" y="3783199"/>
            <a:ext cx="3818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400" b="1" dirty="0" smtClean="0"/>
              <a:t>109</a:t>
            </a:r>
          </a:p>
          <a:p>
            <a:r>
              <a:rPr lang="th-TH" sz="1400" b="1" dirty="0" smtClean="0"/>
              <a:t>110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81468" y="3791991"/>
            <a:ext cx="3818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400" b="1" dirty="0" smtClean="0"/>
              <a:t>111</a:t>
            </a:r>
          </a:p>
          <a:p>
            <a:r>
              <a:rPr lang="th-TH" sz="1400" b="1" dirty="0" smtClean="0"/>
              <a:t>112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82696" y="5066580"/>
            <a:ext cx="3818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400" b="1" dirty="0" smtClean="0"/>
              <a:t>113</a:t>
            </a:r>
          </a:p>
          <a:p>
            <a:r>
              <a:rPr lang="th-TH" sz="1400" b="1" dirty="0" smtClean="0"/>
              <a:t>114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959380" y="5075372"/>
            <a:ext cx="3818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400" b="1" dirty="0" smtClean="0"/>
              <a:t>115</a:t>
            </a:r>
          </a:p>
          <a:p>
            <a:r>
              <a:rPr lang="th-TH" sz="1400" b="1" dirty="0" smtClean="0"/>
              <a:t>116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610047" y="3791991"/>
            <a:ext cx="3818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400" b="1" dirty="0" smtClean="0"/>
              <a:t>117</a:t>
            </a:r>
          </a:p>
          <a:p>
            <a:r>
              <a:rPr lang="th-TH" sz="1400" b="1" dirty="0" smtClean="0"/>
              <a:t>118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986731" y="3800783"/>
            <a:ext cx="3818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400" b="1" dirty="0" smtClean="0"/>
              <a:t>119</a:t>
            </a:r>
          </a:p>
          <a:p>
            <a:r>
              <a:rPr lang="th-TH" sz="1400" b="1" dirty="0" smtClean="0"/>
              <a:t>120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66501" y="4933451"/>
            <a:ext cx="4171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#1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58963" y="4564119"/>
            <a:ext cx="4171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#2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85218" y="4933451"/>
            <a:ext cx="4171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#3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833912" y="4600167"/>
            <a:ext cx="4171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#4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354825" y="4958858"/>
            <a:ext cx="4171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#5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6272767" y="1854199"/>
            <a:ext cx="224375" cy="18938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78534" y="3340100"/>
            <a:ext cx="224375" cy="16455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02548" y="4087445"/>
            <a:ext cx="224375" cy="916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69662" y="3243386"/>
            <a:ext cx="224375" cy="5046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659739" y="3243385"/>
            <a:ext cx="224375" cy="5046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227597" y="1844675"/>
            <a:ext cx="224375" cy="988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268102" y="1811786"/>
            <a:ext cx="224375" cy="865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49900" y="1812029"/>
            <a:ext cx="224375" cy="865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34063" y="1784641"/>
            <a:ext cx="224375" cy="10914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2093898">
            <a:off x="4829886" y="2436059"/>
            <a:ext cx="224375" cy="1898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7004179">
            <a:off x="9432026" y="1699905"/>
            <a:ext cx="224375" cy="266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8534050">
            <a:off x="7749584" y="2328648"/>
            <a:ext cx="250291" cy="13555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4560187">
            <a:off x="3254389" y="1858373"/>
            <a:ext cx="224375" cy="24055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379125" y="6289110"/>
            <a:ext cx="775823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14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การกำหนดที่อยู่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ที่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แมป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หน่วยความจำมีตัวควบคุม 5 ตัว</a:t>
            </a:r>
            <a:endParaRPr lang="th-TH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30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65053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การทำงานของโปรแกรม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PROGRAM EXECUTION)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99943" y="1465682"/>
            <a:ext cx="10305143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ปัจจุบัน คอมพิวเตอร์ทั่วไปใช้ชุดคำสั่งที่เรียกว่า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 (</a:t>
            </a:r>
            <a:r>
              <a:rPr lang="en-US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program)</a:t>
            </a:r>
            <a:r>
              <a:rPr lang="en-US" sz="3200" i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เพื่อประมวลผลข้อมูล คอมพิวเตอร์จะรันโปรแกรมเพื่อสร้างข้อมูลเอาต์พุตจากข้อมูลอินพุต ทั้งโปรแกรมและข้อมูลจะถูกเก็บไว้ในหน่วยความจำ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7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406553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วัฏจักรเครื่อง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Machine cycle)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85429" y="882176"/>
            <a:ext cx="10305143" cy="25545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ซีพียู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ใช้วัฏจักรเครื่อง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ที่ทำซ้ำเพื่อดำเนินการคำสั่งในโปรแกรมทีละคำสั่งตั้งแต่ต้นจนจบ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สามารถประกอบด้วย 3 ขั้นตอนอย่างง่าย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1.15)  ได้แก่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การดึงข้อมูล (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fetch) </a:t>
            </a:r>
            <a:endParaRPr lang="th-TH" sz="32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ถอดรหัส 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 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decode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 (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execute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99537" y="3585880"/>
            <a:ext cx="5876925" cy="3126977"/>
            <a:chOff x="3199537" y="3731023"/>
            <a:chExt cx="5876925" cy="3126977"/>
          </a:xfrm>
        </p:grpSpPr>
        <p:sp>
          <p:nvSpPr>
            <p:cNvPr id="5" name="Rectangle 4"/>
            <p:cNvSpPr/>
            <p:nvPr/>
          </p:nvSpPr>
          <p:spPr>
            <a:xfrm>
              <a:off x="4643354" y="6273225"/>
              <a:ext cx="3281446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</a:t>
              </a:r>
              <a:r>
                <a:rPr lang="en-US" sz="3200" i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</a:t>
              </a:r>
              <a:r>
                <a:rPr lang="th-TH" sz="3200" i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.</a:t>
              </a:r>
              <a:r>
                <a:rPr lang="en-US" sz="3200" i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</a:t>
              </a:r>
              <a:r>
                <a:rPr lang="th-TH" sz="3200" i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5</a:t>
              </a:r>
              <a:r>
                <a:rPr lang="th-TH" sz="3200" i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ขั้นตอนของรอบ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9537" y="3731023"/>
              <a:ext cx="5876925" cy="224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406553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6.1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วัฏจักรเครื่อง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Machine cycle)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922" y="963229"/>
            <a:ext cx="10305143" cy="52629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i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ดึง</a:t>
            </a:r>
            <a:r>
              <a:rPr lang="th-TH" sz="32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 (</a:t>
            </a:r>
            <a:r>
              <a:rPr lang="en-US" sz="3200" b="1" i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Fetch)</a:t>
            </a:r>
            <a:r>
              <a:rPr lang="th-TH" sz="3200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ระยะดึงข้อมูล หน่วยควบคุมจะสั่งให้ระบบ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คัดลอกคำสั่งถัดไป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ไปยังรีจิสเตอร์คำสั่งใน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แอดเดรส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ของคำสั่งที่จะคัดลอกจะถูกเก็บไว้ใน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รีจิสเตอร์ตัวนับโปรแกรม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หลังจากการคัดลอก ตัวนับโปรแกรมจะเพิ่มขึ้นเพื่ออ้างอิงคำสั่งถัดไปใน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</a:t>
            </a:r>
          </a:p>
          <a:p>
            <a:pPr algn="thaiDist"/>
            <a:endParaRPr lang="th-TH" sz="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ถอดรหัส (</a:t>
            </a:r>
            <a:r>
              <a:rPr lang="en-US" sz="32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Decode</a:t>
            </a:r>
            <a:r>
              <a:rPr lang="en-US" sz="3200" b="1" i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32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เมื่อคำสั่งอยู่ใน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รีจิสเตอร์คำสั่ง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หน่วยควบคุมจะ</a:t>
            </a:r>
            <a:r>
              <a:rPr lang="th-TH" sz="3200" i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ถอดรหัส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ผลลัพธ์ที่ได้เป็น</a:t>
            </a:r>
            <a:r>
              <a:rPr lang="th-TH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รหัสไบ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นารี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สำหรับการดำเนินการบางอย่างที่ระบบจะ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</a:t>
            </a:r>
          </a:p>
          <a:p>
            <a:pPr algn="thaiDist"/>
            <a:endParaRPr lang="th-TH" sz="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 (</a:t>
            </a:r>
            <a:r>
              <a:rPr lang="en-US" sz="3200" b="1" i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Execute)</a:t>
            </a:r>
            <a:r>
              <a:rPr lang="th-TH" sz="3200" b="1" i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ถอดรหัสคำสั่งแล้ว หน่วยควบคุมจะส่งคำสั่งงานไปยังส่วนประกอบใน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หน่วยควบคุมสามารถสั่งให้ระบบโหลด (อ่าน) รายการข้อมูลจาก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หน่วยความจำและ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ใส่ผลลัพธ์ลงในรีจิสเตอร์เอาต์พุต </a:t>
            </a:r>
            <a:endParaRPr lang="th-TH" sz="32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04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669927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Input/output operation)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973777" y="1254174"/>
            <a:ext cx="10305143" cy="30469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การถ่ายโอนข้อมูลจากอุปกรณ์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ไป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ยัง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และหน่วยความจำจะต้องใช้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</a:t>
            </a:r>
            <a:r>
              <a:rPr lang="th-TH" sz="3200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 </a:t>
            </a:r>
            <a:r>
              <a:rPr lang="en-US" sz="3200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ทำงานช้ากว่าซีพียูมาก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จึง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ต้องมี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การซิงโครไนซ์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กับอุปกรณ์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มีวิธีการ 3  วิธี ได้แก่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อินพุต/เอ้าพุตที่ตั้ง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โปรแกรมไว้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Programmed I/O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อินพุต/เอ้า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พุตที่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ขับเคลื่อนด้วยอินเทอร์รัปต์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Interrupt-driven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 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การเข้าถึงหน่วยความจำโดยตรง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Direct memory access: DMA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0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669927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Input/output operation)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9195" y="1074065"/>
            <a:ext cx="10305143" cy="472437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อินพุต/เอ้าพุตที่ตั้งโปรแกรมไว้ (</a:t>
            </a:r>
            <a:r>
              <a:rPr lang="en-US" sz="36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Programmed I/O </a:t>
            </a:r>
            <a:r>
              <a:rPr lang="en-US" sz="3600" b="1" i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b="1" i="1" u="sng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900" b="1" i="1" u="sng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การถ่ายโอนข้อมูลระหว่างอุปกรณ์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จะดำเนินการโดย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คำสั่งใน</a:t>
            </a:r>
            <a:r>
              <a:rPr lang="th-TH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พบคำสั่ง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แล้ว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ไม่ดำเนินการใดๆ จนกว่าการถ่ายโอนข้อมูลจะเสร็จ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สมบูรณ์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จะตรวจสอบสถานะของอุปกรณ์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อย่างต่อเนื่อง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หาก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อุปกรณ์พร้อมสำหรับการถ่ายโอนข้อมูล ข้อมูลจะ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ถูกถ่ายโอน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ไปยัง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หาก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อุปกรณ์ไม่พร้อม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ยังคง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ตรวจสอบสถานะ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ของอุปกรณ์ต่อไปจนกว่าอุปกรณ์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พร้อม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ปัญหาคือ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สียเวลา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ไปกับการตรวจสอบสถานะของอุปกรณ์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8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669927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Input/output operation)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27" y="1075487"/>
            <a:ext cx="4831773" cy="4534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3682" y="5808990"/>
            <a:ext cx="347748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ถูกตั้งโปรแกรม </a:t>
            </a:r>
          </a:p>
        </p:txBody>
      </p:sp>
    </p:spTree>
    <p:extLst>
      <p:ext uri="{BB962C8B-B14F-4D97-AF65-F5344CB8AC3E}">
        <p14:creationId xmlns:p14="http://schemas.microsoft.com/office/powerpoint/2010/main" val="30954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669927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Input/output operation)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9196" y="1157192"/>
            <a:ext cx="10179132" cy="338554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en-US" sz="36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6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ที่ขับเคลื่อนด้วยอินเทอร์รัปต์ (</a:t>
            </a:r>
            <a:r>
              <a:rPr lang="en-US" sz="36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Interrupt-driven </a:t>
            </a:r>
            <a:r>
              <a:rPr lang="en-US" sz="3600" b="1" i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I/O)</a:t>
            </a:r>
            <a:endParaRPr lang="th-TH" sz="3600" b="1" i="1" u="sng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900" b="1" i="1" u="sng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จะแจ้ง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 </a:t>
            </a:r>
            <a:r>
              <a:rPr lang="en-US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ว่า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กำลังจะมีการถ่ายโอน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 แต่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จะไม่ตรวจสอบสถานะของอุปกรณ์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ต่อเนื่อง</a:t>
            </a:r>
          </a:p>
          <a:p>
            <a:pPr algn="thaiDist"/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 </a:t>
            </a:r>
            <a:r>
              <a:rPr lang="en-US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จะแจ้ง 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(อินเทอร์รัปต์) </a:t>
            </a:r>
            <a:r>
              <a:rPr lang="en-US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เมื่อพร้อมในขณะเดียวกันช่วงเวลา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นี้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CPU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สามารถทำงานอื่นๆ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รันโปรแกรมอื่น หรือถ่ายโอนข้อมูลจากหรือไปยังอุปกรณ์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อื่นๆ (รูปที่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1.17)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1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669927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Input/output operation)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858" y="1173306"/>
            <a:ext cx="5150961" cy="39113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8663" y="5781281"/>
            <a:ext cx="498417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I/O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ที่ขับเคลื่อนโดยอินเทอร์รัปต์</a:t>
            </a:r>
          </a:p>
        </p:txBody>
      </p:sp>
    </p:spTree>
    <p:extLst>
      <p:ext uri="{BB962C8B-B14F-4D97-AF65-F5344CB8AC3E}">
        <p14:creationId xmlns:p14="http://schemas.microsoft.com/office/powerpoint/2010/main" val="36300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9952" y="788771"/>
            <a:ext cx="9651999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 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Registers) 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เป็นที่เก็บ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 (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ชั่วคราว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แบบสแตนด์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อโลนที่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รวดเร็วและจำเป็นต้อง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มีรีจิสเตอร์หลายรายการเพื่ออำนวยความสะดวกในการทำงานของ </a:t>
            </a:r>
            <a:r>
              <a: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แสดง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ไว้ในรูปที่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1.2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รีจิสเตอร์ข้อมูล (</a:t>
            </a:r>
            <a:r>
              <a:rPr lang="en-US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Data </a:t>
            </a:r>
            <a:r>
              <a:rPr lang="en-US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registers)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ใช้เพื่อ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เพิ่มความเร็วในการ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ทำงานของ 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เนื่องจากการทำงานที่ซับซ้อนจะทำโดยใช้ฮาร์ดแวร์แทน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ซอฟต์แวร์และเก็บ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ผลลัพธ์ระดับกลาง รีจิสเตอร์ข้อมูลชื่อ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R1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ถึง </a:t>
            </a:r>
            <a:r>
              <a:rPr 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Rn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ดังรูปที่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1.2</a:t>
            </a:r>
            <a:endParaRPr lang="th-TH" sz="28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312457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1.2.2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Registers)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0" y="3172649"/>
            <a:ext cx="4400550" cy="3524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02113" y="4078080"/>
            <a:ext cx="196684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รีจิสเตอร์ข้อมูล </a:t>
            </a:r>
            <a:endParaRPr lang="en-US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85815" y="3172649"/>
            <a:ext cx="2200275" cy="239563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1"/>
            <a:endCxn id="12" idx="6"/>
          </p:cNvCxnSpPr>
          <p:nvPr/>
        </p:nvCxnSpPr>
        <p:spPr>
          <a:xfrm flipH="1">
            <a:off x="6986090" y="4370468"/>
            <a:ext cx="916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669927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Input/output operation)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9196" y="1157192"/>
            <a:ext cx="10179132" cy="398570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การเข้าถึงหน่วยความจำโดยตรง (</a:t>
            </a:r>
            <a:r>
              <a:rPr lang="en-US" sz="3600" b="1" i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Direct memory access: </a:t>
            </a:r>
            <a:r>
              <a:rPr lang="en-US" sz="3600" b="1" i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DMA)</a:t>
            </a:r>
            <a:endParaRPr lang="th-TH" sz="3600" b="1" i="1" u="sng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900" b="1" i="1" u="sng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นี้จะถ่ายโอนข้อมูลเป็นบล็อกขนาดใหญ่ระหว่างอุปกรณ์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I/O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ความเร็วสูงและ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หน่วยความจำโดยตรงโดยไม่ต้องผ่าน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algn="thaiDist"/>
            <a:endParaRPr lang="th-TH" sz="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ต้อง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ใช้ตัวควบคุมการเข้าถึงหน่วยความจำ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โดยตรง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DMA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ที่จะช่วยลดภาระงานบางส่วนของ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DMA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มี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รีจิสเตอร์สำหรับเก็บข้อมูลเป็นบล็อกก่อนและหลังการถ่ายโอนหน่วยความจำ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ดังรป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1.17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แสดงการเชื่อมต่อ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DMA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กับบัสข้อมูล ที่อยู่ และบัสควบคุม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00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669927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Input/output operation)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8663" y="5781281"/>
            <a:ext cx="581544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 การ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เชื่อมต่อ 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DMA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กับบัสทั่วไป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145" y="1396365"/>
            <a:ext cx="7585710" cy="40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669927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Input/output operation)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4614" y="935519"/>
            <a:ext cx="10179132" cy="255454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ซีพียู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จะส่ง</a:t>
            </a:r>
            <a:r>
              <a:rPr lang="th-TH" sz="32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ข้อความ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ไปยัง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DMA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ซึ่งข้อความดังประกอบด้วย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ของการถ่ายโอน (อินพุตหรือเอาต์พุต)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แอดเดรสเริ่มต้น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ของตำแหน่งหน่วยความจำ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ไบต์ที่จะถ่ายโอน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จากนั้น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ซีพียูจะพร้อมสำหรับงานอื่นๆ (รูปที่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1.18) 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39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660" y="5545754"/>
            <a:ext cx="391737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รูปที่ 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 </a:t>
            </a:r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อินพุต/เอาต์พุต </a:t>
            </a:r>
            <a:r>
              <a:rPr lang="en-US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DMA</a:t>
            </a:r>
            <a:endParaRPr lang="th-TH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796973"/>
            <a:ext cx="5034395" cy="42438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441"/>
            <a:ext cx="669927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6.2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การดำเนินการอินพุต/เอาต์พุต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Input/output operation)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3382" y="796973"/>
            <a:ext cx="6428509" cy="55092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เมื่อพร้อมที่จะถ่ายโอนข้อมูล </a:t>
            </a:r>
            <a:r>
              <a:rPr lang="th-TH" sz="32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</a:t>
            </a:r>
            <a:r>
              <a:rPr lang="th-TH" sz="32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 </a:t>
            </a:r>
            <a:r>
              <a:rPr lang="en-US" sz="32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DMA</a:t>
            </a:r>
            <a:r>
              <a:rPr lang="th-TH" sz="32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จะแจ้ง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ว่า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จำเป็นต้องควบคุม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บัส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หยุดใช้บัสและปล่อยให้ตัวควบคุมใช้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งาน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ถ่ายโอนข้อมูลระหว่าง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DMA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โดยตรง ตัว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ยังคงทำงาน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ตามปกติ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ข้อสังเกตว่าใน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วิธีนี้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ไม่ได้ใช้งานชั่วขณะ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หนึ่ง แต่เป็นช่วงเวลาสั้นมาก 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ไม่ได้ใช้งานเฉพาะในระหว่างการถ่ายโอนข้อมูลระหว่าง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DMA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หน่วยความจำเท่านั้น ไม่ใช่ขณะที่อุปกรณ์กำลังเตรียมข้อมูล 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55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1"/>
            <a:ext cx="757450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สถาปัตยกรรมที่แตกต่างกัน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DIFFERENT ARCHITECTURES)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2363" y="2861300"/>
            <a:ext cx="6428509" cy="107721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 algn="thaiDist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CISC: complex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Instruction Set Computer</a:t>
            </a:r>
          </a:p>
          <a:p>
            <a:pPr lvl="1" algn="thaiDist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RISC: Reduced Instruction Set Computer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886200" y="1805760"/>
              <a:ext cx="2050200" cy="1074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6840" y="1796400"/>
                <a:ext cx="2068920" cy="10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2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1536" y="3108960"/>
            <a:ext cx="117532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Q&amp;A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38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9" y="925880"/>
            <a:ext cx="9651999" cy="13849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รีจิสเตอร์คำสั่ง (</a:t>
            </a:r>
            <a:r>
              <a:rPr lang="en-US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Instruction</a:t>
            </a:r>
            <a:r>
              <a:rPr lang="th-TH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registers)</a:t>
            </a:r>
            <a:r>
              <a:rPr lang="th-TH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ในปัจจุบันไม่เพียงแต่จัดเก็บข้อมูลเท่านั้น แต่ยังรวมถึงโปรแกรมต่างๆ ไว้ในหน่วยความจำด้วย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 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มี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หน้าที่ดึงคำสั่งทีละคำสั่งจากหน่วยความจำ เก็บไว้ในรีจิสเตอร์คำสั่ง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(ดังรูป) 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ถอดรหัสและ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</a:t>
            </a:r>
            <a:endParaRPr lang="th-TH" sz="28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312457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1.2.2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Registers)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0" y="3172649"/>
            <a:ext cx="4400550" cy="352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02113" y="4774116"/>
            <a:ext cx="196684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รีจิสเตอร์คำสั่ง </a:t>
            </a:r>
            <a:endParaRPr lang="en-US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76633" y="5773003"/>
            <a:ext cx="2200275" cy="64144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1"/>
            <a:endCxn id="9" idx="6"/>
          </p:cNvCxnSpPr>
          <p:nvPr/>
        </p:nvCxnSpPr>
        <p:spPr>
          <a:xfrm flipH="1">
            <a:off x="6876908" y="5066504"/>
            <a:ext cx="1025205" cy="102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2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9" y="925880"/>
            <a:ext cx="9651999" cy="13849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ตัวนับโปรแกรม (</a:t>
            </a:r>
            <a:r>
              <a:rPr lang="en-US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Program</a:t>
            </a:r>
            <a:r>
              <a:rPr lang="th-TH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counter)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ตัวนับโปรแกรม (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PC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มันจะ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ติดตามคำสั่งที่กำลังดำเนินการอยู่ หลังจากดำเนินการตามคำสั่ง ตัวนับจะเพิ่มขึ้นเพื่อชี้ไป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ยังแอดเดรสของ</a:t>
            </a:r>
            <a:r>
              <a:rPr lang="th-TH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คำสั่งถัดไปใน</a:t>
            </a:r>
            <a:r>
              <a:rPr lang="th-TH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</a:t>
            </a:r>
            <a:endParaRPr lang="th-TH" sz="28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312457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1.2.2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Registers)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0" y="3172649"/>
            <a:ext cx="4400550" cy="352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02113" y="4774116"/>
            <a:ext cx="196684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รีจิสเตอร์คำสั่ง </a:t>
            </a:r>
            <a:endParaRPr lang="en-US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76633" y="5259392"/>
            <a:ext cx="2200275" cy="64144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6931499" y="5066504"/>
            <a:ext cx="970614" cy="513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143920" y="4512600"/>
              <a:ext cx="1214640" cy="1059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4560" y="4503240"/>
                <a:ext cx="1233360" cy="10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6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79" y="925880"/>
            <a:ext cx="9651999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</a:t>
            </a:r>
            <a:r>
              <a:rPr lang="th-TH" sz="28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 (</a:t>
            </a:r>
            <a:r>
              <a:rPr lang="en-US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control</a:t>
            </a:r>
            <a:r>
              <a:rPr lang="th-TH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unit)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ทำหน้าที่ควบคุมควบคุมการทำงานของแต่ละระบบย่อย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โดยการส่งสัญญาณควบคุม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ไปยังระบบย่อย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อื่นๆ</a:t>
            </a:r>
            <a:endParaRPr lang="th-TH" sz="28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41"/>
            <a:ext cx="380104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1.2.3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หน่วยควบคุม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control unit)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0" y="3172649"/>
            <a:ext cx="4400550" cy="352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02113" y="4774116"/>
            <a:ext cx="181509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หน่วยควบคุม </a:t>
            </a:r>
            <a:endParaRPr lang="en-US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02257" y="5186149"/>
            <a:ext cx="4174651" cy="122829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1"/>
            <a:endCxn id="9" idx="6"/>
          </p:cNvCxnSpPr>
          <p:nvPr/>
        </p:nvCxnSpPr>
        <p:spPr>
          <a:xfrm flipH="1">
            <a:off x="6876908" y="5066504"/>
            <a:ext cx="1025205" cy="102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4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3882</Words>
  <Application>Microsoft Office PowerPoint</Application>
  <PresentationFormat>Widescreen</PresentationFormat>
  <Paragraphs>338</Paragraphs>
  <Slides>65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Angsana New</vt:lpstr>
      <vt:lpstr>Arial</vt:lpstr>
      <vt:lpstr>Calibri</vt:lpstr>
      <vt:lpstr>Calibri Light</vt:lpstr>
      <vt:lpstr>Cordia New</vt:lpstr>
      <vt:lpstr>Wingdings</vt:lpstr>
      <vt:lpstr>Office Theme</vt:lpstr>
      <vt:lpstr>บทที่ 1 บทนำ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องค์ประกอบคอมพิวเตอร์</dc:title>
  <dc:creator>PC</dc:creator>
  <cp:lastModifiedBy>PC</cp:lastModifiedBy>
  <cp:revision>136</cp:revision>
  <dcterms:created xsi:type="dcterms:W3CDTF">2023-07-14T04:50:20Z</dcterms:created>
  <dcterms:modified xsi:type="dcterms:W3CDTF">2025-07-25T07:42:21Z</dcterms:modified>
</cp:coreProperties>
</file>