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8" r:id="rId2"/>
  </p:sldMasterIdLst>
  <p:notesMasterIdLst>
    <p:notesMasterId r:id="rId35"/>
  </p:notesMasterIdLst>
  <p:sldIdLst>
    <p:sldId id="467" r:id="rId3"/>
    <p:sldId id="375" r:id="rId4"/>
    <p:sldId id="379" r:id="rId5"/>
    <p:sldId id="470" r:id="rId6"/>
    <p:sldId id="380" r:id="rId7"/>
    <p:sldId id="381" r:id="rId8"/>
    <p:sldId id="382" r:id="rId9"/>
    <p:sldId id="383" r:id="rId10"/>
    <p:sldId id="384" r:id="rId11"/>
    <p:sldId id="390" r:id="rId12"/>
    <p:sldId id="388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85" r:id="rId22"/>
    <p:sldId id="399" r:id="rId23"/>
    <p:sldId id="401" r:id="rId24"/>
    <p:sldId id="386" r:id="rId25"/>
    <p:sldId id="402" r:id="rId26"/>
    <p:sldId id="302" r:id="rId27"/>
    <p:sldId id="304" r:id="rId28"/>
    <p:sldId id="403" r:id="rId29"/>
    <p:sldId id="377" r:id="rId30"/>
    <p:sldId id="378" r:id="rId31"/>
    <p:sldId id="468" r:id="rId32"/>
    <p:sldId id="469" r:id="rId33"/>
    <p:sldId id="400" r:id="rId34"/>
  </p:sldIdLst>
  <p:sldSz cx="9144000" cy="5143500" type="screen16x9"/>
  <p:notesSz cx="6858000" cy="9144000"/>
  <p:embeddedFontLst>
    <p:embeddedFont>
      <p:font typeface="Be Vietnam ExtraBold" panose="020B0604020202020204" charset="0"/>
      <p:bold r:id="rId36"/>
      <p:boldItalic r:id="rId37"/>
    </p:embeddedFont>
    <p:embeddedFont>
      <p:font typeface="Dosis ExtraLight" panose="020F0502020204030204" pitchFamily="2" charset="0"/>
      <p:regular r:id="rId38"/>
      <p:bold r:id="rId39"/>
    </p:embeddedFont>
    <p:embeddedFont>
      <p:font typeface="Fira Sans Extra Condensed Medium" panose="020B0604020202020204" charset="0"/>
      <p:regular r:id="rId40"/>
      <p:bold r:id="rId41"/>
      <p:italic r:id="rId42"/>
      <p:boldItalic r:id="rId43"/>
    </p:embeddedFont>
    <p:embeddedFont>
      <p:font typeface="Libre Franklin" pitchFamily="2" charset="0"/>
      <p:regular r:id="rId44"/>
      <p:bold r:id="rId45"/>
      <p:italic r:id="rId46"/>
      <p:boldItalic r:id="rId47"/>
    </p:embeddedFont>
    <p:embeddedFont>
      <p:font typeface="Libre Franklin Thin" pitchFamily="2" charset="0"/>
      <p:regular r:id="rId48"/>
      <p:bold r:id="rId49"/>
      <p:italic r:id="rId50"/>
      <p:boldItalic r:id="rId51"/>
    </p:embeddedFont>
    <p:embeddedFont>
      <p:font typeface="Nunito Light" pitchFamily="2" charset="0"/>
      <p:regular r:id="rId52"/>
    </p:embeddedFont>
    <p:embeddedFont>
      <p:font typeface="Raleway Thin" pitchFamily="2" charset="0"/>
      <p:regular r:id="rId53"/>
      <p:bold r:id="rId54"/>
      <p:italic r:id="rId55"/>
      <p:boldItalic r:id="rId56"/>
    </p:embeddedFont>
    <p:embeddedFont>
      <p:font typeface="TH Niramit AS" panose="02000506000000020004" pitchFamily="2" charset="-34"/>
      <p:regular r:id="rId57"/>
      <p:bold r:id="rId58"/>
      <p:italic r:id="rId59"/>
      <p:boldItalic r:id="rId60"/>
    </p:embeddedFont>
  </p:embeddedFontLst>
  <p:custDataLst>
    <p:tags r:id="rId6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A53A06-848D-40AE-A1F2-D4803D39825F}">
  <a:tblStyle styleId="{B2A53A06-848D-40AE-A1F2-D4803D39825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89558" autoAdjust="0"/>
  </p:normalViewPr>
  <p:slideViewPr>
    <p:cSldViewPr snapToGrid="0">
      <p:cViewPr varScale="1">
        <p:scale>
          <a:sx n="96" d="100"/>
          <a:sy n="96" d="100"/>
        </p:scale>
        <p:origin x="96" y="4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font" Target="fonts/font20.fntdata"/><Relationship Id="rId63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font" Target="fonts/font18.fntdata"/><Relationship Id="rId58" Type="http://schemas.openxmlformats.org/officeDocument/2006/relationships/font" Target="fonts/font23.fntdata"/><Relationship Id="rId5" Type="http://schemas.openxmlformats.org/officeDocument/2006/relationships/slide" Target="slides/slide3.xml"/><Relationship Id="rId61" Type="http://schemas.openxmlformats.org/officeDocument/2006/relationships/tags" Target="tags/tag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font" Target="fonts/font21.fntdata"/><Relationship Id="rId64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6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59" Type="http://schemas.openxmlformats.org/officeDocument/2006/relationships/font" Target="fonts/font24.fntdata"/><Relationship Id="rId20" Type="http://schemas.openxmlformats.org/officeDocument/2006/relationships/slide" Target="slides/slide18.xml"/><Relationship Id="rId41" Type="http://schemas.openxmlformats.org/officeDocument/2006/relationships/font" Target="fonts/font6.fntdata"/><Relationship Id="rId54" Type="http://schemas.openxmlformats.org/officeDocument/2006/relationships/font" Target="fonts/font19.fntdata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57" Type="http://schemas.openxmlformats.org/officeDocument/2006/relationships/font" Target="fonts/font22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font" Target="fonts/font17.fntdata"/><Relationship Id="rId60" Type="http://schemas.openxmlformats.org/officeDocument/2006/relationships/font" Target="fonts/font25.fntdata"/><Relationship Id="rId65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47510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9a0f900027_1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9a0f900027_1_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30735159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1240561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302= https://ph01.tci-thaijo.org/index.php/jait/article/view/243183/165869</a:t>
            </a:r>
          </a:p>
          <a:p>
            <a:r>
              <a:rPr lang="en-US" dirty="0"/>
              <a:t>301 = https://classroom.google.com/u/0/g/tg/MzcwMDQyMzAwMDA2/MzcwNDE4NTUzNDQ2#u=MTE4NjE1Njg0Mjc5&amp;t=f</a:t>
            </a:r>
          </a:p>
          <a:p>
            <a:r>
              <a:rPr lang="en-US" dirty="0"/>
              <a:t>https://classroom.google.com/u/0/g/tg/MzcwMDQyMzAwMDA2/MzcwNDE4NTUzNDQ2#u=MTE4NjE3ODg5MDEz&amp;t=f</a:t>
            </a:r>
          </a:p>
        </p:txBody>
      </p:sp>
    </p:spTree>
    <p:extLst>
      <p:ext uri="{BB962C8B-B14F-4D97-AF65-F5344CB8AC3E}">
        <p14:creationId xmlns:p14="http://schemas.microsoft.com/office/powerpoint/2010/main" val="223703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6320de4b7d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3" name="Google Shape;393;g6320de4b7d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err="1"/>
              <a:t>Thai</a:t>
            </a:r>
            <a:r>
              <a:rPr lang="en-US" baseline="0" dirty="0" err="1"/>
              <a:t>jo</a:t>
            </a:r>
            <a:r>
              <a:rPr lang="en-US" baseline="0" dirty="0"/>
              <a:t> </a:t>
            </a:r>
            <a:r>
              <a:rPr lang="th-TH" baseline="0" dirty="0"/>
              <a:t>เป็นงานที่ได้รับการยอมรับในระดับชาติ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5583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6320de4b7d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6320de4b7d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APA </a:t>
            </a:r>
            <a:r>
              <a:rPr lang="th-TH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หรือ (</a:t>
            </a:r>
            <a:r>
              <a:rPr lang="en-US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American Psychological Association)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dirty="0"/>
              <a:t>ให้เกียรติผู้แต่ง</a:t>
            </a:r>
            <a:r>
              <a:rPr lang="th-TH" baseline="0" dirty="0"/>
              <a:t> เราไม่ได้คัดลอกผลงานนี้มา สร้างความน่าเชื่อถือ ทำให้คนที่อ่านงานเราไปสืบค้นต่อได้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8" name="Google Shape;6028;g93c112800f_2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29" name="Google Shape;6029;g93c112800f_2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4568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 rot="10800000">
            <a:off x="2334300" y="-8250"/>
            <a:ext cx="6809700" cy="38979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/>
          <p:nvPr/>
        </p:nvSpPr>
        <p:spPr>
          <a:xfrm flipH="1">
            <a:off x="6953400" y="3889650"/>
            <a:ext cx="2190600" cy="1254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622000" y="1357200"/>
            <a:ext cx="7784700" cy="349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1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616650" y="1602561"/>
            <a:ext cx="3359400" cy="29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602950" y="344150"/>
            <a:ext cx="3817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82600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ctrTitle"/>
          </p:nvPr>
        </p:nvSpPr>
        <p:spPr>
          <a:xfrm flipH="1">
            <a:off x="6331013" y="1460238"/>
            <a:ext cx="1247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 flipH="1">
            <a:off x="5812013" y="1857050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ctrTitle" idx="2"/>
          </p:nvPr>
        </p:nvSpPr>
        <p:spPr>
          <a:xfrm flipH="1">
            <a:off x="6174563" y="3021068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 flipH="1">
            <a:off x="5812013" y="3417600"/>
            <a:ext cx="2285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 idx="4"/>
          </p:nvPr>
        </p:nvSpPr>
        <p:spPr>
          <a:xfrm>
            <a:off x="3492436" y="344146"/>
            <a:ext cx="50565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1870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29175" y="271825"/>
            <a:ext cx="4726800" cy="311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5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714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>
            <a:spLocks noGrp="1"/>
          </p:cNvSpPr>
          <p:nvPr>
            <p:ph type="title"/>
          </p:nvPr>
        </p:nvSpPr>
        <p:spPr>
          <a:xfrm>
            <a:off x="4615125" y="305950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10"/>
          <p:cNvSpPr txBox="1">
            <a:spLocks noGrp="1"/>
          </p:cNvSpPr>
          <p:nvPr>
            <p:ph type="subTitle" idx="1"/>
          </p:nvPr>
        </p:nvSpPr>
        <p:spPr>
          <a:xfrm>
            <a:off x="4950075" y="1494850"/>
            <a:ext cx="3375300" cy="143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6" name="Google Shape;36;p10"/>
          <p:cNvSpPr txBox="1"/>
          <p:nvPr/>
        </p:nvSpPr>
        <p:spPr>
          <a:xfrm>
            <a:off x="621618" y="918575"/>
            <a:ext cx="24180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-GB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CREDITS: This presentation template was created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-GB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, including icons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-GB" sz="10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rPr>
              <a:t>, and infographics &amp; images by </a:t>
            </a:r>
            <a:r>
              <a:rPr lang="en-GB" sz="1000">
                <a:solidFill>
                  <a:schemeClr val="dk1"/>
                </a:solidFill>
                <a:uFill>
                  <a:noFill/>
                </a:uFill>
                <a:latin typeface="Raleway Thin"/>
                <a:ea typeface="Raleway Thin"/>
                <a:cs typeface="Raleway Thin"/>
                <a:sym typeface="Raleway Th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  <a:p>
            <a:pPr marL="0" lvl="0" indent="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1000">
              <a:solidFill>
                <a:schemeClr val="dk1"/>
              </a:solidFill>
              <a:latin typeface="Raleway Thin"/>
              <a:ea typeface="Raleway Thin"/>
              <a:cs typeface="Raleway Thin"/>
              <a:sym typeface="Raleway Thin"/>
            </a:endParaRPr>
          </a:p>
        </p:txBody>
      </p:sp>
    </p:spTree>
    <p:extLst>
      <p:ext uri="{BB962C8B-B14F-4D97-AF65-F5344CB8AC3E}">
        <p14:creationId xmlns:p14="http://schemas.microsoft.com/office/powerpoint/2010/main" val="35438661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616500" y="347464"/>
            <a:ext cx="4759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ctrTitle" idx="2"/>
          </p:nvPr>
        </p:nvSpPr>
        <p:spPr>
          <a:xfrm flipH="1">
            <a:off x="652624" y="154050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1"/>
          </p:nvPr>
        </p:nvSpPr>
        <p:spPr>
          <a:xfrm flipH="1">
            <a:off x="652624" y="1918111"/>
            <a:ext cx="26523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title" idx="3" hasCustomPrompt="1"/>
          </p:nvPr>
        </p:nvSpPr>
        <p:spPr>
          <a:xfrm>
            <a:off x="3311803" y="1765675"/>
            <a:ext cx="8268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7" name="Google Shape;47;p13"/>
          <p:cNvSpPr txBox="1">
            <a:spLocks noGrp="1"/>
          </p:cNvSpPr>
          <p:nvPr>
            <p:ph type="ctrTitle" idx="4"/>
          </p:nvPr>
        </p:nvSpPr>
        <p:spPr>
          <a:xfrm flipH="1">
            <a:off x="5806476" y="2158804"/>
            <a:ext cx="23847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 flipH="1">
            <a:off x="5806476" y="2525490"/>
            <a:ext cx="2652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idx="6" hasCustomPrompt="1"/>
          </p:nvPr>
        </p:nvSpPr>
        <p:spPr>
          <a:xfrm>
            <a:off x="4852249" y="2320275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ctrTitle" idx="7"/>
          </p:nvPr>
        </p:nvSpPr>
        <p:spPr>
          <a:xfrm flipH="1">
            <a:off x="851824" y="255083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 flipH="1">
            <a:off x="699424" y="2931224"/>
            <a:ext cx="26055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3198543" y="2687826"/>
            <a:ext cx="10533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ctrTitle" idx="13"/>
          </p:nvPr>
        </p:nvSpPr>
        <p:spPr>
          <a:xfrm flipH="1">
            <a:off x="5806476" y="3157143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subTitle" idx="14"/>
          </p:nvPr>
        </p:nvSpPr>
        <p:spPr>
          <a:xfrm flipH="1">
            <a:off x="5806476" y="3523828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52249" y="3318626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3"/>
          <p:cNvSpPr txBox="1">
            <a:spLocks noGrp="1"/>
          </p:cNvSpPr>
          <p:nvPr>
            <p:ph type="ctrTitle" idx="16"/>
          </p:nvPr>
        </p:nvSpPr>
        <p:spPr>
          <a:xfrm flipH="1">
            <a:off x="851824" y="3567989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7"/>
          </p:nvPr>
        </p:nvSpPr>
        <p:spPr>
          <a:xfrm flipH="1">
            <a:off x="851824" y="3948096"/>
            <a:ext cx="2453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title" idx="18" hasCustomPrompt="1"/>
          </p:nvPr>
        </p:nvSpPr>
        <p:spPr>
          <a:xfrm>
            <a:off x="3251519" y="3710422"/>
            <a:ext cx="9474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770037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ctrTitle"/>
          </p:nvPr>
        </p:nvSpPr>
        <p:spPr>
          <a:xfrm flipH="1">
            <a:off x="6465599" y="29493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1"/>
          </p:nvPr>
        </p:nvSpPr>
        <p:spPr>
          <a:xfrm flipH="1">
            <a:off x="5965199" y="3552496"/>
            <a:ext cx="2561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 idx="2"/>
          </p:nvPr>
        </p:nvSpPr>
        <p:spPr>
          <a:xfrm flipH="1">
            <a:off x="3791699" y="29493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3"/>
          </p:nvPr>
        </p:nvSpPr>
        <p:spPr>
          <a:xfrm flipH="1">
            <a:off x="3291299" y="3552496"/>
            <a:ext cx="2561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ctrTitle" idx="4"/>
          </p:nvPr>
        </p:nvSpPr>
        <p:spPr>
          <a:xfrm flipH="1">
            <a:off x="1117799" y="2949353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5"/>
          </p:nvPr>
        </p:nvSpPr>
        <p:spPr>
          <a:xfrm flipH="1">
            <a:off x="617399" y="3552496"/>
            <a:ext cx="2561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title" idx="6"/>
          </p:nvPr>
        </p:nvSpPr>
        <p:spPr>
          <a:xfrm>
            <a:off x="4966150" y="344150"/>
            <a:ext cx="3562200" cy="8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30818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ctrTitle"/>
          </p:nvPr>
        </p:nvSpPr>
        <p:spPr>
          <a:xfrm flipH="1">
            <a:off x="6258440" y="3684642"/>
            <a:ext cx="18693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subTitle" idx="1"/>
          </p:nvPr>
        </p:nvSpPr>
        <p:spPr>
          <a:xfrm flipH="1">
            <a:off x="6258340" y="3005695"/>
            <a:ext cx="2142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ctrTitle" idx="2"/>
          </p:nvPr>
        </p:nvSpPr>
        <p:spPr>
          <a:xfrm flipH="1">
            <a:off x="6266164" y="2289825"/>
            <a:ext cx="18210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5"/>
          <p:cNvSpPr txBox="1">
            <a:spLocks noGrp="1"/>
          </p:cNvSpPr>
          <p:nvPr>
            <p:ph type="subTitle" idx="3"/>
          </p:nvPr>
        </p:nvSpPr>
        <p:spPr>
          <a:xfrm flipH="1">
            <a:off x="6266251" y="1606169"/>
            <a:ext cx="2452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ctrTitle" idx="4"/>
          </p:nvPr>
        </p:nvSpPr>
        <p:spPr>
          <a:xfrm flipH="1">
            <a:off x="923775" y="3041034"/>
            <a:ext cx="1793700" cy="45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5"/>
          <p:cNvSpPr txBox="1">
            <a:spLocks noGrp="1"/>
          </p:cNvSpPr>
          <p:nvPr>
            <p:ph type="subTitle" idx="5"/>
          </p:nvPr>
        </p:nvSpPr>
        <p:spPr>
          <a:xfrm flipH="1">
            <a:off x="575475" y="2355312"/>
            <a:ext cx="21420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4" name="Google Shape;74;p15"/>
          <p:cNvSpPr txBox="1">
            <a:spLocks noGrp="1"/>
          </p:cNvSpPr>
          <p:nvPr>
            <p:ph type="title" idx="6"/>
          </p:nvPr>
        </p:nvSpPr>
        <p:spPr>
          <a:xfrm>
            <a:off x="602850" y="347669"/>
            <a:ext cx="4972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0932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>
            <a:spLocks noGrp="1"/>
          </p:cNvSpPr>
          <p:nvPr>
            <p:ph type="ctrTitle"/>
          </p:nvPr>
        </p:nvSpPr>
        <p:spPr>
          <a:xfrm flipH="1">
            <a:off x="4441165" y="294305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subTitle" idx="1"/>
          </p:nvPr>
        </p:nvSpPr>
        <p:spPr>
          <a:xfrm flipH="1">
            <a:off x="3853177" y="3315572"/>
            <a:ext cx="21486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ctrTitle" idx="2"/>
          </p:nvPr>
        </p:nvSpPr>
        <p:spPr>
          <a:xfrm flipH="1">
            <a:off x="6965177" y="2943052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subTitle" idx="3"/>
          </p:nvPr>
        </p:nvSpPr>
        <p:spPr>
          <a:xfrm flipH="1">
            <a:off x="6541577" y="3315572"/>
            <a:ext cx="1984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6" name="Google Shape;86;p17"/>
          <p:cNvSpPr txBox="1">
            <a:spLocks noGrp="1"/>
          </p:cNvSpPr>
          <p:nvPr>
            <p:ph type="ctrTitle" idx="4"/>
          </p:nvPr>
        </p:nvSpPr>
        <p:spPr>
          <a:xfrm flipH="1">
            <a:off x="6965177" y="175020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7"/>
          <p:cNvSpPr txBox="1">
            <a:spLocks noGrp="1"/>
          </p:cNvSpPr>
          <p:nvPr>
            <p:ph type="subTitle" idx="5"/>
          </p:nvPr>
        </p:nvSpPr>
        <p:spPr>
          <a:xfrm flipH="1">
            <a:off x="6411377" y="2129507"/>
            <a:ext cx="2114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ctrTitle" idx="6"/>
          </p:nvPr>
        </p:nvSpPr>
        <p:spPr>
          <a:xfrm flipH="1">
            <a:off x="4441165" y="1750214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ubTitle" idx="7"/>
          </p:nvPr>
        </p:nvSpPr>
        <p:spPr>
          <a:xfrm flipH="1">
            <a:off x="3975276" y="2129507"/>
            <a:ext cx="20265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title" idx="8"/>
          </p:nvPr>
        </p:nvSpPr>
        <p:spPr>
          <a:xfrm>
            <a:off x="5367144" y="347869"/>
            <a:ext cx="316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0904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ctrTitle"/>
          </p:nvPr>
        </p:nvSpPr>
        <p:spPr>
          <a:xfrm flipH="1">
            <a:off x="914563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8"/>
          <p:cNvSpPr txBox="1">
            <a:spLocks noGrp="1"/>
          </p:cNvSpPr>
          <p:nvPr>
            <p:ph type="subTitle" idx="1"/>
          </p:nvPr>
        </p:nvSpPr>
        <p:spPr>
          <a:xfrm flipH="1">
            <a:off x="637513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ctrTitle" idx="2"/>
          </p:nvPr>
        </p:nvSpPr>
        <p:spPr>
          <a:xfrm flipH="1">
            <a:off x="914563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3"/>
          </p:nvPr>
        </p:nvSpPr>
        <p:spPr>
          <a:xfrm flipH="1">
            <a:off x="511663" y="4101931"/>
            <a:ext cx="23664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ctrTitle" idx="4"/>
          </p:nvPr>
        </p:nvSpPr>
        <p:spPr>
          <a:xfrm flipH="1">
            <a:off x="3791700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subTitle" idx="5"/>
          </p:nvPr>
        </p:nvSpPr>
        <p:spPr>
          <a:xfrm flipH="1">
            <a:off x="3514650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ctrTitle" idx="6"/>
          </p:nvPr>
        </p:nvSpPr>
        <p:spPr>
          <a:xfrm flipH="1">
            <a:off x="6641342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subTitle" idx="7"/>
          </p:nvPr>
        </p:nvSpPr>
        <p:spPr>
          <a:xfrm flipH="1">
            <a:off x="6364292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ctrTitle" idx="8"/>
          </p:nvPr>
        </p:nvSpPr>
        <p:spPr>
          <a:xfrm flipH="1">
            <a:off x="3791700" y="3718921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ubTitle" idx="9"/>
          </p:nvPr>
        </p:nvSpPr>
        <p:spPr>
          <a:xfrm flipH="1">
            <a:off x="3514650" y="4101931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ctrTitle" idx="13"/>
          </p:nvPr>
        </p:nvSpPr>
        <p:spPr>
          <a:xfrm flipH="1">
            <a:off x="6641342" y="1934097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None/>
              <a:defRPr sz="1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subTitle" idx="14"/>
          </p:nvPr>
        </p:nvSpPr>
        <p:spPr>
          <a:xfrm flipH="1">
            <a:off x="6364292" y="2315926"/>
            <a:ext cx="2114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title" idx="15"/>
          </p:nvPr>
        </p:nvSpPr>
        <p:spPr>
          <a:xfrm>
            <a:off x="311700" y="382099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7648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2">
  <p:cSld name="Header 2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>
            <a:spLocks noGrp="1"/>
          </p:cNvSpPr>
          <p:nvPr>
            <p:ph type="ctrTitle"/>
          </p:nvPr>
        </p:nvSpPr>
        <p:spPr>
          <a:xfrm flipH="1">
            <a:off x="1631950" y="2035939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ubTitle" idx="1"/>
          </p:nvPr>
        </p:nvSpPr>
        <p:spPr>
          <a:xfrm flipH="1">
            <a:off x="1631950" y="2449119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16319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597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 rot="10800000" flipH="1">
            <a:off x="0" y="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/>
          <p:nvPr/>
        </p:nvSpPr>
        <p:spPr>
          <a:xfrm>
            <a:off x="0" y="38898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616200" y="1973475"/>
            <a:ext cx="3264000" cy="19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3">
  <p:cSld name="Header 3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3801000" y="2347819"/>
            <a:ext cx="36903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4931350" y="2767490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3770263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998836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4764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5713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22A3329-2DF5-4DEA-A973-7F9EE7B35A3D}" type="datetimeFigureOut">
              <a:rPr lang="th-TH" smtClean="0"/>
              <a:t>10/09/67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B59CF1B-6318-4324-8895-62AEB894C6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72116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CUSTOM_17_1_1_1_1_1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/>
          <p:nvPr/>
        </p:nvSpPr>
        <p:spPr>
          <a:xfrm rot="10800000" flipH="1">
            <a:off x="0" y="0"/>
            <a:ext cx="39564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9"/>
          <p:cNvSpPr/>
          <p:nvPr/>
        </p:nvSpPr>
        <p:spPr>
          <a:xfrm rot="-5400000">
            <a:off x="7422000" y="3423000"/>
            <a:ext cx="2190300" cy="12537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/>
          <p:nvPr/>
        </p:nvSpPr>
        <p:spPr>
          <a:xfrm rot="5400000">
            <a:off x="288601" y="2755547"/>
            <a:ext cx="862800" cy="360000"/>
          </a:xfrm>
          <a:prstGeom prst="triangle">
            <a:avLst>
              <a:gd name="adj" fmla="val 6348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9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4"/>
          <p:cNvSpPr/>
          <p:nvPr/>
        </p:nvSpPr>
        <p:spPr>
          <a:xfrm rot="-5400545">
            <a:off x="-414952" y="1101875"/>
            <a:ext cx="15125400" cy="4392600"/>
          </a:xfrm>
          <a:prstGeom prst="triangle">
            <a:avLst>
              <a:gd name="adj" fmla="val 75868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4"/>
          <p:cNvSpPr/>
          <p:nvPr/>
        </p:nvSpPr>
        <p:spPr>
          <a:xfrm rot="5400501" flipH="1">
            <a:off x="-2566725" y="1315675"/>
            <a:ext cx="8231700" cy="3098100"/>
          </a:xfrm>
          <a:prstGeom prst="triangle">
            <a:avLst>
              <a:gd name="adj" fmla="val 3337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4"/>
          <p:cNvSpPr/>
          <p:nvPr/>
        </p:nvSpPr>
        <p:spPr>
          <a:xfrm flipH="1">
            <a:off x="1529425" y="1821047"/>
            <a:ext cx="568200" cy="303900"/>
          </a:xfrm>
          <a:prstGeom prst="triangle">
            <a:avLst>
              <a:gd name="adj" fmla="val 7907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4"/>
          <p:cNvSpPr/>
          <p:nvPr/>
        </p:nvSpPr>
        <p:spPr>
          <a:xfrm rot="1735613" flipH="1">
            <a:off x="2922573" y="374063"/>
            <a:ext cx="862737" cy="359862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4"/>
          <p:cNvSpPr/>
          <p:nvPr/>
        </p:nvSpPr>
        <p:spPr>
          <a:xfrm flipH="1">
            <a:off x="6486290" y="455813"/>
            <a:ext cx="862800" cy="360000"/>
          </a:xfrm>
          <a:prstGeom prst="triangle">
            <a:avLst>
              <a:gd name="adj" fmla="val 7907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4"/>
          <p:cNvSpPr/>
          <p:nvPr/>
        </p:nvSpPr>
        <p:spPr>
          <a:xfrm rot="-2872435" flipH="1">
            <a:off x="6482459" y="4144893"/>
            <a:ext cx="579637" cy="241921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4"/>
          <p:cNvSpPr/>
          <p:nvPr/>
        </p:nvSpPr>
        <p:spPr>
          <a:xfrm rot="10423910" flipH="1">
            <a:off x="4282111" y="3798039"/>
            <a:ext cx="579766" cy="242044"/>
          </a:xfrm>
          <a:prstGeom prst="triangle">
            <a:avLst>
              <a:gd name="adj" fmla="val 4077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4"/>
          <p:cNvSpPr/>
          <p:nvPr/>
        </p:nvSpPr>
        <p:spPr>
          <a:xfrm rot="9168373">
            <a:off x="8331016" y="3196130"/>
            <a:ext cx="489058" cy="204076"/>
          </a:xfrm>
          <a:prstGeom prst="triangle">
            <a:avLst>
              <a:gd name="adj" fmla="val 48896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/>
          <p:nvPr/>
        </p:nvSpPr>
        <p:spPr>
          <a:xfrm rot="10800000" flipH="1">
            <a:off x="1418050" y="4633849"/>
            <a:ext cx="321600" cy="171900"/>
          </a:xfrm>
          <a:prstGeom prst="triangle">
            <a:avLst>
              <a:gd name="adj" fmla="val 44091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>
            <a:off x="3264900" y="17305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subTitle" idx="1"/>
          </p:nvPr>
        </p:nvSpPr>
        <p:spPr>
          <a:xfrm>
            <a:off x="616200" y="331087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subTitle" idx="2"/>
          </p:nvPr>
        </p:nvSpPr>
        <p:spPr>
          <a:xfrm>
            <a:off x="3264900" y="2349588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subTitle" idx="3"/>
          </p:nvPr>
        </p:nvSpPr>
        <p:spPr>
          <a:xfrm>
            <a:off x="6257690" y="1433325"/>
            <a:ext cx="2051700" cy="79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title" idx="4"/>
          </p:nvPr>
        </p:nvSpPr>
        <p:spPr>
          <a:xfrm>
            <a:off x="6257700" y="81582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4"/>
          <p:cNvSpPr txBox="1">
            <a:spLocks noGrp="1"/>
          </p:cNvSpPr>
          <p:nvPr>
            <p:ph type="title" idx="5"/>
          </p:nvPr>
        </p:nvSpPr>
        <p:spPr>
          <a:xfrm>
            <a:off x="616200" y="2695775"/>
            <a:ext cx="2478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1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CUSTOM_7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4"/>
          <p:cNvSpPr/>
          <p:nvPr/>
        </p:nvSpPr>
        <p:spPr>
          <a:xfrm rot="-10799546" flipH="1">
            <a:off x="-2" y="300"/>
            <a:ext cx="4545900" cy="1131600"/>
          </a:xfrm>
          <a:prstGeom prst="triangle">
            <a:avLst>
              <a:gd name="adj" fmla="val 2944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34"/>
          <p:cNvSpPr txBox="1">
            <a:spLocks noGrp="1"/>
          </p:cNvSpPr>
          <p:nvPr>
            <p:ph type="body" idx="1"/>
          </p:nvPr>
        </p:nvSpPr>
        <p:spPr>
          <a:xfrm>
            <a:off x="4572000" y="1544250"/>
            <a:ext cx="37617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2" name="Google Shape;222;p34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1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4"/>
          <p:cNvSpPr txBox="1">
            <a:spLocks noGrp="1"/>
          </p:cNvSpPr>
          <p:nvPr>
            <p:ph type="body" idx="2"/>
          </p:nvPr>
        </p:nvSpPr>
        <p:spPr>
          <a:xfrm>
            <a:off x="540000" y="1544250"/>
            <a:ext cx="4032000" cy="286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4" name="Google Shape;224;p34"/>
          <p:cNvSpPr/>
          <p:nvPr/>
        </p:nvSpPr>
        <p:spPr>
          <a:xfrm rot="-5400000">
            <a:off x="7422000" y="3421500"/>
            <a:ext cx="2190300" cy="12537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322A3329-2DF5-4DEA-A973-7F9EE7B35A3D}" type="datetimeFigureOut">
              <a:rPr lang="th-TH" smtClean="0"/>
              <a:t>10/09/67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AB59CF1B-6318-4324-8895-62AEB894C62D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03080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10800000" flipH="1">
            <a:off x="0" y="-75"/>
            <a:ext cx="6420300" cy="36753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rot="10800000">
            <a:off x="6420400" y="0"/>
            <a:ext cx="2732700" cy="15642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616200" y="3913200"/>
            <a:ext cx="2122200" cy="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dk1"/>
                </a:solidFill>
                <a:latin typeface="Libre Franklin Thin"/>
                <a:ea typeface="Libre Franklin Thin"/>
                <a:cs typeface="Libre Franklin Thin"/>
                <a:sym typeface="Libre Franklin Th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90600" y="491400"/>
            <a:ext cx="3666900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4434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41688" y="214825"/>
            <a:ext cx="40671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48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200"/>
              <a:buNone/>
              <a:defRPr sz="5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265900" y="2148250"/>
            <a:ext cx="2418600" cy="47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4104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308350" y="2031176"/>
            <a:ext cx="4182900" cy="453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931350" y="2450851"/>
            <a:ext cx="25599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5250550" y="793375"/>
            <a:ext cx="22407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96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5500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687736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540000" y="1544250"/>
            <a:ext cx="8100000" cy="28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●"/>
              <a:defRPr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ibre Franklin"/>
              <a:buChar char="○"/>
              <a:defRPr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ibre Franklin"/>
              <a:buChar char="■"/>
              <a:defRPr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540000" y="491400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Font typeface="Be Vietnam ExtraBold"/>
              <a:buNone/>
              <a:defRPr sz="4100"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3" r:id="rId2"/>
    <p:sldLayoutId id="2147483665" r:id="rId3"/>
    <p:sldLayoutId id="2147483670" r:id="rId4"/>
    <p:sldLayoutId id="2147483680" r:id="rId5"/>
    <p:sldLayoutId id="2147483687" r:id="rId6"/>
    <p:sldLayoutId id="2147483705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Dosis ExtraLight"/>
              <a:buNone/>
              <a:defRPr sz="2400">
                <a:solidFill>
                  <a:schemeClr val="dk1"/>
                </a:solidFill>
                <a:latin typeface="Dosis ExtraLight"/>
                <a:ea typeface="Dosis ExtraLight"/>
                <a:cs typeface="Dosis ExtraLight"/>
                <a:sym typeface="Dosis Extra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Thin"/>
              <a:buChar char="●"/>
              <a:defRPr sz="18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Thin"/>
              <a:buChar char="○"/>
              <a:defRPr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lvl="2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lvl="3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lvl="4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lvl="5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lvl="6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●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lvl="7" indent="-304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aleway Thin"/>
              <a:buChar char="○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lvl="8" indent="-30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Raleway Thin"/>
              <a:buChar char="■"/>
              <a:defRPr sz="1200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86880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ssru.ac.th/home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encedirect.com/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www.emerald.com/insigh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hyperlink" Target="https://scholar.google.co.th/" TargetMode="External"/><Relationship Id="rId5" Type="http://schemas.openxmlformats.org/officeDocument/2006/relationships/image" Target="../media/image6.png"/><Relationship Id="rId10" Type="http://schemas.openxmlformats.org/officeDocument/2006/relationships/hyperlink" Target="https://ieeexplore.ieee.org/Xplore/home.jsp" TargetMode="External"/><Relationship Id="rId4" Type="http://schemas.openxmlformats.org/officeDocument/2006/relationships/image" Target="../media/image5.png"/><Relationship Id="rId9" Type="http://schemas.openxmlformats.org/officeDocument/2006/relationships/hyperlink" Target="https://www.scopus.com/home.uri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ci-thaijo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hyperlink" Target="https://tdc.thailis.or.th/tdc/basic.php" TargetMode="Externa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1"/>
          <p:cNvSpPr txBox="1">
            <a:spLocks noGrp="1"/>
          </p:cNvSpPr>
          <p:nvPr>
            <p:ph type="ctrTitle"/>
          </p:nvPr>
        </p:nvSpPr>
        <p:spPr>
          <a:xfrm>
            <a:off x="679495" y="414913"/>
            <a:ext cx="8091203" cy="306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การวิจัยเชิงธุรกิจ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ด้านโล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จิ</a:t>
            </a:r>
            <a:r>
              <a:rPr lang="th-TH" sz="4000" b="1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สติกส์และซัพ</a:t>
            </a:r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พลายเชน</a:t>
            </a:r>
            <a:br>
              <a:rPr lang="en-US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Business Research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on Logistics and Supply Chain</a:t>
            </a:r>
            <a:b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</a:br>
            <a:endParaRPr sz="72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16199" y="3913200"/>
            <a:ext cx="5710460" cy="649200"/>
          </a:xfrm>
        </p:spPr>
        <p:txBody>
          <a:bodyPr/>
          <a:lstStyle/>
          <a:p>
            <a:r>
              <a:rPr lang="en-US" sz="2800" dirty="0"/>
              <a:t>Week 2: Morning Section (Part 1)</a:t>
            </a:r>
            <a:endParaRPr lang="th-TH" sz="2800" dirty="0"/>
          </a:p>
        </p:txBody>
      </p:sp>
    </p:spTree>
    <p:extLst>
      <p:ext uri="{BB962C8B-B14F-4D97-AF65-F5344CB8AC3E}">
        <p14:creationId xmlns:p14="http://schemas.microsoft.com/office/powerpoint/2010/main" val="4270134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AB21E-B80A-4826-99B7-E0368FD84253}"/>
              </a:ext>
            </a:extLst>
          </p:cNvPr>
          <p:cNvSpPr txBox="1"/>
          <p:nvPr/>
        </p:nvSpPr>
        <p:spPr>
          <a:xfrm>
            <a:off x="456110" y="1056645"/>
            <a:ext cx="8167773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ให้นักวิจัยเลือกแนวคิดหรือทฤษฎีมาเป็นกรอบในการศึกษาและให้เหตุผลในการเลือกแนวคิดหรือทฤษฎีที่น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มาศึกษาได้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ดังนั้นการเลือกทฤษฎีที่เหมาะสมเป็นสิ่งที่ส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คัญมาก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เพราะจะมีผลต่อการเลือกวิธีด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เนินการวิจัย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และการเลือกตัวแปรต่อไป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ให้นักวิจัยมองเห็นปัญหาและก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หนดปัญหาการวิจัยได้อย่างชัดเจน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มองเห็นพัฒนาการของงานวิจัยที่ผ่านมา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และช่องว่างของงานวิจัยที่มีลักษณะใกล้เคียงกันที่ยังขาดไป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ให้นักวิจัยมีแนวทางในการเลือกตัวแปรมาใช้ในการศึกษาในงานวิจัยของตนเองได้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ให้นักวิจัยมีแนวทางในการตั้งสมมติฐานและทิศทางการคาดเดาค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ตอบล่วงหน้า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457200" indent="-457200">
              <a:lnSpc>
                <a:spcPct val="120000"/>
              </a:lnSpc>
              <a:buFont typeface="+mj-lt"/>
              <a:buAutoNum type="arabicPeriod"/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ให้นักวิจัยเลือกวิธีการสุ่มตัวอย่างได้อย่างเหมาะสม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999945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3AB21E-B80A-4826-99B7-E0368FD84253}"/>
              </a:ext>
            </a:extLst>
          </p:cNvPr>
          <p:cNvSpPr txBox="1"/>
          <p:nvPr/>
        </p:nvSpPr>
        <p:spPr>
          <a:xfrm>
            <a:off x="456110" y="996622"/>
            <a:ext cx="8341299" cy="319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6. 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ให้นักวิจัยมีแนวทางในการออกแบบการวิจัยและแบบแผนการวิจัยได้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7. 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ให้นักวิจัยเลือกใช้เครื่องมือและการออกแบบเครื่องมือวิจัยได้อย่างเหมาะสม</a:t>
            </a: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8. ท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ให้นักวิจัยวางแผนการเก็บรวบรวมข้อมูลจากแหล่งข้อมูลส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คัญทั้งแหล่งข้อมูลปฐมภูมิ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และแหล่งข้อมูลทุติยภูมิได้อย่างครบถ้วน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9. ทำให้นักวิจัยมีแนวทางในการวิเคราะห์ข้อมูล และเลือกใช้สถิติในการวิเคราะห์ข้อมูล รวมทั้ง</a:t>
            </a:r>
          </a:p>
          <a:p>
            <a:pPr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วิธีการนำเสนอข้อมูลที่ได้จากการวิเคราะห์ได้อย่างเหมาะสม</a:t>
            </a:r>
          </a:p>
          <a:p>
            <a:pPr>
              <a:lnSpc>
                <a:spcPct val="120000"/>
              </a:lnSpc>
            </a:pP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10. ทำให้นักวิจัยมีแนวทางในการอภิปรายผลการวิจัยที่ชัดเจนและลุ่มลึกมากขึ้น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15620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27546-2877-4B49-9664-A07BADF07734}"/>
              </a:ext>
            </a:extLst>
          </p:cNvPr>
          <p:cNvSpPr txBox="1"/>
          <p:nvPr/>
        </p:nvSpPr>
        <p:spPr>
          <a:xfrm>
            <a:off x="456110" y="1048256"/>
            <a:ext cx="8354774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วารสารทางด้านบริหารธุรกิจและการจัดการ</a:t>
            </a:r>
            <a:endParaRPr lang="en-US" sz="2400" b="1" dirty="0">
              <a:solidFill>
                <a:srgbClr val="00B0F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วารสารทางด้านบริหารธุรกิจและการจัดการเป็นวารสารที่น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เสนอผลงานวิจัยที่เกี่ยวข้องกับสาขาบริหารธุรกิจมาตีพิมพ์เผยแพร่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เป็นแหล่งของข้อมูลที่มีเนื้อหาสาระทันสมัยกว่าต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ราโดยทั่วไป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 จึงเป็นประโยชน์มากต่อการศึกษาค้นคว้าในเรื่องที่เกี่ยวข้องกับการวิจัย 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ในบางสถาบันอาจใช้ค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่าวารสารทางด้านมนุษย์ศาสตร์และสังคมศาสตร์ซึ่งตีพิมพ์เผยแพร่งานวิจัยทางด้านธุรกิจและสังคมศาสตร์ ในปัจจุบันวารสารทางวิชาการที่ปรากฏอยู่ในฐานข้อมูลดัชนีอ้างอิงวารสารของไทยมีมากกว่า 100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รายชื่อ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ซึ่งเป็นทางเลือกส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หรับนักวิจัยที่ถือได้ว่าเป็นแหล่งความรู้ที่ทันสมัยที่สุด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70678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27546-2877-4B49-9664-A07BADF07734}"/>
              </a:ext>
            </a:extLst>
          </p:cNvPr>
          <p:cNvSpPr txBox="1"/>
          <p:nvPr/>
        </p:nvSpPr>
        <p:spPr>
          <a:xfrm>
            <a:off x="527086" y="1232922"/>
            <a:ext cx="795804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หนังสือ หรือตำราที่อยู่ตามห้องสมุด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หนังสือ หรือตำราที่อยู่ตามห้องสมุดถือว่าเป็นแหล่งค้นคว้าที่ดี เพราะผู้เขียนจะเขียนในเนื้อหาสาระที่ค่อนข้างละเอียดในเรื่องที่เห็นว่ามีความสำคัญ ทำให้นักวิจัยได้ความรู้เกี่ยวกับหลักการแนวคิด ทฤษฎีที่เกี่ยวข้องกับเรื่องที่ศึกษาได้ แต่ในการเลือกหนังสือหรือตำราที่อยู่ตามห้องสมุดนั้นควรพิจารณาปี พ.ศ. ที่จัดพิมพ์เนื่องจากตำราที่ปี พ.ศ. เก่าไป องค์ความรู้อาจจะไม่ทันสมัย ยกเว้นแต่แนวคิดหรือทฤษฎีเก่าๆ ที่ยังไม่มีทฤษฎีใหม่หักล้างก็ยังสามารถใช้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4820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27546-2877-4B49-9664-A07BADF07734}"/>
              </a:ext>
            </a:extLst>
          </p:cNvPr>
          <p:cNvSpPr txBox="1"/>
          <p:nvPr/>
        </p:nvSpPr>
        <p:spPr>
          <a:xfrm>
            <a:off x="592976" y="1417588"/>
            <a:ext cx="795804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เว็บไซต์ของสถาบันการศึกษาและหน่วยงานภาครัฐและเอกชน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ว็บไซต์ของสถาบันการศึกษาและหน่วยงานภาครัฐและเอกชน เป็นแหล่งค้นคว้าที่แสดงถึงความก้าวหน้าทางเทคโนโลยีทำให้ผู้วิจัยสามารถสืบค้นและจัดการพิมพ์เรื่องที่ตนเองสนใจออกมาได้ตามความต้องการ โดยผู้วิจัยไม่จำเป็นต้องเดินทางไปยังแหล่งที่เก็บข้อมูลเอง ทำให้เกิดการประหยัดเวลาและค่าใช้จ่าย เพราะในปัจจุบันเพียงแต่ผู้วิจัยต้องการศึกษาเกี่ยวกับเรื่องอะไร ก็มีวิธีการสืบค้นข้อมูลจากเครือข่ายอินเทอร์เน็ตที่สามารถเข้าถึงข้อมูลได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1616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1A4C11F-BB4C-43B0-9874-76440AAFD6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141" y="410841"/>
            <a:ext cx="4814799" cy="43218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B4D7FB-5955-40BA-AA2D-9B2DC49A35CF}"/>
              </a:ext>
            </a:extLst>
          </p:cNvPr>
          <p:cNvSpPr txBox="1"/>
          <p:nvPr/>
        </p:nvSpPr>
        <p:spPr>
          <a:xfrm>
            <a:off x="260060" y="1879252"/>
            <a:ext cx="33639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เว็บไซต์ของสถาบันการศึกษาและหน่วยงานภาครัฐและเอกชน</a:t>
            </a:r>
          </a:p>
        </p:txBody>
      </p:sp>
    </p:spTree>
    <p:extLst>
      <p:ext uri="{BB962C8B-B14F-4D97-AF65-F5344CB8AC3E}">
        <p14:creationId xmlns:p14="http://schemas.microsoft.com/office/powerpoint/2010/main" val="32209676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427546-2877-4B49-9664-A07BADF07734}"/>
              </a:ext>
            </a:extLst>
          </p:cNvPr>
          <p:cNvSpPr txBox="1"/>
          <p:nvPr/>
        </p:nvSpPr>
        <p:spPr>
          <a:xfrm>
            <a:off x="614839" y="1191085"/>
            <a:ext cx="79580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รายงานการวิจัยและปริญญานิพนธ์</a:t>
            </a:r>
          </a:p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รายงานการวิจัยและปริญญานิพนธ์ที่นิยมจัดพิมพ์เป็นเอกสารรูปเล่ม อาจเป็นงานวิจัยเดี่ยวหรืองานวิจัยเป็นคณะ ส่วนปริญญานิพนธ์ถือเป็นรายงานการวิจัยของนักศึกษาแต่ละคน เป็นส่วนหนึ่งของการศึกษาเพื่อรับปริญญาขั้นบัณฑิตศึกษา โดยในระดับปริญญาโทอาจเลือกทำวิทยานิพนธ์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Thesis) 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ภาคนิพนธ์ (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Term Paper) 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หรือการค้นคว้าอิสระ (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Independent Study) 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ส่วนการค้นคว้า ในระดับปริญญาเอกนักศึกษาต้องทำวิทยานิพนธ์ (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Dissertation)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ซึ่งนับว่าเป็นแหล่งข้อมูลสำคัญ ของเอกสารที่เกี่ยวข้องกับการวิจัยทั้งสิ้น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752038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6880" y="794851"/>
            <a:ext cx="8578338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กําหนดขอบเขตของการทบทวนวรรณกรรม 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ลือกเฉพาะหัวข้อหรือเรื่องที่เกี่ยวข้องกับการศึกษา โดยพิจารณาคำสำคัญที่ปรากฏ และตัวแปรที่ศึกษา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กําหนดคำสำคัญและความคิดรวบยอด 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คือความคิดหลัก (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Main Idea) 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องแต่ละบุคคลที่มีต่อเหตุการณ์หรือปรากฏการณ์นั้นๆ มโนคติเกิดจากการนำข้อเท็จจริงมาศึกษาหรือเปรียบเทียบความแตกต่าง สรุปรวมลักษณะที่สำคัญ มองเห็นความสัมพันธ์ของสิ่งนั้นๆ สร้างเป็นความคิดหลักในรูปที่แสดงถึงความคิด ความเข้าใจ ทำให้นำไปใช้ในการบรรยาย อธิบายตีความหรือพยากรณ์เหตุการณ์ วัตถุ และปรากฏการณ์ที่เกี่ยวข้อง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i="0" u="none" strike="noStrike" dirty="0">
                <a:solidFill>
                  <a:srgbClr val="00B0F0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กําหนดแหล่งข้อมูลค้นคว้า </a:t>
            </a: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เช่น รายงานการวิจัย บทความจากงานวิจัย หรือบทความ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b="0" i="0" u="none" strike="noStrike" dirty="0">
                <a:solidFill>
                  <a:schemeClr val="tx1"/>
                </a:solidFill>
                <a:effectLst/>
                <a:latin typeface="TH Niramit AS" panose="02000506000000020004" pitchFamily="2" charset="-34"/>
                <a:cs typeface="TH Niramit AS" panose="02000506000000020004" pitchFamily="2" charset="-34"/>
              </a:rPr>
              <a:t>วิชาการแล้วดําเนินการค้นคว้า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ขั้นตอนการทบทวนวรรณกรรม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657605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0393" y="794851"/>
            <a:ext cx="8649049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อ่านและจดบันทึกประเด็นสำคัญ แล้วจัดทําบรรณานุกรม จัดระบบอ้างอิง 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ก่อนนำไป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จัดเก็บในที่ที่เตรียมไว้เผื่อเรียกดูอีกครั้ง เมื่อต้องการตรวจทานประเด็นสำคัญ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ต้องจัดเก็บเอกสารที่สำเนามาให้เป็นระบบ 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เพื่อสะดวกในการค้นหา เช่น แบ่งเป็น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ประเภทของแหล่งข้อมูลที่มาจากบทความ รายงานการวิจัย หนังสือ หรือแบ่งเป็นประเภทของ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แนวคิด และทฤษฎีต่างๆ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6. 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บันทึกข้อมูลเบื้องต้น 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คือชื่อผู้เขียน ชื่อหนังสือ (ชื่อบทความ ชื่อวารสาร) ปีที่ตีพิมพ์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ครั้งที่ตีพิมพ์ ชื่อสำนักพิมพ์และสถานที่ตั้ง เนื้อหา เลขที่ฉบับ และเลขหน้า เพราะการจดบันทึก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ข้อมูลเหล่านี้ไปพร้อมจะช่วยให้นักวิจัยประหยัดเวลาในการจัดทำบรรณานุกรม หรือแหล่งอ้างอิง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เมื่อต้องทำการสืบค้นอีกครั้ง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ขั้นตอนการทบทวนวรรณกรรม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7536771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34D7C00-FDA4-4381-8877-F523D4355D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5718" y="1491137"/>
            <a:ext cx="8712563" cy="2865900"/>
          </a:xfr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7. 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วิเคราะห์ สังเคราะห์ 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เพื่อการแยกแยะทางความคิด หรือทางวัตถุของสิ่งใดสิ่งหนึ่งหรือ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เรื่องใดเรื่องหนึ่ง เพื่อให้เห็นองค์ประกอบ เพื่อศึกษาแต่ละองค์ประกอบหรือว่าแยกแยะเพื่อให้เห็น</a:t>
            </a:r>
          </a:p>
          <a:p>
            <a:pPr marL="139700" indent="0" algn="thaiDist">
              <a:lnSpc>
                <a:spcPct val="120000"/>
              </a:lnSpc>
              <a:buClr>
                <a:schemeClr val="accent1"/>
              </a:buClr>
              <a:buNone/>
            </a:pP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ความสัมพันธ์ขององค์ประกอบต่างๆ ที่ทำให้เกิดสิ่งนั้นหรือเรื่องนั้น</a:t>
            </a:r>
            <a:endParaRPr lang="en-US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F144F30-4CF5-4E71-A1FA-C7E2AB5BE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879" y="94662"/>
            <a:ext cx="8712563" cy="572700"/>
          </a:xfrm>
        </p:spPr>
        <p:txBody>
          <a:bodyPr/>
          <a:lstStyle/>
          <a:p>
            <a:pPr algn="l"/>
            <a:r>
              <a:rPr lang="th-TH" sz="4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ขั้นตอนการทบทวนวรรณกรรม</a:t>
            </a:r>
            <a:endParaRPr lang="en-US" sz="4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C9CA70-4AE5-4D4B-8135-BDB52A332A37}"/>
              </a:ext>
            </a:extLst>
          </p:cNvPr>
          <p:cNvSpPr txBox="1"/>
          <p:nvPr/>
        </p:nvSpPr>
        <p:spPr>
          <a:xfrm>
            <a:off x="100000" y="4847775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</p:txBody>
      </p:sp>
    </p:spTree>
    <p:extLst>
      <p:ext uri="{BB962C8B-B14F-4D97-AF65-F5344CB8AC3E}">
        <p14:creationId xmlns:p14="http://schemas.microsoft.com/office/powerpoint/2010/main" val="1229911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25">
            <a:extLst>
              <a:ext uri="{FF2B5EF4-FFF2-40B4-BE49-F238E27FC236}">
                <a16:creationId xmlns:a16="http://schemas.microsoft.com/office/drawing/2014/main" id="{08788BBD-74E6-4C7C-B4A5-340E16B6699D}"/>
              </a:ext>
            </a:extLst>
          </p:cNvPr>
          <p:cNvSpPr>
            <a:spLocks noGrp="1"/>
          </p:cNvSpPr>
          <p:nvPr>
            <p:ph type="title" idx="5"/>
          </p:nvPr>
        </p:nvSpPr>
        <p:spPr>
          <a:xfrm>
            <a:off x="1357812" y="1491490"/>
            <a:ext cx="6695620" cy="572700"/>
          </a:xfrm>
        </p:spPr>
        <p:txBody>
          <a:bodyPr/>
          <a:lstStyle/>
          <a:p>
            <a:pPr algn="ctr"/>
            <a:r>
              <a:rPr lang="th-TH" sz="60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การศึกษาเอกสารและวรรณกรรมที่เกี่ยวข้อง</a:t>
            </a:r>
            <a:endParaRPr lang="en-US" sz="60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31593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หลักการเขียนวรรณกรรมที่เกี่ยวข้อง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B1D0C-59B3-4D77-BAAC-874DA1F8B244}"/>
              </a:ext>
            </a:extLst>
          </p:cNvPr>
          <p:cNvSpPr txBox="1"/>
          <p:nvPr/>
        </p:nvSpPr>
        <p:spPr>
          <a:xfrm>
            <a:off x="310789" y="1090200"/>
            <a:ext cx="8833211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ความหมายของคำสำคัญที่ปรากฏในงานวิจัย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แต่ละเรื่อง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โดยสรุปว่าใครกล่าวให้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ความหมายไว้อย่างไรบ้าง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ซึ่งอาจจะเหมือนกัน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หรือคล้ายคลึงกัน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แล้วแต่ผู้วิจัยสรุปว่าในงานวิจัย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ชิ้นที่ตนเองดำเนินการนี้หมายความว่าอย่างไร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แนวคิดในเรื่องที่ทำการวิจัย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ประกอบด้วยตัวแปรและกรอบแนวคิดอะไรบ้าง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เช่น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แนวคิดของการมีส่วนร่วม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แนวคิดเกี่ยวกับการตัดสินใจ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แนวคิดเกี่ยวกับการตลาดเพื่อสังคม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เป็นต้น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เมื่อนักวิจัยนำเสนอแนวคิดในแต่ละตอนจะต้องสรุปในตอนท้ายทุกหัวข้อ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ว่าการวิจัยครั้งนี้มีตัวแปร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อะไรที่เกี่ยวข้องกับแนวคิดของการศึกษา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และตัวแปรเหล่านั้นเมื่อนำไปเขียนกรอบแนวคิดจะจัดวางอย่างไร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 เพื่อให้เห็นความชัดเจนในความสัมพันธ์ระหว่างแนวคิดหรือตัวแปรที่นำมาใช้ในงานวิจัย</a:t>
            </a:r>
          </a:p>
        </p:txBody>
      </p:sp>
    </p:spTree>
    <p:extLst>
      <p:ext uri="{BB962C8B-B14F-4D97-AF65-F5344CB8AC3E}">
        <p14:creationId xmlns:p14="http://schemas.microsoft.com/office/powerpoint/2010/main" val="1631663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หลักการเขียนวรรณกรรมที่เกี่ยวข้อง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7B1D0C-59B3-4D77-BAAC-874DA1F8B244}"/>
              </a:ext>
            </a:extLst>
          </p:cNvPr>
          <p:cNvSpPr txBox="1"/>
          <p:nvPr/>
        </p:nvSpPr>
        <p:spPr>
          <a:xfrm>
            <a:off x="256758" y="996622"/>
            <a:ext cx="8794963" cy="36379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ทฤษฎีที่เกี่ยวข้องกับเรื่องที่ทำการวิจัย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ในการวิจัยครั้งนี้เป็นการยืนยันทฤษฎีหรือไม่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ถ้าใช่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จะยืนยันทฤษฎีอะไร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หากมีหลายทฤษฎี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ผู้วิจัยต้องสรุปว่าจะนำทฤษฎีอะไรมาสนับสนุนบ้าง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ถ้าไม่มีต้องมีแบบจำลองหรืองานวิจัยมาสนับสนุน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en-US" sz="24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งานวิจัยที่เกี่ยวข้อง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ประกอบด้วยงานวิจัยทั้งในประเทศและต่างประเทศ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เพื่อให้ได้ทราบ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ว่ามีงานวิจัยใดบ้างที่เกี่ยวข้องกับเรื่องที่จะวิจัย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b="1" dirty="0" err="1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ข้อค้นพบของงานวิจัยแต่ละเรื่อง</a:t>
            </a:r>
            <a:r>
              <a:rPr lang="en-US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ต้องสรุปให้เป็น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หมวดหมู่ชัดเจน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โดยเรียงให้อยู่ในรูปของประเด็นศึกษา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แนวคิดหรือสมมติฐานของงานวิจัย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ควร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ชี้ให้เห็นว่าผู้วิจัยค้นพบสิ่งใดที่ควรทำวิจัยเพิ่มเติม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และควรชี้ให้เห็นว่าแต่ละงานวิจัยได้นำระเบียบ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>
              <a:lnSpc>
                <a:spcPct val="120000"/>
              </a:lnSpc>
            </a:pP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วิธีวิจัยอะไรมาใช้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และตัวผู้วิจัยจะใช้วิธีการใด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เพราะเหตุใด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306961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หลักการเขียนวรรณกรรมที่เกี่ยวข้อง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A6D576-B7CC-490E-A11D-FB3ADC02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7717" y="1240020"/>
            <a:ext cx="4683898" cy="28659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</a:t>
            </a:r>
            <a:r>
              <a:rPr lang="th-TH" sz="2200" b="1" dirty="0">
                <a:solidFill>
                  <a:srgbClr val="FF0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ไม่ควร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ทำในการทบทวนวรรณกรรม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การตัดปะ 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(Copy and Paste)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การขโมยผลงานทางวิชาการของนักวิจัยอื่นมารวบรวมในบทความวรรณกรรมของตนเอง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การเลือกวรรณกรรมที่บิดเบียนมาใช้โดยคิดว่าวรรณกรรมนั้นถูกต้อง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ไม่ควรนำเสนอการทบทวนวรรณกรรมผู้อื่นมาเสนอว่าตนเองเป็นคนทบทวน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การละเมิดจรรยาบรรณทางวิชาการ</a:t>
            </a:r>
          </a:p>
          <a:p>
            <a:pPr>
              <a:lnSpc>
                <a:spcPct val="100000"/>
              </a:lnSpc>
            </a:pP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F03FDE-01D2-4A16-B338-3329A592E78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2200" y="1240020"/>
            <a:ext cx="4032000" cy="2865900"/>
          </a:xfrm>
        </p:spPr>
        <p:txBody>
          <a:bodyPr/>
          <a:lstStyle/>
          <a:p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สิ่งที่</a:t>
            </a:r>
            <a:r>
              <a:rPr lang="th-TH" sz="2200" b="1" dirty="0">
                <a:solidFill>
                  <a:srgbClr val="00B05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ควร</a:t>
            </a:r>
            <a:r>
              <a:rPr lang="th-TH" sz="22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ทำในการทบทวนวรรณกรรม</a:t>
            </a:r>
          </a:p>
          <a:p>
            <a:pPr lvl="1">
              <a:lnSpc>
                <a:spcPct val="100000"/>
              </a:lnSpc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ต้องมีการจัดบันทึกข้อมูลเชิงสถิติ</a:t>
            </a:r>
          </a:p>
          <a:p>
            <a:pPr lvl="1">
              <a:lnSpc>
                <a:spcPct val="100000"/>
              </a:lnSpc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ต้องมีการจัดบันทึกสาระ</a:t>
            </a:r>
            <a:r>
              <a:rPr lang="th-TH" sz="22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คำสัญ</a:t>
            </a: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ต่างๆ</a:t>
            </a:r>
          </a:p>
          <a:p>
            <a:pPr lvl="1">
              <a:lnSpc>
                <a:spcPct val="100000"/>
              </a:lnSpc>
            </a:pPr>
            <a:r>
              <a:rPr lang="th-TH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มีการจัดการวรรณกรรมอย่างเป็นระบบ</a:t>
            </a:r>
          </a:p>
          <a:p>
            <a:pPr lvl="1">
              <a:lnSpc>
                <a:spcPct val="100000"/>
              </a:lnSpc>
            </a:pPr>
            <a:endParaRPr lang="en-US" sz="22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A6EB42-C1C9-49A6-B09B-A222C52B308C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9" name="Google Shape;2614;p65">
            <a:extLst>
              <a:ext uri="{FF2B5EF4-FFF2-40B4-BE49-F238E27FC236}">
                <a16:creationId xmlns:a16="http://schemas.microsoft.com/office/drawing/2014/main" id="{8341D4A5-91F1-4DED-ABB1-C21619F2D4D9}"/>
              </a:ext>
            </a:extLst>
          </p:cNvPr>
          <p:cNvGrpSpPr/>
          <p:nvPr/>
        </p:nvGrpSpPr>
        <p:grpSpPr>
          <a:xfrm>
            <a:off x="1903789" y="2765249"/>
            <a:ext cx="2200411" cy="2013358"/>
            <a:chOff x="206177" y="1583868"/>
            <a:chExt cx="2763399" cy="2545862"/>
          </a:xfrm>
        </p:grpSpPr>
        <p:sp>
          <p:nvSpPr>
            <p:cNvPr id="10" name="Google Shape;2615;p65">
              <a:extLst>
                <a:ext uri="{FF2B5EF4-FFF2-40B4-BE49-F238E27FC236}">
                  <a16:creationId xmlns:a16="http://schemas.microsoft.com/office/drawing/2014/main" id="{5AE6EFBB-B761-4483-A427-EFDAD6D289A9}"/>
                </a:ext>
              </a:extLst>
            </p:cNvPr>
            <p:cNvSpPr/>
            <p:nvPr/>
          </p:nvSpPr>
          <p:spPr>
            <a:xfrm flipH="1">
              <a:off x="206177" y="2717824"/>
              <a:ext cx="2763399" cy="1411906"/>
            </a:xfrm>
            <a:custGeom>
              <a:avLst/>
              <a:gdLst/>
              <a:ahLst/>
              <a:cxnLst/>
              <a:rect l="l" t="t" r="r" b="b"/>
              <a:pathLst>
                <a:path w="200210" h="102275" extrusionOk="0">
                  <a:moveTo>
                    <a:pt x="100105" y="1"/>
                  </a:moveTo>
                  <a:cubicBezTo>
                    <a:pt x="44799" y="1"/>
                    <a:pt x="0" y="22917"/>
                    <a:pt x="0" y="51138"/>
                  </a:cubicBezTo>
                  <a:cubicBezTo>
                    <a:pt x="0" y="79391"/>
                    <a:pt x="44799" y="102274"/>
                    <a:pt x="100105" y="102274"/>
                  </a:cubicBezTo>
                  <a:cubicBezTo>
                    <a:pt x="155378" y="102274"/>
                    <a:pt x="200210" y="79391"/>
                    <a:pt x="200210" y="51138"/>
                  </a:cubicBezTo>
                  <a:cubicBezTo>
                    <a:pt x="200210" y="22917"/>
                    <a:pt x="155378" y="1"/>
                    <a:pt x="100105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616;p65">
              <a:extLst>
                <a:ext uri="{FF2B5EF4-FFF2-40B4-BE49-F238E27FC236}">
                  <a16:creationId xmlns:a16="http://schemas.microsoft.com/office/drawing/2014/main" id="{D4D127E7-8AB0-4062-9147-CF41E5CC5EFD}"/>
                </a:ext>
              </a:extLst>
            </p:cNvPr>
            <p:cNvSpPr/>
            <p:nvPr/>
          </p:nvSpPr>
          <p:spPr>
            <a:xfrm flipH="1">
              <a:off x="829629" y="3498288"/>
              <a:ext cx="675642" cy="355323"/>
            </a:xfrm>
            <a:custGeom>
              <a:avLst/>
              <a:gdLst/>
              <a:ahLst/>
              <a:cxnLst/>
              <a:rect l="l" t="t" r="r" b="b"/>
              <a:pathLst>
                <a:path w="41330" h="21729" extrusionOk="0">
                  <a:moveTo>
                    <a:pt x="20916" y="1"/>
                  </a:moveTo>
                  <a:cubicBezTo>
                    <a:pt x="15982" y="1"/>
                    <a:pt x="11034" y="1119"/>
                    <a:pt x="7305" y="3343"/>
                  </a:cubicBezTo>
                  <a:cubicBezTo>
                    <a:pt x="0" y="7646"/>
                    <a:pt x="67" y="14517"/>
                    <a:pt x="7472" y="18687"/>
                  </a:cubicBezTo>
                  <a:cubicBezTo>
                    <a:pt x="11064" y="20719"/>
                    <a:pt x="15733" y="21729"/>
                    <a:pt x="20422" y="21729"/>
                  </a:cubicBezTo>
                  <a:cubicBezTo>
                    <a:pt x="25356" y="21729"/>
                    <a:pt x="30312" y="20610"/>
                    <a:pt x="34058" y="18387"/>
                  </a:cubicBezTo>
                  <a:cubicBezTo>
                    <a:pt x="41330" y="14084"/>
                    <a:pt x="41263" y="7212"/>
                    <a:pt x="33891" y="3043"/>
                  </a:cubicBezTo>
                  <a:cubicBezTo>
                    <a:pt x="30283" y="1011"/>
                    <a:pt x="25605" y="1"/>
                    <a:pt x="2091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617;p65">
              <a:extLst>
                <a:ext uri="{FF2B5EF4-FFF2-40B4-BE49-F238E27FC236}">
                  <a16:creationId xmlns:a16="http://schemas.microsoft.com/office/drawing/2014/main" id="{5AB3BB36-CFD8-41C3-BAB2-C10459465C70}"/>
                </a:ext>
              </a:extLst>
            </p:cNvPr>
            <p:cNvSpPr/>
            <p:nvPr/>
          </p:nvSpPr>
          <p:spPr>
            <a:xfrm flipH="1">
              <a:off x="1296955" y="1583868"/>
              <a:ext cx="1195869" cy="2037309"/>
            </a:xfrm>
            <a:custGeom>
              <a:avLst/>
              <a:gdLst/>
              <a:ahLst/>
              <a:cxnLst/>
              <a:rect l="l" t="t" r="r" b="b"/>
              <a:pathLst>
                <a:path w="73153" h="124587" extrusionOk="0">
                  <a:moveTo>
                    <a:pt x="70749" y="0"/>
                  </a:moveTo>
                  <a:cubicBezTo>
                    <a:pt x="70509" y="0"/>
                    <a:pt x="70274" y="76"/>
                    <a:pt x="70084" y="229"/>
                  </a:cubicBezTo>
                  <a:lnTo>
                    <a:pt x="1735" y="39690"/>
                  </a:lnTo>
                  <a:cubicBezTo>
                    <a:pt x="734" y="40324"/>
                    <a:pt x="101" y="41425"/>
                    <a:pt x="67" y="42592"/>
                  </a:cubicBezTo>
                  <a:lnTo>
                    <a:pt x="67" y="122616"/>
                  </a:lnTo>
                  <a:cubicBezTo>
                    <a:pt x="0" y="123050"/>
                    <a:pt x="201" y="123450"/>
                    <a:pt x="568" y="123717"/>
                  </a:cubicBezTo>
                  <a:lnTo>
                    <a:pt x="1902" y="124484"/>
                  </a:lnTo>
                  <a:cubicBezTo>
                    <a:pt x="2063" y="124552"/>
                    <a:pt x="2230" y="124586"/>
                    <a:pt x="2396" y="124586"/>
                  </a:cubicBezTo>
                  <a:cubicBezTo>
                    <a:pt x="2641" y="124586"/>
                    <a:pt x="2884" y="124510"/>
                    <a:pt x="3103" y="124351"/>
                  </a:cubicBezTo>
                  <a:lnTo>
                    <a:pt x="71418" y="84889"/>
                  </a:lnTo>
                  <a:cubicBezTo>
                    <a:pt x="72419" y="84256"/>
                    <a:pt x="73053" y="83155"/>
                    <a:pt x="73086" y="81987"/>
                  </a:cubicBezTo>
                  <a:lnTo>
                    <a:pt x="73086" y="1963"/>
                  </a:lnTo>
                  <a:cubicBezTo>
                    <a:pt x="73153" y="1530"/>
                    <a:pt x="72953" y="1096"/>
                    <a:pt x="72586" y="863"/>
                  </a:cubicBezTo>
                  <a:lnTo>
                    <a:pt x="71285" y="129"/>
                  </a:lnTo>
                  <a:cubicBezTo>
                    <a:pt x="71113" y="43"/>
                    <a:pt x="70929" y="0"/>
                    <a:pt x="70749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618;p65">
              <a:extLst>
                <a:ext uri="{FF2B5EF4-FFF2-40B4-BE49-F238E27FC236}">
                  <a16:creationId xmlns:a16="http://schemas.microsoft.com/office/drawing/2014/main" id="{0EE77E35-D20A-4BC1-91A3-427115F119C0}"/>
                </a:ext>
              </a:extLst>
            </p:cNvPr>
            <p:cNvSpPr/>
            <p:nvPr/>
          </p:nvSpPr>
          <p:spPr>
            <a:xfrm flipH="1">
              <a:off x="1298050" y="1596427"/>
              <a:ext cx="1171871" cy="2025731"/>
            </a:xfrm>
            <a:custGeom>
              <a:avLst/>
              <a:gdLst/>
              <a:ahLst/>
              <a:cxnLst/>
              <a:rect l="l" t="t" r="r" b="b"/>
              <a:pathLst>
                <a:path w="71685" h="123879" extrusionOk="0">
                  <a:moveTo>
                    <a:pt x="70763" y="0"/>
                  </a:moveTo>
                  <a:cubicBezTo>
                    <a:pt x="70540" y="0"/>
                    <a:pt x="70287" y="74"/>
                    <a:pt x="70017" y="228"/>
                  </a:cubicBezTo>
                  <a:lnTo>
                    <a:pt x="1668" y="39723"/>
                  </a:lnTo>
                  <a:cubicBezTo>
                    <a:pt x="701" y="40357"/>
                    <a:pt x="67" y="41458"/>
                    <a:pt x="0" y="42625"/>
                  </a:cubicBezTo>
                  <a:lnTo>
                    <a:pt x="0" y="122682"/>
                  </a:lnTo>
                  <a:cubicBezTo>
                    <a:pt x="0" y="123440"/>
                    <a:pt x="387" y="123878"/>
                    <a:pt x="933" y="123878"/>
                  </a:cubicBezTo>
                  <a:cubicBezTo>
                    <a:pt x="1156" y="123878"/>
                    <a:pt x="1407" y="123805"/>
                    <a:pt x="1668" y="123650"/>
                  </a:cubicBezTo>
                  <a:lnTo>
                    <a:pt x="70017" y="84188"/>
                  </a:lnTo>
                  <a:cubicBezTo>
                    <a:pt x="71018" y="83554"/>
                    <a:pt x="71618" y="82454"/>
                    <a:pt x="71685" y="81286"/>
                  </a:cubicBezTo>
                  <a:lnTo>
                    <a:pt x="71685" y="1229"/>
                  </a:lnTo>
                  <a:cubicBezTo>
                    <a:pt x="71685" y="446"/>
                    <a:pt x="71314" y="0"/>
                    <a:pt x="7076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19;p65">
              <a:extLst>
                <a:ext uri="{FF2B5EF4-FFF2-40B4-BE49-F238E27FC236}">
                  <a16:creationId xmlns:a16="http://schemas.microsoft.com/office/drawing/2014/main" id="{122F3AA5-2578-4447-9CBE-DD2CA2AA3730}"/>
                </a:ext>
              </a:extLst>
            </p:cNvPr>
            <p:cNvSpPr/>
            <p:nvPr/>
          </p:nvSpPr>
          <p:spPr>
            <a:xfrm flipH="1">
              <a:off x="1298050" y="1596198"/>
              <a:ext cx="1171871" cy="2025290"/>
            </a:xfrm>
            <a:custGeom>
              <a:avLst/>
              <a:gdLst/>
              <a:ahLst/>
              <a:cxnLst/>
              <a:rect l="l" t="t" r="r" b="b"/>
              <a:pathLst>
                <a:path w="71685" h="123852" extrusionOk="0">
                  <a:moveTo>
                    <a:pt x="70712" y="1"/>
                  </a:moveTo>
                  <a:cubicBezTo>
                    <a:pt x="70578" y="1"/>
                    <a:pt x="70435" y="25"/>
                    <a:pt x="70284" y="75"/>
                  </a:cubicBezTo>
                  <a:cubicBezTo>
                    <a:pt x="70317" y="175"/>
                    <a:pt x="70317" y="309"/>
                    <a:pt x="70317" y="409"/>
                  </a:cubicBezTo>
                  <a:lnTo>
                    <a:pt x="70317" y="80466"/>
                  </a:lnTo>
                  <a:cubicBezTo>
                    <a:pt x="70251" y="81667"/>
                    <a:pt x="69650" y="82734"/>
                    <a:pt x="68649" y="83402"/>
                  </a:cubicBezTo>
                  <a:lnTo>
                    <a:pt x="301" y="122830"/>
                  </a:lnTo>
                  <a:cubicBezTo>
                    <a:pt x="201" y="122896"/>
                    <a:pt x="101" y="122930"/>
                    <a:pt x="0" y="122997"/>
                  </a:cubicBezTo>
                  <a:cubicBezTo>
                    <a:pt x="113" y="123539"/>
                    <a:pt x="456" y="123852"/>
                    <a:pt x="925" y="123852"/>
                  </a:cubicBezTo>
                  <a:cubicBezTo>
                    <a:pt x="1148" y="123852"/>
                    <a:pt x="1399" y="123781"/>
                    <a:pt x="1668" y="123630"/>
                  </a:cubicBezTo>
                  <a:lnTo>
                    <a:pt x="70017" y="84202"/>
                  </a:lnTo>
                  <a:cubicBezTo>
                    <a:pt x="71018" y="83535"/>
                    <a:pt x="71618" y="82434"/>
                    <a:pt x="71685" y="81267"/>
                  </a:cubicBezTo>
                  <a:lnTo>
                    <a:pt x="71685" y="1209"/>
                  </a:lnTo>
                  <a:cubicBezTo>
                    <a:pt x="71685" y="451"/>
                    <a:pt x="71289" y="1"/>
                    <a:pt x="7071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20;p65">
              <a:extLst>
                <a:ext uri="{FF2B5EF4-FFF2-40B4-BE49-F238E27FC236}">
                  <a16:creationId xmlns:a16="http://schemas.microsoft.com/office/drawing/2014/main" id="{F497FDAB-88B4-41D7-A34E-923B61DC30CE}"/>
                </a:ext>
              </a:extLst>
            </p:cNvPr>
            <p:cNvSpPr/>
            <p:nvPr/>
          </p:nvSpPr>
          <p:spPr>
            <a:xfrm flipH="1">
              <a:off x="1325301" y="1600139"/>
              <a:ext cx="1148984" cy="2001366"/>
            </a:xfrm>
            <a:custGeom>
              <a:avLst/>
              <a:gdLst/>
              <a:ahLst/>
              <a:cxnLst/>
              <a:rect l="l" t="t" r="r" b="b"/>
              <a:pathLst>
                <a:path w="70285" h="122389" extrusionOk="0">
                  <a:moveTo>
                    <a:pt x="70284" y="1"/>
                  </a:moveTo>
                  <a:lnTo>
                    <a:pt x="52605" y="10008"/>
                  </a:lnTo>
                  <a:lnTo>
                    <a:pt x="34992" y="20049"/>
                  </a:lnTo>
                  <a:lnTo>
                    <a:pt x="17380" y="30189"/>
                  </a:lnTo>
                  <a:lnTo>
                    <a:pt x="8573" y="35260"/>
                  </a:lnTo>
                  <a:lnTo>
                    <a:pt x="4170" y="37795"/>
                  </a:lnTo>
                  <a:lnTo>
                    <a:pt x="2002" y="39062"/>
                  </a:lnTo>
                  <a:cubicBezTo>
                    <a:pt x="1802" y="39162"/>
                    <a:pt x="1635" y="39296"/>
                    <a:pt x="1468" y="39429"/>
                  </a:cubicBezTo>
                  <a:cubicBezTo>
                    <a:pt x="1268" y="39596"/>
                    <a:pt x="1101" y="39729"/>
                    <a:pt x="968" y="39930"/>
                  </a:cubicBezTo>
                  <a:cubicBezTo>
                    <a:pt x="668" y="40263"/>
                    <a:pt x="434" y="40663"/>
                    <a:pt x="267" y="41097"/>
                  </a:cubicBezTo>
                  <a:cubicBezTo>
                    <a:pt x="101" y="41531"/>
                    <a:pt x="1" y="41964"/>
                    <a:pt x="1" y="42431"/>
                  </a:cubicBezTo>
                  <a:lnTo>
                    <a:pt x="1" y="51338"/>
                  </a:lnTo>
                  <a:lnTo>
                    <a:pt x="1" y="61478"/>
                  </a:lnTo>
                  <a:lnTo>
                    <a:pt x="67" y="81793"/>
                  </a:lnTo>
                  <a:lnTo>
                    <a:pt x="134" y="102074"/>
                  </a:lnTo>
                  <a:lnTo>
                    <a:pt x="301" y="122389"/>
                  </a:lnTo>
                  <a:lnTo>
                    <a:pt x="434" y="102074"/>
                  </a:lnTo>
                  <a:lnTo>
                    <a:pt x="501" y="81793"/>
                  </a:lnTo>
                  <a:lnTo>
                    <a:pt x="568" y="61478"/>
                  </a:lnTo>
                  <a:lnTo>
                    <a:pt x="568" y="51304"/>
                  </a:lnTo>
                  <a:lnTo>
                    <a:pt x="568" y="46234"/>
                  </a:lnTo>
                  <a:lnTo>
                    <a:pt x="568" y="42431"/>
                  </a:lnTo>
                  <a:cubicBezTo>
                    <a:pt x="568" y="42064"/>
                    <a:pt x="634" y="41664"/>
                    <a:pt x="801" y="41331"/>
                  </a:cubicBezTo>
                  <a:cubicBezTo>
                    <a:pt x="1068" y="40597"/>
                    <a:pt x="1602" y="39963"/>
                    <a:pt x="2302" y="39596"/>
                  </a:cubicBezTo>
                  <a:lnTo>
                    <a:pt x="4504" y="38362"/>
                  </a:lnTo>
                  <a:lnTo>
                    <a:pt x="8907" y="35827"/>
                  </a:lnTo>
                  <a:lnTo>
                    <a:pt x="17680" y="30723"/>
                  </a:lnTo>
                  <a:lnTo>
                    <a:pt x="35259" y="20549"/>
                  </a:lnTo>
                  <a:lnTo>
                    <a:pt x="52772" y="10308"/>
                  </a:lnTo>
                  <a:lnTo>
                    <a:pt x="702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21;p65">
              <a:extLst>
                <a:ext uri="{FF2B5EF4-FFF2-40B4-BE49-F238E27FC236}">
                  <a16:creationId xmlns:a16="http://schemas.microsoft.com/office/drawing/2014/main" id="{30AE1696-448B-45C0-B784-39B7913E539D}"/>
                </a:ext>
              </a:extLst>
            </p:cNvPr>
            <p:cNvSpPr/>
            <p:nvPr/>
          </p:nvSpPr>
          <p:spPr>
            <a:xfrm flipH="1">
              <a:off x="1816086" y="2034379"/>
              <a:ext cx="544780" cy="774176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48" y="0"/>
                  </a:moveTo>
                  <a:cubicBezTo>
                    <a:pt x="32730" y="0"/>
                    <a:pt x="32597" y="42"/>
                    <a:pt x="32457" y="132"/>
                  </a:cubicBezTo>
                  <a:lnTo>
                    <a:pt x="902" y="18345"/>
                  </a:lnTo>
                  <a:cubicBezTo>
                    <a:pt x="368" y="18678"/>
                    <a:pt x="34" y="19279"/>
                    <a:pt x="1" y="19879"/>
                  </a:cubicBezTo>
                  <a:lnTo>
                    <a:pt x="1" y="46698"/>
                  </a:lnTo>
                  <a:cubicBezTo>
                    <a:pt x="1" y="47107"/>
                    <a:pt x="209" y="47342"/>
                    <a:pt x="512" y="47342"/>
                  </a:cubicBezTo>
                  <a:cubicBezTo>
                    <a:pt x="629" y="47342"/>
                    <a:pt x="762" y="47307"/>
                    <a:pt x="902" y="47232"/>
                  </a:cubicBezTo>
                  <a:lnTo>
                    <a:pt x="32457" y="28986"/>
                  </a:lnTo>
                  <a:cubicBezTo>
                    <a:pt x="32958" y="28652"/>
                    <a:pt x="33291" y="28085"/>
                    <a:pt x="33325" y="27451"/>
                  </a:cubicBezTo>
                  <a:lnTo>
                    <a:pt x="33325" y="632"/>
                  </a:lnTo>
                  <a:cubicBezTo>
                    <a:pt x="33325" y="234"/>
                    <a:pt x="33127" y="0"/>
                    <a:pt x="3284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22;p65">
              <a:extLst>
                <a:ext uri="{FF2B5EF4-FFF2-40B4-BE49-F238E27FC236}">
                  <a16:creationId xmlns:a16="http://schemas.microsoft.com/office/drawing/2014/main" id="{B9237472-8535-4C6B-BB28-CA4023D761D1}"/>
                </a:ext>
              </a:extLst>
            </p:cNvPr>
            <p:cNvSpPr/>
            <p:nvPr/>
          </p:nvSpPr>
          <p:spPr>
            <a:xfrm flipH="1">
              <a:off x="2298680" y="2693058"/>
              <a:ext cx="13650" cy="29696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14" y="322"/>
                  </a:moveTo>
                  <a:cubicBezTo>
                    <a:pt x="534" y="322"/>
                    <a:pt x="551" y="331"/>
                    <a:pt x="568" y="347"/>
                  </a:cubicBezTo>
                  <a:cubicBezTo>
                    <a:pt x="601" y="414"/>
                    <a:pt x="634" y="514"/>
                    <a:pt x="634" y="581"/>
                  </a:cubicBezTo>
                  <a:lnTo>
                    <a:pt x="634" y="781"/>
                  </a:lnTo>
                  <a:lnTo>
                    <a:pt x="634" y="981"/>
                  </a:lnTo>
                  <a:cubicBezTo>
                    <a:pt x="634" y="1081"/>
                    <a:pt x="601" y="1181"/>
                    <a:pt x="568" y="1281"/>
                  </a:cubicBezTo>
                  <a:cubicBezTo>
                    <a:pt x="534" y="1348"/>
                    <a:pt x="501" y="1415"/>
                    <a:pt x="434" y="1448"/>
                  </a:cubicBezTo>
                  <a:cubicBezTo>
                    <a:pt x="384" y="1482"/>
                    <a:pt x="351" y="1498"/>
                    <a:pt x="326" y="1498"/>
                  </a:cubicBezTo>
                  <a:cubicBezTo>
                    <a:pt x="301" y="1498"/>
                    <a:pt x="284" y="1482"/>
                    <a:pt x="268" y="1448"/>
                  </a:cubicBezTo>
                  <a:cubicBezTo>
                    <a:pt x="234" y="1381"/>
                    <a:pt x="201" y="1315"/>
                    <a:pt x="234" y="1215"/>
                  </a:cubicBezTo>
                  <a:lnTo>
                    <a:pt x="234" y="1015"/>
                  </a:lnTo>
                  <a:lnTo>
                    <a:pt x="234" y="814"/>
                  </a:lnTo>
                  <a:cubicBezTo>
                    <a:pt x="234" y="714"/>
                    <a:pt x="234" y="614"/>
                    <a:pt x="268" y="548"/>
                  </a:cubicBezTo>
                  <a:cubicBezTo>
                    <a:pt x="301" y="447"/>
                    <a:pt x="368" y="381"/>
                    <a:pt x="434" y="347"/>
                  </a:cubicBezTo>
                  <a:cubicBezTo>
                    <a:pt x="468" y="331"/>
                    <a:pt x="493" y="322"/>
                    <a:pt x="514" y="322"/>
                  </a:cubicBezTo>
                  <a:close/>
                  <a:moveTo>
                    <a:pt x="652" y="0"/>
                  </a:moveTo>
                  <a:cubicBezTo>
                    <a:pt x="637" y="0"/>
                    <a:pt x="621" y="4"/>
                    <a:pt x="601" y="14"/>
                  </a:cubicBezTo>
                  <a:cubicBezTo>
                    <a:pt x="534" y="14"/>
                    <a:pt x="468" y="14"/>
                    <a:pt x="434" y="47"/>
                  </a:cubicBezTo>
                  <a:cubicBezTo>
                    <a:pt x="334" y="81"/>
                    <a:pt x="301" y="147"/>
                    <a:pt x="234" y="214"/>
                  </a:cubicBezTo>
                  <a:cubicBezTo>
                    <a:pt x="167" y="281"/>
                    <a:pt x="134" y="347"/>
                    <a:pt x="101" y="414"/>
                  </a:cubicBezTo>
                  <a:cubicBezTo>
                    <a:pt x="67" y="514"/>
                    <a:pt x="67" y="581"/>
                    <a:pt x="34" y="681"/>
                  </a:cubicBezTo>
                  <a:cubicBezTo>
                    <a:pt x="34" y="748"/>
                    <a:pt x="1" y="848"/>
                    <a:pt x="1" y="948"/>
                  </a:cubicBezTo>
                  <a:lnTo>
                    <a:pt x="1" y="1148"/>
                  </a:lnTo>
                  <a:lnTo>
                    <a:pt x="1" y="1348"/>
                  </a:lnTo>
                  <a:cubicBezTo>
                    <a:pt x="1" y="1415"/>
                    <a:pt x="34" y="1515"/>
                    <a:pt x="34" y="1582"/>
                  </a:cubicBezTo>
                  <a:cubicBezTo>
                    <a:pt x="34" y="1648"/>
                    <a:pt x="67" y="1715"/>
                    <a:pt x="101" y="1748"/>
                  </a:cubicBezTo>
                  <a:cubicBezTo>
                    <a:pt x="134" y="1782"/>
                    <a:pt x="201" y="1815"/>
                    <a:pt x="234" y="1815"/>
                  </a:cubicBezTo>
                  <a:cubicBezTo>
                    <a:pt x="301" y="1815"/>
                    <a:pt x="368" y="1782"/>
                    <a:pt x="434" y="1748"/>
                  </a:cubicBezTo>
                  <a:cubicBezTo>
                    <a:pt x="501" y="1715"/>
                    <a:pt x="568" y="1648"/>
                    <a:pt x="601" y="1582"/>
                  </a:cubicBezTo>
                  <a:cubicBezTo>
                    <a:pt x="668" y="1548"/>
                    <a:pt x="701" y="1448"/>
                    <a:pt x="735" y="1381"/>
                  </a:cubicBezTo>
                  <a:cubicBezTo>
                    <a:pt x="768" y="1315"/>
                    <a:pt x="801" y="1215"/>
                    <a:pt x="801" y="1148"/>
                  </a:cubicBezTo>
                  <a:cubicBezTo>
                    <a:pt x="835" y="1048"/>
                    <a:pt x="835" y="981"/>
                    <a:pt x="835" y="881"/>
                  </a:cubicBezTo>
                  <a:lnTo>
                    <a:pt x="835" y="447"/>
                  </a:lnTo>
                  <a:cubicBezTo>
                    <a:pt x="835" y="381"/>
                    <a:pt x="835" y="314"/>
                    <a:pt x="801" y="214"/>
                  </a:cubicBezTo>
                  <a:cubicBezTo>
                    <a:pt x="801" y="147"/>
                    <a:pt x="768" y="114"/>
                    <a:pt x="735" y="47"/>
                  </a:cubicBezTo>
                  <a:cubicBezTo>
                    <a:pt x="711" y="24"/>
                    <a:pt x="687" y="0"/>
                    <a:pt x="652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23;p65">
              <a:extLst>
                <a:ext uri="{FF2B5EF4-FFF2-40B4-BE49-F238E27FC236}">
                  <a16:creationId xmlns:a16="http://schemas.microsoft.com/office/drawing/2014/main" id="{CB365A09-62D1-4544-A93A-FC39301E0404}"/>
                </a:ext>
              </a:extLst>
            </p:cNvPr>
            <p:cNvSpPr/>
            <p:nvPr/>
          </p:nvSpPr>
          <p:spPr>
            <a:xfrm flipH="1">
              <a:off x="1866698" y="2457304"/>
              <a:ext cx="398192" cy="231617"/>
            </a:xfrm>
            <a:custGeom>
              <a:avLst/>
              <a:gdLst/>
              <a:ahLst/>
              <a:cxnLst/>
              <a:rect l="l" t="t" r="r" b="b"/>
              <a:pathLst>
                <a:path w="24358" h="14164" extrusionOk="0">
                  <a:moveTo>
                    <a:pt x="24076" y="1"/>
                  </a:moveTo>
                  <a:cubicBezTo>
                    <a:pt x="24048" y="1"/>
                    <a:pt x="24017" y="7"/>
                    <a:pt x="23985" y="21"/>
                  </a:cubicBezTo>
                  <a:lnTo>
                    <a:pt x="134" y="13797"/>
                  </a:lnTo>
                  <a:cubicBezTo>
                    <a:pt x="34" y="13830"/>
                    <a:pt x="1" y="13964"/>
                    <a:pt x="67" y="14064"/>
                  </a:cubicBezTo>
                  <a:cubicBezTo>
                    <a:pt x="101" y="14131"/>
                    <a:pt x="168" y="14164"/>
                    <a:pt x="234" y="14164"/>
                  </a:cubicBezTo>
                  <a:cubicBezTo>
                    <a:pt x="268" y="14164"/>
                    <a:pt x="301" y="14164"/>
                    <a:pt x="334" y="14131"/>
                  </a:cubicBezTo>
                  <a:lnTo>
                    <a:pt x="24185" y="387"/>
                  </a:lnTo>
                  <a:cubicBezTo>
                    <a:pt x="24357" y="244"/>
                    <a:pt x="24257" y="1"/>
                    <a:pt x="24076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24;p65">
              <a:extLst>
                <a:ext uri="{FF2B5EF4-FFF2-40B4-BE49-F238E27FC236}">
                  <a16:creationId xmlns:a16="http://schemas.microsoft.com/office/drawing/2014/main" id="{D8928694-1AEC-4800-97E9-C4BF4B95A156}"/>
                </a:ext>
              </a:extLst>
            </p:cNvPr>
            <p:cNvSpPr/>
            <p:nvPr/>
          </p:nvSpPr>
          <p:spPr>
            <a:xfrm flipH="1">
              <a:off x="2309584" y="2589629"/>
              <a:ext cx="9285" cy="27848"/>
            </a:xfrm>
            <a:custGeom>
              <a:avLst/>
              <a:gdLst/>
              <a:ahLst/>
              <a:cxnLst/>
              <a:rect l="l" t="t" r="r" b="b"/>
              <a:pathLst>
                <a:path w="568" h="1703" extrusionOk="0">
                  <a:moveTo>
                    <a:pt x="534" y="1"/>
                  </a:moveTo>
                  <a:lnTo>
                    <a:pt x="401" y="68"/>
                  </a:lnTo>
                  <a:cubicBezTo>
                    <a:pt x="401" y="68"/>
                    <a:pt x="367" y="68"/>
                    <a:pt x="367" y="101"/>
                  </a:cubicBezTo>
                  <a:lnTo>
                    <a:pt x="334" y="134"/>
                  </a:lnTo>
                  <a:lnTo>
                    <a:pt x="0" y="735"/>
                  </a:lnTo>
                  <a:cubicBezTo>
                    <a:pt x="0" y="735"/>
                    <a:pt x="0" y="768"/>
                    <a:pt x="0" y="768"/>
                  </a:cubicBezTo>
                  <a:cubicBezTo>
                    <a:pt x="0" y="802"/>
                    <a:pt x="0" y="802"/>
                    <a:pt x="0" y="802"/>
                  </a:cubicBezTo>
                  <a:lnTo>
                    <a:pt x="100" y="902"/>
                  </a:lnTo>
                  <a:cubicBezTo>
                    <a:pt x="100" y="918"/>
                    <a:pt x="100" y="927"/>
                    <a:pt x="105" y="927"/>
                  </a:cubicBezTo>
                  <a:cubicBezTo>
                    <a:pt x="109" y="927"/>
                    <a:pt x="117" y="918"/>
                    <a:pt x="134" y="902"/>
                  </a:cubicBezTo>
                  <a:lnTo>
                    <a:pt x="367" y="501"/>
                  </a:lnTo>
                  <a:lnTo>
                    <a:pt x="367" y="1669"/>
                  </a:lnTo>
                  <a:cubicBezTo>
                    <a:pt x="367" y="1669"/>
                    <a:pt x="367" y="1702"/>
                    <a:pt x="367" y="1702"/>
                  </a:cubicBezTo>
                  <a:lnTo>
                    <a:pt x="401" y="1702"/>
                  </a:lnTo>
                  <a:lnTo>
                    <a:pt x="534" y="1635"/>
                  </a:lnTo>
                  <a:cubicBezTo>
                    <a:pt x="534" y="1635"/>
                    <a:pt x="534" y="1602"/>
                    <a:pt x="534" y="1602"/>
                  </a:cubicBezTo>
                  <a:cubicBezTo>
                    <a:pt x="534" y="1569"/>
                    <a:pt x="534" y="1569"/>
                    <a:pt x="534" y="1535"/>
                  </a:cubicBezTo>
                  <a:lnTo>
                    <a:pt x="534" y="34"/>
                  </a:lnTo>
                  <a:cubicBezTo>
                    <a:pt x="567" y="1"/>
                    <a:pt x="567" y="1"/>
                    <a:pt x="534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25;p65">
              <a:extLst>
                <a:ext uri="{FF2B5EF4-FFF2-40B4-BE49-F238E27FC236}">
                  <a16:creationId xmlns:a16="http://schemas.microsoft.com/office/drawing/2014/main" id="{DB379739-E51F-49D8-9A8C-3DF0F7BB2F7C}"/>
                </a:ext>
              </a:extLst>
            </p:cNvPr>
            <p:cNvSpPr/>
            <p:nvPr/>
          </p:nvSpPr>
          <p:spPr>
            <a:xfrm flipH="1">
              <a:off x="2293220" y="2581992"/>
              <a:ext cx="13111" cy="29484"/>
            </a:xfrm>
            <a:custGeom>
              <a:avLst/>
              <a:gdLst/>
              <a:ahLst/>
              <a:cxnLst/>
              <a:rect l="l" t="t" r="r" b="b"/>
              <a:pathLst>
                <a:path w="802" h="1803" extrusionOk="0">
                  <a:moveTo>
                    <a:pt x="497" y="318"/>
                  </a:moveTo>
                  <a:cubicBezTo>
                    <a:pt x="526" y="318"/>
                    <a:pt x="551" y="335"/>
                    <a:pt x="568" y="368"/>
                  </a:cubicBezTo>
                  <a:cubicBezTo>
                    <a:pt x="601" y="435"/>
                    <a:pt x="601" y="501"/>
                    <a:pt x="601" y="601"/>
                  </a:cubicBezTo>
                  <a:lnTo>
                    <a:pt x="601" y="968"/>
                  </a:lnTo>
                  <a:cubicBezTo>
                    <a:pt x="601" y="1068"/>
                    <a:pt x="601" y="1168"/>
                    <a:pt x="568" y="1269"/>
                  </a:cubicBezTo>
                  <a:cubicBezTo>
                    <a:pt x="534" y="1335"/>
                    <a:pt x="468" y="1402"/>
                    <a:pt x="401" y="1469"/>
                  </a:cubicBezTo>
                  <a:cubicBezTo>
                    <a:pt x="368" y="1485"/>
                    <a:pt x="334" y="1494"/>
                    <a:pt x="305" y="1494"/>
                  </a:cubicBezTo>
                  <a:cubicBezTo>
                    <a:pt x="276" y="1494"/>
                    <a:pt x="251" y="1485"/>
                    <a:pt x="234" y="1469"/>
                  </a:cubicBezTo>
                  <a:cubicBezTo>
                    <a:pt x="201" y="1369"/>
                    <a:pt x="201" y="1302"/>
                    <a:pt x="201" y="1235"/>
                  </a:cubicBezTo>
                  <a:cubicBezTo>
                    <a:pt x="201" y="1168"/>
                    <a:pt x="201" y="1102"/>
                    <a:pt x="201" y="1035"/>
                  </a:cubicBezTo>
                  <a:lnTo>
                    <a:pt x="201" y="835"/>
                  </a:lnTo>
                  <a:cubicBezTo>
                    <a:pt x="201" y="735"/>
                    <a:pt x="234" y="635"/>
                    <a:pt x="234" y="535"/>
                  </a:cubicBezTo>
                  <a:cubicBezTo>
                    <a:pt x="267" y="468"/>
                    <a:pt x="334" y="401"/>
                    <a:pt x="401" y="368"/>
                  </a:cubicBezTo>
                  <a:cubicBezTo>
                    <a:pt x="434" y="335"/>
                    <a:pt x="468" y="318"/>
                    <a:pt x="497" y="318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01" y="68"/>
                  </a:cubicBezTo>
                  <a:cubicBezTo>
                    <a:pt x="334" y="101"/>
                    <a:pt x="267" y="168"/>
                    <a:pt x="201" y="234"/>
                  </a:cubicBezTo>
                  <a:cubicBezTo>
                    <a:pt x="167" y="268"/>
                    <a:pt x="134" y="368"/>
                    <a:pt x="101" y="435"/>
                  </a:cubicBezTo>
                  <a:cubicBezTo>
                    <a:pt x="67" y="501"/>
                    <a:pt x="34" y="601"/>
                    <a:pt x="1" y="668"/>
                  </a:cubicBezTo>
                  <a:cubicBezTo>
                    <a:pt x="1" y="768"/>
                    <a:pt x="1" y="902"/>
                    <a:pt x="1" y="935"/>
                  </a:cubicBezTo>
                  <a:lnTo>
                    <a:pt x="1" y="1135"/>
                  </a:lnTo>
                  <a:lnTo>
                    <a:pt x="1" y="1369"/>
                  </a:lnTo>
                  <a:cubicBezTo>
                    <a:pt x="1" y="1435"/>
                    <a:pt x="1" y="1502"/>
                    <a:pt x="1" y="1602"/>
                  </a:cubicBezTo>
                  <a:cubicBezTo>
                    <a:pt x="34" y="1635"/>
                    <a:pt x="67" y="1702"/>
                    <a:pt x="101" y="1736"/>
                  </a:cubicBezTo>
                  <a:cubicBezTo>
                    <a:pt x="134" y="1769"/>
                    <a:pt x="167" y="1802"/>
                    <a:pt x="201" y="1802"/>
                  </a:cubicBezTo>
                  <a:cubicBezTo>
                    <a:pt x="267" y="1802"/>
                    <a:pt x="334" y="1802"/>
                    <a:pt x="401" y="1736"/>
                  </a:cubicBezTo>
                  <a:cubicBezTo>
                    <a:pt x="468" y="1702"/>
                    <a:pt x="534" y="1669"/>
                    <a:pt x="601" y="1602"/>
                  </a:cubicBezTo>
                  <a:cubicBezTo>
                    <a:pt x="634" y="1535"/>
                    <a:pt x="701" y="1469"/>
                    <a:pt x="701" y="1402"/>
                  </a:cubicBezTo>
                  <a:cubicBezTo>
                    <a:pt x="734" y="1302"/>
                    <a:pt x="768" y="1235"/>
                    <a:pt x="801" y="1135"/>
                  </a:cubicBezTo>
                  <a:cubicBezTo>
                    <a:pt x="801" y="1068"/>
                    <a:pt x="801" y="902"/>
                    <a:pt x="801" y="868"/>
                  </a:cubicBezTo>
                  <a:lnTo>
                    <a:pt x="801" y="768"/>
                  </a:lnTo>
                  <a:lnTo>
                    <a:pt x="801" y="568"/>
                  </a:lnTo>
                  <a:lnTo>
                    <a:pt x="801" y="468"/>
                  </a:lnTo>
                  <a:cubicBezTo>
                    <a:pt x="801" y="368"/>
                    <a:pt x="801" y="301"/>
                    <a:pt x="801" y="234"/>
                  </a:cubicBezTo>
                  <a:cubicBezTo>
                    <a:pt x="768" y="168"/>
                    <a:pt x="768" y="101"/>
                    <a:pt x="701" y="68"/>
                  </a:cubicBezTo>
                  <a:cubicBezTo>
                    <a:pt x="701" y="34"/>
                    <a:pt x="634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26;p65">
              <a:extLst>
                <a:ext uri="{FF2B5EF4-FFF2-40B4-BE49-F238E27FC236}">
                  <a16:creationId xmlns:a16="http://schemas.microsoft.com/office/drawing/2014/main" id="{9B237CA8-8F24-4EE9-BF9B-192E1FEEB28E}"/>
                </a:ext>
              </a:extLst>
            </p:cNvPr>
            <p:cNvSpPr/>
            <p:nvPr/>
          </p:nvSpPr>
          <p:spPr>
            <a:xfrm flipH="1">
              <a:off x="1867335" y="2349427"/>
              <a:ext cx="398470" cy="231535"/>
            </a:xfrm>
            <a:custGeom>
              <a:avLst/>
              <a:gdLst/>
              <a:ahLst/>
              <a:cxnLst/>
              <a:rect l="l" t="t" r="r" b="b"/>
              <a:pathLst>
                <a:path w="24375" h="14159" extrusionOk="0">
                  <a:moveTo>
                    <a:pt x="24120" y="0"/>
                  </a:moveTo>
                  <a:cubicBezTo>
                    <a:pt x="24093" y="0"/>
                    <a:pt x="24066" y="4"/>
                    <a:pt x="24041" y="13"/>
                  </a:cubicBezTo>
                  <a:lnTo>
                    <a:pt x="190" y="13789"/>
                  </a:lnTo>
                  <a:cubicBezTo>
                    <a:pt x="0" y="13884"/>
                    <a:pt x="51" y="14159"/>
                    <a:pt x="255" y="14159"/>
                  </a:cubicBezTo>
                  <a:cubicBezTo>
                    <a:pt x="266" y="14159"/>
                    <a:pt x="278" y="14158"/>
                    <a:pt x="290" y="14156"/>
                  </a:cubicBezTo>
                  <a:lnTo>
                    <a:pt x="390" y="14156"/>
                  </a:lnTo>
                  <a:lnTo>
                    <a:pt x="24241" y="380"/>
                  </a:lnTo>
                  <a:cubicBezTo>
                    <a:pt x="24341" y="313"/>
                    <a:pt x="24374" y="213"/>
                    <a:pt x="24307" y="113"/>
                  </a:cubicBezTo>
                  <a:cubicBezTo>
                    <a:pt x="24282" y="38"/>
                    <a:pt x="24201" y="0"/>
                    <a:pt x="24120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27;p65">
              <a:extLst>
                <a:ext uri="{FF2B5EF4-FFF2-40B4-BE49-F238E27FC236}">
                  <a16:creationId xmlns:a16="http://schemas.microsoft.com/office/drawing/2014/main" id="{D105625A-4B71-4DDD-968B-9426962795B4}"/>
                </a:ext>
              </a:extLst>
            </p:cNvPr>
            <p:cNvSpPr/>
            <p:nvPr/>
          </p:nvSpPr>
          <p:spPr>
            <a:xfrm flipH="1">
              <a:off x="2307410" y="2482176"/>
              <a:ext cx="12555" cy="31658"/>
            </a:xfrm>
            <a:custGeom>
              <a:avLst/>
              <a:gdLst/>
              <a:ahLst/>
              <a:cxnLst/>
              <a:rect l="l" t="t" r="r" b="b"/>
              <a:pathLst>
                <a:path w="768" h="1936" extrusionOk="0">
                  <a:moveTo>
                    <a:pt x="568" y="1"/>
                  </a:moveTo>
                  <a:cubicBezTo>
                    <a:pt x="501" y="1"/>
                    <a:pt x="468" y="1"/>
                    <a:pt x="401" y="67"/>
                  </a:cubicBezTo>
                  <a:cubicBezTo>
                    <a:pt x="334" y="101"/>
                    <a:pt x="301" y="134"/>
                    <a:pt x="268" y="167"/>
                  </a:cubicBezTo>
                  <a:cubicBezTo>
                    <a:pt x="201" y="234"/>
                    <a:pt x="167" y="301"/>
                    <a:pt x="134" y="368"/>
                  </a:cubicBezTo>
                  <a:cubicBezTo>
                    <a:pt x="101" y="434"/>
                    <a:pt x="67" y="501"/>
                    <a:pt x="67" y="568"/>
                  </a:cubicBezTo>
                  <a:cubicBezTo>
                    <a:pt x="34" y="634"/>
                    <a:pt x="34" y="701"/>
                    <a:pt x="34" y="801"/>
                  </a:cubicBezTo>
                  <a:lnTo>
                    <a:pt x="34" y="835"/>
                  </a:lnTo>
                  <a:lnTo>
                    <a:pt x="67" y="835"/>
                  </a:lnTo>
                  <a:lnTo>
                    <a:pt x="167" y="768"/>
                  </a:lnTo>
                  <a:cubicBezTo>
                    <a:pt x="201" y="768"/>
                    <a:pt x="201" y="734"/>
                    <a:pt x="201" y="734"/>
                  </a:cubicBezTo>
                  <a:cubicBezTo>
                    <a:pt x="201" y="701"/>
                    <a:pt x="201" y="701"/>
                    <a:pt x="201" y="668"/>
                  </a:cubicBezTo>
                  <a:cubicBezTo>
                    <a:pt x="201" y="601"/>
                    <a:pt x="234" y="534"/>
                    <a:pt x="268" y="468"/>
                  </a:cubicBezTo>
                  <a:cubicBezTo>
                    <a:pt x="268" y="434"/>
                    <a:pt x="334" y="368"/>
                    <a:pt x="368" y="334"/>
                  </a:cubicBezTo>
                  <a:cubicBezTo>
                    <a:pt x="401" y="317"/>
                    <a:pt x="434" y="309"/>
                    <a:pt x="459" y="309"/>
                  </a:cubicBezTo>
                  <a:cubicBezTo>
                    <a:pt x="484" y="309"/>
                    <a:pt x="501" y="317"/>
                    <a:pt x="501" y="334"/>
                  </a:cubicBezTo>
                  <a:cubicBezTo>
                    <a:pt x="534" y="368"/>
                    <a:pt x="568" y="434"/>
                    <a:pt x="534" y="501"/>
                  </a:cubicBezTo>
                  <a:cubicBezTo>
                    <a:pt x="534" y="534"/>
                    <a:pt x="534" y="568"/>
                    <a:pt x="534" y="601"/>
                  </a:cubicBezTo>
                  <a:cubicBezTo>
                    <a:pt x="534" y="668"/>
                    <a:pt x="501" y="701"/>
                    <a:pt x="501" y="734"/>
                  </a:cubicBezTo>
                  <a:lnTo>
                    <a:pt x="1" y="1602"/>
                  </a:lnTo>
                  <a:cubicBezTo>
                    <a:pt x="1" y="1635"/>
                    <a:pt x="1" y="1635"/>
                    <a:pt x="1" y="1668"/>
                  </a:cubicBezTo>
                  <a:cubicBezTo>
                    <a:pt x="1" y="1702"/>
                    <a:pt x="1" y="1735"/>
                    <a:pt x="1" y="1735"/>
                  </a:cubicBezTo>
                  <a:lnTo>
                    <a:pt x="1" y="1902"/>
                  </a:lnTo>
                  <a:cubicBezTo>
                    <a:pt x="1" y="1902"/>
                    <a:pt x="1" y="1902"/>
                    <a:pt x="1" y="1935"/>
                  </a:cubicBezTo>
                  <a:lnTo>
                    <a:pt x="34" y="1935"/>
                  </a:lnTo>
                  <a:lnTo>
                    <a:pt x="735" y="1502"/>
                  </a:lnTo>
                  <a:cubicBezTo>
                    <a:pt x="768" y="1502"/>
                    <a:pt x="768" y="1468"/>
                    <a:pt x="768" y="1468"/>
                  </a:cubicBezTo>
                  <a:cubicBezTo>
                    <a:pt x="768" y="1468"/>
                    <a:pt x="768" y="1435"/>
                    <a:pt x="768" y="1435"/>
                  </a:cubicBezTo>
                  <a:lnTo>
                    <a:pt x="768" y="1268"/>
                  </a:lnTo>
                  <a:lnTo>
                    <a:pt x="768" y="1235"/>
                  </a:lnTo>
                  <a:lnTo>
                    <a:pt x="735" y="1235"/>
                  </a:lnTo>
                  <a:lnTo>
                    <a:pt x="301" y="1468"/>
                  </a:lnTo>
                  <a:lnTo>
                    <a:pt x="601" y="901"/>
                  </a:lnTo>
                  <a:cubicBezTo>
                    <a:pt x="634" y="835"/>
                    <a:pt x="668" y="768"/>
                    <a:pt x="668" y="734"/>
                  </a:cubicBezTo>
                  <a:cubicBezTo>
                    <a:pt x="701" y="701"/>
                    <a:pt x="735" y="634"/>
                    <a:pt x="735" y="601"/>
                  </a:cubicBezTo>
                  <a:cubicBezTo>
                    <a:pt x="735" y="568"/>
                    <a:pt x="768" y="501"/>
                    <a:pt x="768" y="468"/>
                  </a:cubicBezTo>
                  <a:cubicBezTo>
                    <a:pt x="768" y="434"/>
                    <a:pt x="768" y="401"/>
                    <a:pt x="768" y="368"/>
                  </a:cubicBezTo>
                  <a:cubicBezTo>
                    <a:pt x="768" y="301"/>
                    <a:pt x="768" y="234"/>
                    <a:pt x="768" y="201"/>
                  </a:cubicBezTo>
                  <a:cubicBezTo>
                    <a:pt x="735" y="134"/>
                    <a:pt x="735" y="101"/>
                    <a:pt x="701" y="67"/>
                  </a:cubicBezTo>
                  <a:cubicBezTo>
                    <a:pt x="668" y="34"/>
                    <a:pt x="601" y="1"/>
                    <a:pt x="5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28;p65">
              <a:extLst>
                <a:ext uri="{FF2B5EF4-FFF2-40B4-BE49-F238E27FC236}">
                  <a16:creationId xmlns:a16="http://schemas.microsoft.com/office/drawing/2014/main" id="{BE1E82EE-E71B-4415-9BD2-23B1378753E8}"/>
                </a:ext>
              </a:extLst>
            </p:cNvPr>
            <p:cNvSpPr/>
            <p:nvPr/>
          </p:nvSpPr>
          <p:spPr>
            <a:xfrm flipH="1">
              <a:off x="2291046" y="2472904"/>
              <a:ext cx="13650" cy="29696"/>
            </a:xfrm>
            <a:custGeom>
              <a:avLst/>
              <a:gdLst/>
              <a:ahLst/>
              <a:cxnLst/>
              <a:rect l="l" t="t" r="r" b="b"/>
              <a:pathLst>
                <a:path w="835" h="1816" extrusionOk="0">
                  <a:moveTo>
                    <a:pt x="504" y="329"/>
                  </a:moveTo>
                  <a:cubicBezTo>
                    <a:pt x="529" y="329"/>
                    <a:pt x="549" y="348"/>
                    <a:pt x="568" y="367"/>
                  </a:cubicBezTo>
                  <a:cubicBezTo>
                    <a:pt x="601" y="434"/>
                    <a:pt x="634" y="501"/>
                    <a:pt x="634" y="601"/>
                  </a:cubicBezTo>
                  <a:lnTo>
                    <a:pt x="634" y="801"/>
                  </a:lnTo>
                  <a:lnTo>
                    <a:pt x="634" y="1001"/>
                  </a:lnTo>
                  <a:cubicBezTo>
                    <a:pt x="634" y="1101"/>
                    <a:pt x="601" y="1201"/>
                    <a:pt x="568" y="1268"/>
                  </a:cubicBezTo>
                  <a:cubicBezTo>
                    <a:pt x="534" y="1368"/>
                    <a:pt x="501" y="1435"/>
                    <a:pt x="434" y="1468"/>
                  </a:cubicBezTo>
                  <a:cubicBezTo>
                    <a:pt x="384" y="1485"/>
                    <a:pt x="351" y="1493"/>
                    <a:pt x="326" y="1493"/>
                  </a:cubicBezTo>
                  <a:cubicBezTo>
                    <a:pt x="301" y="1493"/>
                    <a:pt x="284" y="1485"/>
                    <a:pt x="268" y="1468"/>
                  </a:cubicBezTo>
                  <a:cubicBezTo>
                    <a:pt x="234" y="1402"/>
                    <a:pt x="201" y="1301"/>
                    <a:pt x="234" y="1235"/>
                  </a:cubicBezTo>
                  <a:lnTo>
                    <a:pt x="234" y="1035"/>
                  </a:lnTo>
                  <a:lnTo>
                    <a:pt x="234" y="834"/>
                  </a:lnTo>
                  <a:cubicBezTo>
                    <a:pt x="234" y="734"/>
                    <a:pt x="234" y="634"/>
                    <a:pt x="268" y="534"/>
                  </a:cubicBezTo>
                  <a:cubicBezTo>
                    <a:pt x="301" y="468"/>
                    <a:pt x="368" y="401"/>
                    <a:pt x="434" y="367"/>
                  </a:cubicBezTo>
                  <a:cubicBezTo>
                    <a:pt x="463" y="339"/>
                    <a:pt x="485" y="329"/>
                    <a:pt x="504" y="329"/>
                  </a:cubicBezTo>
                  <a:close/>
                  <a:moveTo>
                    <a:pt x="601" y="1"/>
                  </a:moveTo>
                  <a:cubicBezTo>
                    <a:pt x="534" y="1"/>
                    <a:pt x="468" y="34"/>
                    <a:pt x="434" y="67"/>
                  </a:cubicBezTo>
                  <a:cubicBezTo>
                    <a:pt x="334" y="101"/>
                    <a:pt x="301" y="167"/>
                    <a:pt x="234" y="234"/>
                  </a:cubicBezTo>
                  <a:cubicBezTo>
                    <a:pt x="167" y="301"/>
                    <a:pt x="134" y="367"/>
                    <a:pt x="101" y="434"/>
                  </a:cubicBezTo>
                  <a:cubicBezTo>
                    <a:pt x="67" y="501"/>
                    <a:pt x="67" y="601"/>
                    <a:pt x="34" y="668"/>
                  </a:cubicBezTo>
                  <a:cubicBezTo>
                    <a:pt x="34" y="768"/>
                    <a:pt x="1" y="868"/>
                    <a:pt x="1" y="935"/>
                  </a:cubicBezTo>
                  <a:lnTo>
                    <a:pt x="1" y="1168"/>
                  </a:lnTo>
                  <a:lnTo>
                    <a:pt x="1" y="1368"/>
                  </a:lnTo>
                  <a:cubicBezTo>
                    <a:pt x="1" y="1435"/>
                    <a:pt x="34" y="1535"/>
                    <a:pt x="34" y="1602"/>
                  </a:cubicBezTo>
                  <a:cubicBezTo>
                    <a:pt x="34" y="1668"/>
                    <a:pt x="67" y="1702"/>
                    <a:pt x="101" y="1768"/>
                  </a:cubicBezTo>
                  <a:cubicBezTo>
                    <a:pt x="124" y="1792"/>
                    <a:pt x="165" y="1816"/>
                    <a:pt x="198" y="1816"/>
                  </a:cubicBezTo>
                  <a:cubicBezTo>
                    <a:pt x="212" y="1816"/>
                    <a:pt x="224" y="1812"/>
                    <a:pt x="234" y="1802"/>
                  </a:cubicBezTo>
                  <a:cubicBezTo>
                    <a:pt x="301" y="1802"/>
                    <a:pt x="368" y="1802"/>
                    <a:pt x="434" y="1768"/>
                  </a:cubicBezTo>
                  <a:cubicBezTo>
                    <a:pt x="501" y="1735"/>
                    <a:pt x="568" y="1668"/>
                    <a:pt x="601" y="1602"/>
                  </a:cubicBezTo>
                  <a:cubicBezTo>
                    <a:pt x="668" y="1535"/>
                    <a:pt x="701" y="1468"/>
                    <a:pt x="735" y="1402"/>
                  </a:cubicBezTo>
                  <a:cubicBezTo>
                    <a:pt x="768" y="1335"/>
                    <a:pt x="801" y="1235"/>
                    <a:pt x="801" y="1168"/>
                  </a:cubicBezTo>
                  <a:cubicBezTo>
                    <a:pt x="835" y="1068"/>
                    <a:pt x="835" y="968"/>
                    <a:pt x="835" y="901"/>
                  </a:cubicBezTo>
                  <a:lnTo>
                    <a:pt x="835" y="468"/>
                  </a:lnTo>
                  <a:cubicBezTo>
                    <a:pt x="835" y="401"/>
                    <a:pt x="835" y="301"/>
                    <a:pt x="801" y="234"/>
                  </a:cubicBezTo>
                  <a:cubicBezTo>
                    <a:pt x="801" y="167"/>
                    <a:pt x="768" y="101"/>
                    <a:pt x="735" y="67"/>
                  </a:cubicBezTo>
                  <a:cubicBezTo>
                    <a:pt x="701" y="34"/>
                    <a:pt x="668" y="1"/>
                    <a:pt x="60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29;p65">
              <a:extLst>
                <a:ext uri="{FF2B5EF4-FFF2-40B4-BE49-F238E27FC236}">
                  <a16:creationId xmlns:a16="http://schemas.microsoft.com/office/drawing/2014/main" id="{AB00F809-9666-4449-A67A-B6BA47CC6B82}"/>
                </a:ext>
              </a:extLst>
            </p:cNvPr>
            <p:cNvSpPr/>
            <p:nvPr/>
          </p:nvSpPr>
          <p:spPr>
            <a:xfrm flipH="1">
              <a:off x="1866698" y="2241844"/>
              <a:ext cx="399271" cy="231617"/>
            </a:xfrm>
            <a:custGeom>
              <a:avLst/>
              <a:gdLst/>
              <a:ahLst/>
              <a:cxnLst/>
              <a:rect l="l" t="t" r="r" b="b"/>
              <a:pathLst>
                <a:path w="24424" h="14164" extrusionOk="0">
                  <a:moveTo>
                    <a:pt x="24142" y="0"/>
                  </a:moveTo>
                  <a:cubicBezTo>
                    <a:pt x="24114" y="0"/>
                    <a:pt x="24083" y="7"/>
                    <a:pt x="24051" y="20"/>
                  </a:cubicBezTo>
                  <a:lnTo>
                    <a:pt x="200" y="13764"/>
                  </a:lnTo>
                  <a:cubicBezTo>
                    <a:pt x="0" y="13864"/>
                    <a:pt x="100" y="14164"/>
                    <a:pt x="300" y="14164"/>
                  </a:cubicBezTo>
                  <a:cubicBezTo>
                    <a:pt x="334" y="14164"/>
                    <a:pt x="367" y="14131"/>
                    <a:pt x="400" y="14131"/>
                  </a:cubicBezTo>
                  <a:lnTo>
                    <a:pt x="24251" y="387"/>
                  </a:lnTo>
                  <a:cubicBezTo>
                    <a:pt x="24423" y="244"/>
                    <a:pt x="24323" y="0"/>
                    <a:pt x="24142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30;p65">
              <a:extLst>
                <a:ext uri="{FF2B5EF4-FFF2-40B4-BE49-F238E27FC236}">
                  <a16:creationId xmlns:a16="http://schemas.microsoft.com/office/drawing/2014/main" id="{76636B3F-E2B3-4117-8AFA-8493251E8D93}"/>
                </a:ext>
              </a:extLst>
            </p:cNvPr>
            <p:cNvSpPr/>
            <p:nvPr/>
          </p:nvSpPr>
          <p:spPr>
            <a:xfrm flipH="1">
              <a:off x="2306854" y="2372533"/>
              <a:ext cx="13650" cy="31658"/>
            </a:xfrm>
            <a:custGeom>
              <a:avLst/>
              <a:gdLst/>
              <a:ahLst/>
              <a:cxnLst/>
              <a:rect l="l" t="t" r="r" b="b"/>
              <a:pathLst>
                <a:path w="835" h="1936" extrusionOk="0">
                  <a:moveTo>
                    <a:pt x="768" y="1"/>
                  </a:moveTo>
                  <a:lnTo>
                    <a:pt x="67" y="368"/>
                  </a:lnTo>
                  <a:cubicBezTo>
                    <a:pt x="67" y="401"/>
                    <a:pt x="34" y="401"/>
                    <a:pt x="34" y="401"/>
                  </a:cubicBezTo>
                  <a:cubicBezTo>
                    <a:pt x="34" y="434"/>
                    <a:pt x="34" y="434"/>
                    <a:pt x="34" y="468"/>
                  </a:cubicBezTo>
                  <a:lnTo>
                    <a:pt x="34" y="635"/>
                  </a:lnTo>
                  <a:lnTo>
                    <a:pt x="34" y="668"/>
                  </a:lnTo>
                  <a:lnTo>
                    <a:pt x="67" y="668"/>
                  </a:lnTo>
                  <a:lnTo>
                    <a:pt x="501" y="434"/>
                  </a:lnTo>
                  <a:lnTo>
                    <a:pt x="267" y="901"/>
                  </a:lnTo>
                  <a:cubicBezTo>
                    <a:pt x="267" y="901"/>
                    <a:pt x="267" y="935"/>
                    <a:pt x="267" y="935"/>
                  </a:cubicBezTo>
                  <a:cubicBezTo>
                    <a:pt x="267" y="968"/>
                    <a:pt x="267" y="968"/>
                    <a:pt x="267" y="1002"/>
                  </a:cubicBezTo>
                  <a:lnTo>
                    <a:pt x="267" y="1168"/>
                  </a:lnTo>
                  <a:cubicBezTo>
                    <a:pt x="234" y="1202"/>
                    <a:pt x="234" y="1202"/>
                    <a:pt x="267" y="1235"/>
                  </a:cubicBezTo>
                  <a:lnTo>
                    <a:pt x="301" y="1235"/>
                  </a:lnTo>
                  <a:lnTo>
                    <a:pt x="401" y="1168"/>
                  </a:lnTo>
                  <a:cubicBezTo>
                    <a:pt x="467" y="1135"/>
                    <a:pt x="501" y="1102"/>
                    <a:pt x="567" y="1102"/>
                  </a:cubicBezTo>
                  <a:cubicBezTo>
                    <a:pt x="601" y="1135"/>
                    <a:pt x="634" y="1168"/>
                    <a:pt x="634" y="1235"/>
                  </a:cubicBezTo>
                  <a:cubicBezTo>
                    <a:pt x="601" y="1302"/>
                    <a:pt x="601" y="1368"/>
                    <a:pt x="567" y="1435"/>
                  </a:cubicBezTo>
                  <a:cubicBezTo>
                    <a:pt x="534" y="1469"/>
                    <a:pt x="467" y="1535"/>
                    <a:pt x="401" y="1569"/>
                  </a:cubicBezTo>
                  <a:lnTo>
                    <a:pt x="334" y="1602"/>
                  </a:lnTo>
                  <a:lnTo>
                    <a:pt x="200" y="1602"/>
                  </a:lnTo>
                  <a:cubicBezTo>
                    <a:pt x="200" y="1569"/>
                    <a:pt x="200" y="1535"/>
                    <a:pt x="200" y="1535"/>
                  </a:cubicBezTo>
                  <a:cubicBezTo>
                    <a:pt x="167" y="1535"/>
                    <a:pt x="167" y="1535"/>
                    <a:pt x="167" y="1502"/>
                  </a:cubicBezTo>
                  <a:lnTo>
                    <a:pt x="134" y="1502"/>
                  </a:lnTo>
                  <a:lnTo>
                    <a:pt x="34" y="1602"/>
                  </a:lnTo>
                  <a:cubicBezTo>
                    <a:pt x="0" y="1602"/>
                    <a:pt x="0" y="1602"/>
                    <a:pt x="0" y="1635"/>
                  </a:cubicBezTo>
                  <a:cubicBezTo>
                    <a:pt x="0" y="1635"/>
                    <a:pt x="0" y="1669"/>
                    <a:pt x="0" y="1669"/>
                  </a:cubicBezTo>
                  <a:cubicBezTo>
                    <a:pt x="0" y="1735"/>
                    <a:pt x="0" y="1769"/>
                    <a:pt x="34" y="1802"/>
                  </a:cubicBezTo>
                  <a:cubicBezTo>
                    <a:pt x="34" y="1835"/>
                    <a:pt x="67" y="1869"/>
                    <a:pt x="100" y="1902"/>
                  </a:cubicBezTo>
                  <a:cubicBezTo>
                    <a:pt x="134" y="1936"/>
                    <a:pt x="200" y="1936"/>
                    <a:pt x="234" y="1936"/>
                  </a:cubicBezTo>
                  <a:cubicBezTo>
                    <a:pt x="301" y="1902"/>
                    <a:pt x="367" y="1902"/>
                    <a:pt x="434" y="1869"/>
                  </a:cubicBezTo>
                  <a:cubicBezTo>
                    <a:pt x="467" y="1835"/>
                    <a:pt x="534" y="1769"/>
                    <a:pt x="601" y="1735"/>
                  </a:cubicBezTo>
                  <a:cubicBezTo>
                    <a:pt x="634" y="1669"/>
                    <a:pt x="667" y="1602"/>
                    <a:pt x="734" y="1535"/>
                  </a:cubicBezTo>
                  <a:cubicBezTo>
                    <a:pt x="768" y="1469"/>
                    <a:pt x="801" y="1402"/>
                    <a:pt x="801" y="1335"/>
                  </a:cubicBezTo>
                  <a:cubicBezTo>
                    <a:pt x="834" y="1268"/>
                    <a:pt x="834" y="1168"/>
                    <a:pt x="834" y="1102"/>
                  </a:cubicBezTo>
                  <a:cubicBezTo>
                    <a:pt x="834" y="1035"/>
                    <a:pt x="834" y="1002"/>
                    <a:pt x="801" y="935"/>
                  </a:cubicBezTo>
                  <a:cubicBezTo>
                    <a:pt x="801" y="901"/>
                    <a:pt x="768" y="868"/>
                    <a:pt x="768" y="835"/>
                  </a:cubicBezTo>
                  <a:cubicBezTo>
                    <a:pt x="734" y="801"/>
                    <a:pt x="701" y="801"/>
                    <a:pt x="667" y="801"/>
                  </a:cubicBezTo>
                  <a:cubicBezTo>
                    <a:pt x="645" y="790"/>
                    <a:pt x="627" y="787"/>
                    <a:pt x="611" y="787"/>
                  </a:cubicBezTo>
                  <a:cubicBezTo>
                    <a:pt x="579" y="787"/>
                    <a:pt x="556" y="801"/>
                    <a:pt x="534" y="801"/>
                  </a:cubicBezTo>
                  <a:lnTo>
                    <a:pt x="768" y="301"/>
                  </a:lnTo>
                  <a:lnTo>
                    <a:pt x="768" y="268"/>
                  </a:lnTo>
                  <a:cubicBezTo>
                    <a:pt x="768" y="234"/>
                    <a:pt x="768" y="234"/>
                    <a:pt x="768" y="201"/>
                  </a:cubicBezTo>
                  <a:lnTo>
                    <a:pt x="768" y="34"/>
                  </a:lnTo>
                  <a:cubicBezTo>
                    <a:pt x="801" y="34"/>
                    <a:pt x="801" y="1"/>
                    <a:pt x="768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31;p65">
              <a:extLst>
                <a:ext uri="{FF2B5EF4-FFF2-40B4-BE49-F238E27FC236}">
                  <a16:creationId xmlns:a16="http://schemas.microsoft.com/office/drawing/2014/main" id="{8373E3B6-3053-49CB-A537-A7437F6A2763}"/>
                </a:ext>
              </a:extLst>
            </p:cNvPr>
            <p:cNvSpPr/>
            <p:nvPr/>
          </p:nvSpPr>
          <p:spPr>
            <a:xfrm flipH="1">
              <a:off x="2290507" y="2364896"/>
              <a:ext cx="13634" cy="29696"/>
            </a:xfrm>
            <a:custGeom>
              <a:avLst/>
              <a:gdLst/>
              <a:ahLst/>
              <a:cxnLst/>
              <a:rect l="l" t="t" r="r" b="b"/>
              <a:pathLst>
                <a:path w="834" h="1816" extrusionOk="0">
                  <a:moveTo>
                    <a:pt x="482" y="329"/>
                  </a:moveTo>
                  <a:cubicBezTo>
                    <a:pt x="517" y="329"/>
                    <a:pt x="548" y="348"/>
                    <a:pt x="567" y="368"/>
                  </a:cubicBezTo>
                  <a:cubicBezTo>
                    <a:pt x="600" y="434"/>
                    <a:pt x="600" y="501"/>
                    <a:pt x="600" y="601"/>
                  </a:cubicBezTo>
                  <a:lnTo>
                    <a:pt x="600" y="801"/>
                  </a:lnTo>
                  <a:lnTo>
                    <a:pt x="600" y="1002"/>
                  </a:lnTo>
                  <a:cubicBezTo>
                    <a:pt x="600" y="1102"/>
                    <a:pt x="600" y="1202"/>
                    <a:pt x="567" y="1268"/>
                  </a:cubicBezTo>
                  <a:cubicBezTo>
                    <a:pt x="534" y="1368"/>
                    <a:pt x="467" y="1435"/>
                    <a:pt x="400" y="1469"/>
                  </a:cubicBezTo>
                  <a:cubicBezTo>
                    <a:pt x="367" y="1485"/>
                    <a:pt x="342" y="1494"/>
                    <a:pt x="321" y="1494"/>
                  </a:cubicBezTo>
                  <a:cubicBezTo>
                    <a:pt x="300" y="1494"/>
                    <a:pt x="284" y="1485"/>
                    <a:pt x="267" y="1469"/>
                  </a:cubicBezTo>
                  <a:cubicBezTo>
                    <a:pt x="200" y="1402"/>
                    <a:pt x="200" y="1302"/>
                    <a:pt x="200" y="1235"/>
                  </a:cubicBezTo>
                  <a:lnTo>
                    <a:pt x="200" y="1035"/>
                  </a:lnTo>
                  <a:lnTo>
                    <a:pt x="200" y="835"/>
                  </a:lnTo>
                  <a:cubicBezTo>
                    <a:pt x="200" y="735"/>
                    <a:pt x="234" y="635"/>
                    <a:pt x="267" y="535"/>
                  </a:cubicBezTo>
                  <a:cubicBezTo>
                    <a:pt x="267" y="468"/>
                    <a:pt x="334" y="401"/>
                    <a:pt x="400" y="368"/>
                  </a:cubicBezTo>
                  <a:cubicBezTo>
                    <a:pt x="429" y="340"/>
                    <a:pt x="457" y="329"/>
                    <a:pt x="482" y="329"/>
                  </a:cubicBezTo>
                  <a:close/>
                  <a:moveTo>
                    <a:pt x="600" y="1"/>
                  </a:moveTo>
                  <a:cubicBezTo>
                    <a:pt x="534" y="1"/>
                    <a:pt x="467" y="34"/>
                    <a:pt x="400" y="68"/>
                  </a:cubicBezTo>
                  <a:cubicBezTo>
                    <a:pt x="334" y="101"/>
                    <a:pt x="267" y="168"/>
                    <a:pt x="234" y="234"/>
                  </a:cubicBezTo>
                  <a:cubicBezTo>
                    <a:pt x="167" y="301"/>
                    <a:pt x="133" y="368"/>
                    <a:pt x="100" y="434"/>
                  </a:cubicBezTo>
                  <a:cubicBezTo>
                    <a:pt x="67" y="501"/>
                    <a:pt x="33" y="601"/>
                    <a:pt x="33" y="668"/>
                  </a:cubicBezTo>
                  <a:cubicBezTo>
                    <a:pt x="0" y="768"/>
                    <a:pt x="0" y="868"/>
                    <a:pt x="0" y="935"/>
                  </a:cubicBezTo>
                  <a:lnTo>
                    <a:pt x="0" y="1168"/>
                  </a:lnTo>
                  <a:lnTo>
                    <a:pt x="0" y="1368"/>
                  </a:lnTo>
                  <a:cubicBezTo>
                    <a:pt x="0" y="1435"/>
                    <a:pt x="0" y="1535"/>
                    <a:pt x="33" y="1602"/>
                  </a:cubicBezTo>
                  <a:cubicBezTo>
                    <a:pt x="33" y="1669"/>
                    <a:pt x="67" y="1702"/>
                    <a:pt x="100" y="1769"/>
                  </a:cubicBezTo>
                  <a:cubicBezTo>
                    <a:pt x="124" y="1792"/>
                    <a:pt x="147" y="1816"/>
                    <a:pt x="183" y="1816"/>
                  </a:cubicBezTo>
                  <a:cubicBezTo>
                    <a:pt x="197" y="1816"/>
                    <a:pt x="214" y="1812"/>
                    <a:pt x="234" y="1802"/>
                  </a:cubicBezTo>
                  <a:cubicBezTo>
                    <a:pt x="300" y="1802"/>
                    <a:pt x="334" y="1802"/>
                    <a:pt x="400" y="1769"/>
                  </a:cubicBezTo>
                  <a:cubicBezTo>
                    <a:pt x="467" y="1735"/>
                    <a:pt x="534" y="1669"/>
                    <a:pt x="600" y="1602"/>
                  </a:cubicBezTo>
                  <a:cubicBezTo>
                    <a:pt x="634" y="1535"/>
                    <a:pt x="701" y="1469"/>
                    <a:pt x="734" y="1402"/>
                  </a:cubicBezTo>
                  <a:cubicBezTo>
                    <a:pt x="767" y="1302"/>
                    <a:pt x="767" y="1235"/>
                    <a:pt x="801" y="1135"/>
                  </a:cubicBezTo>
                  <a:cubicBezTo>
                    <a:pt x="801" y="1068"/>
                    <a:pt x="801" y="968"/>
                    <a:pt x="834" y="901"/>
                  </a:cubicBezTo>
                  <a:lnTo>
                    <a:pt x="834" y="468"/>
                  </a:lnTo>
                  <a:cubicBezTo>
                    <a:pt x="801" y="401"/>
                    <a:pt x="801" y="301"/>
                    <a:pt x="801" y="234"/>
                  </a:cubicBezTo>
                  <a:cubicBezTo>
                    <a:pt x="767" y="168"/>
                    <a:pt x="767" y="101"/>
                    <a:pt x="734" y="68"/>
                  </a:cubicBezTo>
                  <a:cubicBezTo>
                    <a:pt x="701" y="34"/>
                    <a:pt x="634" y="1"/>
                    <a:pt x="600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32;p65">
              <a:extLst>
                <a:ext uri="{FF2B5EF4-FFF2-40B4-BE49-F238E27FC236}">
                  <a16:creationId xmlns:a16="http://schemas.microsoft.com/office/drawing/2014/main" id="{59953496-7AC6-4653-A79D-A5ECB05F95BE}"/>
                </a:ext>
              </a:extLst>
            </p:cNvPr>
            <p:cNvSpPr/>
            <p:nvPr/>
          </p:nvSpPr>
          <p:spPr>
            <a:xfrm flipH="1">
              <a:off x="1866322" y="2133655"/>
              <a:ext cx="399647" cy="231813"/>
            </a:xfrm>
            <a:custGeom>
              <a:avLst/>
              <a:gdLst/>
              <a:ahLst/>
              <a:cxnLst/>
              <a:rect l="l" t="t" r="r" b="b"/>
              <a:pathLst>
                <a:path w="24447" h="14176" extrusionOk="0">
                  <a:moveTo>
                    <a:pt x="24159" y="1"/>
                  </a:moveTo>
                  <a:cubicBezTo>
                    <a:pt x="24125" y="1"/>
                    <a:pt x="24088" y="10"/>
                    <a:pt x="24051" y="32"/>
                  </a:cubicBezTo>
                  <a:lnTo>
                    <a:pt x="200" y="13808"/>
                  </a:lnTo>
                  <a:cubicBezTo>
                    <a:pt x="0" y="13908"/>
                    <a:pt x="67" y="14175"/>
                    <a:pt x="300" y="14175"/>
                  </a:cubicBezTo>
                  <a:cubicBezTo>
                    <a:pt x="334" y="14175"/>
                    <a:pt x="367" y="14175"/>
                    <a:pt x="400" y="14142"/>
                  </a:cubicBezTo>
                  <a:lnTo>
                    <a:pt x="24251" y="399"/>
                  </a:lnTo>
                  <a:cubicBezTo>
                    <a:pt x="24447" y="259"/>
                    <a:pt x="24337" y="1"/>
                    <a:pt x="24159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33;p65">
              <a:extLst>
                <a:ext uri="{FF2B5EF4-FFF2-40B4-BE49-F238E27FC236}">
                  <a16:creationId xmlns:a16="http://schemas.microsoft.com/office/drawing/2014/main" id="{B3981669-377E-4368-910D-FE0DB3583860}"/>
                </a:ext>
              </a:extLst>
            </p:cNvPr>
            <p:cNvSpPr/>
            <p:nvPr/>
          </p:nvSpPr>
          <p:spPr>
            <a:xfrm flipH="1">
              <a:off x="1871161" y="2271115"/>
              <a:ext cx="389904" cy="414536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34;p65">
              <a:extLst>
                <a:ext uri="{FF2B5EF4-FFF2-40B4-BE49-F238E27FC236}">
                  <a16:creationId xmlns:a16="http://schemas.microsoft.com/office/drawing/2014/main" id="{A6E35CF5-C148-4271-8BB1-F58C118BCC6B}"/>
                </a:ext>
              </a:extLst>
            </p:cNvPr>
            <p:cNvSpPr/>
            <p:nvPr/>
          </p:nvSpPr>
          <p:spPr>
            <a:xfrm flipH="1">
              <a:off x="1871161" y="2271115"/>
              <a:ext cx="389904" cy="414536"/>
            </a:xfrm>
            <a:custGeom>
              <a:avLst/>
              <a:gdLst/>
              <a:ahLst/>
              <a:cxnLst/>
              <a:rect l="l" t="t" r="r" b="b"/>
              <a:pathLst>
                <a:path w="23851" h="25350" extrusionOk="0">
                  <a:moveTo>
                    <a:pt x="18671" y="1"/>
                  </a:moveTo>
                  <a:cubicBezTo>
                    <a:pt x="18373" y="1"/>
                    <a:pt x="18065" y="81"/>
                    <a:pt x="17746" y="265"/>
                  </a:cubicBezTo>
                  <a:cubicBezTo>
                    <a:pt x="15178" y="1733"/>
                    <a:pt x="14144" y="5769"/>
                    <a:pt x="11775" y="9739"/>
                  </a:cubicBezTo>
                  <a:cubicBezTo>
                    <a:pt x="10418" y="12032"/>
                    <a:pt x="8667" y="13735"/>
                    <a:pt x="7092" y="13735"/>
                  </a:cubicBezTo>
                  <a:cubicBezTo>
                    <a:pt x="5919" y="13735"/>
                    <a:pt x="4844" y="12789"/>
                    <a:pt x="4103" y="10439"/>
                  </a:cubicBezTo>
                  <a:cubicBezTo>
                    <a:pt x="3021" y="6984"/>
                    <a:pt x="1691" y="6334"/>
                    <a:pt x="845" y="6334"/>
                  </a:cubicBezTo>
                  <a:cubicBezTo>
                    <a:pt x="335" y="6334"/>
                    <a:pt x="0" y="6570"/>
                    <a:pt x="0" y="6570"/>
                  </a:cubicBezTo>
                  <a:lnTo>
                    <a:pt x="0" y="25350"/>
                  </a:lnTo>
                  <a:lnTo>
                    <a:pt x="23851" y="11607"/>
                  </a:lnTo>
                  <a:lnTo>
                    <a:pt x="23851" y="2967"/>
                  </a:lnTo>
                  <a:cubicBezTo>
                    <a:pt x="23696" y="3057"/>
                    <a:pt x="23540" y="3097"/>
                    <a:pt x="23383" y="3097"/>
                  </a:cubicBezTo>
                  <a:cubicBezTo>
                    <a:pt x="22004" y="3097"/>
                    <a:pt x="20530" y="1"/>
                    <a:pt x="1867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35;p65">
              <a:extLst>
                <a:ext uri="{FF2B5EF4-FFF2-40B4-BE49-F238E27FC236}">
                  <a16:creationId xmlns:a16="http://schemas.microsoft.com/office/drawing/2014/main" id="{EF6AAC22-FC00-4143-BA75-9FA52E3C030E}"/>
                </a:ext>
              </a:extLst>
            </p:cNvPr>
            <p:cNvSpPr/>
            <p:nvPr/>
          </p:nvSpPr>
          <p:spPr>
            <a:xfrm flipH="1">
              <a:off x="1871161" y="2265080"/>
              <a:ext cx="390460" cy="420570"/>
            </a:xfrm>
            <a:custGeom>
              <a:avLst/>
              <a:gdLst/>
              <a:ahLst/>
              <a:cxnLst/>
              <a:rect l="l" t="t" r="r" b="b"/>
              <a:pathLst>
                <a:path w="23885" h="25719" extrusionOk="0">
                  <a:moveTo>
                    <a:pt x="23885" y="0"/>
                  </a:moveTo>
                  <a:cubicBezTo>
                    <a:pt x="20482" y="1969"/>
                    <a:pt x="20049" y="6272"/>
                    <a:pt x="18047" y="7439"/>
                  </a:cubicBezTo>
                  <a:cubicBezTo>
                    <a:pt x="17908" y="7518"/>
                    <a:pt x="17776" y="7554"/>
                    <a:pt x="17650" y="7554"/>
                  </a:cubicBezTo>
                  <a:cubicBezTo>
                    <a:pt x="16139" y="7554"/>
                    <a:pt x="15518" y="2289"/>
                    <a:pt x="13581" y="2289"/>
                  </a:cubicBezTo>
                  <a:cubicBezTo>
                    <a:pt x="13364" y="2289"/>
                    <a:pt x="13130" y="2355"/>
                    <a:pt x="12877" y="2502"/>
                  </a:cubicBezTo>
                  <a:cubicBezTo>
                    <a:pt x="10175" y="4070"/>
                    <a:pt x="9508" y="17680"/>
                    <a:pt x="6839" y="19181"/>
                  </a:cubicBezTo>
                  <a:cubicBezTo>
                    <a:pt x="6515" y="19369"/>
                    <a:pt x="6228" y="19451"/>
                    <a:pt x="5971" y="19451"/>
                  </a:cubicBezTo>
                  <a:cubicBezTo>
                    <a:pt x="4294" y="19451"/>
                    <a:pt x="3882" y="15979"/>
                    <a:pt x="2798" y="15979"/>
                  </a:cubicBezTo>
                  <a:cubicBezTo>
                    <a:pt x="2695" y="15979"/>
                    <a:pt x="2586" y="16010"/>
                    <a:pt x="2469" y="16079"/>
                  </a:cubicBezTo>
                  <a:cubicBezTo>
                    <a:pt x="1268" y="16746"/>
                    <a:pt x="34" y="22883"/>
                    <a:pt x="34" y="22883"/>
                  </a:cubicBezTo>
                  <a:lnTo>
                    <a:pt x="1" y="25719"/>
                  </a:lnTo>
                  <a:lnTo>
                    <a:pt x="1" y="25719"/>
                  </a:lnTo>
                  <a:lnTo>
                    <a:pt x="23885" y="11942"/>
                  </a:lnTo>
                  <a:lnTo>
                    <a:pt x="2388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36;p65">
              <a:extLst>
                <a:ext uri="{FF2B5EF4-FFF2-40B4-BE49-F238E27FC236}">
                  <a16:creationId xmlns:a16="http://schemas.microsoft.com/office/drawing/2014/main" id="{AB300AB5-177F-4274-BF0F-C9DE0EF31EE9}"/>
                </a:ext>
              </a:extLst>
            </p:cNvPr>
            <p:cNvSpPr/>
            <p:nvPr/>
          </p:nvSpPr>
          <p:spPr>
            <a:xfrm flipH="1">
              <a:off x="1870621" y="2301089"/>
              <a:ext cx="389904" cy="384562"/>
            </a:xfrm>
            <a:custGeom>
              <a:avLst/>
              <a:gdLst/>
              <a:ahLst/>
              <a:cxnLst/>
              <a:rect l="l" t="t" r="r" b="b"/>
              <a:pathLst>
                <a:path w="23851" h="23517" extrusionOk="0">
                  <a:moveTo>
                    <a:pt x="21483" y="0"/>
                  </a:moveTo>
                  <a:cubicBezTo>
                    <a:pt x="20015" y="2035"/>
                    <a:pt x="19381" y="4403"/>
                    <a:pt x="17980" y="5237"/>
                  </a:cubicBezTo>
                  <a:cubicBezTo>
                    <a:pt x="17843" y="5313"/>
                    <a:pt x="17712" y="5348"/>
                    <a:pt x="17588" y="5348"/>
                  </a:cubicBezTo>
                  <a:cubicBezTo>
                    <a:pt x="16571" y="5348"/>
                    <a:pt x="15970" y="2977"/>
                    <a:pt x="15078" y="1401"/>
                  </a:cubicBezTo>
                  <a:cubicBezTo>
                    <a:pt x="14044" y="3236"/>
                    <a:pt x="13110" y="5571"/>
                    <a:pt x="11742" y="7906"/>
                  </a:cubicBezTo>
                  <a:cubicBezTo>
                    <a:pt x="11109" y="9040"/>
                    <a:pt x="10275" y="10041"/>
                    <a:pt x="9274" y="10908"/>
                  </a:cubicBezTo>
                  <a:cubicBezTo>
                    <a:pt x="8607" y="13843"/>
                    <a:pt x="7873" y="16378"/>
                    <a:pt x="6805" y="16979"/>
                  </a:cubicBezTo>
                  <a:cubicBezTo>
                    <a:pt x="6482" y="17167"/>
                    <a:pt x="6194" y="17249"/>
                    <a:pt x="5937" y="17249"/>
                  </a:cubicBezTo>
                  <a:cubicBezTo>
                    <a:pt x="4260" y="17249"/>
                    <a:pt x="3848" y="13777"/>
                    <a:pt x="2764" y="13777"/>
                  </a:cubicBezTo>
                  <a:cubicBezTo>
                    <a:pt x="2661" y="13777"/>
                    <a:pt x="2552" y="13808"/>
                    <a:pt x="2436" y="13877"/>
                  </a:cubicBezTo>
                  <a:cubicBezTo>
                    <a:pt x="1235" y="14544"/>
                    <a:pt x="1" y="20681"/>
                    <a:pt x="1" y="20681"/>
                  </a:cubicBezTo>
                  <a:lnTo>
                    <a:pt x="1" y="23517"/>
                  </a:lnTo>
                  <a:lnTo>
                    <a:pt x="23851" y="9740"/>
                  </a:lnTo>
                  <a:lnTo>
                    <a:pt x="23851" y="1101"/>
                  </a:lnTo>
                  <a:cubicBezTo>
                    <a:pt x="23689" y="1192"/>
                    <a:pt x="23528" y="1233"/>
                    <a:pt x="23365" y="1233"/>
                  </a:cubicBezTo>
                  <a:cubicBezTo>
                    <a:pt x="22757" y="1233"/>
                    <a:pt x="22141" y="658"/>
                    <a:pt x="2148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37;p65">
              <a:extLst>
                <a:ext uri="{FF2B5EF4-FFF2-40B4-BE49-F238E27FC236}">
                  <a16:creationId xmlns:a16="http://schemas.microsoft.com/office/drawing/2014/main" id="{7B4D52F7-9AD4-4BD3-81B8-355D6DC99FAC}"/>
                </a:ext>
              </a:extLst>
            </p:cNvPr>
            <p:cNvSpPr/>
            <p:nvPr/>
          </p:nvSpPr>
          <p:spPr>
            <a:xfrm flipH="1">
              <a:off x="1816086" y="2664196"/>
              <a:ext cx="544780" cy="774176"/>
            </a:xfrm>
            <a:custGeom>
              <a:avLst/>
              <a:gdLst/>
              <a:ahLst/>
              <a:cxnLst/>
              <a:rect l="l" t="t" r="r" b="b"/>
              <a:pathLst>
                <a:path w="33325" h="47343" extrusionOk="0">
                  <a:moveTo>
                    <a:pt x="32826" y="1"/>
                  </a:moveTo>
                  <a:cubicBezTo>
                    <a:pt x="32713" y="1"/>
                    <a:pt x="32588" y="36"/>
                    <a:pt x="32457" y="111"/>
                  </a:cubicBezTo>
                  <a:lnTo>
                    <a:pt x="902" y="18357"/>
                  </a:lnTo>
                  <a:cubicBezTo>
                    <a:pt x="368" y="18691"/>
                    <a:pt x="34" y="19258"/>
                    <a:pt x="1" y="19892"/>
                  </a:cubicBezTo>
                  <a:lnTo>
                    <a:pt x="1" y="46711"/>
                  </a:lnTo>
                  <a:cubicBezTo>
                    <a:pt x="1" y="47109"/>
                    <a:pt x="198" y="47343"/>
                    <a:pt x="489" y="47343"/>
                  </a:cubicBezTo>
                  <a:cubicBezTo>
                    <a:pt x="612" y="47343"/>
                    <a:pt x="752" y="47301"/>
                    <a:pt x="902" y="47211"/>
                  </a:cubicBezTo>
                  <a:lnTo>
                    <a:pt x="32457" y="28998"/>
                  </a:lnTo>
                  <a:cubicBezTo>
                    <a:pt x="32958" y="28665"/>
                    <a:pt x="33291" y="28064"/>
                    <a:pt x="33325" y="27464"/>
                  </a:cubicBezTo>
                  <a:lnTo>
                    <a:pt x="33325" y="645"/>
                  </a:lnTo>
                  <a:cubicBezTo>
                    <a:pt x="33325" y="236"/>
                    <a:pt x="33117" y="1"/>
                    <a:pt x="32826" y="1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38;p65">
              <a:extLst>
                <a:ext uri="{FF2B5EF4-FFF2-40B4-BE49-F238E27FC236}">
                  <a16:creationId xmlns:a16="http://schemas.microsoft.com/office/drawing/2014/main" id="{D097DDAC-1864-433F-BCCC-CF0A369521B9}"/>
                </a:ext>
              </a:extLst>
            </p:cNvPr>
            <p:cNvSpPr/>
            <p:nvPr/>
          </p:nvSpPr>
          <p:spPr>
            <a:xfrm flipH="1">
              <a:off x="2275777" y="2999831"/>
              <a:ext cx="28919" cy="336567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81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39;p65">
              <a:extLst>
                <a:ext uri="{FF2B5EF4-FFF2-40B4-BE49-F238E27FC236}">
                  <a16:creationId xmlns:a16="http://schemas.microsoft.com/office/drawing/2014/main" id="{2E5C8C1D-4C27-4405-BAB1-78F713EEA91B}"/>
                </a:ext>
              </a:extLst>
            </p:cNvPr>
            <p:cNvSpPr/>
            <p:nvPr/>
          </p:nvSpPr>
          <p:spPr>
            <a:xfrm flipH="1">
              <a:off x="2225607" y="2970380"/>
              <a:ext cx="28379" cy="336567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5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35" y="1958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40;p65">
              <a:extLst>
                <a:ext uri="{FF2B5EF4-FFF2-40B4-BE49-F238E27FC236}">
                  <a16:creationId xmlns:a16="http://schemas.microsoft.com/office/drawing/2014/main" id="{1783EAE8-2205-4F6B-864B-7BB9B687B9C9}"/>
                </a:ext>
              </a:extLst>
            </p:cNvPr>
            <p:cNvSpPr/>
            <p:nvPr/>
          </p:nvSpPr>
          <p:spPr>
            <a:xfrm flipH="1">
              <a:off x="2174897" y="2941469"/>
              <a:ext cx="28919" cy="336567"/>
            </a:xfrm>
            <a:custGeom>
              <a:avLst/>
              <a:gdLst/>
              <a:ahLst/>
              <a:cxnLst/>
              <a:rect l="l" t="t" r="r" b="b"/>
              <a:pathLst>
                <a:path w="1769" h="20582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20582"/>
                  </a:lnTo>
                  <a:lnTo>
                    <a:pt x="1769" y="1954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41;p65">
              <a:extLst>
                <a:ext uri="{FF2B5EF4-FFF2-40B4-BE49-F238E27FC236}">
                  <a16:creationId xmlns:a16="http://schemas.microsoft.com/office/drawing/2014/main" id="{4BC076C6-3C43-4491-BC3F-2A152E05A0DF}"/>
                </a:ext>
              </a:extLst>
            </p:cNvPr>
            <p:cNvSpPr/>
            <p:nvPr/>
          </p:nvSpPr>
          <p:spPr>
            <a:xfrm flipH="1">
              <a:off x="2124727" y="2912018"/>
              <a:ext cx="28379" cy="336567"/>
            </a:xfrm>
            <a:custGeom>
              <a:avLst/>
              <a:gdLst/>
              <a:ahLst/>
              <a:cxnLst/>
              <a:rect l="l" t="t" r="r" b="b"/>
              <a:pathLst>
                <a:path w="1736" h="20582" extrusionOk="0">
                  <a:moveTo>
                    <a:pt x="1736" y="0"/>
                  </a:moveTo>
                  <a:lnTo>
                    <a:pt x="1" y="1034"/>
                  </a:lnTo>
                  <a:lnTo>
                    <a:pt x="1" y="20581"/>
                  </a:lnTo>
                  <a:lnTo>
                    <a:pt x="1736" y="19581"/>
                  </a:lnTo>
                  <a:lnTo>
                    <a:pt x="1736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42;p65">
              <a:extLst>
                <a:ext uri="{FF2B5EF4-FFF2-40B4-BE49-F238E27FC236}">
                  <a16:creationId xmlns:a16="http://schemas.microsoft.com/office/drawing/2014/main" id="{A6B0307B-8C4D-4613-B4E3-F12DF804F0CE}"/>
                </a:ext>
              </a:extLst>
            </p:cNvPr>
            <p:cNvSpPr/>
            <p:nvPr/>
          </p:nvSpPr>
          <p:spPr>
            <a:xfrm flipH="1">
              <a:off x="2074017" y="2883107"/>
              <a:ext cx="28363" cy="336567"/>
            </a:xfrm>
            <a:custGeom>
              <a:avLst/>
              <a:gdLst/>
              <a:ahLst/>
              <a:cxnLst/>
              <a:rect l="l" t="t" r="r" b="b"/>
              <a:pathLst>
                <a:path w="1735" h="20582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35" y="19547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43;p65">
              <a:extLst>
                <a:ext uri="{FF2B5EF4-FFF2-40B4-BE49-F238E27FC236}">
                  <a16:creationId xmlns:a16="http://schemas.microsoft.com/office/drawing/2014/main" id="{6C00161A-19DC-49C2-8402-5351F5553D0E}"/>
                </a:ext>
              </a:extLst>
            </p:cNvPr>
            <p:cNvSpPr/>
            <p:nvPr/>
          </p:nvSpPr>
          <p:spPr>
            <a:xfrm flipH="1">
              <a:off x="2023307" y="2853640"/>
              <a:ext cx="28902" cy="336584"/>
            </a:xfrm>
            <a:custGeom>
              <a:avLst/>
              <a:gdLst/>
              <a:ahLst/>
              <a:cxnLst/>
              <a:rect l="l" t="t" r="r" b="b"/>
              <a:pathLst>
                <a:path w="1768" h="20583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68" y="1958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44;p65">
              <a:extLst>
                <a:ext uri="{FF2B5EF4-FFF2-40B4-BE49-F238E27FC236}">
                  <a16:creationId xmlns:a16="http://schemas.microsoft.com/office/drawing/2014/main" id="{6C194262-E616-4F99-A69F-D137C8280BC1}"/>
                </a:ext>
              </a:extLst>
            </p:cNvPr>
            <p:cNvSpPr/>
            <p:nvPr/>
          </p:nvSpPr>
          <p:spPr>
            <a:xfrm flipH="1">
              <a:off x="2023307" y="2853640"/>
              <a:ext cx="28902" cy="162577"/>
            </a:xfrm>
            <a:custGeom>
              <a:avLst/>
              <a:gdLst/>
              <a:ahLst/>
              <a:cxnLst/>
              <a:rect l="l" t="t" r="r" b="b"/>
              <a:pathLst>
                <a:path w="1768" h="9942" extrusionOk="0">
                  <a:moveTo>
                    <a:pt x="1768" y="1"/>
                  </a:moveTo>
                  <a:lnTo>
                    <a:pt x="0" y="1035"/>
                  </a:lnTo>
                  <a:lnTo>
                    <a:pt x="0" y="9941"/>
                  </a:lnTo>
                  <a:lnTo>
                    <a:pt x="1768" y="894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45;p65">
              <a:extLst>
                <a:ext uri="{FF2B5EF4-FFF2-40B4-BE49-F238E27FC236}">
                  <a16:creationId xmlns:a16="http://schemas.microsoft.com/office/drawing/2014/main" id="{A2BC4738-06ED-472F-A7EB-80979C3C7A14}"/>
                </a:ext>
              </a:extLst>
            </p:cNvPr>
            <p:cNvSpPr/>
            <p:nvPr/>
          </p:nvSpPr>
          <p:spPr>
            <a:xfrm flipH="1">
              <a:off x="1973136" y="2824728"/>
              <a:ext cx="28363" cy="336584"/>
            </a:xfrm>
            <a:custGeom>
              <a:avLst/>
              <a:gdLst/>
              <a:ahLst/>
              <a:cxnLst/>
              <a:rect l="l" t="t" r="r" b="b"/>
              <a:pathLst>
                <a:path w="1735" h="20583" extrusionOk="0">
                  <a:moveTo>
                    <a:pt x="1735" y="1"/>
                  </a:moveTo>
                  <a:lnTo>
                    <a:pt x="0" y="1002"/>
                  </a:lnTo>
                  <a:lnTo>
                    <a:pt x="0" y="20582"/>
                  </a:lnTo>
                  <a:lnTo>
                    <a:pt x="1735" y="19582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46;p65">
              <a:extLst>
                <a:ext uri="{FF2B5EF4-FFF2-40B4-BE49-F238E27FC236}">
                  <a16:creationId xmlns:a16="http://schemas.microsoft.com/office/drawing/2014/main" id="{BE5F6C42-6930-444B-B182-1D010ABD2866}"/>
                </a:ext>
              </a:extLst>
            </p:cNvPr>
            <p:cNvSpPr/>
            <p:nvPr/>
          </p:nvSpPr>
          <p:spPr>
            <a:xfrm flipH="1">
              <a:off x="1922410" y="2795278"/>
              <a:ext cx="28379" cy="336584"/>
            </a:xfrm>
            <a:custGeom>
              <a:avLst/>
              <a:gdLst/>
              <a:ahLst/>
              <a:cxnLst/>
              <a:rect l="l" t="t" r="r" b="b"/>
              <a:pathLst>
                <a:path w="1736" h="20583" extrusionOk="0">
                  <a:moveTo>
                    <a:pt x="1735" y="1"/>
                  </a:moveTo>
                  <a:lnTo>
                    <a:pt x="0" y="1035"/>
                  </a:lnTo>
                  <a:lnTo>
                    <a:pt x="0" y="20582"/>
                  </a:lnTo>
                  <a:lnTo>
                    <a:pt x="1735" y="1958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47;p65">
              <a:extLst>
                <a:ext uri="{FF2B5EF4-FFF2-40B4-BE49-F238E27FC236}">
                  <a16:creationId xmlns:a16="http://schemas.microsoft.com/office/drawing/2014/main" id="{A43215FC-A658-4457-99C4-2178E1118360}"/>
                </a:ext>
              </a:extLst>
            </p:cNvPr>
            <p:cNvSpPr/>
            <p:nvPr/>
          </p:nvSpPr>
          <p:spPr>
            <a:xfrm flipH="1">
              <a:off x="1871700" y="2766366"/>
              <a:ext cx="28919" cy="336584"/>
            </a:xfrm>
            <a:custGeom>
              <a:avLst/>
              <a:gdLst/>
              <a:ahLst/>
              <a:cxnLst/>
              <a:rect l="l" t="t" r="r" b="b"/>
              <a:pathLst>
                <a:path w="1769" h="2058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20582"/>
                  </a:lnTo>
                  <a:lnTo>
                    <a:pt x="1768" y="19581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48;p65">
              <a:extLst>
                <a:ext uri="{FF2B5EF4-FFF2-40B4-BE49-F238E27FC236}">
                  <a16:creationId xmlns:a16="http://schemas.microsoft.com/office/drawing/2014/main" id="{F91B84AD-321D-4F86-AAE4-A3B43687F991}"/>
                </a:ext>
              </a:extLst>
            </p:cNvPr>
            <p:cNvSpPr/>
            <p:nvPr/>
          </p:nvSpPr>
          <p:spPr>
            <a:xfrm flipH="1">
              <a:off x="2275777" y="3069656"/>
              <a:ext cx="28919" cy="195298"/>
            </a:xfrm>
            <a:custGeom>
              <a:avLst/>
              <a:gdLst/>
              <a:ahLst/>
              <a:cxnLst/>
              <a:rect l="l" t="t" r="r" b="b"/>
              <a:pathLst>
                <a:path w="1769" h="11943" extrusionOk="0">
                  <a:moveTo>
                    <a:pt x="1769" y="0"/>
                  </a:moveTo>
                  <a:lnTo>
                    <a:pt x="1" y="1001"/>
                  </a:lnTo>
                  <a:lnTo>
                    <a:pt x="1" y="11942"/>
                  </a:lnTo>
                  <a:lnTo>
                    <a:pt x="1769" y="10908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49;p65">
              <a:extLst>
                <a:ext uri="{FF2B5EF4-FFF2-40B4-BE49-F238E27FC236}">
                  <a16:creationId xmlns:a16="http://schemas.microsoft.com/office/drawing/2014/main" id="{3ABF8445-69AB-44AC-A20D-C9ED87851B5F}"/>
                </a:ext>
              </a:extLst>
            </p:cNvPr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50;p65">
              <a:extLst>
                <a:ext uri="{FF2B5EF4-FFF2-40B4-BE49-F238E27FC236}">
                  <a16:creationId xmlns:a16="http://schemas.microsoft.com/office/drawing/2014/main" id="{179DD0D1-1125-43D3-9DDF-C59864B9AE2A}"/>
                </a:ext>
              </a:extLst>
            </p:cNvPr>
            <p:cNvSpPr/>
            <p:nvPr/>
          </p:nvSpPr>
          <p:spPr>
            <a:xfrm flipH="1">
              <a:off x="2225607" y="3081103"/>
              <a:ext cx="28379" cy="80749"/>
            </a:xfrm>
            <a:custGeom>
              <a:avLst/>
              <a:gdLst/>
              <a:ahLst/>
              <a:cxnLst/>
              <a:rect l="l" t="t" r="r" b="b"/>
              <a:pathLst>
                <a:path w="1736" h="4938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4938"/>
                  </a:lnTo>
                  <a:lnTo>
                    <a:pt x="1735" y="3937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51;p65">
              <a:extLst>
                <a:ext uri="{FF2B5EF4-FFF2-40B4-BE49-F238E27FC236}">
                  <a16:creationId xmlns:a16="http://schemas.microsoft.com/office/drawing/2014/main" id="{2ED9CA87-7C80-47A9-8F89-A8A98A02AAC8}"/>
                </a:ext>
              </a:extLst>
            </p:cNvPr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52;p65">
              <a:extLst>
                <a:ext uri="{FF2B5EF4-FFF2-40B4-BE49-F238E27FC236}">
                  <a16:creationId xmlns:a16="http://schemas.microsoft.com/office/drawing/2014/main" id="{7DB9A33F-4C75-4C52-9B99-65C4C2606DE7}"/>
                </a:ext>
              </a:extLst>
            </p:cNvPr>
            <p:cNvSpPr/>
            <p:nvPr/>
          </p:nvSpPr>
          <p:spPr>
            <a:xfrm flipH="1">
              <a:off x="2174897" y="2968189"/>
              <a:ext cx="28919" cy="72572"/>
            </a:xfrm>
            <a:custGeom>
              <a:avLst/>
              <a:gdLst/>
              <a:ahLst/>
              <a:cxnLst/>
              <a:rect l="l" t="t" r="r" b="b"/>
              <a:pathLst>
                <a:path w="1769" h="4438" extrusionOk="0">
                  <a:moveTo>
                    <a:pt x="1769" y="1"/>
                  </a:moveTo>
                  <a:lnTo>
                    <a:pt x="1" y="1002"/>
                  </a:lnTo>
                  <a:lnTo>
                    <a:pt x="1" y="4437"/>
                  </a:lnTo>
                  <a:lnTo>
                    <a:pt x="1769" y="3437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53;p65">
              <a:extLst>
                <a:ext uri="{FF2B5EF4-FFF2-40B4-BE49-F238E27FC236}">
                  <a16:creationId xmlns:a16="http://schemas.microsoft.com/office/drawing/2014/main" id="{C8CB1BEA-8C17-4058-B908-02918DB20FD4}"/>
                </a:ext>
              </a:extLst>
            </p:cNvPr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54;p65">
              <a:extLst>
                <a:ext uri="{FF2B5EF4-FFF2-40B4-BE49-F238E27FC236}">
                  <a16:creationId xmlns:a16="http://schemas.microsoft.com/office/drawing/2014/main" id="{39856A95-1151-46DB-9F1E-D6B8C0C50FF9}"/>
                </a:ext>
              </a:extLst>
            </p:cNvPr>
            <p:cNvSpPr/>
            <p:nvPr/>
          </p:nvSpPr>
          <p:spPr>
            <a:xfrm flipH="1">
              <a:off x="2124727" y="2981827"/>
              <a:ext cx="28379" cy="158210"/>
            </a:xfrm>
            <a:custGeom>
              <a:avLst/>
              <a:gdLst/>
              <a:ahLst/>
              <a:cxnLst/>
              <a:rect l="l" t="t" r="r" b="b"/>
              <a:pathLst>
                <a:path w="1736" h="9675" extrusionOk="0">
                  <a:moveTo>
                    <a:pt x="1736" y="1"/>
                  </a:moveTo>
                  <a:lnTo>
                    <a:pt x="1" y="1035"/>
                  </a:lnTo>
                  <a:lnTo>
                    <a:pt x="1" y="9674"/>
                  </a:lnTo>
                  <a:lnTo>
                    <a:pt x="1736" y="8674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55;p65">
              <a:extLst>
                <a:ext uri="{FF2B5EF4-FFF2-40B4-BE49-F238E27FC236}">
                  <a16:creationId xmlns:a16="http://schemas.microsoft.com/office/drawing/2014/main" id="{1F169380-CE69-4D91-A0ED-B8B6A07D95A8}"/>
                </a:ext>
              </a:extLst>
            </p:cNvPr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56;p65">
              <a:extLst>
                <a:ext uri="{FF2B5EF4-FFF2-40B4-BE49-F238E27FC236}">
                  <a16:creationId xmlns:a16="http://schemas.microsoft.com/office/drawing/2014/main" id="{2F630314-3464-4659-A93D-993B376EDC3A}"/>
                </a:ext>
              </a:extLst>
            </p:cNvPr>
            <p:cNvSpPr/>
            <p:nvPr/>
          </p:nvSpPr>
          <p:spPr>
            <a:xfrm flipH="1">
              <a:off x="2074017" y="3010199"/>
              <a:ext cx="28363" cy="76383"/>
            </a:xfrm>
            <a:custGeom>
              <a:avLst/>
              <a:gdLst/>
              <a:ahLst/>
              <a:cxnLst/>
              <a:rect l="l" t="t" r="r" b="b"/>
              <a:pathLst>
                <a:path w="1735" h="4671" extrusionOk="0">
                  <a:moveTo>
                    <a:pt x="1735" y="0"/>
                  </a:moveTo>
                  <a:lnTo>
                    <a:pt x="0" y="1034"/>
                  </a:lnTo>
                  <a:lnTo>
                    <a:pt x="0" y="4670"/>
                  </a:lnTo>
                  <a:lnTo>
                    <a:pt x="1735" y="3670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57;p65">
              <a:extLst>
                <a:ext uri="{FF2B5EF4-FFF2-40B4-BE49-F238E27FC236}">
                  <a16:creationId xmlns:a16="http://schemas.microsoft.com/office/drawing/2014/main" id="{F1DF1E2C-3B10-4CF2-B634-75B3D4BF205D}"/>
                </a:ext>
              </a:extLst>
            </p:cNvPr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658;p65">
              <a:extLst>
                <a:ext uri="{FF2B5EF4-FFF2-40B4-BE49-F238E27FC236}">
                  <a16:creationId xmlns:a16="http://schemas.microsoft.com/office/drawing/2014/main" id="{02B57EC8-D632-4C57-A7B3-147D4941AA61}"/>
                </a:ext>
              </a:extLst>
            </p:cNvPr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659;p65">
              <a:extLst>
                <a:ext uri="{FF2B5EF4-FFF2-40B4-BE49-F238E27FC236}">
                  <a16:creationId xmlns:a16="http://schemas.microsoft.com/office/drawing/2014/main" id="{D814DDA4-16E1-4879-B8A3-37EED521500C}"/>
                </a:ext>
              </a:extLst>
            </p:cNvPr>
            <p:cNvSpPr/>
            <p:nvPr/>
          </p:nvSpPr>
          <p:spPr>
            <a:xfrm flipH="1">
              <a:off x="1973136" y="2993830"/>
              <a:ext cx="28363" cy="86750"/>
            </a:xfrm>
            <a:custGeom>
              <a:avLst/>
              <a:gdLst/>
              <a:ahLst/>
              <a:cxnLst/>
              <a:rect l="l" t="t" r="r" b="b"/>
              <a:pathLst>
                <a:path w="1735" h="5305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304"/>
                  </a:lnTo>
                  <a:lnTo>
                    <a:pt x="1735" y="430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60;p65">
              <a:extLst>
                <a:ext uri="{FF2B5EF4-FFF2-40B4-BE49-F238E27FC236}">
                  <a16:creationId xmlns:a16="http://schemas.microsoft.com/office/drawing/2014/main" id="{20BA53EE-A59D-406F-82AD-1B85891B495B}"/>
                </a:ext>
              </a:extLst>
            </p:cNvPr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61;p65">
              <a:extLst>
                <a:ext uri="{FF2B5EF4-FFF2-40B4-BE49-F238E27FC236}">
                  <a16:creationId xmlns:a16="http://schemas.microsoft.com/office/drawing/2014/main" id="{623DACBD-2A48-47C6-A06D-9BFF83A1D13E}"/>
                </a:ext>
              </a:extLst>
            </p:cNvPr>
            <p:cNvSpPr/>
            <p:nvPr/>
          </p:nvSpPr>
          <p:spPr>
            <a:xfrm flipH="1">
              <a:off x="1922410" y="2850369"/>
              <a:ext cx="28379" cy="175659"/>
            </a:xfrm>
            <a:custGeom>
              <a:avLst/>
              <a:gdLst/>
              <a:ahLst/>
              <a:cxnLst/>
              <a:rect l="l" t="t" r="r" b="b"/>
              <a:pathLst>
                <a:path w="1736" h="10742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10742"/>
                  </a:lnTo>
                  <a:lnTo>
                    <a:pt x="1735" y="9741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62;p65">
              <a:extLst>
                <a:ext uri="{FF2B5EF4-FFF2-40B4-BE49-F238E27FC236}">
                  <a16:creationId xmlns:a16="http://schemas.microsoft.com/office/drawing/2014/main" id="{FBEDCAC7-B2B0-4B2A-A78A-AAD70ED7B28D}"/>
                </a:ext>
              </a:extLst>
            </p:cNvPr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63;p65">
              <a:extLst>
                <a:ext uri="{FF2B5EF4-FFF2-40B4-BE49-F238E27FC236}">
                  <a16:creationId xmlns:a16="http://schemas.microsoft.com/office/drawing/2014/main" id="{D8DAF5E1-0E62-4AF5-B5B1-90F4F212282C}"/>
                </a:ext>
              </a:extLst>
            </p:cNvPr>
            <p:cNvSpPr/>
            <p:nvPr/>
          </p:nvSpPr>
          <p:spPr>
            <a:xfrm flipH="1">
              <a:off x="1871700" y="2907652"/>
              <a:ext cx="28919" cy="72016"/>
            </a:xfrm>
            <a:custGeom>
              <a:avLst/>
              <a:gdLst/>
              <a:ahLst/>
              <a:cxnLst/>
              <a:rect l="l" t="t" r="r" b="b"/>
              <a:pathLst>
                <a:path w="1769" h="4404" extrusionOk="0">
                  <a:moveTo>
                    <a:pt x="1768" y="0"/>
                  </a:moveTo>
                  <a:lnTo>
                    <a:pt x="0" y="1034"/>
                  </a:lnTo>
                  <a:lnTo>
                    <a:pt x="0" y="4403"/>
                  </a:lnTo>
                  <a:lnTo>
                    <a:pt x="1768" y="3403"/>
                  </a:lnTo>
                  <a:lnTo>
                    <a:pt x="1768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64;p65">
              <a:extLst>
                <a:ext uri="{FF2B5EF4-FFF2-40B4-BE49-F238E27FC236}">
                  <a16:creationId xmlns:a16="http://schemas.microsoft.com/office/drawing/2014/main" id="{7012F415-58DD-4DB6-B25A-BF472BA2E9D4}"/>
                </a:ext>
              </a:extLst>
            </p:cNvPr>
            <p:cNvSpPr/>
            <p:nvPr/>
          </p:nvSpPr>
          <p:spPr>
            <a:xfrm flipH="1">
              <a:off x="1871700" y="2963283"/>
              <a:ext cx="28919" cy="139667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665;p65">
              <a:extLst>
                <a:ext uri="{FF2B5EF4-FFF2-40B4-BE49-F238E27FC236}">
                  <a16:creationId xmlns:a16="http://schemas.microsoft.com/office/drawing/2014/main" id="{58645814-976E-4BCB-B232-38A40B64B0B5}"/>
                </a:ext>
              </a:extLst>
            </p:cNvPr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666;p65">
              <a:extLst>
                <a:ext uri="{FF2B5EF4-FFF2-40B4-BE49-F238E27FC236}">
                  <a16:creationId xmlns:a16="http://schemas.microsoft.com/office/drawing/2014/main" id="{D8A70AB2-F294-4FA9-8764-1A306C3F516B}"/>
                </a:ext>
              </a:extLst>
            </p:cNvPr>
            <p:cNvSpPr/>
            <p:nvPr/>
          </p:nvSpPr>
          <p:spPr>
            <a:xfrm flipH="1">
              <a:off x="2275777" y="3248029"/>
              <a:ext cx="28919" cy="88369"/>
            </a:xfrm>
            <a:custGeom>
              <a:avLst/>
              <a:gdLst/>
              <a:ahLst/>
              <a:cxnLst/>
              <a:rect l="l" t="t" r="r" b="b"/>
              <a:pathLst>
                <a:path w="1769" h="5404" extrusionOk="0">
                  <a:moveTo>
                    <a:pt x="1769" y="0"/>
                  </a:moveTo>
                  <a:lnTo>
                    <a:pt x="1" y="1034"/>
                  </a:lnTo>
                  <a:lnTo>
                    <a:pt x="1" y="5404"/>
                  </a:lnTo>
                  <a:lnTo>
                    <a:pt x="1769" y="4403"/>
                  </a:lnTo>
                  <a:lnTo>
                    <a:pt x="17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667;p65">
              <a:extLst>
                <a:ext uri="{FF2B5EF4-FFF2-40B4-BE49-F238E27FC236}">
                  <a16:creationId xmlns:a16="http://schemas.microsoft.com/office/drawing/2014/main" id="{604FD4C9-15C6-4234-8621-8FB91409FA68}"/>
                </a:ext>
              </a:extLst>
            </p:cNvPr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668;p65">
              <a:extLst>
                <a:ext uri="{FF2B5EF4-FFF2-40B4-BE49-F238E27FC236}">
                  <a16:creationId xmlns:a16="http://schemas.microsoft.com/office/drawing/2014/main" id="{AA42B56A-37DB-46EB-A0F0-57184FD2B10A}"/>
                </a:ext>
              </a:extLst>
            </p:cNvPr>
            <p:cNvSpPr/>
            <p:nvPr/>
          </p:nvSpPr>
          <p:spPr>
            <a:xfrm flipH="1">
              <a:off x="2225607" y="3145466"/>
              <a:ext cx="28379" cy="161481"/>
            </a:xfrm>
            <a:custGeom>
              <a:avLst/>
              <a:gdLst/>
              <a:ahLst/>
              <a:cxnLst/>
              <a:rect l="l" t="t" r="r" b="b"/>
              <a:pathLst>
                <a:path w="1736" h="9875" extrusionOk="0">
                  <a:moveTo>
                    <a:pt x="1735" y="1"/>
                  </a:moveTo>
                  <a:lnTo>
                    <a:pt x="1" y="1002"/>
                  </a:lnTo>
                  <a:lnTo>
                    <a:pt x="1" y="9875"/>
                  </a:lnTo>
                  <a:lnTo>
                    <a:pt x="1735" y="8874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669;p65">
              <a:extLst>
                <a:ext uri="{FF2B5EF4-FFF2-40B4-BE49-F238E27FC236}">
                  <a16:creationId xmlns:a16="http://schemas.microsoft.com/office/drawing/2014/main" id="{A3982E24-1705-4250-8169-00187E58418F}"/>
                </a:ext>
              </a:extLst>
            </p:cNvPr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670;p65">
              <a:extLst>
                <a:ext uri="{FF2B5EF4-FFF2-40B4-BE49-F238E27FC236}">
                  <a16:creationId xmlns:a16="http://schemas.microsoft.com/office/drawing/2014/main" id="{B232D28B-FA4C-4192-B45D-CEB915D6452F}"/>
                </a:ext>
              </a:extLst>
            </p:cNvPr>
            <p:cNvSpPr/>
            <p:nvPr/>
          </p:nvSpPr>
          <p:spPr>
            <a:xfrm flipH="1">
              <a:off x="2174897" y="3024376"/>
              <a:ext cx="28919" cy="253660"/>
            </a:xfrm>
            <a:custGeom>
              <a:avLst/>
              <a:gdLst/>
              <a:ahLst/>
              <a:cxnLst/>
              <a:rect l="l" t="t" r="r" b="b"/>
              <a:pathLst>
                <a:path w="1769" h="15512" extrusionOk="0">
                  <a:moveTo>
                    <a:pt x="1769" y="1"/>
                  </a:moveTo>
                  <a:lnTo>
                    <a:pt x="1" y="1001"/>
                  </a:lnTo>
                  <a:lnTo>
                    <a:pt x="1" y="15512"/>
                  </a:lnTo>
                  <a:lnTo>
                    <a:pt x="1769" y="14478"/>
                  </a:lnTo>
                  <a:lnTo>
                    <a:pt x="176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671;p65">
              <a:extLst>
                <a:ext uri="{FF2B5EF4-FFF2-40B4-BE49-F238E27FC236}">
                  <a16:creationId xmlns:a16="http://schemas.microsoft.com/office/drawing/2014/main" id="{7655AB59-3CCA-4666-AA65-152EEACB3994}"/>
                </a:ext>
              </a:extLst>
            </p:cNvPr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672;p65">
              <a:extLst>
                <a:ext uri="{FF2B5EF4-FFF2-40B4-BE49-F238E27FC236}">
                  <a16:creationId xmlns:a16="http://schemas.microsoft.com/office/drawing/2014/main" id="{AB71B030-C491-4EB9-A02A-83579A6F89C9}"/>
                </a:ext>
              </a:extLst>
            </p:cNvPr>
            <p:cNvSpPr/>
            <p:nvPr/>
          </p:nvSpPr>
          <p:spPr>
            <a:xfrm flipH="1">
              <a:off x="2124727" y="3123652"/>
              <a:ext cx="28379" cy="124933"/>
            </a:xfrm>
            <a:custGeom>
              <a:avLst/>
              <a:gdLst/>
              <a:ahLst/>
              <a:cxnLst/>
              <a:rect l="l" t="t" r="r" b="b"/>
              <a:pathLst>
                <a:path w="1736" h="7640" extrusionOk="0">
                  <a:moveTo>
                    <a:pt x="1736" y="1"/>
                  </a:moveTo>
                  <a:lnTo>
                    <a:pt x="1" y="1001"/>
                  </a:lnTo>
                  <a:lnTo>
                    <a:pt x="1" y="7639"/>
                  </a:lnTo>
                  <a:lnTo>
                    <a:pt x="1736" y="6639"/>
                  </a:lnTo>
                  <a:lnTo>
                    <a:pt x="173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673;p65">
              <a:extLst>
                <a:ext uri="{FF2B5EF4-FFF2-40B4-BE49-F238E27FC236}">
                  <a16:creationId xmlns:a16="http://schemas.microsoft.com/office/drawing/2014/main" id="{DAAE88AB-839D-490B-A3BC-88D05E1A000F}"/>
                </a:ext>
              </a:extLst>
            </p:cNvPr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674;p65">
              <a:extLst>
                <a:ext uri="{FF2B5EF4-FFF2-40B4-BE49-F238E27FC236}">
                  <a16:creationId xmlns:a16="http://schemas.microsoft.com/office/drawing/2014/main" id="{CE1070F5-269E-4298-96CA-02BDC3B27EBF}"/>
                </a:ext>
              </a:extLst>
            </p:cNvPr>
            <p:cNvSpPr/>
            <p:nvPr/>
          </p:nvSpPr>
          <p:spPr>
            <a:xfrm flipH="1">
              <a:off x="2074017" y="3070196"/>
              <a:ext cx="28363" cy="149478"/>
            </a:xfrm>
            <a:custGeom>
              <a:avLst/>
              <a:gdLst/>
              <a:ahLst/>
              <a:cxnLst/>
              <a:rect l="l" t="t" r="r" b="b"/>
              <a:pathLst>
                <a:path w="1735" h="9141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9141"/>
                  </a:lnTo>
                  <a:lnTo>
                    <a:pt x="1735" y="8106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675;p65">
              <a:extLst>
                <a:ext uri="{FF2B5EF4-FFF2-40B4-BE49-F238E27FC236}">
                  <a16:creationId xmlns:a16="http://schemas.microsoft.com/office/drawing/2014/main" id="{01ED17B5-D51E-41C9-9029-A5A6184DBB35}"/>
                </a:ext>
              </a:extLst>
            </p:cNvPr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676;p65">
              <a:extLst>
                <a:ext uri="{FF2B5EF4-FFF2-40B4-BE49-F238E27FC236}">
                  <a16:creationId xmlns:a16="http://schemas.microsoft.com/office/drawing/2014/main" id="{3EA3B666-2739-4674-A824-8989F2DF1D19}"/>
                </a:ext>
              </a:extLst>
            </p:cNvPr>
            <p:cNvSpPr/>
            <p:nvPr/>
          </p:nvSpPr>
          <p:spPr>
            <a:xfrm flipH="1">
              <a:off x="2023307" y="2999831"/>
              <a:ext cx="28902" cy="190392"/>
            </a:xfrm>
            <a:custGeom>
              <a:avLst/>
              <a:gdLst/>
              <a:ahLst/>
              <a:cxnLst/>
              <a:rect l="l" t="t" r="r" b="b"/>
              <a:pathLst>
                <a:path w="1768" h="11643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11642"/>
                  </a:lnTo>
                  <a:lnTo>
                    <a:pt x="1768" y="10642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677;p65">
              <a:extLst>
                <a:ext uri="{FF2B5EF4-FFF2-40B4-BE49-F238E27FC236}">
                  <a16:creationId xmlns:a16="http://schemas.microsoft.com/office/drawing/2014/main" id="{71D5D321-A7FC-4886-98EF-9672B1CA3992}"/>
                </a:ext>
              </a:extLst>
            </p:cNvPr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678;p65">
              <a:extLst>
                <a:ext uri="{FF2B5EF4-FFF2-40B4-BE49-F238E27FC236}">
                  <a16:creationId xmlns:a16="http://schemas.microsoft.com/office/drawing/2014/main" id="{08F82DEE-A965-48B2-9A73-64976B4CC931}"/>
                </a:ext>
              </a:extLst>
            </p:cNvPr>
            <p:cNvSpPr/>
            <p:nvPr/>
          </p:nvSpPr>
          <p:spPr>
            <a:xfrm flipH="1">
              <a:off x="1973136" y="3064194"/>
              <a:ext cx="28363" cy="97117"/>
            </a:xfrm>
            <a:custGeom>
              <a:avLst/>
              <a:gdLst/>
              <a:ahLst/>
              <a:cxnLst/>
              <a:rect l="l" t="t" r="r" b="b"/>
              <a:pathLst>
                <a:path w="1735" h="5939" extrusionOk="0">
                  <a:moveTo>
                    <a:pt x="1735" y="1"/>
                  </a:moveTo>
                  <a:lnTo>
                    <a:pt x="0" y="1001"/>
                  </a:lnTo>
                  <a:lnTo>
                    <a:pt x="0" y="5938"/>
                  </a:lnTo>
                  <a:lnTo>
                    <a:pt x="1735" y="4938"/>
                  </a:lnTo>
                  <a:lnTo>
                    <a:pt x="17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679;p65">
              <a:extLst>
                <a:ext uri="{FF2B5EF4-FFF2-40B4-BE49-F238E27FC236}">
                  <a16:creationId xmlns:a16="http://schemas.microsoft.com/office/drawing/2014/main" id="{856A8424-1220-43A3-B24D-D0F2FBF49D91}"/>
                </a:ext>
              </a:extLst>
            </p:cNvPr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680;p65">
              <a:extLst>
                <a:ext uri="{FF2B5EF4-FFF2-40B4-BE49-F238E27FC236}">
                  <a16:creationId xmlns:a16="http://schemas.microsoft.com/office/drawing/2014/main" id="{2192A0C9-AD50-46B5-A797-5419301CA8A0}"/>
                </a:ext>
              </a:extLst>
            </p:cNvPr>
            <p:cNvSpPr/>
            <p:nvPr/>
          </p:nvSpPr>
          <p:spPr>
            <a:xfrm flipH="1">
              <a:off x="1922410" y="3009659"/>
              <a:ext cx="28379" cy="122202"/>
            </a:xfrm>
            <a:custGeom>
              <a:avLst/>
              <a:gdLst/>
              <a:ahLst/>
              <a:cxnLst/>
              <a:rect l="l" t="t" r="r" b="b"/>
              <a:pathLst>
                <a:path w="1736" h="7473" extrusionOk="0">
                  <a:moveTo>
                    <a:pt x="1735" y="0"/>
                  </a:moveTo>
                  <a:lnTo>
                    <a:pt x="0" y="1001"/>
                  </a:lnTo>
                  <a:lnTo>
                    <a:pt x="0" y="7472"/>
                  </a:lnTo>
                  <a:lnTo>
                    <a:pt x="1735" y="6471"/>
                  </a:lnTo>
                  <a:lnTo>
                    <a:pt x="1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681;p65">
              <a:extLst>
                <a:ext uri="{FF2B5EF4-FFF2-40B4-BE49-F238E27FC236}">
                  <a16:creationId xmlns:a16="http://schemas.microsoft.com/office/drawing/2014/main" id="{24EC4B22-6C30-4FA3-8EA5-22E36A8BFE8D}"/>
                </a:ext>
              </a:extLst>
            </p:cNvPr>
            <p:cNvSpPr/>
            <p:nvPr/>
          </p:nvSpPr>
          <p:spPr>
            <a:xfrm flipH="1">
              <a:off x="1871700" y="2963283"/>
              <a:ext cx="28919" cy="139667"/>
            </a:xfrm>
            <a:custGeom>
              <a:avLst/>
              <a:gdLst/>
              <a:ahLst/>
              <a:cxnLst/>
              <a:rect l="l" t="t" r="r" b="b"/>
              <a:pathLst>
                <a:path w="1769" h="8541" extrusionOk="0">
                  <a:moveTo>
                    <a:pt x="1768" y="1"/>
                  </a:moveTo>
                  <a:lnTo>
                    <a:pt x="0" y="1001"/>
                  </a:lnTo>
                  <a:lnTo>
                    <a:pt x="0" y="8540"/>
                  </a:lnTo>
                  <a:lnTo>
                    <a:pt x="1768" y="7539"/>
                  </a:lnTo>
                  <a:lnTo>
                    <a:pt x="1768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682;p65">
              <a:extLst>
                <a:ext uri="{FF2B5EF4-FFF2-40B4-BE49-F238E27FC236}">
                  <a16:creationId xmlns:a16="http://schemas.microsoft.com/office/drawing/2014/main" id="{5E00CC75-34B6-4D78-B675-E77EF59DAE6D}"/>
                </a:ext>
              </a:extLst>
            </p:cNvPr>
            <p:cNvSpPr/>
            <p:nvPr/>
          </p:nvSpPr>
          <p:spPr>
            <a:xfrm flipH="1">
              <a:off x="1236420" y="1948741"/>
              <a:ext cx="437900" cy="712331"/>
            </a:xfrm>
            <a:custGeom>
              <a:avLst/>
              <a:gdLst/>
              <a:ahLst/>
              <a:cxnLst/>
              <a:rect l="l" t="t" r="r" b="b"/>
              <a:pathLst>
                <a:path w="26787" h="43561" extrusionOk="0">
                  <a:moveTo>
                    <a:pt x="26298" y="0"/>
                  </a:moveTo>
                  <a:cubicBezTo>
                    <a:pt x="26175" y="0"/>
                    <a:pt x="26035" y="42"/>
                    <a:pt x="25886" y="132"/>
                  </a:cubicBezTo>
                  <a:lnTo>
                    <a:pt x="868" y="14575"/>
                  </a:lnTo>
                  <a:cubicBezTo>
                    <a:pt x="367" y="14909"/>
                    <a:pt x="34" y="15476"/>
                    <a:pt x="1" y="16110"/>
                  </a:cubicBezTo>
                  <a:lnTo>
                    <a:pt x="1" y="42929"/>
                  </a:lnTo>
                  <a:cubicBezTo>
                    <a:pt x="1" y="43327"/>
                    <a:pt x="198" y="43561"/>
                    <a:pt x="477" y="43561"/>
                  </a:cubicBezTo>
                  <a:cubicBezTo>
                    <a:pt x="596" y="43561"/>
                    <a:pt x="729" y="43519"/>
                    <a:pt x="868" y="43429"/>
                  </a:cubicBezTo>
                  <a:lnTo>
                    <a:pt x="25886" y="28986"/>
                  </a:lnTo>
                  <a:cubicBezTo>
                    <a:pt x="26419" y="28652"/>
                    <a:pt x="26753" y="28085"/>
                    <a:pt x="26786" y="27451"/>
                  </a:cubicBezTo>
                  <a:lnTo>
                    <a:pt x="26786" y="632"/>
                  </a:lnTo>
                  <a:cubicBezTo>
                    <a:pt x="26786" y="234"/>
                    <a:pt x="26589" y="0"/>
                    <a:pt x="26298" y="0"/>
                  </a:cubicBezTo>
                  <a:close/>
                </a:path>
              </a:pathLst>
            </a:custGeom>
            <a:solidFill>
              <a:srgbClr val="FAFA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683;p65">
              <a:extLst>
                <a:ext uri="{FF2B5EF4-FFF2-40B4-BE49-F238E27FC236}">
                  <a16:creationId xmlns:a16="http://schemas.microsoft.com/office/drawing/2014/main" id="{EFC91E15-487B-4C00-968F-EA503602B61B}"/>
                </a:ext>
              </a:extLst>
            </p:cNvPr>
            <p:cNvSpPr/>
            <p:nvPr/>
          </p:nvSpPr>
          <p:spPr>
            <a:xfrm flipH="1">
              <a:off x="1232611" y="1945275"/>
              <a:ext cx="445518" cy="719101"/>
            </a:xfrm>
            <a:custGeom>
              <a:avLst/>
              <a:gdLst/>
              <a:ahLst/>
              <a:cxnLst/>
              <a:rect l="l" t="t" r="r" b="b"/>
              <a:pathLst>
                <a:path w="27253" h="43975" extrusionOk="0">
                  <a:moveTo>
                    <a:pt x="26652" y="444"/>
                  </a:moveTo>
                  <a:cubicBezTo>
                    <a:pt x="26752" y="544"/>
                    <a:pt x="26819" y="711"/>
                    <a:pt x="26786" y="877"/>
                  </a:cubicBezTo>
                  <a:lnTo>
                    <a:pt x="26786" y="27697"/>
                  </a:lnTo>
                  <a:cubicBezTo>
                    <a:pt x="26752" y="28230"/>
                    <a:pt x="26486" y="28731"/>
                    <a:pt x="26019" y="29064"/>
                  </a:cubicBezTo>
                  <a:lnTo>
                    <a:pt x="1001" y="43475"/>
                  </a:lnTo>
                  <a:cubicBezTo>
                    <a:pt x="921" y="43554"/>
                    <a:pt x="826" y="43590"/>
                    <a:pt x="736" y="43590"/>
                  </a:cubicBezTo>
                  <a:cubicBezTo>
                    <a:pt x="525" y="43590"/>
                    <a:pt x="340" y="43398"/>
                    <a:pt x="434" y="43141"/>
                  </a:cubicBezTo>
                  <a:lnTo>
                    <a:pt x="434" y="16322"/>
                  </a:lnTo>
                  <a:cubicBezTo>
                    <a:pt x="467" y="15788"/>
                    <a:pt x="734" y="15288"/>
                    <a:pt x="1201" y="14987"/>
                  </a:cubicBezTo>
                  <a:lnTo>
                    <a:pt x="26219" y="544"/>
                  </a:lnTo>
                  <a:cubicBezTo>
                    <a:pt x="26319" y="477"/>
                    <a:pt x="26419" y="444"/>
                    <a:pt x="26519" y="444"/>
                  </a:cubicBezTo>
                  <a:close/>
                  <a:moveTo>
                    <a:pt x="26467" y="1"/>
                  </a:moveTo>
                  <a:cubicBezTo>
                    <a:pt x="26305" y="1"/>
                    <a:pt x="26147" y="52"/>
                    <a:pt x="26019" y="144"/>
                  </a:cubicBezTo>
                  <a:lnTo>
                    <a:pt x="1001" y="14587"/>
                  </a:lnTo>
                  <a:cubicBezTo>
                    <a:pt x="400" y="14954"/>
                    <a:pt x="33" y="15621"/>
                    <a:pt x="0" y="16322"/>
                  </a:cubicBezTo>
                  <a:lnTo>
                    <a:pt x="0" y="43141"/>
                  </a:lnTo>
                  <a:cubicBezTo>
                    <a:pt x="0" y="43441"/>
                    <a:pt x="133" y="43708"/>
                    <a:pt x="367" y="43875"/>
                  </a:cubicBezTo>
                  <a:cubicBezTo>
                    <a:pt x="467" y="43942"/>
                    <a:pt x="600" y="43975"/>
                    <a:pt x="701" y="43975"/>
                  </a:cubicBezTo>
                  <a:cubicBezTo>
                    <a:pt x="901" y="43975"/>
                    <a:pt x="1067" y="43908"/>
                    <a:pt x="1234" y="43808"/>
                  </a:cubicBezTo>
                  <a:lnTo>
                    <a:pt x="26219" y="29398"/>
                  </a:lnTo>
                  <a:cubicBezTo>
                    <a:pt x="26819" y="28998"/>
                    <a:pt x="27186" y="28364"/>
                    <a:pt x="27219" y="27663"/>
                  </a:cubicBezTo>
                  <a:lnTo>
                    <a:pt x="27219" y="844"/>
                  </a:lnTo>
                  <a:cubicBezTo>
                    <a:pt x="27253" y="544"/>
                    <a:pt x="27119" y="277"/>
                    <a:pt x="26853" y="110"/>
                  </a:cubicBezTo>
                  <a:cubicBezTo>
                    <a:pt x="26732" y="35"/>
                    <a:pt x="26599" y="1"/>
                    <a:pt x="26467" y="1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684;p65">
              <a:extLst>
                <a:ext uri="{FF2B5EF4-FFF2-40B4-BE49-F238E27FC236}">
                  <a16:creationId xmlns:a16="http://schemas.microsoft.com/office/drawing/2014/main" id="{7CA81269-97F6-4A23-9671-889EEC6EE8E0}"/>
                </a:ext>
              </a:extLst>
            </p:cNvPr>
            <p:cNvSpPr/>
            <p:nvPr/>
          </p:nvSpPr>
          <p:spPr>
            <a:xfrm flipH="1">
              <a:off x="1392375" y="2148078"/>
              <a:ext cx="63281" cy="156837"/>
            </a:xfrm>
            <a:custGeom>
              <a:avLst/>
              <a:gdLst/>
              <a:ahLst/>
              <a:cxnLst/>
              <a:rect l="l" t="t" r="r" b="b"/>
              <a:pathLst>
                <a:path w="3871" h="9591" extrusionOk="0">
                  <a:moveTo>
                    <a:pt x="2637" y="0"/>
                  </a:moveTo>
                  <a:cubicBezTo>
                    <a:pt x="1838" y="0"/>
                    <a:pt x="947" y="247"/>
                    <a:pt x="1" y="784"/>
                  </a:cubicBezTo>
                  <a:lnTo>
                    <a:pt x="1" y="9591"/>
                  </a:lnTo>
                  <a:lnTo>
                    <a:pt x="3870" y="217"/>
                  </a:lnTo>
                  <a:cubicBezTo>
                    <a:pt x="3491" y="75"/>
                    <a:pt x="3078" y="0"/>
                    <a:pt x="263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685;p65">
              <a:extLst>
                <a:ext uri="{FF2B5EF4-FFF2-40B4-BE49-F238E27FC236}">
                  <a16:creationId xmlns:a16="http://schemas.microsoft.com/office/drawing/2014/main" id="{888B499C-76F0-4456-8832-61F5DF29746C}"/>
                </a:ext>
              </a:extLst>
            </p:cNvPr>
            <p:cNvSpPr/>
            <p:nvPr/>
          </p:nvSpPr>
          <p:spPr>
            <a:xfrm flipH="1">
              <a:off x="1455640" y="2160899"/>
              <a:ext cx="63265" cy="144016"/>
            </a:xfrm>
            <a:custGeom>
              <a:avLst/>
              <a:gdLst/>
              <a:ahLst/>
              <a:cxnLst/>
              <a:rect l="l" t="t" r="r" b="b"/>
              <a:pathLst>
                <a:path w="3870" h="8807" extrusionOk="0">
                  <a:moveTo>
                    <a:pt x="3870" y="0"/>
                  </a:moveTo>
                  <a:cubicBezTo>
                    <a:pt x="2302" y="1001"/>
                    <a:pt x="968" y="2335"/>
                    <a:pt x="0" y="3936"/>
                  </a:cubicBezTo>
                  <a:lnTo>
                    <a:pt x="3870" y="8807"/>
                  </a:lnTo>
                  <a:lnTo>
                    <a:pt x="3870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686;p65">
              <a:extLst>
                <a:ext uri="{FF2B5EF4-FFF2-40B4-BE49-F238E27FC236}">
                  <a16:creationId xmlns:a16="http://schemas.microsoft.com/office/drawing/2014/main" id="{C41F9441-B847-46EB-A73A-D53116FE8A16}"/>
                </a:ext>
              </a:extLst>
            </p:cNvPr>
            <p:cNvSpPr/>
            <p:nvPr/>
          </p:nvSpPr>
          <p:spPr>
            <a:xfrm flipH="1">
              <a:off x="1455640" y="2225262"/>
              <a:ext cx="102532" cy="94387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2402" y="0"/>
                  </a:moveTo>
                  <a:cubicBezTo>
                    <a:pt x="1268" y="1768"/>
                    <a:pt x="434" y="3703"/>
                    <a:pt x="1" y="5771"/>
                  </a:cubicBezTo>
                  <a:lnTo>
                    <a:pt x="6272" y="4871"/>
                  </a:lnTo>
                  <a:lnTo>
                    <a:pt x="2402" y="0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687;p65">
              <a:extLst>
                <a:ext uri="{FF2B5EF4-FFF2-40B4-BE49-F238E27FC236}">
                  <a16:creationId xmlns:a16="http://schemas.microsoft.com/office/drawing/2014/main" id="{DA3C6018-2601-4CD5-BFBE-477B2EAB40D8}"/>
                </a:ext>
              </a:extLst>
            </p:cNvPr>
            <p:cNvSpPr/>
            <p:nvPr/>
          </p:nvSpPr>
          <p:spPr>
            <a:xfrm flipH="1">
              <a:off x="1352569" y="2151627"/>
              <a:ext cx="103087" cy="153288"/>
            </a:xfrm>
            <a:custGeom>
              <a:avLst/>
              <a:gdLst/>
              <a:ahLst/>
              <a:cxnLst/>
              <a:rect l="l" t="t" r="r" b="b"/>
              <a:pathLst>
                <a:path w="6306" h="9374" extrusionOk="0">
                  <a:moveTo>
                    <a:pt x="3904" y="0"/>
                  </a:moveTo>
                  <a:lnTo>
                    <a:pt x="1" y="9374"/>
                  </a:lnTo>
                  <a:lnTo>
                    <a:pt x="6305" y="3036"/>
                  </a:lnTo>
                  <a:cubicBezTo>
                    <a:pt x="5872" y="1501"/>
                    <a:pt x="5004" y="467"/>
                    <a:pt x="3904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688;p65">
              <a:extLst>
                <a:ext uri="{FF2B5EF4-FFF2-40B4-BE49-F238E27FC236}">
                  <a16:creationId xmlns:a16="http://schemas.microsoft.com/office/drawing/2014/main" id="{288DD445-3C79-46BD-94A5-C9ADECE069DB}"/>
                </a:ext>
              </a:extLst>
            </p:cNvPr>
            <p:cNvSpPr/>
            <p:nvPr/>
          </p:nvSpPr>
          <p:spPr>
            <a:xfrm flipH="1">
              <a:off x="1455640" y="2304899"/>
              <a:ext cx="107975" cy="103658"/>
            </a:xfrm>
            <a:custGeom>
              <a:avLst/>
              <a:gdLst/>
              <a:ahLst/>
              <a:cxnLst/>
              <a:rect l="l" t="t" r="r" b="b"/>
              <a:pathLst>
                <a:path w="6605" h="6339" extrusionOk="0">
                  <a:moveTo>
                    <a:pt x="6605" y="1"/>
                  </a:moveTo>
                  <a:lnTo>
                    <a:pt x="334" y="901"/>
                  </a:lnTo>
                  <a:cubicBezTo>
                    <a:pt x="133" y="1835"/>
                    <a:pt x="0" y="2836"/>
                    <a:pt x="0" y="3803"/>
                  </a:cubicBezTo>
                  <a:cubicBezTo>
                    <a:pt x="0" y="4671"/>
                    <a:pt x="100" y="5504"/>
                    <a:pt x="334" y="6338"/>
                  </a:cubicBezTo>
                  <a:lnTo>
                    <a:pt x="6605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689;p65">
              <a:extLst>
                <a:ext uri="{FF2B5EF4-FFF2-40B4-BE49-F238E27FC236}">
                  <a16:creationId xmlns:a16="http://schemas.microsoft.com/office/drawing/2014/main" id="{E6A1443D-D78F-426E-8997-374DF9CD2477}"/>
                </a:ext>
              </a:extLst>
            </p:cNvPr>
            <p:cNvSpPr/>
            <p:nvPr/>
          </p:nvSpPr>
          <p:spPr>
            <a:xfrm flipH="1">
              <a:off x="1353125" y="2290165"/>
              <a:ext cx="102532" cy="94387"/>
            </a:xfrm>
            <a:custGeom>
              <a:avLst/>
              <a:gdLst/>
              <a:ahLst/>
              <a:cxnLst/>
              <a:rect l="l" t="t" r="r" b="b"/>
              <a:pathLst>
                <a:path w="6272" h="5772" extrusionOk="0">
                  <a:moveTo>
                    <a:pt x="6272" y="1"/>
                  </a:moveTo>
                  <a:lnTo>
                    <a:pt x="1" y="902"/>
                  </a:lnTo>
                  <a:lnTo>
                    <a:pt x="3904" y="5772"/>
                  </a:lnTo>
                  <a:cubicBezTo>
                    <a:pt x="5038" y="4004"/>
                    <a:pt x="5838" y="2036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690;p65">
              <a:extLst>
                <a:ext uri="{FF2B5EF4-FFF2-40B4-BE49-F238E27FC236}">
                  <a16:creationId xmlns:a16="http://schemas.microsoft.com/office/drawing/2014/main" id="{E8CC4E9F-3058-4163-BFCF-48688907C8C2}"/>
                </a:ext>
              </a:extLst>
            </p:cNvPr>
            <p:cNvSpPr/>
            <p:nvPr/>
          </p:nvSpPr>
          <p:spPr>
            <a:xfrm flipH="1">
              <a:off x="1455640" y="2304899"/>
              <a:ext cx="63265" cy="156706"/>
            </a:xfrm>
            <a:custGeom>
              <a:avLst/>
              <a:gdLst/>
              <a:ahLst/>
              <a:cxnLst/>
              <a:rect l="l" t="t" r="r" b="b"/>
              <a:pathLst>
                <a:path w="3870" h="9583" extrusionOk="0">
                  <a:moveTo>
                    <a:pt x="3870" y="1"/>
                  </a:moveTo>
                  <a:lnTo>
                    <a:pt x="0" y="9341"/>
                  </a:lnTo>
                  <a:cubicBezTo>
                    <a:pt x="404" y="9499"/>
                    <a:pt x="839" y="9582"/>
                    <a:pt x="1298" y="9582"/>
                  </a:cubicBezTo>
                  <a:cubicBezTo>
                    <a:pt x="2093" y="9582"/>
                    <a:pt x="2961" y="9335"/>
                    <a:pt x="3870" y="8807"/>
                  </a:cubicBezTo>
                  <a:lnTo>
                    <a:pt x="3870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691;p65">
              <a:extLst>
                <a:ext uri="{FF2B5EF4-FFF2-40B4-BE49-F238E27FC236}">
                  <a16:creationId xmlns:a16="http://schemas.microsoft.com/office/drawing/2014/main" id="{7026AF83-36F3-4D74-BBB3-9ADBDA58827D}"/>
                </a:ext>
              </a:extLst>
            </p:cNvPr>
            <p:cNvSpPr/>
            <p:nvPr/>
          </p:nvSpPr>
          <p:spPr>
            <a:xfrm flipH="1">
              <a:off x="1455640" y="2304899"/>
              <a:ext cx="102532" cy="152749"/>
            </a:xfrm>
            <a:custGeom>
              <a:avLst/>
              <a:gdLst/>
              <a:ahLst/>
              <a:cxnLst/>
              <a:rect l="l" t="t" r="r" b="b"/>
              <a:pathLst>
                <a:path w="6272" h="9341" extrusionOk="0">
                  <a:moveTo>
                    <a:pt x="6272" y="1"/>
                  </a:moveTo>
                  <a:lnTo>
                    <a:pt x="1" y="6338"/>
                  </a:lnTo>
                  <a:cubicBezTo>
                    <a:pt x="434" y="7873"/>
                    <a:pt x="1268" y="8907"/>
                    <a:pt x="2402" y="9341"/>
                  </a:cubicBezTo>
                  <a:lnTo>
                    <a:pt x="6272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692;p65">
              <a:extLst>
                <a:ext uri="{FF2B5EF4-FFF2-40B4-BE49-F238E27FC236}">
                  <a16:creationId xmlns:a16="http://schemas.microsoft.com/office/drawing/2014/main" id="{8F8C2037-B541-4ED5-9868-B2AB9AB53AED}"/>
                </a:ext>
              </a:extLst>
            </p:cNvPr>
            <p:cNvSpPr/>
            <p:nvPr/>
          </p:nvSpPr>
          <p:spPr>
            <a:xfrm flipH="1">
              <a:off x="1455640" y="2225262"/>
              <a:ext cx="107975" cy="232925"/>
            </a:xfrm>
            <a:custGeom>
              <a:avLst/>
              <a:gdLst/>
              <a:ahLst/>
              <a:cxnLst/>
              <a:rect l="l" t="t" r="r" b="b"/>
              <a:pathLst>
                <a:path w="6605" h="14244" extrusionOk="0">
                  <a:moveTo>
                    <a:pt x="2735" y="0"/>
                  </a:moveTo>
                  <a:cubicBezTo>
                    <a:pt x="1601" y="1768"/>
                    <a:pt x="767" y="3736"/>
                    <a:pt x="334" y="5771"/>
                  </a:cubicBezTo>
                  <a:cubicBezTo>
                    <a:pt x="133" y="6739"/>
                    <a:pt x="0" y="7706"/>
                    <a:pt x="0" y="8707"/>
                  </a:cubicBezTo>
                  <a:cubicBezTo>
                    <a:pt x="0" y="9574"/>
                    <a:pt x="100" y="10408"/>
                    <a:pt x="334" y="11242"/>
                  </a:cubicBezTo>
                  <a:cubicBezTo>
                    <a:pt x="734" y="12776"/>
                    <a:pt x="1601" y="13810"/>
                    <a:pt x="2735" y="14244"/>
                  </a:cubicBezTo>
                  <a:lnTo>
                    <a:pt x="6605" y="490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693;p65">
              <a:extLst>
                <a:ext uri="{FF2B5EF4-FFF2-40B4-BE49-F238E27FC236}">
                  <a16:creationId xmlns:a16="http://schemas.microsoft.com/office/drawing/2014/main" id="{D04DC96E-4ADF-49A6-AA3C-5902A8C900D8}"/>
                </a:ext>
              </a:extLst>
            </p:cNvPr>
            <p:cNvSpPr/>
            <p:nvPr/>
          </p:nvSpPr>
          <p:spPr>
            <a:xfrm flipH="1">
              <a:off x="1347665" y="2201257"/>
              <a:ext cx="107992" cy="103658"/>
            </a:xfrm>
            <a:custGeom>
              <a:avLst/>
              <a:gdLst/>
              <a:ahLst/>
              <a:cxnLst/>
              <a:rect l="l" t="t" r="r" b="b"/>
              <a:pathLst>
                <a:path w="6606" h="6339" extrusionOk="0">
                  <a:moveTo>
                    <a:pt x="6272" y="1"/>
                  </a:moveTo>
                  <a:lnTo>
                    <a:pt x="1" y="6339"/>
                  </a:lnTo>
                  <a:lnTo>
                    <a:pt x="6272" y="5438"/>
                  </a:lnTo>
                  <a:cubicBezTo>
                    <a:pt x="6505" y="4471"/>
                    <a:pt x="6605" y="3503"/>
                    <a:pt x="6605" y="2536"/>
                  </a:cubicBezTo>
                  <a:cubicBezTo>
                    <a:pt x="6605" y="1668"/>
                    <a:pt x="6505" y="801"/>
                    <a:pt x="6272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694;p65">
              <a:extLst>
                <a:ext uri="{FF2B5EF4-FFF2-40B4-BE49-F238E27FC236}">
                  <a16:creationId xmlns:a16="http://schemas.microsoft.com/office/drawing/2014/main" id="{789F3B25-6181-484E-960C-97C231549E4C}"/>
                </a:ext>
              </a:extLst>
            </p:cNvPr>
            <p:cNvSpPr/>
            <p:nvPr/>
          </p:nvSpPr>
          <p:spPr>
            <a:xfrm flipH="1">
              <a:off x="1391835" y="2304899"/>
              <a:ext cx="63821" cy="144016"/>
            </a:xfrm>
            <a:custGeom>
              <a:avLst/>
              <a:gdLst/>
              <a:ahLst/>
              <a:cxnLst/>
              <a:rect l="l" t="t" r="r" b="b"/>
              <a:pathLst>
                <a:path w="3904" h="8807" extrusionOk="0">
                  <a:moveTo>
                    <a:pt x="1" y="1"/>
                  </a:moveTo>
                  <a:lnTo>
                    <a:pt x="1" y="8807"/>
                  </a:lnTo>
                  <a:cubicBezTo>
                    <a:pt x="1602" y="7806"/>
                    <a:pt x="2903" y="6472"/>
                    <a:pt x="3904" y="487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695;p65">
              <a:extLst>
                <a:ext uri="{FF2B5EF4-FFF2-40B4-BE49-F238E27FC236}">
                  <a16:creationId xmlns:a16="http://schemas.microsoft.com/office/drawing/2014/main" id="{73C252B2-D1BD-4374-8814-EE8DA823421E}"/>
                </a:ext>
              </a:extLst>
            </p:cNvPr>
            <p:cNvSpPr/>
            <p:nvPr/>
          </p:nvSpPr>
          <p:spPr>
            <a:xfrm flipH="1">
              <a:off x="1347665" y="2201257"/>
              <a:ext cx="171240" cy="260348"/>
            </a:xfrm>
            <a:custGeom>
              <a:avLst/>
              <a:gdLst/>
              <a:ahLst/>
              <a:cxnLst/>
              <a:rect l="l" t="t" r="r" b="b"/>
              <a:pathLst>
                <a:path w="10475" h="15921" extrusionOk="0">
                  <a:moveTo>
                    <a:pt x="10141" y="1"/>
                  </a:moveTo>
                  <a:lnTo>
                    <a:pt x="3870" y="6339"/>
                  </a:lnTo>
                  <a:lnTo>
                    <a:pt x="0" y="15679"/>
                  </a:lnTo>
                  <a:cubicBezTo>
                    <a:pt x="404" y="15837"/>
                    <a:pt x="839" y="15920"/>
                    <a:pt x="1298" y="15920"/>
                  </a:cubicBezTo>
                  <a:cubicBezTo>
                    <a:pt x="2093" y="15920"/>
                    <a:pt x="2961" y="15673"/>
                    <a:pt x="3870" y="15145"/>
                  </a:cubicBezTo>
                  <a:cubicBezTo>
                    <a:pt x="5438" y="14144"/>
                    <a:pt x="6772" y="12810"/>
                    <a:pt x="7739" y="11209"/>
                  </a:cubicBezTo>
                  <a:cubicBezTo>
                    <a:pt x="8873" y="9441"/>
                    <a:pt x="9707" y="7473"/>
                    <a:pt x="10141" y="5438"/>
                  </a:cubicBezTo>
                  <a:cubicBezTo>
                    <a:pt x="10374" y="4471"/>
                    <a:pt x="10474" y="3503"/>
                    <a:pt x="10474" y="2502"/>
                  </a:cubicBezTo>
                  <a:cubicBezTo>
                    <a:pt x="10474" y="1668"/>
                    <a:pt x="10374" y="801"/>
                    <a:pt x="101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696;p65">
              <a:extLst>
                <a:ext uri="{FF2B5EF4-FFF2-40B4-BE49-F238E27FC236}">
                  <a16:creationId xmlns:a16="http://schemas.microsoft.com/office/drawing/2014/main" id="{EEB9B3F4-0B56-4A6E-BC4E-AF44454D5D9F}"/>
                </a:ext>
              </a:extLst>
            </p:cNvPr>
            <p:cNvSpPr/>
            <p:nvPr/>
          </p:nvSpPr>
          <p:spPr>
            <a:xfrm flipH="1">
              <a:off x="1323127" y="2113493"/>
              <a:ext cx="265042" cy="382877"/>
            </a:xfrm>
            <a:custGeom>
              <a:avLst/>
              <a:gdLst/>
              <a:ahLst/>
              <a:cxnLst/>
              <a:rect l="l" t="t" r="r" b="b"/>
              <a:pathLst>
                <a:path w="16213" h="23414" extrusionOk="0">
                  <a:moveTo>
                    <a:pt x="11417" y="427"/>
                  </a:moveTo>
                  <a:cubicBezTo>
                    <a:pt x="12053" y="427"/>
                    <a:pt x="12657" y="595"/>
                    <a:pt x="13177" y="931"/>
                  </a:cubicBezTo>
                  <a:cubicBezTo>
                    <a:pt x="14845" y="1898"/>
                    <a:pt x="15812" y="4167"/>
                    <a:pt x="15812" y="7136"/>
                  </a:cubicBezTo>
                  <a:cubicBezTo>
                    <a:pt x="15812" y="12906"/>
                    <a:pt x="12310" y="19578"/>
                    <a:pt x="8007" y="22080"/>
                  </a:cubicBezTo>
                  <a:cubicBezTo>
                    <a:pt x="6948" y="22676"/>
                    <a:pt x="5912" y="22984"/>
                    <a:pt x="4962" y="22984"/>
                  </a:cubicBezTo>
                  <a:cubicBezTo>
                    <a:pt x="4265" y="22984"/>
                    <a:pt x="3615" y="22819"/>
                    <a:pt x="3036" y="22480"/>
                  </a:cubicBezTo>
                  <a:cubicBezTo>
                    <a:pt x="1369" y="21513"/>
                    <a:pt x="401" y="19244"/>
                    <a:pt x="401" y="16275"/>
                  </a:cubicBezTo>
                  <a:cubicBezTo>
                    <a:pt x="401" y="10505"/>
                    <a:pt x="3904" y="3833"/>
                    <a:pt x="8207" y="1331"/>
                  </a:cubicBezTo>
                  <a:cubicBezTo>
                    <a:pt x="9141" y="764"/>
                    <a:pt x="10175" y="464"/>
                    <a:pt x="11242" y="431"/>
                  </a:cubicBezTo>
                  <a:cubicBezTo>
                    <a:pt x="11301" y="428"/>
                    <a:pt x="11359" y="427"/>
                    <a:pt x="11417" y="427"/>
                  </a:cubicBezTo>
                  <a:close/>
                  <a:moveTo>
                    <a:pt x="11227" y="0"/>
                  </a:moveTo>
                  <a:cubicBezTo>
                    <a:pt x="10216" y="0"/>
                    <a:pt x="9122" y="322"/>
                    <a:pt x="8007" y="964"/>
                  </a:cubicBezTo>
                  <a:cubicBezTo>
                    <a:pt x="3604" y="3533"/>
                    <a:pt x="1" y="10405"/>
                    <a:pt x="1" y="16275"/>
                  </a:cubicBezTo>
                  <a:cubicBezTo>
                    <a:pt x="1" y="19411"/>
                    <a:pt x="1035" y="21813"/>
                    <a:pt x="2836" y="22847"/>
                  </a:cubicBezTo>
                  <a:cubicBezTo>
                    <a:pt x="3470" y="23214"/>
                    <a:pt x="4204" y="23414"/>
                    <a:pt x="4971" y="23414"/>
                  </a:cubicBezTo>
                  <a:cubicBezTo>
                    <a:pt x="6105" y="23347"/>
                    <a:pt x="7239" y="23014"/>
                    <a:pt x="8207" y="22413"/>
                  </a:cubicBezTo>
                  <a:cubicBezTo>
                    <a:pt x="12610" y="19878"/>
                    <a:pt x="16213" y="13006"/>
                    <a:pt x="16213" y="7136"/>
                  </a:cubicBezTo>
                  <a:cubicBezTo>
                    <a:pt x="16213" y="4000"/>
                    <a:pt x="15178" y="1598"/>
                    <a:pt x="13377" y="564"/>
                  </a:cubicBezTo>
                  <a:cubicBezTo>
                    <a:pt x="12727" y="188"/>
                    <a:pt x="12001" y="0"/>
                    <a:pt x="11227" y="0"/>
                  </a:cubicBez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697;p65">
              <a:extLst>
                <a:ext uri="{FF2B5EF4-FFF2-40B4-BE49-F238E27FC236}">
                  <a16:creationId xmlns:a16="http://schemas.microsoft.com/office/drawing/2014/main" id="{84E510B3-90E9-4E55-B220-B5341ACA9135}"/>
                </a:ext>
              </a:extLst>
            </p:cNvPr>
            <p:cNvSpPr/>
            <p:nvPr/>
          </p:nvSpPr>
          <p:spPr>
            <a:xfrm flipH="1">
              <a:off x="1438246" y="1765397"/>
              <a:ext cx="263342" cy="315881"/>
            </a:xfrm>
            <a:custGeom>
              <a:avLst/>
              <a:gdLst/>
              <a:ahLst/>
              <a:cxnLst/>
              <a:rect l="l" t="t" r="r" b="b"/>
              <a:pathLst>
                <a:path w="16109" h="19317" extrusionOk="0">
                  <a:moveTo>
                    <a:pt x="15196" y="414"/>
                  </a:moveTo>
                  <a:cubicBezTo>
                    <a:pt x="15444" y="414"/>
                    <a:pt x="15674" y="649"/>
                    <a:pt x="15578" y="936"/>
                  </a:cubicBezTo>
                  <a:lnTo>
                    <a:pt x="15578" y="9409"/>
                  </a:lnTo>
                  <a:cubicBezTo>
                    <a:pt x="15545" y="10043"/>
                    <a:pt x="15212" y="10610"/>
                    <a:pt x="14711" y="10977"/>
                  </a:cubicBezTo>
                  <a:lnTo>
                    <a:pt x="12543" y="12211"/>
                  </a:lnTo>
                  <a:lnTo>
                    <a:pt x="11142" y="16981"/>
                  </a:lnTo>
                  <a:cubicBezTo>
                    <a:pt x="11142" y="17014"/>
                    <a:pt x="11109" y="17048"/>
                    <a:pt x="11075" y="17048"/>
                  </a:cubicBezTo>
                  <a:cubicBezTo>
                    <a:pt x="11042" y="17048"/>
                    <a:pt x="11042" y="17014"/>
                    <a:pt x="11009" y="16981"/>
                  </a:cubicBezTo>
                  <a:lnTo>
                    <a:pt x="9674" y="13879"/>
                  </a:lnTo>
                  <a:lnTo>
                    <a:pt x="1135" y="18816"/>
                  </a:lnTo>
                  <a:cubicBezTo>
                    <a:pt x="1051" y="18890"/>
                    <a:pt x="952" y="18923"/>
                    <a:pt x="854" y="18923"/>
                  </a:cubicBezTo>
                  <a:cubicBezTo>
                    <a:pt x="602" y="18923"/>
                    <a:pt x="362" y="18704"/>
                    <a:pt x="434" y="18415"/>
                  </a:cubicBezTo>
                  <a:lnTo>
                    <a:pt x="434" y="9943"/>
                  </a:lnTo>
                  <a:cubicBezTo>
                    <a:pt x="468" y="9309"/>
                    <a:pt x="801" y="8742"/>
                    <a:pt x="1335" y="8375"/>
                  </a:cubicBezTo>
                  <a:lnTo>
                    <a:pt x="14911" y="536"/>
                  </a:lnTo>
                  <a:cubicBezTo>
                    <a:pt x="14996" y="451"/>
                    <a:pt x="15098" y="414"/>
                    <a:pt x="15196" y="414"/>
                  </a:cubicBezTo>
                  <a:close/>
                  <a:moveTo>
                    <a:pt x="15230" y="1"/>
                  </a:moveTo>
                  <a:cubicBezTo>
                    <a:pt x="15052" y="1"/>
                    <a:pt x="14870" y="62"/>
                    <a:pt x="14711" y="202"/>
                  </a:cubicBezTo>
                  <a:lnTo>
                    <a:pt x="1135" y="8041"/>
                  </a:lnTo>
                  <a:cubicBezTo>
                    <a:pt x="468" y="8442"/>
                    <a:pt x="67" y="9142"/>
                    <a:pt x="34" y="9943"/>
                  </a:cubicBezTo>
                  <a:lnTo>
                    <a:pt x="34" y="18415"/>
                  </a:lnTo>
                  <a:cubicBezTo>
                    <a:pt x="1" y="18716"/>
                    <a:pt x="134" y="19049"/>
                    <a:pt x="434" y="19249"/>
                  </a:cubicBezTo>
                  <a:cubicBezTo>
                    <a:pt x="534" y="19316"/>
                    <a:pt x="668" y="19316"/>
                    <a:pt x="768" y="19316"/>
                  </a:cubicBezTo>
                  <a:cubicBezTo>
                    <a:pt x="968" y="19316"/>
                    <a:pt x="1168" y="19283"/>
                    <a:pt x="1335" y="19149"/>
                  </a:cubicBezTo>
                  <a:lnTo>
                    <a:pt x="9507" y="14479"/>
                  </a:lnTo>
                  <a:lnTo>
                    <a:pt x="10675" y="17148"/>
                  </a:lnTo>
                  <a:cubicBezTo>
                    <a:pt x="10742" y="17348"/>
                    <a:pt x="10942" y="17448"/>
                    <a:pt x="11142" y="17448"/>
                  </a:cubicBezTo>
                  <a:cubicBezTo>
                    <a:pt x="11342" y="17448"/>
                    <a:pt x="11509" y="17281"/>
                    <a:pt x="11542" y="17114"/>
                  </a:cubicBezTo>
                  <a:lnTo>
                    <a:pt x="12910" y="12478"/>
                  </a:lnTo>
                  <a:lnTo>
                    <a:pt x="14911" y="11344"/>
                  </a:lnTo>
                  <a:cubicBezTo>
                    <a:pt x="15578" y="10910"/>
                    <a:pt x="15979" y="10210"/>
                    <a:pt x="16012" y="9442"/>
                  </a:cubicBezTo>
                  <a:lnTo>
                    <a:pt x="16012" y="936"/>
                  </a:lnTo>
                  <a:cubicBezTo>
                    <a:pt x="16108" y="408"/>
                    <a:pt x="15686" y="1"/>
                    <a:pt x="15230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698;p65">
              <a:extLst>
                <a:ext uri="{FF2B5EF4-FFF2-40B4-BE49-F238E27FC236}">
                  <a16:creationId xmlns:a16="http://schemas.microsoft.com/office/drawing/2014/main" id="{B8630099-86FF-4ECC-9D35-7D34BEB96306}"/>
                </a:ext>
              </a:extLst>
            </p:cNvPr>
            <p:cNvSpPr/>
            <p:nvPr/>
          </p:nvSpPr>
          <p:spPr>
            <a:xfrm flipH="1">
              <a:off x="1489512" y="1846734"/>
              <a:ext cx="162445" cy="94894"/>
            </a:xfrm>
            <a:custGeom>
              <a:avLst/>
              <a:gdLst/>
              <a:ahLst/>
              <a:cxnLst/>
              <a:rect l="l" t="t" r="r" b="b"/>
              <a:pathLst>
                <a:path w="9937" h="5803" extrusionOk="0">
                  <a:moveTo>
                    <a:pt x="9649" y="1"/>
                  </a:moveTo>
                  <a:cubicBezTo>
                    <a:pt x="9615" y="1"/>
                    <a:pt x="9578" y="10"/>
                    <a:pt x="9540" y="32"/>
                  </a:cubicBezTo>
                  <a:lnTo>
                    <a:pt x="200" y="5402"/>
                  </a:lnTo>
                  <a:cubicBezTo>
                    <a:pt x="0" y="5502"/>
                    <a:pt x="100" y="5803"/>
                    <a:pt x="300" y="5803"/>
                  </a:cubicBezTo>
                  <a:cubicBezTo>
                    <a:pt x="334" y="5803"/>
                    <a:pt x="367" y="5803"/>
                    <a:pt x="400" y="5769"/>
                  </a:cubicBezTo>
                  <a:lnTo>
                    <a:pt x="9740" y="365"/>
                  </a:lnTo>
                  <a:cubicBezTo>
                    <a:pt x="9936" y="253"/>
                    <a:pt x="9827" y="1"/>
                    <a:pt x="9649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699;p65">
              <a:extLst>
                <a:ext uri="{FF2B5EF4-FFF2-40B4-BE49-F238E27FC236}">
                  <a16:creationId xmlns:a16="http://schemas.microsoft.com/office/drawing/2014/main" id="{12A87E52-E92B-45C1-AD60-A9C721529CE1}"/>
                </a:ext>
              </a:extLst>
            </p:cNvPr>
            <p:cNvSpPr/>
            <p:nvPr/>
          </p:nvSpPr>
          <p:spPr>
            <a:xfrm flipH="1">
              <a:off x="1490542" y="1876136"/>
              <a:ext cx="160876" cy="94943"/>
            </a:xfrm>
            <a:custGeom>
              <a:avLst/>
              <a:gdLst/>
              <a:ahLst/>
              <a:cxnLst/>
              <a:rect l="l" t="t" r="r" b="b"/>
              <a:pathLst>
                <a:path w="9841" h="5806" extrusionOk="0">
                  <a:moveTo>
                    <a:pt x="9622" y="0"/>
                  </a:moveTo>
                  <a:cubicBezTo>
                    <a:pt x="9582" y="0"/>
                    <a:pt x="9543" y="11"/>
                    <a:pt x="9507" y="35"/>
                  </a:cubicBezTo>
                  <a:lnTo>
                    <a:pt x="167" y="5439"/>
                  </a:lnTo>
                  <a:cubicBezTo>
                    <a:pt x="1" y="5539"/>
                    <a:pt x="67" y="5806"/>
                    <a:pt x="267" y="5806"/>
                  </a:cubicBezTo>
                  <a:cubicBezTo>
                    <a:pt x="301" y="5806"/>
                    <a:pt x="334" y="5806"/>
                    <a:pt x="367" y="5773"/>
                  </a:cubicBezTo>
                  <a:lnTo>
                    <a:pt x="9707" y="402"/>
                  </a:lnTo>
                  <a:cubicBezTo>
                    <a:pt x="9808" y="335"/>
                    <a:pt x="9841" y="202"/>
                    <a:pt x="9808" y="102"/>
                  </a:cubicBezTo>
                  <a:cubicBezTo>
                    <a:pt x="9764" y="37"/>
                    <a:pt x="9694" y="0"/>
                    <a:pt x="9622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00;p65">
              <a:extLst>
                <a:ext uri="{FF2B5EF4-FFF2-40B4-BE49-F238E27FC236}">
                  <a16:creationId xmlns:a16="http://schemas.microsoft.com/office/drawing/2014/main" id="{5FA06CE0-8ADB-49E7-B103-568AA16A3C98}"/>
                </a:ext>
              </a:extLst>
            </p:cNvPr>
            <p:cNvSpPr/>
            <p:nvPr/>
          </p:nvSpPr>
          <p:spPr>
            <a:xfrm flipH="1">
              <a:off x="1490542" y="1905832"/>
              <a:ext cx="160336" cy="94714"/>
            </a:xfrm>
            <a:custGeom>
              <a:avLst/>
              <a:gdLst/>
              <a:ahLst/>
              <a:cxnLst/>
              <a:rect l="l" t="t" r="r" b="b"/>
              <a:pathLst>
                <a:path w="9808" h="5792" extrusionOk="0">
                  <a:moveTo>
                    <a:pt x="9593" y="0"/>
                  </a:moveTo>
                  <a:cubicBezTo>
                    <a:pt x="9552" y="0"/>
                    <a:pt x="9511" y="8"/>
                    <a:pt x="9474" y="20"/>
                  </a:cubicBezTo>
                  <a:lnTo>
                    <a:pt x="134" y="5424"/>
                  </a:lnTo>
                  <a:cubicBezTo>
                    <a:pt x="34" y="5458"/>
                    <a:pt x="1" y="5591"/>
                    <a:pt x="68" y="5691"/>
                  </a:cubicBezTo>
                  <a:cubicBezTo>
                    <a:pt x="101" y="5758"/>
                    <a:pt x="168" y="5791"/>
                    <a:pt x="234" y="5791"/>
                  </a:cubicBezTo>
                  <a:lnTo>
                    <a:pt x="334" y="5791"/>
                  </a:lnTo>
                  <a:lnTo>
                    <a:pt x="9674" y="387"/>
                  </a:lnTo>
                  <a:cubicBezTo>
                    <a:pt x="9775" y="321"/>
                    <a:pt x="9808" y="187"/>
                    <a:pt x="9775" y="87"/>
                  </a:cubicBezTo>
                  <a:cubicBezTo>
                    <a:pt x="9732" y="24"/>
                    <a:pt x="9663" y="0"/>
                    <a:pt x="9593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01;p65">
              <a:extLst>
                <a:ext uri="{FF2B5EF4-FFF2-40B4-BE49-F238E27FC236}">
                  <a16:creationId xmlns:a16="http://schemas.microsoft.com/office/drawing/2014/main" id="{363D6A0B-8737-449E-8B62-5CF4C4F0D88C}"/>
                </a:ext>
              </a:extLst>
            </p:cNvPr>
            <p:cNvSpPr/>
            <p:nvPr/>
          </p:nvSpPr>
          <p:spPr>
            <a:xfrm flipH="1">
              <a:off x="1675939" y="2764388"/>
              <a:ext cx="61630" cy="101271"/>
            </a:xfrm>
            <a:custGeom>
              <a:avLst/>
              <a:gdLst/>
              <a:ahLst/>
              <a:cxnLst/>
              <a:rect l="l" t="t" r="r" b="b"/>
              <a:pathLst>
                <a:path w="3770" h="6193" extrusionOk="0">
                  <a:moveTo>
                    <a:pt x="3336" y="589"/>
                  </a:moveTo>
                  <a:lnTo>
                    <a:pt x="3336" y="3958"/>
                  </a:lnTo>
                  <a:lnTo>
                    <a:pt x="434" y="5626"/>
                  </a:lnTo>
                  <a:lnTo>
                    <a:pt x="434" y="2257"/>
                  </a:lnTo>
                  <a:lnTo>
                    <a:pt x="3336" y="589"/>
                  </a:lnTo>
                  <a:close/>
                  <a:moveTo>
                    <a:pt x="3524" y="1"/>
                  </a:moveTo>
                  <a:cubicBezTo>
                    <a:pt x="3494" y="1"/>
                    <a:pt x="3464" y="7"/>
                    <a:pt x="3436" y="22"/>
                  </a:cubicBezTo>
                  <a:lnTo>
                    <a:pt x="100" y="1956"/>
                  </a:lnTo>
                  <a:cubicBezTo>
                    <a:pt x="33" y="1990"/>
                    <a:pt x="0" y="2056"/>
                    <a:pt x="0" y="2123"/>
                  </a:cubicBezTo>
                  <a:lnTo>
                    <a:pt x="0" y="5993"/>
                  </a:lnTo>
                  <a:cubicBezTo>
                    <a:pt x="0" y="6059"/>
                    <a:pt x="33" y="6126"/>
                    <a:pt x="100" y="6159"/>
                  </a:cubicBezTo>
                  <a:cubicBezTo>
                    <a:pt x="134" y="6193"/>
                    <a:pt x="167" y="6193"/>
                    <a:pt x="200" y="6193"/>
                  </a:cubicBezTo>
                  <a:cubicBezTo>
                    <a:pt x="234" y="6193"/>
                    <a:pt x="300" y="6193"/>
                    <a:pt x="334" y="6159"/>
                  </a:cubicBezTo>
                  <a:lnTo>
                    <a:pt x="3669" y="4225"/>
                  </a:lnTo>
                  <a:cubicBezTo>
                    <a:pt x="3703" y="4191"/>
                    <a:pt x="3769" y="4125"/>
                    <a:pt x="3769" y="4058"/>
                  </a:cubicBezTo>
                  <a:lnTo>
                    <a:pt x="3769" y="222"/>
                  </a:lnTo>
                  <a:cubicBezTo>
                    <a:pt x="3743" y="91"/>
                    <a:pt x="3635" y="1"/>
                    <a:pt x="3524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02;p65">
              <a:extLst>
                <a:ext uri="{FF2B5EF4-FFF2-40B4-BE49-F238E27FC236}">
                  <a16:creationId xmlns:a16="http://schemas.microsoft.com/office/drawing/2014/main" id="{EEC97049-7EFF-43C6-BF11-C4E53BAF8414}"/>
                </a:ext>
              </a:extLst>
            </p:cNvPr>
            <p:cNvSpPr/>
            <p:nvPr/>
          </p:nvSpPr>
          <p:spPr>
            <a:xfrm flipH="1">
              <a:off x="1668304" y="2751551"/>
              <a:ext cx="56121" cy="81386"/>
            </a:xfrm>
            <a:custGeom>
              <a:avLst/>
              <a:gdLst/>
              <a:ahLst/>
              <a:cxnLst/>
              <a:rect l="l" t="t" r="r" b="b"/>
              <a:pathLst>
                <a:path w="3433" h="4977" extrusionOk="0">
                  <a:moveTo>
                    <a:pt x="2967" y="0"/>
                  </a:moveTo>
                  <a:cubicBezTo>
                    <a:pt x="2817" y="0"/>
                    <a:pt x="2672" y="93"/>
                    <a:pt x="2599" y="240"/>
                  </a:cubicBezTo>
                  <a:lnTo>
                    <a:pt x="1064" y="3876"/>
                  </a:lnTo>
                  <a:lnTo>
                    <a:pt x="731" y="3542"/>
                  </a:lnTo>
                  <a:cubicBezTo>
                    <a:pt x="663" y="3505"/>
                    <a:pt x="594" y="3488"/>
                    <a:pt x="528" y="3488"/>
                  </a:cubicBezTo>
                  <a:cubicBezTo>
                    <a:pt x="236" y="3488"/>
                    <a:pt x="0" y="3810"/>
                    <a:pt x="163" y="4109"/>
                  </a:cubicBezTo>
                  <a:lnTo>
                    <a:pt x="931" y="4876"/>
                  </a:lnTo>
                  <a:cubicBezTo>
                    <a:pt x="997" y="4943"/>
                    <a:pt x="1097" y="4976"/>
                    <a:pt x="1231" y="4976"/>
                  </a:cubicBezTo>
                  <a:lnTo>
                    <a:pt x="1298" y="4976"/>
                  </a:lnTo>
                  <a:cubicBezTo>
                    <a:pt x="1431" y="4943"/>
                    <a:pt x="1531" y="4843"/>
                    <a:pt x="1598" y="4743"/>
                  </a:cubicBezTo>
                  <a:lnTo>
                    <a:pt x="3366" y="573"/>
                  </a:lnTo>
                  <a:cubicBezTo>
                    <a:pt x="3432" y="373"/>
                    <a:pt x="3332" y="106"/>
                    <a:pt x="3132" y="39"/>
                  </a:cubicBezTo>
                  <a:cubicBezTo>
                    <a:pt x="3079" y="13"/>
                    <a:pt x="3023" y="0"/>
                    <a:pt x="296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03;p65">
              <a:extLst>
                <a:ext uri="{FF2B5EF4-FFF2-40B4-BE49-F238E27FC236}">
                  <a16:creationId xmlns:a16="http://schemas.microsoft.com/office/drawing/2014/main" id="{B77C7C0E-DC7A-414C-9F01-BFF64E05C1FD}"/>
                </a:ext>
              </a:extLst>
            </p:cNvPr>
            <p:cNvSpPr/>
            <p:nvPr/>
          </p:nvSpPr>
          <p:spPr>
            <a:xfrm flipH="1">
              <a:off x="1424007" y="2645914"/>
              <a:ext cx="218141" cy="1374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72" y="1"/>
                  </a:moveTo>
                  <a:cubicBezTo>
                    <a:pt x="12995" y="1"/>
                    <a:pt x="12906" y="31"/>
                    <a:pt x="12810" y="95"/>
                  </a:cubicBezTo>
                  <a:lnTo>
                    <a:pt x="534" y="7167"/>
                  </a:lnTo>
                  <a:cubicBezTo>
                    <a:pt x="234" y="7367"/>
                    <a:pt x="34" y="7700"/>
                    <a:pt x="1" y="8067"/>
                  </a:cubicBezTo>
                  <a:cubicBezTo>
                    <a:pt x="1" y="8278"/>
                    <a:pt x="132" y="8407"/>
                    <a:pt x="303" y="8407"/>
                  </a:cubicBezTo>
                  <a:cubicBezTo>
                    <a:pt x="376" y="8407"/>
                    <a:pt x="455" y="8384"/>
                    <a:pt x="534" y="8334"/>
                  </a:cubicBezTo>
                  <a:lnTo>
                    <a:pt x="12810" y="1229"/>
                  </a:lnTo>
                  <a:cubicBezTo>
                    <a:pt x="13110" y="1029"/>
                    <a:pt x="13310" y="729"/>
                    <a:pt x="13343" y="362"/>
                  </a:cubicBezTo>
                  <a:cubicBezTo>
                    <a:pt x="13343" y="135"/>
                    <a:pt x="13236" y="1"/>
                    <a:pt x="1307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04;p65">
              <a:extLst>
                <a:ext uri="{FF2B5EF4-FFF2-40B4-BE49-F238E27FC236}">
                  <a16:creationId xmlns:a16="http://schemas.microsoft.com/office/drawing/2014/main" id="{8CBF782F-C242-489C-82BD-BA096FE1D3AC}"/>
                </a:ext>
              </a:extLst>
            </p:cNvPr>
            <p:cNvSpPr/>
            <p:nvPr/>
          </p:nvSpPr>
          <p:spPr>
            <a:xfrm flipH="1">
              <a:off x="1675939" y="2858693"/>
              <a:ext cx="61630" cy="101336"/>
            </a:xfrm>
            <a:custGeom>
              <a:avLst/>
              <a:gdLst/>
              <a:ahLst/>
              <a:cxnLst/>
              <a:rect l="l" t="t" r="r" b="b"/>
              <a:pathLst>
                <a:path w="3770" h="6197" extrusionOk="0">
                  <a:moveTo>
                    <a:pt x="3336" y="559"/>
                  </a:moveTo>
                  <a:lnTo>
                    <a:pt x="3336" y="3962"/>
                  </a:lnTo>
                  <a:lnTo>
                    <a:pt x="434" y="5629"/>
                  </a:lnTo>
                  <a:lnTo>
                    <a:pt x="434" y="2260"/>
                  </a:lnTo>
                  <a:lnTo>
                    <a:pt x="3336" y="559"/>
                  </a:lnTo>
                  <a:close/>
                  <a:moveTo>
                    <a:pt x="3536" y="0"/>
                  </a:moveTo>
                  <a:cubicBezTo>
                    <a:pt x="3503" y="0"/>
                    <a:pt x="3469" y="9"/>
                    <a:pt x="3436" y="25"/>
                  </a:cubicBezTo>
                  <a:lnTo>
                    <a:pt x="100" y="1960"/>
                  </a:lnTo>
                  <a:cubicBezTo>
                    <a:pt x="33" y="1994"/>
                    <a:pt x="0" y="2060"/>
                    <a:pt x="0" y="2127"/>
                  </a:cubicBezTo>
                  <a:lnTo>
                    <a:pt x="0" y="5996"/>
                  </a:lnTo>
                  <a:cubicBezTo>
                    <a:pt x="0" y="6063"/>
                    <a:pt x="33" y="6130"/>
                    <a:pt x="100" y="6163"/>
                  </a:cubicBezTo>
                  <a:cubicBezTo>
                    <a:pt x="134" y="6197"/>
                    <a:pt x="167" y="6197"/>
                    <a:pt x="200" y="6197"/>
                  </a:cubicBezTo>
                  <a:cubicBezTo>
                    <a:pt x="234" y="6197"/>
                    <a:pt x="267" y="6163"/>
                    <a:pt x="300" y="6163"/>
                  </a:cubicBezTo>
                  <a:lnTo>
                    <a:pt x="3636" y="4228"/>
                  </a:lnTo>
                  <a:cubicBezTo>
                    <a:pt x="3703" y="4195"/>
                    <a:pt x="3769" y="4128"/>
                    <a:pt x="3769" y="4062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5"/>
                  </a:cubicBezTo>
                  <a:cubicBezTo>
                    <a:pt x="3603" y="9"/>
                    <a:pt x="3569" y="0"/>
                    <a:pt x="3536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05;p65">
              <a:extLst>
                <a:ext uri="{FF2B5EF4-FFF2-40B4-BE49-F238E27FC236}">
                  <a16:creationId xmlns:a16="http://schemas.microsoft.com/office/drawing/2014/main" id="{FBFAD333-D460-4699-950A-5E54398407D8}"/>
                </a:ext>
              </a:extLst>
            </p:cNvPr>
            <p:cNvSpPr/>
            <p:nvPr/>
          </p:nvSpPr>
          <p:spPr>
            <a:xfrm flipH="1">
              <a:off x="1668304" y="2845905"/>
              <a:ext cx="56530" cy="81812"/>
            </a:xfrm>
            <a:custGeom>
              <a:avLst/>
              <a:gdLst/>
              <a:ahLst/>
              <a:cxnLst/>
              <a:rect l="l" t="t" r="r" b="b"/>
              <a:pathLst>
                <a:path w="3458" h="5003" extrusionOk="0">
                  <a:moveTo>
                    <a:pt x="2992" y="1"/>
                  </a:moveTo>
                  <a:cubicBezTo>
                    <a:pt x="2842" y="1"/>
                    <a:pt x="2697" y="94"/>
                    <a:pt x="2624" y="240"/>
                  </a:cubicBezTo>
                  <a:lnTo>
                    <a:pt x="1089" y="3876"/>
                  </a:lnTo>
                  <a:lnTo>
                    <a:pt x="756" y="3543"/>
                  </a:lnTo>
                  <a:cubicBezTo>
                    <a:pt x="677" y="3497"/>
                    <a:pt x="599" y="3477"/>
                    <a:pt x="525" y="3477"/>
                  </a:cubicBezTo>
                  <a:cubicBezTo>
                    <a:pt x="223" y="3477"/>
                    <a:pt x="1" y="3815"/>
                    <a:pt x="188" y="4110"/>
                  </a:cubicBezTo>
                  <a:lnTo>
                    <a:pt x="956" y="4877"/>
                  </a:lnTo>
                  <a:cubicBezTo>
                    <a:pt x="1056" y="4944"/>
                    <a:pt x="1156" y="4977"/>
                    <a:pt x="1256" y="4977"/>
                  </a:cubicBezTo>
                  <a:cubicBezTo>
                    <a:pt x="1256" y="4994"/>
                    <a:pt x="1264" y="5002"/>
                    <a:pt x="1277" y="5002"/>
                  </a:cubicBezTo>
                  <a:cubicBezTo>
                    <a:pt x="1289" y="5002"/>
                    <a:pt x="1306" y="4994"/>
                    <a:pt x="1323" y="4977"/>
                  </a:cubicBezTo>
                  <a:cubicBezTo>
                    <a:pt x="1456" y="4977"/>
                    <a:pt x="1556" y="4877"/>
                    <a:pt x="1623" y="4744"/>
                  </a:cubicBezTo>
                  <a:lnTo>
                    <a:pt x="3357" y="574"/>
                  </a:lnTo>
                  <a:cubicBezTo>
                    <a:pt x="3457" y="374"/>
                    <a:pt x="3357" y="140"/>
                    <a:pt x="3157" y="40"/>
                  </a:cubicBezTo>
                  <a:cubicBezTo>
                    <a:pt x="3104" y="13"/>
                    <a:pt x="3048" y="1"/>
                    <a:pt x="2992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06;p65">
              <a:extLst>
                <a:ext uri="{FF2B5EF4-FFF2-40B4-BE49-F238E27FC236}">
                  <a16:creationId xmlns:a16="http://schemas.microsoft.com/office/drawing/2014/main" id="{2C4583B0-11F8-49D7-9143-034CE9F1D790}"/>
                </a:ext>
              </a:extLst>
            </p:cNvPr>
            <p:cNvSpPr/>
            <p:nvPr/>
          </p:nvSpPr>
          <p:spPr>
            <a:xfrm flipH="1">
              <a:off x="1424007" y="2740088"/>
              <a:ext cx="218141" cy="137475"/>
            </a:xfrm>
            <a:custGeom>
              <a:avLst/>
              <a:gdLst/>
              <a:ahLst/>
              <a:cxnLst/>
              <a:rect l="l" t="t" r="r" b="b"/>
              <a:pathLst>
                <a:path w="13344" h="8407" extrusionOk="0">
                  <a:moveTo>
                    <a:pt x="13056" y="1"/>
                  </a:moveTo>
                  <a:cubicBezTo>
                    <a:pt x="12982" y="1"/>
                    <a:pt x="12899" y="24"/>
                    <a:pt x="12810" y="73"/>
                  </a:cubicBezTo>
                  <a:lnTo>
                    <a:pt x="534" y="7178"/>
                  </a:lnTo>
                  <a:cubicBezTo>
                    <a:pt x="234" y="7345"/>
                    <a:pt x="34" y="7679"/>
                    <a:pt x="1" y="8046"/>
                  </a:cubicBezTo>
                  <a:cubicBezTo>
                    <a:pt x="1" y="8272"/>
                    <a:pt x="124" y="8407"/>
                    <a:pt x="287" y="8407"/>
                  </a:cubicBezTo>
                  <a:cubicBezTo>
                    <a:pt x="363" y="8407"/>
                    <a:pt x="449" y="8377"/>
                    <a:pt x="534" y="8313"/>
                  </a:cubicBezTo>
                  <a:lnTo>
                    <a:pt x="12810" y="1241"/>
                  </a:lnTo>
                  <a:cubicBezTo>
                    <a:pt x="13110" y="1041"/>
                    <a:pt x="13310" y="707"/>
                    <a:pt x="13343" y="340"/>
                  </a:cubicBezTo>
                  <a:cubicBezTo>
                    <a:pt x="13343" y="129"/>
                    <a:pt x="13228" y="1"/>
                    <a:pt x="13056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07;p65">
              <a:extLst>
                <a:ext uri="{FF2B5EF4-FFF2-40B4-BE49-F238E27FC236}">
                  <a16:creationId xmlns:a16="http://schemas.microsoft.com/office/drawing/2014/main" id="{9E170C63-A731-4564-A02A-BCBC262A8170}"/>
                </a:ext>
              </a:extLst>
            </p:cNvPr>
            <p:cNvSpPr/>
            <p:nvPr/>
          </p:nvSpPr>
          <p:spPr>
            <a:xfrm flipH="1">
              <a:off x="1675939" y="2953603"/>
              <a:ext cx="61630" cy="100797"/>
            </a:xfrm>
            <a:custGeom>
              <a:avLst/>
              <a:gdLst/>
              <a:ahLst/>
              <a:cxnLst/>
              <a:rect l="l" t="t" r="r" b="b"/>
              <a:pathLst>
                <a:path w="3770" h="6164" extrusionOk="0">
                  <a:moveTo>
                    <a:pt x="3336" y="559"/>
                  </a:moveTo>
                  <a:lnTo>
                    <a:pt x="3336" y="3928"/>
                  </a:lnTo>
                  <a:lnTo>
                    <a:pt x="434" y="5596"/>
                  </a:lnTo>
                  <a:lnTo>
                    <a:pt x="434" y="2227"/>
                  </a:lnTo>
                  <a:lnTo>
                    <a:pt x="3336" y="559"/>
                  </a:lnTo>
                  <a:close/>
                  <a:moveTo>
                    <a:pt x="3536" y="1"/>
                  </a:moveTo>
                  <a:cubicBezTo>
                    <a:pt x="3503" y="1"/>
                    <a:pt x="3469" y="9"/>
                    <a:pt x="3436" y="26"/>
                  </a:cubicBezTo>
                  <a:lnTo>
                    <a:pt x="100" y="1927"/>
                  </a:lnTo>
                  <a:cubicBezTo>
                    <a:pt x="33" y="1960"/>
                    <a:pt x="0" y="2027"/>
                    <a:pt x="0" y="2127"/>
                  </a:cubicBezTo>
                  <a:lnTo>
                    <a:pt x="0" y="5963"/>
                  </a:lnTo>
                  <a:cubicBezTo>
                    <a:pt x="0" y="6063"/>
                    <a:pt x="100" y="6163"/>
                    <a:pt x="200" y="6163"/>
                  </a:cubicBezTo>
                  <a:cubicBezTo>
                    <a:pt x="234" y="6163"/>
                    <a:pt x="267" y="6163"/>
                    <a:pt x="300" y="6130"/>
                  </a:cubicBezTo>
                  <a:lnTo>
                    <a:pt x="3636" y="4229"/>
                  </a:lnTo>
                  <a:cubicBezTo>
                    <a:pt x="3703" y="4195"/>
                    <a:pt x="3769" y="4095"/>
                    <a:pt x="3769" y="4028"/>
                  </a:cubicBezTo>
                  <a:lnTo>
                    <a:pt x="3769" y="192"/>
                  </a:lnTo>
                  <a:cubicBezTo>
                    <a:pt x="3769" y="126"/>
                    <a:pt x="3703" y="59"/>
                    <a:pt x="3636" y="26"/>
                  </a:cubicBezTo>
                  <a:cubicBezTo>
                    <a:pt x="3603" y="9"/>
                    <a:pt x="3569" y="1"/>
                    <a:pt x="353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08;p65">
              <a:extLst>
                <a:ext uri="{FF2B5EF4-FFF2-40B4-BE49-F238E27FC236}">
                  <a16:creationId xmlns:a16="http://schemas.microsoft.com/office/drawing/2014/main" id="{B3395D39-E462-4234-B75E-AA84843C65DC}"/>
                </a:ext>
              </a:extLst>
            </p:cNvPr>
            <p:cNvSpPr/>
            <p:nvPr/>
          </p:nvSpPr>
          <p:spPr>
            <a:xfrm flipH="1">
              <a:off x="1668304" y="2940831"/>
              <a:ext cx="56611" cy="81386"/>
            </a:xfrm>
            <a:custGeom>
              <a:avLst/>
              <a:gdLst/>
              <a:ahLst/>
              <a:cxnLst/>
              <a:rect l="l" t="t" r="r" b="b"/>
              <a:pathLst>
                <a:path w="3463" h="4977" extrusionOk="0">
                  <a:moveTo>
                    <a:pt x="2997" y="0"/>
                  </a:moveTo>
                  <a:cubicBezTo>
                    <a:pt x="2847" y="0"/>
                    <a:pt x="2702" y="93"/>
                    <a:pt x="2629" y="240"/>
                  </a:cubicBezTo>
                  <a:lnTo>
                    <a:pt x="1094" y="3875"/>
                  </a:lnTo>
                  <a:lnTo>
                    <a:pt x="761" y="3509"/>
                  </a:lnTo>
                  <a:cubicBezTo>
                    <a:pt x="691" y="3474"/>
                    <a:pt x="621" y="3458"/>
                    <a:pt x="554" y="3458"/>
                  </a:cubicBezTo>
                  <a:cubicBezTo>
                    <a:pt x="240" y="3458"/>
                    <a:pt x="1" y="3806"/>
                    <a:pt x="193" y="4109"/>
                  </a:cubicBezTo>
                  <a:lnTo>
                    <a:pt x="961" y="4876"/>
                  </a:lnTo>
                  <a:cubicBezTo>
                    <a:pt x="1061" y="4943"/>
                    <a:pt x="1161" y="4976"/>
                    <a:pt x="1261" y="4976"/>
                  </a:cubicBezTo>
                  <a:lnTo>
                    <a:pt x="1328" y="4976"/>
                  </a:lnTo>
                  <a:cubicBezTo>
                    <a:pt x="1461" y="4943"/>
                    <a:pt x="1561" y="4876"/>
                    <a:pt x="1628" y="4743"/>
                  </a:cubicBezTo>
                  <a:lnTo>
                    <a:pt x="3362" y="573"/>
                  </a:lnTo>
                  <a:cubicBezTo>
                    <a:pt x="3462" y="373"/>
                    <a:pt x="3362" y="106"/>
                    <a:pt x="3162" y="39"/>
                  </a:cubicBezTo>
                  <a:cubicBezTo>
                    <a:pt x="3109" y="13"/>
                    <a:pt x="3053" y="0"/>
                    <a:pt x="2997" y="0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09;p65">
              <a:extLst>
                <a:ext uri="{FF2B5EF4-FFF2-40B4-BE49-F238E27FC236}">
                  <a16:creationId xmlns:a16="http://schemas.microsoft.com/office/drawing/2014/main" id="{6178D4A9-839B-4585-8CD8-CD377142D9BB}"/>
                </a:ext>
              </a:extLst>
            </p:cNvPr>
            <p:cNvSpPr/>
            <p:nvPr/>
          </p:nvSpPr>
          <p:spPr>
            <a:xfrm flipH="1">
              <a:off x="1424007" y="2834344"/>
              <a:ext cx="218141" cy="137230"/>
            </a:xfrm>
            <a:custGeom>
              <a:avLst/>
              <a:gdLst/>
              <a:ahLst/>
              <a:cxnLst/>
              <a:rect l="l" t="t" r="r" b="b"/>
              <a:pathLst>
                <a:path w="13344" h="8392" extrusionOk="0">
                  <a:moveTo>
                    <a:pt x="13071" y="1"/>
                  </a:moveTo>
                  <a:cubicBezTo>
                    <a:pt x="12994" y="1"/>
                    <a:pt x="12906" y="27"/>
                    <a:pt x="12810" y="80"/>
                  </a:cubicBezTo>
                  <a:lnTo>
                    <a:pt x="534" y="7152"/>
                  </a:lnTo>
                  <a:cubicBezTo>
                    <a:pt x="234" y="7352"/>
                    <a:pt x="34" y="7686"/>
                    <a:pt x="1" y="8052"/>
                  </a:cubicBezTo>
                  <a:cubicBezTo>
                    <a:pt x="1" y="8263"/>
                    <a:pt x="132" y="8392"/>
                    <a:pt x="303" y="8392"/>
                  </a:cubicBezTo>
                  <a:cubicBezTo>
                    <a:pt x="376" y="8392"/>
                    <a:pt x="455" y="8369"/>
                    <a:pt x="534" y="8319"/>
                  </a:cubicBezTo>
                  <a:lnTo>
                    <a:pt x="12810" y="1214"/>
                  </a:lnTo>
                  <a:cubicBezTo>
                    <a:pt x="13110" y="1047"/>
                    <a:pt x="13310" y="714"/>
                    <a:pt x="13343" y="347"/>
                  </a:cubicBezTo>
                  <a:cubicBezTo>
                    <a:pt x="13343" y="120"/>
                    <a:pt x="13235" y="1"/>
                    <a:pt x="13071" y="1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10;p65">
              <a:extLst>
                <a:ext uri="{FF2B5EF4-FFF2-40B4-BE49-F238E27FC236}">
                  <a16:creationId xmlns:a16="http://schemas.microsoft.com/office/drawing/2014/main" id="{500A7DA0-D79B-4036-B7FF-1B4228A61129}"/>
                </a:ext>
              </a:extLst>
            </p:cNvPr>
            <p:cNvSpPr/>
            <p:nvPr/>
          </p:nvSpPr>
          <p:spPr>
            <a:xfrm flipH="1">
              <a:off x="1143174" y="2413447"/>
              <a:ext cx="83993" cy="98753"/>
            </a:xfrm>
            <a:custGeom>
              <a:avLst/>
              <a:gdLst/>
              <a:ahLst/>
              <a:cxnLst/>
              <a:rect l="l" t="t" r="r" b="b"/>
              <a:pathLst>
                <a:path w="5138" h="6039" extrusionOk="0">
                  <a:moveTo>
                    <a:pt x="4770" y="1"/>
                  </a:moveTo>
                  <a:lnTo>
                    <a:pt x="0" y="835"/>
                  </a:lnTo>
                  <a:lnTo>
                    <a:pt x="501" y="6038"/>
                  </a:lnTo>
                  <a:lnTo>
                    <a:pt x="5137" y="5771"/>
                  </a:lnTo>
                  <a:lnTo>
                    <a:pt x="4770" y="1"/>
                  </a:ln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11;p65">
              <a:extLst>
                <a:ext uri="{FF2B5EF4-FFF2-40B4-BE49-F238E27FC236}">
                  <a16:creationId xmlns:a16="http://schemas.microsoft.com/office/drawing/2014/main" id="{F4734793-6FB6-4B48-A71B-9F399698F03C}"/>
                </a:ext>
              </a:extLst>
            </p:cNvPr>
            <p:cNvSpPr/>
            <p:nvPr/>
          </p:nvSpPr>
          <p:spPr>
            <a:xfrm flipH="1">
              <a:off x="976952" y="2462995"/>
              <a:ext cx="153699" cy="378675"/>
            </a:xfrm>
            <a:custGeom>
              <a:avLst/>
              <a:gdLst/>
              <a:ahLst/>
              <a:cxnLst/>
              <a:rect l="l" t="t" r="r" b="b"/>
              <a:pathLst>
                <a:path w="9402" h="23157" extrusionOk="0">
                  <a:moveTo>
                    <a:pt x="940" y="1"/>
                  </a:moveTo>
                  <a:cubicBezTo>
                    <a:pt x="650" y="1"/>
                    <a:pt x="338" y="35"/>
                    <a:pt x="1" y="106"/>
                  </a:cubicBezTo>
                  <a:lnTo>
                    <a:pt x="1935" y="10080"/>
                  </a:lnTo>
                  <a:lnTo>
                    <a:pt x="4604" y="14316"/>
                  </a:lnTo>
                  <a:lnTo>
                    <a:pt x="835" y="19653"/>
                  </a:lnTo>
                  <a:cubicBezTo>
                    <a:pt x="835" y="19653"/>
                    <a:pt x="2779" y="22914"/>
                    <a:pt x="2836" y="23144"/>
                  </a:cubicBezTo>
                  <a:lnTo>
                    <a:pt x="2836" y="23144"/>
                  </a:lnTo>
                  <a:cubicBezTo>
                    <a:pt x="3032" y="22781"/>
                    <a:pt x="9401" y="15125"/>
                    <a:pt x="9207" y="14316"/>
                  </a:cubicBezTo>
                  <a:cubicBezTo>
                    <a:pt x="8740" y="12515"/>
                    <a:pt x="5905" y="6544"/>
                    <a:pt x="4771" y="3809"/>
                  </a:cubicBezTo>
                  <a:cubicBezTo>
                    <a:pt x="3816" y="1466"/>
                    <a:pt x="2837" y="1"/>
                    <a:pt x="940" y="1"/>
                  </a:cubicBezTo>
                  <a:close/>
                  <a:moveTo>
                    <a:pt x="2836" y="23144"/>
                  </a:moveTo>
                  <a:cubicBezTo>
                    <a:pt x="2831" y="23152"/>
                    <a:pt x="2830" y="23157"/>
                    <a:pt x="2833" y="23157"/>
                  </a:cubicBezTo>
                  <a:cubicBezTo>
                    <a:pt x="2834" y="23157"/>
                    <a:pt x="2835" y="23157"/>
                    <a:pt x="2836" y="23156"/>
                  </a:cubicBezTo>
                  <a:cubicBezTo>
                    <a:pt x="2838" y="23155"/>
                    <a:pt x="2838" y="23151"/>
                    <a:pt x="2836" y="23144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12;p65">
              <a:extLst>
                <a:ext uri="{FF2B5EF4-FFF2-40B4-BE49-F238E27FC236}">
                  <a16:creationId xmlns:a16="http://schemas.microsoft.com/office/drawing/2014/main" id="{F0B81BF8-4B0F-4929-B5DF-D60A44A931FC}"/>
                </a:ext>
              </a:extLst>
            </p:cNvPr>
            <p:cNvSpPr/>
            <p:nvPr/>
          </p:nvSpPr>
          <p:spPr>
            <a:xfrm flipH="1">
              <a:off x="916336" y="2770732"/>
              <a:ext cx="429171" cy="857509"/>
            </a:xfrm>
            <a:custGeom>
              <a:avLst/>
              <a:gdLst/>
              <a:ahLst/>
              <a:cxnLst/>
              <a:rect l="l" t="t" r="r" b="b"/>
              <a:pathLst>
                <a:path w="26253" h="52439" extrusionOk="0">
                  <a:moveTo>
                    <a:pt x="16346" y="1"/>
                  </a:moveTo>
                  <a:lnTo>
                    <a:pt x="1769" y="834"/>
                  </a:lnTo>
                  <a:cubicBezTo>
                    <a:pt x="1769" y="834"/>
                    <a:pt x="501" y="11609"/>
                    <a:pt x="268" y="16546"/>
                  </a:cubicBezTo>
                  <a:cubicBezTo>
                    <a:pt x="1" y="22116"/>
                    <a:pt x="1" y="23884"/>
                    <a:pt x="134" y="26920"/>
                  </a:cubicBezTo>
                  <a:cubicBezTo>
                    <a:pt x="234" y="28821"/>
                    <a:pt x="501" y="30556"/>
                    <a:pt x="635" y="33458"/>
                  </a:cubicBezTo>
                  <a:cubicBezTo>
                    <a:pt x="768" y="36360"/>
                    <a:pt x="1669" y="50870"/>
                    <a:pt x="1669" y="50870"/>
                  </a:cubicBezTo>
                  <a:lnTo>
                    <a:pt x="1669" y="50837"/>
                  </a:lnTo>
                  <a:cubicBezTo>
                    <a:pt x="1669" y="51004"/>
                    <a:pt x="1702" y="51137"/>
                    <a:pt x="1735" y="51304"/>
                  </a:cubicBezTo>
                  <a:cubicBezTo>
                    <a:pt x="1869" y="51804"/>
                    <a:pt x="2436" y="52405"/>
                    <a:pt x="3470" y="52438"/>
                  </a:cubicBezTo>
                  <a:cubicBezTo>
                    <a:pt x="4938" y="52438"/>
                    <a:pt x="5405" y="51738"/>
                    <a:pt x="5471" y="51237"/>
                  </a:cubicBezTo>
                  <a:cubicBezTo>
                    <a:pt x="5471" y="51171"/>
                    <a:pt x="5505" y="51070"/>
                    <a:pt x="5505" y="50970"/>
                  </a:cubicBezTo>
                  <a:lnTo>
                    <a:pt x="5538" y="50970"/>
                  </a:lnTo>
                  <a:cubicBezTo>
                    <a:pt x="5538" y="50970"/>
                    <a:pt x="6606" y="44799"/>
                    <a:pt x="7339" y="40096"/>
                  </a:cubicBezTo>
                  <a:cubicBezTo>
                    <a:pt x="7706" y="37894"/>
                    <a:pt x="7907" y="35693"/>
                    <a:pt x="7940" y="33491"/>
                  </a:cubicBezTo>
                  <a:cubicBezTo>
                    <a:pt x="7840" y="32157"/>
                    <a:pt x="7640" y="30789"/>
                    <a:pt x="7306" y="29488"/>
                  </a:cubicBezTo>
                  <a:lnTo>
                    <a:pt x="9374" y="15912"/>
                  </a:lnTo>
                  <a:cubicBezTo>
                    <a:pt x="9374" y="15912"/>
                    <a:pt x="11176" y="27454"/>
                    <a:pt x="11476" y="28554"/>
                  </a:cubicBezTo>
                  <a:cubicBezTo>
                    <a:pt x="11676" y="29355"/>
                    <a:pt x="16446" y="36694"/>
                    <a:pt x="19315" y="41063"/>
                  </a:cubicBezTo>
                  <a:cubicBezTo>
                    <a:pt x="20549" y="42998"/>
                    <a:pt x="23351" y="47134"/>
                    <a:pt x="23551" y="47368"/>
                  </a:cubicBezTo>
                  <a:cubicBezTo>
                    <a:pt x="23625" y="47471"/>
                    <a:pt x="23722" y="47516"/>
                    <a:pt x="23834" y="47516"/>
                  </a:cubicBezTo>
                  <a:cubicBezTo>
                    <a:pt x="24637" y="47516"/>
                    <a:pt x="26253" y="45233"/>
                    <a:pt x="26253" y="45233"/>
                  </a:cubicBezTo>
                  <a:lnTo>
                    <a:pt x="25086" y="42331"/>
                  </a:lnTo>
                  <a:cubicBezTo>
                    <a:pt x="24552" y="40730"/>
                    <a:pt x="22617" y="34592"/>
                    <a:pt x="21917" y="32857"/>
                  </a:cubicBezTo>
                  <a:cubicBezTo>
                    <a:pt x="20849" y="30089"/>
                    <a:pt x="20149" y="28621"/>
                    <a:pt x="17914" y="27187"/>
                  </a:cubicBezTo>
                  <a:cubicBezTo>
                    <a:pt x="17914" y="27187"/>
                    <a:pt x="18014" y="13377"/>
                    <a:pt x="17914" y="8440"/>
                  </a:cubicBezTo>
                  <a:cubicBezTo>
                    <a:pt x="17747" y="2135"/>
                    <a:pt x="16346" y="1"/>
                    <a:pt x="16346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13;p65">
              <a:extLst>
                <a:ext uri="{FF2B5EF4-FFF2-40B4-BE49-F238E27FC236}">
                  <a16:creationId xmlns:a16="http://schemas.microsoft.com/office/drawing/2014/main" id="{942A1C67-E442-4A31-9EBF-AEC57648686E}"/>
                </a:ext>
              </a:extLst>
            </p:cNvPr>
            <p:cNvSpPr/>
            <p:nvPr/>
          </p:nvSpPr>
          <p:spPr>
            <a:xfrm flipH="1">
              <a:off x="908146" y="3518025"/>
              <a:ext cx="70360" cy="142741"/>
            </a:xfrm>
            <a:custGeom>
              <a:avLst/>
              <a:gdLst/>
              <a:ahLst/>
              <a:cxnLst/>
              <a:rect l="l" t="t" r="r" b="b"/>
              <a:pathLst>
                <a:path w="4304" h="8729" extrusionOk="0">
                  <a:moveTo>
                    <a:pt x="4303" y="1"/>
                  </a:moveTo>
                  <a:lnTo>
                    <a:pt x="0" y="101"/>
                  </a:lnTo>
                  <a:cubicBezTo>
                    <a:pt x="1535" y="2169"/>
                    <a:pt x="2335" y="7606"/>
                    <a:pt x="1902" y="8407"/>
                  </a:cubicBezTo>
                  <a:cubicBezTo>
                    <a:pt x="1781" y="8630"/>
                    <a:pt x="1862" y="8729"/>
                    <a:pt x="2048" y="8729"/>
                  </a:cubicBezTo>
                  <a:cubicBezTo>
                    <a:pt x="2530" y="8729"/>
                    <a:pt x="3720" y="8064"/>
                    <a:pt x="3936" y="7173"/>
                  </a:cubicBezTo>
                  <a:cubicBezTo>
                    <a:pt x="4237" y="5972"/>
                    <a:pt x="4303" y="1"/>
                    <a:pt x="4303" y="1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14;p65">
              <a:extLst>
                <a:ext uri="{FF2B5EF4-FFF2-40B4-BE49-F238E27FC236}">
                  <a16:creationId xmlns:a16="http://schemas.microsoft.com/office/drawing/2014/main" id="{D7A0385D-F2FB-402C-A0AF-05A7A6858CB4}"/>
                </a:ext>
              </a:extLst>
            </p:cNvPr>
            <p:cNvSpPr/>
            <p:nvPr/>
          </p:nvSpPr>
          <p:spPr>
            <a:xfrm flipH="1">
              <a:off x="1252784" y="3590042"/>
              <a:ext cx="130796" cy="130869"/>
            </a:xfrm>
            <a:custGeom>
              <a:avLst/>
              <a:gdLst/>
              <a:ahLst/>
              <a:cxnLst/>
              <a:rect l="l" t="t" r="r" b="b"/>
              <a:pathLst>
                <a:path w="8001" h="8003" extrusionOk="0">
                  <a:moveTo>
                    <a:pt x="8001" y="0"/>
                  </a:moveTo>
                  <a:lnTo>
                    <a:pt x="3964" y="534"/>
                  </a:lnTo>
                  <a:cubicBezTo>
                    <a:pt x="3931" y="2102"/>
                    <a:pt x="2864" y="6238"/>
                    <a:pt x="1296" y="6738"/>
                  </a:cubicBezTo>
                  <a:cubicBezTo>
                    <a:pt x="0" y="7133"/>
                    <a:pt x="1392" y="8003"/>
                    <a:pt x="2560" y="8003"/>
                  </a:cubicBezTo>
                  <a:cubicBezTo>
                    <a:pt x="2775" y="8003"/>
                    <a:pt x="2982" y="7973"/>
                    <a:pt x="3164" y="7906"/>
                  </a:cubicBezTo>
                  <a:cubicBezTo>
                    <a:pt x="4365" y="7472"/>
                    <a:pt x="6133" y="3936"/>
                    <a:pt x="7033" y="3069"/>
                  </a:cubicBezTo>
                  <a:cubicBezTo>
                    <a:pt x="7967" y="2202"/>
                    <a:pt x="8001" y="0"/>
                    <a:pt x="8001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15;p65">
              <a:extLst>
                <a:ext uri="{FF2B5EF4-FFF2-40B4-BE49-F238E27FC236}">
                  <a16:creationId xmlns:a16="http://schemas.microsoft.com/office/drawing/2014/main" id="{12CE7EA9-F21C-4118-85C4-605F06D62170}"/>
                </a:ext>
              </a:extLst>
            </p:cNvPr>
            <p:cNvSpPr/>
            <p:nvPr/>
          </p:nvSpPr>
          <p:spPr>
            <a:xfrm flipH="1">
              <a:off x="1046119" y="2741282"/>
              <a:ext cx="313561" cy="459587"/>
            </a:xfrm>
            <a:custGeom>
              <a:avLst/>
              <a:gdLst/>
              <a:ahLst/>
              <a:cxnLst/>
              <a:rect l="l" t="t" r="r" b="b"/>
              <a:pathLst>
                <a:path w="19181" h="28105" extrusionOk="0">
                  <a:moveTo>
                    <a:pt x="16612" y="0"/>
                  </a:moveTo>
                  <a:lnTo>
                    <a:pt x="2502" y="934"/>
                  </a:lnTo>
                  <a:cubicBezTo>
                    <a:pt x="2502" y="934"/>
                    <a:pt x="2002" y="2535"/>
                    <a:pt x="1502" y="8440"/>
                  </a:cubicBezTo>
                  <a:cubicBezTo>
                    <a:pt x="1035" y="14344"/>
                    <a:pt x="67" y="22683"/>
                    <a:pt x="1" y="26019"/>
                  </a:cubicBezTo>
                  <a:cubicBezTo>
                    <a:pt x="1" y="26019"/>
                    <a:pt x="2569" y="25385"/>
                    <a:pt x="3670" y="23017"/>
                  </a:cubicBezTo>
                  <a:cubicBezTo>
                    <a:pt x="3670" y="23017"/>
                    <a:pt x="5471" y="26953"/>
                    <a:pt x="9708" y="27820"/>
                  </a:cubicBezTo>
                  <a:cubicBezTo>
                    <a:pt x="10652" y="28012"/>
                    <a:pt x="11596" y="28104"/>
                    <a:pt x="12503" y="28104"/>
                  </a:cubicBezTo>
                  <a:cubicBezTo>
                    <a:pt x="15698" y="28104"/>
                    <a:pt x="18431" y="26959"/>
                    <a:pt x="19081" y="24985"/>
                  </a:cubicBezTo>
                  <a:cubicBezTo>
                    <a:pt x="19048" y="24718"/>
                    <a:pt x="19181" y="11408"/>
                    <a:pt x="19081" y="8306"/>
                  </a:cubicBezTo>
                  <a:cubicBezTo>
                    <a:pt x="18981" y="5237"/>
                    <a:pt x="17780" y="2635"/>
                    <a:pt x="16612" y="0"/>
                  </a:cubicBezTo>
                  <a:close/>
                </a:path>
              </a:pathLst>
            </a:custGeom>
            <a:solidFill>
              <a:srgbClr val="374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16;p65">
              <a:extLst>
                <a:ext uri="{FF2B5EF4-FFF2-40B4-BE49-F238E27FC236}">
                  <a16:creationId xmlns:a16="http://schemas.microsoft.com/office/drawing/2014/main" id="{71477308-C2E3-4D94-9D7B-77EE94F70055}"/>
                </a:ext>
              </a:extLst>
            </p:cNvPr>
            <p:cNvSpPr/>
            <p:nvPr/>
          </p:nvSpPr>
          <p:spPr>
            <a:xfrm flipH="1">
              <a:off x="1254958" y="3663824"/>
              <a:ext cx="76915" cy="84493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17;p65">
              <a:extLst>
                <a:ext uri="{FF2B5EF4-FFF2-40B4-BE49-F238E27FC236}">
                  <a16:creationId xmlns:a16="http://schemas.microsoft.com/office/drawing/2014/main" id="{1A601BF9-02DC-4275-9FDB-742F08002614}"/>
                </a:ext>
              </a:extLst>
            </p:cNvPr>
            <p:cNvSpPr/>
            <p:nvPr/>
          </p:nvSpPr>
          <p:spPr>
            <a:xfrm flipH="1">
              <a:off x="1254958" y="3663824"/>
              <a:ext cx="76915" cy="84493"/>
            </a:xfrm>
            <a:custGeom>
              <a:avLst/>
              <a:gdLst/>
              <a:ahLst/>
              <a:cxnLst/>
              <a:rect l="l" t="t" r="r" b="b"/>
              <a:pathLst>
                <a:path w="4705" h="5167" extrusionOk="0">
                  <a:moveTo>
                    <a:pt x="3406" y="1"/>
                  </a:moveTo>
                  <a:cubicBezTo>
                    <a:pt x="3291" y="1"/>
                    <a:pt x="3168" y="49"/>
                    <a:pt x="3036" y="158"/>
                  </a:cubicBezTo>
                  <a:cubicBezTo>
                    <a:pt x="1835" y="1092"/>
                    <a:pt x="1" y="4928"/>
                    <a:pt x="1" y="4928"/>
                  </a:cubicBezTo>
                  <a:cubicBezTo>
                    <a:pt x="1" y="4928"/>
                    <a:pt x="139" y="5166"/>
                    <a:pt x="683" y="5166"/>
                  </a:cubicBezTo>
                  <a:cubicBezTo>
                    <a:pt x="1027" y="5166"/>
                    <a:pt x="1533" y="5071"/>
                    <a:pt x="2269" y="4761"/>
                  </a:cubicBezTo>
                  <a:cubicBezTo>
                    <a:pt x="4170" y="3961"/>
                    <a:pt x="4704" y="2993"/>
                    <a:pt x="4704" y="2993"/>
                  </a:cubicBezTo>
                  <a:cubicBezTo>
                    <a:pt x="4704" y="2993"/>
                    <a:pt x="4310" y="1"/>
                    <a:pt x="340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718;p65">
              <a:extLst>
                <a:ext uri="{FF2B5EF4-FFF2-40B4-BE49-F238E27FC236}">
                  <a16:creationId xmlns:a16="http://schemas.microsoft.com/office/drawing/2014/main" id="{51BE1BE9-8DC6-4598-B010-9235822FC510}"/>
                </a:ext>
              </a:extLst>
            </p:cNvPr>
            <p:cNvSpPr/>
            <p:nvPr/>
          </p:nvSpPr>
          <p:spPr>
            <a:xfrm flipH="1">
              <a:off x="1227690" y="3589764"/>
              <a:ext cx="181604" cy="173827"/>
            </a:xfrm>
            <a:custGeom>
              <a:avLst/>
              <a:gdLst/>
              <a:ahLst/>
              <a:cxnLst/>
              <a:rect l="l" t="t" r="r" b="b"/>
              <a:pathLst>
                <a:path w="11109" h="10630" extrusionOk="0">
                  <a:moveTo>
                    <a:pt x="9618" y="1"/>
                  </a:moveTo>
                  <a:cubicBezTo>
                    <a:pt x="9133" y="1"/>
                    <a:pt x="8337" y="370"/>
                    <a:pt x="7839" y="784"/>
                  </a:cubicBezTo>
                  <a:cubicBezTo>
                    <a:pt x="7038" y="1485"/>
                    <a:pt x="6838" y="2419"/>
                    <a:pt x="6438" y="3520"/>
                  </a:cubicBezTo>
                  <a:cubicBezTo>
                    <a:pt x="6004" y="4687"/>
                    <a:pt x="5204" y="6288"/>
                    <a:pt x="4570" y="6622"/>
                  </a:cubicBezTo>
                  <a:cubicBezTo>
                    <a:pt x="4345" y="6752"/>
                    <a:pt x="4053" y="6794"/>
                    <a:pt x="3727" y="6794"/>
                  </a:cubicBezTo>
                  <a:cubicBezTo>
                    <a:pt x="3133" y="6794"/>
                    <a:pt x="2426" y="6655"/>
                    <a:pt x="1801" y="6655"/>
                  </a:cubicBezTo>
                  <a:cubicBezTo>
                    <a:pt x="834" y="6655"/>
                    <a:pt x="67" y="7089"/>
                    <a:pt x="33" y="7789"/>
                  </a:cubicBezTo>
                  <a:cubicBezTo>
                    <a:pt x="0" y="8356"/>
                    <a:pt x="2535" y="9624"/>
                    <a:pt x="4103" y="9691"/>
                  </a:cubicBezTo>
                  <a:cubicBezTo>
                    <a:pt x="4419" y="9707"/>
                    <a:pt x="4685" y="9731"/>
                    <a:pt x="4918" y="9731"/>
                  </a:cubicBezTo>
                  <a:cubicBezTo>
                    <a:pt x="5646" y="9731"/>
                    <a:pt x="6049" y="9496"/>
                    <a:pt x="6605" y="8056"/>
                  </a:cubicBezTo>
                  <a:cubicBezTo>
                    <a:pt x="7115" y="6710"/>
                    <a:pt x="7400" y="5768"/>
                    <a:pt x="7717" y="5768"/>
                  </a:cubicBezTo>
                  <a:cubicBezTo>
                    <a:pt x="7855" y="5768"/>
                    <a:pt x="8000" y="5949"/>
                    <a:pt x="8173" y="6355"/>
                  </a:cubicBezTo>
                  <a:cubicBezTo>
                    <a:pt x="8740" y="7656"/>
                    <a:pt x="8973" y="10391"/>
                    <a:pt x="8973" y="10391"/>
                  </a:cubicBezTo>
                  <a:cubicBezTo>
                    <a:pt x="9127" y="10545"/>
                    <a:pt x="9343" y="10629"/>
                    <a:pt x="9561" y="10629"/>
                  </a:cubicBezTo>
                  <a:cubicBezTo>
                    <a:pt x="9768" y="10629"/>
                    <a:pt x="9978" y="10554"/>
                    <a:pt x="10141" y="10391"/>
                  </a:cubicBezTo>
                  <a:cubicBezTo>
                    <a:pt x="10141" y="9457"/>
                    <a:pt x="10207" y="8490"/>
                    <a:pt x="10307" y="7522"/>
                  </a:cubicBezTo>
                  <a:cubicBezTo>
                    <a:pt x="10474" y="6355"/>
                    <a:pt x="11108" y="4487"/>
                    <a:pt x="11008" y="3053"/>
                  </a:cubicBezTo>
                  <a:cubicBezTo>
                    <a:pt x="10941" y="1652"/>
                    <a:pt x="10241" y="251"/>
                    <a:pt x="9874" y="50"/>
                  </a:cubicBezTo>
                  <a:cubicBezTo>
                    <a:pt x="9805" y="16"/>
                    <a:pt x="9718" y="1"/>
                    <a:pt x="961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719;p65">
              <a:extLst>
                <a:ext uri="{FF2B5EF4-FFF2-40B4-BE49-F238E27FC236}">
                  <a16:creationId xmlns:a16="http://schemas.microsoft.com/office/drawing/2014/main" id="{E67902D8-A8BC-4FCD-B7AE-7E2C0C78F776}"/>
                </a:ext>
              </a:extLst>
            </p:cNvPr>
            <p:cNvSpPr/>
            <p:nvPr/>
          </p:nvSpPr>
          <p:spPr>
            <a:xfrm flipH="1">
              <a:off x="863975" y="3572626"/>
              <a:ext cx="49092" cy="100045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720;p65">
              <a:extLst>
                <a:ext uri="{FF2B5EF4-FFF2-40B4-BE49-F238E27FC236}">
                  <a16:creationId xmlns:a16="http://schemas.microsoft.com/office/drawing/2014/main" id="{7435033E-6C7E-454B-80C0-68715D9EBDA0}"/>
                </a:ext>
              </a:extLst>
            </p:cNvPr>
            <p:cNvSpPr/>
            <p:nvPr/>
          </p:nvSpPr>
          <p:spPr>
            <a:xfrm flipH="1">
              <a:off x="863975" y="3572626"/>
              <a:ext cx="49092" cy="100045"/>
            </a:xfrm>
            <a:custGeom>
              <a:avLst/>
              <a:gdLst/>
              <a:ahLst/>
              <a:cxnLst/>
              <a:rect l="l" t="t" r="r" b="b"/>
              <a:pathLst>
                <a:path w="3003" h="6118" extrusionOk="0">
                  <a:moveTo>
                    <a:pt x="1245" y="0"/>
                  </a:moveTo>
                  <a:cubicBezTo>
                    <a:pt x="870" y="0"/>
                    <a:pt x="550" y="136"/>
                    <a:pt x="467" y="431"/>
                  </a:cubicBezTo>
                  <a:cubicBezTo>
                    <a:pt x="0" y="1899"/>
                    <a:pt x="601" y="6102"/>
                    <a:pt x="601" y="6102"/>
                  </a:cubicBezTo>
                  <a:cubicBezTo>
                    <a:pt x="601" y="6102"/>
                    <a:pt x="638" y="6118"/>
                    <a:pt x="710" y="6118"/>
                  </a:cubicBezTo>
                  <a:cubicBezTo>
                    <a:pt x="937" y="6118"/>
                    <a:pt x="1509" y="5965"/>
                    <a:pt x="2369" y="4701"/>
                  </a:cubicBezTo>
                  <a:cubicBezTo>
                    <a:pt x="2669" y="4367"/>
                    <a:pt x="2869" y="3967"/>
                    <a:pt x="3002" y="3567"/>
                  </a:cubicBezTo>
                  <a:cubicBezTo>
                    <a:pt x="2802" y="2800"/>
                    <a:pt x="2702" y="1999"/>
                    <a:pt x="2735" y="1232"/>
                  </a:cubicBezTo>
                  <a:cubicBezTo>
                    <a:pt x="2800" y="456"/>
                    <a:pt x="1931" y="0"/>
                    <a:pt x="124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721;p65">
              <a:extLst>
                <a:ext uri="{FF2B5EF4-FFF2-40B4-BE49-F238E27FC236}">
                  <a16:creationId xmlns:a16="http://schemas.microsoft.com/office/drawing/2014/main" id="{A24520E4-D119-48C4-AB21-BDC122D02001}"/>
                </a:ext>
              </a:extLst>
            </p:cNvPr>
            <p:cNvSpPr/>
            <p:nvPr/>
          </p:nvSpPr>
          <p:spPr>
            <a:xfrm flipH="1">
              <a:off x="821438" y="3497781"/>
              <a:ext cx="166336" cy="198290"/>
            </a:xfrm>
            <a:custGeom>
              <a:avLst/>
              <a:gdLst/>
              <a:ahLst/>
              <a:cxnLst/>
              <a:rect l="l" t="t" r="r" b="b"/>
              <a:pathLst>
                <a:path w="10175" h="12126" extrusionOk="0">
                  <a:moveTo>
                    <a:pt x="4258" y="1"/>
                  </a:moveTo>
                  <a:cubicBezTo>
                    <a:pt x="4238" y="1"/>
                    <a:pt x="4220" y="2"/>
                    <a:pt x="4203" y="5"/>
                  </a:cubicBezTo>
                  <a:cubicBezTo>
                    <a:pt x="3770" y="38"/>
                    <a:pt x="3136" y="972"/>
                    <a:pt x="2936" y="1739"/>
                  </a:cubicBezTo>
                  <a:cubicBezTo>
                    <a:pt x="2635" y="2773"/>
                    <a:pt x="3002" y="3641"/>
                    <a:pt x="3269" y="4775"/>
                  </a:cubicBezTo>
                  <a:cubicBezTo>
                    <a:pt x="3569" y="5976"/>
                    <a:pt x="3803" y="7744"/>
                    <a:pt x="3469" y="8411"/>
                  </a:cubicBezTo>
                  <a:cubicBezTo>
                    <a:pt x="3136" y="9078"/>
                    <a:pt x="1968" y="9445"/>
                    <a:pt x="1168" y="9979"/>
                  </a:cubicBezTo>
                  <a:cubicBezTo>
                    <a:pt x="367" y="10512"/>
                    <a:pt x="0" y="11279"/>
                    <a:pt x="334" y="11913"/>
                  </a:cubicBezTo>
                  <a:cubicBezTo>
                    <a:pt x="427" y="12058"/>
                    <a:pt x="756" y="12126"/>
                    <a:pt x="1208" y="12126"/>
                  </a:cubicBezTo>
                  <a:cubicBezTo>
                    <a:pt x="2214" y="12126"/>
                    <a:pt x="3826" y="11788"/>
                    <a:pt x="4770" y="11213"/>
                  </a:cubicBezTo>
                  <a:cubicBezTo>
                    <a:pt x="5904" y="10512"/>
                    <a:pt x="6405" y="10479"/>
                    <a:pt x="5938" y="8444"/>
                  </a:cubicBezTo>
                  <a:cubicBezTo>
                    <a:pt x="5576" y="6892"/>
                    <a:pt x="5274" y="5922"/>
                    <a:pt x="5716" y="5922"/>
                  </a:cubicBezTo>
                  <a:cubicBezTo>
                    <a:pt x="5844" y="5922"/>
                    <a:pt x="6035" y="6003"/>
                    <a:pt x="6305" y="6176"/>
                  </a:cubicBezTo>
                  <a:cubicBezTo>
                    <a:pt x="7506" y="6943"/>
                    <a:pt x="9207" y="9078"/>
                    <a:pt x="9207" y="9078"/>
                  </a:cubicBezTo>
                  <a:cubicBezTo>
                    <a:pt x="9263" y="9091"/>
                    <a:pt x="9320" y="9097"/>
                    <a:pt x="9376" y="9097"/>
                  </a:cubicBezTo>
                  <a:cubicBezTo>
                    <a:pt x="9748" y="9097"/>
                    <a:pt x="10087" y="8821"/>
                    <a:pt x="10174" y="8444"/>
                  </a:cubicBezTo>
                  <a:cubicBezTo>
                    <a:pt x="9674" y="7644"/>
                    <a:pt x="9173" y="6843"/>
                    <a:pt x="8740" y="5976"/>
                  </a:cubicBezTo>
                  <a:cubicBezTo>
                    <a:pt x="8206" y="4908"/>
                    <a:pt x="7706" y="3007"/>
                    <a:pt x="6838" y="1873"/>
                  </a:cubicBezTo>
                  <a:cubicBezTo>
                    <a:pt x="6005" y="783"/>
                    <a:pt x="4740" y="1"/>
                    <a:pt x="4258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722;p65">
              <a:extLst>
                <a:ext uri="{FF2B5EF4-FFF2-40B4-BE49-F238E27FC236}">
                  <a16:creationId xmlns:a16="http://schemas.microsoft.com/office/drawing/2014/main" id="{8B56CE81-8895-4C51-87AC-163011949B7F}"/>
                </a:ext>
              </a:extLst>
            </p:cNvPr>
            <p:cNvSpPr/>
            <p:nvPr/>
          </p:nvSpPr>
          <p:spPr>
            <a:xfrm flipH="1">
              <a:off x="1073370" y="2461229"/>
              <a:ext cx="263947" cy="315996"/>
            </a:xfrm>
            <a:custGeom>
              <a:avLst/>
              <a:gdLst/>
              <a:ahLst/>
              <a:cxnLst/>
              <a:rect l="l" t="t" r="r" b="b"/>
              <a:pathLst>
                <a:path w="16146" h="19324" extrusionOk="0">
                  <a:moveTo>
                    <a:pt x="11013" y="1"/>
                  </a:moveTo>
                  <a:cubicBezTo>
                    <a:pt x="10043" y="1"/>
                    <a:pt x="8725" y="21"/>
                    <a:pt x="7706" y="114"/>
                  </a:cubicBezTo>
                  <a:cubicBezTo>
                    <a:pt x="6371" y="181"/>
                    <a:pt x="5071" y="448"/>
                    <a:pt x="3803" y="881"/>
                  </a:cubicBezTo>
                  <a:lnTo>
                    <a:pt x="2202" y="2416"/>
                  </a:lnTo>
                  <a:cubicBezTo>
                    <a:pt x="1468" y="3350"/>
                    <a:pt x="134" y="7486"/>
                    <a:pt x="167" y="14624"/>
                  </a:cubicBezTo>
                  <a:cubicBezTo>
                    <a:pt x="167" y="15992"/>
                    <a:pt x="0" y="17693"/>
                    <a:pt x="1134" y="18060"/>
                  </a:cubicBezTo>
                  <a:cubicBezTo>
                    <a:pt x="2464" y="18791"/>
                    <a:pt x="4769" y="19324"/>
                    <a:pt x="7367" y="19324"/>
                  </a:cubicBezTo>
                  <a:cubicBezTo>
                    <a:pt x="9985" y="19324"/>
                    <a:pt x="12900" y="18783"/>
                    <a:pt x="15411" y="17360"/>
                  </a:cubicBezTo>
                  <a:cubicBezTo>
                    <a:pt x="16145" y="16826"/>
                    <a:pt x="16012" y="12590"/>
                    <a:pt x="15978" y="10688"/>
                  </a:cubicBezTo>
                  <a:cubicBezTo>
                    <a:pt x="15945" y="8120"/>
                    <a:pt x="15878" y="3483"/>
                    <a:pt x="15545" y="2482"/>
                  </a:cubicBezTo>
                  <a:cubicBezTo>
                    <a:pt x="15111" y="1081"/>
                    <a:pt x="13843" y="81"/>
                    <a:pt x="12342" y="14"/>
                  </a:cubicBezTo>
                  <a:cubicBezTo>
                    <a:pt x="12342" y="14"/>
                    <a:pt x="11789" y="1"/>
                    <a:pt x="11013" y="1"/>
                  </a:cubicBezTo>
                  <a:close/>
                </a:path>
              </a:pathLst>
            </a:custGeom>
            <a:solidFill>
              <a:srgbClr val="FFC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723;p65">
              <a:extLst>
                <a:ext uri="{FF2B5EF4-FFF2-40B4-BE49-F238E27FC236}">
                  <a16:creationId xmlns:a16="http://schemas.microsoft.com/office/drawing/2014/main" id="{91159122-7FB2-4CD5-A09C-7D4D09E50F67}"/>
                </a:ext>
              </a:extLst>
            </p:cNvPr>
            <p:cNvSpPr/>
            <p:nvPr/>
          </p:nvSpPr>
          <p:spPr>
            <a:xfrm flipH="1">
              <a:off x="1292590" y="2567814"/>
              <a:ext cx="16920" cy="197473"/>
            </a:xfrm>
            <a:custGeom>
              <a:avLst/>
              <a:gdLst/>
              <a:ahLst/>
              <a:cxnLst/>
              <a:rect l="l" t="t" r="r" b="b"/>
              <a:pathLst>
                <a:path w="1035" h="12076" extrusionOk="0">
                  <a:moveTo>
                    <a:pt x="834" y="1"/>
                  </a:moveTo>
                  <a:lnTo>
                    <a:pt x="701" y="1568"/>
                  </a:lnTo>
                  <a:cubicBezTo>
                    <a:pt x="267" y="6906"/>
                    <a:pt x="0" y="10542"/>
                    <a:pt x="334" y="11976"/>
                  </a:cubicBezTo>
                  <a:lnTo>
                    <a:pt x="568" y="12076"/>
                  </a:lnTo>
                  <a:cubicBezTo>
                    <a:pt x="167" y="10742"/>
                    <a:pt x="534" y="6272"/>
                    <a:pt x="901" y="1568"/>
                  </a:cubicBezTo>
                  <a:lnTo>
                    <a:pt x="1035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724;p65">
              <a:extLst>
                <a:ext uri="{FF2B5EF4-FFF2-40B4-BE49-F238E27FC236}">
                  <a16:creationId xmlns:a16="http://schemas.microsoft.com/office/drawing/2014/main" id="{8D65201F-0001-43D7-BD29-80614F00302C}"/>
                </a:ext>
              </a:extLst>
            </p:cNvPr>
            <p:cNvSpPr/>
            <p:nvPr/>
          </p:nvSpPr>
          <p:spPr>
            <a:xfrm flipH="1">
              <a:off x="1247324" y="2351487"/>
              <a:ext cx="463533" cy="313657"/>
            </a:xfrm>
            <a:custGeom>
              <a:avLst/>
              <a:gdLst/>
              <a:ahLst/>
              <a:cxnLst/>
              <a:rect l="l" t="t" r="r" b="b"/>
              <a:pathLst>
                <a:path w="28355" h="19181" extrusionOk="0">
                  <a:moveTo>
                    <a:pt x="1950" y="0"/>
                  </a:moveTo>
                  <a:cubicBezTo>
                    <a:pt x="1874" y="0"/>
                    <a:pt x="1792" y="18"/>
                    <a:pt x="1702" y="54"/>
                  </a:cubicBezTo>
                  <a:cubicBezTo>
                    <a:pt x="1235" y="254"/>
                    <a:pt x="1335" y="888"/>
                    <a:pt x="1735" y="1855"/>
                  </a:cubicBezTo>
                  <a:cubicBezTo>
                    <a:pt x="1935" y="2255"/>
                    <a:pt x="2102" y="2689"/>
                    <a:pt x="2236" y="3122"/>
                  </a:cubicBezTo>
                  <a:cubicBezTo>
                    <a:pt x="2269" y="3289"/>
                    <a:pt x="2035" y="3356"/>
                    <a:pt x="1935" y="3423"/>
                  </a:cubicBezTo>
                  <a:cubicBezTo>
                    <a:pt x="1735" y="3523"/>
                    <a:pt x="1368" y="3690"/>
                    <a:pt x="1302" y="3923"/>
                  </a:cubicBezTo>
                  <a:cubicBezTo>
                    <a:pt x="1268" y="4056"/>
                    <a:pt x="1235" y="4157"/>
                    <a:pt x="1168" y="4290"/>
                  </a:cubicBezTo>
                  <a:cubicBezTo>
                    <a:pt x="1035" y="4523"/>
                    <a:pt x="668" y="4590"/>
                    <a:pt x="501" y="4824"/>
                  </a:cubicBezTo>
                  <a:cubicBezTo>
                    <a:pt x="401" y="4990"/>
                    <a:pt x="401" y="5257"/>
                    <a:pt x="301" y="5424"/>
                  </a:cubicBezTo>
                  <a:cubicBezTo>
                    <a:pt x="267" y="5558"/>
                    <a:pt x="167" y="5658"/>
                    <a:pt x="101" y="5791"/>
                  </a:cubicBezTo>
                  <a:cubicBezTo>
                    <a:pt x="1" y="6025"/>
                    <a:pt x="34" y="6325"/>
                    <a:pt x="201" y="6558"/>
                  </a:cubicBezTo>
                  <a:cubicBezTo>
                    <a:pt x="601" y="7392"/>
                    <a:pt x="1335" y="7893"/>
                    <a:pt x="2002" y="8493"/>
                  </a:cubicBezTo>
                  <a:cubicBezTo>
                    <a:pt x="2569" y="9027"/>
                    <a:pt x="3203" y="9327"/>
                    <a:pt x="3870" y="9861"/>
                  </a:cubicBezTo>
                  <a:cubicBezTo>
                    <a:pt x="4504" y="10361"/>
                    <a:pt x="11542" y="18834"/>
                    <a:pt x="13110" y="19134"/>
                  </a:cubicBezTo>
                  <a:cubicBezTo>
                    <a:pt x="13270" y="19166"/>
                    <a:pt x="13431" y="19181"/>
                    <a:pt x="13590" y="19181"/>
                  </a:cubicBezTo>
                  <a:cubicBezTo>
                    <a:pt x="13928" y="19181"/>
                    <a:pt x="14260" y="19114"/>
                    <a:pt x="14578" y="19000"/>
                  </a:cubicBezTo>
                  <a:cubicBezTo>
                    <a:pt x="15979" y="18600"/>
                    <a:pt x="21850" y="16198"/>
                    <a:pt x="24752" y="15198"/>
                  </a:cubicBezTo>
                  <a:cubicBezTo>
                    <a:pt x="26987" y="14030"/>
                    <a:pt x="27687" y="13597"/>
                    <a:pt x="28154" y="10294"/>
                  </a:cubicBezTo>
                  <a:cubicBezTo>
                    <a:pt x="28354" y="8693"/>
                    <a:pt x="26653" y="7592"/>
                    <a:pt x="26653" y="7592"/>
                  </a:cubicBezTo>
                  <a:cubicBezTo>
                    <a:pt x="26653" y="7592"/>
                    <a:pt x="25552" y="7592"/>
                    <a:pt x="22183" y="9427"/>
                  </a:cubicBezTo>
                  <a:cubicBezTo>
                    <a:pt x="19948" y="10628"/>
                    <a:pt x="15478" y="12929"/>
                    <a:pt x="13610" y="13797"/>
                  </a:cubicBezTo>
                  <a:cubicBezTo>
                    <a:pt x="12209" y="12629"/>
                    <a:pt x="6639" y="7959"/>
                    <a:pt x="6439" y="7526"/>
                  </a:cubicBezTo>
                  <a:cubicBezTo>
                    <a:pt x="6172" y="7025"/>
                    <a:pt x="6605" y="6191"/>
                    <a:pt x="6805" y="5724"/>
                  </a:cubicBezTo>
                  <a:cubicBezTo>
                    <a:pt x="7039" y="5257"/>
                    <a:pt x="7473" y="4257"/>
                    <a:pt x="7639" y="3990"/>
                  </a:cubicBezTo>
                  <a:cubicBezTo>
                    <a:pt x="7826" y="3711"/>
                    <a:pt x="7648" y="3577"/>
                    <a:pt x="7357" y="3577"/>
                  </a:cubicBezTo>
                  <a:cubicBezTo>
                    <a:pt x="7125" y="3577"/>
                    <a:pt x="6823" y="3661"/>
                    <a:pt x="6572" y="3823"/>
                  </a:cubicBezTo>
                  <a:cubicBezTo>
                    <a:pt x="6005" y="4190"/>
                    <a:pt x="5538" y="5091"/>
                    <a:pt x="5271" y="5224"/>
                  </a:cubicBezTo>
                  <a:cubicBezTo>
                    <a:pt x="5266" y="5226"/>
                    <a:pt x="5260" y="5227"/>
                    <a:pt x="5254" y="5227"/>
                  </a:cubicBezTo>
                  <a:cubicBezTo>
                    <a:pt x="4955" y="5227"/>
                    <a:pt x="3759" y="2866"/>
                    <a:pt x="3203" y="1721"/>
                  </a:cubicBezTo>
                  <a:cubicBezTo>
                    <a:pt x="2683" y="711"/>
                    <a:pt x="2438" y="0"/>
                    <a:pt x="1950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725;p65">
              <a:extLst>
                <a:ext uri="{FF2B5EF4-FFF2-40B4-BE49-F238E27FC236}">
                  <a16:creationId xmlns:a16="http://schemas.microsoft.com/office/drawing/2014/main" id="{8EEC06C2-AF78-4534-8123-533FCE3A92DF}"/>
                </a:ext>
              </a:extLst>
            </p:cNvPr>
            <p:cNvSpPr/>
            <p:nvPr/>
          </p:nvSpPr>
          <p:spPr>
            <a:xfrm flipH="1">
              <a:off x="1089734" y="2213701"/>
              <a:ext cx="204507" cy="206859"/>
            </a:xfrm>
            <a:custGeom>
              <a:avLst/>
              <a:gdLst/>
              <a:ahLst/>
              <a:cxnLst/>
              <a:rect l="l" t="t" r="r" b="b"/>
              <a:pathLst>
                <a:path w="12510" h="12650" extrusionOk="0">
                  <a:moveTo>
                    <a:pt x="7550" y="1"/>
                  </a:moveTo>
                  <a:cubicBezTo>
                    <a:pt x="7123" y="1"/>
                    <a:pt x="6694" y="29"/>
                    <a:pt x="6272" y="74"/>
                  </a:cubicBezTo>
                  <a:cubicBezTo>
                    <a:pt x="4798" y="266"/>
                    <a:pt x="3324" y="643"/>
                    <a:pt x="1821" y="643"/>
                  </a:cubicBezTo>
                  <a:cubicBezTo>
                    <a:pt x="1759" y="643"/>
                    <a:pt x="1697" y="642"/>
                    <a:pt x="1635" y="641"/>
                  </a:cubicBezTo>
                  <a:cubicBezTo>
                    <a:pt x="1577" y="632"/>
                    <a:pt x="1516" y="628"/>
                    <a:pt x="1455" y="628"/>
                  </a:cubicBezTo>
                  <a:cubicBezTo>
                    <a:pt x="1270" y="628"/>
                    <a:pt x="1076" y="666"/>
                    <a:pt x="901" y="741"/>
                  </a:cubicBezTo>
                  <a:cubicBezTo>
                    <a:pt x="634" y="907"/>
                    <a:pt x="501" y="1241"/>
                    <a:pt x="568" y="1575"/>
                  </a:cubicBezTo>
                  <a:cubicBezTo>
                    <a:pt x="634" y="1875"/>
                    <a:pt x="734" y="2175"/>
                    <a:pt x="901" y="2442"/>
                  </a:cubicBezTo>
                  <a:cubicBezTo>
                    <a:pt x="835" y="2420"/>
                    <a:pt x="767" y="2409"/>
                    <a:pt x="699" y="2409"/>
                  </a:cubicBezTo>
                  <a:cubicBezTo>
                    <a:pt x="463" y="2409"/>
                    <a:pt x="238" y="2542"/>
                    <a:pt x="134" y="2776"/>
                  </a:cubicBezTo>
                  <a:cubicBezTo>
                    <a:pt x="34" y="2942"/>
                    <a:pt x="0" y="3142"/>
                    <a:pt x="0" y="3343"/>
                  </a:cubicBezTo>
                  <a:cubicBezTo>
                    <a:pt x="0" y="3443"/>
                    <a:pt x="0" y="3543"/>
                    <a:pt x="34" y="3643"/>
                  </a:cubicBezTo>
                  <a:cubicBezTo>
                    <a:pt x="234" y="5144"/>
                    <a:pt x="1602" y="6078"/>
                    <a:pt x="2369" y="7279"/>
                  </a:cubicBezTo>
                  <a:cubicBezTo>
                    <a:pt x="2536" y="7546"/>
                    <a:pt x="2736" y="7812"/>
                    <a:pt x="2903" y="8079"/>
                  </a:cubicBezTo>
                  <a:cubicBezTo>
                    <a:pt x="3003" y="8213"/>
                    <a:pt x="3470" y="8613"/>
                    <a:pt x="3470" y="8780"/>
                  </a:cubicBezTo>
                  <a:lnTo>
                    <a:pt x="6639" y="12649"/>
                  </a:lnTo>
                  <a:cubicBezTo>
                    <a:pt x="6538" y="10881"/>
                    <a:pt x="12509" y="9213"/>
                    <a:pt x="12409" y="6645"/>
                  </a:cubicBezTo>
                  <a:cubicBezTo>
                    <a:pt x="12376" y="6011"/>
                    <a:pt x="12309" y="5377"/>
                    <a:pt x="12209" y="4777"/>
                  </a:cubicBezTo>
                  <a:cubicBezTo>
                    <a:pt x="12209" y="4410"/>
                    <a:pt x="12276" y="4043"/>
                    <a:pt x="12376" y="3710"/>
                  </a:cubicBezTo>
                  <a:cubicBezTo>
                    <a:pt x="12409" y="3343"/>
                    <a:pt x="12376" y="3009"/>
                    <a:pt x="12243" y="2675"/>
                  </a:cubicBezTo>
                  <a:cubicBezTo>
                    <a:pt x="11976" y="1908"/>
                    <a:pt x="11475" y="1274"/>
                    <a:pt x="10775" y="841"/>
                  </a:cubicBezTo>
                  <a:cubicBezTo>
                    <a:pt x="9848" y="207"/>
                    <a:pt x="8708" y="1"/>
                    <a:pt x="7550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726;p65">
              <a:extLst>
                <a:ext uri="{FF2B5EF4-FFF2-40B4-BE49-F238E27FC236}">
                  <a16:creationId xmlns:a16="http://schemas.microsoft.com/office/drawing/2014/main" id="{217FC13A-D5F6-4E75-BCE0-F9C55DC13CEF}"/>
                </a:ext>
              </a:extLst>
            </p:cNvPr>
            <p:cNvSpPr/>
            <p:nvPr/>
          </p:nvSpPr>
          <p:spPr>
            <a:xfrm flipH="1">
              <a:off x="1283860" y="2333810"/>
              <a:ext cx="16920" cy="33294"/>
            </a:xfrm>
            <a:custGeom>
              <a:avLst/>
              <a:gdLst/>
              <a:ahLst/>
              <a:cxnLst/>
              <a:rect l="l" t="t" r="r" b="b"/>
              <a:pathLst>
                <a:path w="1035" h="2036" extrusionOk="0">
                  <a:moveTo>
                    <a:pt x="1034" y="0"/>
                  </a:moveTo>
                  <a:cubicBezTo>
                    <a:pt x="1034" y="1"/>
                    <a:pt x="0" y="1535"/>
                    <a:pt x="134" y="1702"/>
                  </a:cubicBezTo>
                  <a:cubicBezTo>
                    <a:pt x="400" y="1835"/>
                    <a:pt x="667" y="1969"/>
                    <a:pt x="934" y="2035"/>
                  </a:cubicBezTo>
                  <a:lnTo>
                    <a:pt x="1034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727;p65">
              <a:extLst>
                <a:ext uri="{FF2B5EF4-FFF2-40B4-BE49-F238E27FC236}">
                  <a16:creationId xmlns:a16="http://schemas.microsoft.com/office/drawing/2014/main" id="{012BF402-AE98-45F5-A5A4-54120739AF6D}"/>
                </a:ext>
              </a:extLst>
            </p:cNvPr>
            <p:cNvSpPr/>
            <p:nvPr/>
          </p:nvSpPr>
          <p:spPr>
            <a:xfrm flipH="1">
              <a:off x="1111002" y="2247681"/>
              <a:ext cx="180509" cy="185192"/>
            </a:xfrm>
            <a:custGeom>
              <a:avLst/>
              <a:gdLst/>
              <a:ahLst/>
              <a:cxnLst/>
              <a:rect l="l" t="t" r="r" b="b"/>
              <a:pathLst>
                <a:path w="11042" h="11325" extrusionOk="0">
                  <a:moveTo>
                    <a:pt x="5724" y="0"/>
                  </a:moveTo>
                  <a:cubicBezTo>
                    <a:pt x="4785" y="0"/>
                    <a:pt x="4018" y="199"/>
                    <a:pt x="3636" y="397"/>
                  </a:cubicBezTo>
                  <a:cubicBezTo>
                    <a:pt x="2635" y="931"/>
                    <a:pt x="901" y="1865"/>
                    <a:pt x="434" y="5501"/>
                  </a:cubicBezTo>
                  <a:cubicBezTo>
                    <a:pt x="0" y="9204"/>
                    <a:pt x="834" y="10505"/>
                    <a:pt x="1335" y="11005"/>
                  </a:cubicBezTo>
                  <a:cubicBezTo>
                    <a:pt x="1558" y="11208"/>
                    <a:pt x="2312" y="11324"/>
                    <a:pt x="3079" y="11324"/>
                  </a:cubicBezTo>
                  <a:cubicBezTo>
                    <a:pt x="3573" y="11324"/>
                    <a:pt x="4071" y="11276"/>
                    <a:pt x="4437" y="11172"/>
                  </a:cubicBezTo>
                  <a:cubicBezTo>
                    <a:pt x="5604" y="10805"/>
                    <a:pt x="8173" y="9571"/>
                    <a:pt x="9340" y="7636"/>
                  </a:cubicBezTo>
                  <a:cubicBezTo>
                    <a:pt x="10741" y="5368"/>
                    <a:pt x="11041" y="2365"/>
                    <a:pt x="9440" y="1165"/>
                  </a:cubicBezTo>
                  <a:cubicBezTo>
                    <a:pt x="8193" y="278"/>
                    <a:pt x="6837" y="0"/>
                    <a:pt x="5724" y="0"/>
                  </a:cubicBezTo>
                  <a:close/>
                </a:path>
              </a:pathLst>
            </a:custGeom>
            <a:solidFill>
              <a:srgbClr val="FFA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728;p65">
              <a:extLst>
                <a:ext uri="{FF2B5EF4-FFF2-40B4-BE49-F238E27FC236}">
                  <a16:creationId xmlns:a16="http://schemas.microsoft.com/office/drawing/2014/main" id="{2D00EC4A-2710-47BF-A2C7-D6E6FCDC5675}"/>
                </a:ext>
              </a:extLst>
            </p:cNvPr>
            <p:cNvSpPr/>
            <p:nvPr/>
          </p:nvSpPr>
          <p:spPr>
            <a:xfrm flipH="1">
              <a:off x="1227151" y="2420544"/>
              <a:ext cx="40918" cy="12444"/>
            </a:xfrm>
            <a:custGeom>
              <a:avLst/>
              <a:gdLst/>
              <a:ahLst/>
              <a:cxnLst/>
              <a:rect l="l" t="t" r="r" b="b"/>
              <a:pathLst>
                <a:path w="2503" h="761" extrusionOk="0">
                  <a:moveTo>
                    <a:pt x="2502" y="0"/>
                  </a:moveTo>
                  <a:cubicBezTo>
                    <a:pt x="2102" y="200"/>
                    <a:pt x="1702" y="300"/>
                    <a:pt x="1302" y="401"/>
                  </a:cubicBezTo>
                  <a:cubicBezTo>
                    <a:pt x="976" y="476"/>
                    <a:pt x="651" y="513"/>
                    <a:pt x="326" y="513"/>
                  </a:cubicBezTo>
                  <a:cubicBezTo>
                    <a:pt x="217" y="513"/>
                    <a:pt x="109" y="509"/>
                    <a:pt x="1" y="501"/>
                  </a:cubicBezTo>
                  <a:lnTo>
                    <a:pt x="1" y="501"/>
                  </a:lnTo>
                  <a:cubicBezTo>
                    <a:pt x="302" y="663"/>
                    <a:pt x="973" y="761"/>
                    <a:pt x="1645" y="761"/>
                  </a:cubicBezTo>
                  <a:cubicBezTo>
                    <a:pt x="1941" y="761"/>
                    <a:pt x="2237" y="742"/>
                    <a:pt x="2502" y="701"/>
                  </a:cubicBezTo>
                  <a:lnTo>
                    <a:pt x="2502" y="0"/>
                  </a:lnTo>
                  <a:close/>
                </a:path>
              </a:pathLst>
            </a:custGeom>
            <a:solidFill>
              <a:srgbClr val="F28F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729;p65">
              <a:extLst>
                <a:ext uri="{FF2B5EF4-FFF2-40B4-BE49-F238E27FC236}">
                  <a16:creationId xmlns:a16="http://schemas.microsoft.com/office/drawing/2014/main" id="{D4D9B252-CEF4-422D-833B-585F0596947B}"/>
                </a:ext>
              </a:extLst>
            </p:cNvPr>
            <p:cNvSpPr/>
            <p:nvPr/>
          </p:nvSpPr>
          <p:spPr>
            <a:xfrm flipH="1">
              <a:off x="1028120" y="2216415"/>
              <a:ext cx="238314" cy="279088"/>
            </a:xfrm>
            <a:custGeom>
              <a:avLst/>
              <a:gdLst/>
              <a:ahLst/>
              <a:cxnLst/>
              <a:rect l="l" t="t" r="r" b="b"/>
              <a:pathLst>
                <a:path w="14578" h="17067" extrusionOk="0">
                  <a:moveTo>
                    <a:pt x="11379" y="1"/>
                  </a:moveTo>
                  <a:cubicBezTo>
                    <a:pt x="10949" y="1"/>
                    <a:pt x="10514" y="100"/>
                    <a:pt x="10108" y="308"/>
                  </a:cubicBezTo>
                  <a:cubicBezTo>
                    <a:pt x="9274" y="741"/>
                    <a:pt x="9174" y="1309"/>
                    <a:pt x="9407" y="2009"/>
                  </a:cubicBezTo>
                  <a:cubicBezTo>
                    <a:pt x="9141" y="1842"/>
                    <a:pt x="8874" y="1676"/>
                    <a:pt x="8573" y="1575"/>
                  </a:cubicBezTo>
                  <a:cubicBezTo>
                    <a:pt x="8440" y="1509"/>
                    <a:pt x="8307" y="1475"/>
                    <a:pt x="8173" y="1442"/>
                  </a:cubicBezTo>
                  <a:cubicBezTo>
                    <a:pt x="7439" y="1240"/>
                    <a:pt x="6685" y="1139"/>
                    <a:pt x="5933" y="1139"/>
                  </a:cubicBezTo>
                  <a:cubicBezTo>
                    <a:pt x="5318" y="1139"/>
                    <a:pt x="4704" y="1207"/>
                    <a:pt x="4104" y="1342"/>
                  </a:cubicBezTo>
                  <a:cubicBezTo>
                    <a:pt x="3436" y="1475"/>
                    <a:pt x="2769" y="1709"/>
                    <a:pt x="2169" y="2009"/>
                  </a:cubicBezTo>
                  <a:lnTo>
                    <a:pt x="1669" y="2209"/>
                  </a:lnTo>
                  <a:cubicBezTo>
                    <a:pt x="1268" y="2376"/>
                    <a:pt x="868" y="2576"/>
                    <a:pt x="501" y="2876"/>
                  </a:cubicBezTo>
                  <a:cubicBezTo>
                    <a:pt x="334" y="3010"/>
                    <a:pt x="201" y="3210"/>
                    <a:pt x="101" y="3410"/>
                  </a:cubicBezTo>
                  <a:cubicBezTo>
                    <a:pt x="34" y="3610"/>
                    <a:pt x="1" y="3810"/>
                    <a:pt x="1" y="4011"/>
                  </a:cubicBezTo>
                  <a:cubicBezTo>
                    <a:pt x="67" y="4578"/>
                    <a:pt x="434" y="5078"/>
                    <a:pt x="968" y="5311"/>
                  </a:cubicBezTo>
                  <a:cubicBezTo>
                    <a:pt x="668" y="5678"/>
                    <a:pt x="601" y="6145"/>
                    <a:pt x="701" y="6612"/>
                  </a:cubicBezTo>
                  <a:cubicBezTo>
                    <a:pt x="868" y="7113"/>
                    <a:pt x="1202" y="7580"/>
                    <a:pt x="1635" y="7913"/>
                  </a:cubicBezTo>
                  <a:cubicBezTo>
                    <a:pt x="1635" y="7947"/>
                    <a:pt x="1669" y="7980"/>
                    <a:pt x="1702" y="7980"/>
                  </a:cubicBezTo>
                  <a:cubicBezTo>
                    <a:pt x="1769" y="7980"/>
                    <a:pt x="1802" y="7980"/>
                    <a:pt x="1869" y="7947"/>
                  </a:cubicBezTo>
                  <a:cubicBezTo>
                    <a:pt x="2400" y="7583"/>
                    <a:pt x="2743" y="7009"/>
                    <a:pt x="3371" y="7009"/>
                  </a:cubicBezTo>
                  <a:cubicBezTo>
                    <a:pt x="3492" y="7009"/>
                    <a:pt x="3624" y="7031"/>
                    <a:pt x="3770" y="7079"/>
                  </a:cubicBezTo>
                  <a:cubicBezTo>
                    <a:pt x="4938" y="7446"/>
                    <a:pt x="4904" y="9381"/>
                    <a:pt x="3903" y="10048"/>
                  </a:cubicBezTo>
                  <a:cubicBezTo>
                    <a:pt x="3741" y="10157"/>
                    <a:pt x="3559" y="10216"/>
                    <a:pt x="3378" y="10216"/>
                  </a:cubicBezTo>
                  <a:cubicBezTo>
                    <a:pt x="3226" y="10216"/>
                    <a:pt x="3074" y="10173"/>
                    <a:pt x="2936" y="10082"/>
                  </a:cubicBezTo>
                  <a:lnTo>
                    <a:pt x="2936" y="10082"/>
                  </a:lnTo>
                  <a:cubicBezTo>
                    <a:pt x="2936" y="10082"/>
                    <a:pt x="3236" y="12984"/>
                    <a:pt x="2502" y="13751"/>
                  </a:cubicBezTo>
                  <a:cubicBezTo>
                    <a:pt x="2029" y="14263"/>
                    <a:pt x="1347" y="14368"/>
                    <a:pt x="867" y="14368"/>
                  </a:cubicBezTo>
                  <a:cubicBezTo>
                    <a:pt x="535" y="14368"/>
                    <a:pt x="301" y="14318"/>
                    <a:pt x="301" y="14318"/>
                  </a:cubicBezTo>
                  <a:lnTo>
                    <a:pt x="301" y="14318"/>
                  </a:lnTo>
                  <a:cubicBezTo>
                    <a:pt x="301" y="14318"/>
                    <a:pt x="880" y="17067"/>
                    <a:pt x="4813" y="17067"/>
                  </a:cubicBezTo>
                  <a:cubicBezTo>
                    <a:pt x="5103" y="17067"/>
                    <a:pt x="5411" y="17052"/>
                    <a:pt x="5738" y="17020"/>
                  </a:cubicBezTo>
                  <a:cubicBezTo>
                    <a:pt x="9774" y="16620"/>
                    <a:pt x="9974" y="14118"/>
                    <a:pt x="9974" y="14118"/>
                  </a:cubicBezTo>
                  <a:lnTo>
                    <a:pt x="9974" y="14118"/>
                  </a:lnTo>
                  <a:cubicBezTo>
                    <a:pt x="10108" y="15052"/>
                    <a:pt x="9741" y="16019"/>
                    <a:pt x="9007" y="16620"/>
                  </a:cubicBezTo>
                  <a:cubicBezTo>
                    <a:pt x="9007" y="16620"/>
                    <a:pt x="9136" y="16632"/>
                    <a:pt x="9348" y="16632"/>
                  </a:cubicBezTo>
                  <a:cubicBezTo>
                    <a:pt x="10161" y="16632"/>
                    <a:pt x="12203" y="16444"/>
                    <a:pt x="12943" y="14618"/>
                  </a:cubicBezTo>
                  <a:cubicBezTo>
                    <a:pt x="13610" y="12917"/>
                    <a:pt x="12076" y="11749"/>
                    <a:pt x="11676" y="9581"/>
                  </a:cubicBezTo>
                  <a:cubicBezTo>
                    <a:pt x="11509" y="8714"/>
                    <a:pt x="11909" y="6946"/>
                    <a:pt x="11842" y="5512"/>
                  </a:cubicBezTo>
                  <a:lnTo>
                    <a:pt x="11842" y="5512"/>
                  </a:lnTo>
                  <a:cubicBezTo>
                    <a:pt x="11887" y="5517"/>
                    <a:pt x="11932" y="5520"/>
                    <a:pt x="11978" y="5520"/>
                  </a:cubicBezTo>
                  <a:cubicBezTo>
                    <a:pt x="12209" y="5520"/>
                    <a:pt x="12454" y="5450"/>
                    <a:pt x="12676" y="5311"/>
                  </a:cubicBezTo>
                  <a:cubicBezTo>
                    <a:pt x="14044" y="4611"/>
                    <a:pt x="14578" y="2910"/>
                    <a:pt x="13877" y="1542"/>
                  </a:cubicBezTo>
                  <a:cubicBezTo>
                    <a:pt x="13385" y="557"/>
                    <a:pt x="12397" y="1"/>
                    <a:pt x="11379" y="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730;p65">
              <a:extLst>
                <a:ext uri="{FF2B5EF4-FFF2-40B4-BE49-F238E27FC236}">
                  <a16:creationId xmlns:a16="http://schemas.microsoft.com/office/drawing/2014/main" id="{C9E66ADE-B735-4CC2-BD79-9D7B378BE458}"/>
                </a:ext>
              </a:extLst>
            </p:cNvPr>
            <p:cNvSpPr/>
            <p:nvPr/>
          </p:nvSpPr>
          <p:spPr>
            <a:xfrm flipH="1">
              <a:off x="1231516" y="2340024"/>
              <a:ext cx="21284" cy="27619"/>
            </a:xfrm>
            <a:custGeom>
              <a:avLst/>
              <a:gdLst/>
              <a:ahLst/>
              <a:cxnLst/>
              <a:rect l="l" t="t" r="r" b="b"/>
              <a:pathLst>
                <a:path w="1302" h="1689" extrusionOk="0">
                  <a:moveTo>
                    <a:pt x="995" y="0"/>
                  </a:moveTo>
                  <a:cubicBezTo>
                    <a:pt x="632" y="0"/>
                    <a:pt x="298" y="223"/>
                    <a:pt x="167" y="588"/>
                  </a:cubicBezTo>
                  <a:cubicBezTo>
                    <a:pt x="1" y="1021"/>
                    <a:pt x="234" y="1522"/>
                    <a:pt x="701" y="1689"/>
                  </a:cubicBezTo>
                  <a:lnTo>
                    <a:pt x="1302" y="54"/>
                  </a:lnTo>
                  <a:cubicBezTo>
                    <a:pt x="1200" y="18"/>
                    <a:pt x="1096" y="0"/>
                    <a:pt x="995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735558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ระดับข้อมูลจากวรรณกรรม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3F52067-C1CB-4D2F-B046-C8CC54BDB9B9}"/>
              </a:ext>
            </a:extLst>
          </p:cNvPr>
          <p:cNvSpPr txBox="1"/>
          <p:nvPr/>
        </p:nvSpPr>
        <p:spPr>
          <a:xfrm>
            <a:off x="446169" y="941222"/>
            <a:ext cx="8251662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แหล่งข้อมูลปฐมภูมิ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(Primary source)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แหล่งข้อมูลที่นักวิจัยรวบรวมมาด้วยตัวเอง ส่วนมากเป็นข้อมูลดิบ ยังไม่มีการตีความหมายหรือเผยแพร่มาก่อน ข้อมูลส่วนมากเป็นข้อเขียนเตือนความจำ จดหมาย แบบสอบถาม แบบสัมภาษณ์ โดย</a:t>
            </a:r>
            <a:r>
              <a:rPr lang="th-TH" sz="2400" b="1" dirty="0">
                <a:solidFill>
                  <a:schemeClr val="accent5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แหล่งข้อมูลนี้มีความน่าเชื่อถือมากที่สุด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เนื่องยังไม่มีการดำเนินการใดๆ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แหล่งข้อมูลทุติยภูมิ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(Secondary source)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 หมายถึง ข้อมูลที่นักวิจัยเก็บมาจากผู้อื่น โดยผ่านการตีความหมายมาแล้ว เช่น สารานุกรม หนังสือเรียน นิตยสาร รายงานวิจัย บทความวิจัย และอื่นๆ หากเป็นข้อมูลในองค์กร เช่น การสรุปการวิเคราะห์ยอดขาย รายงานประจำปี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แหล่งข้อมูลตติยภูมิ 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(Tertiary source)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อาจเป็นการตีความหมายจากแหล่งทุติยภูมิ แต่โดยทั่วไปมักอยู่ในดัชนี บรรณานุกรรม หรือ 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Internet</a:t>
            </a:r>
          </a:p>
        </p:txBody>
      </p:sp>
    </p:spTree>
    <p:extLst>
      <p:ext uri="{BB962C8B-B14F-4D97-AF65-F5344CB8AC3E}">
        <p14:creationId xmlns:p14="http://schemas.microsoft.com/office/powerpoint/2010/main" val="19934517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2"/>
          <p:cNvSpPr/>
          <p:nvPr/>
        </p:nvSpPr>
        <p:spPr>
          <a:xfrm>
            <a:off x="6012925" y="827850"/>
            <a:ext cx="3803700" cy="3803700"/>
          </a:xfrm>
          <a:prstGeom prst="ellipse">
            <a:avLst/>
          </a:prstGeom>
          <a:solidFill>
            <a:srgbClr val="F7D990">
              <a:alpha val="446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32"/>
          <p:cNvSpPr txBox="1">
            <a:spLocks noGrp="1"/>
          </p:cNvSpPr>
          <p:nvPr>
            <p:ph type="title"/>
          </p:nvPr>
        </p:nvSpPr>
        <p:spPr>
          <a:xfrm>
            <a:off x="412528" y="123478"/>
            <a:ext cx="3817500" cy="119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solidFill>
                  <a:schemeClr val="accent2">
                    <a:lumMod val="75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การสืบค้นงานวิจัย</a:t>
            </a:r>
            <a:endParaRPr b="1" dirty="0">
              <a:solidFill>
                <a:schemeClr val="accent2">
                  <a:lumMod val="75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398" name="Google Shape;398;p32"/>
          <p:cNvGrpSpPr/>
          <p:nvPr/>
        </p:nvGrpSpPr>
        <p:grpSpPr>
          <a:xfrm>
            <a:off x="6835418" y="3069028"/>
            <a:ext cx="2504836" cy="1892415"/>
            <a:chOff x="232575" y="344850"/>
            <a:chExt cx="7164875" cy="5023875"/>
          </a:xfrm>
        </p:grpSpPr>
        <p:sp>
          <p:nvSpPr>
            <p:cNvPr id="399" name="Google Shape;399;p32"/>
            <p:cNvSpPr/>
            <p:nvPr/>
          </p:nvSpPr>
          <p:spPr>
            <a:xfrm>
              <a:off x="316625" y="3546750"/>
              <a:ext cx="2930225" cy="1821975"/>
            </a:xfrm>
            <a:custGeom>
              <a:avLst/>
              <a:gdLst/>
              <a:ahLst/>
              <a:cxnLst/>
              <a:rect l="l" t="t" r="r" b="b"/>
              <a:pathLst>
                <a:path w="117209" h="72879" extrusionOk="0">
                  <a:moveTo>
                    <a:pt x="0" y="0"/>
                  </a:moveTo>
                  <a:lnTo>
                    <a:pt x="0" y="5207"/>
                  </a:lnTo>
                  <a:lnTo>
                    <a:pt x="117209" y="72878"/>
                  </a:lnTo>
                  <a:lnTo>
                    <a:pt x="117209" y="676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2"/>
            <p:cNvSpPr/>
            <p:nvPr/>
          </p:nvSpPr>
          <p:spPr>
            <a:xfrm>
              <a:off x="3246825" y="2896125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7"/>
                  </a:lnTo>
                  <a:lnTo>
                    <a:pt x="1" y="98903"/>
                  </a:lnTo>
                  <a:lnTo>
                    <a:pt x="162290" y="5217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2"/>
            <p:cNvSpPr/>
            <p:nvPr/>
          </p:nvSpPr>
          <p:spPr>
            <a:xfrm>
              <a:off x="232575" y="2812775"/>
              <a:ext cx="7164875" cy="2439475"/>
            </a:xfrm>
            <a:custGeom>
              <a:avLst/>
              <a:gdLst/>
              <a:ahLst/>
              <a:cxnLst/>
              <a:rect l="l" t="t" r="r" b="b"/>
              <a:pathLst>
                <a:path w="286595" h="97579" extrusionOk="0">
                  <a:moveTo>
                    <a:pt x="282866" y="1"/>
                  </a:moveTo>
                  <a:lnTo>
                    <a:pt x="272101" y="1000"/>
                  </a:lnTo>
                  <a:lnTo>
                    <a:pt x="23749" y="24106"/>
                  </a:lnTo>
                  <a:lnTo>
                    <a:pt x="21773" y="24306"/>
                  </a:lnTo>
                  <a:lnTo>
                    <a:pt x="11142" y="25281"/>
                  </a:lnTo>
                  <a:lnTo>
                    <a:pt x="3639" y="25992"/>
                  </a:lnTo>
                  <a:lnTo>
                    <a:pt x="3351" y="26013"/>
                  </a:lnTo>
                  <a:cubicBezTo>
                    <a:pt x="3351" y="26013"/>
                    <a:pt x="2774" y="26370"/>
                    <a:pt x="1953" y="26879"/>
                  </a:cubicBezTo>
                  <a:cubicBezTo>
                    <a:pt x="1708" y="27036"/>
                    <a:pt x="1466" y="27190"/>
                    <a:pt x="1199" y="27368"/>
                  </a:cubicBezTo>
                  <a:cubicBezTo>
                    <a:pt x="1" y="28101"/>
                    <a:pt x="755" y="29720"/>
                    <a:pt x="2885" y="30942"/>
                  </a:cubicBezTo>
                  <a:lnTo>
                    <a:pt x="4571" y="31918"/>
                  </a:lnTo>
                  <a:lnTo>
                    <a:pt x="8901" y="34405"/>
                  </a:lnTo>
                  <a:lnTo>
                    <a:pt x="17669" y="39465"/>
                  </a:lnTo>
                  <a:lnTo>
                    <a:pt x="20332" y="41018"/>
                  </a:lnTo>
                  <a:lnTo>
                    <a:pt x="116730" y="96663"/>
                  </a:lnTo>
                  <a:cubicBezTo>
                    <a:pt x="117795" y="97273"/>
                    <a:pt x="119187" y="97578"/>
                    <a:pt x="120577" y="97578"/>
                  </a:cubicBezTo>
                  <a:cubicBezTo>
                    <a:pt x="121967" y="97578"/>
                    <a:pt x="123354" y="97273"/>
                    <a:pt x="124409" y="96663"/>
                  </a:cubicBezTo>
                  <a:lnTo>
                    <a:pt x="283820" y="4640"/>
                  </a:lnTo>
                  <a:cubicBezTo>
                    <a:pt x="285951" y="3418"/>
                    <a:pt x="286595" y="1865"/>
                    <a:pt x="285263" y="1199"/>
                  </a:cubicBezTo>
                  <a:lnTo>
                    <a:pt x="2828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2"/>
            <p:cNvSpPr/>
            <p:nvPr/>
          </p:nvSpPr>
          <p:spPr>
            <a:xfrm>
              <a:off x="316625" y="990425"/>
              <a:ext cx="6987450" cy="4034250"/>
            </a:xfrm>
            <a:custGeom>
              <a:avLst/>
              <a:gdLst/>
              <a:ahLst/>
              <a:cxnLst/>
              <a:rect l="l" t="t" r="r" b="b"/>
              <a:pathLst>
                <a:path w="279498" h="161370" extrusionOk="0">
                  <a:moveTo>
                    <a:pt x="162289" y="0"/>
                  </a:moveTo>
                  <a:lnTo>
                    <a:pt x="0" y="93699"/>
                  </a:lnTo>
                  <a:lnTo>
                    <a:pt x="117209" y="161370"/>
                  </a:lnTo>
                  <a:lnTo>
                    <a:pt x="279498" y="67671"/>
                  </a:lnTo>
                  <a:lnTo>
                    <a:pt x="16228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2"/>
            <p:cNvSpPr/>
            <p:nvPr/>
          </p:nvSpPr>
          <p:spPr>
            <a:xfrm>
              <a:off x="4251150" y="1186275"/>
              <a:ext cx="245300" cy="128900"/>
            </a:xfrm>
            <a:custGeom>
              <a:avLst/>
              <a:gdLst/>
              <a:ahLst/>
              <a:cxnLst/>
              <a:rect l="l" t="t" r="r" b="b"/>
              <a:pathLst>
                <a:path w="9812" h="5156" extrusionOk="0">
                  <a:moveTo>
                    <a:pt x="4902" y="1"/>
                  </a:moveTo>
                  <a:cubicBezTo>
                    <a:pt x="4688" y="1"/>
                    <a:pt x="4474" y="10"/>
                    <a:pt x="4262" y="27"/>
                  </a:cubicBezTo>
                  <a:cubicBezTo>
                    <a:pt x="3529" y="70"/>
                    <a:pt x="2818" y="248"/>
                    <a:pt x="2219" y="536"/>
                  </a:cubicBezTo>
                  <a:cubicBezTo>
                    <a:pt x="2060" y="601"/>
                    <a:pt x="1906" y="676"/>
                    <a:pt x="1753" y="760"/>
                  </a:cubicBezTo>
                  <a:cubicBezTo>
                    <a:pt x="0" y="1758"/>
                    <a:pt x="22" y="3399"/>
                    <a:pt x="1753" y="4398"/>
                  </a:cubicBezTo>
                  <a:cubicBezTo>
                    <a:pt x="2648" y="4909"/>
                    <a:pt x="3809" y="5155"/>
                    <a:pt x="4961" y="5155"/>
                  </a:cubicBezTo>
                  <a:cubicBezTo>
                    <a:pt x="5009" y="5155"/>
                    <a:pt x="5058" y="5155"/>
                    <a:pt x="5106" y="5154"/>
                  </a:cubicBezTo>
                  <a:cubicBezTo>
                    <a:pt x="5776" y="5135"/>
                    <a:pt x="6442" y="5023"/>
                    <a:pt x="7080" y="4821"/>
                  </a:cubicBezTo>
                  <a:cubicBezTo>
                    <a:pt x="7436" y="4709"/>
                    <a:pt x="7769" y="4576"/>
                    <a:pt x="8057" y="4398"/>
                  </a:cubicBezTo>
                  <a:cubicBezTo>
                    <a:pt x="9812" y="3399"/>
                    <a:pt x="9812" y="1758"/>
                    <a:pt x="8057" y="760"/>
                  </a:cubicBezTo>
                  <a:cubicBezTo>
                    <a:pt x="7197" y="254"/>
                    <a:pt x="6052" y="1"/>
                    <a:pt x="490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2"/>
            <p:cNvSpPr/>
            <p:nvPr/>
          </p:nvSpPr>
          <p:spPr>
            <a:xfrm>
              <a:off x="3736200" y="1483700"/>
              <a:ext cx="244725" cy="129425"/>
            </a:xfrm>
            <a:custGeom>
              <a:avLst/>
              <a:gdLst/>
              <a:ahLst/>
              <a:cxnLst/>
              <a:rect l="l" t="t" r="r" b="b"/>
              <a:pathLst>
                <a:path w="9789" h="5177" extrusionOk="0">
                  <a:moveTo>
                    <a:pt x="4880" y="1"/>
                  </a:moveTo>
                  <a:cubicBezTo>
                    <a:pt x="4666" y="1"/>
                    <a:pt x="4453" y="9"/>
                    <a:pt x="4241" y="27"/>
                  </a:cubicBezTo>
                  <a:cubicBezTo>
                    <a:pt x="3530" y="70"/>
                    <a:pt x="2821" y="248"/>
                    <a:pt x="2222" y="536"/>
                  </a:cubicBezTo>
                  <a:cubicBezTo>
                    <a:pt x="2061" y="603"/>
                    <a:pt x="1906" y="676"/>
                    <a:pt x="1756" y="759"/>
                  </a:cubicBezTo>
                  <a:cubicBezTo>
                    <a:pt x="1" y="1758"/>
                    <a:pt x="1" y="3399"/>
                    <a:pt x="1756" y="4398"/>
                  </a:cubicBezTo>
                  <a:cubicBezTo>
                    <a:pt x="2653" y="4911"/>
                    <a:pt x="3797" y="5176"/>
                    <a:pt x="4950" y="5176"/>
                  </a:cubicBezTo>
                  <a:cubicBezTo>
                    <a:pt x="4995" y="5176"/>
                    <a:pt x="5040" y="5176"/>
                    <a:pt x="5085" y="5175"/>
                  </a:cubicBezTo>
                  <a:cubicBezTo>
                    <a:pt x="5772" y="5154"/>
                    <a:pt x="6438" y="5042"/>
                    <a:pt x="7037" y="4842"/>
                  </a:cubicBezTo>
                  <a:cubicBezTo>
                    <a:pt x="7394" y="4735"/>
                    <a:pt x="7735" y="4587"/>
                    <a:pt x="8057" y="4398"/>
                  </a:cubicBezTo>
                  <a:cubicBezTo>
                    <a:pt x="9789" y="3399"/>
                    <a:pt x="9789" y="1758"/>
                    <a:pt x="8057" y="759"/>
                  </a:cubicBezTo>
                  <a:cubicBezTo>
                    <a:pt x="7179" y="254"/>
                    <a:pt x="6030" y="1"/>
                    <a:pt x="4880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2"/>
            <p:cNvSpPr/>
            <p:nvPr/>
          </p:nvSpPr>
          <p:spPr>
            <a:xfrm>
              <a:off x="3221275" y="1780875"/>
              <a:ext cx="244700" cy="129675"/>
            </a:xfrm>
            <a:custGeom>
              <a:avLst/>
              <a:gdLst/>
              <a:ahLst/>
              <a:cxnLst/>
              <a:rect l="l" t="t" r="r" b="b"/>
              <a:pathLst>
                <a:path w="9788" h="5187" extrusionOk="0">
                  <a:moveTo>
                    <a:pt x="4921" y="1"/>
                  </a:moveTo>
                  <a:cubicBezTo>
                    <a:pt x="4678" y="1"/>
                    <a:pt x="4435" y="13"/>
                    <a:pt x="4195" y="37"/>
                  </a:cubicBezTo>
                  <a:cubicBezTo>
                    <a:pt x="3484" y="103"/>
                    <a:pt x="2818" y="258"/>
                    <a:pt x="2219" y="546"/>
                  </a:cubicBezTo>
                  <a:cubicBezTo>
                    <a:pt x="2041" y="591"/>
                    <a:pt x="1886" y="679"/>
                    <a:pt x="1731" y="769"/>
                  </a:cubicBezTo>
                  <a:cubicBezTo>
                    <a:pt x="0" y="1768"/>
                    <a:pt x="0" y="3411"/>
                    <a:pt x="1731" y="4410"/>
                  </a:cubicBezTo>
                  <a:cubicBezTo>
                    <a:pt x="2603" y="4921"/>
                    <a:pt x="3763" y="5186"/>
                    <a:pt x="4893" y="5186"/>
                  </a:cubicBezTo>
                  <a:cubicBezTo>
                    <a:pt x="4941" y="5186"/>
                    <a:pt x="4989" y="5186"/>
                    <a:pt x="5037" y="5185"/>
                  </a:cubicBezTo>
                  <a:cubicBezTo>
                    <a:pt x="5726" y="5164"/>
                    <a:pt x="6414" y="5052"/>
                    <a:pt x="7013" y="4852"/>
                  </a:cubicBezTo>
                  <a:cubicBezTo>
                    <a:pt x="7376" y="4745"/>
                    <a:pt x="7728" y="4597"/>
                    <a:pt x="8057" y="4410"/>
                  </a:cubicBezTo>
                  <a:cubicBezTo>
                    <a:pt x="9788" y="3411"/>
                    <a:pt x="9788" y="1768"/>
                    <a:pt x="8033" y="769"/>
                  </a:cubicBezTo>
                  <a:cubicBezTo>
                    <a:pt x="7176" y="258"/>
                    <a:pt x="6047" y="1"/>
                    <a:pt x="4921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2"/>
            <p:cNvSpPr/>
            <p:nvPr/>
          </p:nvSpPr>
          <p:spPr>
            <a:xfrm>
              <a:off x="2705750" y="2078900"/>
              <a:ext cx="244750" cy="129100"/>
            </a:xfrm>
            <a:custGeom>
              <a:avLst/>
              <a:gdLst/>
              <a:ahLst/>
              <a:cxnLst/>
              <a:rect l="l" t="t" r="r" b="b"/>
              <a:pathLst>
                <a:path w="9790" h="5164" extrusionOk="0">
                  <a:moveTo>
                    <a:pt x="4948" y="0"/>
                  </a:moveTo>
                  <a:cubicBezTo>
                    <a:pt x="4704" y="0"/>
                    <a:pt x="4460" y="12"/>
                    <a:pt x="4218" y="36"/>
                  </a:cubicBezTo>
                  <a:cubicBezTo>
                    <a:pt x="3508" y="79"/>
                    <a:pt x="2818" y="236"/>
                    <a:pt x="2219" y="524"/>
                  </a:cubicBezTo>
                  <a:cubicBezTo>
                    <a:pt x="2060" y="588"/>
                    <a:pt x="1905" y="663"/>
                    <a:pt x="1753" y="747"/>
                  </a:cubicBezTo>
                  <a:cubicBezTo>
                    <a:pt x="0" y="1746"/>
                    <a:pt x="0" y="3387"/>
                    <a:pt x="1753" y="4385"/>
                  </a:cubicBezTo>
                  <a:cubicBezTo>
                    <a:pt x="2663" y="4918"/>
                    <a:pt x="3840" y="5163"/>
                    <a:pt x="5017" y="5163"/>
                  </a:cubicBezTo>
                  <a:cubicBezTo>
                    <a:pt x="5030" y="5163"/>
                    <a:pt x="5042" y="5163"/>
                    <a:pt x="5054" y="5163"/>
                  </a:cubicBezTo>
                  <a:cubicBezTo>
                    <a:pt x="5714" y="5163"/>
                    <a:pt x="6369" y="5049"/>
                    <a:pt x="6993" y="4830"/>
                  </a:cubicBezTo>
                  <a:cubicBezTo>
                    <a:pt x="7369" y="4742"/>
                    <a:pt x="7730" y="4592"/>
                    <a:pt x="8059" y="4385"/>
                  </a:cubicBezTo>
                  <a:cubicBezTo>
                    <a:pt x="9790" y="3387"/>
                    <a:pt x="9790" y="1744"/>
                    <a:pt x="8057" y="747"/>
                  </a:cubicBezTo>
                  <a:cubicBezTo>
                    <a:pt x="7201" y="255"/>
                    <a:pt x="6073" y="0"/>
                    <a:pt x="494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2"/>
            <p:cNvSpPr/>
            <p:nvPr/>
          </p:nvSpPr>
          <p:spPr>
            <a:xfrm>
              <a:off x="2190800" y="2376275"/>
              <a:ext cx="244775" cy="129125"/>
            </a:xfrm>
            <a:custGeom>
              <a:avLst/>
              <a:gdLst/>
              <a:ahLst/>
              <a:cxnLst/>
              <a:rect l="l" t="t" r="r" b="b"/>
              <a:pathLst>
                <a:path w="9791" h="5165" extrusionOk="0">
                  <a:moveTo>
                    <a:pt x="4920" y="0"/>
                  </a:moveTo>
                  <a:cubicBezTo>
                    <a:pt x="4677" y="0"/>
                    <a:pt x="4435" y="12"/>
                    <a:pt x="4195" y="36"/>
                  </a:cubicBezTo>
                  <a:cubicBezTo>
                    <a:pt x="3486" y="81"/>
                    <a:pt x="2797" y="235"/>
                    <a:pt x="2198" y="525"/>
                  </a:cubicBezTo>
                  <a:cubicBezTo>
                    <a:pt x="2039" y="590"/>
                    <a:pt x="1882" y="663"/>
                    <a:pt x="1732" y="747"/>
                  </a:cubicBezTo>
                  <a:cubicBezTo>
                    <a:pt x="1" y="1745"/>
                    <a:pt x="1" y="3388"/>
                    <a:pt x="1732" y="4387"/>
                  </a:cubicBezTo>
                  <a:cubicBezTo>
                    <a:pt x="2621" y="4898"/>
                    <a:pt x="3796" y="5165"/>
                    <a:pt x="4973" y="5165"/>
                  </a:cubicBezTo>
                  <a:cubicBezTo>
                    <a:pt x="5643" y="5163"/>
                    <a:pt x="6309" y="5059"/>
                    <a:pt x="6949" y="4853"/>
                  </a:cubicBezTo>
                  <a:cubicBezTo>
                    <a:pt x="7337" y="4748"/>
                    <a:pt x="7711" y="4591"/>
                    <a:pt x="8057" y="4387"/>
                  </a:cubicBezTo>
                  <a:cubicBezTo>
                    <a:pt x="9790" y="3388"/>
                    <a:pt x="9790" y="1745"/>
                    <a:pt x="8036" y="747"/>
                  </a:cubicBezTo>
                  <a:cubicBezTo>
                    <a:pt x="7177" y="254"/>
                    <a:pt x="6047" y="0"/>
                    <a:pt x="492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2"/>
            <p:cNvSpPr/>
            <p:nvPr/>
          </p:nvSpPr>
          <p:spPr>
            <a:xfrm>
              <a:off x="1675275" y="2673725"/>
              <a:ext cx="244775" cy="129100"/>
            </a:xfrm>
            <a:custGeom>
              <a:avLst/>
              <a:gdLst/>
              <a:ahLst/>
              <a:cxnLst/>
              <a:rect l="l" t="t" r="r" b="b"/>
              <a:pathLst>
                <a:path w="9791" h="5164" extrusionOk="0">
                  <a:moveTo>
                    <a:pt x="4930" y="0"/>
                  </a:moveTo>
                  <a:cubicBezTo>
                    <a:pt x="4684" y="0"/>
                    <a:pt x="4439" y="12"/>
                    <a:pt x="4197" y="37"/>
                  </a:cubicBezTo>
                  <a:cubicBezTo>
                    <a:pt x="3465" y="80"/>
                    <a:pt x="2775" y="258"/>
                    <a:pt x="2176" y="546"/>
                  </a:cubicBezTo>
                  <a:cubicBezTo>
                    <a:pt x="2026" y="591"/>
                    <a:pt x="1884" y="657"/>
                    <a:pt x="1755" y="745"/>
                  </a:cubicBezTo>
                  <a:cubicBezTo>
                    <a:pt x="0" y="1744"/>
                    <a:pt x="0" y="3387"/>
                    <a:pt x="1755" y="4386"/>
                  </a:cubicBezTo>
                  <a:cubicBezTo>
                    <a:pt x="2642" y="4897"/>
                    <a:pt x="3798" y="5163"/>
                    <a:pt x="4951" y="5163"/>
                  </a:cubicBezTo>
                  <a:cubicBezTo>
                    <a:pt x="5621" y="5163"/>
                    <a:pt x="6289" y="5058"/>
                    <a:pt x="6927" y="4852"/>
                  </a:cubicBezTo>
                  <a:cubicBezTo>
                    <a:pt x="7324" y="4751"/>
                    <a:pt x="7705" y="4594"/>
                    <a:pt x="8059" y="4386"/>
                  </a:cubicBezTo>
                  <a:cubicBezTo>
                    <a:pt x="9790" y="3387"/>
                    <a:pt x="9790" y="1744"/>
                    <a:pt x="8059" y="748"/>
                  </a:cubicBezTo>
                  <a:cubicBezTo>
                    <a:pt x="7184" y="254"/>
                    <a:pt x="6055" y="0"/>
                    <a:pt x="493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2"/>
            <p:cNvSpPr/>
            <p:nvPr/>
          </p:nvSpPr>
          <p:spPr>
            <a:xfrm>
              <a:off x="1160375" y="2971150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912" y="0"/>
                  </a:moveTo>
                  <a:cubicBezTo>
                    <a:pt x="4665" y="0"/>
                    <a:pt x="4417" y="12"/>
                    <a:pt x="4172" y="36"/>
                  </a:cubicBezTo>
                  <a:cubicBezTo>
                    <a:pt x="3480" y="77"/>
                    <a:pt x="2802" y="249"/>
                    <a:pt x="2175" y="545"/>
                  </a:cubicBezTo>
                  <a:cubicBezTo>
                    <a:pt x="2018" y="591"/>
                    <a:pt x="1867" y="657"/>
                    <a:pt x="1732" y="745"/>
                  </a:cubicBezTo>
                  <a:cubicBezTo>
                    <a:pt x="1" y="1744"/>
                    <a:pt x="1" y="3387"/>
                    <a:pt x="1754" y="4386"/>
                  </a:cubicBezTo>
                  <a:cubicBezTo>
                    <a:pt x="2619" y="4897"/>
                    <a:pt x="3751" y="5163"/>
                    <a:pt x="4904" y="5163"/>
                  </a:cubicBezTo>
                  <a:lnTo>
                    <a:pt x="4928" y="5163"/>
                  </a:lnTo>
                  <a:cubicBezTo>
                    <a:pt x="5594" y="5163"/>
                    <a:pt x="6281" y="5073"/>
                    <a:pt x="6880" y="4873"/>
                  </a:cubicBezTo>
                  <a:cubicBezTo>
                    <a:pt x="7291" y="4762"/>
                    <a:pt x="7686" y="4598"/>
                    <a:pt x="8057" y="4386"/>
                  </a:cubicBezTo>
                  <a:cubicBezTo>
                    <a:pt x="9789" y="3387"/>
                    <a:pt x="9789" y="1746"/>
                    <a:pt x="8036" y="747"/>
                  </a:cubicBezTo>
                  <a:cubicBezTo>
                    <a:pt x="7178" y="255"/>
                    <a:pt x="6050" y="0"/>
                    <a:pt x="4912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2"/>
            <p:cNvSpPr/>
            <p:nvPr/>
          </p:nvSpPr>
          <p:spPr>
            <a:xfrm>
              <a:off x="644850" y="3268575"/>
              <a:ext cx="244725" cy="129100"/>
            </a:xfrm>
            <a:custGeom>
              <a:avLst/>
              <a:gdLst/>
              <a:ahLst/>
              <a:cxnLst/>
              <a:rect l="l" t="t" r="r" b="b"/>
              <a:pathLst>
                <a:path w="9789" h="5164" extrusionOk="0">
                  <a:moveTo>
                    <a:pt x="4887" y="1"/>
                  </a:moveTo>
                  <a:cubicBezTo>
                    <a:pt x="4641" y="1"/>
                    <a:pt x="4394" y="13"/>
                    <a:pt x="4150" y="36"/>
                  </a:cubicBezTo>
                  <a:cubicBezTo>
                    <a:pt x="3442" y="103"/>
                    <a:pt x="2752" y="257"/>
                    <a:pt x="2176" y="547"/>
                  </a:cubicBezTo>
                  <a:cubicBezTo>
                    <a:pt x="2026" y="590"/>
                    <a:pt x="1882" y="657"/>
                    <a:pt x="1753" y="747"/>
                  </a:cubicBezTo>
                  <a:cubicBezTo>
                    <a:pt x="1" y="1746"/>
                    <a:pt x="1" y="3387"/>
                    <a:pt x="1753" y="4385"/>
                  </a:cubicBezTo>
                  <a:cubicBezTo>
                    <a:pt x="2619" y="4897"/>
                    <a:pt x="3774" y="5163"/>
                    <a:pt x="4885" y="5163"/>
                  </a:cubicBezTo>
                  <a:cubicBezTo>
                    <a:pt x="4900" y="5163"/>
                    <a:pt x="4915" y="5163"/>
                    <a:pt x="4930" y="5163"/>
                  </a:cubicBezTo>
                  <a:cubicBezTo>
                    <a:pt x="5581" y="5163"/>
                    <a:pt x="6231" y="5073"/>
                    <a:pt x="6859" y="4897"/>
                  </a:cubicBezTo>
                  <a:cubicBezTo>
                    <a:pt x="7278" y="4789"/>
                    <a:pt x="7681" y="4624"/>
                    <a:pt x="8057" y="4409"/>
                  </a:cubicBezTo>
                  <a:cubicBezTo>
                    <a:pt x="9788" y="3387"/>
                    <a:pt x="9788" y="1767"/>
                    <a:pt x="8057" y="747"/>
                  </a:cubicBezTo>
                  <a:cubicBezTo>
                    <a:pt x="7181" y="254"/>
                    <a:pt x="6033" y="1"/>
                    <a:pt x="488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2"/>
            <p:cNvSpPr/>
            <p:nvPr/>
          </p:nvSpPr>
          <p:spPr>
            <a:xfrm>
              <a:off x="316350" y="3332725"/>
              <a:ext cx="2930450" cy="1822275"/>
            </a:xfrm>
            <a:custGeom>
              <a:avLst/>
              <a:gdLst/>
              <a:ahLst/>
              <a:cxnLst/>
              <a:rect l="l" t="t" r="r" b="b"/>
              <a:pathLst>
                <a:path w="117218" h="72891" extrusionOk="0">
                  <a:moveTo>
                    <a:pt x="0" y="0"/>
                  </a:moveTo>
                  <a:lnTo>
                    <a:pt x="0" y="5215"/>
                  </a:lnTo>
                  <a:lnTo>
                    <a:pt x="378" y="5439"/>
                  </a:lnTo>
                  <a:lnTo>
                    <a:pt x="19021" y="16203"/>
                  </a:lnTo>
                  <a:lnTo>
                    <a:pt x="20665" y="17157"/>
                  </a:lnTo>
                  <a:lnTo>
                    <a:pt x="117218" y="72891"/>
                  </a:lnTo>
                  <a:lnTo>
                    <a:pt x="117218" y="67676"/>
                  </a:lnTo>
                  <a:lnTo>
                    <a:pt x="21996" y="12696"/>
                  </a:lnTo>
                  <a:lnTo>
                    <a:pt x="20155" y="11631"/>
                  </a:lnTo>
                  <a:lnTo>
                    <a:pt x="7791" y="448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E6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2"/>
            <p:cNvSpPr/>
            <p:nvPr/>
          </p:nvSpPr>
          <p:spPr>
            <a:xfrm>
              <a:off x="3246825" y="2682200"/>
              <a:ext cx="4057250" cy="2472600"/>
            </a:xfrm>
            <a:custGeom>
              <a:avLst/>
              <a:gdLst/>
              <a:ahLst/>
              <a:cxnLst/>
              <a:rect l="l" t="t" r="r" b="b"/>
              <a:pathLst>
                <a:path w="162290" h="98904" extrusionOk="0">
                  <a:moveTo>
                    <a:pt x="162290" y="0"/>
                  </a:moveTo>
                  <a:lnTo>
                    <a:pt x="1" y="93699"/>
                  </a:lnTo>
                  <a:lnTo>
                    <a:pt x="1" y="98903"/>
                  </a:lnTo>
                  <a:lnTo>
                    <a:pt x="162290" y="5220"/>
                  </a:lnTo>
                  <a:lnTo>
                    <a:pt x="162290" y="0"/>
                  </a:lnTo>
                  <a:close/>
                </a:path>
              </a:pathLst>
            </a:custGeom>
            <a:solidFill>
              <a:srgbClr val="C3D4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2"/>
            <p:cNvSpPr/>
            <p:nvPr/>
          </p:nvSpPr>
          <p:spPr>
            <a:xfrm>
              <a:off x="238175" y="3048750"/>
              <a:ext cx="578200" cy="436050"/>
            </a:xfrm>
            <a:custGeom>
              <a:avLst/>
              <a:gdLst/>
              <a:ahLst/>
              <a:cxnLst/>
              <a:rect l="l" t="t" r="r" b="b"/>
              <a:pathLst>
                <a:path w="23128" h="17442" extrusionOk="0">
                  <a:moveTo>
                    <a:pt x="7390" y="0"/>
                  </a:moveTo>
                  <a:cubicBezTo>
                    <a:pt x="6118" y="0"/>
                    <a:pt x="4935" y="301"/>
                    <a:pt x="3883" y="906"/>
                  </a:cubicBezTo>
                  <a:cubicBezTo>
                    <a:pt x="1398" y="2347"/>
                    <a:pt x="0" y="5322"/>
                    <a:pt x="0" y="9250"/>
                  </a:cubicBezTo>
                  <a:cubicBezTo>
                    <a:pt x="0" y="11870"/>
                    <a:pt x="621" y="14712"/>
                    <a:pt x="1731" y="17442"/>
                  </a:cubicBezTo>
                  <a:cubicBezTo>
                    <a:pt x="2552" y="16931"/>
                    <a:pt x="3130" y="16576"/>
                    <a:pt x="3130" y="16576"/>
                  </a:cubicBezTo>
                  <a:lnTo>
                    <a:pt x="3130" y="15775"/>
                  </a:lnTo>
                  <a:cubicBezTo>
                    <a:pt x="2331" y="13578"/>
                    <a:pt x="1907" y="11336"/>
                    <a:pt x="1907" y="9250"/>
                  </a:cubicBezTo>
                  <a:cubicBezTo>
                    <a:pt x="1907" y="6033"/>
                    <a:pt x="2951" y="3657"/>
                    <a:pt x="4837" y="2547"/>
                  </a:cubicBezTo>
                  <a:cubicBezTo>
                    <a:pt x="5593" y="2126"/>
                    <a:pt x="6459" y="1902"/>
                    <a:pt x="7412" y="1902"/>
                  </a:cubicBezTo>
                  <a:cubicBezTo>
                    <a:pt x="8832" y="1902"/>
                    <a:pt x="10430" y="2390"/>
                    <a:pt x="12118" y="3367"/>
                  </a:cubicBezTo>
                  <a:cubicBezTo>
                    <a:pt x="12887" y="3823"/>
                    <a:pt x="13622" y="4334"/>
                    <a:pt x="14315" y="4899"/>
                  </a:cubicBezTo>
                  <a:cubicBezTo>
                    <a:pt x="15804" y="6121"/>
                    <a:pt x="17202" y="7628"/>
                    <a:pt x="18443" y="9338"/>
                  </a:cubicBezTo>
                  <a:cubicBezTo>
                    <a:pt x="19487" y="10760"/>
                    <a:pt x="20419" y="12313"/>
                    <a:pt x="21152" y="13956"/>
                  </a:cubicBezTo>
                  <a:cubicBezTo>
                    <a:pt x="21167" y="13956"/>
                    <a:pt x="21182" y="13956"/>
                    <a:pt x="21197" y="13956"/>
                  </a:cubicBezTo>
                  <a:cubicBezTo>
                    <a:pt x="21850" y="13956"/>
                    <a:pt x="22498" y="13866"/>
                    <a:pt x="23128" y="13690"/>
                  </a:cubicBezTo>
                  <a:cubicBezTo>
                    <a:pt x="22378" y="11989"/>
                    <a:pt x="21472" y="10361"/>
                    <a:pt x="20417" y="8829"/>
                  </a:cubicBezTo>
                  <a:cubicBezTo>
                    <a:pt x="19154" y="6941"/>
                    <a:pt x="17666" y="5277"/>
                    <a:pt x="16068" y="3902"/>
                  </a:cubicBezTo>
                  <a:cubicBezTo>
                    <a:pt x="15114" y="3036"/>
                    <a:pt x="14094" y="2326"/>
                    <a:pt x="13072" y="1726"/>
                  </a:cubicBezTo>
                  <a:cubicBezTo>
                    <a:pt x="11087" y="578"/>
                    <a:pt x="9154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2"/>
            <p:cNvSpPr/>
            <p:nvPr/>
          </p:nvSpPr>
          <p:spPr>
            <a:xfrm>
              <a:off x="755250" y="2753250"/>
              <a:ext cx="577150" cy="347000"/>
            </a:xfrm>
            <a:custGeom>
              <a:avLst/>
              <a:gdLst/>
              <a:ahLst/>
              <a:cxnLst/>
              <a:rect l="l" t="t" r="r" b="b"/>
              <a:pathLst>
                <a:path w="23086" h="13880" extrusionOk="0">
                  <a:moveTo>
                    <a:pt x="7394" y="1"/>
                  </a:moveTo>
                  <a:cubicBezTo>
                    <a:pt x="6122" y="1"/>
                    <a:pt x="4938" y="303"/>
                    <a:pt x="3886" y="917"/>
                  </a:cubicBezTo>
                  <a:cubicBezTo>
                    <a:pt x="1377" y="2358"/>
                    <a:pt x="1" y="5333"/>
                    <a:pt x="1" y="9261"/>
                  </a:cubicBezTo>
                  <a:cubicBezTo>
                    <a:pt x="1" y="10417"/>
                    <a:pt x="136" y="11615"/>
                    <a:pt x="379" y="12835"/>
                  </a:cubicBezTo>
                  <a:lnTo>
                    <a:pt x="2110" y="11837"/>
                  </a:lnTo>
                  <a:cubicBezTo>
                    <a:pt x="1979" y="10984"/>
                    <a:pt x="1912" y="10125"/>
                    <a:pt x="1910" y="9261"/>
                  </a:cubicBezTo>
                  <a:cubicBezTo>
                    <a:pt x="1910" y="6044"/>
                    <a:pt x="2954" y="3647"/>
                    <a:pt x="4840" y="2558"/>
                  </a:cubicBezTo>
                  <a:cubicBezTo>
                    <a:pt x="5596" y="2137"/>
                    <a:pt x="6461" y="1914"/>
                    <a:pt x="7393" y="1914"/>
                  </a:cubicBezTo>
                  <a:cubicBezTo>
                    <a:pt x="8835" y="1914"/>
                    <a:pt x="10435" y="2403"/>
                    <a:pt x="12121" y="3379"/>
                  </a:cubicBezTo>
                  <a:cubicBezTo>
                    <a:pt x="12857" y="3817"/>
                    <a:pt x="13562" y="4306"/>
                    <a:pt x="14230" y="4845"/>
                  </a:cubicBezTo>
                  <a:cubicBezTo>
                    <a:pt x="15716" y="6044"/>
                    <a:pt x="17136" y="7552"/>
                    <a:pt x="18380" y="9261"/>
                  </a:cubicBezTo>
                  <a:cubicBezTo>
                    <a:pt x="19445" y="10681"/>
                    <a:pt x="20377" y="12236"/>
                    <a:pt x="21109" y="13879"/>
                  </a:cubicBezTo>
                  <a:lnTo>
                    <a:pt x="21133" y="13879"/>
                  </a:lnTo>
                  <a:cubicBezTo>
                    <a:pt x="21799" y="13879"/>
                    <a:pt x="22486" y="13791"/>
                    <a:pt x="23085" y="13591"/>
                  </a:cubicBezTo>
                  <a:cubicBezTo>
                    <a:pt x="22338" y="11897"/>
                    <a:pt x="21432" y="10275"/>
                    <a:pt x="20377" y="8752"/>
                  </a:cubicBezTo>
                  <a:cubicBezTo>
                    <a:pt x="19088" y="6864"/>
                    <a:pt x="17581" y="5178"/>
                    <a:pt x="15983" y="3825"/>
                  </a:cubicBezTo>
                  <a:cubicBezTo>
                    <a:pt x="15050" y="3003"/>
                    <a:pt x="14073" y="2292"/>
                    <a:pt x="13074" y="1716"/>
                  </a:cubicBezTo>
                  <a:cubicBezTo>
                    <a:pt x="11090" y="581"/>
                    <a:pt x="9157" y="1"/>
                    <a:pt x="7394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2"/>
            <p:cNvSpPr/>
            <p:nvPr/>
          </p:nvSpPr>
          <p:spPr>
            <a:xfrm>
              <a:off x="1272450" y="2457775"/>
              <a:ext cx="576025" cy="345100"/>
            </a:xfrm>
            <a:custGeom>
              <a:avLst/>
              <a:gdLst/>
              <a:ahLst/>
              <a:cxnLst/>
              <a:rect l="l" t="t" r="r" b="b"/>
              <a:pathLst>
                <a:path w="23041" h="13804" extrusionOk="0">
                  <a:moveTo>
                    <a:pt x="7391" y="0"/>
                  </a:moveTo>
                  <a:cubicBezTo>
                    <a:pt x="6119" y="0"/>
                    <a:pt x="4935" y="301"/>
                    <a:pt x="3884" y="906"/>
                  </a:cubicBezTo>
                  <a:cubicBezTo>
                    <a:pt x="1375" y="2371"/>
                    <a:pt x="0" y="5322"/>
                    <a:pt x="0" y="9274"/>
                  </a:cubicBezTo>
                  <a:cubicBezTo>
                    <a:pt x="0" y="10436"/>
                    <a:pt x="119" y="11598"/>
                    <a:pt x="355" y="12736"/>
                  </a:cubicBezTo>
                  <a:lnTo>
                    <a:pt x="2110" y="11716"/>
                  </a:lnTo>
                  <a:cubicBezTo>
                    <a:pt x="1976" y="10908"/>
                    <a:pt x="1910" y="10092"/>
                    <a:pt x="1908" y="9274"/>
                  </a:cubicBezTo>
                  <a:cubicBezTo>
                    <a:pt x="1908" y="6035"/>
                    <a:pt x="2952" y="3659"/>
                    <a:pt x="4839" y="2571"/>
                  </a:cubicBezTo>
                  <a:cubicBezTo>
                    <a:pt x="5593" y="2128"/>
                    <a:pt x="6459" y="1926"/>
                    <a:pt x="7391" y="1926"/>
                  </a:cubicBezTo>
                  <a:cubicBezTo>
                    <a:pt x="8811" y="1926"/>
                    <a:pt x="10432" y="2416"/>
                    <a:pt x="12118" y="3393"/>
                  </a:cubicBezTo>
                  <a:cubicBezTo>
                    <a:pt x="12823" y="3793"/>
                    <a:pt x="13491" y="4252"/>
                    <a:pt x="14116" y="4768"/>
                  </a:cubicBezTo>
                  <a:cubicBezTo>
                    <a:pt x="15626" y="5945"/>
                    <a:pt x="17046" y="7453"/>
                    <a:pt x="18289" y="9186"/>
                  </a:cubicBezTo>
                  <a:cubicBezTo>
                    <a:pt x="19367" y="10627"/>
                    <a:pt x="20297" y="12176"/>
                    <a:pt x="21064" y="13804"/>
                  </a:cubicBezTo>
                  <a:cubicBezTo>
                    <a:pt x="21734" y="13804"/>
                    <a:pt x="22400" y="13698"/>
                    <a:pt x="23040" y="13492"/>
                  </a:cubicBezTo>
                  <a:cubicBezTo>
                    <a:pt x="22263" y="11780"/>
                    <a:pt x="21352" y="10161"/>
                    <a:pt x="20310" y="8675"/>
                  </a:cubicBezTo>
                  <a:cubicBezTo>
                    <a:pt x="19021" y="6787"/>
                    <a:pt x="17514" y="5101"/>
                    <a:pt x="15892" y="3745"/>
                  </a:cubicBezTo>
                  <a:cubicBezTo>
                    <a:pt x="14984" y="2970"/>
                    <a:pt x="14049" y="2281"/>
                    <a:pt x="13074" y="1726"/>
                  </a:cubicBezTo>
                  <a:cubicBezTo>
                    <a:pt x="11088" y="578"/>
                    <a:pt x="9154" y="0"/>
                    <a:pt x="7391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2"/>
            <p:cNvSpPr/>
            <p:nvPr/>
          </p:nvSpPr>
          <p:spPr>
            <a:xfrm>
              <a:off x="1789600" y="2162550"/>
              <a:ext cx="574925" cy="342800"/>
            </a:xfrm>
            <a:custGeom>
              <a:avLst/>
              <a:gdLst/>
              <a:ahLst/>
              <a:cxnLst/>
              <a:rect l="l" t="t" r="r" b="b"/>
              <a:pathLst>
                <a:path w="22997" h="13712" extrusionOk="0">
                  <a:moveTo>
                    <a:pt x="7389" y="0"/>
                  </a:moveTo>
                  <a:cubicBezTo>
                    <a:pt x="6119" y="0"/>
                    <a:pt x="4936" y="300"/>
                    <a:pt x="3885" y="904"/>
                  </a:cubicBezTo>
                  <a:cubicBezTo>
                    <a:pt x="1375" y="2347"/>
                    <a:pt x="0" y="5322"/>
                    <a:pt x="0" y="9272"/>
                  </a:cubicBezTo>
                  <a:cubicBezTo>
                    <a:pt x="0" y="10361"/>
                    <a:pt x="112" y="11469"/>
                    <a:pt x="311" y="12601"/>
                  </a:cubicBezTo>
                  <a:lnTo>
                    <a:pt x="2088" y="11581"/>
                  </a:lnTo>
                  <a:cubicBezTo>
                    <a:pt x="1976" y="10806"/>
                    <a:pt x="1909" y="10028"/>
                    <a:pt x="1909" y="9272"/>
                  </a:cubicBezTo>
                  <a:cubicBezTo>
                    <a:pt x="1909" y="6033"/>
                    <a:pt x="2953" y="3658"/>
                    <a:pt x="4839" y="2569"/>
                  </a:cubicBezTo>
                  <a:cubicBezTo>
                    <a:pt x="5593" y="2126"/>
                    <a:pt x="6437" y="1903"/>
                    <a:pt x="7393" y="1903"/>
                  </a:cubicBezTo>
                  <a:cubicBezTo>
                    <a:pt x="8813" y="1903"/>
                    <a:pt x="10411" y="2414"/>
                    <a:pt x="12099" y="3368"/>
                  </a:cubicBezTo>
                  <a:cubicBezTo>
                    <a:pt x="12773" y="3756"/>
                    <a:pt x="13420" y="4195"/>
                    <a:pt x="14030" y="4678"/>
                  </a:cubicBezTo>
                  <a:cubicBezTo>
                    <a:pt x="15537" y="5876"/>
                    <a:pt x="16983" y="7363"/>
                    <a:pt x="18246" y="9072"/>
                  </a:cubicBezTo>
                  <a:cubicBezTo>
                    <a:pt x="19315" y="10528"/>
                    <a:pt x="20245" y="12081"/>
                    <a:pt x="21021" y="13712"/>
                  </a:cubicBezTo>
                  <a:cubicBezTo>
                    <a:pt x="21691" y="13712"/>
                    <a:pt x="22357" y="13606"/>
                    <a:pt x="22997" y="13402"/>
                  </a:cubicBezTo>
                  <a:cubicBezTo>
                    <a:pt x="22245" y="11705"/>
                    <a:pt x="21324" y="10092"/>
                    <a:pt x="20243" y="8585"/>
                  </a:cubicBezTo>
                  <a:cubicBezTo>
                    <a:pt x="18933" y="6697"/>
                    <a:pt x="17425" y="5011"/>
                    <a:pt x="15804" y="3658"/>
                  </a:cubicBezTo>
                  <a:cubicBezTo>
                    <a:pt x="14917" y="2925"/>
                    <a:pt x="13984" y="2259"/>
                    <a:pt x="13052" y="1727"/>
                  </a:cubicBezTo>
                  <a:cubicBezTo>
                    <a:pt x="11079" y="578"/>
                    <a:pt x="9150" y="0"/>
                    <a:pt x="7389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2"/>
            <p:cNvSpPr/>
            <p:nvPr/>
          </p:nvSpPr>
          <p:spPr>
            <a:xfrm>
              <a:off x="2306725" y="1867350"/>
              <a:ext cx="573875" cy="340625"/>
            </a:xfrm>
            <a:custGeom>
              <a:avLst/>
              <a:gdLst/>
              <a:ahLst/>
              <a:cxnLst/>
              <a:rect l="l" t="t" r="r" b="b"/>
              <a:pathLst>
                <a:path w="22955" h="13625" extrusionOk="0">
                  <a:moveTo>
                    <a:pt x="7383" y="1"/>
                  </a:moveTo>
                  <a:cubicBezTo>
                    <a:pt x="6116" y="1"/>
                    <a:pt x="4937" y="301"/>
                    <a:pt x="3886" y="906"/>
                  </a:cubicBezTo>
                  <a:cubicBezTo>
                    <a:pt x="1377" y="2349"/>
                    <a:pt x="3" y="5324"/>
                    <a:pt x="3" y="9273"/>
                  </a:cubicBezTo>
                  <a:cubicBezTo>
                    <a:pt x="1" y="10345"/>
                    <a:pt x="97" y="11415"/>
                    <a:pt x="291" y="12469"/>
                  </a:cubicBezTo>
                  <a:lnTo>
                    <a:pt x="2067" y="11449"/>
                  </a:lnTo>
                  <a:cubicBezTo>
                    <a:pt x="1962" y="10728"/>
                    <a:pt x="1908" y="10002"/>
                    <a:pt x="1912" y="9273"/>
                  </a:cubicBezTo>
                  <a:cubicBezTo>
                    <a:pt x="1912" y="6032"/>
                    <a:pt x="2932" y="3657"/>
                    <a:pt x="4842" y="2570"/>
                  </a:cubicBezTo>
                  <a:cubicBezTo>
                    <a:pt x="5574" y="2126"/>
                    <a:pt x="6440" y="1904"/>
                    <a:pt x="7393" y="1904"/>
                  </a:cubicBezTo>
                  <a:cubicBezTo>
                    <a:pt x="8813" y="1904"/>
                    <a:pt x="10411" y="2392"/>
                    <a:pt x="12099" y="3369"/>
                  </a:cubicBezTo>
                  <a:cubicBezTo>
                    <a:pt x="12739" y="3732"/>
                    <a:pt x="13347" y="4149"/>
                    <a:pt x="13919" y="4613"/>
                  </a:cubicBezTo>
                  <a:cubicBezTo>
                    <a:pt x="15428" y="5766"/>
                    <a:pt x="16893" y="7276"/>
                    <a:pt x="18180" y="8986"/>
                  </a:cubicBezTo>
                  <a:cubicBezTo>
                    <a:pt x="19267" y="10433"/>
                    <a:pt x="20203" y="11988"/>
                    <a:pt x="20978" y="13625"/>
                  </a:cubicBezTo>
                  <a:cubicBezTo>
                    <a:pt x="20985" y="13625"/>
                    <a:pt x="20991" y="13625"/>
                    <a:pt x="20997" y="13625"/>
                  </a:cubicBezTo>
                  <a:cubicBezTo>
                    <a:pt x="21663" y="13625"/>
                    <a:pt x="22325" y="13513"/>
                    <a:pt x="22954" y="13292"/>
                  </a:cubicBezTo>
                  <a:cubicBezTo>
                    <a:pt x="22181" y="11608"/>
                    <a:pt x="21253" y="10004"/>
                    <a:pt x="20179" y="8496"/>
                  </a:cubicBezTo>
                  <a:cubicBezTo>
                    <a:pt x="18848" y="6610"/>
                    <a:pt x="17338" y="4946"/>
                    <a:pt x="15695" y="3590"/>
                  </a:cubicBezTo>
                  <a:cubicBezTo>
                    <a:pt x="14870" y="2897"/>
                    <a:pt x="13985" y="2272"/>
                    <a:pt x="13053" y="1726"/>
                  </a:cubicBezTo>
                  <a:cubicBezTo>
                    <a:pt x="11067" y="579"/>
                    <a:pt x="9141" y="1"/>
                    <a:pt x="7383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2"/>
            <p:cNvSpPr/>
            <p:nvPr/>
          </p:nvSpPr>
          <p:spPr>
            <a:xfrm>
              <a:off x="2823325" y="1572150"/>
              <a:ext cx="573275" cy="338375"/>
            </a:xfrm>
            <a:custGeom>
              <a:avLst/>
              <a:gdLst/>
              <a:ahLst/>
              <a:cxnLst/>
              <a:rect l="l" t="t" r="r" b="b"/>
              <a:pathLst>
                <a:path w="22931" h="13535" extrusionOk="0">
                  <a:moveTo>
                    <a:pt x="7391" y="1"/>
                  </a:moveTo>
                  <a:cubicBezTo>
                    <a:pt x="6120" y="1"/>
                    <a:pt x="4937" y="301"/>
                    <a:pt x="3886" y="905"/>
                  </a:cubicBezTo>
                  <a:cubicBezTo>
                    <a:pt x="1378" y="2348"/>
                    <a:pt x="3" y="5323"/>
                    <a:pt x="3" y="9251"/>
                  </a:cubicBezTo>
                  <a:cubicBezTo>
                    <a:pt x="1" y="10293"/>
                    <a:pt x="98" y="11335"/>
                    <a:pt x="291" y="12359"/>
                  </a:cubicBezTo>
                  <a:lnTo>
                    <a:pt x="2067" y="11339"/>
                  </a:lnTo>
                  <a:cubicBezTo>
                    <a:pt x="1960" y="10647"/>
                    <a:pt x="1908" y="9949"/>
                    <a:pt x="1912" y="9251"/>
                  </a:cubicBezTo>
                  <a:cubicBezTo>
                    <a:pt x="1912" y="6034"/>
                    <a:pt x="2954" y="3637"/>
                    <a:pt x="4842" y="2548"/>
                  </a:cubicBezTo>
                  <a:cubicBezTo>
                    <a:pt x="5596" y="2127"/>
                    <a:pt x="6461" y="1904"/>
                    <a:pt x="7394" y="1904"/>
                  </a:cubicBezTo>
                  <a:cubicBezTo>
                    <a:pt x="8837" y="1904"/>
                    <a:pt x="10435" y="2393"/>
                    <a:pt x="12121" y="3368"/>
                  </a:cubicBezTo>
                  <a:cubicBezTo>
                    <a:pt x="12699" y="3701"/>
                    <a:pt x="13277" y="4101"/>
                    <a:pt x="13852" y="4524"/>
                  </a:cubicBezTo>
                  <a:cubicBezTo>
                    <a:pt x="15384" y="5699"/>
                    <a:pt x="16827" y="7187"/>
                    <a:pt x="18137" y="8897"/>
                  </a:cubicBezTo>
                  <a:cubicBezTo>
                    <a:pt x="19222" y="10351"/>
                    <a:pt x="20165" y="11904"/>
                    <a:pt x="20955" y="13534"/>
                  </a:cubicBezTo>
                  <a:cubicBezTo>
                    <a:pt x="21644" y="13513"/>
                    <a:pt x="22332" y="13401"/>
                    <a:pt x="22931" y="13201"/>
                  </a:cubicBezTo>
                  <a:cubicBezTo>
                    <a:pt x="22158" y="11504"/>
                    <a:pt x="21213" y="9891"/>
                    <a:pt x="20111" y="8386"/>
                  </a:cubicBezTo>
                  <a:cubicBezTo>
                    <a:pt x="18779" y="6500"/>
                    <a:pt x="17271" y="4857"/>
                    <a:pt x="15628" y="3525"/>
                  </a:cubicBezTo>
                  <a:cubicBezTo>
                    <a:pt x="14827" y="2857"/>
                    <a:pt x="13975" y="2256"/>
                    <a:pt x="13075" y="1727"/>
                  </a:cubicBezTo>
                  <a:cubicBezTo>
                    <a:pt x="11089" y="579"/>
                    <a:pt x="9155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2"/>
            <p:cNvSpPr/>
            <p:nvPr/>
          </p:nvSpPr>
          <p:spPr>
            <a:xfrm>
              <a:off x="3340575" y="1276700"/>
              <a:ext cx="571500" cy="336400"/>
            </a:xfrm>
            <a:custGeom>
              <a:avLst/>
              <a:gdLst/>
              <a:ahLst/>
              <a:cxnLst/>
              <a:rect l="l" t="t" r="r" b="b"/>
              <a:pathLst>
                <a:path w="22860" h="13456" extrusionOk="0">
                  <a:moveTo>
                    <a:pt x="7391" y="1"/>
                  </a:moveTo>
                  <a:cubicBezTo>
                    <a:pt x="6119" y="1"/>
                    <a:pt x="4935" y="303"/>
                    <a:pt x="3884" y="916"/>
                  </a:cubicBezTo>
                  <a:cubicBezTo>
                    <a:pt x="1375" y="2360"/>
                    <a:pt x="1" y="5311"/>
                    <a:pt x="1" y="9263"/>
                  </a:cubicBezTo>
                  <a:cubicBezTo>
                    <a:pt x="3" y="10274"/>
                    <a:pt x="91" y="11284"/>
                    <a:pt x="265" y="12280"/>
                  </a:cubicBezTo>
                  <a:lnTo>
                    <a:pt x="2041" y="11237"/>
                  </a:lnTo>
                  <a:cubicBezTo>
                    <a:pt x="1953" y="10582"/>
                    <a:pt x="1908" y="9922"/>
                    <a:pt x="1908" y="9263"/>
                  </a:cubicBezTo>
                  <a:cubicBezTo>
                    <a:pt x="1908" y="6022"/>
                    <a:pt x="2950" y="3646"/>
                    <a:pt x="4838" y="2559"/>
                  </a:cubicBezTo>
                  <a:cubicBezTo>
                    <a:pt x="5592" y="2115"/>
                    <a:pt x="6457" y="1915"/>
                    <a:pt x="7389" y="1915"/>
                  </a:cubicBezTo>
                  <a:cubicBezTo>
                    <a:pt x="8811" y="1915"/>
                    <a:pt x="10431" y="2403"/>
                    <a:pt x="12119" y="3380"/>
                  </a:cubicBezTo>
                  <a:cubicBezTo>
                    <a:pt x="12673" y="3689"/>
                    <a:pt x="13227" y="4067"/>
                    <a:pt x="13760" y="4467"/>
                  </a:cubicBezTo>
                  <a:cubicBezTo>
                    <a:pt x="15291" y="5622"/>
                    <a:pt x="16756" y="7108"/>
                    <a:pt x="18045" y="8816"/>
                  </a:cubicBezTo>
                  <a:cubicBezTo>
                    <a:pt x="19151" y="10264"/>
                    <a:pt x="20109" y="11819"/>
                    <a:pt x="20908" y="13455"/>
                  </a:cubicBezTo>
                  <a:cubicBezTo>
                    <a:pt x="21595" y="13434"/>
                    <a:pt x="22261" y="13322"/>
                    <a:pt x="22860" y="13122"/>
                  </a:cubicBezTo>
                  <a:cubicBezTo>
                    <a:pt x="22108" y="11413"/>
                    <a:pt x="21152" y="9793"/>
                    <a:pt x="20064" y="8307"/>
                  </a:cubicBezTo>
                  <a:cubicBezTo>
                    <a:pt x="18734" y="6443"/>
                    <a:pt x="17179" y="4776"/>
                    <a:pt x="15538" y="3446"/>
                  </a:cubicBezTo>
                  <a:cubicBezTo>
                    <a:pt x="14767" y="2800"/>
                    <a:pt x="13942" y="2222"/>
                    <a:pt x="13072" y="1715"/>
                  </a:cubicBezTo>
                  <a:cubicBezTo>
                    <a:pt x="11087" y="581"/>
                    <a:pt x="9154" y="1"/>
                    <a:pt x="7391" y="1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2"/>
            <p:cNvSpPr/>
            <p:nvPr/>
          </p:nvSpPr>
          <p:spPr>
            <a:xfrm>
              <a:off x="3857725" y="981200"/>
              <a:ext cx="570425" cy="333950"/>
            </a:xfrm>
            <a:custGeom>
              <a:avLst/>
              <a:gdLst/>
              <a:ahLst/>
              <a:cxnLst/>
              <a:rect l="l" t="t" r="r" b="b"/>
              <a:pathLst>
                <a:path w="22817" h="13358" extrusionOk="0">
                  <a:moveTo>
                    <a:pt x="7390" y="0"/>
                  </a:moveTo>
                  <a:cubicBezTo>
                    <a:pt x="6120" y="0"/>
                    <a:pt x="4936" y="301"/>
                    <a:pt x="3884" y="906"/>
                  </a:cubicBezTo>
                  <a:cubicBezTo>
                    <a:pt x="1377" y="2371"/>
                    <a:pt x="0" y="5322"/>
                    <a:pt x="0" y="9274"/>
                  </a:cubicBezTo>
                  <a:cubicBezTo>
                    <a:pt x="0" y="10206"/>
                    <a:pt x="88" y="11183"/>
                    <a:pt x="245" y="12159"/>
                  </a:cubicBezTo>
                  <a:lnTo>
                    <a:pt x="2041" y="11117"/>
                  </a:lnTo>
                  <a:cubicBezTo>
                    <a:pt x="1955" y="10507"/>
                    <a:pt x="1910" y="9890"/>
                    <a:pt x="1910" y="9274"/>
                  </a:cubicBezTo>
                  <a:cubicBezTo>
                    <a:pt x="1910" y="6033"/>
                    <a:pt x="2952" y="3658"/>
                    <a:pt x="4839" y="2571"/>
                  </a:cubicBezTo>
                  <a:cubicBezTo>
                    <a:pt x="5593" y="2126"/>
                    <a:pt x="6459" y="1926"/>
                    <a:pt x="7391" y="1926"/>
                  </a:cubicBezTo>
                  <a:cubicBezTo>
                    <a:pt x="8813" y="1926"/>
                    <a:pt x="10432" y="2414"/>
                    <a:pt x="12097" y="3391"/>
                  </a:cubicBezTo>
                  <a:cubicBezTo>
                    <a:pt x="12634" y="3703"/>
                    <a:pt x="13152" y="4044"/>
                    <a:pt x="13652" y="4411"/>
                  </a:cubicBezTo>
                  <a:cubicBezTo>
                    <a:pt x="15205" y="5543"/>
                    <a:pt x="16670" y="7030"/>
                    <a:pt x="17956" y="8739"/>
                  </a:cubicBezTo>
                  <a:cubicBezTo>
                    <a:pt x="19067" y="10137"/>
                    <a:pt x="20044" y="11714"/>
                    <a:pt x="20843" y="13357"/>
                  </a:cubicBezTo>
                  <a:cubicBezTo>
                    <a:pt x="21513" y="13340"/>
                    <a:pt x="22179" y="13226"/>
                    <a:pt x="22817" y="13024"/>
                  </a:cubicBezTo>
                  <a:cubicBezTo>
                    <a:pt x="22050" y="11332"/>
                    <a:pt x="21105" y="9723"/>
                    <a:pt x="19999" y="8228"/>
                  </a:cubicBezTo>
                  <a:cubicBezTo>
                    <a:pt x="18646" y="6342"/>
                    <a:pt x="17091" y="4699"/>
                    <a:pt x="15448" y="3370"/>
                  </a:cubicBezTo>
                  <a:cubicBezTo>
                    <a:pt x="14672" y="2749"/>
                    <a:pt x="13873" y="2193"/>
                    <a:pt x="13053" y="1727"/>
                  </a:cubicBezTo>
                  <a:cubicBezTo>
                    <a:pt x="11079" y="579"/>
                    <a:pt x="9151" y="0"/>
                    <a:pt x="7390" y="0"/>
                  </a:cubicBezTo>
                  <a:close/>
                </a:path>
              </a:pathLst>
            </a:custGeom>
            <a:solidFill>
              <a:srgbClr val="2A44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2"/>
            <p:cNvSpPr/>
            <p:nvPr/>
          </p:nvSpPr>
          <p:spPr>
            <a:xfrm>
              <a:off x="1057350" y="1678425"/>
              <a:ext cx="5280650" cy="3049425"/>
            </a:xfrm>
            <a:custGeom>
              <a:avLst/>
              <a:gdLst/>
              <a:ahLst/>
              <a:cxnLst/>
              <a:rect l="l" t="t" r="r" b="b"/>
              <a:pathLst>
                <a:path w="211226" h="121977" fill="none" extrusionOk="0">
                  <a:moveTo>
                    <a:pt x="117879" y="1839"/>
                  </a:moveTo>
                  <a:lnTo>
                    <a:pt x="3185" y="68056"/>
                  </a:lnTo>
                  <a:cubicBezTo>
                    <a:pt x="0" y="69894"/>
                    <a:pt x="0" y="72878"/>
                    <a:pt x="3185" y="74718"/>
                  </a:cubicBezTo>
                  <a:lnTo>
                    <a:pt x="81768" y="120136"/>
                  </a:lnTo>
                  <a:cubicBezTo>
                    <a:pt x="84951" y="121977"/>
                    <a:pt x="90114" y="121977"/>
                    <a:pt x="93299" y="120138"/>
                  </a:cubicBezTo>
                  <a:lnTo>
                    <a:pt x="208040" y="53893"/>
                  </a:lnTo>
                  <a:cubicBezTo>
                    <a:pt x="211225" y="52055"/>
                    <a:pt x="211225" y="49073"/>
                    <a:pt x="208040" y="47235"/>
                  </a:cubicBezTo>
                  <a:lnTo>
                    <a:pt x="129413" y="1839"/>
                  </a:lnTo>
                  <a:cubicBezTo>
                    <a:pt x="126228" y="0"/>
                    <a:pt x="121064" y="0"/>
                    <a:pt x="117879" y="1839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2"/>
            <p:cNvSpPr/>
            <p:nvPr/>
          </p:nvSpPr>
          <p:spPr>
            <a:xfrm>
              <a:off x="3923125" y="1771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0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2"/>
            <p:cNvSpPr/>
            <p:nvPr/>
          </p:nvSpPr>
          <p:spPr>
            <a:xfrm>
              <a:off x="3697700" y="1901425"/>
              <a:ext cx="2254000" cy="1301375"/>
            </a:xfrm>
            <a:custGeom>
              <a:avLst/>
              <a:gdLst/>
              <a:ahLst/>
              <a:cxnLst/>
              <a:rect l="l" t="t" r="r" b="b"/>
              <a:pathLst>
                <a:path w="90160" h="52055" fill="none" extrusionOk="0">
                  <a:moveTo>
                    <a:pt x="1" y="0"/>
                  </a:moveTo>
                  <a:lnTo>
                    <a:pt x="90160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2"/>
            <p:cNvSpPr/>
            <p:nvPr/>
          </p:nvSpPr>
          <p:spPr>
            <a:xfrm>
              <a:off x="3472250" y="2031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2"/>
            <p:cNvSpPr/>
            <p:nvPr/>
          </p:nvSpPr>
          <p:spPr>
            <a:xfrm>
              <a:off x="3246775" y="2161775"/>
              <a:ext cx="2254050" cy="1301350"/>
            </a:xfrm>
            <a:custGeom>
              <a:avLst/>
              <a:gdLst/>
              <a:ahLst/>
              <a:cxnLst/>
              <a:rect l="l" t="t" r="r" b="b"/>
              <a:pathLst>
                <a:path w="90162" h="52054" fill="none" extrusionOk="0">
                  <a:moveTo>
                    <a:pt x="1" y="1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2"/>
            <p:cNvSpPr/>
            <p:nvPr/>
          </p:nvSpPr>
          <p:spPr>
            <a:xfrm>
              <a:off x="3021375" y="2291950"/>
              <a:ext cx="2253975" cy="1301375"/>
            </a:xfrm>
            <a:custGeom>
              <a:avLst/>
              <a:gdLst/>
              <a:ahLst/>
              <a:cxnLst/>
              <a:rect l="l" t="t" r="r" b="b"/>
              <a:pathLst>
                <a:path w="90159" h="52055" fill="none" extrusionOk="0">
                  <a:moveTo>
                    <a:pt x="0" y="0"/>
                  </a:moveTo>
                  <a:lnTo>
                    <a:pt x="90159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2"/>
            <p:cNvSpPr/>
            <p:nvPr/>
          </p:nvSpPr>
          <p:spPr>
            <a:xfrm>
              <a:off x="2795900" y="2422100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2"/>
            <p:cNvSpPr/>
            <p:nvPr/>
          </p:nvSpPr>
          <p:spPr>
            <a:xfrm>
              <a:off x="2570425" y="2552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2"/>
            <p:cNvSpPr/>
            <p:nvPr/>
          </p:nvSpPr>
          <p:spPr>
            <a:xfrm>
              <a:off x="2345025" y="268242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1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2"/>
            <p:cNvSpPr/>
            <p:nvPr/>
          </p:nvSpPr>
          <p:spPr>
            <a:xfrm>
              <a:off x="2119550" y="2812575"/>
              <a:ext cx="2254050" cy="1301375"/>
            </a:xfrm>
            <a:custGeom>
              <a:avLst/>
              <a:gdLst/>
              <a:ahLst/>
              <a:cxnLst/>
              <a:rect l="l" t="t" r="r" b="b"/>
              <a:pathLst>
                <a:path w="90162" h="52055" fill="none" extrusionOk="0">
                  <a:moveTo>
                    <a:pt x="0" y="0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2"/>
            <p:cNvSpPr/>
            <p:nvPr/>
          </p:nvSpPr>
          <p:spPr>
            <a:xfrm>
              <a:off x="1894075" y="2942725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2"/>
            <p:cNvSpPr/>
            <p:nvPr/>
          </p:nvSpPr>
          <p:spPr>
            <a:xfrm>
              <a:off x="1668675" y="3072950"/>
              <a:ext cx="2254000" cy="1301325"/>
            </a:xfrm>
            <a:custGeom>
              <a:avLst/>
              <a:gdLst/>
              <a:ahLst/>
              <a:cxnLst/>
              <a:rect l="l" t="t" r="r" b="b"/>
              <a:pathLst>
                <a:path w="90160" h="52053" fill="none" extrusionOk="0">
                  <a:moveTo>
                    <a:pt x="0" y="0"/>
                  </a:moveTo>
                  <a:lnTo>
                    <a:pt x="90159" y="52052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2"/>
            <p:cNvSpPr/>
            <p:nvPr/>
          </p:nvSpPr>
          <p:spPr>
            <a:xfrm>
              <a:off x="1443200" y="3203100"/>
              <a:ext cx="2254050" cy="1301325"/>
            </a:xfrm>
            <a:custGeom>
              <a:avLst/>
              <a:gdLst/>
              <a:ahLst/>
              <a:cxnLst/>
              <a:rect l="l" t="t" r="r" b="b"/>
              <a:pathLst>
                <a:path w="90162" h="52053" fill="none" extrusionOk="0">
                  <a:moveTo>
                    <a:pt x="0" y="0"/>
                  </a:moveTo>
                  <a:lnTo>
                    <a:pt x="90162" y="52053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2"/>
            <p:cNvSpPr/>
            <p:nvPr/>
          </p:nvSpPr>
          <p:spPr>
            <a:xfrm>
              <a:off x="1217725" y="3333250"/>
              <a:ext cx="2254050" cy="1301400"/>
            </a:xfrm>
            <a:custGeom>
              <a:avLst/>
              <a:gdLst/>
              <a:ahLst/>
              <a:cxnLst/>
              <a:rect l="l" t="t" r="r" b="b"/>
              <a:pathLst>
                <a:path w="90162" h="52056" fill="none" extrusionOk="0">
                  <a:moveTo>
                    <a:pt x="1" y="1"/>
                  </a:moveTo>
                  <a:lnTo>
                    <a:pt x="90162" y="52055"/>
                  </a:lnTo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2"/>
            <p:cNvSpPr/>
            <p:nvPr/>
          </p:nvSpPr>
          <p:spPr>
            <a:xfrm>
              <a:off x="4424850" y="1410050"/>
              <a:ext cx="2376650" cy="1373550"/>
            </a:xfrm>
            <a:custGeom>
              <a:avLst/>
              <a:gdLst/>
              <a:ahLst/>
              <a:cxnLst/>
              <a:rect l="l" t="t" r="r" b="b"/>
              <a:pathLst>
                <a:path w="95066" h="54942" fill="none" extrusionOk="0">
                  <a:moveTo>
                    <a:pt x="2486" y="1442"/>
                  </a:moveTo>
                  <a:cubicBezTo>
                    <a:pt x="4973" y="0"/>
                    <a:pt x="9142" y="76"/>
                    <a:pt x="11796" y="1607"/>
                  </a:cubicBezTo>
                  <a:lnTo>
                    <a:pt x="92333" y="48120"/>
                  </a:lnTo>
                  <a:cubicBezTo>
                    <a:pt x="94988" y="49654"/>
                    <a:pt x="95065" y="52063"/>
                    <a:pt x="92505" y="53502"/>
                  </a:cubicBezTo>
                  <a:cubicBezTo>
                    <a:pt x="89945" y="54942"/>
                    <a:pt x="85720" y="54864"/>
                    <a:pt x="83070" y="53329"/>
                  </a:cubicBezTo>
                  <a:lnTo>
                    <a:pt x="2784" y="6833"/>
                  </a:lnTo>
                  <a:cubicBezTo>
                    <a:pt x="132" y="5295"/>
                    <a:pt x="1" y="2883"/>
                    <a:pt x="2486" y="1442"/>
                  </a:cubicBezTo>
                  <a:close/>
                </a:path>
              </a:pathLst>
            </a:custGeom>
            <a:noFill/>
            <a:ln w="700" cap="flat" cmpd="sng">
              <a:solidFill>
                <a:srgbClr val="AACAF9"/>
              </a:solidFill>
              <a:prstDash val="solid"/>
              <a:miter lim="214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2"/>
            <p:cNvSpPr/>
            <p:nvPr/>
          </p:nvSpPr>
          <p:spPr>
            <a:xfrm>
              <a:off x="2948725" y="3333425"/>
              <a:ext cx="636525" cy="750025"/>
            </a:xfrm>
            <a:custGeom>
              <a:avLst/>
              <a:gdLst/>
              <a:ahLst/>
              <a:cxnLst/>
              <a:rect l="l" t="t" r="r" b="b"/>
              <a:pathLst>
                <a:path w="25461" h="30001" extrusionOk="0">
                  <a:moveTo>
                    <a:pt x="16205" y="0"/>
                  </a:moveTo>
                  <a:lnTo>
                    <a:pt x="0" y="11918"/>
                  </a:lnTo>
                  <a:lnTo>
                    <a:pt x="25460" y="30001"/>
                  </a:lnTo>
                  <a:lnTo>
                    <a:pt x="16205" y="0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2"/>
            <p:cNvSpPr/>
            <p:nvPr/>
          </p:nvSpPr>
          <p:spPr>
            <a:xfrm>
              <a:off x="3190975" y="3333375"/>
              <a:ext cx="394275" cy="750075"/>
            </a:xfrm>
            <a:custGeom>
              <a:avLst/>
              <a:gdLst/>
              <a:ahLst/>
              <a:cxnLst/>
              <a:rect l="l" t="t" r="r" b="b"/>
              <a:pathLst>
                <a:path w="15771" h="30003" extrusionOk="0">
                  <a:moveTo>
                    <a:pt x="6515" y="0"/>
                  </a:moveTo>
                  <a:lnTo>
                    <a:pt x="1" y="4792"/>
                  </a:lnTo>
                  <a:lnTo>
                    <a:pt x="15770" y="30003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2"/>
            <p:cNvSpPr/>
            <p:nvPr/>
          </p:nvSpPr>
          <p:spPr>
            <a:xfrm>
              <a:off x="3418825" y="3874725"/>
              <a:ext cx="166425" cy="208725"/>
            </a:xfrm>
            <a:custGeom>
              <a:avLst/>
              <a:gdLst/>
              <a:ahLst/>
              <a:cxnLst/>
              <a:rect l="l" t="t" r="r" b="b"/>
              <a:pathLst>
                <a:path w="6657" h="8349" extrusionOk="0">
                  <a:moveTo>
                    <a:pt x="4081" y="0"/>
                  </a:moveTo>
                  <a:lnTo>
                    <a:pt x="3984" y="2408"/>
                  </a:lnTo>
                  <a:lnTo>
                    <a:pt x="2657" y="1287"/>
                  </a:lnTo>
                  <a:lnTo>
                    <a:pt x="2921" y="3235"/>
                  </a:lnTo>
                  <a:lnTo>
                    <a:pt x="1166" y="2539"/>
                  </a:lnTo>
                  <a:lnTo>
                    <a:pt x="1832" y="4004"/>
                  </a:lnTo>
                  <a:lnTo>
                    <a:pt x="0" y="3619"/>
                  </a:lnTo>
                  <a:lnTo>
                    <a:pt x="0" y="3619"/>
                  </a:lnTo>
                  <a:lnTo>
                    <a:pt x="6656" y="8349"/>
                  </a:lnTo>
                  <a:lnTo>
                    <a:pt x="4081" y="0"/>
                  </a:lnTo>
                  <a:close/>
                </a:path>
              </a:pathLst>
            </a:custGeom>
            <a:solidFill>
              <a:srgbClr val="191F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2"/>
            <p:cNvSpPr/>
            <p:nvPr/>
          </p:nvSpPr>
          <p:spPr>
            <a:xfrm>
              <a:off x="1187025" y="884200"/>
              <a:ext cx="2166850" cy="2755950"/>
            </a:xfrm>
            <a:custGeom>
              <a:avLst/>
              <a:gdLst/>
              <a:ahLst/>
              <a:cxnLst/>
              <a:rect l="l" t="t" r="r" b="b"/>
              <a:pathLst>
                <a:path w="86674" h="110238" extrusionOk="0">
                  <a:moveTo>
                    <a:pt x="15845" y="1"/>
                  </a:moveTo>
                  <a:lnTo>
                    <a:pt x="15903" y="82"/>
                  </a:lnTo>
                  <a:lnTo>
                    <a:pt x="15903" y="82"/>
                  </a:lnTo>
                  <a:cubicBezTo>
                    <a:pt x="15885" y="54"/>
                    <a:pt x="15866" y="27"/>
                    <a:pt x="15845" y="1"/>
                  </a:cubicBezTo>
                  <a:close/>
                  <a:moveTo>
                    <a:pt x="15903" y="82"/>
                  </a:moveTo>
                  <a:cubicBezTo>
                    <a:pt x="17806" y="2974"/>
                    <a:pt x="5698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583" y="17338"/>
                  </a:lnTo>
                  <a:lnTo>
                    <a:pt x="70479" y="109877"/>
                  </a:lnTo>
                  <a:cubicBezTo>
                    <a:pt x="71127" y="110121"/>
                    <a:pt x="71867" y="110238"/>
                    <a:pt x="72665" y="110238"/>
                  </a:cubicBezTo>
                  <a:cubicBezTo>
                    <a:pt x="75571" y="110238"/>
                    <a:pt x="79254" y="108693"/>
                    <a:pt x="82122" y="106146"/>
                  </a:cubicBezTo>
                  <a:cubicBezTo>
                    <a:pt x="84528" y="104020"/>
                    <a:pt x="86366" y="101180"/>
                    <a:pt x="86673" y="97967"/>
                  </a:cubicBezTo>
                  <a:lnTo>
                    <a:pt x="19281" y="4739"/>
                  </a:lnTo>
                  <a:lnTo>
                    <a:pt x="17395" y="2151"/>
                  </a:lnTo>
                  <a:lnTo>
                    <a:pt x="15903" y="82"/>
                  </a:lnTo>
                  <a:close/>
                </a:path>
              </a:pathLst>
            </a:custGeom>
            <a:solidFill>
              <a:srgbClr val="EF1C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2"/>
            <p:cNvSpPr/>
            <p:nvPr/>
          </p:nvSpPr>
          <p:spPr>
            <a:xfrm>
              <a:off x="1513600" y="937950"/>
              <a:ext cx="1840275" cy="2599900"/>
            </a:xfrm>
            <a:custGeom>
              <a:avLst/>
              <a:gdLst/>
              <a:ahLst/>
              <a:cxnLst/>
              <a:rect l="l" t="t" r="r" b="b"/>
              <a:pathLst>
                <a:path w="73611" h="103996" extrusionOk="0">
                  <a:moveTo>
                    <a:pt x="4335" y="1"/>
                  </a:moveTo>
                  <a:lnTo>
                    <a:pt x="0" y="7282"/>
                  </a:lnTo>
                  <a:lnTo>
                    <a:pt x="69059" y="103996"/>
                  </a:lnTo>
                  <a:cubicBezTo>
                    <a:pt x="71465" y="101870"/>
                    <a:pt x="73303" y="99030"/>
                    <a:pt x="73610" y="95817"/>
                  </a:cubicBezTo>
                  <a:lnTo>
                    <a:pt x="6218" y="2589"/>
                  </a:lnTo>
                  <a:lnTo>
                    <a:pt x="433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2"/>
            <p:cNvSpPr/>
            <p:nvPr/>
          </p:nvSpPr>
          <p:spPr>
            <a:xfrm>
              <a:off x="1334250" y="1088350"/>
              <a:ext cx="510250" cy="441125"/>
            </a:xfrm>
            <a:custGeom>
              <a:avLst/>
              <a:gdLst/>
              <a:ahLst/>
              <a:cxnLst/>
              <a:rect l="l" t="t" r="r" b="b"/>
              <a:pathLst>
                <a:path w="20410" h="17645" extrusionOk="0">
                  <a:moveTo>
                    <a:pt x="15897" y="1"/>
                  </a:moveTo>
                  <a:lnTo>
                    <a:pt x="15957" y="85"/>
                  </a:lnTo>
                  <a:lnTo>
                    <a:pt x="15957" y="85"/>
                  </a:lnTo>
                  <a:cubicBezTo>
                    <a:pt x="15941" y="54"/>
                    <a:pt x="15920" y="26"/>
                    <a:pt x="15897" y="1"/>
                  </a:cubicBezTo>
                  <a:close/>
                  <a:moveTo>
                    <a:pt x="15957" y="85"/>
                  </a:moveTo>
                  <a:cubicBezTo>
                    <a:pt x="15967" y="104"/>
                    <a:pt x="15976" y="124"/>
                    <a:pt x="15982" y="145"/>
                  </a:cubicBezTo>
                  <a:lnTo>
                    <a:pt x="15991" y="160"/>
                  </a:lnTo>
                  <a:cubicBezTo>
                    <a:pt x="16762" y="1577"/>
                    <a:pt x="14500" y="4496"/>
                    <a:pt x="11436" y="7164"/>
                  </a:cubicBezTo>
                  <a:cubicBezTo>
                    <a:pt x="8021" y="10143"/>
                    <a:pt x="3602" y="12827"/>
                    <a:pt x="1279" y="12827"/>
                  </a:cubicBezTo>
                  <a:cubicBezTo>
                    <a:pt x="714" y="12827"/>
                    <a:pt x="273" y="12668"/>
                    <a:pt x="1" y="12316"/>
                  </a:cubicBezTo>
                  <a:lnTo>
                    <a:pt x="1" y="12316"/>
                  </a:lnTo>
                  <a:lnTo>
                    <a:pt x="918" y="13586"/>
                  </a:lnTo>
                  <a:lnTo>
                    <a:pt x="3461" y="17134"/>
                  </a:lnTo>
                  <a:cubicBezTo>
                    <a:pt x="3733" y="17486"/>
                    <a:pt x="4174" y="17645"/>
                    <a:pt x="4738" y="17645"/>
                  </a:cubicBezTo>
                  <a:cubicBezTo>
                    <a:pt x="7059" y="17645"/>
                    <a:pt x="11469" y="14959"/>
                    <a:pt x="14883" y="11979"/>
                  </a:cubicBezTo>
                  <a:cubicBezTo>
                    <a:pt x="18085" y="9200"/>
                    <a:pt x="20409" y="6165"/>
                    <a:pt x="19359" y="4805"/>
                  </a:cubicBezTo>
                  <a:lnTo>
                    <a:pt x="15957" y="85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2"/>
            <p:cNvSpPr/>
            <p:nvPr/>
          </p:nvSpPr>
          <p:spPr>
            <a:xfrm>
              <a:off x="1268525" y="998525"/>
              <a:ext cx="538725" cy="440850"/>
            </a:xfrm>
            <a:custGeom>
              <a:avLst/>
              <a:gdLst/>
              <a:ahLst/>
              <a:cxnLst/>
              <a:rect l="l" t="t" r="r" b="b"/>
              <a:pathLst>
                <a:path w="21549" h="17634" extrusionOk="0">
                  <a:moveTo>
                    <a:pt x="15894" y="1"/>
                  </a:moveTo>
                  <a:lnTo>
                    <a:pt x="15939" y="62"/>
                  </a:lnTo>
                  <a:lnTo>
                    <a:pt x="15939" y="62"/>
                  </a:lnTo>
                  <a:cubicBezTo>
                    <a:pt x="15925" y="41"/>
                    <a:pt x="15910" y="21"/>
                    <a:pt x="15894" y="1"/>
                  </a:cubicBezTo>
                  <a:close/>
                  <a:moveTo>
                    <a:pt x="15939" y="62"/>
                  </a:moveTo>
                  <a:cubicBezTo>
                    <a:pt x="17892" y="2944"/>
                    <a:pt x="5739" y="12832"/>
                    <a:pt x="1281" y="12832"/>
                  </a:cubicBezTo>
                  <a:cubicBezTo>
                    <a:pt x="716" y="12832"/>
                    <a:pt x="274" y="12673"/>
                    <a:pt x="1" y="12320"/>
                  </a:cubicBezTo>
                  <a:lnTo>
                    <a:pt x="1" y="12320"/>
                  </a:lnTo>
                  <a:lnTo>
                    <a:pt x="3482" y="17121"/>
                  </a:lnTo>
                  <a:cubicBezTo>
                    <a:pt x="3756" y="17474"/>
                    <a:pt x="4198" y="17633"/>
                    <a:pt x="4764" y="17633"/>
                  </a:cubicBezTo>
                  <a:cubicBezTo>
                    <a:pt x="9254" y="17633"/>
                    <a:pt x="21549" y="7601"/>
                    <a:pt x="19378" y="4801"/>
                  </a:cubicBezTo>
                  <a:lnTo>
                    <a:pt x="15939" y="6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2"/>
            <p:cNvSpPr/>
            <p:nvPr/>
          </p:nvSpPr>
          <p:spPr>
            <a:xfrm>
              <a:off x="1187025" y="884200"/>
              <a:ext cx="536875" cy="442100"/>
            </a:xfrm>
            <a:custGeom>
              <a:avLst/>
              <a:gdLst/>
              <a:ahLst/>
              <a:cxnLst/>
              <a:rect l="l" t="t" r="r" b="b"/>
              <a:pathLst>
                <a:path w="21475" h="17684" extrusionOk="0">
                  <a:moveTo>
                    <a:pt x="15845" y="1"/>
                  </a:moveTo>
                  <a:lnTo>
                    <a:pt x="15900" y="77"/>
                  </a:lnTo>
                  <a:lnTo>
                    <a:pt x="15900" y="77"/>
                  </a:lnTo>
                  <a:cubicBezTo>
                    <a:pt x="15883" y="51"/>
                    <a:pt x="15864" y="26"/>
                    <a:pt x="15845" y="1"/>
                  </a:cubicBezTo>
                  <a:close/>
                  <a:moveTo>
                    <a:pt x="15900" y="77"/>
                  </a:moveTo>
                  <a:lnTo>
                    <a:pt x="15900" y="77"/>
                  </a:lnTo>
                  <a:cubicBezTo>
                    <a:pt x="17820" y="2962"/>
                    <a:pt x="5701" y="12869"/>
                    <a:pt x="1258" y="12869"/>
                  </a:cubicBezTo>
                  <a:cubicBezTo>
                    <a:pt x="707" y="12869"/>
                    <a:pt x="274" y="12716"/>
                    <a:pt x="0" y="12379"/>
                  </a:cubicBezTo>
                  <a:lnTo>
                    <a:pt x="0" y="12379"/>
                  </a:lnTo>
                  <a:lnTo>
                    <a:pt x="3424" y="17177"/>
                  </a:lnTo>
                  <a:cubicBezTo>
                    <a:pt x="3469" y="17237"/>
                    <a:pt x="3523" y="17291"/>
                    <a:pt x="3583" y="17338"/>
                  </a:cubicBezTo>
                  <a:cubicBezTo>
                    <a:pt x="3854" y="17574"/>
                    <a:pt x="4233" y="17683"/>
                    <a:pt x="4696" y="17683"/>
                  </a:cubicBezTo>
                  <a:cubicBezTo>
                    <a:pt x="9173" y="17683"/>
                    <a:pt x="21475" y="7528"/>
                    <a:pt x="19281" y="4739"/>
                  </a:cubicBezTo>
                  <a:lnTo>
                    <a:pt x="15900" y="77"/>
                  </a:ln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2"/>
            <p:cNvSpPr/>
            <p:nvPr/>
          </p:nvSpPr>
          <p:spPr>
            <a:xfrm>
              <a:off x="1459425" y="884200"/>
              <a:ext cx="385075" cy="503700"/>
            </a:xfrm>
            <a:custGeom>
              <a:avLst/>
              <a:gdLst/>
              <a:ahLst/>
              <a:cxnLst/>
              <a:rect l="l" t="t" r="r" b="b"/>
              <a:pathLst>
                <a:path w="15403" h="20148" extrusionOk="0">
                  <a:moveTo>
                    <a:pt x="4949" y="1"/>
                  </a:moveTo>
                  <a:lnTo>
                    <a:pt x="0" y="6352"/>
                  </a:lnTo>
                  <a:lnTo>
                    <a:pt x="559" y="7129"/>
                  </a:lnTo>
                  <a:lnTo>
                    <a:pt x="3836" y="11706"/>
                  </a:lnTo>
                  <a:lnTo>
                    <a:pt x="3984" y="11915"/>
                  </a:lnTo>
                  <a:lnTo>
                    <a:pt x="6429" y="15330"/>
                  </a:lnTo>
                  <a:lnTo>
                    <a:pt x="7292" y="16539"/>
                  </a:lnTo>
                  <a:lnTo>
                    <a:pt x="9876" y="20147"/>
                  </a:lnTo>
                  <a:cubicBezTo>
                    <a:pt x="13078" y="17368"/>
                    <a:pt x="15402" y="14333"/>
                    <a:pt x="14352" y="12971"/>
                  </a:cubicBezTo>
                  <a:lnTo>
                    <a:pt x="11740" y="9382"/>
                  </a:lnTo>
                  <a:lnTo>
                    <a:pt x="10984" y="8326"/>
                  </a:lnTo>
                  <a:lnTo>
                    <a:pt x="10975" y="8311"/>
                  </a:lnTo>
                  <a:lnTo>
                    <a:pt x="8394" y="4754"/>
                  </a:lnTo>
                  <a:lnTo>
                    <a:pt x="8276" y="4589"/>
                  </a:lnTo>
                  <a:lnTo>
                    <a:pt x="4949" y="1"/>
                  </a:lnTo>
                  <a:close/>
                </a:path>
              </a:pathLst>
            </a:custGeom>
            <a:solidFill>
              <a:srgbClr val="959EC4">
                <a:alpha val="189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2"/>
            <p:cNvSpPr/>
            <p:nvPr/>
          </p:nvSpPr>
          <p:spPr>
            <a:xfrm>
              <a:off x="745150" y="344850"/>
              <a:ext cx="864375" cy="861100"/>
            </a:xfrm>
            <a:custGeom>
              <a:avLst/>
              <a:gdLst/>
              <a:ahLst/>
              <a:cxnLst/>
              <a:rect l="l" t="t" r="r" b="b"/>
              <a:pathLst>
                <a:path w="34575" h="34444" extrusionOk="0">
                  <a:moveTo>
                    <a:pt x="15558" y="0"/>
                  </a:moveTo>
                  <a:cubicBezTo>
                    <a:pt x="14815" y="0"/>
                    <a:pt x="14024" y="137"/>
                    <a:pt x="13212" y="387"/>
                  </a:cubicBezTo>
                  <a:cubicBezTo>
                    <a:pt x="7129" y="2214"/>
                    <a:pt x="1" y="10342"/>
                    <a:pt x="3639" y="14586"/>
                  </a:cubicBezTo>
                  <a:lnTo>
                    <a:pt x="17652" y="33936"/>
                  </a:lnTo>
                  <a:cubicBezTo>
                    <a:pt x="17662" y="33951"/>
                    <a:pt x="17662" y="33951"/>
                    <a:pt x="17675" y="33953"/>
                  </a:cubicBezTo>
                  <a:cubicBezTo>
                    <a:pt x="17948" y="34291"/>
                    <a:pt x="18380" y="34443"/>
                    <a:pt x="18931" y="34443"/>
                  </a:cubicBezTo>
                  <a:cubicBezTo>
                    <a:pt x="21260" y="34443"/>
                    <a:pt x="25704" y="31710"/>
                    <a:pt x="29127" y="28703"/>
                  </a:cubicBezTo>
                  <a:cubicBezTo>
                    <a:pt x="32291" y="25928"/>
                    <a:pt x="34574" y="22911"/>
                    <a:pt x="33520" y="21575"/>
                  </a:cubicBezTo>
                  <a:lnTo>
                    <a:pt x="18947" y="1461"/>
                  </a:lnTo>
                  <a:cubicBezTo>
                    <a:pt x="18074" y="441"/>
                    <a:pt x="16893" y="0"/>
                    <a:pt x="15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2"/>
            <p:cNvSpPr/>
            <p:nvPr/>
          </p:nvSpPr>
          <p:spPr>
            <a:xfrm>
              <a:off x="1075450" y="344850"/>
              <a:ext cx="534075" cy="717600"/>
            </a:xfrm>
            <a:custGeom>
              <a:avLst/>
              <a:gdLst/>
              <a:ahLst/>
              <a:cxnLst/>
              <a:rect l="l" t="t" r="r" b="b"/>
              <a:pathLst>
                <a:path w="21363" h="28704" extrusionOk="0">
                  <a:moveTo>
                    <a:pt x="2346" y="0"/>
                  </a:moveTo>
                  <a:cubicBezTo>
                    <a:pt x="1603" y="0"/>
                    <a:pt x="812" y="137"/>
                    <a:pt x="0" y="387"/>
                  </a:cubicBezTo>
                  <a:cubicBezTo>
                    <a:pt x="520" y="298"/>
                    <a:pt x="1017" y="250"/>
                    <a:pt x="1482" y="250"/>
                  </a:cubicBezTo>
                  <a:cubicBezTo>
                    <a:pt x="3272" y="250"/>
                    <a:pt x="4578" y="963"/>
                    <a:pt x="4813" y="2803"/>
                  </a:cubicBezTo>
                  <a:cubicBezTo>
                    <a:pt x="5110" y="5108"/>
                    <a:pt x="1001" y="9051"/>
                    <a:pt x="1001" y="9051"/>
                  </a:cubicBezTo>
                  <a:lnTo>
                    <a:pt x="15915" y="28703"/>
                  </a:lnTo>
                  <a:cubicBezTo>
                    <a:pt x="19079" y="25928"/>
                    <a:pt x="21362" y="22911"/>
                    <a:pt x="20308" y="21575"/>
                  </a:cubicBezTo>
                  <a:lnTo>
                    <a:pt x="5735" y="1461"/>
                  </a:lnTo>
                  <a:cubicBezTo>
                    <a:pt x="4862" y="441"/>
                    <a:pt x="3681" y="0"/>
                    <a:pt x="2346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2"/>
            <p:cNvSpPr/>
            <p:nvPr/>
          </p:nvSpPr>
          <p:spPr>
            <a:xfrm>
              <a:off x="1598425" y="1227625"/>
              <a:ext cx="408375" cy="339900"/>
            </a:xfrm>
            <a:custGeom>
              <a:avLst/>
              <a:gdLst/>
              <a:ahLst/>
              <a:cxnLst/>
              <a:rect l="l" t="t" r="r" b="b"/>
              <a:pathLst>
                <a:path w="16335" h="13596" extrusionOk="0">
                  <a:moveTo>
                    <a:pt x="6113" y="0"/>
                  </a:moveTo>
                  <a:cubicBezTo>
                    <a:pt x="2153" y="0"/>
                    <a:pt x="1" y="2710"/>
                    <a:pt x="1" y="2710"/>
                  </a:cubicBezTo>
                  <a:cubicBezTo>
                    <a:pt x="1" y="2710"/>
                    <a:pt x="8722" y="13595"/>
                    <a:pt x="12489" y="13595"/>
                  </a:cubicBezTo>
                  <a:cubicBezTo>
                    <a:pt x="12888" y="13595"/>
                    <a:pt x="13232" y="13473"/>
                    <a:pt x="13504" y="13202"/>
                  </a:cubicBezTo>
                  <a:cubicBezTo>
                    <a:pt x="16335" y="10373"/>
                    <a:pt x="15824" y="3210"/>
                    <a:pt x="10053" y="835"/>
                  </a:cubicBezTo>
                  <a:cubicBezTo>
                    <a:pt x="8590" y="233"/>
                    <a:pt x="7274" y="0"/>
                    <a:pt x="6113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2"/>
            <p:cNvSpPr/>
            <p:nvPr/>
          </p:nvSpPr>
          <p:spPr>
            <a:xfrm>
              <a:off x="1565350" y="4846750"/>
              <a:ext cx="161275" cy="212950"/>
            </a:xfrm>
            <a:custGeom>
              <a:avLst/>
              <a:gdLst/>
              <a:ahLst/>
              <a:cxnLst/>
              <a:rect l="l" t="t" r="r" b="b"/>
              <a:pathLst>
                <a:path w="6451" h="8518" extrusionOk="0">
                  <a:moveTo>
                    <a:pt x="2665" y="0"/>
                  </a:moveTo>
                  <a:cubicBezTo>
                    <a:pt x="1342" y="0"/>
                    <a:pt x="1" y="4136"/>
                    <a:pt x="1" y="4136"/>
                  </a:cubicBezTo>
                  <a:cubicBezTo>
                    <a:pt x="1" y="4136"/>
                    <a:pt x="533" y="5699"/>
                    <a:pt x="3145" y="7422"/>
                  </a:cubicBezTo>
                  <a:cubicBezTo>
                    <a:pt x="4481" y="8302"/>
                    <a:pt x="5315" y="8517"/>
                    <a:pt x="5811" y="8517"/>
                  </a:cubicBezTo>
                  <a:cubicBezTo>
                    <a:pt x="6285" y="8517"/>
                    <a:pt x="6451" y="8322"/>
                    <a:pt x="6451" y="8322"/>
                  </a:cubicBezTo>
                  <a:cubicBezTo>
                    <a:pt x="6451" y="8322"/>
                    <a:pt x="4773" y="2104"/>
                    <a:pt x="3287" y="345"/>
                  </a:cubicBezTo>
                  <a:cubicBezTo>
                    <a:pt x="3084" y="104"/>
                    <a:pt x="2874" y="0"/>
                    <a:pt x="2665" y="0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2"/>
            <p:cNvSpPr/>
            <p:nvPr/>
          </p:nvSpPr>
          <p:spPr>
            <a:xfrm>
              <a:off x="1529000" y="4523900"/>
              <a:ext cx="295400" cy="467300"/>
            </a:xfrm>
            <a:custGeom>
              <a:avLst/>
              <a:gdLst/>
              <a:ahLst/>
              <a:cxnLst/>
              <a:rect l="l" t="t" r="r" b="b"/>
              <a:pathLst>
                <a:path w="11816" h="18692" extrusionOk="0">
                  <a:moveTo>
                    <a:pt x="4509" y="0"/>
                  </a:moveTo>
                  <a:cubicBezTo>
                    <a:pt x="4000" y="2992"/>
                    <a:pt x="3787" y="5449"/>
                    <a:pt x="2217" y="6676"/>
                  </a:cubicBezTo>
                  <a:cubicBezTo>
                    <a:pt x="544" y="7980"/>
                    <a:pt x="1" y="9193"/>
                    <a:pt x="1" y="9193"/>
                  </a:cubicBezTo>
                  <a:cubicBezTo>
                    <a:pt x="1" y="9193"/>
                    <a:pt x="3766" y="10237"/>
                    <a:pt x="5044" y="12877"/>
                  </a:cubicBezTo>
                  <a:cubicBezTo>
                    <a:pt x="6322" y="15514"/>
                    <a:pt x="5791" y="17817"/>
                    <a:pt x="7308" y="18497"/>
                  </a:cubicBezTo>
                  <a:cubicBezTo>
                    <a:pt x="7617" y="18636"/>
                    <a:pt x="7987" y="18691"/>
                    <a:pt x="8381" y="18691"/>
                  </a:cubicBezTo>
                  <a:cubicBezTo>
                    <a:pt x="9919" y="18691"/>
                    <a:pt x="11816" y="17849"/>
                    <a:pt x="11816" y="17849"/>
                  </a:cubicBezTo>
                  <a:cubicBezTo>
                    <a:pt x="11816" y="17849"/>
                    <a:pt x="10149" y="17469"/>
                    <a:pt x="9887" y="15237"/>
                  </a:cubicBezTo>
                  <a:cubicBezTo>
                    <a:pt x="9623" y="13005"/>
                    <a:pt x="8779" y="8184"/>
                    <a:pt x="8938" y="6987"/>
                  </a:cubicBezTo>
                  <a:cubicBezTo>
                    <a:pt x="9097" y="5791"/>
                    <a:pt x="10016" y="1227"/>
                    <a:pt x="10016" y="1227"/>
                  </a:cubicBezTo>
                  <a:lnTo>
                    <a:pt x="450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2"/>
            <p:cNvSpPr/>
            <p:nvPr/>
          </p:nvSpPr>
          <p:spPr>
            <a:xfrm>
              <a:off x="1505100" y="4712575"/>
              <a:ext cx="409200" cy="355200"/>
            </a:xfrm>
            <a:custGeom>
              <a:avLst/>
              <a:gdLst/>
              <a:ahLst/>
              <a:cxnLst/>
              <a:rect l="l" t="t" r="r" b="b"/>
              <a:pathLst>
                <a:path w="16368" h="14208" extrusionOk="0">
                  <a:moveTo>
                    <a:pt x="3349" y="1"/>
                  </a:moveTo>
                  <a:cubicBezTo>
                    <a:pt x="2054" y="1"/>
                    <a:pt x="965" y="1019"/>
                    <a:pt x="521" y="2825"/>
                  </a:cubicBezTo>
                  <a:cubicBezTo>
                    <a:pt x="1" y="4930"/>
                    <a:pt x="1187" y="7452"/>
                    <a:pt x="1105" y="9264"/>
                  </a:cubicBezTo>
                  <a:cubicBezTo>
                    <a:pt x="1021" y="11077"/>
                    <a:pt x="598" y="13139"/>
                    <a:pt x="598" y="13139"/>
                  </a:cubicBezTo>
                  <a:cubicBezTo>
                    <a:pt x="858" y="14087"/>
                    <a:pt x="1628" y="14207"/>
                    <a:pt x="2000" y="14207"/>
                  </a:cubicBezTo>
                  <a:cubicBezTo>
                    <a:pt x="2126" y="14207"/>
                    <a:pt x="2207" y="14194"/>
                    <a:pt x="2207" y="14194"/>
                  </a:cubicBezTo>
                  <a:cubicBezTo>
                    <a:pt x="2207" y="14194"/>
                    <a:pt x="3386" y="9866"/>
                    <a:pt x="4614" y="8074"/>
                  </a:cubicBezTo>
                  <a:cubicBezTo>
                    <a:pt x="4959" y="7572"/>
                    <a:pt x="5216" y="7343"/>
                    <a:pt x="5419" y="7343"/>
                  </a:cubicBezTo>
                  <a:cubicBezTo>
                    <a:pt x="5939" y="7343"/>
                    <a:pt x="6106" y="8841"/>
                    <a:pt x="6500" y="11051"/>
                  </a:cubicBezTo>
                  <a:cubicBezTo>
                    <a:pt x="6923" y="13416"/>
                    <a:pt x="7712" y="14079"/>
                    <a:pt x="8739" y="14079"/>
                  </a:cubicBezTo>
                  <a:cubicBezTo>
                    <a:pt x="9048" y="14079"/>
                    <a:pt x="9378" y="14019"/>
                    <a:pt x="9726" y="13927"/>
                  </a:cubicBezTo>
                  <a:lnTo>
                    <a:pt x="16253" y="12209"/>
                  </a:lnTo>
                  <a:cubicBezTo>
                    <a:pt x="16367" y="11144"/>
                    <a:pt x="15474" y="10287"/>
                    <a:pt x="14033" y="10027"/>
                  </a:cubicBezTo>
                  <a:cubicBezTo>
                    <a:pt x="13611" y="9951"/>
                    <a:pt x="13156" y="9937"/>
                    <a:pt x="12702" y="9937"/>
                  </a:cubicBezTo>
                  <a:cubicBezTo>
                    <a:pt x="12428" y="9937"/>
                    <a:pt x="12155" y="9942"/>
                    <a:pt x="11889" y="9942"/>
                  </a:cubicBezTo>
                  <a:cubicBezTo>
                    <a:pt x="11087" y="9942"/>
                    <a:pt x="10357" y="9895"/>
                    <a:pt x="9902" y="9516"/>
                  </a:cubicBezTo>
                  <a:cubicBezTo>
                    <a:pt x="9048" y="8805"/>
                    <a:pt x="8255" y="6187"/>
                    <a:pt x="7825" y="4348"/>
                  </a:cubicBezTo>
                  <a:cubicBezTo>
                    <a:pt x="7394" y="2509"/>
                    <a:pt x="5450" y="448"/>
                    <a:pt x="4002" y="85"/>
                  </a:cubicBezTo>
                  <a:cubicBezTo>
                    <a:pt x="3780" y="28"/>
                    <a:pt x="3562" y="1"/>
                    <a:pt x="3349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2"/>
            <p:cNvSpPr/>
            <p:nvPr/>
          </p:nvSpPr>
          <p:spPr>
            <a:xfrm>
              <a:off x="602750" y="4554200"/>
              <a:ext cx="134975" cy="230925"/>
            </a:xfrm>
            <a:custGeom>
              <a:avLst/>
              <a:gdLst/>
              <a:ahLst/>
              <a:cxnLst/>
              <a:rect l="l" t="t" r="r" b="b"/>
              <a:pathLst>
                <a:path w="5399" h="9237" extrusionOk="0">
                  <a:moveTo>
                    <a:pt x="4097" y="1"/>
                  </a:moveTo>
                  <a:cubicBezTo>
                    <a:pt x="2755" y="1"/>
                    <a:pt x="220" y="2599"/>
                    <a:pt x="220" y="2599"/>
                  </a:cubicBezTo>
                  <a:cubicBezTo>
                    <a:pt x="220" y="2599"/>
                    <a:pt x="1" y="4235"/>
                    <a:pt x="1577" y="6937"/>
                  </a:cubicBezTo>
                  <a:cubicBezTo>
                    <a:pt x="2775" y="8990"/>
                    <a:pt x="3633" y="9236"/>
                    <a:pt x="3976" y="9236"/>
                  </a:cubicBezTo>
                  <a:cubicBezTo>
                    <a:pt x="4085" y="9236"/>
                    <a:pt x="4142" y="9212"/>
                    <a:pt x="4142" y="9212"/>
                  </a:cubicBezTo>
                  <a:cubicBezTo>
                    <a:pt x="4142" y="9212"/>
                    <a:pt x="5398" y="2895"/>
                    <a:pt x="4846" y="659"/>
                  </a:cubicBezTo>
                  <a:cubicBezTo>
                    <a:pt x="4730" y="187"/>
                    <a:pt x="4456" y="1"/>
                    <a:pt x="4097" y="1"/>
                  </a:cubicBezTo>
                  <a:close/>
                </a:path>
              </a:pathLst>
            </a:custGeom>
            <a:solidFill>
              <a:srgbClr val="254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2"/>
            <p:cNvSpPr/>
            <p:nvPr/>
          </p:nvSpPr>
          <p:spPr>
            <a:xfrm>
              <a:off x="662800" y="4271050"/>
              <a:ext cx="306825" cy="480925"/>
            </a:xfrm>
            <a:custGeom>
              <a:avLst/>
              <a:gdLst/>
              <a:ahLst/>
              <a:cxnLst/>
              <a:rect l="l" t="t" r="r" b="b"/>
              <a:pathLst>
                <a:path w="12273" h="19237" extrusionOk="0">
                  <a:moveTo>
                    <a:pt x="8119" y="0"/>
                  </a:moveTo>
                  <a:cubicBezTo>
                    <a:pt x="6336" y="2455"/>
                    <a:pt x="5054" y="4564"/>
                    <a:pt x="3102" y="4964"/>
                  </a:cubicBezTo>
                  <a:cubicBezTo>
                    <a:pt x="1025" y="5391"/>
                    <a:pt x="0" y="6238"/>
                    <a:pt x="0" y="6238"/>
                  </a:cubicBezTo>
                  <a:cubicBezTo>
                    <a:pt x="0" y="6238"/>
                    <a:pt x="2910" y="8845"/>
                    <a:pt x="2885" y="11775"/>
                  </a:cubicBezTo>
                  <a:cubicBezTo>
                    <a:pt x="2859" y="14706"/>
                    <a:pt x="1364" y="16534"/>
                    <a:pt x="2419" y="17816"/>
                  </a:cubicBezTo>
                  <a:cubicBezTo>
                    <a:pt x="3475" y="19099"/>
                    <a:pt x="6749" y="19236"/>
                    <a:pt x="6749" y="19236"/>
                  </a:cubicBezTo>
                  <a:cubicBezTo>
                    <a:pt x="6749" y="19236"/>
                    <a:pt x="5421" y="18154"/>
                    <a:pt x="6177" y="16038"/>
                  </a:cubicBezTo>
                  <a:cubicBezTo>
                    <a:pt x="6931" y="13922"/>
                    <a:pt x="8312" y="9227"/>
                    <a:pt x="8987" y="8226"/>
                  </a:cubicBezTo>
                  <a:cubicBezTo>
                    <a:pt x="9661" y="7226"/>
                    <a:pt x="12273" y="3351"/>
                    <a:pt x="12273" y="3351"/>
                  </a:cubicBezTo>
                  <a:lnTo>
                    <a:pt x="8119" y="0"/>
                  </a:ln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2"/>
            <p:cNvSpPr/>
            <p:nvPr/>
          </p:nvSpPr>
          <p:spPr>
            <a:xfrm>
              <a:off x="520075" y="4410500"/>
              <a:ext cx="382650" cy="422875"/>
            </a:xfrm>
            <a:custGeom>
              <a:avLst/>
              <a:gdLst/>
              <a:ahLst/>
              <a:cxnLst/>
              <a:rect l="l" t="t" r="r" b="b"/>
              <a:pathLst>
                <a:path w="15306" h="16915" extrusionOk="0">
                  <a:moveTo>
                    <a:pt x="7531" y="1"/>
                  </a:moveTo>
                  <a:cubicBezTo>
                    <a:pt x="6623" y="1"/>
                    <a:pt x="5650" y="510"/>
                    <a:pt x="4792" y="1525"/>
                  </a:cubicBezTo>
                  <a:cubicBezTo>
                    <a:pt x="3394" y="3179"/>
                    <a:pt x="3340" y="5967"/>
                    <a:pt x="2462" y="7554"/>
                  </a:cubicBezTo>
                  <a:cubicBezTo>
                    <a:pt x="1583" y="9141"/>
                    <a:pt x="254" y="11124"/>
                    <a:pt x="254" y="11124"/>
                  </a:cubicBezTo>
                  <a:cubicBezTo>
                    <a:pt x="0" y="12415"/>
                    <a:pt x="1261" y="12460"/>
                    <a:pt x="1261" y="12460"/>
                  </a:cubicBezTo>
                  <a:cubicBezTo>
                    <a:pt x="1261" y="12460"/>
                    <a:pt x="4240" y="9105"/>
                    <a:pt x="6134" y="8046"/>
                  </a:cubicBezTo>
                  <a:cubicBezTo>
                    <a:pt x="6536" y="7821"/>
                    <a:pt x="6824" y="7714"/>
                    <a:pt x="7018" y="7714"/>
                  </a:cubicBezTo>
                  <a:cubicBezTo>
                    <a:pt x="7742" y="7714"/>
                    <a:pt x="7191" y="9187"/>
                    <a:pt x="6504" y="11551"/>
                  </a:cubicBezTo>
                  <a:cubicBezTo>
                    <a:pt x="5630" y="14550"/>
                    <a:pt x="6592" y="15245"/>
                    <a:pt x="8117" y="15559"/>
                  </a:cubicBezTo>
                  <a:lnTo>
                    <a:pt x="14730" y="16914"/>
                  </a:lnTo>
                  <a:cubicBezTo>
                    <a:pt x="15306" y="16010"/>
                    <a:pt x="14885" y="14844"/>
                    <a:pt x="13708" y="13972"/>
                  </a:cubicBezTo>
                  <a:cubicBezTo>
                    <a:pt x="12531" y="13100"/>
                    <a:pt x="10683" y="12698"/>
                    <a:pt x="10232" y="11682"/>
                  </a:cubicBezTo>
                  <a:cubicBezTo>
                    <a:pt x="9784" y="10666"/>
                    <a:pt x="10235" y="7966"/>
                    <a:pt x="10664" y="6128"/>
                  </a:cubicBezTo>
                  <a:cubicBezTo>
                    <a:pt x="11094" y="4289"/>
                    <a:pt x="10267" y="1581"/>
                    <a:pt x="9131" y="612"/>
                  </a:cubicBezTo>
                  <a:cubicBezTo>
                    <a:pt x="8653" y="204"/>
                    <a:pt x="8105" y="1"/>
                    <a:pt x="7531" y="1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2"/>
            <p:cNvSpPr/>
            <p:nvPr/>
          </p:nvSpPr>
          <p:spPr>
            <a:xfrm>
              <a:off x="783275" y="2777125"/>
              <a:ext cx="1141550" cy="1930450"/>
            </a:xfrm>
            <a:custGeom>
              <a:avLst/>
              <a:gdLst/>
              <a:ahLst/>
              <a:cxnLst/>
              <a:rect l="l" t="t" r="r" b="b"/>
              <a:pathLst>
                <a:path w="45662" h="77218" extrusionOk="0">
                  <a:moveTo>
                    <a:pt x="20272" y="1"/>
                  </a:moveTo>
                  <a:cubicBezTo>
                    <a:pt x="18930" y="2823"/>
                    <a:pt x="18423" y="9144"/>
                    <a:pt x="16904" y="21221"/>
                  </a:cubicBezTo>
                  <a:cubicBezTo>
                    <a:pt x="15888" y="29280"/>
                    <a:pt x="15300" y="36954"/>
                    <a:pt x="15300" y="36954"/>
                  </a:cubicBezTo>
                  <a:cubicBezTo>
                    <a:pt x="15300" y="36954"/>
                    <a:pt x="10190" y="40414"/>
                    <a:pt x="8354" y="45399"/>
                  </a:cubicBezTo>
                  <a:cubicBezTo>
                    <a:pt x="6373" y="50782"/>
                    <a:pt x="1" y="63845"/>
                    <a:pt x="1" y="63845"/>
                  </a:cubicBezTo>
                  <a:cubicBezTo>
                    <a:pt x="1" y="63845"/>
                    <a:pt x="1726" y="66833"/>
                    <a:pt x="4722" y="66833"/>
                  </a:cubicBezTo>
                  <a:cubicBezTo>
                    <a:pt x="4815" y="66833"/>
                    <a:pt x="4910" y="66830"/>
                    <a:pt x="5005" y="66824"/>
                  </a:cubicBezTo>
                  <a:cubicBezTo>
                    <a:pt x="5005" y="66824"/>
                    <a:pt x="10100" y="59669"/>
                    <a:pt x="14071" y="54368"/>
                  </a:cubicBezTo>
                  <a:cubicBezTo>
                    <a:pt x="19119" y="47631"/>
                    <a:pt x="19606" y="46516"/>
                    <a:pt x="22233" y="42830"/>
                  </a:cubicBezTo>
                  <a:cubicBezTo>
                    <a:pt x="25218" y="39375"/>
                    <a:pt x="28767" y="24168"/>
                    <a:pt x="30004" y="18322"/>
                  </a:cubicBezTo>
                  <a:lnTo>
                    <a:pt x="31282" y="18530"/>
                  </a:lnTo>
                  <a:cubicBezTo>
                    <a:pt x="31696" y="20796"/>
                    <a:pt x="31840" y="22714"/>
                    <a:pt x="32802" y="29357"/>
                  </a:cubicBezTo>
                  <a:cubicBezTo>
                    <a:pt x="33896" y="36913"/>
                    <a:pt x="34935" y="43533"/>
                    <a:pt x="34935" y="43533"/>
                  </a:cubicBezTo>
                  <a:cubicBezTo>
                    <a:pt x="34935" y="43533"/>
                    <a:pt x="32244" y="49618"/>
                    <a:pt x="32553" y="55876"/>
                  </a:cubicBezTo>
                  <a:cubicBezTo>
                    <a:pt x="32942" y="63742"/>
                    <a:pt x="32884" y="75593"/>
                    <a:pt x="32884" y="75593"/>
                  </a:cubicBezTo>
                  <a:cubicBezTo>
                    <a:pt x="32884" y="75593"/>
                    <a:pt x="34496" y="77217"/>
                    <a:pt x="36858" y="77217"/>
                  </a:cubicBezTo>
                  <a:cubicBezTo>
                    <a:pt x="37451" y="77217"/>
                    <a:pt x="38092" y="77115"/>
                    <a:pt x="38767" y="76858"/>
                  </a:cubicBezTo>
                  <a:cubicBezTo>
                    <a:pt x="38767" y="76858"/>
                    <a:pt x="41149" y="63920"/>
                    <a:pt x="42412" y="57418"/>
                  </a:cubicBezTo>
                  <a:cubicBezTo>
                    <a:pt x="43986" y="49332"/>
                    <a:pt x="44710" y="46525"/>
                    <a:pt x="45090" y="42465"/>
                  </a:cubicBezTo>
                  <a:cubicBezTo>
                    <a:pt x="45661" y="36383"/>
                    <a:pt x="45090" y="8371"/>
                    <a:pt x="45090" y="8371"/>
                  </a:cubicBezTo>
                  <a:lnTo>
                    <a:pt x="202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2"/>
            <p:cNvSpPr/>
            <p:nvPr/>
          </p:nvSpPr>
          <p:spPr>
            <a:xfrm>
              <a:off x="1363725" y="3072450"/>
              <a:ext cx="201600" cy="608125"/>
            </a:xfrm>
            <a:custGeom>
              <a:avLst/>
              <a:gdLst/>
              <a:ahLst/>
              <a:cxnLst/>
              <a:rect l="l" t="t" r="r" b="b"/>
              <a:pathLst>
                <a:path w="8064" h="24325" extrusionOk="0">
                  <a:moveTo>
                    <a:pt x="1" y="1"/>
                  </a:moveTo>
                  <a:cubicBezTo>
                    <a:pt x="1" y="1"/>
                    <a:pt x="3210" y="3974"/>
                    <a:pt x="3751" y="5650"/>
                  </a:cubicBezTo>
                  <a:cubicBezTo>
                    <a:pt x="5065" y="9720"/>
                    <a:pt x="2116" y="24325"/>
                    <a:pt x="2116" y="24325"/>
                  </a:cubicBezTo>
                  <a:cubicBezTo>
                    <a:pt x="4032" y="18489"/>
                    <a:pt x="5589" y="12548"/>
                    <a:pt x="6786" y="6509"/>
                  </a:cubicBezTo>
                  <a:lnTo>
                    <a:pt x="8064" y="6717"/>
                  </a:lnTo>
                  <a:cubicBezTo>
                    <a:pt x="8064" y="6717"/>
                    <a:pt x="2673" y="2724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2"/>
            <p:cNvSpPr/>
            <p:nvPr/>
          </p:nvSpPr>
          <p:spPr>
            <a:xfrm>
              <a:off x="1466500" y="1267625"/>
              <a:ext cx="475125" cy="580100"/>
            </a:xfrm>
            <a:custGeom>
              <a:avLst/>
              <a:gdLst/>
              <a:ahLst/>
              <a:cxnLst/>
              <a:rect l="l" t="t" r="r" b="b"/>
              <a:pathLst>
                <a:path w="19005" h="23204" extrusionOk="0">
                  <a:moveTo>
                    <a:pt x="9783" y="1"/>
                  </a:moveTo>
                  <a:cubicBezTo>
                    <a:pt x="9748" y="1"/>
                    <a:pt x="9713" y="1"/>
                    <a:pt x="9679" y="1"/>
                  </a:cubicBezTo>
                  <a:cubicBezTo>
                    <a:pt x="4309" y="59"/>
                    <a:pt x="1" y="4458"/>
                    <a:pt x="56" y="9828"/>
                  </a:cubicBezTo>
                  <a:cubicBezTo>
                    <a:pt x="89" y="12970"/>
                    <a:pt x="1618" y="15706"/>
                    <a:pt x="3948" y="17459"/>
                  </a:cubicBezTo>
                  <a:cubicBezTo>
                    <a:pt x="3948" y="17459"/>
                    <a:pt x="4460" y="18554"/>
                    <a:pt x="4760" y="18939"/>
                  </a:cubicBezTo>
                  <a:cubicBezTo>
                    <a:pt x="6448" y="21104"/>
                    <a:pt x="11878" y="22994"/>
                    <a:pt x="13205" y="23172"/>
                  </a:cubicBezTo>
                  <a:cubicBezTo>
                    <a:pt x="13362" y="23193"/>
                    <a:pt x="13511" y="23203"/>
                    <a:pt x="13655" y="23203"/>
                  </a:cubicBezTo>
                  <a:cubicBezTo>
                    <a:pt x="15341" y="23203"/>
                    <a:pt x="16198" y="21798"/>
                    <a:pt x="17160" y="19836"/>
                  </a:cubicBezTo>
                  <a:cubicBezTo>
                    <a:pt x="19005" y="16076"/>
                    <a:pt x="18912" y="11157"/>
                    <a:pt x="18609" y="8726"/>
                  </a:cubicBezTo>
                  <a:cubicBezTo>
                    <a:pt x="18082" y="3841"/>
                    <a:pt x="14774" y="1"/>
                    <a:pt x="9783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2"/>
            <p:cNvSpPr/>
            <p:nvPr/>
          </p:nvSpPr>
          <p:spPr>
            <a:xfrm>
              <a:off x="1422475" y="1741075"/>
              <a:ext cx="394250" cy="302125"/>
            </a:xfrm>
            <a:custGeom>
              <a:avLst/>
              <a:gdLst/>
              <a:ahLst/>
              <a:cxnLst/>
              <a:rect l="l" t="t" r="r" b="b"/>
              <a:pathLst>
                <a:path w="15770" h="12085" extrusionOk="0">
                  <a:moveTo>
                    <a:pt x="6521" y="1"/>
                  </a:moveTo>
                  <a:cubicBezTo>
                    <a:pt x="6521" y="1"/>
                    <a:pt x="5679" y="3343"/>
                    <a:pt x="5525" y="3811"/>
                  </a:cubicBezTo>
                  <a:cubicBezTo>
                    <a:pt x="5273" y="4584"/>
                    <a:pt x="5133" y="4778"/>
                    <a:pt x="4509" y="4778"/>
                  </a:cubicBezTo>
                  <a:cubicBezTo>
                    <a:pt x="4075" y="4778"/>
                    <a:pt x="3407" y="4684"/>
                    <a:pt x="2303" y="4625"/>
                  </a:cubicBezTo>
                  <a:cubicBezTo>
                    <a:pt x="2128" y="4615"/>
                    <a:pt x="1964" y="4610"/>
                    <a:pt x="1812" y="4610"/>
                  </a:cubicBezTo>
                  <a:cubicBezTo>
                    <a:pt x="417" y="4610"/>
                    <a:pt x="1" y="5074"/>
                    <a:pt x="774" y="7181"/>
                  </a:cubicBezTo>
                  <a:cubicBezTo>
                    <a:pt x="1543" y="9275"/>
                    <a:pt x="4852" y="11470"/>
                    <a:pt x="7928" y="11996"/>
                  </a:cubicBezTo>
                  <a:cubicBezTo>
                    <a:pt x="8281" y="12057"/>
                    <a:pt x="8658" y="12084"/>
                    <a:pt x="9047" y="12084"/>
                  </a:cubicBezTo>
                  <a:cubicBezTo>
                    <a:pt x="12054" y="12084"/>
                    <a:pt x="15770" y="10423"/>
                    <a:pt x="14193" y="9236"/>
                  </a:cubicBezTo>
                  <a:cubicBezTo>
                    <a:pt x="12415" y="7896"/>
                    <a:pt x="11624" y="7625"/>
                    <a:pt x="11867" y="6687"/>
                  </a:cubicBezTo>
                  <a:cubicBezTo>
                    <a:pt x="12408" y="4586"/>
                    <a:pt x="13212" y="2885"/>
                    <a:pt x="13212" y="2885"/>
                  </a:cubicBezTo>
                  <a:lnTo>
                    <a:pt x="6521" y="1"/>
                  </a:ln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2"/>
            <p:cNvSpPr/>
            <p:nvPr/>
          </p:nvSpPr>
          <p:spPr>
            <a:xfrm>
              <a:off x="1466500" y="1267625"/>
              <a:ext cx="433300" cy="498500"/>
            </a:xfrm>
            <a:custGeom>
              <a:avLst/>
              <a:gdLst/>
              <a:ahLst/>
              <a:cxnLst/>
              <a:rect l="l" t="t" r="r" b="b"/>
              <a:pathLst>
                <a:path w="17332" h="19940" extrusionOk="0">
                  <a:moveTo>
                    <a:pt x="9781" y="1"/>
                  </a:moveTo>
                  <a:cubicBezTo>
                    <a:pt x="9747" y="1"/>
                    <a:pt x="9713" y="1"/>
                    <a:pt x="9679" y="1"/>
                  </a:cubicBezTo>
                  <a:cubicBezTo>
                    <a:pt x="4309" y="57"/>
                    <a:pt x="1" y="4458"/>
                    <a:pt x="56" y="9828"/>
                  </a:cubicBezTo>
                  <a:cubicBezTo>
                    <a:pt x="89" y="12970"/>
                    <a:pt x="649" y="15240"/>
                    <a:pt x="2866" y="17684"/>
                  </a:cubicBezTo>
                  <a:cubicBezTo>
                    <a:pt x="2866" y="17684"/>
                    <a:pt x="3611" y="18449"/>
                    <a:pt x="4228" y="18833"/>
                  </a:cubicBezTo>
                  <a:cubicBezTo>
                    <a:pt x="5051" y="19364"/>
                    <a:pt x="6448" y="19940"/>
                    <a:pt x="8085" y="19940"/>
                  </a:cubicBezTo>
                  <a:cubicBezTo>
                    <a:pt x="8484" y="19940"/>
                    <a:pt x="8897" y="19905"/>
                    <a:pt x="9320" y="19828"/>
                  </a:cubicBezTo>
                  <a:cubicBezTo>
                    <a:pt x="11476" y="19435"/>
                    <a:pt x="11648" y="17160"/>
                    <a:pt x="11268" y="16804"/>
                  </a:cubicBezTo>
                  <a:lnTo>
                    <a:pt x="11268" y="16804"/>
                  </a:lnTo>
                  <a:cubicBezTo>
                    <a:pt x="11073" y="16983"/>
                    <a:pt x="10832" y="17078"/>
                    <a:pt x="10573" y="17078"/>
                  </a:cubicBezTo>
                  <a:cubicBezTo>
                    <a:pt x="10102" y="17078"/>
                    <a:pt x="9575" y="16761"/>
                    <a:pt x="9174" y="16052"/>
                  </a:cubicBezTo>
                  <a:cubicBezTo>
                    <a:pt x="8560" y="14967"/>
                    <a:pt x="8351" y="13159"/>
                    <a:pt x="9236" y="11602"/>
                  </a:cubicBezTo>
                  <a:cubicBezTo>
                    <a:pt x="9645" y="10883"/>
                    <a:pt x="10332" y="10580"/>
                    <a:pt x="10996" y="10580"/>
                  </a:cubicBezTo>
                  <a:cubicBezTo>
                    <a:pt x="11773" y="10580"/>
                    <a:pt x="12518" y="10996"/>
                    <a:pt x="12746" y="11649"/>
                  </a:cubicBezTo>
                  <a:cubicBezTo>
                    <a:pt x="13169" y="12860"/>
                    <a:pt x="13160" y="15021"/>
                    <a:pt x="13160" y="15021"/>
                  </a:cubicBezTo>
                  <a:cubicBezTo>
                    <a:pt x="13160" y="15021"/>
                    <a:pt x="14537" y="14506"/>
                    <a:pt x="14806" y="13116"/>
                  </a:cubicBezTo>
                  <a:cubicBezTo>
                    <a:pt x="14995" y="12132"/>
                    <a:pt x="14997" y="10998"/>
                    <a:pt x="14945" y="10081"/>
                  </a:cubicBezTo>
                  <a:cubicBezTo>
                    <a:pt x="14898" y="9235"/>
                    <a:pt x="15145" y="8361"/>
                    <a:pt x="15766" y="7783"/>
                  </a:cubicBezTo>
                  <a:cubicBezTo>
                    <a:pt x="16627" y="6980"/>
                    <a:pt x="16307" y="5704"/>
                    <a:pt x="16307" y="5704"/>
                  </a:cubicBezTo>
                  <a:cubicBezTo>
                    <a:pt x="16906" y="5218"/>
                    <a:pt x="17329" y="4533"/>
                    <a:pt x="17331" y="4533"/>
                  </a:cubicBezTo>
                  <a:cubicBezTo>
                    <a:pt x="15845" y="1813"/>
                    <a:pt x="13211" y="1"/>
                    <a:pt x="9781" y="1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2"/>
            <p:cNvSpPr/>
            <p:nvPr/>
          </p:nvSpPr>
          <p:spPr>
            <a:xfrm>
              <a:off x="1374150" y="1293150"/>
              <a:ext cx="454825" cy="559525"/>
            </a:xfrm>
            <a:custGeom>
              <a:avLst/>
              <a:gdLst/>
              <a:ahLst/>
              <a:cxnLst/>
              <a:rect l="l" t="t" r="r" b="b"/>
              <a:pathLst>
                <a:path w="18193" h="22381" extrusionOk="0">
                  <a:moveTo>
                    <a:pt x="8307" y="0"/>
                  </a:moveTo>
                  <a:cubicBezTo>
                    <a:pt x="7744" y="0"/>
                    <a:pt x="6883" y="165"/>
                    <a:pt x="5961" y="948"/>
                  </a:cubicBezTo>
                  <a:cubicBezTo>
                    <a:pt x="4363" y="2303"/>
                    <a:pt x="2457" y="6788"/>
                    <a:pt x="1229" y="11704"/>
                  </a:cubicBezTo>
                  <a:cubicBezTo>
                    <a:pt x="0" y="16623"/>
                    <a:pt x="4182" y="20186"/>
                    <a:pt x="9517" y="21822"/>
                  </a:cubicBezTo>
                  <a:cubicBezTo>
                    <a:pt x="10828" y="22225"/>
                    <a:pt x="11996" y="22380"/>
                    <a:pt x="13016" y="22380"/>
                  </a:cubicBezTo>
                  <a:cubicBezTo>
                    <a:pt x="16419" y="22380"/>
                    <a:pt x="18192" y="20658"/>
                    <a:pt x="18192" y="20658"/>
                  </a:cubicBezTo>
                  <a:lnTo>
                    <a:pt x="18192" y="20658"/>
                  </a:lnTo>
                  <a:cubicBezTo>
                    <a:pt x="18192" y="20658"/>
                    <a:pt x="18059" y="20708"/>
                    <a:pt x="17841" y="20708"/>
                  </a:cubicBezTo>
                  <a:cubicBezTo>
                    <a:pt x="17415" y="20708"/>
                    <a:pt x="16663" y="20519"/>
                    <a:pt x="15944" y="19402"/>
                  </a:cubicBezTo>
                  <a:cubicBezTo>
                    <a:pt x="15263" y="18345"/>
                    <a:pt x="15102" y="16208"/>
                    <a:pt x="15102" y="16208"/>
                  </a:cubicBezTo>
                  <a:cubicBezTo>
                    <a:pt x="15102" y="16208"/>
                    <a:pt x="14806" y="16288"/>
                    <a:pt x="14335" y="16288"/>
                  </a:cubicBezTo>
                  <a:cubicBezTo>
                    <a:pt x="13391" y="16288"/>
                    <a:pt x="11741" y="15967"/>
                    <a:pt x="10361" y="14039"/>
                  </a:cubicBezTo>
                  <a:cubicBezTo>
                    <a:pt x="8295" y="11150"/>
                    <a:pt x="8972" y="89"/>
                    <a:pt x="8972" y="89"/>
                  </a:cubicBezTo>
                  <a:cubicBezTo>
                    <a:pt x="8972" y="89"/>
                    <a:pt x="8719" y="0"/>
                    <a:pt x="8307" y="0"/>
                  </a:cubicBezTo>
                  <a:close/>
                </a:path>
              </a:pathLst>
            </a:custGeom>
            <a:solidFill>
              <a:srgbClr val="5433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2"/>
            <p:cNvSpPr/>
            <p:nvPr/>
          </p:nvSpPr>
          <p:spPr>
            <a:xfrm>
              <a:off x="1269700" y="1850750"/>
              <a:ext cx="778725" cy="1221725"/>
            </a:xfrm>
            <a:custGeom>
              <a:avLst/>
              <a:gdLst/>
              <a:ahLst/>
              <a:cxnLst/>
              <a:rect l="l" t="t" r="r" b="b"/>
              <a:pathLst>
                <a:path w="31149" h="48869" extrusionOk="0">
                  <a:moveTo>
                    <a:pt x="7909" y="0"/>
                  </a:moveTo>
                  <a:cubicBezTo>
                    <a:pt x="7513" y="0"/>
                    <a:pt x="7129" y="40"/>
                    <a:pt x="6790" y="146"/>
                  </a:cubicBezTo>
                  <a:cubicBezTo>
                    <a:pt x="4698" y="1198"/>
                    <a:pt x="3253" y="3114"/>
                    <a:pt x="2860" y="7051"/>
                  </a:cubicBezTo>
                  <a:cubicBezTo>
                    <a:pt x="2172" y="13926"/>
                    <a:pt x="4737" y="18544"/>
                    <a:pt x="4911" y="25973"/>
                  </a:cubicBezTo>
                  <a:cubicBezTo>
                    <a:pt x="4956" y="27938"/>
                    <a:pt x="985" y="32316"/>
                    <a:pt x="1" y="39116"/>
                  </a:cubicBezTo>
                  <a:cubicBezTo>
                    <a:pt x="1777" y="41313"/>
                    <a:pt x="5381" y="46287"/>
                    <a:pt x="12112" y="48257"/>
                  </a:cubicBezTo>
                  <a:cubicBezTo>
                    <a:pt x="13549" y="48677"/>
                    <a:pt x="15025" y="48869"/>
                    <a:pt x="16461" y="48869"/>
                  </a:cubicBezTo>
                  <a:cubicBezTo>
                    <a:pt x="20304" y="48869"/>
                    <a:pt x="23863" y="47493"/>
                    <a:pt x="25633" y="45426"/>
                  </a:cubicBezTo>
                  <a:cubicBezTo>
                    <a:pt x="24533" y="34343"/>
                    <a:pt x="23139" y="32928"/>
                    <a:pt x="22804" y="28054"/>
                  </a:cubicBezTo>
                  <a:cubicBezTo>
                    <a:pt x="22920" y="26450"/>
                    <a:pt x="24681" y="22814"/>
                    <a:pt x="25053" y="20075"/>
                  </a:cubicBezTo>
                  <a:cubicBezTo>
                    <a:pt x="31149" y="17562"/>
                    <a:pt x="29710" y="10691"/>
                    <a:pt x="23666" y="6495"/>
                  </a:cubicBezTo>
                  <a:cubicBezTo>
                    <a:pt x="21185" y="4772"/>
                    <a:pt x="18161" y="3193"/>
                    <a:pt x="18161" y="3193"/>
                  </a:cubicBezTo>
                  <a:cubicBezTo>
                    <a:pt x="18161" y="3193"/>
                    <a:pt x="16678" y="3897"/>
                    <a:pt x="14672" y="3897"/>
                  </a:cubicBezTo>
                  <a:cubicBezTo>
                    <a:pt x="13735" y="3897"/>
                    <a:pt x="12683" y="3743"/>
                    <a:pt x="11614" y="3292"/>
                  </a:cubicBezTo>
                  <a:cubicBezTo>
                    <a:pt x="9662" y="2470"/>
                    <a:pt x="10020" y="1200"/>
                    <a:pt x="10718" y="330"/>
                  </a:cubicBezTo>
                  <a:cubicBezTo>
                    <a:pt x="10160" y="294"/>
                    <a:pt x="8991" y="0"/>
                    <a:pt x="79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2"/>
            <p:cNvSpPr/>
            <p:nvPr/>
          </p:nvSpPr>
          <p:spPr>
            <a:xfrm>
              <a:off x="1302150" y="1838700"/>
              <a:ext cx="654675" cy="774150"/>
            </a:xfrm>
            <a:custGeom>
              <a:avLst/>
              <a:gdLst/>
              <a:ahLst/>
              <a:cxnLst/>
              <a:rect l="l" t="t" r="r" b="b"/>
              <a:pathLst>
                <a:path w="26187" h="30966" extrusionOk="0">
                  <a:moveTo>
                    <a:pt x="6950" y="1"/>
                  </a:moveTo>
                  <a:cubicBezTo>
                    <a:pt x="5000" y="1"/>
                    <a:pt x="2632" y="1028"/>
                    <a:pt x="1394" y="5248"/>
                  </a:cubicBezTo>
                  <a:cubicBezTo>
                    <a:pt x="0" y="10003"/>
                    <a:pt x="1540" y="13935"/>
                    <a:pt x="1918" y="17460"/>
                  </a:cubicBezTo>
                  <a:cubicBezTo>
                    <a:pt x="2296" y="20985"/>
                    <a:pt x="1317" y="24917"/>
                    <a:pt x="1317" y="24917"/>
                  </a:cubicBezTo>
                  <a:cubicBezTo>
                    <a:pt x="1317" y="24917"/>
                    <a:pt x="2464" y="26861"/>
                    <a:pt x="6630" y="29017"/>
                  </a:cubicBezTo>
                  <a:cubicBezTo>
                    <a:pt x="9371" y="30436"/>
                    <a:pt x="13013" y="30965"/>
                    <a:pt x="16398" y="30965"/>
                  </a:cubicBezTo>
                  <a:cubicBezTo>
                    <a:pt x="20418" y="30965"/>
                    <a:pt x="24075" y="30219"/>
                    <a:pt x="25426" y="29329"/>
                  </a:cubicBezTo>
                  <a:cubicBezTo>
                    <a:pt x="25426" y="29329"/>
                    <a:pt x="26186" y="18381"/>
                    <a:pt x="24971" y="12078"/>
                  </a:cubicBezTo>
                  <a:cubicBezTo>
                    <a:pt x="23755" y="5774"/>
                    <a:pt x="16654" y="3196"/>
                    <a:pt x="16654" y="3196"/>
                  </a:cubicBezTo>
                  <a:cubicBezTo>
                    <a:pt x="16654" y="3196"/>
                    <a:pt x="15577" y="3612"/>
                    <a:pt x="14081" y="3612"/>
                  </a:cubicBezTo>
                  <a:cubicBezTo>
                    <a:pt x="13272" y="3612"/>
                    <a:pt x="12341" y="3491"/>
                    <a:pt x="11392" y="3117"/>
                  </a:cubicBezTo>
                  <a:cubicBezTo>
                    <a:pt x="8688" y="2052"/>
                    <a:pt x="9951" y="484"/>
                    <a:pt x="9951" y="484"/>
                  </a:cubicBezTo>
                  <a:cubicBezTo>
                    <a:pt x="9951" y="484"/>
                    <a:pt x="9715" y="301"/>
                    <a:pt x="7666" y="46"/>
                  </a:cubicBezTo>
                  <a:cubicBezTo>
                    <a:pt x="7436" y="17"/>
                    <a:pt x="7196" y="1"/>
                    <a:pt x="6950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2"/>
            <p:cNvSpPr/>
            <p:nvPr/>
          </p:nvSpPr>
          <p:spPr>
            <a:xfrm>
              <a:off x="1504575" y="1825900"/>
              <a:ext cx="293575" cy="140300"/>
            </a:xfrm>
            <a:custGeom>
              <a:avLst/>
              <a:gdLst/>
              <a:ahLst/>
              <a:cxnLst/>
              <a:rect l="l" t="t" r="r" b="b"/>
              <a:pathLst>
                <a:path w="11743" h="5612" extrusionOk="0">
                  <a:moveTo>
                    <a:pt x="2060" y="1"/>
                  </a:moveTo>
                  <a:cubicBezTo>
                    <a:pt x="1566" y="1"/>
                    <a:pt x="899" y="508"/>
                    <a:pt x="488" y="871"/>
                  </a:cubicBezTo>
                  <a:cubicBezTo>
                    <a:pt x="323" y="1015"/>
                    <a:pt x="0" y="1397"/>
                    <a:pt x="31" y="1614"/>
                  </a:cubicBezTo>
                  <a:cubicBezTo>
                    <a:pt x="134" y="2357"/>
                    <a:pt x="475" y="3483"/>
                    <a:pt x="1918" y="4529"/>
                  </a:cubicBezTo>
                  <a:cubicBezTo>
                    <a:pt x="2998" y="5311"/>
                    <a:pt x="4121" y="5569"/>
                    <a:pt x="5337" y="5569"/>
                  </a:cubicBezTo>
                  <a:cubicBezTo>
                    <a:pt x="6257" y="5569"/>
                    <a:pt x="7231" y="5421"/>
                    <a:pt x="8280" y="5242"/>
                  </a:cubicBezTo>
                  <a:cubicBezTo>
                    <a:pt x="8790" y="5155"/>
                    <a:pt x="9238" y="5121"/>
                    <a:pt x="9628" y="5121"/>
                  </a:cubicBezTo>
                  <a:cubicBezTo>
                    <a:pt x="11102" y="5121"/>
                    <a:pt x="11743" y="5611"/>
                    <a:pt x="11743" y="5611"/>
                  </a:cubicBezTo>
                  <a:cubicBezTo>
                    <a:pt x="11743" y="5611"/>
                    <a:pt x="11337" y="4353"/>
                    <a:pt x="10974" y="3526"/>
                  </a:cubicBezTo>
                  <a:cubicBezTo>
                    <a:pt x="10655" y="2793"/>
                    <a:pt x="9852" y="2128"/>
                    <a:pt x="9170" y="2128"/>
                  </a:cubicBezTo>
                  <a:cubicBezTo>
                    <a:pt x="9080" y="2128"/>
                    <a:pt x="8992" y="2140"/>
                    <a:pt x="8907" y="2164"/>
                  </a:cubicBezTo>
                  <a:cubicBezTo>
                    <a:pt x="8412" y="2308"/>
                    <a:pt x="7247" y="2659"/>
                    <a:pt x="5978" y="2659"/>
                  </a:cubicBezTo>
                  <a:cubicBezTo>
                    <a:pt x="5387" y="2659"/>
                    <a:pt x="4774" y="2583"/>
                    <a:pt x="4195" y="2375"/>
                  </a:cubicBezTo>
                  <a:cubicBezTo>
                    <a:pt x="2831" y="1883"/>
                    <a:pt x="2327" y="1399"/>
                    <a:pt x="2127" y="871"/>
                  </a:cubicBezTo>
                  <a:lnTo>
                    <a:pt x="2342" y="72"/>
                  </a:lnTo>
                  <a:cubicBezTo>
                    <a:pt x="2258" y="23"/>
                    <a:pt x="2163" y="1"/>
                    <a:pt x="2060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2"/>
            <p:cNvSpPr/>
            <p:nvPr/>
          </p:nvSpPr>
          <p:spPr>
            <a:xfrm>
              <a:off x="1707550" y="2023700"/>
              <a:ext cx="1271400" cy="924325"/>
            </a:xfrm>
            <a:custGeom>
              <a:avLst/>
              <a:gdLst/>
              <a:ahLst/>
              <a:cxnLst/>
              <a:rect l="l" t="t" r="r" b="b"/>
              <a:pathLst>
                <a:path w="50856" h="36973" extrusionOk="0">
                  <a:moveTo>
                    <a:pt x="3969" y="1"/>
                  </a:moveTo>
                  <a:cubicBezTo>
                    <a:pt x="3607" y="1"/>
                    <a:pt x="3247" y="54"/>
                    <a:pt x="2895" y="154"/>
                  </a:cubicBezTo>
                  <a:cubicBezTo>
                    <a:pt x="1302" y="607"/>
                    <a:pt x="0" y="1602"/>
                    <a:pt x="2006" y="5923"/>
                  </a:cubicBezTo>
                  <a:cubicBezTo>
                    <a:pt x="3978" y="10176"/>
                    <a:pt x="8263" y="17650"/>
                    <a:pt x="12797" y="22303"/>
                  </a:cubicBezTo>
                  <a:cubicBezTo>
                    <a:pt x="14994" y="24558"/>
                    <a:pt x="18714" y="27739"/>
                    <a:pt x="24470" y="30645"/>
                  </a:cubicBezTo>
                  <a:cubicBezTo>
                    <a:pt x="28493" y="32674"/>
                    <a:pt x="31111" y="33454"/>
                    <a:pt x="34952" y="34599"/>
                  </a:cubicBezTo>
                  <a:cubicBezTo>
                    <a:pt x="36126" y="34949"/>
                    <a:pt x="36992" y="35114"/>
                    <a:pt x="39200" y="35941"/>
                  </a:cubicBezTo>
                  <a:cubicBezTo>
                    <a:pt x="40889" y="36575"/>
                    <a:pt x="42896" y="36972"/>
                    <a:pt x="44617" y="36972"/>
                  </a:cubicBezTo>
                  <a:cubicBezTo>
                    <a:pt x="45143" y="36972"/>
                    <a:pt x="45642" y="36935"/>
                    <a:pt x="46097" y="36856"/>
                  </a:cubicBezTo>
                  <a:cubicBezTo>
                    <a:pt x="48040" y="36521"/>
                    <a:pt x="48689" y="36092"/>
                    <a:pt x="48792" y="35671"/>
                  </a:cubicBezTo>
                  <a:cubicBezTo>
                    <a:pt x="48913" y="35181"/>
                    <a:pt x="48554" y="34896"/>
                    <a:pt x="47786" y="34896"/>
                  </a:cubicBezTo>
                  <a:cubicBezTo>
                    <a:pt x="47723" y="34896"/>
                    <a:pt x="47656" y="34898"/>
                    <a:pt x="47587" y="34902"/>
                  </a:cubicBezTo>
                  <a:cubicBezTo>
                    <a:pt x="47123" y="34928"/>
                    <a:pt x="46503" y="35003"/>
                    <a:pt x="45755" y="35003"/>
                  </a:cubicBezTo>
                  <a:cubicBezTo>
                    <a:pt x="45046" y="35003"/>
                    <a:pt x="44221" y="34936"/>
                    <a:pt x="43302" y="34695"/>
                  </a:cubicBezTo>
                  <a:cubicBezTo>
                    <a:pt x="43302" y="34695"/>
                    <a:pt x="45289" y="34680"/>
                    <a:pt x="46477" y="34567"/>
                  </a:cubicBezTo>
                  <a:cubicBezTo>
                    <a:pt x="47662" y="34453"/>
                    <a:pt x="48799" y="34161"/>
                    <a:pt x="49565" y="33854"/>
                  </a:cubicBezTo>
                  <a:cubicBezTo>
                    <a:pt x="50509" y="33477"/>
                    <a:pt x="50856" y="32021"/>
                    <a:pt x="49977" y="32021"/>
                  </a:cubicBezTo>
                  <a:cubicBezTo>
                    <a:pt x="49968" y="32021"/>
                    <a:pt x="49959" y="32021"/>
                    <a:pt x="49950" y="32021"/>
                  </a:cubicBezTo>
                  <a:cubicBezTo>
                    <a:pt x="49031" y="32049"/>
                    <a:pt x="48337" y="32322"/>
                    <a:pt x="46576" y="32464"/>
                  </a:cubicBezTo>
                  <a:cubicBezTo>
                    <a:pt x="46214" y="32493"/>
                    <a:pt x="45873" y="32504"/>
                    <a:pt x="45562" y="32504"/>
                  </a:cubicBezTo>
                  <a:cubicBezTo>
                    <a:pt x="44495" y="32504"/>
                    <a:pt x="43777" y="32372"/>
                    <a:pt x="43777" y="32372"/>
                  </a:cubicBezTo>
                  <a:cubicBezTo>
                    <a:pt x="43777" y="32372"/>
                    <a:pt x="45678" y="32116"/>
                    <a:pt x="47229" y="31600"/>
                  </a:cubicBezTo>
                  <a:cubicBezTo>
                    <a:pt x="48779" y="31085"/>
                    <a:pt x="49312" y="30554"/>
                    <a:pt x="49645" y="30185"/>
                  </a:cubicBezTo>
                  <a:cubicBezTo>
                    <a:pt x="49947" y="29849"/>
                    <a:pt x="49916" y="29069"/>
                    <a:pt x="49061" y="29069"/>
                  </a:cubicBezTo>
                  <a:cubicBezTo>
                    <a:pt x="48975" y="29069"/>
                    <a:pt x="48881" y="29077"/>
                    <a:pt x="48777" y="29094"/>
                  </a:cubicBezTo>
                  <a:cubicBezTo>
                    <a:pt x="47763" y="29261"/>
                    <a:pt x="46554" y="29910"/>
                    <a:pt x="44572" y="29929"/>
                  </a:cubicBezTo>
                  <a:cubicBezTo>
                    <a:pt x="44518" y="29930"/>
                    <a:pt x="44464" y="29930"/>
                    <a:pt x="44411" y="29930"/>
                  </a:cubicBezTo>
                  <a:cubicBezTo>
                    <a:pt x="43054" y="29930"/>
                    <a:pt x="42115" y="29747"/>
                    <a:pt x="42297" y="29536"/>
                  </a:cubicBezTo>
                  <a:cubicBezTo>
                    <a:pt x="42486" y="29317"/>
                    <a:pt x="43335" y="29369"/>
                    <a:pt x="44445" y="28778"/>
                  </a:cubicBezTo>
                  <a:cubicBezTo>
                    <a:pt x="45506" y="28216"/>
                    <a:pt x="46213" y="27032"/>
                    <a:pt x="45850" y="26461"/>
                  </a:cubicBezTo>
                  <a:cubicBezTo>
                    <a:pt x="45723" y="26262"/>
                    <a:pt x="45635" y="26184"/>
                    <a:pt x="45525" y="26184"/>
                  </a:cubicBezTo>
                  <a:cubicBezTo>
                    <a:pt x="45319" y="26184"/>
                    <a:pt x="45033" y="26455"/>
                    <a:pt x="44265" y="26721"/>
                  </a:cubicBezTo>
                  <a:cubicBezTo>
                    <a:pt x="43083" y="27131"/>
                    <a:pt x="41906" y="27041"/>
                    <a:pt x="40291" y="27749"/>
                  </a:cubicBezTo>
                  <a:cubicBezTo>
                    <a:pt x="38867" y="28372"/>
                    <a:pt x="37918" y="28731"/>
                    <a:pt x="36483" y="28931"/>
                  </a:cubicBezTo>
                  <a:cubicBezTo>
                    <a:pt x="36289" y="28958"/>
                    <a:pt x="36076" y="28972"/>
                    <a:pt x="35844" y="28972"/>
                  </a:cubicBezTo>
                  <a:cubicBezTo>
                    <a:pt x="34358" y="28972"/>
                    <a:pt x="32075" y="28383"/>
                    <a:pt x="28785" y="26738"/>
                  </a:cubicBezTo>
                  <a:cubicBezTo>
                    <a:pt x="24296" y="24495"/>
                    <a:pt x="20531" y="22077"/>
                    <a:pt x="17428" y="18426"/>
                  </a:cubicBezTo>
                  <a:cubicBezTo>
                    <a:pt x="13506" y="13808"/>
                    <a:pt x="9771" y="6041"/>
                    <a:pt x="8441" y="3479"/>
                  </a:cubicBezTo>
                  <a:cubicBezTo>
                    <a:pt x="7148" y="987"/>
                    <a:pt x="5530" y="1"/>
                    <a:pt x="3969" y="1"/>
                  </a:cubicBezTo>
                  <a:close/>
                </a:path>
              </a:pathLst>
            </a:custGeom>
            <a:solidFill>
              <a:srgbClr val="C77B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2"/>
            <p:cNvSpPr/>
            <p:nvPr/>
          </p:nvSpPr>
          <p:spPr>
            <a:xfrm>
              <a:off x="1706950" y="2010750"/>
              <a:ext cx="403700" cy="529300"/>
            </a:xfrm>
            <a:custGeom>
              <a:avLst/>
              <a:gdLst/>
              <a:ahLst/>
              <a:cxnLst/>
              <a:rect l="l" t="t" r="r" b="b"/>
              <a:pathLst>
                <a:path w="16148" h="21172" extrusionOk="0">
                  <a:moveTo>
                    <a:pt x="4368" y="1"/>
                  </a:moveTo>
                  <a:cubicBezTo>
                    <a:pt x="3685" y="1"/>
                    <a:pt x="3085" y="223"/>
                    <a:pt x="2619" y="451"/>
                  </a:cubicBezTo>
                  <a:cubicBezTo>
                    <a:pt x="1165" y="1164"/>
                    <a:pt x="1" y="2554"/>
                    <a:pt x="1062" y="5782"/>
                  </a:cubicBezTo>
                  <a:cubicBezTo>
                    <a:pt x="2125" y="9010"/>
                    <a:pt x="5929" y="15183"/>
                    <a:pt x="7832" y="17788"/>
                  </a:cubicBezTo>
                  <a:cubicBezTo>
                    <a:pt x="9732" y="20394"/>
                    <a:pt x="10437" y="21171"/>
                    <a:pt x="10437" y="21171"/>
                  </a:cubicBezTo>
                  <a:cubicBezTo>
                    <a:pt x="10437" y="21171"/>
                    <a:pt x="14101" y="20179"/>
                    <a:pt x="16148" y="16820"/>
                  </a:cubicBezTo>
                  <a:cubicBezTo>
                    <a:pt x="16148" y="16820"/>
                    <a:pt x="14909" y="15103"/>
                    <a:pt x="13349" y="12378"/>
                  </a:cubicBezTo>
                  <a:cubicBezTo>
                    <a:pt x="11790" y="9650"/>
                    <a:pt x="9017" y="3473"/>
                    <a:pt x="7256" y="1503"/>
                  </a:cubicBezTo>
                  <a:cubicBezTo>
                    <a:pt x="6230" y="356"/>
                    <a:pt x="5233" y="1"/>
                    <a:pt x="4368" y="1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2"/>
            <p:cNvSpPr/>
            <p:nvPr/>
          </p:nvSpPr>
          <p:spPr>
            <a:xfrm>
              <a:off x="1947625" y="2405350"/>
              <a:ext cx="207125" cy="198725"/>
            </a:xfrm>
            <a:custGeom>
              <a:avLst/>
              <a:gdLst/>
              <a:ahLst/>
              <a:cxnLst/>
              <a:rect l="l" t="t" r="r" b="b"/>
              <a:pathLst>
                <a:path w="8285" h="7949" extrusionOk="0">
                  <a:moveTo>
                    <a:pt x="6111" y="0"/>
                  </a:moveTo>
                  <a:cubicBezTo>
                    <a:pt x="5970" y="0"/>
                    <a:pt x="5870" y="84"/>
                    <a:pt x="5870" y="84"/>
                  </a:cubicBezTo>
                  <a:lnTo>
                    <a:pt x="6154" y="505"/>
                  </a:lnTo>
                  <a:cubicBezTo>
                    <a:pt x="6154" y="505"/>
                    <a:pt x="5733" y="1908"/>
                    <a:pt x="4105" y="3375"/>
                  </a:cubicBezTo>
                  <a:cubicBezTo>
                    <a:pt x="2479" y="4839"/>
                    <a:pt x="662" y="5202"/>
                    <a:pt x="662" y="5202"/>
                  </a:cubicBezTo>
                  <a:lnTo>
                    <a:pt x="219" y="4670"/>
                  </a:lnTo>
                  <a:cubicBezTo>
                    <a:pt x="219" y="4670"/>
                    <a:pt x="0" y="5078"/>
                    <a:pt x="193" y="5329"/>
                  </a:cubicBezTo>
                  <a:cubicBezTo>
                    <a:pt x="387" y="5582"/>
                    <a:pt x="1890" y="7490"/>
                    <a:pt x="2300" y="7859"/>
                  </a:cubicBezTo>
                  <a:cubicBezTo>
                    <a:pt x="2367" y="7920"/>
                    <a:pt x="2474" y="7949"/>
                    <a:pt x="2612" y="7949"/>
                  </a:cubicBezTo>
                  <a:cubicBezTo>
                    <a:pt x="3322" y="7949"/>
                    <a:pt x="4874" y="7182"/>
                    <a:pt x="6231" y="5980"/>
                  </a:cubicBezTo>
                  <a:cubicBezTo>
                    <a:pt x="7853" y="4543"/>
                    <a:pt x="8284" y="2799"/>
                    <a:pt x="7975" y="2359"/>
                  </a:cubicBezTo>
                  <a:cubicBezTo>
                    <a:pt x="7668" y="1918"/>
                    <a:pt x="6815" y="713"/>
                    <a:pt x="6508" y="260"/>
                  </a:cubicBezTo>
                  <a:cubicBezTo>
                    <a:pt x="6370" y="56"/>
                    <a:pt x="6227" y="0"/>
                    <a:pt x="6111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13773" y="4292679"/>
            <a:ext cx="3359400" cy="552360"/>
          </a:xfrm>
        </p:spPr>
        <p:txBody>
          <a:bodyPr/>
          <a:lstStyle/>
          <a:p>
            <a:pPr marL="127000" indent="0">
              <a:buNone/>
            </a:pPr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http://www.library.ssru.ac.th/home</a:t>
            </a:r>
            <a:endParaRPr lang="en-US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99AB14-143A-4CE9-865E-1B9BEEBE4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25" y="1059034"/>
            <a:ext cx="6688807" cy="3152797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251149"/>
            <a:ext cx="3599461" cy="10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60" y="251149"/>
            <a:ext cx="3702013" cy="133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94" y="3003798"/>
            <a:ext cx="3757361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7" y="1457023"/>
            <a:ext cx="2848804" cy="150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32" y="1749753"/>
            <a:ext cx="3634141" cy="1096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" name="Content Placeholder 2"/>
          <p:cNvSpPr txBox="1">
            <a:spLocks/>
          </p:cNvSpPr>
          <p:nvPr/>
        </p:nvSpPr>
        <p:spPr>
          <a:xfrm>
            <a:off x="4576993" y="3030224"/>
            <a:ext cx="3739423" cy="188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●"/>
              <a:defRPr sz="16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6pPr>
            <a:lvl7pPr marL="3200400" marR="0" lvl="6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●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7pPr>
            <a:lvl8pPr marL="3657600" marR="0" lvl="7" indent="-3111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Nunito Light"/>
              <a:buChar char="○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200" b="0" i="0" u="none" strike="noStrike" cap="none">
                <a:solidFill>
                  <a:schemeClr val="dk1"/>
                </a:solidFill>
                <a:latin typeface="Raleway Thin"/>
                <a:ea typeface="Raleway Thin"/>
                <a:cs typeface="Raleway Thin"/>
                <a:sym typeface="Raleway Thin"/>
              </a:defRPr>
            </a:lvl9pPr>
          </a:lstStyle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8"/>
              </a:rPr>
              <a:t>https://www.sciencedirect.com/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9"/>
              </a:rPr>
              <a:t>https://www.scopus.com/home.uri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0"/>
              </a:rPr>
              <a:t>https://ieeexplore.ieee.org/Xplore/home.jsp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1"/>
              </a:rPr>
              <a:t>https://scholar.google.co.th/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r>
              <a:rPr lang="en-US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12"/>
              </a:rPr>
              <a:t>https://www.emerald.com/insight/</a:t>
            </a:r>
            <a:endParaRPr lang="en-US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27000" indent="0">
              <a:buNone/>
            </a:pPr>
            <a:endParaRPr lang="th-TH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253397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5;p32"/>
          <p:cNvSpPr/>
          <p:nvPr/>
        </p:nvSpPr>
        <p:spPr>
          <a:xfrm>
            <a:off x="6627057" y="-1719490"/>
            <a:ext cx="3803700" cy="3803700"/>
          </a:xfrm>
          <a:prstGeom prst="ellipse">
            <a:avLst/>
          </a:prstGeom>
          <a:solidFill>
            <a:schemeClr val="accent4">
              <a:lumMod val="60000"/>
              <a:lumOff val="40000"/>
              <a:alpha val="446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395536" y="2592183"/>
            <a:ext cx="234711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3"/>
              </a:rPr>
              <a:t>https://www.tci-thaijo.org/</a:t>
            </a:r>
            <a:endParaRPr lang="en-US" sz="2000" b="1" dirty="0">
              <a:solidFill>
                <a:schemeClr val="bg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21" y="279702"/>
            <a:ext cx="3958140" cy="2052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1009" y="4009674"/>
            <a:ext cx="37799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4"/>
                </a:solidFill>
                <a:latin typeface="TH Niramit AS" panose="02000506000000020004" pitchFamily="2" charset="-34"/>
                <a:cs typeface="TH Niramit AS" panose="02000506000000020004" pitchFamily="2" charset="-34"/>
                <a:hlinkClick r:id="rId5"/>
              </a:rPr>
              <a:t>https://tdc.thailis.or.th/tdc/basic.php</a:t>
            </a:r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2000" b="1" dirty="0">
              <a:solidFill>
                <a:schemeClr val="accent4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282" y="2592183"/>
            <a:ext cx="4599706" cy="234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oogle Shape;1235;p42"/>
          <p:cNvGrpSpPr/>
          <p:nvPr/>
        </p:nvGrpSpPr>
        <p:grpSpPr>
          <a:xfrm>
            <a:off x="6029592" y="194512"/>
            <a:ext cx="1696669" cy="2016224"/>
            <a:chOff x="8848141" y="4660250"/>
            <a:chExt cx="1529546" cy="2081109"/>
          </a:xfrm>
        </p:grpSpPr>
        <p:sp>
          <p:nvSpPr>
            <p:cNvPr id="7" name="Google Shape;1236;p42"/>
            <p:cNvSpPr/>
            <p:nvPr/>
          </p:nvSpPr>
          <p:spPr>
            <a:xfrm>
              <a:off x="8908961" y="5838503"/>
              <a:ext cx="1468726" cy="847541"/>
            </a:xfrm>
            <a:custGeom>
              <a:avLst/>
              <a:gdLst/>
              <a:ahLst/>
              <a:cxnLst/>
              <a:rect l="l" t="t" r="r" b="b"/>
              <a:pathLst>
                <a:path w="22126" h="12768" extrusionOk="0">
                  <a:moveTo>
                    <a:pt x="11064" y="0"/>
                  </a:moveTo>
                  <a:cubicBezTo>
                    <a:pt x="8129" y="0"/>
                    <a:pt x="5316" y="673"/>
                    <a:pt x="3241" y="1871"/>
                  </a:cubicBezTo>
                  <a:cubicBezTo>
                    <a:pt x="1166" y="3067"/>
                    <a:pt x="1" y="4690"/>
                    <a:pt x="1" y="6383"/>
                  </a:cubicBezTo>
                  <a:cubicBezTo>
                    <a:pt x="1" y="8076"/>
                    <a:pt x="1166" y="9701"/>
                    <a:pt x="3241" y="10897"/>
                  </a:cubicBezTo>
                  <a:cubicBezTo>
                    <a:pt x="5316" y="12095"/>
                    <a:pt x="8129" y="12767"/>
                    <a:pt x="11064" y="12767"/>
                  </a:cubicBezTo>
                  <a:cubicBezTo>
                    <a:pt x="13997" y="12767"/>
                    <a:pt x="16811" y="12095"/>
                    <a:pt x="18885" y="10897"/>
                  </a:cubicBezTo>
                  <a:cubicBezTo>
                    <a:pt x="20960" y="9701"/>
                    <a:pt x="22126" y="8076"/>
                    <a:pt x="22126" y="6383"/>
                  </a:cubicBezTo>
                  <a:cubicBezTo>
                    <a:pt x="22126" y="4690"/>
                    <a:pt x="20960" y="3067"/>
                    <a:pt x="18885" y="1871"/>
                  </a:cubicBezTo>
                  <a:cubicBezTo>
                    <a:pt x="16811" y="673"/>
                    <a:pt x="13997" y="0"/>
                    <a:pt x="110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7;p42"/>
            <p:cNvSpPr/>
            <p:nvPr/>
          </p:nvSpPr>
          <p:spPr>
            <a:xfrm>
              <a:off x="9538564" y="4710657"/>
              <a:ext cx="638205" cy="765218"/>
            </a:xfrm>
            <a:custGeom>
              <a:avLst/>
              <a:gdLst/>
              <a:ahLst/>
              <a:cxnLst/>
              <a:rect l="l" t="t" r="r" b="b"/>
              <a:pathLst>
                <a:path w="10572" h="12676" extrusionOk="0">
                  <a:moveTo>
                    <a:pt x="6777" y="0"/>
                  </a:moveTo>
                  <a:cubicBezTo>
                    <a:pt x="6704" y="0"/>
                    <a:pt x="6661" y="9"/>
                    <a:pt x="6661" y="9"/>
                  </a:cubicBezTo>
                  <a:lnTo>
                    <a:pt x="2087" y="778"/>
                  </a:lnTo>
                  <a:cubicBezTo>
                    <a:pt x="2087" y="778"/>
                    <a:pt x="2282" y="3167"/>
                    <a:pt x="2032" y="4880"/>
                  </a:cubicBezTo>
                  <a:cubicBezTo>
                    <a:pt x="1781" y="6592"/>
                    <a:pt x="485" y="6701"/>
                    <a:pt x="242" y="8411"/>
                  </a:cubicBezTo>
                  <a:cubicBezTo>
                    <a:pt x="0" y="10121"/>
                    <a:pt x="941" y="11455"/>
                    <a:pt x="3716" y="12339"/>
                  </a:cubicBezTo>
                  <a:cubicBezTo>
                    <a:pt x="4440" y="12569"/>
                    <a:pt x="5166" y="12676"/>
                    <a:pt x="5855" y="12676"/>
                  </a:cubicBezTo>
                  <a:cubicBezTo>
                    <a:pt x="7805" y="12676"/>
                    <a:pt x="9459" y="11825"/>
                    <a:pt x="9932" y="10541"/>
                  </a:cubicBezTo>
                  <a:cubicBezTo>
                    <a:pt x="10571" y="8804"/>
                    <a:pt x="9505" y="7707"/>
                    <a:pt x="8956" y="6565"/>
                  </a:cubicBezTo>
                  <a:cubicBezTo>
                    <a:pt x="8408" y="5424"/>
                    <a:pt x="8590" y="2861"/>
                    <a:pt x="8134" y="1336"/>
                  </a:cubicBezTo>
                  <a:cubicBezTo>
                    <a:pt x="7770" y="125"/>
                    <a:pt x="7056" y="0"/>
                    <a:pt x="6777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8;p42"/>
            <p:cNvSpPr/>
            <p:nvPr/>
          </p:nvSpPr>
          <p:spPr>
            <a:xfrm>
              <a:off x="9565065" y="4666226"/>
              <a:ext cx="257769" cy="250103"/>
            </a:xfrm>
            <a:custGeom>
              <a:avLst/>
              <a:gdLst/>
              <a:ahLst/>
              <a:cxnLst/>
              <a:rect l="l" t="t" r="r" b="b"/>
              <a:pathLst>
                <a:path w="4270" h="4143" extrusionOk="0">
                  <a:moveTo>
                    <a:pt x="2889" y="0"/>
                  </a:moveTo>
                  <a:cubicBezTo>
                    <a:pt x="2604" y="0"/>
                    <a:pt x="2216" y="66"/>
                    <a:pt x="1792" y="320"/>
                  </a:cubicBezTo>
                  <a:cubicBezTo>
                    <a:pt x="925" y="841"/>
                    <a:pt x="0" y="2560"/>
                    <a:pt x="1236" y="3869"/>
                  </a:cubicBezTo>
                  <a:cubicBezTo>
                    <a:pt x="1415" y="4059"/>
                    <a:pt x="1609" y="4142"/>
                    <a:pt x="1807" y="4142"/>
                  </a:cubicBezTo>
                  <a:cubicBezTo>
                    <a:pt x="2974" y="4142"/>
                    <a:pt x="4269" y="1235"/>
                    <a:pt x="3375" y="72"/>
                  </a:cubicBezTo>
                  <a:cubicBezTo>
                    <a:pt x="3375" y="72"/>
                    <a:pt x="3188" y="0"/>
                    <a:pt x="2889" y="0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39;p42"/>
            <p:cNvSpPr/>
            <p:nvPr/>
          </p:nvSpPr>
          <p:spPr>
            <a:xfrm>
              <a:off x="8848141" y="5135040"/>
              <a:ext cx="933644" cy="599630"/>
            </a:xfrm>
            <a:custGeom>
              <a:avLst/>
              <a:gdLst/>
              <a:ahLst/>
              <a:cxnLst/>
              <a:rect l="l" t="t" r="r" b="b"/>
              <a:pathLst>
                <a:path w="15466" h="9933" extrusionOk="0">
                  <a:moveTo>
                    <a:pt x="14139" y="0"/>
                  </a:moveTo>
                  <a:cubicBezTo>
                    <a:pt x="13699" y="0"/>
                    <a:pt x="13283" y="205"/>
                    <a:pt x="12733" y="964"/>
                  </a:cubicBezTo>
                  <a:cubicBezTo>
                    <a:pt x="12210" y="1685"/>
                    <a:pt x="10834" y="3825"/>
                    <a:pt x="9552" y="5184"/>
                  </a:cubicBezTo>
                  <a:cubicBezTo>
                    <a:pt x="8958" y="5814"/>
                    <a:pt x="7126" y="7340"/>
                    <a:pt x="4476" y="7593"/>
                  </a:cubicBezTo>
                  <a:cubicBezTo>
                    <a:pt x="4443" y="7596"/>
                    <a:pt x="4412" y="7597"/>
                    <a:pt x="4381" y="7597"/>
                  </a:cubicBezTo>
                  <a:cubicBezTo>
                    <a:pt x="3990" y="7597"/>
                    <a:pt x="3721" y="7363"/>
                    <a:pt x="3325" y="7162"/>
                  </a:cubicBezTo>
                  <a:cubicBezTo>
                    <a:pt x="2839" y="6916"/>
                    <a:pt x="2476" y="6923"/>
                    <a:pt x="2118" y="6777"/>
                  </a:cubicBezTo>
                  <a:cubicBezTo>
                    <a:pt x="1882" y="6679"/>
                    <a:pt x="1800" y="6589"/>
                    <a:pt x="1736" y="6589"/>
                  </a:cubicBezTo>
                  <a:cubicBezTo>
                    <a:pt x="1704" y="6589"/>
                    <a:pt x="1677" y="6612"/>
                    <a:pt x="1636" y="6668"/>
                  </a:cubicBezTo>
                  <a:cubicBezTo>
                    <a:pt x="1515" y="6838"/>
                    <a:pt x="1711" y="7215"/>
                    <a:pt x="2028" y="7406"/>
                  </a:cubicBezTo>
                  <a:cubicBezTo>
                    <a:pt x="2359" y="7606"/>
                    <a:pt x="2621" y="7606"/>
                    <a:pt x="2676" y="7677"/>
                  </a:cubicBezTo>
                  <a:cubicBezTo>
                    <a:pt x="2718" y="7731"/>
                    <a:pt x="2536" y="7768"/>
                    <a:pt x="2247" y="7768"/>
                  </a:cubicBezTo>
                  <a:cubicBezTo>
                    <a:pt x="2162" y="7768"/>
                    <a:pt x="2069" y="7765"/>
                    <a:pt x="1969" y="7758"/>
                  </a:cubicBezTo>
                  <a:cubicBezTo>
                    <a:pt x="1359" y="7718"/>
                    <a:pt x="998" y="7496"/>
                    <a:pt x="688" y="7428"/>
                  </a:cubicBezTo>
                  <a:cubicBezTo>
                    <a:pt x="648" y="7419"/>
                    <a:pt x="611" y="7414"/>
                    <a:pt x="579" y="7414"/>
                  </a:cubicBezTo>
                  <a:cubicBezTo>
                    <a:pt x="338" y="7414"/>
                    <a:pt x="318" y="7643"/>
                    <a:pt x="403" y="7748"/>
                  </a:cubicBezTo>
                  <a:cubicBezTo>
                    <a:pt x="499" y="7868"/>
                    <a:pt x="653" y="8041"/>
                    <a:pt x="1121" y="8227"/>
                  </a:cubicBezTo>
                  <a:cubicBezTo>
                    <a:pt x="1590" y="8412"/>
                    <a:pt x="2171" y="8525"/>
                    <a:pt x="2171" y="8525"/>
                  </a:cubicBezTo>
                  <a:cubicBezTo>
                    <a:pt x="2171" y="8525"/>
                    <a:pt x="2045" y="8541"/>
                    <a:pt x="1844" y="8541"/>
                  </a:cubicBezTo>
                  <a:cubicBezTo>
                    <a:pt x="1699" y="8541"/>
                    <a:pt x="1513" y="8532"/>
                    <a:pt x="1307" y="8504"/>
                  </a:cubicBezTo>
                  <a:cubicBezTo>
                    <a:pt x="768" y="8430"/>
                    <a:pt x="558" y="8334"/>
                    <a:pt x="276" y="8308"/>
                  </a:cubicBezTo>
                  <a:cubicBezTo>
                    <a:pt x="269" y="8308"/>
                    <a:pt x="261" y="8307"/>
                    <a:pt x="254" y="8307"/>
                  </a:cubicBezTo>
                  <a:cubicBezTo>
                    <a:pt x="1" y="8307"/>
                    <a:pt x="84" y="8749"/>
                    <a:pt x="363" y="8879"/>
                  </a:cubicBezTo>
                  <a:cubicBezTo>
                    <a:pt x="594" y="8987"/>
                    <a:pt x="938" y="9096"/>
                    <a:pt x="1301" y="9153"/>
                  </a:cubicBezTo>
                  <a:cubicBezTo>
                    <a:pt x="1665" y="9209"/>
                    <a:pt x="2276" y="9248"/>
                    <a:pt x="2276" y="9248"/>
                  </a:cubicBezTo>
                  <a:cubicBezTo>
                    <a:pt x="2066" y="9290"/>
                    <a:pt x="1872" y="9305"/>
                    <a:pt x="1697" y="9305"/>
                  </a:cubicBezTo>
                  <a:cubicBezTo>
                    <a:pt x="1383" y="9305"/>
                    <a:pt x="1132" y="9257"/>
                    <a:pt x="954" y="9237"/>
                  </a:cubicBezTo>
                  <a:cubicBezTo>
                    <a:pt x="914" y="9232"/>
                    <a:pt x="877" y="9230"/>
                    <a:pt x="843" y="9230"/>
                  </a:cubicBezTo>
                  <a:cubicBezTo>
                    <a:pt x="640" y="9230"/>
                    <a:pt x="544" y="9310"/>
                    <a:pt x="570" y="9452"/>
                  </a:cubicBezTo>
                  <a:cubicBezTo>
                    <a:pt x="594" y="9584"/>
                    <a:pt x="785" y="9727"/>
                    <a:pt x="1378" y="9864"/>
                  </a:cubicBezTo>
                  <a:cubicBezTo>
                    <a:pt x="1576" y="9911"/>
                    <a:pt x="1803" y="9932"/>
                    <a:pt x="2044" y="9932"/>
                  </a:cubicBezTo>
                  <a:cubicBezTo>
                    <a:pt x="2523" y="9932"/>
                    <a:pt x="3055" y="9847"/>
                    <a:pt x="3518" y="9703"/>
                  </a:cubicBezTo>
                  <a:cubicBezTo>
                    <a:pt x="4211" y="9488"/>
                    <a:pt x="4636" y="9483"/>
                    <a:pt x="5008" y="9414"/>
                  </a:cubicBezTo>
                  <a:cubicBezTo>
                    <a:pt x="8095" y="8842"/>
                    <a:pt x="10090" y="7270"/>
                    <a:pt x="10806" y="6614"/>
                  </a:cubicBezTo>
                  <a:cubicBezTo>
                    <a:pt x="12282" y="5261"/>
                    <a:pt x="13878" y="3066"/>
                    <a:pt x="14671" y="1829"/>
                  </a:cubicBezTo>
                  <a:cubicBezTo>
                    <a:pt x="15465" y="593"/>
                    <a:pt x="15188" y="163"/>
                    <a:pt x="14498" y="37"/>
                  </a:cubicBezTo>
                  <a:cubicBezTo>
                    <a:pt x="14375" y="15"/>
                    <a:pt x="14256" y="0"/>
                    <a:pt x="14139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0;p42"/>
            <p:cNvSpPr/>
            <p:nvPr/>
          </p:nvSpPr>
          <p:spPr>
            <a:xfrm>
              <a:off x="9027976" y="5763889"/>
              <a:ext cx="1269830" cy="628184"/>
            </a:xfrm>
            <a:custGeom>
              <a:avLst/>
              <a:gdLst/>
              <a:ahLst/>
              <a:cxnLst/>
              <a:rect l="l" t="t" r="r" b="b"/>
              <a:pathLst>
                <a:path w="21035" h="10406" extrusionOk="0">
                  <a:moveTo>
                    <a:pt x="9115" y="0"/>
                  </a:moveTo>
                  <a:cubicBezTo>
                    <a:pt x="7642" y="0"/>
                    <a:pt x="1338" y="85"/>
                    <a:pt x="637" y="1526"/>
                  </a:cubicBezTo>
                  <a:cubicBezTo>
                    <a:pt x="1" y="2832"/>
                    <a:pt x="3938" y="4175"/>
                    <a:pt x="4746" y="4254"/>
                  </a:cubicBezTo>
                  <a:lnTo>
                    <a:pt x="10303" y="4804"/>
                  </a:lnTo>
                  <a:lnTo>
                    <a:pt x="12133" y="5391"/>
                  </a:lnTo>
                  <a:lnTo>
                    <a:pt x="17277" y="9802"/>
                  </a:lnTo>
                  <a:lnTo>
                    <a:pt x="19958" y="10405"/>
                  </a:lnTo>
                  <a:cubicBezTo>
                    <a:pt x="21034" y="9745"/>
                    <a:pt x="20598" y="8381"/>
                    <a:pt x="19809" y="6717"/>
                  </a:cubicBezTo>
                  <a:cubicBezTo>
                    <a:pt x="18742" y="4469"/>
                    <a:pt x="16894" y="1980"/>
                    <a:pt x="16894" y="1980"/>
                  </a:cubicBezTo>
                  <a:lnTo>
                    <a:pt x="9422" y="2"/>
                  </a:lnTo>
                  <a:cubicBezTo>
                    <a:pt x="9422" y="2"/>
                    <a:pt x="9311" y="0"/>
                    <a:pt x="9115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1;p42"/>
            <p:cNvSpPr/>
            <p:nvPr/>
          </p:nvSpPr>
          <p:spPr>
            <a:xfrm>
              <a:off x="9653383" y="6329834"/>
              <a:ext cx="199696" cy="411525"/>
            </a:xfrm>
            <a:custGeom>
              <a:avLst/>
              <a:gdLst/>
              <a:ahLst/>
              <a:cxnLst/>
              <a:rect l="l" t="t" r="r" b="b"/>
              <a:pathLst>
                <a:path w="3308" h="6817" extrusionOk="0">
                  <a:moveTo>
                    <a:pt x="1389" y="0"/>
                  </a:moveTo>
                  <a:lnTo>
                    <a:pt x="0" y="1247"/>
                  </a:lnTo>
                  <a:cubicBezTo>
                    <a:pt x="625" y="2195"/>
                    <a:pt x="734" y="3051"/>
                    <a:pt x="868" y="3938"/>
                  </a:cubicBezTo>
                  <a:cubicBezTo>
                    <a:pt x="986" y="4727"/>
                    <a:pt x="1009" y="5526"/>
                    <a:pt x="1077" y="6319"/>
                  </a:cubicBezTo>
                  <a:cubicBezTo>
                    <a:pt x="1088" y="6438"/>
                    <a:pt x="1101" y="6567"/>
                    <a:pt x="1176" y="6661"/>
                  </a:cubicBezTo>
                  <a:cubicBezTo>
                    <a:pt x="1265" y="6773"/>
                    <a:pt x="1386" y="6817"/>
                    <a:pt x="1515" y="6817"/>
                  </a:cubicBezTo>
                  <a:cubicBezTo>
                    <a:pt x="1727" y="6817"/>
                    <a:pt x="1960" y="6698"/>
                    <a:pt x="2101" y="6572"/>
                  </a:cubicBezTo>
                  <a:cubicBezTo>
                    <a:pt x="2315" y="6380"/>
                    <a:pt x="2530" y="6188"/>
                    <a:pt x="2712" y="5965"/>
                  </a:cubicBezTo>
                  <a:cubicBezTo>
                    <a:pt x="3057" y="5543"/>
                    <a:pt x="3308" y="5028"/>
                    <a:pt x="3235" y="4481"/>
                  </a:cubicBezTo>
                  <a:cubicBezTo>
                    <a:pt x="3151" y="3866"/>
                    <a:pt x="2961" y="3252"/>
                    <a:pt x="3046" y="2635"/>
                  </a:cubicBezTo>
                  <a:cubicBezTo>
                    <a:pt x="3091" y="2314"/>
                    <a:pt x="3211" y="1987"/>
                    <a:pt x="3133" y="1670"/>
                  </a:cubicBezTo>
                  <a:cubicBezTo>
                    <a:pt x="3029" y="1248"/>
                    <a:pt x="2695" y="978"/>
                    <a:pt x="2354" y="743"/>
                  </a:cubicBezTo>
                  <a:cubicBezTo>
                    <a:pt x="2181" y="623"/>
                    <a:pt x="2002" y="511"/>
                    <a:pt x="1840" y="377"/>
                  </a:cubicBezTo>
                  <a:cubicBezTo>
                    <a:pt x="1680" y="244"/>
                    <a:pt x="1500" y="112"/>
                    <a:pt x="13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2;p42"/>
            <p:cNvSpPr/>
            <p:nvPr/>
          </p:nvSpPr>
          <p:spPr>
            <a:xfrm>
              <a:off x="9015781" y="5828965"/>
              <a:ext cx="725436" cy="583995"/>
            </a:xfrm>
            <a:custGeom>
              <a:avLst/>
              <a:gdLst/>
              <a:ahLst/>
              <a:cxnLst/>
              <a:rect l="l" t="t" r="r" b="b"/>
              <a:pathLst>
                <a:path w="12017" h="9674" extrusionOk="0">
                  <a:moveTo>
                    <a:pt x="2221" y="1"/>
                  </a:moveTo>
                  <a:cubicBezTo>
                    <a:pt x="2005" y="1"/>
                    <a:pt x="1793" y="17"/>
                    <a:pt x="1589" y="53"/>
                  </a:cubicBezTo>
                  <a:cubicBezTo>
                    <a:pt x="1" y="328"/>
                    <a:pt x="886" y="1875"/>
                    <a:pt x="1902" y="2771"/>
                  </a:cubicBezTo>
                  <a:cubicBezTo>
                    <a:pt x="2570" y="3360"/>
                    <a:pt x="10674" y="9674"/>
                    <a:pt x="10674" y="9674"/>
                  </a:cubicBezTo>
                  <a:cubicBezTo>
                    <a:pt x="11764" y="9627"/>
                    <a:pt x="12017" y="8441"/>
                    <a:pt x="12017" y="8441"/>
                  </a:cubicBezTo>
                  <a:cubicBezTo>
                    <a:pt x="12017" y="8441"/>
                    <a:pt x="9415" y="5008"/>
                    <a:pt x="7795" y="3121"/>
                  </a:cubicBezTo>
                  <a:cubicBezTo>
                    <a:pt x="7058" y="2262"/>
                    <a:pt x="5888" y="1272"/>
                    <a:pt x="5888" y="1272"/>
                  </a:cubicBezTo>
                  <a:cubicBezTo>
                    <a:pt x="5293" y="744"/>
                    <a:pt x="3677" y="1"/>
                    <a:pt x="2221" y="1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3;p42"/>
            <p:cNvSpPr/>
            <p:nvPr/>
          </p:nvSpPr>
          <p:spPr>
            <a:xfrm>
              <a:off x="9067758" y="6133217"/>
              <a:ext cx="372769" cy="250887"/>
            </a:xfrm>
            <a:custGeom>
              <a:avLst/>
              <a:gdLst/>
              <a:ahLst/>
              <a:cxnLst/>
              <a:rect l="l" t="t" r="r" b="b"/>
              <a:pathLst>
                <a:path w="6175" h="4156" extrusionOk="0">
                  <a:moveTo>
                    <a:pt x="4155" y="0"/>
                  </a:moveTo>
                  <a:cubicBezTo>
                    <a:pt x="4062" y="0"/>
                    <a:pt x="3968" y="11"/>
                    <a:pt x="3873" y="37"/>
                  </a:cubicBezTo>
                  <a:cubicBezTo>
                    <a:pt x="3558" y="120"/>
                    <a:pt x="3329" y="383"/>
                    <a:pt x="3068" y="576"/>
                  </a:cubicBezTo>
                  <a:cubicBezTo>
                    <a:pt x="2570" y="947"/>
                    <a:pt x="1939" y="1075"/>
                    <a:pt x="1360" y="1298"/>
                  </a:cubicBezTo>
                  <a:cubicBezTo>
                    <a:pt x="845" y="1496"/>
                    <a:pt x="513" y="1963"/>
                    <a:pt x="309" y="2468"/>
                  </a:cubicBezTo>
                  <a:cubicBezTo>
                    <a:pt x="200" y="2735"/>
                    <a:pt x="135" y="3016"/>
                    <a:pt x="71" y="3297"/>
                  </a:cubicBezTo>
                  <a:cubicBezTo>
                    <a:pt x="1" y="3593"/>
                    <a:pt x="62" y="4088"/>
                    <a:pt x="436" y="4150"/>
                  </a:cubicBezTo>
                  <a:cubicBezTo>
                    <a:pt x="455" y="4154"/>
                    <a:pt x="474" y="4155"/>
                    <a:pt x="493" y="4155"/>
                  </a:cubicBezTo>
                  <a:cubicBezTo>
                    <a:pt x="593" y="4155"/>
                    <a:pt x="691" y="4113"/>
                    <a:pt x="784" y="4072"/>
                  </a:cubicBezTo>
                  <a:cubicBezTo>
                    <a:pt x="1512" y="3752"/>
                    <a:pt x="2224" y="3387"/>
                    <a:pt x="2972" y="3113"/>
                  </a:cubicBezTo>
                  <a:cubicBezTo>
                    <a:pt x="3713" y="2841"/>
                    <a:pt x="4422" y="2564"/>
                    <a:pt x="5351" y="2564"/>
                  </a:cubicBezTo>
                  <a:cubicBezTo>
                    <a:pt x="5479" y="2564"/>
                    <a:pt x="5612" y="2570"/>
                    <a:pt x="5749" y="2581"/>
                  </a:cubicBezTo>
                  <a:lnTo>
                    <a:pt x="6175" y="764"/>
                  </a:lnTo>
                  <a:cubicBezTo>
                    <a:pt x="6024" y="720"/>
                    <a:pt x="5821" y="626"/>
                    <a:pt x="5628" y="549"/>
                  </a:cubicBezTo>
                  <a:cubicBezTo>
                    <a:pt x="5435" y="472"/>
                    <a:pt x="5249" y="369"/>
                    <a:pt x="5062" y="275"/>
                  </a:cubicBezTo>
                  <a:cubicBezTo>
                    <a:pt x="4774" y="130"/>
                    <a:pt x="4472" y="0"/>
                    <a:pt x="4155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4;p42"/>
            <p:cNvSpPr/>
            <p:nvPr/>
          </p:nvSpPr>
          <p:spPr>
            <a:xfrm>
              <a:off x="9397123" y="6178674"/>
              <a:ext cx="911247" cy="264047"/>
            </a:xfrm>
            <a:custGeom>
              <a:avLst/>
              <a:gdLst/>
              <a:ahLst/>
              <a:cxnLst/>
              <a:rect l="l" t="t" r="r" b="b"/>
              <a:pathLst>
                <a:path w="15095" h="4374" extrusionOk="0">
                  <a:moveTo>
                    <a:pt x="699" y="0"/>
                  </a:moveTo>
                  <a:cubicBezTo>
                    <a:pt x="1" y="736"/>
                    <a:pt x="293" y="1828"/>
                    <a:pt x="293" y="1828"/>
                  </a:cubicBezTo>
                  <a:cubicBezTo>
                    <a:pt x="293" y="1828"/>
                    <a:pt x="6068" y="4013"/>
                    <a:pt x="7891" y="4185"/>
                  </a:cubicBezTo>
                  <a:cubicBezTo>
                    <a:pt x="9108" y="4301"/>
                    <a:pt x="10010" y="4374"/>
                    <a:pt x="10748" y="4374"/>
                  </a:cubicBezTo>
                  <a:cubicBezTo>
                    <a:pt x="11763" y="4374"/>
                    <a:pt x="12469" y="4236"/>
                    <a:pt x="13261" y="3881"/>
                  </a:cubicBezTo>
                  <a:cubicBezTo>
                    <a:pt x="14628" y="3267"/>
                    <a:pt x="15094" y="1949"/>
                    <a:pt x="12872" y="1373"/>
                  </a:cubicBezTo>
                  <a:cubicBezTo>
                    <a:pt x="12201" y="1199"/>
                    <a:pt x="11310" y="556"/>
                    <a:pt x="8165" y="534"/>
                  </a:cubicBezTo>
                  <a:cubicBezTo>
                    <a:pt x="4990" y="513"/>
                    <a:pt x="699" y="0"/>
                    <a:pt x="699" y="0"/>
                  </a:cubicBezTo>
                  <a:close/>
                </a:path>
              </a:pathLst>
            </a:custGeom>
            <a:solidFill>
              <a:srgbClr val="C4D9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5;p42"/>
            <p:cNvSpPr/>
            <p:nvPr/>
          </p:nvSpPr>
          <p:spPr>
            <a:xfrm>
              <a:off x="9642879" y="5005130"/>
              <a:ext cx="361782" cy="380195"/>
            </a:xfrm>
            <a:custGeom>
              <a:avLst/>
              <a:gdLst/>
              <a:ahLst/>
              <a:cxnLst/>
              <a:rect l="l" t="t" r="r" b="b"/>
              <a:pathLst>
                <a:path w="5993" h="6298" extrusionOk="0">
                  <a:moveTo>
                    <a:pt x="4617" y="0"/>
                  </a:moveTo>
                  <a:cubicBezTo>
                    <a:pt x="4617" y="0"/>
                    <a:pt x="3039" y="547"/>
                    <a:pt x="1954" y="896"/>
                  </a:cubicBezTo>
                  <a:lnTo>
                    <a:pt x="1886" y="2074"/>
                  </a:lnTo>
                  <a:cubicBezTo>
                    <a:pt x="1867" y="2077"/>
                    <a:pt x="1843" y="2077"/>
                    <a:pt x="1817" y="2077"/>
                  </a:cubicBezTo>
                  <a:cubicBezTo>
                    <a:pt x="1774" y="2077"/>
                    <a:pt x="1722" y="2075"/>
                    <a:pt x="1662" y="2075"/>
                  </a:cubicBezTo>
                  <a:cubicBezTo>
                    <a:pt x="1563" y="2075"/>
                    <a:pt x="1444" y="2081"/>
                    <a:pt x="1312" y="2114"/>
                  </a:cubicBezTo>
                  <a:cubicBezTo>
                    <a:pt x="979" y="2424"/>
                    <a:pt x="1" y="3289"/>
                    <a:pt x="163" y="4425"/>
                  </a:cubicBezTo>
                  <a:cubicBezTo>
                    <a:pt x="313" y="5473"/>
                    <a:pt x="2126" y="6297"/>
                    <a:pt x="3160" y="6297"/>
                  </a:cubicBezTo>
                  <a:cubicBezTo>
                    <a:pt x="3343" y="6297"/>
                    <a:pt x="3502" y="6271"/>
                    <a:pt x="3623" y="6216"/>
                  </a:cubicBezTo>
                  <a:cubicBezTo>
                    <a:pt x="4424" y="5849"/>
                    <a:pt x="5992" y="3380"/>
                    <a:pt x="5736" y="3169"/>
                  </a:cubicBezTo>
                  <a:cubicBezTo>
                    <a:pt x="5481" y="2957"/>
                    <a:pt x="4571" y="2787"/>
                    <a:pt x="4525" y="2608"/>
                  </a:cubicBezTo>
                  <a:cubicBezTo>
                    <a:pt x="4481" y="2431"/>
                    <a:pt x="4617" y="1"/>
                    <a:pt x="461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6;p42"/>
            <p:cNvSpPr/>
            <p:nvPr/>
          </p:nvSpPr>
          <p:spPr>
            <a:xfrm>
              <a:off x="9488761" y="5129970"/>
              <a:ext cx="572706" cy="553389"/>
            </a:xfrm>
            <a:custGeom>
              <a:avLst/>
              <a:gdLst/>
              <a:ahLst/>
              <a:cxnLst/>
              <a:rect l="l" t="t" r="r" b="b"/>
              <a:pathLst>
                <a:path w="9487" h="9167" extrusionOk="0">
                  <a:moveTo>
                    <a:pt x="4093" y="0"/>
                  </a:moveTo>
                  <a:cubicBezTo>
                    <a:pt x="3770" y="0"/>
                    <a:pt x="3463" y="139"/>
                    <a:pt x="3239" y="373"/>
                  </a:cubicBezTo>
                  <a:cubicBezTo>
                    <a:pt x="1513" y="2158"/>
                    <a:pt x="1" y="4350"/>
                    <a:pt x="2064" y="6140"/>
                  </a:cubicBezTo>
                  <a:cubicBezTo>
                    <a:pt x="2078" y="7036"/>
                    <a:pt x="2320" y="8308"/>
                    <a:pt x="2320" y="8308"/>
                  </a:cubicBezTo>
                  <a:cubicBezTo>
                    <a:pt x="3416" y="8984"/>
                    <a:pt x="4638" y="9166"/>
                    <a:pt x="5638" y="9166"/>
                  </a:cubicBezTo>
                  <a:cubicBezTo>
                    <a:pt x="6815" y="9166"/>
                    <a:pt x="7685" y="8914"/>
                    <a:pt x="7685" y="8914"/>
                  </a:cubicBezTo>
                  <a:cubicBezTo>
                    <a:pt x="7746" y="7712"/>
                    <a:pt x="8314" y="7234"/>
                    <a:pt x="8901" y="5670"/>
                  </a:cubicBezTo>
                  <a:cubicBezTo>
                    <a:pt x="9487" y="4104"/>
                    <a:pt x="9211" y="2050"/>
                    <a:pt x="9085" y="1614"/>
                  </a:cubicBezTo>
                  <a:cubicBezTo>
                    <a:pt x="8976" y="1240"/>
                    <a:pt x="8194" y="878"/>
                    <a:pt x="7511" y="775"/>
                  </a:cubicBezTo>
                  <a:cubicBezTo>
                    <a:pt x="6722" y="1221"/>
                    <a:pt x="6506" y="1738"/>
                    <a:pt x="6008" y="2275"/>
                  </a:cubicBezTo>
                  <a:cubicBezTo>
                    <a:pt x="5432" y="2896"/>
                    <a:pt x="4947" y="3340"/>
                    <a:pt x="4268" y="3340"/>
                  </a:cubicBezTo>
                  <a:cubicBezTo>
                    <a:pt x="4086" y="3340"/>
                    <a:pt x="3890" y="3308"/>
                    <a:pt x="3674" y="3239"/>
                  </a:cubicBezTo>
                  <a:cubicBezTo>
                    <a:pt x="3055" y="3041"/>
                    <a:pt x="3014" y="2203"/>
                    <a:pt x="3323" y="1496"/>
                  </a:cubicBezTo>
                  <a:cubicBezTo>
                    <a:pt x="3659" y="725"/>
                    <a:pt x="4260" y="7"/>
                    <a:pt x="4260" y="7"/>
                  </a:cubicBezTo>
                  <a:cubicBezTo>
                    <a:pt x="4223" y="5"/>
                    <a:pt x="4181" y="2"/>
                    <a:pt x="4134" y="1"/>
                  </a:cubicBezTo>
                  <a:cubicBezTo>
                    <a:pt x="4120" y="0"/>
                    <a:pt x="4107" y="0"/>
                    <a:pt x="40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7;p42"/>
            <p:cNvSpPr/>
            <p:nvPr/>
          </p:nvSpPr>
          <p:spPr>
            <a:xfrm>
              <a:off x="9757396" y="5005130"/>
              <a:ext cx="164260" cy="140354"/>
            </a:xfrm>
            <a:custGeom>
              <a:avLst/>
              <a:gdLst/>
              <a:ahLst/>
              <a:cxnLst/>
              <a:rect l="l" t="t" r="r" b="b"/>
              <a:pathLst>
                <a:path w="2721" h="2325" extrusionOk="0">
                  <a:moveTo>
                    <a:pt x="2720" y="0"/>
                  </a:moveTo>
                  <a:lnTo>
                    <a:pt x="830" y="643"/>
                  </a:lnTo>
                  <a:lnTo>
                    <a:pt x="57" y="896"/>
                  </a:lnTo>
                  <a:lnTo>
                    <a:pt x="1" y="1850"/>
                  </a:lnTo>
                  <a:cubicBezTo>
                    <a:pt x="49" y="2218"/>
                    <a:pt x="420" y="2325"/>
                    <a:pt x="753" y="2325"/>
                  </a:cubicBezTo>
                  <a:cubicBezTo>
                    <a:pt x="956" y="2325"/>
                    <a:pt x="1145" y="2285"/>
                    <a:pt x="1236" y="2241"/>
                  </a:cubicBezTo>
                  <a:cubicBezTo>
                    <a:pt x="2608" y="1593"/>
                    <a:pt x="2685" y="763"/>
                    <a:pt x="2685" y="763"/>
                  </a:cubicBezTo>
                  <a:cubicBezTo>
                    <a:pt x="2698" y="440"/>
                    <a:pt x="2720" y="0"/>
                    <a:pt x="2720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8;p42"/>
            <p:cNvSpPr/>
            <p:nvPr/>
          </p:nvSpPr>
          <p:spPr>
            <a:xfrm>
              <a:off x="9639015" y="4663751"/>
              <a:ext cx="370113" cy="449013"/>
            </a:xfrm>
            <a:custGeom>
              <a:avLst/>
              <a:gdLst/>
              <a:ahLst/>
              <a:cxnLst/>
              <a:rect l="l" t="t" r="r" b="b"/>
              <a:pathLst>
                <a:path w="6131" h="7438" extrusionOk="0">
                  <a:moveTo>
                    <a:pt x="2937" y="0"/>
                  </a:moveTo>
                  <a:cubicBezTo>
                    <a:pt x="1418" y="0"/>
                    <a:pt x="364" y="1153"/>
                    <a:pt x="133" y="2660"/>
                  </a:cubicBezTo>
                  <a:cubicBezTo>
                    <a:pt x="1" y="3430"/>
                    <a:pt x="11" y="5023"/>
                    <a:pt x="641" y="6372"/>
                  </a:cubicBezTo>
                  <a:cubicBezTo>
                    <a:pt x="969" y="7076"/>
                    <a:pt x="1414" y="7438"/>
                    <a:pt x="1842" y="7438"/>
                  </a:cubicBezTo>
                  <a:cubicBezTo>
                    <a:pt x="1846" y="7438"/>
                    <a:pt x="1849" y="7438"/>
                    <a:pt x="1853" y="7438"/>
                  </a:cubicBezTo>
                  <a:cubicBezTo>
                    <a:pt x="2353" y="7430"/>
                    <a:pt x="3722" y="7252"/>
                    <a:pt x="4308" y="6469"/>
                  </a:cubicBezTo>
                  <a:cubicBezTo>
                    <a:pt x="4401" y="6343"/>
                    <a:pt x="4681" y="5655"/>
                    <a:pt x="4681" y="5655"/>
                  </a:cubicBezTo>
                  <a:cubicBezTo>
                    <a:pt x="5449" y="5129"/>
                    <a:pt x="5980" y="4279"/>
                    <a:pt x="6035" y="3277"/>
                  </a:cubicBezTo>
                  <a:cubicBezTo>
                    <a:pt x="6131" y="1565"/>
                    <a:pt x="4819" y="101"/>
                    <a:pt x="3107" y="5"/>
                  </a:cubicBezTo>
                  <a:cubicBezTo>
                    <a:pt x="3050" y="2"/>
                    <a:pt x="2993" y="0"/>
                    <a:pt x="2937" y="0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49;p42"/>
            <p:cNvSpPr/>
            <p:nvPr/>
          </p:nvSpPr>
          <p:spPr>
            <a:xfrm>
              <a:off x="9651572" y="4660250"/>
              <a:ext cx="360454" cy="344940"/>
            </a:xfrm>
            <a:custGeom>
              <a:avLst/>
              <a:gdLst/>
              <a:ahLst/>
              <a:cxnLst/>
              <a:rect l="l" t="t" r="r" b="b"/>
              <a:pathLst>
                <a:path w="5971" h="5714" extrusionOk="0">
                  <a:moveTo>
                    <a:pt x="2698" y="1"/>
                  </a:moveTo>
                  <a:cubicBezTo>
                    <a:pt x="1536" y="1"/>
                    <a:pt x="573" y="535"/>
                    <a:pt x="1" y="2116"/>
                  </a:cubicBezTo>
                  <a:cubicBezTo>
                    <a:pt x="588" y="2063"/>
                    <a:pt x="1179" y="2011"/>
                    <a:pt x="1755" y="1351"/>
                  </a:cubicBezTo>
                  <a:cubicBezTo>
                    <a:pt x="2337" y="2428"/>
                    <a:pt x="3361" y="2082"/>
                    <a:pt x="3826" y="2791"/>
                  </a:cubicBezTo>
                  <a:cubicBezTo>
                    <a:pt x="4036" y="3112"/>
                    <a:pt x="4138" y="3490"/>
                    <a:pt x="4063" y="3868"/>
                  </a:cubicBezTo>
                  <a:cubicBezTo>
                    <a:pt x="4041" y="3979"/>
                    <a:pt x="4017" y="4104"/>
                    <a:pt x="3991" y="4238"/>
                  </a:cubicBezTo>
                  <a:cubicBezTo>
                    <a:pt x="3898" y="4724"/>
                    <a:pt x="4312" y="4763"/>
                    <a:pt x="4312" y="4763"/>
                  </a:cubicBezTo>
                  <a:cubicBezTo>
                    <a:pt x="4318" y="4517"/>
                    <a:pt x="4353" y="4281"/>
                    <a:pt x="4485" y="4127"/>
                  </a:cubicBezTo>
                  <a:lnTo>
                    <a:pt x="4485" y="4127"/>
                  </a:lnTo>
                  <a:cubicBezTo>
                    <a:pt x="5322" y="4395"/>
                    <a:pt x="4507" y="5608"/>
                    <a:pt x="4473" y="5713"/>
                  </a:cubicBezTo>
                  <a:cubicBezTo>
                    <a:pt x="5355" y="5107"/>
                    <a:pt x="5970" y="4078"/>
                    <a:pt x="5862" y="2879"/>
                  </a:cubicBezTo>
                  <a:cubicBezTo>
                    <a:pt x="5739" y="1546"/>
                    <a:pt x="4725" y="261"/>
                    <a:pt x="3402" y="58"/>
                  </a:cubicBezTo>
                  <a:cubicBezTo>
                    <a:pt x="3161" y="21"/>
                    <a:pt x="2926" y="1"/>
                    <a:pt x="2698" y="1"/>
                  </a:cubicBezTo>
                  <a:close/>
                </a:path>
              </a:pathLst>
            </a:custGeom>
            <a:solidFill>
              <a:srgbClr val="66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0;p42"/>
            <p:cNvSpPr/>
            <p:nvPr/>
          </p:nvSpPr>
          <p:spPr>
            <a:xfrm>
              <a:off x="9921596" y="4893812"/>
              <a:ext cx="96407" cy="121641"/>
            </a:xfrm>
            <a:custGeom>
              <a:avLst/>
              <a:gdLst/>
              <a:ahLst/>
              <a:cxnLst/>
              <a:rect l="l" t="t" r="r" b="b"/>
              <a:pathLst>
                <a:path w="1597" h="2015" extrusionOk="0">
                  <a:moveTo>
                    <a:pt x="612" y="1"/>
                  </a:moveTo>
                  <a:cubicBezTo>
                    <a:pt x="368" y="1"/>
                    <a:pt x="126" y="113"/>
                    <a:pt x="12" y="258"/>
                  </a:cubicBezTo>
                  <a:lnTo>
                    <a:pt x="0" y="1844"/>
                  </a:lnTo>
                  <a:cubicBezTo>
                    <a:pt x="0" y="1844"/>
                    <a:pt x="75" y="2000"/>
                    <a:pt x="377" y="2014"/>
                  </a:cubicBezTo>
                  <a:cubicBezTo>
                    <a:pt x="384" y="2015"/>
                    <a:pt x="392" y="2015"/>
                    <a:pt x="399" y="2015"/>
                  </a:cubicBezTo>
                  <a:cubicBezTo>
                    <a:pt x="959" y="2015"/>
                    <a:pt x="1597" y="984"/>
                    <a:pt x="1148" y="281"/>
                  </a:cubicBezTo>
                  <a:cubicBezTo>
                    <a:pt x="1018" y="79"/>
                    <a:pt x="815" y="1"/>
                    <a:pt x="612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1;p42"/>
            <p:cNvSpPr/>
            <p:nvPr/>
          </p:nvSpPr>
          <p:spPr>
            <a:xfrm>
              <a:off x="9575267" y="5606269"/>
              <a:ext cx="472617" cy="381583"/>
            </a:xfrm>
            <a:custGeom>
              <a:avLst/>
              <a:gdLst/>
              <a:ahLst/>
              <a:cxnLst/>
              <a:rect l="l" t="t" r="r" b="b"/>
              <a:pathLst>
                <a:path w="7829" h="6321" extrusionOk="0">
                  <a:moveTo>
                    <a:pt x="2224" y="0"/>
                  </a:moveTo>
                  <a:cubicBezTo>
                    <a:pt x="1481" y="0"/>
                    <a:pt x="925" y="107"/>
                    <a:pt x="888" y="418"/>
                  </a:cubicBezTo>
                  <a:cubicBezTo>
                    <a:pt x="771" y="1403"/>
                    <a:pt x="399" y="2187"/>
                    <a:pt x="240" y="3184"/>
                  </a:cubicBezTo>
                  <a:cubicBezTo>
                    <a:pt x="1" y="4907"/>
                    <a:pt x="2476" y="6320"/>
                    <a:pt x="4713" y="6320"/>
                  </a:cubicBezTo>
                  <a:cubicBezTo>
                    <a:pt x="4905" y="6320"/>
                    <a:pt x="5095" y="6310"/>
                    <a:pt x="5281" y="6288"/>
                  </a:cubicBezTo>
                  <a:cubicBezTo>
                    <a:pt x="7214" y="6066"/>
                    <a:pt x="7782" y="4785"/>
                    <a:pt x="7829" y="4591"/>
                  </a:cubicBezTo>
                  <a:cubicBezTo>
                    <a:pt x="7236" y="3224"/>
                    <a:pt x="6876" y="2615"/>
                    <a:pt x="6651" y="2094"/>
                  </a:cubicBezTo>
                  <a:cubicBezTo>
                    <a:pt x="6360" y="1417"/>
                    <a:pt x="6244" y="918"/>
                    <a:pt x="6318" y="499"/>
                  </a:cubicBezTo>
                  <a:cubicBezTo>
                    <a:pt x="6318" y="499"/>
                    <a:pt x="3833" y="0"/>
                    <a:pt x="22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2;p42"/>
            <p:cNvSpPr/>
            <p:nvPr/>
          </p:nvSpPr>
          <p:spPr>
            <a:xfrm>
              <a:off x="9289367" y="5859088"/>
              <a:ext cx="263866" cy="185268"/>
            </a:xfrm>
            <a:custGeom>
              <a:avLst/>
              <a:gdLst/>
              <a:ahLst/>
              <a:cxnLst/>
              <a:rect l="l" t="t" r="r" b="b"/>
              <a:pathLst>
                <a:path w="4371" h="3069" extrusionOk="0">
                  <a:moveTo>
                    <a:pt x="1" y="0"/>
                  </a:moveTo>
                  <a:lnTo>
                    <a:pt x="1" y="0"/>
                  </a:lnTo>
                  <a:cubicBezTo>
                    <a:pt x="1564" y="584"/>
                    <a:pt x="3574" y="2990"/>
                    <a:pt x="3574" y="2990"/>
                  </a:cubicBezTo>
                  <a:lnTo>
                    <a:pt x="4370" y="3068"/>
                  </a:lnTo>
                  <a:cubicBezTo>
                    <a:pt x="4370" y="3068"/>
                    <a:pt x="3323" y="1647"/>
                    <a:pt x="2175" y="909"/>
                  </a:cubicBezTo>
                  <a:cubicBezTo>
                    <a:pt x="1025" y="17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3;p42"/>
            <p:cNvSpPr/>
            <p:nvPr/>
          </p:nvSpPr>
          <p:spPr>
            <a:xfrm>
              <a:off x="9575388" y="6346797"/>
              <a:ext cx="135887" cy="66223"/>
            </a:xfrm>
            <a:custGeom>
              <a:avLst/>
              <a:gdLst/>
              <a:ahLst/>
              <a:cxnLst/>
              <a:rect l="l" t="t" r="r" b="b"/>
              <a:pathLst>
                <a:path w="2251" h="1097" extrusionOk="0">
                  <a:moveTo>
                    <a:pt x="1" y="1"/>
                  </a:moveTo>
                  <a:lnTo>
                    <a:pt x="1404" y="1096"/>
                  </a:lnTo>
                  <a:cubicBezTo>
                    <a:pt x="1404" y="1096"/>
                    <a:pt x="1416" y="1097"/>
                    <a:pt x="1437" y="1097"/>
                  </a:cubicBezTo>
                  <a:cubicBezTo>
                    <a:pt x="1504" y="1097"/>
                    <a:pt x="1662" y="1086"/>
                    <a:pt x="1850" y="1001"/>
                  </a:cubicBezTo>
                  <a:cubicBezTo>
                    <a:pt x="2160" y="862"/>
                    <a:pt x="2250" y="741"/>
                    <a:pt x="2250" y="741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AACA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4;p42"/>
            <p:cNvSpPr/>
            <p:nvPr/>
          </p:nvSpPr>
          <p:spPr>
            <a:xfrm>
              <a:off x="8942375" y="5532802"/>
              <a:ext cx="622087" cy="248774"/>
            </a:xfrm>
            <a:custGeom>
              <a:avLst/>
              <a:gdLst/>
              <a:ahLst/>
              <a:cxnLst/>
              <a:rect l="l" t="t" r="r" b="b"/>
              <a:pathLst>
                <a:path w="10305" h="4121" extrusionOk="0">
                  <a:moveTo>
                    <a:pt x="3486" y="1"/>
                  </a:moveTo>
                  <a:lnTo>
                    <a:pt x="1" y="3989"/>
                  </a:lnTo>
                  <a:lnTo>
                    <a:pt x="230" y="4121"/>
                  </a:lnTo>
                  <a:lnTo>
                    <a:pt x="10304" y="4121"/>
                  </a:lnTo>
                  <a:lnTo>
                    <a:pt x="10135" y="3795"/>
                  </a:lnTo>
                  <a:lnTo>
                    <a:pt x="34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5;p42"/>
            <p:cNvSpPr/>
            <p:nvPr/>
          </p:nvSpPr>
          <p:spPr>
            <a:xfrm>
              <a:off x="8956199" y="5547471"/>
              <a:ext cx="608263" cy="409714"/>
            </a:xfrm>
            <a:custGeom>
              <a:avLst/>
              <a:gdLst/>
              <a:ahLst/>
              <a:cxnLst/>
              <a:rect l="l" t="t" r="r" b="b"/>
              <a:pathLst>
                <a:path w="10076" h="6787" extrusionOk="0">
                  <a:moveTo>
                    <a:pt x="3357" y="0"/>
                  </a:moveTo>
                  <a:lnTo>
                    <a:pt x="1" y="3878"/>
                  </a:lnTo>
                  <a:lnTo>
                    <a:pt x="6366" y="6787"/>
                  </a:lnTo>
                  <a:lnTo>
                    <a:pt x="10075" y="3878"/>
                  </a:lnTo>
                  <a:lnTo>
                    <a:pt x="3357" y="0"/>
                  </a:lnTo>
                  <a:close/>
                </a:path>
              </a:pathLst>
            </a:custGeom>
            <a:solidFill>
              <a:srgbClr val="BF28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6;p42"/>
            <p:cNvSpPr/>
            <p:nvPr/>
          </p:nvSpPr>
          <p:spPr>
            <a:xfrm>
              <a:off x="8892270" y="5440198"/>
              <a:ext cx="63929" cy="341378"/>
            </a:xfrm>
            <a:custGeom>
              <a:avLst/>
              <a:gdLst/>
              <a:ahLst/>
              <a:cxnLst/>
              <a:rect l="l" t="t" r="r" b="b"/>
              <a:pathLst>
                <a:path w="1059" h="5655" extrusionOk="0">
                  <a:moveTo>
                    <a:pt x="219" y="1"/>
                  </a:moveTo>
                  <a:lnTo>
                    <a:pt x="0" y="128"/>
                  </a:lnTo>
                  <a:lnTo>
                    <a:pt x="104" y="4787"/>
                  </a:lnTo>
                  <a:cubicBezTo>
                    <a:pt x="109" y="4987"/>
                    <a:pt x="218" y="5169"/>
                    <a:pt x="390" y="5269"/>
                  </a:cubicBezTo>
                  <a:lnTo>
                    <a:pt x="1058" y="5655"/>
                  </a:lnTo>
                  <a:lnTo>
                    <a:pt x="1058" y="5413"/>
                  </a:lnTo>
                  <a:lnTo>
                    <a:pt x="339" y="5006"/>
                  </a:lnTo>
                  <a:lnTo>
                    <a:pt x="2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7;p42"/>
            <p:cNvSpPr/>
            <p:nvPr/>
          </p:nvSpPr>
          <p:spPr>
            <a:xfrm>
              <a:off x="8905490" y="5440198"/>
              <a:ext cx="215391" cy="323751"/>
            </a:xfrm>
            <a:custGeom>
              <a:avLst/>
              <a:gdLst/>
              <a:ahLst/>
              <a:cxnLst/>
              <a:rect l="l" t="t" r="r" b="b"/>
              <a:pathLst>
                <a:path w="3568" h="5363" extrusionOk="0">
                  <a:moveTo>
                    <a:pt x="0" y="1"/>
                  </a:moveTo>
                  <a:lnTo>
                    <a:pt x="120" y="5006"/>
                  </a:lnTo>
                  <a:lnTo>
                    <a:pt x="751" y="5362"/>
                  </a:lnTo>
                  <a:lnTo>
                    <a:pt x="3567" y="214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8;p42"/>
            <p:cNvSpPr/>
            <p:nvPr/>
          </p:nvSpPr>
          <p:spPr>
            <a:xfrm>
              <a:off x="8916115" y="5474245"/>
              <a:ext cx="155990" cy="283667"/>
            </a:xfrm>
            <a:custGeom>
              <a:avLst/>
              <a:gdLst/>
              <a:ahLst/>
              <a:cxnLst/>
              <a:rect l="l" t="t" r="r" b="b"/>
              <a:pathLst>
                <a:path w="2584" h="4699" extrusionOk="0">
                  <a:moveTo>
                    <a:pt x="0" y="1"/>
                  </a:moveTo>
                  <a:lnTo>
                    <a:pt x="108" y="4364"/>
                  </a:lnTo>
                  <a:lnTo>
                    <a:pt x="665" y="4698"/>
                  </a:lnTo>
                  <a:lnTo>
                    <a:pt x="2584" y="250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E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59;p42"/>
            <p:cNvSpPr/>
            <p:nvPr/>
          </p:nvSpPr>
          <p:spPr>
            <a:xfrm>
              <a:off x="8916115" y="5474245"/>
              <a:ext cx="192210" cy="253362"/>
            </a:xfrm>
            <a:custGeom>
              <a:avLst/>
              <a:gdLst/>
              <a:ahLst/>
              <a:cxnLst/>
              <a:rect l="l" t="t" r="r" b="b"/>
              <a:pathLst>
                <a:path w="3184" h="4197" extrusionOk="0">
                  <a:moveTo>
                    <a:pt x="0" y="1"/>
                  </a:moveTo>
                  <a:cubicBezTo>
                    <a:pt x="0" y="1"/>
                    <a:pt x="132" y="555"/>
                    <a:pt x="464" y="1798"/>
                  </a:cubicBezTo>
                  <a:cubicBezTo>
                    <a:pt x="795" y="3042"/>
                    <a:pt x="519" y="4197"/>
                    <a:pt x="519" y="4197"/>
                  </a:cubicBezTo>
                  <a:cubicBezTo>
                    <a:pt x="687" y="3837"/>
                    <a:pt x="1083" y="3357"/>
                    <a:pt x="2584" y="2501"/>
                  </a:cubicBezTo>
                  <a:lnTo>
                    <a:pt x="3183" y="181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0;p42"/>
            <p:cNvSpPr/>
            <p:nvPr/>
          </p:nvSpPr>
          <p:spPr>
            <a:xfrm>
              <a:off x="9281036" y="5196253"/>
              <a:ext cx="798722" cy="743788"/>
            </a:xfrm>
            <a:custGeom>
              <a:avLst/>
              <a:gdLst/>
              <a:ahLst/>
              <a:cxnLst/>
              <a:rect l="l" t="t" r="r" b="b"/>
              <a:pathLst>
                <a:path w="13231" h="12321" extrusionOk="0">
                  <a:moveTo>
                    <a:pt x="11991" y="1"/>
                  </a:moveTo>
                  <a:cubicBezTo>
                    <a:pt x="11592" y="1"/>
                    <a:pt x="11283" y="479"/>
                    <a:pt x="10998" y="1308"/>
                  </a:cubicBezTo>
                  <a:cubicBezTo>
                    <a:pt x="10707" y="2149"/>
                    <a:pt x="9715" y="4493"/>
                    <a:pt x="8735" y="6083"/>
                  </a:cubicBezTo>
                  <a:cubicBezTo>
                    <a:pt x="8280" y="6821"/>
                    <a:pt x="6793" y="8684"/>
                    <a:pt x="4249" y="9467"/>
                  </a:cubicBezTo>
                  <a:cubicBezTo>
                    <a:pt x="4148" y="9498"/>
                    <a:pt x="4053" y="9511"/>
                    <a:pt x="3961" y="9511"/>
                  </a:cubicBezTo>
                  <a:cubicBezTo>
                    <a:pt x="3661" y="9511"/>
                    <a:pt x="3388" y="9375"/>
                    <a:pt x="3034" y="9279"/>
                  </a:cubicBezTo>
                  <a:cubicBezTo>
                    <a:pt x="2510" y="9135"/>
                    <a:pt x="2154" y="9216"/>
                    <a:pt x="1776" y="9144"/>
                  </a:cubicBezTo>
                  <a:cubicBezTo>
                    <a:pt x="1545" y="9101"/>
                    <a:pt x="1443" y="9037"/>
                    <a:pt x="1380" y="9037"/>
                  </a:cubicBezTo>
                  <a:cubicBezTo>
                    <a:pt x="1339" y="9037"/>
                    <a:pt x="1314" y="9063"/>
                    <a:pt x="1281" y="9138"/>
                  </a:cubicBezTo>
                  <a:cubicBezTo>
                    <a:pt x="1196" y="9328"/>
                    <a:pt x="1465" y="9657"/>
                    <a:pt x="1814" y="9781"/>
                  </a:cubicBezTo>
                  <a:cubicBezTo>
                    <a:pt x="2179" y="9911"/>
                    <a:pt x="2436" y="9857"/>
                    <a:pt x="2503" y="9916"/>
                  </a:cubicBezTo>
                  <a:cubicBezTo>
                    <a:pt x="2569" y="9973"/>
                    <a:pt x="2267" y="10076"/>
                    <a:pt x="1827" y="10137"/>
                  </a:cubicBezTo>
                  <a:cubicBezTo>
                    <a:pt x="1691" y="10156"/>
                    <a:pt x="1566" y="10163"/>
                    <a:pt x="1449" y="10163"/>
                  </a:cubicBezTo>
                  <a:cubicBezTo>
                    <a:pt x="1047" y="10163"/>
                    <a:pt x="752" y="10076"/>
                    <a:pt x="506" y="10072"/>
                  </a:cubicBezTo>
                  <a:cubicBezTo>
                    <a:pt x="502" y="10072"/>
                    <a:pt x="498" y="10072"/>
                    <a:pt x="495" y="10072"/>
                  </a:cubicBezTo>
                  <a:cubicBezTo>
                    <a:pt x="154" y="10072"/>
                    <a:pt x="174" y="10348"/>
                    <a:pt x="291" y="10444"/>
                  </a:cubicBezTo>
                  <a:cubicBezTo>
                    <a:pt x="409" y="10541"/>
                    <a:pt x="595" y="10679"/>
                    <a:pt x="1092" y="10767"/>
                  </a:cubicBezTo>
                  <a:cubicBezTo>
                    <a:pt x="1517" y="10842"/>
                    <a:pt x="2010" y="10847"/>
                    <a:pt x="2144" y="10847"/>
                  </a:cubicBezTo>
                  <a:cubicBezTo>
                    <a:pt x="2167" y="10847"/>
                    <a:pt x="2179" y="10847"/>
                    <a:pt x="2179" y="10847"/>
                  </a:cubicBezTo>
                  <a:lnTo>
                    <a:pt x="2179" y="10847"/>
                  </a:lnTo>
                  <a:cubicBezTo>
                    <a:pt x="2179" y="10847"/>
                    <a:pt x="1825" y="10968"/>
                    <a:pt x="1329" y="11001"/>
                  </a:cubicBezTo>
                  <a:cubicBezTo>
                    <a:pt x="1175" y="11011"/>
                    <a:pt x="1047" y="11014"/>
                    <a:pt x="935" y="11014"/>
                  </a:cubicBezTo>
                  <a:cubicBezTo>
                    <a:pt x="759" y="11014"/>
                    <a:pt x="626" y="11006"/>
                    <a:pt x="502" y="11006"/>
                  </a:cubicBezTo>
                  <a:cubicBezTo>
                    <a:pt x="427" y="11006"/>
                    <a:pt x="356" y="11009"/>
                    <a:pt x="281" y="11018"/>
                  </a:cubicBezTo>
                  <a:cubicBezTo>
                    <a:pt x="1" y="11050"/>
                    <a:pt x="173" y="11487"/>
                    <a:pt x="480" y="11559"/>
                  </a:cubicBezTo>
                  <a:cubicBezTo>
                    <a:pt x="684" y="11608"/>
                    <a:pt x="962" y="11642"/>
                    <a:pt x="1258" y="11642"/>
                  </a:cubicBezTo>
                  <a:cubicBezTo>
                    <a:pt x="1323" y="11642"/>
                    <a:pt x="1389" y="11641"/>
                    <a:pt x="1455" y="11637"/>
                  </a:cubicBezTo>
                  <a:cubicBezTo>
                    <a:pt x="1822" y="11619"/>
                    <a:pt x="2429" y="11534"/>
                    <a:pt x="2429" y="11534"/>
                  </a:cubicBezTo>
                  <a:lnTo>
                    <a:pt x="2429" y="11534"/>
                  </a:lnTo>
                  <a:cubicBezTo>
                    <a:pt x="1875" y="11770"/>
                    <a:pt x="1410" y="11765"/>
                    <a:pt x="1131" y="11790"/>
                  </a:cubicBezTo>
                  <a:cubicBezTo>
                    <a:pt x="852" y="11814"/>
                    <a:pt x="735" y="11923"/>
                    <a:pt x="798" y="12079"/>
                  </a:cubicBezTo>
                  <a:cubicBezTo>
                    <a:pt x="848" y="12202"/>
                    <a:pt x="1066" y="12304"/>
                    <a:pt x="1674" y="12320"/>
                  </a:cubicBezTo>
                  <a:cubicBezTo>
                    <a:pt x="1691" y="12320"/>
                    <a:pt x="1708" y="12320"/>
                    <a:pt x="1725" y="12320"/>
                  </a:cubicBezTo>
                  <a:cubicBezTo>
                    <a:pt x="2326" y="12320"/>
                    <a:pt x="3117" y="12071"/>
                    <a:pt x="3736" y="11729"/>
                  </a:cubicBezTo>
                  <a:cubicBezTo>
                    <a:pt x="4373" y="11376"/>
                    <a:pt x="4787" y="11287"/>
                    <a:pt x="5137" y="11144"/>
                  </a:cubicBezTo>
                  <a:cubicBezTo>
                    <a:pt x="8046" y="9960"/>
                    <a:pt x="9681" y="8019"/>
                    <a:pt x="10250" y="7231"/>
                  </a:cubicBezTo>
                  <a:cubicBezTo>
                    <a:pt x="11423" y="5608"/>
                    <a:pt x="12174" y="4134"/>
                    <a:pt x="12703" y="2762"/>
                  </a:cubicBezTo>
                  <a:cubicBezTo>
                    <a:pt x="13230" y="1392"/>
                    <a:pt x="12982" y="415"/>
                    <a:pt x="12265" y="70"/>
                  </a:cubicBezTo>
                  <a:cubicBezTo>
                    <a:pt x="12169" y="23"/>
                    <a:pt x="12078" y="1"/>
                    <a:pt x="11991" y="1"/>
                  </a:cubicBezTo>
                  <a:close/>
                </a:path>
              </a:pathLst>
            </a:custGeom>
            <a:solidFill>
              <a:srgbClr val="D684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1;p42"/>
            <p:cNvSpPr/>
            <p:nvPr/>
          </p:nvSpPr>
          <p:spPr>
            <a:xfrm>
              <a:off x="9721206" y="5013625"/>
              <a:ext cx="91407" cy="22720"/>
            </a:xfrm>
            <a:custGeom>
              <a:avLst/>
              <a:gdLst/>
              <a:ahLst/>
              <a:cxnLst/>
              <a:rect l="l" t="t" r="r" b="b"/>
              <a:pathLst>
                <a:path w="1215" h="302" extrusionOk="0">
                  <a:moveTo>
                    <a:pt x="239" y="0"/>
                  </a:moveTo>
                  <a:cubicBezTo>
                    <a:pt x="54" y="0"/>
                    <a:pt x="1" y="112"/>
                    <a:pt x="147" y="198"/>
                  </a:cubicBezTo>
                  <a:cubicBezTo>
                    <a:pt x="263" y="260"/>
                    <a:pt x="378" y="302"/>
                    <a:pt x="532" y="302"/>
                  </a:cubicBezTo>
                  <a:cubicBezTo>
                    <a:pt x="697" y="302"/>
                    <a:pt x="908" y="254"/>
                    <a:pt x="1215" y="133"/>
                  </a:cubicBezTo>
                  <a:lnTo>
                    <a:pt x="1215" y="133"/>
                  </a:lnTo>
                  <a:cubicBezTo>
                    <a:pt x="1185" y="135"/>
                    <a:pt x="1155" y="136"/>
                    <a:pt x="1127" y="136"/>
                  </a:cubicBezTo>
                  <a:cubicBezTo>
                    <a:pt x="823" y="136"/>
                    <a:pt x="583" y="26"/>
                    <a:pt x="276" y="2"/>
                  </a:cubicBezTo>
                  <a:cubicBezTo>
                    <a:pt x="263" y="1"/>
                    <a:pt x="251" y="0"/>
                    <a:pt x="239" y="0"/>
                  </a:cubicBezTo>
                  <a:close/>
                </a:path>
              </a:pathLst>
            </a:custGeom>
            <a:solidFill>
              <a:srgbClr val="D8306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2;p42"/>
            <p:cNvSpPr/>
            <p:nvPr/>
          </p:nvSpPr>
          <p:spPr>
            <a:xfrm>
              <a:off x="9730911" y="5026611"/>
              <a:ext cx="72012" cy="31539"/>
            </a:xfrm>
            <a:custGeom>
              <a:avLst/>
              <a:gdLst/>
              <a:ahLst/>
              <a:cxnLst/>
              <a:rect l="l" t="t" r="r" b="b"/>
              <a:pathLst>
                <a:path w="1128" h="494" extrusionOk="0">
                  <a:moveTo>
                    <a:pt x="1127" y="0"/>
                  </a:moveTo>
                  <a:lnTo>
                    <a:pt x="1127" y="0"/>
                  </a:lnTo>
                  <a:cubicBezTo>
                    <a:pt x="854" y="82"/>
                    <a:pt x="628" y="126"/>
                    <a:pt x="438" y="126"/>
                  </a:cubicBezTo>
                  <a:cubicBezTo>
                    <a:pt x="302" y="126"/>
                    <a:pt x="185" y="104"/>
                    <a:pt x="83" y="57"/>
                  </a:cubicBezTo>
                  <a:lnTo>
                    <a:pt x="83" y="57"/>
                  </a:lnTo>
                  <a:cubicBezTo>
                    <a:pt x="83" y="57"/>
                    <a:pt x="1" y="424"/>
                    <a:pt x="376" y="481"/>
                  </a:cubicBezTo>
                  <a:cubicBezTo>
                    <a:pt x="431" y="490"/>
                    <a:pt x="481" y="493"/>
                    <a:pt x="528" y="493"/>
                  </a:cubicBezTo>
                  <a:cubicBezTo>
                    <a:pt x="1062" y="493"/>
                    <a:pt x="1127" y="1"/>
                    <a:pt x="1127" y="0"/>
                  </a:cubicBezTo>
                  <a:close/>
                </a:path>
              </a:pathLst>
            </a:custGeom>
            <a:solidFill>
              <a:srgbClr val="E943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3;p42"/>
            <p:cNvSpPr/>
            <p:nvPr/>
          </p:nvSpPr>
          <p:spPr>
            <a:xfrm>
              <a:off x="9792453" y="4899189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0"/>
                  </a:moveTo>
                  <a:cubicBezTo>
                    <a:pt x="257" y="0"/>
                    <a:pt x="189" y="28"/>
                    <a:pt x="138" y="88"/>
                  </a:cubicBezTo>
                  <a:cubicBezTo>
                    <a:pt x="1" y="250"/>
                    <a:pt x="119" y="496"/>
                    <a:pt x="325" y="496"/>
                  </a:cubicBezTo>
                  <a:cubicBezTo>
                    <a:pt x="332" y="496"/>
                    <a:pt x="339" y="495"/>
                    <a:pt x="347" y="495"/>
                  </a:cubicBezTo>
                  <a:cubicBezTo>
                    <a:pt x="484" y="482"/>
                    <a:pt x="584" y="363"/>
                    <a:pt x="573" y="227"/>
                  </a:cubicBezTo>
                  <a:cubicBezTo>
                    <a:pt x="561" y="87"/>
                    <a:pt x="445" y="0"/>
                    <a:pt x="325" y="0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4;p42"/>
            <p:cNvSpPr/>
            <p:nvPr/>
          </p:nvSpPr>
          <p:spPr>
            <a:xfrm>
              <a:off x="9679201" y="4890187"/>
              <a:ext cx="37346" cy="31667"/>
            </a:xfrm>
            <a:custGeom>
              <a:avLst/>
              <a:gdLst/>
              <a:ahLst/>
              <a:cxnLst/>
              <a:rect l="l" t="t" r="r" b="b"/>
              <a:pathLst>
                <a:path w="585" h="496" extrusionOk="0">
                  <a:moveTo>
                    <a:pt x="325" y="1"/>
                  </a:moveTo>
                  <a:cubicBezTo>
                    <a:pt x="258" y="1"/>
                    <a:pt x="189" y="28"/>
                    <a:pt x="138" y="89"/>
                  </a:cubicBezTo>
                  <a:cubicBezTo>
                    <a:pt x="1" y="251"/>
                    <a:pt x="120" y="496"/>
                    <a:pt x="325" y="496"/>
                  </a:cubicBezTo>
                  <a:cubicBezTo>
                    <a:pt x="332" y="496"/>
                    <a:pt x="340" y="496"/>
                    <a:pt x="347" y="495"/>
                  </a:cubicBezTo>
                  <a:cubicBezTo>
                    <a:pt x="484" y="483"/>
                    <a:pt x="584" y="364"/>
                    <a:pt x="573" y="227"/>
                  </a:cubicBezTo>
                  <a:cubicBezTo>
                    <a:pt x="562" y="87"/>
                    <a:pt x="445" y="1"/>
                    <a:pt x="32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5;p42"/>
            <p:cNvSpPr/>
            <p:nvPr/>
          </p:nvSpPr>
          <p:spPr>
            <a:xfrm>
              <a:off x="9781751" y="4843983"/>
              <a:ext cx="69776" cy="32441"/>
            </a:xfrm>
            <a:custGeom>
              <a:avLst/>
              <a:gdLst/>
              <a:ahLst/>
              <a:cxnLst/>
              <a:rect l="l" t="t" r="r" b="b"/>
              <a:pathLst>
                <a:path w="1095" h="509" extrusionOk="0">
                  <a:moveTo>
                    <a:pt x="371" y="1"/>
                  </a:moveTo>
                  <a:cubicBezTo>
                    <a:pt x="282" y="1"/>
                    <a:pt x="195" y="18"/>
                    <a:pt x="120" y="57"/>
                  </a:cubicBezTo>
                  <a:cubicBezTo>
                    <a:pt x="38" y="98"/>
                    <a:pt x="1" y="254"/>
                    <a:pt x="104" y="288"/>
                  </a:cubicBezTo>
                  <a:cubicBezTo>
                    <a:pt x="203" y="323"/>
                    <a:pt x="305" y="299"/>
                    <a:pt x="408" y="318"/>
                  </a:cubicBezTo>
                  <a:cubicBezTo>
                    <a:pt x="485" y="333"/>
                    <a:pt x="553" y="362"/>
                    <a:pt x="625" y="391"/>
                  </a:cubicBezTo>
                  <a:cubicBezTo>
                    <a:pt x="709" y="424"/>
                    <a:pt x="875" y="509"/>
                    <a:pt x="975" y="509"/>
                  </a:cubicBezTo>
                  <a:cubicBezTo>
                    <a:pt x="981" y="509"/>
                    <a:pt x="986" y="509"/>
                    <a:pt x="992" y="508"/>
                  </a:cubicBezTo>
                  <a:cubicBezTo>
                    <a:pt x="1014" y="505"/>
                    <a:pt x="1028" y="476"/>
                    <a:pt x="1035" y="458"/>
                  </a:cubicBezTo>
                  <a:cubicBezTo>
                    <a:pt x="1094" y="288"/>
                    <a:pt x="876" y="163"/>
                    <a:pt x="750" y="96"/>
                  </a:cubicBezTo>
                  <a:cubicBezTo>
                    <a:pt x="639" y="38"/>
                    <a:pt x="503" y="1"/>
                    <a:pt x="371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6;p42"/>
            <p:cNvSpPr/>
            <p:nvPr/>
          </p:nvSpPr>
          <p:spPr>
            <a:xfrm>
              <a:off x="9661900" y="4842175"/>
              <a:ext cx="69777" cy="30199"/>
            </a:xfrm>
            <a:custGeom>
              <a:avLst/>
              <a:gdLst/>
              <a:ahLst/>
              <a:cxnLst/>
              <a:rect l="l" t="t" r="r" b="b"/>
              <a:pathLst>
                <a:path w="1093" h="473" extrusionOk="0">
                  <a:moveTo>
                    <a:pt x="695" y="1"/>
                  </a:moveTo>
                  <a:cubicBezTo>
                    <a:pt x="577" y="1"/>
                    <a:pt x="457" y="28"/>
                    <a:pt x="356" y="74"/>
                  </a:cubicBezTo>
                  <a:cubicBezTo>
                    <a:pt x="225" y="133"/>
                    <a:pt x="0" y="244"/>
                    <a:pt x="49" y="418"/>
                  </a:cubicBezTo>
                  <a:cubicBezTo>
                    <a:pt x="54" y="436"/>
                    <a:pt x="66" y="467"/>
                    <a:pt x="88" y="470"/>
                  </a:cubicBezTo>
                  <a:cubicBezTo>
                    <a:pt x="97" y="472"/>
                    <a:pt x="107" y="473"/>
                    <a:pt x="118" y="473"/>
                  </a:cubicBezTo>
                  <a:cubicBezTo>
                    <a:pt x="219" y="473"/>
                    <a:pt x="380" y="403"/>
                    <a:pt x="463" y="376"/>
                  </a:cubicBezTo>
                  <a:cubicBezTo>
                    <a:pt x="535" y="352"/>
                    <a:pt x="606" y="327"/>
                    <a:pt x="683" y="317"/>
                  </a:cubicBezTo>
                  <a:cubicBezTo>
                    <a:pt x="702" y="315"/>
                    <a:pt x="721" y="314"/>
                    <a:pt x="739" y="314"/>
                  </a:cubicBezTo>
                  <a:cubicBezTo>
                    <a:pt x="789" y="314"/>
                    <a:pt x="837" y="320"/>
                    <a:pt x="886" y="320"/>
                  </a:cubicBezTo>
                  <a:cubicBezTo>
                    <a:pt x="920" y="320"/>
                    <a:pt x="954" y="317"/>
                    <a:pt x="989" y="307"/>
                  </a:cubicBezTo>
                  <a:cubicBezTo>
                    <a:pt x="1093" y="278"/>
                    <a:pt x="1066" y="120"/>
                    <a:pt x="988" y="74"/>
                  </a:cubicBezTo>
                  <a:cubicBezTo>
                    <a:pt x="902" y="23"/>
                    <a:pt x="799" y="1"/>
                    <a:pt x="695" y="1"/>
                  </a:cubicBezTo>
                  <a:close/>
                </a:path>
              </a:pathLst>
            </a:custGeom>
            <a:solidFill>
              <a:srgbClr val="291D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7;p42"/>
            <p:cNvSpPr/>
            <p:nvPr/>
          </p:nvSpPr>
          <p:spPr>
            <a:xfrm>
              <a:off x="9719229" y="4900976"/>
              <a:ext cx="50880" cy="88106"/>
            </a:xfrm>
            <a:custGeom>
              <a:avLst/>
              <a:gdLst/>
              <a:ahLst/>
              <a:cxnLst/>
              <a:rect l="l" t="t" r="r" b="b"/>
              <a:pathLst>
                <a:path w="797" h="1380" extrusionOk="0">
                  <a:moveTo>
                    <a:pt x="566" y="0"/>
                  </a:moveTo>
                  <a:cubicBezTo>
                    <a:pt x="560" y="0"/>
                    <a:pt x="553" y="2"/>
                    <a:pt x="547" y="5"/>
                  </a:cubicBezTo>
                  <a:cubicBezTo>
                    <a:pt x="486" y="41"/>
                    <a:pt x="392" y="190"/>
                    <a:pt x="252" y="560"/>
                  </a:cubicBezTo>
                  <a:cubicBezTo>
                    <a:pt x="127" y="892"/>
                    <a:pt x="0" y="1133"/>
                    <a:pt x="120" y="1236"/>
                  </a:cubicBezTo>
                  <a:cubicBezTo>
                    <a:pt x="265" y="1361"/>
                    <a:pt x="552" y="1379"/>
                    <a:pt x="643" y="1379"/>
                  </a:cubicBezTo>
                  <a:cubicBezTo>
                    <a:pt x="646" y="1379"/>
                    <a:pt x="650" y="1379"/>
                    <a:pt x="652" y="1379"/>
                  </a:cubicBezTo>
                  <a:cubicBezTo>
                    <a:pt x="797" y="1378"/>
                    <a:pt x="693" y="656"/>
                    <a:pt x="677" y="423"/>
                  </a:cubicBezTo>
                  <a:cubicBezTo>
                    <a:pt x="660" y="160"/>
                    <a:pt x="622" y="0"/>
                    <a:pt x="566" y="0"/>
                  </a:cubicBezTo>
                  <a:close/>
                </a:path>
              </a:pathLst>
            </a:custGeom>
            <a:solidFill>
              <a:srgbClr val="BD60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531128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4" name="Google Shape;1304;p43"/>
          <p:cNvGrpSpPr/>
          <p:nvPr/>
        </p:nvGrpSpPr>
        <p:grpSpPr>
          <a:xfrm>
            <a:off x="527388" y="271837"/>
            <a:ext cx="4644628" cy="3507689"/>
            <a:chOff x="359507" y="-109181"/>
            <a:chExt cx="4067100" cy="3071531"/>
          </a:xfrm>
        </p:grpSpPr>
        <p:sp>
          <p:nvSpPr>
            <p:cNvPr id="1305" name="Google Shape;1305;p43"/>
            <p:cNvSpPr/>
            <p:nvPr/>
          </p:nvSpPr>
          <p:spPr>
            <a:xfrm>
              <a:off x="359507" y="-109181"/>
              <a:ext cx="4067100" cy="2756400"/>
            </a:xfrm>
            <a:prstGeom prst="roundRect">
              <a:avLst>
                <a:gd name="adj" fmla="val 50000"/>
              </a:avLst>
            </a:prstGeom>
            <a:solidFill>
              <a:srgbClr val="FFF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43"/>
            <p:cNvSpPr/>
            <p:nvPr/>
          </p:nvSpPr>
          <p:spPr>
            <a:xfrm rot="10800000">
              <a:off x="2599025" y="2592150"/>
              <a:ext cx="597000" cy="370200"/>
            </a:xfrm>
            <a:prstGeom prst="rtTriangle">
              <a:avLst/>
            </a:prstGeom>
            <a:solidFill>
              <a:srgbClr val="FFF0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7" name="Google Shape;1307;p43"/>
          <p:cNvGrpSpPr/>
          <p:nvPr/>
        </p:nvGrpSpPr>
        <p:grpSpPr>
          <a:xfrm>
            <a:off x="4663709" y="2370499"/>
            <a:ext cx="3905480" cy="2677553"/>
            <a:chOff x="3555975" y="2466200"/>
            <a:chExt cx="1348950" cy="924825"/>
          </a:xfrm>
        </p:grpSpPr>
        <p:sp>
          <p:nvSpPr>
            <p:cNvPr id="1308" name="Google Shape;1308;p43"/>
            <p:cNvSpPr/>
            <p:nvPr/>
          </p:nvSpPr>
          <p:spPr>
            <a:xfrm>
              <a:off x="3563500" y="2639025"/>
              <a:ext cx="1338550" cy="752000"/>
            </a:xfrm>
            <a:custGeom>
              <a:avLst/>
              <a:gdLst/>
              <a:ahLst/>
              <a:cxnLst/>
              <a:rect l="l" t="t" r="r" b="b"/>
              <a:pathLst>
                <a:path w="53542" h="30080" extrusionOk="0">
                  <a:moveTo>
                    <a:pt x="41169" y="1"/>
                  </a:moveTo>
                  <a:cubicBezTo>
                    <a:pt x="39089" y="1"/>
                    <a:pt x="4445" y="15378"/>
                    <a:pt x="4445" y="15378"/>
                  </a:cubicBezTo>
                  <a:cubicBezTo>
                    <a:pt x="4445" y="15378"/>
                    <a:pt x="369" y="19596"/>
                    <a:pt x="130" y="20078"/>
                  </a:cubicBezTo>
                  <a:cubicBezTo>
                    <a:pt x="0" y="20342"/>
                    <a:pt x="144" y="20459"/>
                    <a:pt x="825" y="20459"/>
                  </a:cubicBezTo>
                  <a:cubicBezTo>
                    <a:pt x="1147" y="20459"/>
                    <a:pt x="1590" y="20433"/>
                    <a:pt x="2180" y="20383"/>
                  </a:cubicBezTo>
                  <a:cubicBezTo>
                    <a:pt x="4092" y="20223"/>
                    <a:pt x="10108" y="19301"/>
                    <a:pt x="10108" y="19301"/>
                  </a:cubicBezTo>
                  <a:lnTo>
                    <a:pt x="15006" y="16473"/>
                  </a:lnTo>
                  <a:cubicBezTo>
                    <a:pt x="15006" y="16473"/>
                    <a:pt x="15788" y="18232"/>
                    <a:pt x="17836" y="19415"/>
                  </a:cubicBezTo>
                  <a:lnTo>
                    <a:pt x="36158" y="29992"/>
                  </a:lnTo>
                  <a:cubicBezTo>
                    <a:pt x="36258" y="30050"/>
                    <a:pt x="36389" y="30080"/>
                    <a:pt x="36520" y="30080"/>
                  </a:cubicBezTo>
                  <a:cubicBezTo>
                    <a:pt x="36651" y="30080"/>
                    <a:pt x="36783" y="30050"/>
                    <a:pt x="36883" y="29992"/>
                  </a:cubicBezTo>
                  <a:lnTo>
                    <a:pt x="53341" y="20490"/>
                  </a:lnTo>
                  <a:cubicBezTo>
                    <a:pt x="53541" y="20375"/>
                    <a:pt x="53541" y="20188"/>
                    <a:pt x="53341" y="20072"/>
                  </a:cubicBezTo>
                  <a:lnTo>
                    <a:pt x="31056" y="7206"/>
                  </a:lnTo>
                  <a:lnTo>
                    <a:pt x="41247" y="1321"/>
                  </a:lnTo>
                  <a:cubicBezTo>
                    <a:pt x="41247" y="1321"/>
                    <a:pt x="42206" y="560"/>
                    <a:pt x="41247" y="15"/>
                  </a:cubicBezTo>
                  <a:cubicBezTo>
                    <a:pt x="41231" y="5"/>
                    <a:pt x="41205" y="1"/>
                    <a:pt x="41169" y="1"/>
                  </a:cubicBezTo>
                  <a:close/>
                </a:path>
              </a:pathLst>
            </a:custGeom>
            <a:solidFill>
              <a:schemeClr val="accent2">
                <a:alpha val="4134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43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323" y="11277"/>
                    <a:pt x="1773" y="12056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43"/>
            <p:cNvSpPr/>
            <p:nvPr/>
          </p:nvSpPr>
          <p:spPr>
            <a:xfrm>
              <a:off x="3600175" y="2793825"/>
              <a:ext cx="348200" cy="334775"/>
            </a:xfrm>
            <a:custGeom>
              <a:avLst/>
              <a:gdLst/>
              <a:ahLst/>
              <a:cxnLst/>
              <a:rect l="l" t="t" r="r" b="b"/>
              <a:pathLst>
                <a:path w="13928" h="13391" extrusionOk="0">
                  <a:moveTo>
                    <a:pt x="13927" y="0"/>
                  </a:moveTo>
                  <a:lnTo>
                    <a:pt x="3946" y="5780"/>
                  </a:lnTo>
                  <a:lnTo>
                    <a:pt x="0" y="10928"/>
                  </a:lnTo>
                  <a:cubicBezTo>
                    <a:pt x="89" y="10858"/>
                    <a:pt x="198" y="10821"/>
                    <a:pt x="321" y="10821"/>
                  </a:cubicBezTo>
                  <a:cubicBezTo>
                    <a:pt x="456" y="10821"/>
                    <a:pt x="608" y="10865"/>
                    <a:pt x="769" y="10958"/>
                  </a:cubicBezTo>
                  <a:cubicBezTo>
                    <a:pt x="1261" y="11241"/>
                    <a:pt x="1672" y="11888"/>
                    <a:pt x="1756" y="12476"/>
                  </a:cubicBezTo>
                  <a:cubicBezTo>
                    <a:pt x="1767" y="12548"/>
                    <a:pt x="1773" y="12622"/>
                    <a:pt x="1772" y="12695"/>
                  </a:cubicBezTo>
                  <a:cubicBezTo>
                    <a:pt x="1772" y="13073"/>
                    <a:pt x="1616" y="13318"/>
                    <a:pt x="1374" y="13390"/>
                  </a:cubicBezTo>
                  <a:lnTo>
                    <a:pt x="7790" y="12567"/>
                  </a:lnTo>
                  <a:lnTo>
                    <a:pt x="10689" y="10894"/>
                  </a:lnTo>
                  <a:cubicBezTo>
                    <a:pt x="10689" y="10894"/>
                    <a:pt x="10557" y="9381"/>
                    <a:pt x="9295" y="7193"/>
                  </a:cubicBezTo>
                  <a:cubicBezTo>
                    <a:pt x="8032" y="5004"/>
                    <a:pt x="13927" y="1"/>
                    <a:pt x="13927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43"/>
            <p:cNvSpPr/>
            <p:nvPr/>
          </p:nvSpPr>
          <p:spPr>
            <a:xfrm>
              <a:off x="3558100" y="3046025"/>
              <a:ext cx="273075" cy="91175"/>
            </a:xfrm>
            <a:custGeom>
              <a:avLst/>
              <a:gdLst/>
              <a:ahLst/>
              <a:cxnLst/>
              <a:rect l="l" t="t" r="r" b="b"/>
              <a:pathLst>
                <a:path w="10923" h="3647" extrusionOk="0">
                  <a:moveTo>
                    <a:pt x="9975" y="1"/>
                  </a:moveTo>
                  <a:lnTo>
                    <a:pt x="9473" y="291"/>
                  </a:lnTo>
                  <a:cubicBezTo>
                    <a:pt x="9473" y="291"/>
                    <a:pt x="6149" y="1471"/>
                    <a:pt x="3439" y="2389"/>
                  </a:cubicBezTo>
                  <a:cubicBezTo>
                    <a:pt x="1714" y="2973"/>
                    <a:pt x="238" y="3450"/>
                    <a:pt x="25" y="3450"/>
                  </a:cubicBezTo>
                  <a:cubicBezTo>
                    <a:pt x="12" y="3450"/>
                    <a:pt x="3" y="3449"/>
                    <a:pt x="0" y="3445"/>
                  </a:cubicBezTo>
                  <a:lnTo>
                    <a:pt x="0" y="3445"/>
                  </a:lnTo>
                  <a:cubicBezTo>
                    <a:pt x="71" y="3570"/>
                    <a:pt x="203" y="3646"/>
                    <a:pt x="345" y="3646"/>
                  </a:cubicBezTo>
                  <a:cubicBezTo>
                    <a:pt x="363" y="3646"/>
                    <a:pt x="380" y="3645"/>
                    <a:pt x="398" y="3643"/>
                  </a:cubicBezTo>
                  <a:lnTo>
                    <a:pt x="2882" y="3323"/>
                  </a:lnTo>
                  <a:lnTo>
                    <a:pt x="3053" y="3302"/>
                  </a:lnTo>
                  <a:lnTo>
                    <a:pt x="3058" y="3302"/>
                  </a:lnTo>
                  <a:lnTo>
                    <a:pt x="9473" y="2479"/>
                  </a:lnTo>
                  <a:lnTo>
                    <a:pt x="10922" y="1642"/>
                  </a:lnTo>
                  <a:lnTo>
                    <a:pt x="9975" y="1"/>
                  </a:lnTo>
                  <a:close/>
                </a:path>
              </a:pathLst>
            </a:custGeom>
            <a:solidFill>
              <a:srgbClr val="F2E2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43"/>
            <p:cNvSpPr/>
            <p:nvPr/>
          </p:nvSpPr>
          <p:spPr>
            <a:xfrm>
              <a:off x="4401175" y="2530750"/>
              <a:ext cx="2800" cy="1625"/>
            </a:xfrm>
            <a:custGeom>
              <a:avLst/>
              <a:gdLst/>
              <a:ahLst/>
              <a:cxnLst/>
              <a:rect l="l" t="t" r="r" b="b"/>
              <a:pathLst>
                <a:path w="112" h="65" extrusionOk="0">
                  <a:moveTo>
                    <a:pt x="112" y="1"/>
                  </a:moveTo>
                  <a:cubicBezTo>
                    <a:pt x="73" y="21"/>
                    <a:pt x="37" y="42"/>
                    <a:pt x="1" y="64"/>
                  </a:cubicBezTo>
                  <a:lnTo>
                    <a:pt x="112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43"/>
            <p:cNvSpPr/>
            <p:nvPr/>
          </p:nvSpPr>
          <p:spPr>
            <a:xfrm>
              <a:off x="4363575" y="2552475"/>
              <a:ext cx="2800" cy="1650"/>
            </a:xfrm>
            <a:custGeom>
              <a:avLst/>
              <a:gdLst/>
              <a:ahLst/>
              <a:cxnLst/>
              <a:rect l="l" t="t" r="r" b="b"/>
              <a:pathLst>
                <a:path w="112" h="66" extrusionOk="0">
                  <a:moveTo>
                    <a:pt x="111" y="0"/>
                  </a:moveTo>
                  <a:cubicBezTo>
                    <a:pt x="73" y="21"/>
                    <a:pt x="36" y="41"/>
                    <a:pt x="0" y="65"/>
                  </a:cubicBezTo>
                  <a:lnTo>
                    <a:pt x="111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43"/>
            <p:cNvSpPr/>
            <p:nvPr/>
          </p:nvSpPr>
          <p:spPr>
            <a:xfrm>
              <a:off x="4325950" y="2574200"/>
              <a:ext cx="2800" cy="1600"/>
            </a:xfrm>
            <a:custGeom>
              <a:avLst/>
              <a:gdLst/>
              <a:ahLst/>
              <a:cxnLst/>
              <a:rect l="l" t="t" r="r" b="b"/>
              <a:pathLst>
                <a:path w="112" h="64" extrusionOk="0">
                  <a:moveTo>
                    <a:pt x="112" y="0"/>
                  </a:moveTo>
                  <a:cubicBezTo>
                    <a:pt x="73" y="21"/>
                    <a:pt x="36" y="41"/>
                    <a:pt x="1" y="64"/>
                  </a:cubicBezTo>
                  <a:lnTo>
                    <a:pt x="112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43"/>
            <p:cNvSpPr/>
            <p:nvPr/>
          </p:nvSpPr>
          <p:spPr>
            <a:xfrm>
              <a:off x="4288325" y="2595900"/>
              <a:ext cx="2775" cy="1625"/>
            </a:xfrm>
            <a:custGeom>
              <a:avLst/>
              <a:gdLst/>
              <a:ahLst/>
              <a:cxnLst/>
              <a:rect l="l" t="t" r="r" b="b"/>
              <a:pathLst>
                <a:path w="111" h="65" extrusionOk="0">
                  <a:moveTo>
                    <a:pt x="111" y="1"/>
                  </a:moveTo>
                  <a:cubicBezTo>
                    <a:pt x="73" y="21"/>
                    <a:pt x="36" y="42"/>
                    <a:pt x="1" y="65"/>
                  </a:cubicBezTo>
                  <a:lnTo>
                    <a:pt x="11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43"/>
            <p:cNvSpPr/>
            <p:nvPr/>
          </p:nvSpPr>
          <p:spPr>
            <a:xfrm>
              <a:off x="3794925" y="31079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43"/>
            <p:cNvSpPr/>
            <p:nvPr/>
          </p:nvSpPr>
          <p:spPr>
            <a:xfrm>
              <a:off x="4403950" y="2466200"/>
              <a:ext cx="221550" cy="234275"/>
            </a:xfrm>
            <a:custGeom>
              <a:avLst/>
              <a:gdLst/>
              <a:ahLst/>
              <a:cxnLst/>
              <a:rect l="l" t="t" r="r" b="b"/>
              <a:pathLst>
                <a:path w="8862" h="9371" extrusionOk="0">
                  <a:moveTo>
                    <a:pt x="4872" y="1"/>
                  </a:moveTo>
                  <a:cubicBezTo>
                    <a:pt x="4581" y="1"/>
                    <a:pt x="4319" y="75"/>
                    <a:pt x="4097" y="218"/>
                  </a:cubicBezTo>
                  <a:lnTo>
                    <a:pt x="1" y="2584"/>
                  </a:lnTo>
                  <a:cubicBezTo>
                    <a:pt x="197" y="2483"/>
                    <a:pt x="420" y="2430"/>
                    <a:pt x="663" y="2430"/>
                  </a:cubicBezTo>
                  <a:cubicBezTo>
                    <a:pt x="1034" y="2430"/>
                    <a:pt x="1452" y="2551"/>
                    <a:pt x="1894" y="2807"/>
                  </a:cubicBezTo>
                  <a:cubicBezTo>
                    <a:pt x="3418" y="3687"/>
                    <a:pt x="4654" y="5825"/>
                    <a:pt x="4654" y="7584"/>
                  </a:cubicBezTo>
                  <a:cubicBezTo>
                    <a:pt x="4654" y="8464"/>
                    <a:pt x="4345" y="9081"/>
                    <a:pt x="3845" y="9371"/>
                  </a:cubicBezTo>
                  <a:lnTo>
                    <a:pt x="8053" y="6941"/>
                  </a:lnTo>
                  <a:cubicBezTo>
                    <a:pt x="8552" y="6652"/>
                    <a:pt x="8861" y="6035"/>
                    <a:pt x="8861" y="5155"/>
                  </a:cubicBezTo>
                  <a:cubicBezTo>
                    <a:pt x="8861" y="3396"/>
                    <a:pt x="7626" y="1256"/>
                    <a:pt x="6103" y="377"/>
                  </a:cubicBezTo>
                  <a:cubicBezTo>
                    <a:pt x="5660" y="121"/>
                    <a:pt x="5242" y="1"/>
                    <a:pt x="4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43"/>
            <p:cNvSpPr/>
            <p:nvPr/>
          </p:nvSpPr>
          <p:spPr>
            <a:xfrm>
              <a:off x="4366350" y="2526925"/>
              <a:ext cx="153925" cy="195250"/>
            </a:xfrm>
            <a:custGeom>
              <a:avLst/>
              <a:gdLst/>
              <a:ahLst/>
              <a:cxnLst/>
              <a:rect l="l" t="t" r="r" b="b"/>
              <a:pathLst>
                <a:path w="6157" h="7810" extrusionOk="0">
                  <a:moveTo>
                    <a:pt x="2168" y="1"/>
                  </a:moveTo>
                  <a:cubicBezTo>
                    <a:pt x="1924" y="1"/>
                    <a:pt x="1701" y="53"/>
                    <a:pt x="1505" y="154"/>
                  </a:cubicBezTo>
                  <a:lnTo>
                    <a:pt x="1394" y="217"/>
                  </a:lnTo>
                  <a:lnTo>
                    <a:pt x="0" y="1022"/>
                  </a:lnTo>
                  <a:cubicBezTo>
                    <a:pt x="196" y="921"/>
                    <a:pt x="420" y="870"/>
                    <a:pt x="665" y="870"/>
                  </a:cubicBezTo>
                  <a:cubicBezTo>
                    <a:pt x="724" y="870"/>
                    <a:pt x="784" y="873"/>
                    <a:pt x="846" y="879"/>
                  </a:cubicBezTo>
                  <a:cubicBezTo>
                    <a:pt x="1169" y="912"/>
                    <a:pt x="1523" y="1032"/>
                    <a:pt x="1893" y="1245"/>
                  </a:cubicBezTo>
                  <a:cubicBezTo>
                    <a:pt x="3417" y="2125"/>
                    <a:pt x="4653" y="4264"/>
                    <a:pt x="4653" y="6024"/>
                  </a:cubicBezTo>
                  <a:cubicBezTo>
                    <a:pt x="4653" y="6452"/>
                    <a:pt x="4578" y="6818"/>
                    <a:pt x="4445" y="7114"/>
                  </a:cubicBezTo>
                  <a:cubicBezTo>
                    <a:pt x="4306" y="7426"/>
                    <a:pt x="4102" y="7660"/>
                    <a:pt x="3848" y="7808"/>
                  </a:cubicBezTo>
                  <a:lnTo>
                    <a:pt x="3848" y="7808"/>
                  </a:lnTo>
                  <a:lnTo>
                    <a:pt x="5349" y="6941"/>
                  </a:lnTo>
                  <a:cubicBezTo>
                    <a:pt x="5849" y="6652"/>
                    <a:pt x="6156" y="6035"/>
                    <a:pt x="6156" y="5155"/>
                  </a:cubicBezTo>
                  <a:cubicBezTo>
                    <a:pt x="6156" y="3396"/>
                    <a:pt x="4922" y="1256"/>
                    <a:pt x="3398" y="377"/>
                  </a:cubicBezTo>
                  <a:cubicBezTo>
                    <a:pt x="2956" y="121"/>
                    <a:pt x="2538" y="1"/>
                    <a:pt x="2168" y="1"/>
                  </a:cubicBezTo>
                  <a:close/>
                  <a:moveTo>
                    <a:pt x="3848" y="7808"/>
                  </a:moveTo>
                  <a:lnTo>
                    <a:pt x="3845" y="7810"/>
                  </a:lnTo>
                  <a:cubicBezTo>
                    <a:pt x="3846" y="7809"/>
                    <a:pt x="3847" y="7808"/>
                    <a:pt x="3848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43"/>
            <p:cNvSpPr/>
            <p:nvPr/>
          </p:nvSpPr>
          <p:spPr>
            <a:xfrm>
              <a:off x="4328725" y="2548675"/>
              <a:ext cx="153950" cy="195225"/>
            </a:xfrm>
            <a:custGeom>
              <a:avLst/>
              <a:gdLst/>
              <a:ahLst/>
              <a:cxnLst/>
              <a:rect l="l" t="t" r="r" b="b"/>
              <a:pathLst>
                <a:path w="6158" h="7809" extrusionOk="0">
                  <a:moveTo>
                    <a:pt x="2166" y="0"/>
                  </a:moveTo>
                  <a:cubicBezTo>
                    <a:pt x="1923" y="0"/>
                    <a:pt x="1701" y="52"/>
                    <a:pt x="1505" y="152"/>
                  </a:cubicBezTo>
                  <a:lnTo>
                    <a:pt x="1394" y="216"/>
                  </a:lnTo>
                  <a:lnTo>
                    <a:pt x="1" y="1021"/>
                  </a:lnTo>
                  <a:cubicBezTo>
                    <a:pt x="197" y="920"/>
                    <a:pt x="421" y="868"/>
                    <a:pt x="665" y="868"/>
                  </a:cubicBezTo>
                  <a:cubicBezTo>
                    <a:pt x="725" y="868"/>
                    <a:pt x="785" y="871"/>
                    <a:pt x="846" y="877"/>
                  </a:cubicBezTo>
                  <a:cubicBezTo>
                    <a:pt x="1171" y="911"/>
                    <a:pt x="1523" y="1031"/>
                    <a:pt x="1895" y="1244"/>
                  </a:cubicBezTo>
                  <a:cubicBezTo>
                    <a:pt x="1983" y="1296"/>
                    <a:pt x="2071" y="1352"/>
                    <a:pt x="2158" y="1412"/>
                  </a:cubicBezTo>
                  <a:cubicBezTo>
                    <a:pt x="3471" y="2315"/>
                    <a:pt x="4515" y="4122"/>
                    <a:pt x="4640" y="5710"/>
                  </a:cubicBezTo>
                  <a:cubicBezTo>
                    <a:pt x="4649" y="5815"/>
                    <a:pt x="4653" y="5920"/>
                    <a:pt x="4653" y="6022"/>
                  </a:cubicBezTo>
                  <a:cubicBezTo>
                    <a:pt x="4653" y="6451"/>
                    <a:pt x="4580" y="6816"/>
                    <a:pt x="4447" y="7113"/>
                  </a:cubicBezTo>
                  <a:cubicBezTo>
                    <a:pt x="4306" y="7424"/>
                    <a:pt x="4102" y="7659"/>
                    <a:pt x="3848" y="7806"/>
                  </a:cubicBezTo>
                  <a:lnTo>
                    <a:pt x="3848" y="7806"/>
                  </a:lnTo>
                  <a:lnTo>
                    <a:pt x="5350" y="6940"/>
                  </a:lnTo>
                  <a:cubicBezTo>
                    <a:pt x="5607" y="6792"/>
                    <a:pt x="5812" y="6557"/>
                    <a:pt x="5952" y="6244"/>
                  </a:cubicBezTo>
                  <a:cubicBezTo>
                    <a:pt x="6084" y="5948"/>
                    <a:pt x="6158" y="5582"/>
                    <a:pt x="6158" y="5154"/>
                  </a:cubicBezTo>
                  <a:cubicBezTo>
                    <a:pt x="6158" y="3394"/>
                    <a:pt x="4922" y="1255"/>
                    <a:pt x="3400" y="375"/>
                  </a:cubicBezTo>
                  <a:cubicBezTo>
                    <a:pt x="3028" y="162"/>
                    <a:pt x="2674" y="42"/>
                    <a:pt x="2352" y="10"/>
                  </a:cubicBezTo>
                  <a:cubicBezTo>
                    <a:pt x="2289" y="3"/>
                    <a:pt x="2227" y="0"/>
                    <a:pt x="2166" y="0"/>
                  </a:cubicBezTo>
                  <a:close/>
                  <a:moveTo>
                    <a:pt x="3848" y="7806"/>
                  </a:moveTo>
                  <a:lnTo>
                    <a:pt x="3845" y="7808"/>
                  </a:lnTo>
                  <a:cubicBezTo>
                    <a:pt x="3846" y="7808"/>
                    <a:pt x="3847" y="7807"/>
                    <a:pt x="3848" y="7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43"/>
            <p:cNvSpPr/>
            <p:nvPr/>
          </p:nvSpPr>
          <p:spPr>
            <a:xfrm>
              <a:off x="4291075" y="2570350"/>
              <a:ext cx="153975" cy="195275"/>
            </a:xfrm>
            <a:custGeom>
              <a:avLst/>
              <a:gdLst/>
              <a:ahLst/>
              <a:cxnLst/>
              <a:rect l="l" t="t" r="r" b="b"/>
              <a:pathLst>
                <a:path w="6159" h="7811" extrusionOk="0">
                  <a:moveTo>
                    <a:pt x="2169" y="1"/>
                  </a:moveTo>
                  <a:cubicBezTo>
                    <a:pt x="1925" y="1"/>
                    <a:pt x="1702" y="53"/>
                    <a:pt x="1505" y="154"/>
                  </a:cubicBezTo>
                  <a:lnTo>
                    <a:pt x="1394" y="218"/>
                  </a:lnTo>
                  <a:lnTo>
                    <a:pt x="1" y="1023"/>
                  </a:lnTo>
                  <a:cubicBezTo>
                    <a:pt x="197" y="922"/>
                    <a:pt x="420" y="870"/>
                    <a:pt x="664" y="870"/>
                  </a:cubicBezTo>
                  <a:cubicBezTo>
                    <a:pt x="724" y="870"/>
                    <a:pt x="785" y="873"/>
                    <a:pt x="848" y="879"/>
                  </a:cubicBezTo>
                  <a:cubicBezTo>
                    <a:pt x="1171" y="913"/>
                    <a:pt x="1525" y="1032"/>
                    <a:pt x="1895" y="1246"/>
                  </a:cubicBezTo>
                  <a:cubicBezTo>
                    <a:pt x="1984" y="1298"/>
                    <a:pt x="2073" y="1353"/>
                    <a:pt x="2159" y="1414"/>
                  </a:cubicBezTo>
                  <a:cubicBezTo>
                    <a:pt x="3472" y="2316"/>
                    <a:pt x="4516" y="4124"/>
                    <a:pt x="4640" y="5712"/>
                  </a:cubicBezTo>
                  <a:cubicBezTo>
                    <a:pt x="4649" y="5817"/>
                    <a:pt x="4653" y="5922"/>
                    <a:pt x="4653" y="6024"/>
                  </a:cubicBezTo>
                  <a:cubicBezTo>
                    <a:pt x="4653" y="6453"/>
                    <a:pt x="4580" y="6818"/>
                    <a:pt x="4447" y="7115"/>
                  </a:cubicBezTo>
                  <a:cubicBezTo>
                    <a:pt x="4308" y="7426"/>
                    <a:pt x="4104" y="7661"/>
                    <a:pt x="3849" y="7808"/>
                  </a:cubicBezTo>
                  <a:lnTo>
                    <a:pt x="3849" y="7808"/>
                  </a:lnTo>
                  <a:lnTo>
                    <a:pt x="5351" y="6941"/>
                  </a:lnTo>
                  <a:cubicBezTo>
                    <a:pt x="5607" y="6794"/>
                    <a:pt x="5812" y="6559"/>
                    <a:pt x="5952" y="6246"/>
                  </a:cubicBezTo>
                  <a:cubicBezTo>
                    <a:pt x="6085" y="5949"/>
                    <a:pt x="6158" y="5584"/>
                    <a:pt x="6158" y="5155"/>
                  </a:cubicBezTo>
                  <a:cubicBezTo>
                    <a:pt x="6158" y="5053"/>
                    <a:pt x="6153" y="4948"/>
                    <a:pt x="6145" y="4843"/>
                  </a:cubicBezTo>
                  <a:cubicBezTo>
                    <a:pt x="6021" y="3255"/>
                    <a:pt x="4976" y="1448"/>
                    <a:pt x="3664" y="545"/>
                  </a:cubicBezTo>
                  <a:cubicBezTo>
                    <a:pt x="3577" y="486"/>
                    <a:pt x="3489" y="429"/>
                    <a:pt x="3400" y="377"/>
                  </a:cubicBezTo>
                  <a:cubicBezTo>
                    <a:pt x="3029" y="164"/>
                    <a:pt x="2676" y="44"/>
                    <a:pt x="2352" y="10"/>
                  </a:cubicBezTo>
                  <a:cubicBezTo>
                    <a:pt x="2290" y="4"/>
                    <a:pt x="2229" y="1"/>
                    <a:pt x="2169" y="1"/>
                  </a:cubicBezTo>
                  <a:close/>
                  <a:moveTo>
                    <a:pt x="3849" y="7808"/>
                  </a:moveTo>
                  <a:lnTo>
                    <a:pt x="3846" y="7810"/>
                  </a:lnTo>
                  <a:cubicBezTo>
                    <a:pt x="3847" y="7809"/>
                    <a:pt x="3848" y="7809"/>
                    <a:pt x="3849" y="7808"/>
                  </a:cubicBezTo>
                  <a:close/>
                </a:path>
              </a:pathLst>
            </a:custGeom>
            <a:solidFill>
              <a:srgbClr val="A5CB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43"/>
            <p:cNvSpPr/>
            <p:nvPr/>
          </p:nvSpPr>
          <p:spPr>
            <a:xfrm>
              <a:off x="3698825" y="2592075"/>
              <a:ext cx="669375" cy="374375"/>
            </a:xfrm>
            <a:custGeom>
              <a:avLst/>
              <a:gdLst/>
              <a:ahLst/>
              <a:cxnLst/>
              <a:rect l="l" t="t" r="r" b="b"/>
              <a:pathLst>
                <a:path w="26775" h="14975" extrusionOk="0">
                  <a:moveTo>
                    <a:pt x="24354" y="1"/>
                  </a:moveTo>
                  <a:cubicBezTo>
                    <a:pt x="24110" y="1"/>
                    <a:pt x="23887" y="53"/>
                    <a:pt x="23691" y="154"/>
                  </a:cubicBezTo>
                  <a:lnTo>
                    <a:pt x="23581" y="218"/>
                  </a:lnTo>
                  <a:lnTo>
                    <a:pt x="140" y="13768"/>
                  </a:lnTo>
                  <a:lnTo>
                    <a:pt x="0" y="13849"/>
                  </a:lnTo>
                  <a:cubicBezTo>
                    <a:pt x="18" y="13840"/>
                    <a:pt x="119" y="13820"/>
                    <a:pt x="274" y="13820"/>
                  </a:cubicBezTo>
                  <a:cubicBezTo>
                    <a:pt x="527" y="13820"/>
                    <a:pt x="923" y="13872"/>
                    <a:pt x="1336" y="14105"/>
                  </a:cubicBezTo>
                  <a:cubicBezTo>
                    <a:pt x="1832" y="14383"/>
                    <a:pt x="1839" y="14975"/>
                    <a:pt x="1839" y="14975"/>
                  </a:cubicBezTo>
                  <a:lnTo>
                    <a:pt x="26775" y="1375"/>
                  </a:lnTo>
                  <a:cubicBezTo>
                    <a:pt x="26490" y="1054"/>
                    <a:pt x="26178" y="772"/>
                    <a:pt x="25849" y="545"/>
                  </a:cubicBezTo>
                  <a:cubicBezTo>
                    <a:pt x="25763" y="486"/>
                    <a:pt x="25674" y="429"/>
                    <a:pt x="25585" y="377"/>
                  </a:cubicBezTo>
                  <a:cubicBezTo>
                    <a:pt x="25215" y="163"/>
                    <a:pt x="24861" y="44"/>
                    <a:pt x="24538" y="10"/>
                  </a:cubicBezTo>
                  <a:cubicBezTo>
                    <a:pt x="24475" y="4"/>
                    <a:pt x="24414" y="1"/>
                    <a:pt x="24354" y="1"/>
                  </a:cubicBezTo>
                  <a:close/>
                </a:path>
              </a:pathLst>
            </a:custGeom>
            <a:solidFill>
              <a:srgbClr val="FB5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43"/>
            <p:cNvSpPr/>
            <p:nvPr/>
          </p:nvSpPr>
          <p:spPr>
            <a:xfrm>
              <a:off x="3794925" y="2682750"/>
              <a:ext cx="612500" cy="425250"/>
            </a:xfrm>
            <a:custGeom>
              <a:avLst/>
              <a:gdLst/>
              <a:ahLst/>
              <a:cxnLst/>
              <a:rect l="l" t="t" r="r" b="b"/>
              <a:pathLst>
                <a:path w="24500" h="17010" extrusionOk="0">
                  <a:moveTo>
                    <a:pt x="24230" y="1"/>
                  </a:moveTo>
                  <a:lnTo>
                    <a:pt x="0" y="14822"/>
                  </a:lnTo>
                  <a:cubicBezTo>
                    <a:pt x="0" y="14822"/>
                    <a:pt x="503" y="15114"/>
                    <a:pt x="502" y="15690"/>
                  </a:cubicBezTo>
                  <a:cubicBezTo>
                    <a:pt x="500" y="16455"/>
                    <a:pt x="65" y="16972"/>
                    <a:pt x="0" y="17009"/>
                  </a:cubicBezTo>
                  <a:lnTo>
                    <a:pt x="196" y="16897"/>
                  </a:lnTo>
                  <a:lnTo>
                    <a:pt x="23691" y="3314"/>
                  </a:lnTo>
                  <a:cubicBezTo>
                    <a:pt x="23948" y="3167"/>
                    <a:pt x="24153" y="2932"/>
                    <a:pt x="24293" y="2619"/>
                  </a:cubicBezTo>
                  <a:cubicBezTo>
                    <a:pt x="24426" y="2322"/>
                    <a:pt x="24499" y="1957"/>
                    <a:pt x="24499" y="1528"/>
                  </a:cubicBezTo>
                  <a:cubicBezTo>
                    <a:pt x="24499" y="1426"/>
                    <a:pt x="24495" y="1321"/>
                    <a:pt x="24486" y="1216"/>
                  </a:cubicBezTo>
                  <a:cubicBezTo>
                    <a:pt x="24455" y="819"/>
                    <a:pt x="24366" y="407"/>
                    <a:pt x="24230" y="1"/>
                  </a:cubicBezTo>
                  <a:close/>
                </a:path>
              </a:pathLst>
            </a:custGeom>
            <a:solidFill>
              <a:srgbClr val="FB37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43"/>
            <p:cNvSpPr/>
            <p:nvPr/>
          </p:nvSpPr>
          <p:spPr>
            <a:xfrm>
              <a:off x="3744775" y="2613575"/>
              <a:ext cx="660525" cy="439725"/>
            </a:xfrm>
            <a:custGeom>
              <a:avLst/>
              <a:gdLst/>
              <a:ahLst/>
              <a:cxnLst/>
              <a:rect l="l" t="t" r="r" b="b"/>
              <a:pathLst>
                <a:path w="26421" h="17589" extrusionOk="0">
                  <a:moveTo>
                    <a:pt x="24416" y="1"/>
                  </a:moveTo>
                  <a:lnTo>
                    <a:pt x="1" y="14114"/>
                  </a:lnTo>
                  <a:cubicBezTo>
                    <a:pt x="5" y="14113"/>
                    <a:pt x="9" y="14113"/>
                    <a:pt x="13" y="14113"/>
                  </a:cubicBezTo>
                  <a:cubicBezTo>
                    <a:pt x="1007" y="14113"/>
                    <a:pt x="1755" y="15414"/>
                    <a:pt x="1755" y="15414"/>
                  </a:cubicBezTo>
                  <a:cubicBezTo>
                    <a:pt x="1755" y="15414"/>
                    <a:pt x="2507" y="16727"/>
                    <a:pt x="2006" y="17589"/>
                  </a:cubicBezTo>
                  <a:lnTo>
                    <a:pt x="26421" y="3475"/>
                  </a:lnTo>
                  <a:cubicBezTo>
                    <a:pt x="26375" y="3235"/>
                    <a:pt x="26314" y="2998"/>
                    <a:pt x="26236" y="2766"/>
                  </a:cubicBezTo>
                  <a:cubicBezTo>
                    <a:pt x="26096" y="2353"/>
                    <a:pt x="25917" y="1954"/>
                    <a:pt x="25697" y="1577"/>
                  </a:cubicBezTo>
                  <a:cubicBezTo>
                    <a:pt x="25480" y="1198"/>
                    <a:pt x="25225" y="842"/>
                    <a:pt x="24937" y="515"/>
                  </a:cubicBezTo>
                  <a:cubicBezTo>
                    <a:pt x="24774" y="331"/>
                    <a:pt x="24600" y="160"/>
                    <a:pt x="244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43"/>
            <p:cNvSpPr/>
            <p:nvPr/>
          </p:nvSpPr>
          <p:spPr>
            <a:xfrm>
              <a:off x="3555975" y="3064350"/>
              <a:ext cx="88500" cy="72850"/>
            </a:xfrm>
            <a:custGeom>
              <a:avLst/>
              <a:gdLst/>
              <a:ahLst/>
              <a:cxnLst/>
              <a:rect l="l" t="t" r="r" b="b"/>
              <a:pathLst>
                <a:path w="3540" h="2914" extrusionOk="0">
                  <a:moveTo>
                    <a:pt x="2089" y="0"/>
                  </a:moveTo>
                  <a:cubicBezTo>
                    <a:pt x="1966" y="0"/>
                    <a:pt x="1857" y="37"/>
                    <a:pt x="1768" y="108"/>
                  </a:cubicBezTo>
                  <a:lnTo>
                    <a:pt x="1618" y="303"/>
                  </a:lnTo>
                  <a:lnTo>
                    <a:pt x="112" y="2268"/>
                  </a:lnTo>
                  <a:cubicBezTo>
                    <a:pt x="12" y="2396"/>
                    <a:pt x="1" y="2572"/>
                    <a:pt x="83" y="2710"/>
                  </a:cubicBezTo>
                  <a:lnTo>
                    <a:pt x="83" y="2712"/>
                  </a:lnTo>
                  <a:cubicBezTo>
                    <a:pt x="154" y="2837"/>
                    <a:pt x="286" y="2913"/>
                    <a:pt x="428" y="2913"/>
                  </a:cubicBezTo>
                  <a:cubicBezTo>
                    <a:pt x="445" y="2913"/>
                    <a:pt x="463" y="2912"/>
                    <a:pt x="481" y="2910"/>
                  </a:cubicBezTo>
                  <a:lnTo>
                    <a:pt x="2964" y="2591"/>
                  </a:lnTo>
                  <a:lnTo>
                    <a:pt x="3137" y="2570"/>
                  </a:lnTo>
                  <a:lnTo>
                    <a:pt x="3140" y="2570"/>
                  </a:lnTo>
                  <a:cubicBezTo>
                    <a:pt x="3384" y="2498"/>
                    <a:pt x="3540" y="2252"/>
                    <a:pt x="3540" y="1874"/>
                  </a:cubicBezTo>
                  <a:cubicBezTo>
                    <a:pt x="3540" y="1801"/>
                    <a:pt x="3535" y="1728"/>
                    <a:pt x="3524" y="1656"/>
                  </a:cubicBezTo>
                  <a:cubicBezTo>
                    <a:pt x="3440" y="1067"/>
                    <a:pt x="3029" y="422"/>
                    <a:pt x="2537" y="138"/>
                  </a:cubicBezTo>
                  <a:cubicBezTo>
                    <a:pt x="2376" y="45"/>
                    <a:pt x="2224" y="0"/>
                    <a:pt x="2089" y="0"/>
                  </a:cubicBezTo>
                  <a:close/>
                </a:path>
              </a:pathLst>
            </a:custGeom>
            <a:solidFill>
              <a:srgbClr val="2D2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43"/>
            <p:cNvSpPr/>
            <p:nvPr/>
          </p:nvSpPr>
          <p:spPr>
            <a:xfrm>
              <a:off x="3596400" y="3067000"/>
              <a:ext cx="3800" cy="4950"/>
            </a:xfrm>
            <a:custGeom>
              <a:avLst/>
              <a:gdLst/>
              <a:ahLst/>
              <a:cxnLst/>
              <a:rect l="l" t="t" r="r" b="b"/>
              <a:pathLst>
                <a:path w="152" h="198" extrusionOk="0">
                  <a:moveTo>
                    <a:pt x="151" y="1"/>
                  </a:moveTo>
                  <a:lnTo>
                    <a:pt x="151" y="1"/>
                  </a:lnTo>
                  <a:cubicBezTo>
                    <a:pt x="86" y="54"/>
                    <a:pt x="36" y="121"/>
                    <a:pt x="1" y="197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43"/>
            <p:cNvSpPr/>
            <p:nvPr/>
          </p:nvSpPr>
          <p:spPr>
            <a:xfrm>
              <a:off x="3630100" y="3128600"/>
              <a:ext cx="4325" cy="550"/>
            </a:xfrm>
            <a:custGeom>
              <a:avLst/>
              <a:gdLst/>
              <a:ahLst/>
              <a:cxnLst/>
              <a:rect l="l" t="t" r="r" b="b"/>
              <a:pathLst>
                <a:path w="173" h="22" extrusionOk="0">
                  <a:moveTo>
                    <a:pt x="173" y="0"/>
                  </a:moveTo>
                  <a:lnTo>
                    <a:pt x="0" y="21"/>
                  </a:lnTo>
                  <a:cubicBezTo>
                    <a:pt x="8" y="21"/>
                    <a:pt x="15" y="21"/>
                    <a:pt x="22" y="21"/>
                  </a:cubicBezTo>
                  <a:cubicBezTo>
                    <a:pt x="73" y="21"/>
                    <a:pt x="123" y="14"/>
                    <a:pt x="173" y="0"/>
                  </a:cubicBezTo>
                  <a:close/>
                </a:path>
              </a:pathLst>
            </a:custGeom>
            <a:solidFill>
              <a:srgbClr val="FFF5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43"/>
            <p:cNvSpPr/>
            <p:nvPr/>
          </p:nvSpPr>
          <p:spPr>
            <a:xfrm>
              <a:off x="3558050" y="3105725"/>
              <a:ext cx="86425" cy="31475"/>
            </a:xfrm>
            <a:custGeom>
              <a:avLst/>
              <a:gdLst/>
              <a:ahLst/>
              <a:cxnLst/>
              <a:rect l="l" t="t" r="r" b="b"/>
              <a:pathLst>
                <a:path w="3457" h="1259" extrusionOk="0">
                  <a:moveTo>
                    <a:pt x="3440" y="1"/>
                  </a:moveTo>
                  <a:cubicBezTo>
                    <a:pt x="1714" y="584"/>
                    <a:pt x="237" y="1062"/>
                    <a:pt x="25" y="1062"/>
                  </a:cubicBezTo>
                  <a:cubicBezTo>
                    <a:pt x="12" y="1062"/>
                    <a:pt x="4" y="1060"/>
                    <a:pt x="1" y="1057"/>
                  </a:cubicBezTo>
                  <a:lnTo>
                    <a:pt x="1" y="1057"/>
                  </a:lnTo>
                  <a:cubicBezTo>
                    <a:pt x="72" y="1182"/>
                    <a:pt x="205" y="1258"/>
                    <a:pt x="346" y="1258"/>
                  </a:cubicBezTo>
                  <a:cubicBezTo>
                    <a:pt x="364" y="1258"/>
                    <a:pt x="381" y="1257"/>
                    <a:pt x="399" y="1255"/>
                  </a:cubicBezTo>
                  <a:lnTo>
                    <a:pt x="2882" y="935"/>
                  </a:lnTo>
                  <a:lnTo>
                    <a:pt x="3055" y="914"/>
                  </a:lnTo>
                  <a:lnTo>
                    <a:pt x="3059" y="914"/>
                  </a:lnTo>
                  <a:cubicBezTo>
                    <a:pt x="3301" y="843"/>
                    <a:pt x="3457" y="597"/>
                    <a:pt x="3457" y="219"/>
                  </a:cubicBezTo>
                  <a:cubicBezTo>
                    <a:pt x="3457" y="146"/>
                    <a:pt x="3451" y="72"/>
                    <a:pt x="3440" y="1"/>
                  </a:cubicBezTo>
                  <a:close/>
                </a:path>
              </a:pathLst>
            </a:custGeom>
            <a:solidFill>
              <a:srgbClr val="1A1A5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43"/>
            <p:cNvSpPr/>
            <p:nvPr/>
          </p:nvSpPr>
          <p:spPr>
            <a:xfrm>
              <a:off x="4291075" y="2526925"/>
              <a:ext cx="176975" cy="86675"/>
            </a:xfrm>
            <a:custGeom>
              <a:avLst/>
              <a:gdLst/>
              <a:ahLst/>
              <a:cxnLst/>
              <a:rect l="l" t="t" r="r" b="b"/>
              <a:pathLst>
                <a:path w="7079" h="3467" extrusionOk="0">
                  <a:moveTo>
                    <a:pt x="5180" y="1"/>
                  </a:moveTo>
                  <a:cubicBezTo>
                    <a:pt x="4936" y="1"/>
                    <a:pt x="4712" y="53"/>
                    <a:pt x="4516" y="154"/>
                  </a:cubicBezTo>
                  <a:lnTo>
                    <a:pt x="4405" y="219"/>
                  </a:lnTo>
                  <a:lnTo>
                    <a:pt x="3011" y="1022"/>
                  </a:lnTo>
                  <a:lnTo>
                    <a:pt x="2900" y="1086"/>
                  </a:lnTo>
                  <a:lnTo>
                    <a:pt x="1505" y="1891"/>
                  </a:lnTo>
                  <a:lnTo>
                    <a:pt x="1394" y="1955"/>
                  </a:lnTo>
                  <a:lnTo>
                    <a:pt x="1" y="2760"/>
                  </a:lnTo>
                  <a:cubicBezTo>
                    <a:pt x="197" y="2659"/>
                    <a:pt x="420" y="2607"/>
                    <a:pt x="664" y="2607"/>
                  </a:cubicBezTo>
                  <a:cubicBezTo>
                    <a:pt x="724" y="2607"/>
                    <a:pt x="785" y="2610"/>
                    <a:pt x="848" y="2616"/>
                  </a:cubicBezTo>
                  <a:cubicBezTo>
                    <a:pt x="1171" y="2649"/>
                    <a:pt x="1525" y="2768"/>
                    <a:pt x="1895" y="2982"/>
                  </a:cubicBezTo>
                  <a:cubicBezTo>
                    <a:pt x="1984" y="3034"/>
                    <a:pt x="2073" y="3090"/>
                    <a:pt x="2159" y="3151"/>
                  </a:cubicBezTo>
                  <a:cubicBezTo>
                    <a:pt x="2299" y="3248"/>
                    <a:pt x="2435" y="3355"/>
                    <a:pt x="2564" y="3467"/>
                  </a:cubicBezTo>
                  <a:lnTo>
                    <a:pt x="7079" y="862"/>
                  </a:lnTo>
                  <a:cubicBezTo>
                    <a:pt x="6871" y="680"/>
                    <a:pt x="6648" y="517"/>
                    <a:pt x="6410" y="377"/>
                  </a:cubicBezTo>
                  <a:cubicBezTo>
                    <a:pt x="5968" y="121"/>
                    <a:pt x="5550" y="1"/>
                    <a:pt x="5180" y="1"/>
                  </a:cubicBezTo>
                  <a:close/>
                </a:path>
              </a:pathLst>
            </a:custGeom>
            <a:solidFill>
              <a:srgbClr val="DAE6EA">
                <a:alpha val="25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43"/>
            <p:cNvSpPr/>
            <p:nvPr/>
          </p:nvSpPr>
          <p:spPr>
            <a:xfrm>
              <a:off x="4403950" y="2466200"/>
              <a:ext cx="221425" cy="125950"/>
            </a:xfrm>
            <a:custGeom>
              <a:avLst/>
              <a:gdLst/>
              <a:ahLst/>
              <a:cxnLst/>
              <a:rect l="l" t="t" r="r" b="b"/>
              <a:pathLst>
                <a:path w="8857" h="5038" extrusionOk="0">
                  <a:moveTo>
                    <a:pt x="4871" y="0"/>
                  </a:moveTo>
                  <a:cubicBezTo>
                    <a:pt x="4580" y="0"/>
                    <a:pt x="4319" y="75"/>
                    <a:pt x="4097" y="218"/>
                  </a:cubicBezTo>
                  <a:lnTo>
                    <a:pt x="1" y="2583"/>
                  </a:lnTo>
                  <a:cubicBezTo>
                    <a:pt x="197" y="2482"/>
                    <a:pt x="420" y="2430"/>
                    <a:pt x="664" y="2430"/>
                  </a:cubicBezTo>
                  <a:cubicBezTo>
                    <a:pt x="1034" y="2430"/>
                    <a:pt x="1452" y="2550"/>
                    <a:pt x="1894" y="2806"/>
                  </a:cubicBezTo>
                  <a:cubicBezTo>
                    <a:pt x="2133" y="2944"/>
                    <a:pt x="2357" y="3106"/>
                    <a:pt x="2565" y="3288"/>
                  </a:cubicBezTo>
                  <a:cubicBezTo>
                    <a:pt x="2565" y="3288"/>
                    <a:pt x="4972" y="1900"/>
                    <a:pt x="5601" y="1536"/>
                  </a:cubicBezTo>
                  <a:cubicBezTo>
                    <a:pt x="5735" y="1459"/>
                    <a:pt x="5876" y="1423"/>
                    <a:pt x="6020" y="1423"/>
                  </a:cubicBezTo>
                  <a:cubicBezTo>
                    <a:pt x="7273" y="1423"/>
                    <a:pt x="8786" y="4114"/>
                    <a:pt x="8856" y="5038"/>
                  </a:cubicBezTo>
                  <a:cubicBezTo>
                    <a:pt x="8803" y="3300"/>
                    <a:pt x="7593" y="1237"/>
                    <a:pt x="6103" y="377"/>
                  </a:cubicBezTo>
                  <a:cubicBezTo>
                    <a:pt x="5660" y="121"/>
                    <a:pt x="5242" y="0"/>
                    <a:pt x="4871" y="0"/>
                  </a:cubicBezTo>
                  <a:close/>
                </a:path>
              </a:pathLst>
            </a:custGeom>
            <a:solidFill>
              <a:srgbClr val="8E7C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43"/>
            <p:cNvSpPr/>
            <p:nvPr/>
          </p:nvSpPr>
          <p:spPr>
            <a:xfrm>
              <a:off x="3934350" y="2668225"/>
              <a:ext cx="970575" cy="712775"/>
            </a:xfrm>
            <a:custGeom>
              <a:avLst/>
              <a:gdLst/>
              <a:ahLst/>
              <a:cxnLst/>
              <a:rect l="l" t="t" r="r" b="b"/>
              <a:pathLst>
                <a:path w="38823" h="28511" extrusionOk="0">
                  <a:moveTo>
                    <a:pt x="17703" y="0"/>
                  </a:moveTo>
                  <a:lnTo>
                    <a:pt x="0" y="10220"/>
                  </a:lnTo>
                  <a:lnTo>
                    <a:pt x="0" y="13089"/>
                  </a:lnTo>
                  <a:cubicBezTo>
                    <a:pt x="0" y="14674"/>
                    <a:pt x="1779" y="16986"/>
                    <a:pt x="3974" y="18253"/>
                  </a:cubicBezTo>
                  <a:lnTo>
                    <a:pt x="21741" y="28510"/>
                  </a:lnTo>
                  <a:lnTo>
                    <a:pt x="38822" y="18648"/>
                  </a:lnTo>
                  <a:lnTo>
                    <a:pt x="21676" y="8749"/>
                  </a:lnTo>
                  <a:cubicBezTo>
                    <a:pt x="19482" y="7482"/>
                    <a:pt x="17703" y="5010"/>
                    <a:pt x="17703" y="3228"/>
                  </a:cubicBezTo>
                  <a:lnTo>
                    <a:pt x="177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43"/>
            <p:cNvSpPr/>
            <p:nvPr/>
          </p:nvSpPr>
          <p:spPr>
            <a:xfrm>
              <a:off x="4151325" y="2942225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79" y="32"/>
                    <a:pt x="12470" y="95"/>
                  </a:cubicBezTo>
                  <a:lnTo>
                    <a:pt x="220" y="7167"/>
                  </a:lnTo>
                  <a:cubicBezTo>
                    <a:pt x="0" y="7294"/>
                    <a:pt x="0" y="7499"/>
                    <a:pt x="220" y="7626"/>
                  </a:cubicBezTo>
                  <a:lnTo>
                    <a:pt x="358" y="7705"/>
                  </a:lnTo>
                  <a:cubicBezTo>
                    <a:pt x="467" y="7769"/>
                    <a:pt x="611" y="7800"/>
                    <a:pt x="755" y="7800"/>
                  </a:cubicBezTo>
                  <a:cubicBezTo>
                    <a:pt x="898" y="7800"/>
                    <a:pt x="1042" y="7769"/>
                    <a:pt x="1152" y="7705"/>
                  </a:cubicBezTo>
                  <a:lnTo>
                    <a:pt x="13401" y="633"/>
                  </a:lnTo>
                  <a:cubicBezTo>
                    <a:pt x="13621" y="507"/>
                    <a:pt x="13621" y="300"/>
                    <a:pt x="13401" y="174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43"/>
            <p:cNvSpPr/>
            <p:nvPr/>
          </p:nvSpPr>
          <p:spPr>
            <a:xfrm>
              <a:off x="4227250" y="29860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0"/>
                  </a:moveTo>
                  <a:cubicBezTo>
                    <a:pt x="12723" y="0"/>
                    <a:pt x="12580" y="32"/>
                    <a:pt x="12470" y="95"/>
                  </a:cubicBezTo>
                  <a:lnTo>
                    <a:pt x="220" y="7169"/>
                  </a:lnTo>
                  <a:cubicBezTo>
                    <a:pt x="1" y="7295"/>
                    <a:pt x="1" y="7500"/>
                    <a:pt x="220" y="7627"/>
                  </a:cubicBezTo>
                  <a:lnTo>
                    <a:pt x="358" y="7707"/>
                  </a:lnTo>
                  <a:cubicBezTo>
                    <a:pt x="468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2" y="7707"/>
                  </a:cubicBezTo>
                  <a:lnTo>
                    <a:pt x="13401" y="633"/>
                  </a:lnTo>
                  <a:cubicBezTo>
                    <a:pt x="13621" y="507"/>
                    <a:pt x="13621" y="302"/>
                    <a:pt x="13401" y="175"/>
                  </a:cubicBezTo>
                  <a:lnTo>
                    <a:pt x="13265" y="95"/>
                  </a:lnTo>
                  <a:cubicBezTo>
                    <a:pt x="13155" y="32"/>
                    <a:pt x="13011" y="0"/>
                    <a:pt x="12867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43"/>
            <p:cNvSpPr/>
            <p:nvPr/>
          </p:nvSpPr>
          <p:spPr>
            <a:xfrm>
              <a:off x="4100850" y="2911375"/>
              <a:ext cx="341375" cy="196725"/>
            </a:xfrm>
            <a:custGeom>
              <a:avLst/>
              <a:gdLst/>
              <a:ahLst/>
              <a:cxnLst/>
              <a:rect l="l" t="t" r="r" b="b"/>
              <a:pathLst>
                <a:path w="13655" h="7869" extrusionOk="0">
                  <a:moveTo>
                    <a:pt x="12940" y="0"/>
                  </a:moveTo>
                  <a:cubicBezTo>
                    <a:pt x="12831" y="0"/>
                    <a:pt x="12648" y="60"/>
                    <a:pt x="12477" y="159"/>
                  </a:cubicBezTo>
                  <a:lnTo>
                    <a:pt x="220" y="7236"/>
                  </a:lnTo>
                  <a:cubicBezTo>
                    <a:pt x="1" y="7362"/>
                    <a:pt x="1" y="7567"/>
                    <a:pt x="220" y="7694"/>
                  </a:cubicBezTo>
                  <a:lnTo>
                    <a:pt x="358" y="7774"/>
                  </a:lnTo>
                  <a:cubicBezTo>
                    <a:pt x="468" y="7837"/>
                    <a:pt x="612" y="7869"/>
                    <a:pt x="755" y="7869"/>
                  </a:cubicBezTo>
                  <a:cubicBezTo>
                    <a:pt x="899" y="7869"/>
                    <a:pt x="1043" y="7837"/>
                    <a:pt x="1152" y="7774"/>
                  </a:cubicBezTo>
                  <a:lnTo>
                    <a:pt x="13402" y="702"/>
                  </a:lnTo>
                  <a:cubicBezTo>
                    <a:pt x="13622" y="575"/>
                    <a:pt x="13655" y="388"/>
                    <a:pt x="13476" y="285"/>
                  </a:cubicBezTo>
                  <a:lnTo>
                    <a:pt x="13153" y="98"/>
                  </a:lnTo>
                  <a:cubicBezTo>
                    <a:pt x="13106" y="72"/>
                    <a:pt x="13059" y="44"/>
                    <a:pt x="13013" y="15"/>
                  </a:cubicBezTo>
                  <a:cubicBezTo>
                    <a:pt x="12996" y="5"/>
                    <a:pt x="12971" y="0"/>
                    <a:pt x="12940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43"/>
            <p:cNvSpPr/>
            <p:nvPr/>
          </p:nvSpPr>
          <p:spPr>
            <a:xfrm>
              <a:off x="4058375" y="2882875"/>
              <a:ext cx="340450" cy="198350"/>
            </a:xfrm>
            <a:custGeom>
              <a:avLst/>
              <a:gdLst/>
              <a:ahLst/>
              <a:cxnLst/>
              <a:rect l="l" t="t" r="r" b="b"/>
              <a:pathLst>
                <a:path w="13618" h="7934" extrusionOk="0">
                  <a:moveTo>
                    <a:pt x="12942" y="1"/>
                  </a:moveTo>
                  <a:cubicBezTo>
                    <a:pt x="12838" y="1"/>
                    <a:pt x="12736" y="24"/>
                    <a:pt x="12650" y="74"/>
                  </a:cubicBezTo>
                  <a:lnTo>
                    <a:pt x="241" y="7239"/>
                  </a:lnTo>
                  <a:cubicBezTo>
                    <a:pt x="21" y="7366"/>
                    <a:pt x="1" y="7601"/>
                    <a:pt x="202" y="7754"/>
                  </a:cubicBezTo>
                  <a:lnTo>
                    <a:pt x="278" y="7811"/>
                  </a:lnTo>
                  <a:cubicBezTo>
                    <a:pt x="389" y="7893"/>
                    <a:pt x="543" y="7934"/>
                    <a:pt x="695" y="7934"/>
                  </a:cubicBezTo>
                  <a:cubicBezTo>
                    <a:pt x="823" y="7934"/>
                    <a:pt x="950" y="7905"/>
                    <a:pt x="1049" y="7847"/>
                  </a:cubicBezTo>
                  <a:lnTo>
                    <a:pt x="13381" y="728"/>
                  </a:lnTo>
                  <a:cubicBezTo>
                    <a:pt x="13601" y="601"/>
                    <a:pt x="13618" y="371"/>
                    <a:pt x="13428" y="203"/>
                  </a:cubicBezTo>
                  <a:lnTo>
                    <a:pt x="13381" y="160"/>
                  </a:lnTo>
                  <a:cubicBezTo>
                    <a:pt x="13267" y="57"/>
                    <a:pt x="13103" y="1"/>
                    <a:pt x="12942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43"/>
            <p:cNvSpPr/>
            <p:nvPr/>
          </p:nvSpPr>
          <p:spPr>
            <a:xfrm>
              <a:off x="4277725" y="3015175"/>
              <a:ext cx="340525" cy="195050"/>
            </a:xfrm>
            <a:custGeom>
              <a:avLst/>
              <a:gdLst/>
              <a:ahLst/>
              <a:cxnLst/>
              <a:rect l="l" t="t" r="r" b="b"/>
              <a:pathLst>
                <a:path w="13621" h="7802" extrusionOk="0">
                  <a:moveTo>
                    <a:pt x="12867" y="1"/>
                  </a:moveTo>
                  <a:cubicBezTo>
                    <a:pt x="12723" y="1"/>
                    <a:pt x="12579" y="33"/>
                    <a:pt x="12469" y="96"/>
                  </a:cubicBezTo>
                  <a:lnTo>
                    <a:pt x="220" y="7169"/>
                  </a:lnTo>
                  <a:cubicBezTo>
                    <a:pt x="0" y="7296"/>
                    <a:pt x="0" y="7501"/>
                    <a:pt x="220" y="7628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9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1" y="507"/>
                    <a:pt x="13621" y="302"/>
                    <a:pt x="13402" y="176"/>
                  </a:cubicBezTo>
                  <a:lnTo>
                    <a:pt x="13265" y="96"/>
                  </a:lnTo>
                  <a:cubicBezTo>
                    <a:pt x="13155" y="33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43"/>
            <p:cNvSpPr/>
            <p:nvPr/>
          </p:nvSpPr>
          <p:spPr>
            <a:xfrm>
              <a:off x="3989250" y="2791200"/>
              <a:ext cx="355850" cy="219600"/>
            </a:xfrm>
            <a:custGeom>
              <a:avLst/>
              <a:gdLst/>
              <a:ahLst/>
              <a:cxnLst/>
              <a:rect l="l" t="t" r="r" b="b"/>
              <a:pathLst>
                <a:path w="14234" h="8784" extrusionOk="0">
                  <a:moveTo>
                    <a:pt x="13878" y="0"/>
                  </a:moveTo>
                  <a:cubicBezTo>
                    <a:pt x="13832" y="0"/>
                    <a:pt x="13779" y="18"/>
                    <a:pt x="13721" y="58"/>
                  </a:cubicBezTo>
                  <a:lnTo>
                    <a:pt x="162" y="7886"/>
                  </a:lnTo>
                  <a:cubicBezTo>
                    <a:pt x="1" y="8015"/>
                    <a:pt x="57" y="8783"/>
                    <a:pt x="397" y="8783"/>
                  </a:cubicBezTo>
                  <a:cubicBezTo>
                    <a:pt x="444" y="8783"/>
                    <a:pt x="496" y="8768"/>
                    <a:pt x="554" y="8735"/>
                  </a:cubicBezTo>
                  <a:lnTo>
                    <a:pt x="14016" y="963"/>
                  </a:lnTo>
                  <a:cubicBezTo>
                    <a:pt x="14233" y="823"/>
                    <a:pt x="14195" y="0"/>
                    <a:pt x="1387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43"/>
            <p:cNvSpPr/>
            <p:nvPr/>
          </p:nvSpPr>
          <p:spPr>
            <a:xfrm>
              <a:off x="4328225" y="3044350"/>
              <a:ext cx="340525" cy="195025"/>
            </a:xfrm>
            <a:custGeom>
              <a:avLst/>
              <a:gdLst/>
              <a:ahLst/>
              <a:cxnLst/>
              <a:rect l="l" t="t" r="r" b="b"/>
              <a:pathLst>
                <a:path w="13621" h="7801" extrusionOk="0">
                  <a:moveTo>
                    <a:pt x="12867" y="1"/>
                  </a:moveTo>
                  <a:cubicBezTo>
                    <a:pt x="12723" y="1"/>
                    <a:pt x="12579" y="32"/>
                    <a:pt x="12469" y="96"/>
                  </a:cubicBezTo>
                  <a:lnTo>
                    <a:pt x="220" y="7168"/>
                  </a:lnTo>
                  <a:cubicBezTo>
                    <a:pt x="0" y="7294"/>
                    <a:pt x="0" y="7500"/>
                    <a:pt x="220" y="7626"/>
                  </a:cubicBezTo>
                  <a:lnTo>
                    <a:pt x="357" y="7706"/>
                  </a:lnTo>
                  <a:cubicBezTo>
                    <a:pt x="467" y="7769"/>
                    <a:pt x="611" y="7801"/>
                    <a:pt x="755" y="7801"/>
                  </a:cubicBezTo>
                  <a:cubicBezTo>
                    <a:pt x="898" y="7801"/>
                    <a:pt x="1042" y="7769"/>
                    <a:pt x="1151" y="7706"/>
                  </a:cubicBezTo>
                  <a:lnTo>
                    <a:pt x="13402" y="634"/>
                  </a:lnTo>
                  <a:cubicBezTo>
                    <a:pt x="13620" y="506"/>
                    <a:pt x="13620" y="302"/>
                    <a:pt x="13402" y="174"/>
                  </a:cubicBezTo>
                  <a:lnTo>
                    <a:pt x="13264" y="96"/>
                  </a:lnTo>
                  <a:cubicBezTo>
                    <a:pt x="13155" y="32"/>
                    <a:pt x="13011" y="1"/>
                    <a:pt x="12867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43"/>
            <p:cNvSpPr/>
            <p:nvPr/>
          </p:nvSpPr>
          <p:spPr>
            <a:xfrm>
              <a:off x="4433925" y="3222275"/>
              <a:ext cx="120550" cy="63425"/>
            </a:xfrm>
            <a:custGeom>
              <a:avLst/>
              <a:gdLst/>
              <a:ahLst/>
              <a:cxnLst/>
              <a:rect l="l" t="t" r="r" b="b"/>
              <a:pathLst>
                <a:path w="4822" h="2537" extrusionOk="0">
                  <a:moveTo>
                    <a:pt x="2411" y="1"/>
                  </a:moveTo>
                  <a:cubicBezTo>
                    <a:pt x="1849" y="1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3"/>
                    <a:pt x="1849" y="2537"/>
                    <a:pt x="2411" y="2537"/>
                  </a:cubicBezTo>
                  <a:cubicBezTo>
                    <a:pt x="2973" y="2537"/>
                    <a:pt x="3535" y="2413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3" y="1"/>
                    <a:pt x="241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43"/>
            <p:cNvSpPr/>
            <p:nvPr/>
          </p:nvSpPr>
          <p:spPr>
            <a:xfrm>
              <a:off x="4433925" y="3216275"/>
              <a:ext cx="120550" cy="63400"/>
            </a:xfrm>
            <a:custGeom>
              <a:avLst/>
              <a:gdLst/>
              <a:ahLst/>
              <a:cxnLst/>
              <a:rect l="l" t="t" r="r" b="b"/>
              <a:pathLst>
                <a:path w="4822" h="2536" extrusionOk="0">
                  <a:moveTo>
                    <a:pt x="2412" y="0"/>
                  </a:moveTo>
                  <a:cubicBezTo>
                    <a:pt x="1850" y="0"/>
                    <a:pt x="1287" y="124"/>
                    <a:pt x="858" y="372"/>
                  </a:cubicBezTo>
                  <a:cubicBezTo>
                    <a:pt x="0" y="866"/>
                    <a:pt x="0" y="1670"/>
                    <a:pt x="858" y="2165"/>
                  </a:cubicBezTo>
                  <a:cubicBezTo>
                    <a:pt x="1287" y="2412"/>
                    <a:pt x="1849" y="2536"/>
                    <a:pt x="2411" y="2536"/>
                  </a:cubicBezTo>
                  <a:cubicBezTo>
                    <a:pt x="2973" y="2536"/>
                    <a:pt x="3535" y="2412"/>
                    <a:pt x="3964" y="2165"/>
                  </a:cubicBezTo>
                  <a:cubicBezTo>
                    <a:pt x="4822" y="1670"/>
                    <a:pt x="4822" y="866"/>
                    <a:pt x="3964" y="372"/>
                  </a:cubicBezTo>
                  <a:cubicBezTo>
                    <a:pt x="3535" y="124"/>
                    <a:pt x="2974" y="0"/>
                    <a:pt x="241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43"/>
            <p:cNvSpPr/>
            <p:nvPr/>
          </p:nvSpPr>
          <p:spPr>
            <a:xfrm>
              <a:off x="4460100" y="3230050"/>
              <a:ext cx="68200" cy="35850"/>
            </a:xfrm>
            <a:custGeom>
              <a:avLst/>
              <a:gdLst/>
              <a:ahLst/>
              <a:cxnLst/>
              <a:rect l="l" t="t" r="r" b="b"/>
              <a:pathLst>
                <a:path w="2728" h="1434" extrusionOk="0">
                  <a:moveTo>
                    <a:pt x="1364" y="0"/>
                  </a:moveTo>
                  <a:cubicBezTo>
                    <a:pt x="1047" y="0"/>
                    <a:pt x="729" y="70"/>
                    <a:pt x="486" y="210"/>
                  </a:cubicBezTo>
                  <a:cubicBezTo>
                    <a:pt x="0" y="490"/>
                    <a:pt x="0" y="944"/>
                    <a:pt x="486" y="1224"/>
                  </a:cubicBezTo>
                  <a:cubicBezTo>
                    <a:pt x="728" y="1364"/>
                    <a:pt x="1046" y="1434"/>
                    <a:pt x="1364" y="1434"/>
                  </a:cubicBezTo>
                  <a:cubicBezTo>
                    <a:pt x="1682" y="1434"/>
                    <a:pt x="2000" y="1364"/>
                    <a:pt x="2242" y="1224"/>
                  </a:cubicBezTo>
                  <a:cubicBezTo>
                    <a:pt x="2727" y="944"/>
                    <a:pt x="2727" y="490"/>
                    <a:pt x="2242" y="210"/>
                  </a:cubicBezTo>
                  <a:cubicBezTo>
                    <a:pt x="2000" y="70"/>
                    <a:pt x="1682" y="0"/>
                    <a:pt x="136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43"/>
            <p:cNvSpPr/>
            <p:nvPr/>
          </p:nvSpPr>
          <p:spPr>
            <a:xfrm>
              <a:off x="4573100" y="3098875"/>
              <a:ext cx="179550" cy="113100"/>
            </a:xfrm>
            <a:custGeom>
              <a:avLst/>
              <a:gdLst/>
              <a:ahLst/>
              <a:cxnLst/>
              <a:rect l="l" t="t" r="r" b="b"/>
              <a:pathLst>
                <a:path w="7182" h="4524" extrusionOk="0">
                  <a:moveTo>
                    <a:pt x="4968" y="136"/>
                  </a:moveTo>
                  <a:cubicBezTo>
                    <a:pt x="4974" y="136"/>
                    <a:pt x="4979" y="141"/>
                    <a:pt x="4984" y="151"/>
                  </a:cubicBezTo>
                  <a:cubicBezTo>
                    <a:pt x="5013" y="209"/>
                    <a:pt x="4957" y="397"/>
                    <a:pt x="4945" y="453"/>
                  </a:cubicBezTo>
                  <a:cubicBezTo>
                    <a:pt x="4919" y="577"/>
                    <a:pt x="4880" y="696"/>
                    <a:pt x="4829" y="812"/>
                  </a:cubicBezTo>
                  <a:cubicBezTo>
                    <a:pt x="4826" y="743"/>
                    <a:pt x="4826" y="674"/>
                    <a:pt x="4831" y="607"/>
                  </a:cubicBezTo>
                  <a:cubicBezTo>
                    <a:pt x="4832" y="550"/>
                    <a:pt x="4914" y="136"/>
                    <a:pt x="4968" y="136"/>
                  </a:cubicBezTo>
                  <a:close/>
                  <a:moveTo>
                    <a:pt x="5012" y="0"/>
                  </a:moveTo>
                  <a:cubicBezTo>
                    <a:pt x="5005" y="0"/>
                    <a:pt x="4998" y="1"/>
                    <a:pt x="4992" y="3"/>
                  </a:cubicBezTo>
                  <a:cubicBezTo>
                    <a:pt x="4682" y="99"/>
                    <a:pt x="4642" y="592"/>
                    <a:pt x="4767" y="949"/>
                  </a:cubicBezTo>
                  <a:cubicBezTo>
                    <a:pt x="4763" y="955"/>
                    <a:pt x="4761" y="961"/>
                    <a:pt x="4758" y="967"/>
                  </a:cubicBezTo>
                  <a:cubicBezTo>
                    <a:pt x="4663" y="1163"/>
                    <a:pt x="4400" y="1600"/>
                    <a:pt x="4166" y="1697"/>
                  </a:cubicBezTo>
                  <a:cubicBezTo>
                    <a:pt x="4155" y="1702"/>
                    <a:pt x="4141" y="1704"/>
                    <a:pt x="4125" y="1704"/>
                  </a:cubicBezTo>
                  <a:cubicBezTo>
                    <a:pt x="4062" y="1704"/>
                    <a:pt x="3968" y="1677"/>
                    <a:pt x="3900" y="1677"/>
                  </a:cubicBezTo>
                  <a:cubicBezTo>
                    <a:pt x="3878" y="1677"/>
                    <a:pt x="3859" y="1679"/>
                    <a:pt x="3845" y="1687"/>
                  </a:cubicBezTo>
                  <a:cubicBezTo>
                    <a:pt x="3730" y="1745"/>
                    <a:pt x="3654" y="1901"/>
                    <a:pt x="3578" y="1999"/>
                  </a:cubicBezTo>
                  <a:cubicBezTo>
                    <a:pt x="3535" y="2053"/>
                    <a:pt x="3443" y="2204"/>
                    <a:pt x="3381" y="2238"/>
                  </a:cubicBezTo>
                  <a:cubicBezTo>
                    <a:pt x="3264" y="2304"/>
                    <a:pt x="3191" y="2330"/>
                    <a:pt x="3144" y="2330"/>
                  </a:cubicBezTo>
                  <a:cubicBezTo>
                    <a:pt x="3028" y="2330"/>
                    <a:pt x="3073" y="2173"/>
                    <a:pt x="3036" y="2070"/>
                  </a:cubicBezTo>
                  <a:cubicBezTo>
                    <a:pt x="3030" y="2053"/>
                    <a:pt x="3014" y="2047"/>
                    <a:pt x="2997" y="2047"/>
                  </a:cubicBezTo>
                  <a:cubicBezTo>
                    <a:pt x="2984" y="2047"/>
                    <a:pt x="2971" y="2051"/>
                    <a:pt x="2961" y="2056"/>
                  </a:cubicBezTo>
                  <a:cubicBezTo>
                    <a:pt x="2721" y="2187"/>
                    <a:pt x="2564" y="2576"/>
                    <a:pt x="2433" y="2804"/>
                  </a:cubicBezTo>
                  <a:cubicBezTo>
                    <a:pt x="2380" y="2896"/>
                    <a:pt x="2254" y="3243"/>
                    <a:pt x="2102" y="3243"/>
                  </a:cubicBezTo>
                  <a:cubicBezTo>
                    <a:pt x="2079" y="3243"/>
                    <a:pt x="2056" y="3235"/>
                    <a:pt x="2032" y="3218"/>
                  </a:cubicBezTo>
                  <a:cubicBezTo>
                    <a:pt x="1948" y="3155"/>
                    <a:pt x="1987" y="2880"/>
                    <a:pt x="2040" y="2642"/>
                  </a:cubicBezTo>
                  <a:cubicBezTo>
                    <a:pt x="2078" y="2526"/>
                    <a:pt x="2107" y="2407"/>
                    <a:pt x="2128" y="2288"/>
                  </a:cubicBezTo>
                  <a:cubicBezTo>
                    <a:pt x="2128" y="2284"/>
                    <a:pt x="2130" y="2279"/>
                    <a:pt x="2130" y="2277"/>
                  </a:cubicBezTo>
                  <a:cubicBezTo>
                    <a:pt x="2130" y="2272"/>
                    <a:pt x="2133" y="2267"/>
                    <a:pt x="2133" y="2262"/>
                  </a:cubicBezTo>
                  <a:cubicBezTo>
                    <a:pt x="2138" y="2231"/>
                    <a:pt x="2118" y="2219"/>
                    <a:pt x="2092" y="2219"/>
                  </a:cubicBezTo>
                  <a:cubicBezTo>
                    <a:pt x="2059" y="2219"/>
                    <a:pt x="2016" y="2240"/>
                    <a:pt x="2009" y="2272"/>
                  </a:cubicBezTo>
                  <a:cubicBezTo>
                    <a:pt x="1991" y="2365"/>
                    <a:pt x="1955" y="2484"/>
                    <a:pt x="1925" y="2611"/>
                  </a:cubicBezTo>
                  <a:cubicBezTo>
                    <a:pt x="1778" y="3066"/>
                    <a:pt x="1510" y="3482"/>
                    <a:pt x="1223" y="3861"/>
                  </a:cubicBezTo>
                  <a:cubicBezTo>
                    <a:pt x="1120" y="3997"/>
                    <a:pt x="801" y="4403"/>
                    <a:pt x="532" y="4403"/>
                  </a:cubicBezTo>
                  <a:cubicBezTo>
                    <a:pt x="427" y="4403"/>
                    <a:pt x="330" y="4341"/>
                    <a:pt x="256" y="4176"/>
                  </a:cubicBezTo>
                  <a:cubicBezTo>
                    <a:pt x="148" y="3935"/>
                    <a:pt x="241" y="3482"/>
                    <a:pt x="278" y="3247"/>
                  </a:cubicBezTo>
                  <a:cubicBezTo>
                    <a:pt x="373" y="2669"/>
                    <a:pt x="664" y="2166"/>
                    <a:pt x="1062" y="1741"/>
                  </a:cubicBezTo>
                  <a:cubicBezTo>
                    <a:pt x="1188" y="1607"/>
                    <a:pt x="1313" y="1547"/>
                    <a:pt x="1421" y="1547"/>
                  </a:cubicBezTo>
                  <a:cubicBezTo>
                    <a:pt x="1624" y="1547"/>
                    <a:pt x="1766" y="1758"/>
                    <a:pt x="1738" y="2085"/>
                  </a:cubicBezTo>
                  <a:cubicBezTo>
                    <a:pt x="1715" y="2360"/>
                    <a:pt x="1532" y="2548"/>
                    <a:pt x="1501" y="2806"/>
                  </a:cubicBezTo>
                  <a:cubicBezTo>
                    <a:pt x="1499" y="2829"/>
                    <a:pt x="1518" y="2840"/>
                    <a:pt x="1540" y="2840"/>
                  </a:cubicBezTo>
                  <a:cubicBezTo>
                    <a:pt x="1563" y="2840"/>
                    <a:pt x="1588" y="2829"/>
                    <a:pt x="1592" y="2808"/>
                  </a:cubicBezTo>
                  <a:cubicBezTo>
                    <a:pt x="1664" y="2449"/>
                    <a:pt x="2072" y="1997"/>
                    <a:pt x="1853" y="1620"/>
                  </a:cubicBezTo>
                  <a:cubicBezTo>
                    <a:pt x="1761" y="1462"/>
                    <a:pt x="1595" y="1354"/>
                    <a:pt x="1426" y="1354"/>
                  </a:cubicBezTo>
                  <a:cubicBezTo>
                    <a:pt x="1354" y="1354"/>
                    <a:pt x="1282" y="1373"/>
                    <a:pt x="1215" y="1416"/>
                  </a:cubicBezTo>
                  <a:cubicBezTo>
                    <a:pt x="933" y="1597"/>
                    <a:pt x="698" y="1946"/>
                    <a:pt x="525" y="2221"/>
                  </a:cubicBezTo>
                  <a:cubicBezTo>
                    <a:pt x="288" y="2600"/>
                    <a:pt x="155" y="3014"/>
                    <a:pt x="105" y="3458"/>
                  </a:cubicBezTo>
                  <a:cubicBezTo>
                    <a:pt x="75" y="3727"/>
                    <a:pt x="0" y="4207"/>
                    <a:pt x="220" y="4423"/>
                  </a:cubicBezTo>
                  <a:cubicBezTo>
                    <a:pt x="294" y="4496"/>
                    <a:pt x="392" y="4524"/>
                    <a:pt x="493" y="4524"/>
                  </a:cubicBezTo>
                  <a:cubicBezTo>
                    <a:pt x="604" y="4524"/>
                    <a:pt x="719" y="4489"/>
                    <a:pt x="810" y="4441"/>
                  </a:cubicBezTo>
                  <a:cubicBezTo>
                    <a:pt x="1138" y="4266"/>
                    <a:pt x="1368" y="3868"/>
                    <a:pt x="1564" y="3569"/>
                  </a:cubicBezTo>
                  <a:cubicBezTo>
                    <a:pt x="1674" y="3404"/>
                    <a:pt x="1774" y="3232"/>
                    <a:pt x="1866" y="3056"/>
                  </a:cubicBezTo>
                  <a:cubicBezTo>
                    <a:pt x="1869" y="3138"/>
                    <a:pt x="1888" y="3214"/>
                    <a:pt x="1926" y="3276"/>
                  </a:cubicBezTo>
                  <a:cubicBezTo>
                    <a:pt x="1973" y="3352"/>
                    <a:pt x="2028" y="3385"/>
                    <a:pt x="2086" y="3385"/>
                  </a:cubicBezTo>
                  <a:cubicBezTo>
                    <a:pt x="2142" y="3385"/>
                    <a:pt x="2200" y="3355"/>
                    <a:pt x="2254" y="3303"/>
                  </a:cubicBezTo>
                  <a:cubicBezTo>
                    <a:pt x="2403" y="3166"/>
                    <a:pt x="2493" y="2888"/>
                    <a:pt x="2597" y="2715"/>
                  </a:cubicBezTo>
                  <a:cubicBezTo>
                    <a:pt x="2650" y="2624"/>
                    <a:pt x="2803" y="2261"/>
                    <a:pt x="2905" y="2224"/>
                  </a:cubicBezTo>
                  <a:cubicBezTo>
                    <a:pt x="2931" y="2214"/>
                    <a:pt x="2944" y="2210"/>
                    <a:pt x="2950" y="2210"/>
                  </a:cubicBezTo>
                  <a:cubicBezTo>
                    <a:pt x="2966" y="2210"/>
                    <a:pt x="2909" y="2251"/>
                    <a:pt x="2951" y="2315"/>
                  </a:cubicBezTo>
                  <a:cubicBezTo>
                    <a:pt x="2970" y="2344"/>
                    <a:pt x="2969" y="2391"/>
                    <a:pt x="2994" y="2419"/>
                  </a:cubicBezTo>
                  <a:cubicBezTo>
                    <a:pt x="3031" y="2460"/>
                    <a:pt x="3079" y="2472"/>
                    <a:pt x="3129" y="2472"/>
                  </a:cubicBezTo>
                  <a:cubicBezTo>
                    <a:pt x="3152" y="2472"/>
                    <a:pt x="3175" y="2469"/>
                    <a:pt x="3197" y="2466"/>
                  </a:cubicBezTo>
                  <a:cubicBezTo>
                    <a:pt x="3485" y="2425"/>
                    <a:pt x="3599" y="2021"/>
                    <a:pt x="3793" y="1859"/>
                  </a:cubicBezTo>
                  <a:cubicBezTo>
                    <a:pt x="3855" y="1807"/>
                    <a:pt x="3879" y="1790"/>
                    <a:pt x="3887" y="1790"/>
                  </a:cubicBezTo>
                  <a:cubicBezTo>
                    <a:pt x="3903" y="1790"/>
                    <a:pt x="3852" y="1866"/>
                    <a:pt x="3944" y="1866"/>
                  </a:cubicBezTo>
                  <a:cubicBezTo>
                    <a:pt x="3952" y="1866"/>
                    <a:pt x="3961" y="1865"/>
                    <a:pt x="3971" y="1864"/>
                  </a:cubicBezTo>
                  <a:cubicBezTo>
                    <a:pt x="4051" y="1854"/>
                    <a:pt x="4104" y="1829"/>
                    <a:pt x="4172" y="1789"/>
                  </a:cubicBezTo>
                  <a:cubicBezTo>
                    <a:pt x="4442" y="1630"/>
                    <a:pt x="4663" y="1340"/>
                    <a:pt x="4814" y="1057"/>
                  </a:cubicBezTo>
                  <a:cubicBezTo>
                    <a:pt x="4868" y="1170"/>
                    <a:pt x="4942" y="1259"/>
                    <a:pt x="5030" y="1303"/>
                  </a:cubicBezTo>
                  <a:cubicBezTo>
                    <a:pt x="5120" y="1347"/>
                    <a:pt x="5215" y="1365"/>
                    <a:pt x="5311" y="1365"/>
                  </a:cubicBezTo>
                  <a:cubicBezTo>
                    <a:pt x="5572" y="1365"/>
                    <a:pt x="5844" y="1232"/>
                    <a:pt x="6066" y="1129"/>
                  </a:cubicBezTo>
                  <a:cubicBezTo>
                    <a:pt x="6481" y="936"/>
                    <a:pt x="6778" y="677"/>
                    <a:pt x="7141" y="410"/>
                  </a:cubicBezTo>
                  <a:cubicBezTo>
                    <a:pt x="7181" y="381"/>
                    <a:pt x="7146" y="353"/>
                    <a:pt x="7109" y="353"/>
                  </a:cubicBezTo>
                  <a:cubicBezTo>
                    <a:pt x="7096" y="353"/>
                    <a:pt x="7084" y="356"/>
                    <a:pt x="7074" y="363"/>
                  </a:cubicBezTo>
                  <a:cubicBezTo>
                    <a:pt x="6767" y="583"/>
                    <a:pt x="5919" y="1298"/>
                    <a:pt x="5341" y="1298"/>
                  </a:cubicBezTo>
                  <a:cubicBezTo>
                    <a:pt x="5137" y="1298"/>
                    <a:pt x="4966" y="1209"/>
                    <a:pt x="4866" y="976"/>
                  </a:cubicBezTo>
                  <a:cubicBezTo>
                    <a:pt x="4863" y="971"/>
                    <a:pt x="4862" y="966"/>
                    <a:pt x="4861" y="960"/>
                  </a:cubicBezTo>
                  <a:cubicBezTo>
                    <a:pt x="4867" y="947"/>
                    <a:pt x="4874" y="935"/>
                    <a:pt x="4880" y="922"/>
                  </a:cubicBezTo>
                  <a:cubicBezTo>
                    <a:pt x="4973" y="719"/>
                    <a:pt x="5196" y="227"/>
                    <a:pt x="5048" y="15"/>
                  </a:cubicBezTo>
                  <a:cubicBezTo>
                    <a:pt x="5040" y="5"/>
                    <a:pt x="5025" y="0"/>
                    <a:pt x="5012" y="0"/>
                  </a:cubicBezTo>
                  <a:close/>
                </a:path>
              </a:pathLst>
            </a:custGeom>
            <a:solidFill>
              <a:srgbClr val="4C68A5"/>
            </a:solidFill>
            <a:ln w="175" cap="flat" cmpd="sng">
              <a:solidFill>
                <a:srgbClr val="4C68A5"/>
              </a:solidFill>
              <a:prstDash val="solid"/>
              <a:miter lim="120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42" name="Google Shape;1342;p43"/>
          <p:cNvSpPr txBox="1">
            <a:spLocks noGrp="1"/>
          </p:cNvSpPr>
          <p:nvPr>
            <p:ph type="title"/>
          </p:nvPr>
        </p:nvSpPr>
        <p:spPr>
          <a:xfrm>
            <a:off x="109526" y="252099"/>
            <a:ext cx="3824455" cy="12104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sz="4400" b="1" dirty="0">
                <a:solidFill>
                  <a:schemeClr val="dk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การเขียนอ้างอิง</a:t>
            </a:r>
            <a:endParaRPr sz="4400" b="1" dirty="0">
              <a:solidFill>
                <a:schemeClr val="dk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pSp>
        <p:nvGrpSpPr>
          <p:cNvPr id="1343" name="Google Shape;1343;p43"/>
          <p:cNvGrpSpPr/>
          <p:nvPr/>
        </p:nvGrpSpPr>
        <p:grpSpPr>
          <a:xfrm>
            <a:off x="6359113" y="407142"/>
            <a:ext cx="2475732" cy="3271840"/>
            <a:chOff x="1464525" y="2661900"/>
            <a:chExt cx="720150" cy="951725"/>
          </a:xfrm>
        </p:grpSpPr>
        <p:sp>
          <p:nvSpPr>
            <p:cNvPr id="1344" name="Google Shape;1344;p43"/>
            <p:cNvSpPr/>
            <p:nvPr/>
          </p:nvSpPr>
          <p:spPr>
            <a:xfrm>
              <a:off x="1544550" y="3319900"/>
              <a:ext cx="558350" cy="293725"/>
            </a:xfrm>
            <a:custGeom>
              <a:avLst/>
              <a:gdLst/>
              <a:ahLst/>
              <a:cxnLst/>
              <a:rect l="l" t="t" r="r" b="b"/>
              <a:pathLst>
                <a:path w="22334" h="11749" extrusionOk="0">
                  <a:moveTo>
                    <a:pt x="11166" y="1"/>
                  </a:moveTo>
                  <a:cubicBezTo>
                    <a:pt x="8563" y="1"/>
                    <a:pt x="5960" y="574"/>
                    <a:pt x="3974" y="1722"/>
                  </a:cubicBezTo>
                  <a:cubicBezTo>
                    <a:pt x="0" y="4014"/>
                    <a:pt x="0" y="7734"/>
                    <a:pt x="3974" y="10028"/>
                  </a:cubicBezTo>
                  <a:cubicBezTo>
                    <a:pt x="5960" y="11175"/>
                    <a:pt x="8563" y="11748"/>
                    <a:pt x="11167" y="11748"/>
                  </a:cubicBezTo>
                  <a:cubicBezTo>
                    <a:pt x="13771" y="11748"/>
                    <a:pt x="16374" y="11175"/>
                    <a:pt x="18360" y="10028"/>
                  </a:cubicBezTo>
                  <a:cubicBezTo>
                    <a:pt x="22334" y="7734"/>
                    <a:pt x="22334" y="4015"/>
                    <a:pt x="18360" y="1722"/>
                  </a:cubicBezTo>
                  <a:cubicBezTo>
                    <a:pt x="16374" y="574"/>
                    <a:pt x="13770" y="1"/>
                    <a:pt x="11166" y="1"/>
                  </a:cubicBezTo>
                  <a:close/>
                </a:path>
              </a:pathLst>
            </a:custGeom>
            <a:solidFill>
              <a:srgbClr val="F7D990">
                <a:alpha val="44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43"/>
            <p:cNvSpPr/>
            <p:nvPr/>
          </p:nvSpPr>
          <p:spPr>
            <a:xfrm>
              <a:off x="2038900" y="3091075"/>
              <a:ext cx="145775" cy="92175"/>
            </a:xfrm>
            <a:custGeom>
              <a:avLst/>
              <a:gdLst/>
              <a:ahLst/>
              <a:cxnLst/>
              <a:rect l="l" t="t" r="r" b="b"/>
              <a:pathLst>
                <a:path w="5831" h="3687" extrusionOk="0">
                  <a:moveTo>
                    <a:pt x="511" y="0"/>
                  </a:moveTo>
                  <a:cubicBezTo>
                    <a:pt x="356" y="0"/>
                    <a:pt x="206" y="81"/>
                    <a:pt x="124" y="224"/>
                  </a:cubicBezTo>
                  <a:cubicBezTo>
                    <a:pt x="0" y="437"/>
                    <a:pt x="74" y="710"/>
                    <a:pt x="288" y="833"/>
                  </a:cubicBezTo>
                  <a:lnTo>
                    <a:pt x="5125" y="3626"/>
                  </a:lnTo>
                  <a:cubicBezTo>
                    <a:pt x="5193" y="3665"/>
                    <a:pt x="5269" y="3685"/>
                    <a:pt x="5347" y="3687"/>
                  </a:cubicBezTo>
                  <a:cubicBezTo>
                    <a:pt x="5548" y="3687"/>
                    <a:pt x="5726" y="3550"/>
                    <a:pt x="5779" y="3355"/>
                  </a:cubicBezTo>
                  <a:cubicBezTo>
                    <a:pt x="5831" y="3161"/>
                    <a:pt x="5745" y="2954"/>
                    <a:pt x="5571" y="2853"/>
                  </a:cubicBezTo>
                  <a:lnTo>
                    <a:pt x="734" y="61"/>
                  </a:lnTo>
                  <a:cubicBezTo>
                    <a:pt x="664" y="20"/>
                    <a:pt x="587" y="0"/>
                    <a:pt x="511" y="0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43"/>
            <p:cNvSpPr/>
            <p:nvPr/>
          </p:nvSpPr>
          <p:spPr>
            <a:xfrm>
              <a:off x="1464525" y="2761100"/>
              <a:ext cx="145775" cy="90525"/>
            </a:xfrm>
            <a:custGeom>
              <a:avLst/>
              <a:gdLst/>
              <a:ahLst/>
              <a:cxnLst/>
              <a:rect l="l" t="t" r="r" b="b"/>
              <a:pathLst>
                <a:path w="5831" h="3621" extrusionOk="0">
                  <a:moveTo>
                    <a:pt x="511" y="1"/>
                  </a:moveTo>
                  <a:cubicBezTo>
                    <a:pt x="354" y="1"/>
                    <a:pt x="203" y="83"/>
                    <a:pt x="121" y="228"/>
                  </a:cubicBezTo>
                  <a:cubicBezTo>
                    <a:pt x="0" y="443"/>
                    <a:pt x="76" y="715"/>
                    <a:pt x="291" y="836"/>
                  </a:cubicBezTo>
                  <a:lnTo>
                    <a:pt x="5128" y="3563"/>
                  </a:lnTo>
                  <a:cubicBezTo>
                    <a:pt x="5195" y="3601"/>
                    <a:pt x="5270" y="3620"/>
                    <a:pt x="5347" y="3620"/>
                  </a:cubicBezTo>
                  <a:cubicBezTo>
                    <a:pt x="5549" y="3620"/>
                    <a:pt x="5727" y="3484"/>
                    <a:pt x="5779" y="3287"/>
                  </a:cubicBezTo>
                  <a:cubicBezTo>
                    <a:pt x="5831" y="3090"/>
                    <a:pt x="5743" y="2884"/>
                    <a:pt x="5566" y="2785"/>
                  </a:cubicBezTo>
                  <a:lnTo>
                    <a:pt x="729" y="58"/>
                  </a:lnTo>
                  <a:cubicBezTo>
                    <a:pt x="660" y="19"/>
                    <a:pt x="585" y="1"/>
                    <a:pt x="511" y="1"/>
                  </a:cubicBezTo>
                  <a:close/>
                </a:path>
              </a:pathLst>
            </a:custGeom>
            <a:solidFill>
              <a:srgbClr val="FDB7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43"/>
            <p:cNvSpPr/>
            <p:nvPr/>
          </p:nvSpPr>
          <p:spPr>
            <a:xfrm>
              <a:off x="1588550" y="3298125"/>
              <a:ext cx="470300" cy="271525"/>
            </a:xfrm>
            <a:custGeom>
              <a:avLst/>
              <a:gdLst/>
              <a:ahLst/>
              <a:cxnLst/>
              <a:rect l="l" t="t" r="r" b="b"/>
              <a:pathLst>
                <a:path w="18812" h="10861" extrusionOk="0">
                  <a:moveTo>
                    <a:pt x="9407" y="0"/>
                  </a:moveTo>
                  <a:cubicBezTo>
                    <a:pt x="7000" y="0"/>
                    <a:pt x="4593" y="530"/>
                    <a:pt x="2756" y="1591"/>
                  </a:cubicBezTo>
                  <a:cubicBezTo>
                    <a:pt x="1540" y="2292"/>
                    <a:pt x="730" y="3139"/>
                    <a:pt x="318" y="4034"/>
                  </a:cubicBezTo>
                  <a:lnTo>
                    <a:pt x="1" y="4034"/>
                  </a:lnTo>
                  <a:lnTo>
                    <a:pt x="1" y="5430"/>
                  </a:lnTo>
                  <a:cubicBezTo>
                    <a:pt x="1" y="6821"/>
                    <a:pt x="919" y="8209"/>
                    <a:pt x="2756" y="9270"/>
                  </a:cubicBezTo>
                  <a:cubicBezTo>
                    <a:pt x="4592" y="10331"/>
                    <a:pt x="6999" y="10861"/>
                    <a:pt x="9406" y="10861"/>
                  </a:cubicBezTo>
                  <a:cubicBezTo>
                    <a:pt x="11814" y="10861"/>
                    <a:pt x="14221" y="10331"/>
                    <a:pt x="16057" y="9270"/>
                  </a:cubicBezTo>
                  <a:cubicBezTo>
                    <a:pt x="17894" y="8209"/>
                    <a:pt x="18812" y="6821"/>
                    <a:pt x="18812" y="5430"/>
                  </a:cubicBezTo>
                  <a:lnTo>
                    <a:pt x="18812" y="4034"/>
                  </a:lnTo>
                  <a:lnTo>
                    <a:pt x="18496" y="4034"/>
                  </a:lnTo>
                  <a:cubicBezTo>
                    <a:pt x="18084" y="3139"/>
                    <a:pt x="17274" y="2292"/>
                    <a:pt x="16057" y="1591"/>
                  </a:cubicBezTo>
                  <a:cubicBezTo>
                    <a:pt x="14221" y="530"/>
                    <a:pt x="11814" y="0"/>
                    <a:pt x="94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43"/>
            <p:cNvSpPr/>
            <p:nvPr/>
          </p:nvSpPr>
          <p:spPr>
            <a:xfrm>
              <a:off x="1588600" y="3263200"/>
              <a:ext cx="470300" cy="271550"/>
            </a:xfrm>
            <a:custGeom>
              <a:avLst/>
              <a:gdLst/>
              <a:ahLst/>
              <a:cxnLst/>
              <a:rect l="l" t="t" r="r" b="b"/>
              <a:pathLst>
                <a:path w="18812" h="10862" extrusionOk="0">
                  <a:moveTo>
                    <a:pt x="9406" y="0"/>
                  </a:moveTo>
                  <a:cubicBezTo>
                    <a:pt x="6910" y="0"/>
                    <a:pt x="4518" y="572"/>
                    <a:pt x="2755" y="1591"/>
                  </a:cubicBezTo>
                  <a:cubicBezTo>
                    <a:pt x="991" y="2609"/>
                    <a:pt x="0" y="3991"/>
                    <a:pt x="0" y="5430"/>
                  </a:cubicBezTo>
                  <a:cubicBezTo>
                    <a:pt x="0" y="6871"/>
                    <a:pt x="991" y="8253"/>
                    <a:pt x="2755" y="9271"/>
                  </a:cubicBezTo>
                  <a:cubicBezTo>
                    <a:pt x="4518" y="10289"/>
                    <a:pt x="6910" y="10861"/>
                    <a:pt x="9406" y="10861"/>
                  </a:cubicBezTo>
                  <a:cubicBezTo>
                    <a:pt x="11900" y="10861"/>
                    <a:pt x="14292" y="10289"/>
                    <a:pt x="16055" y="9271"/>
                  </a:cubicBezTo>
                  <a:cubicBezTo>
                    <a:pt x="17819" y="8253"/>
                    <a:pt x="18811" y="6871"/>
                    <a:pt x="18811" y="5430"/>
                  </a:cubicBezTo>
                  <a:cubicBezTo>
                    <a:pt x="18811" y="3991"/>
                    <a:pt x="17819" y="2609"/>
                    <a:pt x="16055" y="1591"/>
                  </a:cubicBezTo>
                  <a:cubicBezTo>
                    <a:pt x="14292" y="572"/>
                    <a:pt x="11900" y="0"/>
                    <a:pt x="94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43"/>
            <p:cNvSpPr/>
            <p:nvPr/>
          </p:nvSpPr>
          <p:spPr>
            <a:xfrm>
              <a:off x="1777150" y="3362250"/>
              <a:ext cx="93150" cy="73450"/>
            </a:xfrm>
            <a:custGeom>
              <a:avLst/>
              <a:gdLst/>
              <a:ahLst/>
              <a:cxnLst/>
              <a:rect l="l" t="t" r="r" b="b"/>
              <a:pathLst>
                <a:path w="3726" h="2938" extrusionOk="0">
                  <a:moveTo>
                    <a:pt x="1864" y="1"/>
                  </a:moveTo>
                  <a:cubicBezTo>
                    <a:pt x="834" y="1"/>
                    <a:pt x="1" y="835"/>
                    <a:pt x="1" y="1863"/>
                  </a:cubicBezTo>
                  <a:cubicBezTo>
                    <a:pt x="1" y="2138"/>
                    <a:pt x="183" y="2413"/>
                    <a:pt x="546" y="2623"/>
                  </a:cubicBezTo>
                  <a:cubicBezTo>
                    <a:pt x="910" y="2833"/>
                    <a:pt x="1386" y="2938"/>
                    <a:pt x="1863" y="2938"/>
                  </a:cubicBezTo>
                  <a:cubicBezTo>
                    <a:pt x="2340" y="2938"/>
                    <a:pt x="2816" y="2833"/>
                    <a:pt x="3180" y="2623"/>
                  </a:cubicBezTo>
                  <a:cubicBezTo>
                    <a:pt x="3543" y="2413"/>
                    <a:pt x="3725" y="2138"/>
                    <a:pt x="3725" y="1863"/>
                  </a:cubicBezTo>
                  <a:cubicBezTo>
                    <a:pt x="3725" y="835"/>
                    <a:pt x="2892" y="1"/>
                    <a:pt x="1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43"/>
            <p:cNvSpPr/>
            <p:nvPr/>
          </p:nvSpPr>
          <p:spPr>
            <a:xfrm>
              <a:off x="1777150" y="3362225"/>
              <a:ext cx="74675" cy="73450"/>
            </a:xfrm>
            <a:custGeom>
              <a:avLst/>
              <a:gdLst/>
              <a:ahLst/>
              <a:cxnLst/>
              <a:rect l="l" t="t" r="r" b="b"/>
              <a:pathLst>
                <a:path w="2987" h="2938" extrusionOk="0">
                  <a:moveTo>
                    <a:pt x="1864" y="1"/>
                  </a:moveTo>
                  <a:cubicBezTo>
                    <a:pt x="834" y="1"/>
                    <a:pt x="1" y="835"/>
                    <a:pt x="1" y="1864"/>
                  </a:cubicBezTo>
                  <a:cubicBezTo>
                    <a:pt x="1" y="2139"/>
                    <a:pt x="183" y="2414"/>
                    <a:pt x="546" y="2624"/>
                  </a:cubicBezTo>
                  <a:cubicBezTo>
                    <a:pt x="909" y="2833"/>
                    <a:pt x="1385" y="2938"/>
                    <a:pt x="1860" y="2938"/>
                  </a:cubicBezTo>
                  <a:cubicBezTo>
                    <a:pt x="2258" y="2938"/>
                    <a:pt x="2655" y="2865"/>
                    <a:pt x="2987" y="2719"/>
                  </a:cubicBezTo>
                  <a:lnTo>
                    <a:pt x="2987" y="2719"/>
                  </a:lnTo>
                  <a:cubicBezTo>
                    <a:pt x="2878" y="2751"/>
                    <a:pt x="2741" y="2767"/>
                    <a:pt x="2589" y="2767"/>
                  </a:cubicBezTo>
                  <a:cubicBezTo>
                    <a:pt x="1846" y="2767"/>
                    <a:pt x="731" y="2393"/>
                    <a:pt x="622" y="1750"/>
                  </a:cubicBezTo>
                  <a:cubicBezTo>
                    <a:pt x="489" y="975"/>
                    <a:pt x="1410" y="1"/>
                    <a:pt x="18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43"/>
            <p:cNvSpPr/>
            <p:nvPr/>
          </p:nvSpPr>
          <p:spPr>
            <a:xfrm>
              <a:off x="1806000" y="3275100"/>
              <a:ext cx="35450" cy="105400"/>
            </a:xfrm>
            <a:custGeom>
              <a:avLst/>
              <a:gdLst/>
              <a:ahLst/>
              <a:cxnLst/>
              <a:rect l="l" t="t" r="r" b="b"/>
              <a:pathLst>
                <a:path w="1418" h="4216" extrusionOk="0">
                  <a:moveTo>
                    <a:pt x="709" y="1"/>
                  </a:moveTo>
                  <a:cubicBezTo>
                    <a:pt x="645" y="1"/>
                    <a:pt x="582" y="15"/>
                    <a:pt x="533" y="43"/>
                  </a:cubicBezTo>
                  <a:cubicBezTo>
                    <a:pt x="490" y="69"/>
                    <a:pt x="467" y="100"/>
                    <a:pt x="462" y="134"/>
                  </a:cubicBezTo>
                  <a:lnTo>
                    <a:pt x="460" y="134"/>
                  </a:lnTo>
                  <a:lnTo>
                    <a:pt x="0" y="3806"/>
                  </a:lnTo>
                  <a:cubicBezTo>
                    <a:pt x="0" y="3912"/>
                    <a:pt x="69" y="4015"/>
                    <a:pt x="208" y="4095"/>
                  </a:cubicBezTo>
                  <a:cubicBezTo>
                    <a:pt x="346" y="4175"/>
                    <a:pt x="527" y="4215"/>
                    <a:pt x="709" y="4215"/>
                  </a:cubicBezTo>
                  <a:cubicBezTo>
                    <a:pt x="891" y="4215"/>
                    <a:pt x="1072" y="4175"/>
                    <a:pt x="1210" y="4095"/>
                  </a:cubicBezTo>
                  <a:cubicBezTo>
                    <a:pt x="1349" y="4015"/>
                    <a:pt x="1418" y="3910"/>
                    <a:pt x="1418" y="3806"/>
                  </a:cubicBezTo>
                  <a:lnTo>
                    <a:pt x="957" y="134"/>
                  </a:lnTo>
                  <a:lnTo>
                    <a:pt x="956" y="134"/>
                  </a:lnTo>
                  <a:cubicBezTo>
                    <a:pt x="951" y="101"/>
                    <a:pt x="928" y="69"/>
                    <a:pt x="885" y="43"/>
                  </a:cubicBezTo>
                  <a:cubicBezTo>
                    <a:pt x="836" y="15"/>
                    <a:pt x="773" y="1"/>
                    <a:pt x="70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43"/>
            <p:cNvSpPr/>
            <p:nvPr/>
          </p:nvSpPr>
          <p:spPr>
            <a:xfrm>
              <a:off x="1466750" y="2741375"/>
              <a:ext cx="689250" cy="588825"/>
            </a:xfrm>
            <a:custGeom>
              <a:avLst/>
              <a:gdLst/>
              <a:ahLst/>
              <a:cxnLst/>
              <a:rect l="l" t="t" r="r" b="b"/>
              <a:pathLst>
                <a:path w="27570" h="23553" extrusionOk="0">
                  <a:moveTo>
                    <a:pt x="4020" y="0"/>
                  </a:moveTo>
                  <a:cubicBezTo>
                    <a:pt x="3894" y="0"/>
                    <a:pt x="3769" y="53"/>
                    <a:pt x="3681" y="156"/>
                  </a:cubicBezTo>
                  <a:cubicBezTo>
                    <a:pt x="1500" y="2688"/>
                    <a:pt x="1" y="5927"/>
                    <a:pt x="1" y="9274"/>
                  </a:cubicBezTo>
                  <a:cubicBezTo>
                    <a:pt x="1" y="16982"/>
                    <a:pt x="6571" y="23552"/>
                    <a:pt x="14280" y="23552"/>
                  </a:cubicBezTo>
                  <a:cubicBezTo>
                    <a:pt x="20231" y="23552"/>
                    <a:pt x="25540" y="19479"/>
                    <a:pt x="27491" y="13859"/>
                  </a:cubicBezTo>
                  <a:cubicBezTo>
                    <a:pt x="27569" y="13626"/>
                    <a:pt x="27446" y="13374"/>
                    <a:pt x="27215" y="13293"/>
                  </a:cubicBezTo>
                  <a:cubicBezTo>
                    <a:pt x="27166" y="13277"/>
                    <a:pt x="27117" y="13269"/>
                    <a:pt x="27069" y="13269"/>
                  </a:cubicBezTo>
                  <a:cubicBezTo>
                    <a:pt x="26885" y="13269"/>
                    <a:pt x="26712" y="13383"/>
                    <a:pt x="26647" y="13566"/>
                  </a:cubicBezTo>
                  <a:cubicBezTo>
                    <a:pt x="24821" y="18827"/>
                    <a:pt x="19851" y="22361"/>
                    <a:pt x="14280" y="22361"/>
                  </a:cubicBezTo>
                  <a:cubicBezTo>
                    <a:pt x="7063" y="22361"/>
                    <a:pt x="1191" y="16490"/>
                    <a:pt x="1191" y="9274"/>
                  </a:cubicBezTo>
                  <a:cubicBezTo>
                    <a:pt x="1191" y="6141"/>
                    <a:pt x="2315" y="3112"/>
                    <a:pt x="4358" y="737"/>
                  </a:cubicBezTo>
                  <a:cubicBezTo>
                    <a:pt x="4519" y="550"/>
                    <a:pt x="4498" y="269"/>
                    <a:pt x="4311" y="109"/>
                  </a:cubicBezTo>
                  <a:cubicBezTo>
                    <a:pt x="4226" y="36"/>
                    <a:pt x="4123" y="0"/>
                    <a:pt x="40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43"/>
            <p:cNvSpPr/>
            <p:nvPr/>
          </p:nvSpPr>
          <p:spPr>
            <a:xfrm>
              <a:off x="1510975" y="2661900"/>
              <a:ext cx="625500" cy="625475"/>
            </a:xfrm>
            <a:custGeom>
              <a:avLst/>
              <a:gdLst/>
              <a:ahLst/>
              <a:cxnLst/>
              <a:rect l="l" t="t" r="r" b="b"/>
              <a:pathLst>
                <a:path w="25020" h="25019" extrusionOk="0">
                  <a:moveTo>
                    <a:pt x="12509" y="1"/>
                  </a:moveTo>
                  <a:cubicBezTo>
                    <a:pt x="9192" y="1"/>
                    <a:pt x="6011" y="1319"/>
                    <a:pt x="3665" y="3664"/>
                  </a:cubicBezTo>
                  <a:cubicBezTo>
                    <a:pt x="1318" y="6010"/>
                    <a:pt x="0" y="9192"/>
                    <a:pt x="0" y="12510"/>
                  </a:cubicBezTo>
                  <a:cubicBezTo>
                    <a:pt x="0" y="15828"/>
                    <a:pt x="1318" y="19010"/>
                    <a:pt x="3665" y="21356"/>
                  </a:cubicBezTo>
                  <a:cubicBezTo>
                    <a:pt x="6011" y="23701"/>
                    <a:pt x="9192" y="25019"/>
                    <a:pt x="12509" y="25019"/>
                  </a:cubicBezTo>
                  <a:cubicBezTo>
                    <a:pt x="15828" y="25019"/>
                    <a:pt x="19009" y="23701"/>
                    <a:pt x="21355" y="21356"/>
                  </a:cubicBezTo>
                  <a:cubicBezTo>
                    <a:pt x="23701" y="19010"/>
                    <a:pt x="25020" y="15828"/>
                    <a:pt x="25020" y="12510"/>
                  </a:cubicBezTo>
                  <a:cubicBezTo>
                    <a:pt x="25020" y="9192"/>
                    <a:pt x="23701" y="6010"/>
                    <a:pt x="21355" y="3664"/>
                  </a:cubicBezTo>
                  <a:cubicBezTo>
                    <a:pt x="19009" y="1319"/>
                    <a:pt x="15828" y="1"/>
                    <a:pt x="125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43"/>
            <p:cNvSpPr/>
            <p:nvPr/>
          </p:nvSpPr>
          <p:spPr>
            <a:xfrm>
              <a:off x="1860075" y="2709050"/>
              <a:ext cx="124275" cy="83800"/>
            </a:xfrm>
            <a:custGeom>
              <a:avLst/>
              <a:gdLst/>
              <a:ahLst/>
              <a:cxnLst/>
              <a:rect l="l" t="t" r="r" b="b"/>
              <a:pathLst>
                <a:path w="4971" h="3352" extrusionOk="0">
                  <a:moveTo>
                    <a:pt x="384" y="0"/>
                  </a:moveTo>
                  <a:cubicBezTo>
                    <a:pt x="134" y="0"/>
                    <a:pt x="1" y="98"/>
                    <a:pt x="205" y="371"/>
                  </a:cubicBezTo>
                  <a:cubicBezTo>
                    <a:pt x="577" y="871"/>
                    <a:pt x="881" y="1025"/>
                    <a:pt x="728" y="1419"/>
                  </a:cubicBezTo>
                  <a:cubicBezTo>
                    <a:pt x="575" y="1812"/>
                    <a:pt x="155" y="2121"/>
                    <a:pt x="170" y="2449"/>
                  </a:cubicBezTo>
                  <a:cubicBezTo>
                    <a:pt x="184" y="2771"/>
                    <a:pt x="260" y="3171"/>
                    <a:pt x="490" y="3171"/>
                  </a:cubicBezTo>
                  <a:cubicBezTo>
                    <a:pt x="494" y="3171"/>
                    <a:pt x="498" y="3171"/>
                    <a:pt x="501" y="3171"/>
                  </a:cubicBezTo>
                  <a:cubicBezTo>
                    <a:pt x="701" y="3160"/>
                    <a:pt x="1295" y="2880"/>
                    <a:pt x="1662" y="2880"/>
                  </a:cubicBezTo>
                  <a:cubicBezTo>
                    <a:pt x="1733" y="2880"/>
                    <a:pt x="1796" y="2891"/>
                    <a:pt x="1846" y="2916"/>
                  </a:cubicBezTo>
                  <a:cubicBezTo>
                    <a:pt x="2081" y="3036"/>
                    <a:pt x="2770" y="3351"/>
                    <a:pt x="3205" y="3351"/>
                  </a:cubicBezTo>
                  <a:cubicBezTo>
                    <a:pt x="3331" y="3351"/>
                    <a:pt x="3436" y="3325"/>
                    <a:pt x="3502" y="3260"/>
                  </a:cubicBezTo>
                  <a:cubicBezTo>
                    <a:pt x="3799" y="2970"/>
                    <a:pt x="3947" y="3060"/>
                    <a:pt x="4361" y="2771"/>
                  </a:cubicBezTo>
                  <a:cubicBezTo>
                    <a:pt x="4776" y="2484"/>
                    <a:pt x="4971" y="1957"/>
                    <a:pt x="4658" y="1829"/>
                  </a:cubicBezTo>
                  <a:cubicBezTo>
                    <a:pt x="4344" y="1701"/>
                    <a:pt x="4249" y="1819"/>
                    <a:pt x="3739" y="1571"/>
                  </a:cubicBezTo>
                  <a:cubicBezTo>
                    <a:pt x="3230" y="1322"/>
                    <a:pt x="3125" y="877"/>
                    <a:pt x="2577" y="765"/>
                  </a:cubicBezTo>
                  <a:cubicBezTo>
                    <a:pt x="2029" y="651"/>
                    <a:pt x="1516" y="310"/>
                    <a:pt x="1124" y="160"/>
                  </a:cubicBezTo>
                  <a:cubicBezTo>
                    <a:pt x="881" y="68"/>
                    <a:pt x="592" y="0"/>
                    <a:pt x="384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43"/>
            <p:cNvSpPr/>
            <p:nvPr/>
          </p:nvSpPr>
          <p:spPr>
            <a:xfrm>
              <a:off x="1566750" y="2671475"/>
              <a:ext cx="294000" cy="486650"/>
            </a:xfrm>
            <a:custGeom>
              <a:avLst/>
              <a:gdLst/>
              <a:ahLst/>
              <a:cxnLst/>
              <a:rect l="l" t="t" r="r" b="b"/>
              <a:pathLst>
                <a:path w="11760" h="19466" extrusionOk="0">
                  <a:moveTo>
                    <a:pt x="7386" y="1980"/>
                  </a:moveTo>
                  <a:cubicBezTo>
                    <a:pt x="7570" y="1980"/>
                    <a:pt x="7802" y="2032"/>
                    <a:pt x="8045" y="2094"/>
                  </a:cubicBezTo>
                  <a:cubicBezTo>
                    <a:pt x="8238" y="2143"/>
                    <a:pt x="8430" y="2167"/>
                    <a:pt x="8625" y="2167"/>
                  </a:cubicBezTo>
                  <a:cubicBezTo>
                    <a:pt x="8925" y="2167"/>
                    <a:pt x="9234" y="2112"/>
                    <a:pt x="9570" y="2013"/>
                  </a:cubicBezTo>
                  <a:cubicBezTo>
                    <a:pt x="9643" y="1992"/>
                    <a:pt x="9696" y="1982"/>
                    <a:pt x="9732" y="1982"/>
                  </a:cubicBezTo>
                  <a:cubicBezTo>
                    <a:pt x="9916" y="1982"/>
                    <a:pt x="9676" y="2227"/>
                    <a:pt x="9428" y="2468"/>
                  </a:cubicBezTo>
                  <a:cubicBezTo>
                    <a:pt x="9131" y="2758"/>
                    <a:pt x="9022" y="2634"/>
                    <a:pt x="8611" y="2917"/>
                  </a:cubicBezTo>
                  <a:cubicBezTo>
                    <a:pt x="8307" y="3126"/>
                    <a:pt x="7961" y="3209"/>
                    <a:pt x="7691" y="3209"/>
                  </a:cubicBezTo>
                  <a:cubicBezTo>
                    <a:pt x="7596" y="3209"/>
                    <a:pt x="7510" y="3199"/>
                    <a:pt x="7439" y="3180"/>
                  </a:cubicBezTo>
                  <a:cubicBezTo>
                    <a:pt x="7168" y="3109"/>
                    <a:pt x="6925" y="2475"/>
                    <a:pt x="7017" y="2182"/>
                  </a:cubicBezTo>
                  <a:cubicBezTo>
                    <a:pt x="7063" y="2033"/>
                    <a:pt x="7200" y="1980"/>
                    <a:pt x="7386" y="1980"/>
                  </a:cubicBezTo>
                  <a:close/>
                  <a:moveTo>
                    <a:pt x="7208" y="0"/>
                  </a:moveTo>
                  <a:cubicBezTo>
                    <a:pt x="4317" y="733"/>
                    <a:pt x="1736" y="2488"/>
                    <a:pt x="0" y="4986"/>
                  </a:cubicBezTo>
                  <a:cubicBezTo>
                    <a:pt x="26" y="5347"/>
                    <a:pt x="95" y="5698"/>
                    <a:pt x="200" y="6008"/>
                  </a:cubicBezTo>
                  <a:cubicBezTo>
                    <a:pt x="443" y="6732"/>
                    <a:pt x="891" y="6992"/>
                    <a:pt x="1428" y="7337"/>
                  </a:cubicBezTo>
                  <a:cubicBezTo>
                    <a:pt x="1966" y="7682"/>
                    <a:pt x="1652" y="7936"/>
                    <a:pt x="1802" y="8395"/>
                  </a:cubicBezTo>
                  <a:cubicBezTo>
                    <a:pt x="1950" y="8852"/>
                    <a:pt x="1993" y="9102"/>
                    <a:pt x="2246" y="9417"/>
                  </a:cubicBezTo>
                  <a:cubicBezTo>
                    <a:pt x="2501" y="9731"/>
                    <a:pt x="1918" y="9901"/>
                    <a:pt x="1639" y="10226"/>
                  </a:cubicBezTo>
                  <a:cubicBezTo>
                    <a:pt x="1360" y="10551"/>
                    <a:pt x="1240" y="10747"/>
                    <a:pt x="1202" y="11617"/>
                  </a:cubicBezTo>
                  <a:cubicBezTo>
                    <a:pt x="1164" y="12488"/>
                    <a:pt x="1695" y="13419"/>
                    <a:pt x="1807" y="13808"/>
                  </a:cubicBezTo>
                  <a:cubicBezTo>
                    <a:pt x="1919" y="14195"/>
                    <a:pt x="1392" y="14382"/>
                    <a:pt x="1242" y="15042"/>
                  </a:cubicBezTo>
                  <a:cubicBezTo>
                    <a:pt x="1094" y="15701"/>
                    <a:pt x="405" y="17331"/>
                    <a:pt x="629" y="18494"/>
                  </a:cubicBezTo>
                  <a:cubicBezTo>
                    <a:pt x="760" y="19172"/>
                    <a:pt x="950" y="19466"/>
                    <a:pt x="1126" y="19466"/>
                  </a:cubicBezTo>
                  <a:cubicBezTo>
                    <a:pt x="1251" y="19466"/>
                    <a:pt x="1369" y="19316"/>
                    <a:pt x="1453" y="19048"/>
                  </a:cubicBezTo>
                  <a:cubicBezTo>
                    <a:pt x="1656" y="18405"/>
                    <a:pt x="1690" y="17735"/>
                    <a:pt x="2238" y="17412"/>
                  </a:cubicBezTo>
                  <a:cubicBezTo>
                    <a:pt x="2787" y="17087"/>
                    <a:pt x="3468" y="17505"/>
                    <a:pt x="4060" y="16748"/>
                  </a:cubicBezTo>
                  <a:cubicBezTo>
                    <a:pt x="4650" y="15991"/>
                    <a:pt x="4793" y="16097"/>
                    <a:pt x="5306" y="15964"/>
                  </a:cubicBezTo>
                  <a:cubicBezTo>
                    <a:pt x="5818" y="15832"/>
                    <a:pt x="5740" y="15511"/>
                    <a:pt x="6373" y="14997"/>
                  </a:cubicBezTo>
                  <a:cubicBezTo>
                    <a:pt x="7006" y="14483"/>
                    <a:pt x="7364" y="13904"/>
                    <a:pt x="6929" y="13416"/>
                  </a:cubicBezTo>
                  <a:cubicBezTo>
                    <a:pt x="6493" y="12926"/>
                    <a:pt x="6120" y="12809"/>
                    <a:pt x="5910" y="11978"/>
                  </a:cubicBezTo>
                  <a:cubicBezTo>
                    <a:pt x="5701" y="11148"/>
                    <a:pt x="5224" y="10233"/>
                    <a:pt x="4693" y="9597"/>
                  </a:cubicBezTo>
                  <a:cubicBezTo>
                    <a:pt x="4164" y="8960"/>
                    <a:pt x="2913" y="8979"/>
                    <a:pt x="2534" y="8682"/>
                  </a:cubicBezTo>
                  <a:cubicBezTo>
                    <a:pt x="2157" y="8386"/>
                    <a:pt x="2212" y="7465"/>
                    <a:pt x="2365" y="7159"/>
                  </a:cubicBezTo>
                  <a:cubicBezTo>
                    <a:pt x="2520" y="6854"/>
                    <a:pt x="2234" y="6646"/>
                    <a:pt x="1896" y="6601"/>
                  </a:cubicBezTo>
                  <a:cubicBezTo>
                    <a:pt x="1557" y="6555"/>
                    <a:pt x="1464" y="6288"/>
                    <a:pt x="1545" y="5843"/>
                  </a:cubicBezTo>
                  <a:cubicBezTo>
                    <a:pt x="1608" y="5489"/>
                    <a:pt x="2153" y="5251"/>
                    <a:pt x="2643" y="5251"/>
                  </a:cubicBezTo>
                  <a:cubicBezTo>
                    <a:pt x="2772" y="5251"/>
                    <a:pt x="2897" y="5267"/>
                    <a:pt x="3009" y="5302"/>
                  </a:cubicBezTo>
                  <a:cubicBezTo>
                    <a:pt x="3545" y="5471"/>
                    <a:pt x="3728" y="5822"/>
                    <a:pt x="3562" y="6534"/>
                  </a:cubicBezTo>
                  <a:cubicBezTo>
                    <a:pt x="3397" y="7246"/>
                    <a:pt x="3707" y="7757"/>
                    <a:pt x="4139" y="8069"/>
                  </a:cubicBezTo>
                  <a:cubicBezTo>
                    <a:pt x="4220" y="8127"/>
                    <a:pt x="4282" y="8153"/>
                    <a:pt x="4328" y="8153"/>
                  </a:cubicBezTo>
                  <a:cubicBezTo>
                    <a:pt x="4529" y="8153"/>
                    <a:pt x="4433" y="7672"/>
                    <a:pt x="4267" y="7285"/>
                  </a:cubicBezTo>
                  <a:cubicBezTo>
                    <a:pt x="4063" y="6807"/>
                    <a:pt x="4164" y="6488"/>
                    <a:pt x="4721" y="5839"/>
                  </a:cubicBezTo>
                  <a:cubicBezTo>
                    <a:pt x="5278" y="5190"/>
                    <a:pt x="5886" y="5500"/>
                    <a:pt x="6633" y="4997"/>
                  </a:cubicBezTo>
                  <a:cubicBezTo>
                    <a:pt x="6851" y="4850"/>
                    <a:pt x="6996" y="4793"/>
                    <a:pt x="7102" y="4793"/>
                  </a:cubicBezTo>
                  <a:cubicBezTo>
                    <a:pt x="7360" y="4793"/>
                    <a:pt x="7394" y="5126"/>
                    <a:pt x="7711" y="5308"/>
                  </a:cubicBezTo>
                  <a:cubicBezTo>
                    <a:pt x="7831" y="5378"/>
                    <a:pt x="7922" y="5409"/>
                    <a:pt x="7996" y="5409"/>
                  </a:cubicBezTo>
                  <a:cubicBezTo>
                    <a:pt x="8198" y="5409"/>
                    <a:pt x="8284" y="5185"/>
                    <a:pt x="8538" y="4921"/>
                  </a:cubicBezTo>
                  <a:cubicBezTo>
                    <a:pt x="8620" y="4836"/>
                    <a:pt x="8707" y="4805"/>
                    <a:pt x="8801" y="4805"/>
                  </a:cubicBezTo>
                  <a:cubicBezTo>
                    <a:pt x="9063" y="4805"/>
                    <a:pt x="9378" y="5046"/>
                    <a:pt x="9767" y="5046"/>
                  </a:cubicBezTo>
                  <a:cubicBezTo>
                    <a:pt x="9835" y="5046"/>
                    <a:pt x="9905" y="5038"/>
                    <a:pt x="9978" y="5021"/>
                  </a:cubicBezTo>
                  <a:cubicBezTo>
                    <a:pt x="10615" y="4868"/>
                    <a:pt x="9799" y="3906"/>
                    <a:pt x="10056" y="3457"/>
                  </a:cubicBezTo>
                  <a:cubicBezTo>
                    <a:pt x="10315" y="3010"/>
                    <a:pt x="10780" y="3216"/>
                    <a:pt x="10802" y="2398"/>
                  </a:cubicBezTo>
                  <a:cubicBezTo>
                    <a:pt x="10824" y="1581"/>
                    <a:pt x="11198" y="1699"/>
                    <a:pt x="11492" y="1509"/>
                  </a:cubicBezTo>
                  <a:cubicBezTo>
                    <a:pt x="11759" y="1336"/>
                    <a:pt x="11595" y="1001"/>
                    <a:pt x="11016" y="1001"/>
                  </a:cubicBezTo>
                  <a:cubicBezTo>
                    <a:pt x="10957" y="1001"/>
                    <a:pt x="10894" y="1004"/>
                    <a:pt x="10826" y="1012"/>
                  </a:cubicBezTo>
                  <a:cubicBezTo>
                    <a:pt x="10618" y="1035"/>
                    <a:pt x="10349" y="1049"/>
                    <a:pt x="10060" y="1049"/>
                  </a:cubicBezTo>
                  <a:cubicBezTo>
                    <a:pt x="9336" y="1049"/>
                    <a:pt x="8483" y="957"/>
                    <a:pt x="8110" y="672"/>
                  </a:cubicBezTo>
                  <a:cubicBezTo>
                    <a:pt x="7851" y="472"/>
                    <a:pt x="7550" y="218"/>
                    <a:pt x="720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43"/>
            <p:cNvSpPr/>
            <p:nvPr/>
          </p:nvSpPr>
          <p:spPr>
            <a:xfrm>
              <a:off x="1847450" y="2837325"/>
              <a:ext cx="295150" cy="387625"/>
            </a:xfrm>
            <a:custGeom>
              <a:avLst/>
              <a:gdLst/>
              <a:ahLst/>
              <a:cxnLst/>
              <a:rect l="l" t="t" r="r" b="b"/>
              <a:pathLst>
                <a:path w="11806" h="15505" extrusionOk="0">
                  <a:moveTo>
                    <a:pt x="8713" y="1"/>
                  </a:moveTo>
                  <a:cubicBezTo>
                    <a:pt x="8660" y="1"/>
                    <a:pt x="8607" y="10"/>
                    <a:pt x="8555" y="31"/>
                  </a:cubicBezTo>
                  <a:cubicBezTo>
                    <a:pt x="8220" y="160"/>
                    <a:pt x="7482" y="164"/>
                    <a:pt x="7039" y="172"/>
                  </a:cubicBezTo>
                  <a:cubicBezTo>
                    <a:pt x="6597" y="179"/>
                    <a:pt x="6314" y="325"/>
                    <a:pt x="6154" y="746"/>
                  </a:cubicBezTo>
                  <a:cubicBezTo>
                    <a:pt x="6022" y="1092"/>
                    <a:pt x="5989" y="1309"/>
                    <a:pt x="5823" y="1309"/>
                  </a:cubicBezTo>
                  <a:cubicBezTo>
                    <a:pt x="5787" y="1309"/>
                    <a:pt x="5745" y="1298"/>
                    <a:pt x="5694" y="1277"/>
                  </a:cubicBezTo>
                  <a:cubicBezTo>
                    <a:pt x="5407" y="1159"/>
                    <a:pt x="5182" y="940"/>
                    <a:pt x="5151" y="665"/>
                  </a:cubicBezTo>
                  <a:cubicBezTo>
                    <a:pt x="5131" y="493"/>
                    <a:pt x="5027" y="329"/>
                    <a:pt x="4849" y="329"/>
                  </a:cubicBezTo>
                  <a:cubicBezTo>
                    <a:pt x="4743" y="329"/>
                    <a:pt x="4612" y="387"/>
                    <a:pt x="4456" y="535"/>
                  </a:cubicBezTo>
                  <a:cubicBezTo>
                    <a:pt x="4037" y="933"/>
                    <a:pt x="4022" y="1166"/>
                    <a:pt x="4211" y="1313"/>
                  </a:cubicBezTo>
                  <a:cubicBezTo>
                    <a:pt x="4402" y="1460"/>
                    <a:pt x="4697" y="1640"/>
                    <a:pt x="4311" y="1931"/>
                  </a:cubicBezTo>
                  <a:cubicBezTo>
                    <a:pt x="3926" y="2222"/>
                    <a:pt x="3604" y="1945"/>
                    <a:pt x="3271" y="2252"/>
                  </a:cubicBezTo>
                  <a:cubicBezTo>
                    <a:pt x="2938" y="2558"/>
                    <a:pt x="2617" y="2929"/>
                    <a:pt x="2814" y="3048"/>
                  </a:cubicBezTo>
                  <a:cubicBezTo>
                    <a:pt x="2923" y="3115"/>
                    <a:pt x="3196" y="3170"/>
                    <a:pt x="3460" y="3170"/>
                  </a:cubicBezTo>
                  <a:cubicBezTo>
                    <a:pt x="3676" y="3170"/>
                    <a:pt x="3885" y="3133"/>
                    <a:pt x="3995" y="3036"/>
                  </a:cubicBezTo>
                  <a:cubicBezTo>
                    <a:pt x="4118" y="2928"/>
                    <a:pt x="4186" y="2898"/>
                    <a:pt x="4267" y="2898"/>
                  </a:cubicBezTo>
                  <a:cubicBezTo>
                    <a:pt x="4347" y="2898"/>
                    <a:pt x="4441" y="2927"/>
                    <a:pt x="4613" y="2937"/>
                  </a:cubicBezTo>
                  <a:cubicBezTo>
                    <a:pt x="4959" y="2959"/>
                    <a:pt x="5263" y="3110"/>
                    <a:pt x="5411" y="3393"/>
                  </a:cubicBezTo>
                  <a:cubicBezTo>
                    <a:pt x="5558" y="3676"/>
                    <a:pt x="5943" y="3761"/>
                    <a:pt x="5862" y="4018"/>
                  </a:cubicBezTo>
                  <a:cubicBezTo>
                    <a:pt x="5781" y="4275"/>
                    <a:pt x="5544" y="4464"/>
                    <a:pt x="5565" y="4588"/>
                  </a:cubicBezTo>
                  <a:cubicBezTo>
                    <a:pt x="5571" y="4623"/>
                    <a:pt x="5592" y="4635"/>
                    <a:pt x="5620" y="4635"/>
                  </a:cubicBezTo>
                  <a:cubicBezTo>
                    <a:pt x="5694" y="4635"/>
                    <a:pt x="5814" y="4549"/>
                    <a:pt x="5814" y="4549"/>
                  </a:cubicBezTo>
                  <a:cubicBezTo>
                    <a:pt x="5814" y="4549"/>
                    <a:pt x="5821" y="4769"/>
                    <a:pt x="5866" y="4769"/>
                  </a:cubicBezTo>
                  <a:cubicBezTo>
                    <a:pt x="5876" y="4769"/>
                    <a:pt x="5889" y="4757"/>
                    <a:pt x="5904" y="4728"/>
                  </a:cubicBezTo>
                  <a:cubicBezTo>
                    <a:pt x="5971" y="4597"/>
                    <a:pt x="6078" y="4268"/>
                    <a:pt x="6186" y="4268"/>
                  </a:cubicBezTo>
                  <a:cubicBezTo>
                    <a:pt x="6206" y="4268"/>
                    <a:pt x="6225" y="4278"/>
                    <a:pt x="6244" y="4302"/>
                  </a:cubicBezTo>
                  <a:cubicBezTo>
                    <a:pt x="6371" y="4460"/>
                    <a:pt x="6645" y="4339"/>
                    <a:pt x="6675" y="4614"/>
                  </a:cubicBezTo>
                  <a:cubicBezTo>
                    <a:pt x="6705" y="4888"/>
                    <a:pt x="6753" y="5016"/>
                    <a:pt x="7093" y="5155"/>
                  </a:cubicBezTo>
                  <a:cubicBezTo>
                    <a:pt x="7433" y="5293"/>
                    <a:pt x="7708" y="5351"/>
                    <a:pt x="7675" y="5546"/>
                  </a:cubicBezTo>
                  <a:cubicBezTo>
                    <a:pt x="7646" y="5728"/>
                    <a:pt x="7688" y="6082"/>
                    <a:pt x="7454" y="6082"/>
                  </a:cubicBezTo>
                  <a:cubicBezTo>
                    <a:pt x="7435" y="6082"/>
                    <a:pt x="7414" y="6079"/>
                    <a:pt x="7392" y="6075"/>
                  </a:cubicBezTo>
                  <a:cubicBezTo>
                    <a:pt x="7089" y="6009"/>
                    <a:pt x="6951" y="5790"/>
                    <a:pt x="6682" y="5617"/>
                  </a:cubicBezTo>
                  <a:cubicBezTo>
                    <a:pt x="6414" y="5445"/>
                    <a:pt x="6106" y="5495"/>
                    <a:pt x="5827" y="5348"/>
                  </a:cubicBezTo>
                  <a:cubicBezTo>
                    <a:pt x="5548" y="5201"/>
                    <a:pt x="5540" y="4668"/>
                    <a:pt x="5214" y="4301"/>
                  </a:cubicBezTo>
                  <a:cubicBezTo>
                    <a:pt x="4888" y="3934"/>
                    <a:pt x="4502" y="3577"/>
                    <a:pt x="3763" y="3492"/>
                  </a:cubicBezTo>
                  <a:cubicBezTo>
                    <a:pt x="3669" y="3482"/>
                    <a:pt x="3570" y="3477"/>
                    <a:pt x="3470" y="3477"/>
                  </a:cubicBezTo>
                  <a:cubicBezTo>
                    <a:pt x="2784" y="3477"/>
                    <a:pt x="1988" y="3713"/>
                    <a:pt x="1475" y="4039"/>
                  </a:cubicBezTo>
                  <a:cubicBezTo>
                    <a:pt x="886" y="4413"/>
                    <a:pt x="317" y="4442"/>
                    <a:pt x="158" y="5507"/>
                  </a:cubicBezTo>
                  <a:cubicBezTo>
                    <a:pt x="0" y="6574"/>
                    <a:pt x="33" y="6937"/>
                    <a:pt x="305" y="7287"/>
                  </a:cubicBezTo>
                  <a:cubicBezTo>
                    <a:pt x="578" y="7638"/>
                    <a:pt x="1331" y="7670"/>
                    <a:pt x="1692" y="7929"/>
                  </a:cubicBezTo>
                  <a:cubicBezTo>
                    <a:pt x="2051" y="8188"/>
                    <a:pt x="2656" y="8791"/>
                    <a:pt x="2400" y="9886"/>
                  </a:cubicBezTo>
                  <a:cubicBezTo>
                    <a:pt x="2144" y="10983"/>
                    <a:pt x="2224" y="10918"/>
                    <a:pt x="1826" y="11528"/>
                  </a:cubicBezTo>
                  <a:cubicBezTo>
                    <a:pt x="1427" y="12139"/>
                    <a:pt x="1238" y="12844"/>
                    <a:pt x="1222" y="13545"/>
                  </a:cubicBezTo>
                  <a:cubicBezTo>
                    <a:pt x="1208" y="14246"/>
                    <a:pt x="1320" y="15105"/>
                    <a:pt x="1716" y="15347"/>
                  </a:cubicBezTo>
                  <a:cubicBezTo>
                    <a:pt x="1891" y="15454"/>
                    <a:pt x="2090" y="15505"/>
                    <a:pt x="2290" y="15505"/>
                  </a:cubicBezTo>
                  <a:cubicBezTo>
                    <a:pt x="2539" y="15505"/>
                    <a:pt x="2790" y="15426"/>
                    <a:pt x="3000" y="15280"/>
                  </a:cubicBezTo>
                  <a:cubicBezTo>
                    <a:pt x="3379" y="15016"/>
                    <a:pt x="3882" y="14352"/>
                    <a:pt x="4417" y="14049"/>
                  </a:cubicBezTo>
                  <a:cubicBezTo>
                    <a:pt x="4953" y="13746"/>
                    <a:pt x="5619" y="13780"/>
                    <a:pt x="5698" y="13247"/>
                  </a:cubicBezTo>
                  <a:cubicBezTo>
                    <a:pt x="5777" y="12712"/>
                    <a:pt x="6336" y="11769"/>
                    <a:pt x="6753" y="11754"/>
                  </a:cubicBezTo>
                  <a:cubicBezTo>
                    <a:pt x="7172" y="11738"/>
                    <a:pt x="8090" y="11526"/>
                    <a:pt x="8234" y="11072"/>
                  </a:cubicBezTo>
                  <a:cubicBezTo>
                    <a:pt x="8376" y="10617"/>
                    <a:pt x="8279" y="10176"/>
                    <a:pt x="9074" y="9984"/>
                  </a:cubicBezTo>
                  <a:cubicBezTo>
                    <a:pt x="9870" y="9793"/>
                    <a:pt x="9805" y="10096"/>
                    <a:pt x="10327" y="9554"/>
                  </a:cubicBezTo>
                  <a:cubicBezTo>
                    <a:pt x="10522" y="9353"/>
                    <a:pt x="10755" y="9285"/>
                    <a:pt x="10972" y="9282"/>
                  </a:cubicBezTo>
                  <a:lnTo>
                    <a:pt x="10981" y="9248"/>
                  </a:lnTo>
                  <a:cubicBezTo>
                    <a:pt x="11806" y="6626"/>
                    <a:pt x="11722" y="3932"/>
                    <a:pt x="10904" y="1513"/>
                  </a:cubicBezTo>
                  <a:cubicBezTo>
                    <a:pt x="10837" y="1537"/>
                    <a:pt x="10770" y="1552"/>
                    <a:pt x="10703" y="1552"/>
                  </a:cubicBezTo>
                  <a:cubicBezTo>
                    <a:pt x="10628" y="1552"/>
                    <a:pt x="10553" y="1533"/>
                    <a:pt x="10480" y="1488"/>
                  </a:cubicBezTo>
                  <a:cubicBezTo>
                    <a:pt x="9985" y="1185"/>
                    <a:pt x="9518" y="892"/>
                    <a:pt x="9389" y="558"/>
                  </a:cubicBezTo>
                  <a:cubicBezTo>
                    <a:pt x="9280" y="275"/>
                    <a:pt x="8999" y="1"/>
                    <a:pt x="8713" y="1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43"/>
            <p:cNvSpPr/>
            <p:nvPr/>
          </p:nvSpPr>
          <p:spPr>
            <a:xfrm>
              <a:off x="1978050" y="3187600"/>
              <a:ext cx="42300" cy="30225"/>
            </a:xfrm>
            <a:custGeom>
              <a:avLst/>
              <a:gdLst/>
              <a:ahLst/>
              <a:cxnLst/>
              <a:rect l="l" t="t" r="r" b="b"/>
              <a:pathLst>
                <a:path w="1692" h="1209" extrusionOk="0">
                  <a:moveTo>
                    <a:pt x="1088" y="0"/>
                  </a:moveTo>
                  <a:cubicBezTo>
                    <a:pt x="992" y="0"/>
                    <a:pt x="929" y="79"/>
                    <a:pt x="764" y="179"/>
                  </a:cubicBezTo>
                  <a:cubicBezTo>
                    <a:pt x="510" y="335"/>
                    <a:pt x="167" y="491"/>
                    <a:pt x="118" y="740"/>
                  </a:cubicBezTo>
                  <a:cubicBezTo>
                    <a:pt x="76" y="957"/>
                    <a:pt x="0" y="1208"/>
                    <a:pt x="155" y="1208"/>
                  </a:cubicBezTo>
                  <a:cubicBezTo>
                    <a:pt x="178" y="1208"/>
                    <a:pt x="206" y="1203"/>
                    <a:pt x="241" y="1190"/>
                  </a:cubicBezTo>
                  <a:cubicBezTo>
                    <a:pt x="506" y="1097"/>
                    <a:pt x="520" y="867"/>
                    <a:pt x="848" y="853"/>
                  </a:cubicBezTo>
                  <a:cubicBezTo>
                    <a:pt x="1176" y="837"/>
                    <a:pt x="1691" y="323"/>
                    <a:pt x="1295" y="81"/>
                  </a:cubicBezTo>
                  <a:cubicBezTo>
                    <a:pt x="1202" y="24"/>
                    <a:pt x="1140" y="0"/>
                    <a:pt x="1088" y="0"/>
                  </a:cubicBezTo>
                  <a:close/>
                </a:path>
              </a:pathLst>
            </a:custGeom>
            <a:solidFill>
              <a:srgbClr val="4C68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935843" y="1286549"/>
            <a:ext cx="33441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การเขียนอ้างอิงแทรกในเนื้อหา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th-TH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การเขียนบรรณานุกรม</a:t>
            </a:r>
            <a:endParaRPr kumimoji="0" lang="th-TH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686" y="4784253"/>
            <a:ext cx="588445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Source:https://home.kku.ac.th/phlib/doc/LibSkills/RefKKUstyle.pdf</a:t>
            </a:r>
            <a:endParaRPr kumimoji="0" lang="th-TH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971" y="2014338"/>
            <a:ext cx="54874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th-TH" sz="20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ตัวอย่าง</a:t>
            </a:r>
            <a:r>
              <a:rPr kumimoji="0" lang="th-TH" sz="18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American Psychological Association(APA) ,Vancouver </a:t>
            </a:r>
            <a:r>
              <a:rPr lang="en-US" sz="1800" b="1" dirty="0">
                <a:solidFill>
                  <a:srgbClr val="FF2283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,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2283"/>
                </a:solidFill>
                <a:effectLst/>
                <a:uLnTx/>
                <a:uFillTx/>
                <a:latin typeface="TH Niramit AS" panose="02000506000000020004" pitchFamily="2" charset="-34"/>
                <a:cs typeface="TH Niramit AS" panose="02000506000000020004" pitchFamily="2" charset="-34"/>
                <a:sym typeface="Arial"/>
              </a:rPr>
              <a:t>Number</a:t>
            </a:r>
            <a:endParaRPr kumimoji="0" lang="th-TH" sz="1800" b="1" i="0" u="none" strike="noStrike" kern="0" cap="none" spc="0" normalizeH="0" baseline="0" noProof="0" dirty="0">
              <a:ln>
                <a:noFill/>
              </a:ln>
              <a:solidFill>
                <a:srgbClr val="FF2283"/>
              </a:solidFill>
              <a:effectLst/>
              <a:uLnTx/>
              <a:uFillTx/>
              <a:latin typeface="TH Niramit AS" panose="02000506000000020004" pitchFamily="2" charset="-34"/>
              <a:cs typeface="TH Niramit AS" panose="02000506000000020004" pitchFamily="2" charset="-34"/>
              <a:sym typeface="Arial"/>
            </a:endParaRPr>
          </a:p>
        </p:txBody>
      </p:sp>
      <p:pic>
        <p:nvPicPr>
          <p:cNvPr id="59" name="Picture 2">
            <a:extLst>
              <a:ext uri="{FF2B5EF4-FFF2-40B4-BE49-F238E27FC236}">
                <a16:creationId xmlns:a16="http://schemas.microsoft.com/office/drawing/2014/main" id="{F024B632-8E8F-4973-A8B6-BD6ED34BF0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37" t="11744" r="32252" b="57637"/>
          <a:stretch/>
        </p:blipFill>
        <p:spPr bwMode="auto">
          <a:xfrm>
            <a:off x="275870" y="2452085"/>
            <a:ext cx="3684993" cy="1704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4D6C555-9916-4912-BF5F-9CC0F228CEE4}"/>
              </a:ext>
            </a:extLst>
          </p:cNvPr>
          <p:cNvSpPr txBox="1"/>
          <p:nvPr/>
        </p:nvSpPr>
        <p:spPr>
          <a:xfrm>
            <a:off x="293039" y="4257347"/>
            <a:ext cx="408156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1800" b="1" dirty="0">
                <a:solidFill>
                  <a:schemeClr val="bg1">
                    <a:lumMod val="50000"/>
                  </a:schemeClr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โปรแกรม เกี่ยวกับการจัดการวรรณกรรมและการอ้างอิง</a:t>
            </a:r>
            <a:endParaRPr lang="en-US" sz="1800" b="1" dirty="0">
              <a:solidFill>
                <a:schemeClr val="bg1">
                  <a:lumMod val="50000"/>
                </a:schemeClr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024586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B6F41-5A48-467A-8185-3E328A9CD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000" y="290064"/>
            <a:ext cx="8100000" cy="572700"/>
          </a:xfrm>
        </p:spPr>
        <p:txBody>
          <a:bodyPr/>
          <a:lstStyle/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อ้างอิง </a:t>
            </a:r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APA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B25873-04C9-4CB8-BEFE-29915BA9CD08}"/>
              </a:ext>
            </a:extLst>
          </p:cNvPr>
          <p:cNvSpPr txBox="1"/>
          <p:nvPr/>
        </p:nvSpPr>
        <p:spPr>
          <a:xfrm>
            <a:off x="1837188" y="997236"/>
            <a:ext cx="663569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http://web.sut.ac.th/dpn/document/ir/%E0%B8%81%E0%B8%B2%E0%B8%A3%E0%B9%80%E0%B8%82%E0%B8%B5%E0%B8%A2%E0%B8%99%E0%B8%AD%E0%B9%89%E0%B8%B2%E0%B8%87%E0%B8%AD%E0%B8%B4%E0%B8%87_APA_6th_%E0%B8%A5%E0%B9%88%E0%B8%B2%E0%B8%AA%E0%B8%B8%E0%B8%94_A5.pdf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33CC1B-C575-4DD3-9E62-C364A466818B}"/>
              </a:ext>
            </a:extLst>
          </p:cNvPr>
          <p:cNvSpPr txBox="1"/>
          <p:nvPr/>
        </p:nvSpPr>
        <p:spPr>
          <a:xfrm>
            <a:off x="297809" y="1012384"/>
            <a:ext cx="153937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หลักการเขียน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4765B6-B8CE-4835-B033-4CC48DB12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0" y="2378358"/>
            <a:ext cx="3031135" cy="26562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3EC388A6-BE7B-4684-8858-3FF69851B33E}"/>
              </a:ext>
            </a:extLst>
          </p:cNvPr>
          <p:cNvGrpSpPr/>
          <p:nvPr/>
        </p:nvGrpSpPr>
        <p:grpSpPr>
          <a:xfrm>
            <a:off x="4048056" y="2378358"/>
            <a:ext cx="4953331" cy="2656260"/>
            <a:chOff x="4058327" y="2065952"/>
            <a:chExt cx="4649445" cy="2410171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2FD6C5-6C85-42B4-B480-0E9E9C0F82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58327" y="2065952"/>
              <a:ext cx="2419918" cy="212392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737ED33-56DD-4CC9-8E22-C1E9B78470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46679" y="2082730"/>
              <a:ext cx="2161093" cy="2393393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EE1AA71-8A64-4706-A5C2-EF3958BA592A}"/>
              </a:ext>
            </a:extLst>
          </p:cNvPr>
          <p:cNvSpPr txBox="1"/>
          <p:nvPr/>
        </p:nvSpPr>
        <p:spPr>
          <a:xfrm>
            <a:off x="522000" y="1916693"/>
            <a:ext cx="24721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 อ้างอิงในเนื้อหา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00F2E0-FC54-4614-AD34-4390EA1C60F1}"/>
              </a:ext>
            </a:extLst>
          </p:cNvPr>
          <p:cNvSpPr txBox="1"/>
          <p:nvPr/>
        </p:nvSpPr>
        <p:spPr>
          <a:xfrm>
            <a:off x="4153987" y="1898020"/>
            <a:ext cx="2863284" cy="461665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th-TH" sz="2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ตัวอย่าง อ้างอิงบรรณานุกรม</a:t>
            </a:r>
            <a:endParaRPr lang="en-US" sz="2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74292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7104C-B72B-4220-8097-AFDE09289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554" y="113895"/>
            <a:ext cx="8100000" cy="572700"/>
          </a:xfrm>
        </p:spPr>
        <p:txBody>
          <a:bodyPr/>
          <a:lstStyle/>
          <a:p>
            <a:pPr algn="r"/>
            <a:r>
              <a:rPr lang="th-TH" sz="36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การตรวจสอบความสมบูรณ์ของการทบทวนวรรณกรรมที่เกี่ยวข้องกับการวิจัย</a:t>
            </a:r>
            <a:endParaRPr lang="en-US" sz="36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87EBC-4FB2-4ED6-ADFF-C24E14AAE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300" y="1285615"/>
            <a:ext cx="4973622" cy="34308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4E5554-C668-48D1-82D8-F7B378A7E1D5}"/>
              </a:ext>
            </a:extLst>
          </p:cNvPr>
          <p:cNvSpPr txBox="1"/>
          <p:nvPr/>
        </p:nvSpPr>
        <p:spPr>
          <a:xfrm>
            <a:off x="5184922" y="1915727"/>
            <a:ext cx="3747778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	เมื่อนักวิจัยได้เขียนรายงานบทที่เกี่ยวข้องกับการทบทวนวรรณกรรมแล้ว นักวิจัยควรได้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ตรวจสอบความสมบูรณ์ของวรรณกรรม</a:t>
            </a:r>
            <a:r>
              <a:rPr lang="en-US" sz="22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ที่เกี่ยวข้องกับการวิจัยที่ได้ทบทวนมาในประเด็นสำคัญที่เกี่ยวข้องกับงาน </a:t>
            </a:r>
            <a:r>
              <a:rPr lang="en-US" sz="22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เพื่อลดช่องว่างสำหรับการวิจารณ์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200" b="1" dirty="0" err="1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และการเติมเต็มงานวิจัยของนักวิจัยเองให้สมบูรณ์ที่สุด</a:t>
            </a:r>
            <a:r>
              <a:rPr lang="en-US" sz="22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</a:p>
        </p:txBody>
      </p:sp>
    </p:spTree>
    <p:extLst>
      <p:ext uri="{BB962C8B-B14F-4D97-AF65-F5344CB8AC3E}">
        <p14:creationId xmlns:p14="http://schemas.microsoft.com/office/powerpoint/2010/main" val="4242268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4820" y="770485"/>
            <a:ext cx="8241290" cy="1935300"/>
          </a:xfrm>
        </p:spPr>
        <p:txBody>
          <a:bodyPr/>
          <a:lstStyle/>
          <a:p>
            <a:pPr marL="152400" indent="0" algn="thaiDist">
              <a:lnSpc>
                <a:spcPct val="150000"/>
              </a:lnSpc>
              <a:buNone/>
            </a:pP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วรรณกรรม</a:t>
            </a: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 ผลงานเขียนทางวิชาการที่เป็นเอกสารที่อยู่ในรูปแบบของสิ่งพิมพ์ที่ได้มีการจัดไว้อย่างเป็นระบบ มักเกี่ยวข้องกับ ทฤษฎี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(theoretical reference)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(model reference)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และ วรรณกรรมเชิงประจักษ์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(empirical reference)</a:t>
            </a:r>
            <a:endParaRPr lang="th-TH" sz="2400" dirty="0">
              <a:solidFill>
                <a:schemeClr val="tx1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152400" indent="0" algn="thaiDist">
              <a:lnSpc>
                <a:spcPct val="150000"/>
              </a:lnSpc>
              <a:buNone/>
            </a:pP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 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ารนำความรู้ในอดีตในเรื่องที่กำลังศึกษาอยู่มาใช้ประโยชน์ในการกำหนดเป็นกรอบในการศึกษา ค้นคว้าประเด็นที่สำคัญของปัญหาการวิจัย ตัวแปร แนวคิด ทฤษฎี วิธีดำเนินการวิจัย เพื่อให้ครอบคลุมประเด็นที่สำคัญของสิ่งที่ศึกษามา (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Donald R. and Cooper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Pamela S. Schindler, 2011, p. 43)</a:t>
            </a: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ความหมายของการทบทวนวรรณกรรม</a:t>
            </a:r>
          </a:p>
          <a:p>
            <a:pPr algn="l"/>
            <a:r>
              <a:rPr lang="en-US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Literature Review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18844374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067963" y="1409991"/>
            <a:ext cx="703599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ให้ </a:t>
            </a:r>
            <a:r>
              <a:rPr lang="th-TH" dirty="0" err="1"/>
              <a:t>นศ</a:t>
            </a:r>
            <a:r>
              <a:rPr lang="th-TH" dirty="0"/>
              <a:t>. ระบุแนวคิดและทฤษฎีที่จะนำมาใส่ในวิทยานิพนธ์ โดยให้ระบุแหล่งที่มาด้วย </a:t>
            </a:r>
            <a:r>
              <a:rPr lang="en-US" dirty="0"/>
              <a:t>(</a:t>
            </a:r>
            <a:r>
              <a:rPr lang="th-TH" dirty="0"/>
              <a:t>อย่างน้อย </a:t>
            </a:r>
            <a:r>
              <a:rPr lang="en-US" dirty="0"/>
              <a:t>2 </a:t>
            </a:r>
            <a:r>
              <a:rPr lang="th-TH" dirty="0"/>
              <a:t>แนวคิดและทฤษฎี</a:t>
            </a:r>
            <a:r>
              <a:rPr lang="en-US" dirty="0"/>
              <a:t>)</a:t>
            </a:r>
            <a:endParaRPr lang="th-TH" dirty="0"/>
          </a:p>
          <a:p>
            <a:r>
              <a:rPr lang="th-TH" b="1" dirty="0">
                <a:solidFill>
                  <a:srgbClr val="FF0000"/>
                </a:solidFill>
              </a:rPr>
              <a:t>ตัวอย่าง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1. </a:t>
            </a:r>
            <a:r>
              <a:rPr lang="th-TH" dirty="0">
                <a:solidFill>
                  <a:srgbClr val="FF0000"/>
                </a:solidFill>
              </a:rPr>
              <a:t>ผลการดำเนินงานขององค์กร </a:t>
            </a:r>
            <a:r>
              <a:rPr lang="en-US" dirty="0">
                <a:solidFill>
                  <a:srgbClr val="FF0000"/>
                </a:solidFill>
              </a:rPr>
              <a:t>(Organizational Performance)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ผลการดำเนินงาน (อัมพาพร </a:t>
            </a:r>
            <a:r>
              <a:rPr lang="th-TH" dirty="0" err="1">
                <a:solidFill>
                  <a:srgbClr val="FF0000"/>
                </a:solidFill>
              </a:rPr>
              <a:t>จิน</a:t>
            </a:r>
            <a:r>
              <a:rPr lang="th-TH" dirty="0">
                <a:solidFill>
                  <a:srgbClr val="FF0000"/>
                </a:solidFill>
              </a:rPr>
              <a:t>ตามุข</a:t>
            </a:r>
            <a:r>
              <a:rPr lang="en-US" dirty="0">
                <a:solidFill>
                  <a:srgbClr val="FF0000"/>
                </a:solidFill>
              </a:rPr>
              <a:t>, 2547) 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ผลการดำเนินงานขององค์กร (</a:t>
            </a:r>
            <a:r>
              <a:rPr lang="en-US" dirty="0">
                <a:solidFill>
                  <a:srgbClr val="FF0000"/>
                </a:solidFill>
              </a:rPr>
              <a:t>Burke and Litwin,1992) 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การวัด ผลการดำเนินงานขององค์กร (</a:t>
            </a:r>
            <a:r>
              <a:rPr lang="en-US" dirty="0" err="1">
                <a:solidFill>
                  <a:srgbClr val="FF0000"/>
                </a:solidFill>
              </a:rPr>
              <a:t>Kurniawan</a:t>
            </a:r>
            <a:r>
              <a:rPr lang="en-US" dirty="0">
                <a:solidFill>
                  <a:srgbClr val="FF0000"/>
                </a:solidFill>
              </a:rPr>
              <a:t> et al., 2020) + …….</a:t>
            </a:r>
          </a:p>
          <a:p>
            <a:r>
              <a:rPr lang="en-US" dirty="0">
                <a:solidFill>
                  <a:srgbClr val="FF0000"/>
                </a:solidFill>
              </a:rPr>
              <a:t>2. </a:t>
            </a:r>
            <a:r>
              <a:rPr lang="th-TH" dirty="0">
                <a:solidFill>
                  <a:srgbClr val="FF0000"/>
                </a:solidFill>
              </a:rPr>
              <a:t>การปฏิบัติด้านการจัดการ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พลายเชนสีเขียว </a:t>
            </a:r>
            <a:endParaRPr lang="en-US" dirty="0">
              <a:solidFill>
                <a:srgbClr val="FF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 </a:t>
            </a:r>
            <a:r>
              <a:rPr lang="en-US" dirty="0">
                <a:solidFill>
                  <a:srgbClr val="FF0000"/>
                </a:solidFill>
              </a:rPr>
              <a:t>(Lambert, 1998) 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พลายเชนสีเขียว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GB" dirty="0" err="1">
                <a:solidFill>
                  <a:srgbClr val="FF0000"/>
                </a:solidFill>
              </a:rPr>
              <a:t>Sarkis</a:t>
            </a:r>
            <a:r>
              <a:rPr lang="en-US" dirty="0">
                <a:solidFill>
                  <a:srgbClr val="FF0000"/>
                </a:solidFill>
              </a:rPr>
              <a:t> et al.</a:t>
            </a:r>
            <a:r>
              <a:rPr lang="en-GB" dirty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2011</a:t>
            </a:r>
            <a:r>
              <a:rPr lang="th-TH" dirty="0">
                <a:solidFill>
                  <a:srgbClr val="FF0000"/>
                </a:solidFill>
              </a:rPr>
              <a:t>) </a:t>
            </a:r>
            <a:r>
              <a:rPr lang="en-US" dirty="0">
                <a:solidFill>
                  <a:srgbClr val="FF0000"/>
                </a:solidFill>
              </a:rPr>
              <a:t>+ …….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th-TH" dirty="0">
                <a:solidFill>
                  <a:srgbClr val="FF0000"/>
                </a:solidFill>
              </a:rPr>
              <a:t>องค์ประกอบของการจัดการ</a:t>
            </a:r>
            <a:r>
              <a:rPr lang="th-TH" dirty="0" err="1">
                <a:solidFill>
                  <a:srgbClr val="FF0000"/>
                </a:solidFill>
              </a:rPr>
              <a:t>ซัพ</a:t>
            </a:r>
            <a:r>
              <a:rPr lang="th-TH" dirty="0">
                <a:solidFill>
                  <a:srgbClr val="FF0000"/>
                </a:solidFill>
              </a:rPr>
              <a:t>พลายเชนสีเขียว</a:t>
            </a:r>
            <a:r>
              <a:rPr lang="en-US" dirty="0">
                <a:solidFill>
                  <a:srgbClr val="FF0000"/>
                </a:solidFill>
              </a:rPr>
              <a:t> (Teixeira et al., 2016) + …….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5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  <a:endParaRPr lang="th-TH" dirty="0"/>
          </a:p>
        </p:txBody>
      </p:sp>
      <p:sp>
        <p:nvSpPr>
          <p:cNvPr id="3" name="TextBox 2"/>
          <p:cNvSpPr txBox="1"/>
          <p:nvPr/>
        </p:nvSpPr>
        <p:spPr>
          <a:xfrm>
            <a:off x="1067963" y="1409991"/>
            <a:ext cx="7035994" cy="362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ให้ </a:t>
            </a:r>
            <a:r>
              <a:rPr lang="th-TH" dirty="0" err="1"/>
              <a:t>นศ</a:t>
            </a:r>
            <a:r>
              <a:rPr lang="th-TH" dirty="0"/>
              <a:t>. ระบุแนวคิดและทฤษฎีที่จะนำมาใส่ในวิทยานิพนธ์ โดยให้ระบุแหล่งที่มาด้วย</a:t>
            </a:r>
          </a:p>
          <a:p>
            <a:r>
              <a:rPr lang="th-TH" b="1" dirty="0"/>
              <a:t>ตัวอย่าง</a:t>
            </a:r>
            <a:endParaRPr lang="en-US" dirty="0"/>
          </a:p>
          <a:p>
            <a:r>
              <a:rPr lang="th-TH" b="1" dirty="0">
                <a:solidFill>
                  <a:srgbClr val="FF0000"/>
                </a:solidFill>
              </a:rPr>
              <a:t>รายการอ้างอิง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th-TH" dirty="0">
                <a:solidFill>
                  <a:srgbClr val="FF0000"/>
                </a:solidFill>
              </a:rPr>
              <a:t>อัมพาพร จินดามุข </a:t>
            </a:r>
            <a:r>
              <a:rPr lang="en-US" dirty="0">
                <a:solidFill>
                  <a:srgbClr val="FF0000"/>
                </a:solidFill>
              </a:rPr>
              <a:t>(2547). </a:t>
            </a:r>
            <a:r>
              <a:rPr lang="th-TH" b="1" dirty="0">
                <a:solidFill>
                  <a:srgbClr val="FF0000"/>
                </a:solidFill>
              </a:rPr>
              <a:t>ความสัมพันธ์ระหว่างแนวทางการดำเนินธุรกิจที่มุ่งเน้นการประกอบการและมุ่งเน้นการตลาดต่อผลประกอบการของวิสาหกิจขนาดกลางและขนาดย่อม.</a:t>
            </a:r>
            <a:r>
              <a:rPr lang="th-TH" dirty="0">
                <a:solidFill>
                  <a:srgbClr val="FF0000"/>
                </a:solidFill>
              </a:rPr>
              <a:t> งานวิจัย. มหาวิทยาลัยมหาสารคาม.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Burke, W. W. &amp; </a:t>
            </a:r>
            <a:r>
              <a:rPr lang="en-US" dirty="0" err="1">
                <a:solidFill>
                  <a:srgbClr val="FF0000"/>
                </a:solidFill>
              </a:rPr>
              <a:t>Litwin</a:t>
            </a:r>
            <a:r>
              <a:rPr lang="en-US" dirty="0">
                <a:solidFill>
                  <a:srgbClr val="FF0000"/>
                </a:solidFill>
              </a:rPr>
              <a:t>, G</a:t>
            </a:r>
            <a:r>
              <a:rPr lang="th-TH" dirty="0">
                <a:solidFill>
                  <a:srgbClr val="FF0000"/>
                </a:solidFill>
              </a:rPr>
              <a:t>.</a:t>
            </a:r>
            <a:r>
              <a:rPr lang="en-US" dirty="0">
                <a:solidFill>
                  <a:srgbClr val="FF0000"/>
                </a:solidFill>
              </a:rPr>
              <a:t>H. (1992). A Causal Model of </a:t>
            </a:r>
            <a:r>
              <a:rPr lang="en-US" dirty="0" err="1">
                <a:solidFill>
                  <a:srgbClr val="FF0000"/>
                </a:solidFill>
              </a:rPr>
              <a:t>Organisation</a:t>
            </a:r>
            <a:r>
              <a:rPr lang="en-US" dirty="0">
                <a:solidFill>
                  <a:srgbClr val="FF0000"/>
                </a:solidFill>
              </a:rPr>
              <a:t> Performance and Change. </a:t>
            </a:r>
            <a:r>
              <a:rPr lang="en-US" b="1" dirty="0">
                <a:solidFill>
                  <a:srgbClr val="FF0000"/>
                </a:solidFill>
              </a:rPr>
              <a:t>Journal of Management, 18</a:t>
            </a:r>
            <a:r>
              <a:rPr lang="en-US" dirty="0">
                <a:solidFill>
                  <a:srgbClr val="FF0000"/>
                </a:solidFill>
              </a:rPr>
              <a:t>(3), 523–545.</a:t>
            </a:r>
          </a:p>
          <a:p>
            <a:r>
              <a:rPr lang="th-TH" dirty="0">
                <a:solidFill>
                  <a:srgbClr val="FF0000"/>
                </a:solidFill>
              </a:rPr>
              <a:t> 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Kurniawan</a:t>
            </a:r>
            <a:r>
              <a:rPr lang="en-US" dirty="0">
                <a:solidFill>
                  <a:srgbClr val="FF0000"/>
                </a:solidFill>
              </a:rPr>
              <a:t>, R., </a:t>
            </a:r>
            <a:r>
              <a:rPr lang="en-US" dirty="0" err="1">
                <a:solidFill>
                  <a:srgbClr val="FF0000"/>
                </a:solidFill>
              </a:rPr>
              <a:t>Budiastuti</a:t>
            </a:r>
            <a:r>
              <a:rPr lang="en-US" dirty="0">
                <a:solidFill>
                  <a:srgbClr val="FF0000"/>
                </a:solidFill>
              </a:rPr>
              <a:t>, D., </a:t>
            </a:r>
            <a:r>
              <a:rPr lang="en-US" dirty="0" err="1">
                <a:solidFill>
                  <a:srgbClr val="FF0000"/>
                </a:solidFill>
              </a:rPr>
              <a:t>Hamsal</a:t>
            </a:r>
            <a:r>
              <a:rPr lang="en-US" dirty="0">
                <a:solidFill>
                  <a:srgbClr val="FF0000"/>
                </a:solidFill>
              </a:rPr>
              <a:t>, M., &amp; </a:t>
            </a:r>
            <a:r>
              <a:rPr lang="en-US" dirty="0" err="1">
                <a:solidFill>
                  <a:srgbClr val="FF0000"/>
                </a:solidFill>
              </a:rPr>
              <a:t>Kosasih</a:t>
            </a:r>
            <a:r>
              <a:rPr lang="en-US" dirty="0">
                <a:solidFill>
                  <a:srgbClr val="FF0000"/>
                </a:solidFill>
              </a:rPr>
              <a:t>, W. (2020). Networking capability and firm performance: the mediating role of market orientation and business process agility. </a:t>
            </a:r>
            <a:r>
              <a:rPr lang="en-US" b="1" dirty="0">
                <a:solidFill>
                  <a:srgbClr val="FF0000"/>
                </a:solidFill>
              </a:rPr>
              <a:t>Journal of Business &amp; Industrial Marketing,</a:t>
            </a:r>
            <a:r>
              <a:rPr lang="en-US" dirty="0">
                <a:solidFill>
                  <a:srgbClr val="FF0000"/>
                </a:solidFill>
              </a:rPr>
              <a:t> https://doi.org/10.1108/JBIM-01-2020-.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460570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2" name="Google Shape;6032;p77"/>
          <p:cNvSpPr txBox="1">
            <a:spLocks noGrp="1"/>
          </p:cNvSpPr>
          <p:nvPr>
            <p:ph type="title"/>
          </p:nvPr>
        </p:nvSpPr>
        <p:spPr>
          <a:xfrm>
            <a:off x="540000" y="971550"/>
            <a:ext cx="4568895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th-TH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</a:t>
            </a:r>
            <a:endParaRPr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A99BE-E60C-44A1-ACB2-8C7AD72A713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93191" y="1661020"/>
            <a:ext cx="6846507" cy="2581350"/>
          </a:xfrm>
        </p:spPr>
        <p:txBody>
          <a:bodyPr/>
          <a:lstStyle/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วัชราภรณ์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(2556),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วิจัยธุรกิจยุคใหม่</a:t>
            </a: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กิตติพันธ์ คงสวัสดิ์เกียรติ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(2554),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ระเบียบวิธีวิจัยทางธุรกิจ</a:t>
            </a:r>
            <a:endParaRPr lang="en-US" sz="16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  <a:p>
            <a:r>
              <a:rPr lang="en-US" sz="1600" dirty="0">
                <a:latin typeface="TH Niramit AS" panose="02000506000000020004" pitchFamily="2" charset="-34"/>
                <a:cs typeface="TH Niramit AS" panose="02000506000000020004" pitchFamily="2" charset="-34"/>
              </a:rPr>
              <a:t>https://sites.google.com/site/laddawansomeran/%E0%B8%AB%E0%B8%99%E0%B8%A7%E0%B8%A2%E0%B8%97-3?authuser=0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13E219-1AA5-4BD4-AE32-6E1993095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445" y="3011648"/>
            <a:ext cx="1358363" cy="18046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6F960A-5427-4681-93E0-C8AE7F77B1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2446" y="896049"/>
            <a:ext cx="1358362" cy="19804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548B6-054B-44E2-B165-6AADEC5F74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1234" y="3011647"/>
            <a:ext cx="1332816" cy="180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19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616200" y="1277368"/>
            <a:ext cx="3264000" cy="2631407"/>
          </a:xfrm>
        </p:spPr>
        <p:txBody>
          <a:bodyPr/>
          <a:lstStyle/>
          <a:p>
            <a:r>
              <a:rPr lang="th-TH" sz="2400" dirty="0"/>
              <a:t>แนวคิดและทฤษฏี</a:t>
            </a:r>
          </a:p>
          <a:p>
            <a:r>
              <a:rPr lang="th-TH" sz="2400" dirty="0"/>
              <a:t>งานวิจัยที่เกี่ยวข้อง</a:t>
            </a:r>
          </a:p>
          <a:p>
            <a:r>
              <a:rPr lang="th-TH" sz="2400" dirty="0"/>
              <a:t>กรอบแนวคิดการวิจัย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62069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FD08C7-A174-46C7-9B26-35E44D084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0598" y="770485"/>
            <a:ext cx="8551024" cy="1935300"/>
          </a:xfrm>
        </p:spPr>
        <p:txBody>
          <a:bodyPr/>
          <a:lstStyle/>
          <a:p>
            <a:pPr marL="152400" indent="0" algn="thaiDist">
              <a:lnSpc>
                <a:spcPct val="150000"/>
              </a:lnSpc>
              <a:buNone/>
            </a:pPr>
            <a:r>
              <a:rPr lang="th-TH" sz="2400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	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การทบทวนวรรณกรรมที่เกี่ยวข้องกับงานวิจัยธุรกิจ 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หมายถึง การเรียบเรียงเนื้อหา แนวคิด และทฤษฎี ในลักษณะการ</a:t>
            </a:r>
            <a:r>
              <a:rPr lang="th-TH" sz="2400" b="1" dirty="0">
                <a:solidFill>
                  <a:schemeClr val="accent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เชื่อมโยงปรากฏการณ์ในทางธุรกิจ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ที่เกี่ยวข้องกับการวิจัยที่นักวิจัยกำลัง ศึกษาอยู่ จากแหล่งข้อมูลต่างๆ ที่ปรากฏ ทั้งที่อยู่ในรูปของสิ่งพิมพ์และไม่ได้อยู่ในรูปของสิ่งพิมพ์ เพื่อนำไปใช้ประโยชน์ในขั้นตอน ความสำคัญหรือที่มาของปัญหา ตัวแปรและสมมติฐาน การออกแบบ การวิจัย ระเบียบวิธีวิจัย และการอภิปรายผล หรือกล่าวอีกนัยหนึ่งว่าการทบทวนวรรณกรรมเพื่อนำไปใช้สนับสนุนความเป็นเหตุเป็นผลในทุกขั้นตอนของกระบวนการ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ความหมายของการทบทวนวรรณกรรม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</p:spTree>
    <p:extLst>
      <p:ext uri="{BB962C8B-B14F-4D97-AF65-F5344CB8AC3E}">
        <p14:creationId xmlns:p14="http://schemas.microsoft.com/office/powerpoint/2010/main" val="4267289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677DC-D38D-4AE4-8953-1C8DA53F2A1D}"/>
              </a:ext>
            </a:extLst>
          </p:cNvPr>
          <p:cNvSpPr txBox="1"/>
          <p:nvPr/>
        </p:nvSpPr>
        <p:spPr>
          <a:xfrm>
            <a:off x="353890" y="997922"/>
            <a:ext cx="8571996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1. </a:t>
            </a:r>
            <a:r>
              <a:rPr lang="en-US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เพื่อสืบค้นข้อมูลที่เกี่ยวข้องกับปัญหาการวิจัย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ที่ผู้วิจัยสนใจศึกษา 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ว่าปัญหาการวิจัยที่ผู้วิจัย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สนใจศึกษานั้น</a:t>
            </a:r>
            <a:r>
              <a:rPr lang="en-US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มีนักวิชาการ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หรือนักวิจัยคนอื่นๆศึกษาไว้แล้วหรือไม่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อย่างไร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หรือถ้าหากมีนักวิจัย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ศึกษาแล้วแต่ยังมีประเด็นที่เป็นปัญหาที่ควรต้องศึกษาต่อยอดได้</a:t>
            </a:r>
            <a:r>
              <a:rPr lang="en-US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 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นักวิจัยก็สามารถท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การวิจัยได้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ดังนั้นการสืบค้นข้อมูลในส่วนนี้เพื่อป้องกันการท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ำ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วิจัยซ</a:t>
            </a:r>
            <a:r>
              <a:rPr lang="th-TH" sz="2400" dirty="0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้ำ</a:t>
            </a:r>
            <a:r>
              <a:rPr lang="en-US" sz="2400" dirty="0" err="1">
                <a:solidFill>
                  <a:schemeClr val="tx1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ซ้อนในปัญหา</a:t>
            </a:r>
            <a:r>
              <a:rPr lang="en-US" sz="2400" dirty="0" err="1">
                <a:latin typeface="TH Niramit AS" panose="02000506000000020004" pitchFamily="2" charset="-34"/>
                <a:cs typeface="TH Niramit AS" panose="02000506000000020004" pitchFamily="2" charset="-34"/>
              </a:rPr>
              <a:t>เดียวกัน</a:t>
            </a:r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th-TH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2. 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เพื่อรวบรวมและวิเคราะห์ผลการวิจัยที่เกี่ยวข้องกับตัวแปร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วิจัยสนใจศึกษา เพื่อรวบรวมและวิเคราะห์ผลการวิจัยว่างานวิจัยเรื่องอื่นที่นักวิจัยท่านอื่นทำวิจัยไว้ เกี่ยวข้องกับตัวแปรใดบ้างเป็นตัวแปรที่ใกล้เคียงกับตัวแปรที่ผู้วิจัยกำลังจะศึกษาหรือไม่อย่างไร และนักวิจัยท่านอื่นมีเครื่องมือ วัดตัวแปรที่ศึกษาอย่างไรบ้าง ผู้วิจัยจะได้นำมาใช้ประโยชน์สำหรับการเลือกตัวแปรที่เหมาะสม และ การกำหนดสมมติฐานในงานวิจัยและเหตุผลสนับสนุนในการเลือกตัวแปรต่อไป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32030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677DC-D38D-4AE4-8953-1C8DA53F2A1D}"/>
              </a:ext>
            </a:extLst>
          </p:cNvPr>
          <p:cNvSpPr txBox="1"/>
          <p:nvPr/>
        </p:nvSpPr>
        <p:spPr>
          <a:xfrm>
            <a:off x="281419" y="1037801"/>
            <a:ext cx="870319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3. 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เพื่อศึกษาว่าแนวคิดหรือทฤษฎีใด เหมาะสำหรับใช้สนับสนุนสมมติฐานการวิจัยหรือใช้</a:t>
            </a:r>
          </a:p>
          <a:p>
            <a:pPr algn="ju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อธิบายปัญหาการวิจัย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ที่ผู้วิจัยสนใจศึกษา เพราะแนวคิดหรือทฤษฎีที่ปรากฏอยู่ในปัจจุบันมีหลาย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แนวคิดแต่ละแนวคิดมีพื้นฐานที่มาที่แตกต่างกัน ทั้งนี้หากผู้วิจัยเลือกแนวคิดใดแนวคิดหนึ่งมาใช้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ในงานวิจัย หรือสนับสนุนสมมติฐานก็สามารถให้เหตุผลในการเลือกแนวคิดนั้นได้ถูกต้องตามหลัก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วิชาการ การวิจัยธุรกิจจึงควรเน้นศึกษาแนวคิด ทฤษฎีที่ใช้ในการบริหารจัดการทางธุรกิจหรือแนวคิด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ที่เป็นศาสตร์ที่อยู่ใกล้เคียงกับศาสตร์ทางด้านบริหารธุรกิจเป็นสำคัญ</a:t>
            </a:r>
          </a:p>
          <a:p>
            <a:pPr algn="ju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4. 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เพื่อรวบรวมแนวคิด ทฤษฎี และงานวิจัยที่เกี่ยวข้องสำหรับการอภิปรายผล หรือสนับสนุน</a:t>
            </a:r>
          </a:p>
          <a:p>
            <a:pPr algn="just"/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การค้นพบในงานวิจัยที่สอดคล้องหรือขัดแย้งกับนักวิจัยคนอื่น 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ทบทวนวรรณกรรมที่หลากหลายจะทำให้นักวิจัยอภิปรายผลได้ลุ่มลึก บ่งบอกถึงความสามารถทางวิชาการที่กว้างขวางและลึกซึ้ง เป็นลำดับ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29181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จุดมุ่งหมายของการทบทวนวรรณกรรม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F677DC-D38D-4AE4-8953-1C8DA53F2A1D}"/>
              </a:ext>
            </a:extLst>
          </p:cNvPr>
          <p:cNvSpPr txBox="1"/>
          <p:nvPr/>
        </p:nvSpPr>
        <p:spPr>
          <a:xfrm>
            <a:off x="522000" y="1602254"/>
            <a:ext cx="81000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5. </a:t>
            </a:r>
            <a:r>
              <a:rPr lang="th-TH" sz="2400" b="1" dirty="0">
                <a:solidFill>
                  <a:srgbClr val="00B0F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เพื่อศึกษาวิธีดำเนินการวิจัย ระเบียบวิธีวิจัย ประชากรที่ศึกษา ขนาดของกลุ่มตัวอย่าง เครื่องมือวิจัย วิธีการเก็บรวบรวมข้อมูลและสถิติที่ใช้ในการวิเคราะห์ข้อมูล จุดอ่อนและจุดแข็งของงานวิจัยแต่ละเรื่องในประเด็นปัญหาและชื่อเรื่องวิจัยที่ใกล้เคียงกัน </a:t>
            </a:r>
            <a:r>
              <a:rPr lang="th-TH" sz="2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ใช้ประโยชน์ในการออกแบบงานวิจัยให้เหมาะสมกับปัญหาการวิจัยที่ผู้วิจัยสนใจศึกษา จะช่วยให้งานวิจัยของผู้วิจัยมีระเบียบวิธีที่เหมาะสม</a:t>
            </a:r>
            <a:endParaRPr lang="en-US" sz="2400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05247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>
            <a:extLst>
              <a:ext uri="{FF2B5EF4-FFF2-40B4-BE49-F238E27FC236}">
                <a16:creationId xmlns:a16="http://schemas.microsoft.com/office/drawing/2014/main" id="{1AB3FC35-466D-4C7A-8047-D5F1974BCBDF}"/>
              </a:ext>
            </a:extLst>
          </p:cNvPr>
          <p:cNvSpPr txBox="1">
            <a:spLocks/>
          </p:cNvSpPr>
          <p:nvPr/>
        </p:nvSpPr>
        <p:spPr>
          <a:xfrm>
            <a:off x="456110" y="197785"/>
            <a:ext cx="8100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Be Vietnam ExtraBold"/>
              <a:buNone/>
              <a:defRPr sz="4100" b="0" i="0" u="none" strike="noStrike" cap="none">
                <a:solidFill>
                  <a:srgbClr val="000000"/>
                </a:solidFill>
                <a:latin typeface="Be Vietnam ExtraBold"/>
                <a:ea typeface="Be Vietnam ExtraBold"/>
                <a:cs typeface="Be Vietnam ExtraBold"/>
                <a:sym typeface="Be Vietnam ExtraBold"/>
              </a:defRPr>
            </a:lvl9pPr>
          </a:lstStyle>
          <a:p>
            <a:pPr algn="l"/>
            <a:r>
              <a:rPr lang="th-TH" sz="4400" b="1" dirty="0">
                <a:latin typeface="TH Niramit AS" panose="02000506000000020004" pitchFamily="2" charset="-34"/>
                <a:cs typeface="TH Niramit AS" panose="02000506000000020004" pitchFamily="2" charset="-34"/>
              </a:rPr>
              <a:t>ประโยชน์ของการทบทวนวรรณกรรม</a:t>
            </a:r>
            <a:endParaRPr lang="en-US" sz="44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B68B75-B0A7-439F-92BD-0E4548677E55}"/>
              </a:ext>
            </a:extLst>
          </p:cNvPr>
          <p:cNvSpPr txBox="1"/>
          <p:nvPr/>
        </p:nvSpPr>
        <p:spPr>
          <a:xfrm>
            <a:off x="72200" y="4860679"/>
            <a:ext cx="36860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H Niramit AS" panose="02000506000000020004" pitchFamily="2" charset="-34"/>
                <a:cs typeface="TH Niramit AS" panose="02000506000000020004" pitchFamily="2" charset="-34"/>
              </a:rPr>
              <a:t>Source: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สุภาวดี ขุนทองจันทร์ </a:t>
            </a:r>
            <a:r>
              <a:rPr lang="en-US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(2560), </a:t>
            </a:r>
            <a:r>
              <a:rPr lang="th-TH" sz="1400" dirty="0">
                <a:latin typeface="TH Niramit AS" panose="02000506000000020004" pitchFamily="2" charset="-34"/>
                <a:cs typeface="TH Niramit AS" panose="02000506000000020004" pitchFamily="2" charset="-34"/>
              </a:rPr>
              <a:t>การวิจัยธุรกิจ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844499-41AB-4018-A920-F7560E0B077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4939" y="888015"/>
            <a:ext cx="6914369" cy="385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552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0.18.2.1721"/>
  <p:tag name="SLIDO_PRESENTATION_ID" val="00000000-0000-0000-0000-000000000000"/>
  <p:tag name="SLIDO_EVENT_UUID" val="2cf74d7e-0735-4ea1-b97e-97987c04809e"/>
  <p:tag name="SLIDO_EVENT_SECTION_UUID" val="691fbfb0-b9ba-412f-8e92-c2cd03223fae"/>
</p:tagLst>
</file>

<file path=ppt/theme/theme1.xml><?xml version="1.0" encoding="utf-8"?>
<a:theme xmlns:a="http://schemas.openxmlformats.org/drawingml/2006/main" name="Isometric SEO Strategy by Slidesgo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F3F3F3"/>
      </a:lt2>
      <a:accent1>
        <a:srgbClr val="FFC100"/>
      </a:accent1>
      <a:accent2>
        <a:srgbClr val="000000"/>
      </a:accent2>
      <a:accent3>
        <a:srgbClr val="434343"/>
      </a:accent3>
      <a:accent4>
        <a:srgbClr val="F3F3F3"/>
      </a:accent4>
      <a:accent5>
        <a:srgbClr val="FFC100"/>
      </a:accent5>
      <a:accent6>
        <a:srgbClr val="00000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llege Newsletter by Slidesgo">
  <a:themeElements>
    <a:clrScheme name="Simple Light">
      <a:dk1>
        <a:srgbClr val="324788"/>
      </a:dk1>
      <a:lt1>
        <a:srgbClr val="F5FBFB"/>
      </a:lt1>
      <a:dk2>
        <a:srgbClr val="595959"/>
      </a:dk2>
      <a:lt2>
        <a:srgbClr val="E2ECFF"/>
      </a:lt2>
      <a:accent1>
        <a:srgbClr val="71B4FD"/>
      </a:accent1>
      <a:accent2>
        <a:srgbClr val="F7D990"/>
      </a:accent2>
      <a:accent3>
        <a:srgbClr val="674EA7"/>
      </a:accent3>
      <a:accent4>
        <a:srgbClr val="FF2283"/>
      </a:accent4>
      <a:accent5>
        <a:srgbClr val="589CE6"/>
      </a:accent5>
      <a:accent6>
        <a:srgbClr val="90C4FE"/>
      </a:accent6>
      <a:hlink>
        <a:srgbClr val="3247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4924</TotalTime>
  <Words>3417</Words>
  <Application>Microsoft Office PowerPoint</Application>
  <PresentationFormat>On-screen Show (16:9)</PresentationFormat>
  <Paragraphs>180</Paragraphs>
  <Slides>32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Be Vietnam ExtraBold</vt:lpstr>
      <vt:lpstr>Arial</vt:lpstr>
      <vt:lpstr>Raleway Thin</vt:lpstr>
      <vt:lpstr>TH Niramit AS</vt:lpstr>
      <vt:lpstr>Libre Franklin</vt:lpstr>
      <vt:lpstr>Dosis ExtraLight</vt:lpstr>
      <vt:lpstr>Libre Franklin Thin</vt:lpstr>
      <vt:lpstr>Fira Sans Extra Condensed Medium</vt:lpstr>
      <vt:lpstr>Nunito Light</vt:lpstr>
      <vt:lpstr>Isometric SEO Strategy by Slidesgo</vt:lpstr>
      <vt:lpstr>College Newsletter by Slidesgo</vt:lpstr>
      <vt:lpstr>การวิจัยเชิงธุรกิจด้านโลจิสติกส์และซัพพลายเชน Business Research on Logistics and Supply Chain </vt:lpstr>
      <vt:lpstr>การศึกษาเอกสารและวรรณกรรมที่เกี่ยวข้อง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ขั้นตอนการทบทวนวรรณกรรม</vt:lpstr>
      <vt:lpstr>ขั้นตอนการทบทวนวรรณกรรม</vt:lpstr>
      <vt:lpstr>ขั้นตอนการทบทวนวรรณกรรม</vt:lpstr>
      <vt:lpstr>PowerPoint Presentation</vt:lpstr>
      <vt:lpstr>PowerPoint Presentation</vt:lpstr>
      <vt:lpstr>PowerPoint Presentation</vt:lpstr>
      <vt:lpstr>PowerPoint Presentation</vt:lpstr>
      <vt:lpstr>การสืบค้นงานวิจัย</vt:lpstr>
      <vt:lpstr>PowerPoint Presentation</vt:lpstr>
      <vt:lpstr>PowerPoint Presentation</vt:lpstr>
      <vt:lpstr>การเขียนอ้างอิง</vt:lpstr>
      <vt:lpstr>อ้างอิง APA</vt:lpstr>
      <vt:lpstr>การตรวจสอบความสมบูรณ์ของการทบทวนวรรณกรรมที่เกี่ยวข้องกับการวิจัย</vt:lpstr>
      <vt:lpstr>Assignment</vt:lpstr>
      <vt:lpstr>Assignment</vt:lpstr>
      <vt:lpstr>เอกสารอ้างอิง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Research</dc:title>
  <dc:creator>KARNNAPAT</dc:creator>
  <cp:lastModifiedBy>Worathep  Narkwong</cp:lastModifiedBy>
  <cp:revision>92</cp:revision>
  <dcterms:modified xsi:type="dcterms:W3CDTF">2024-09-10T06:29:02Z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0.18.2.1721</vt:lpwstr>
  </property>
</Properties>
</file>