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60" r:id="rId7"/>
    <p:sldId id="261" r:id="rId8"/>
    <p:sldId id="263" r:id="rId9"/>
    <p:sldId id="262" r:id="rId10"/>
    <p:sldId id="277" r:id="rId11"/>
    <p:sldId id="278" r:id="rId12"/>
    <p:sldId id="27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hnschrift" panose="020B0502040204020203" pitchFamily="34" charset="0"/>
              </a:rPr>
              <a:t>What is Football Agent?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Parinya k.</a:t>
            </a:r>
          </a:p>
          <a:p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Thai Football Agent </a:t>
            </a:r>
            <a:r>
              <a:rPr lang="en-US" sz="2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Co.,Ltd</a:t>
            </a:r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4D6926-5C22-49D0-B848-B93BD972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6" y="1075764"/>
            <a:ext cx="4274087" cy="46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CB18-6416-4B91-B907-41C2FDD2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จะเป็นฟุตบอลเอเจ้นท์ได้อย่างไร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315971-ECCC-481C-9391-0986CBE7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592" y="2072339"/>
            <a:ext cx="7210816" cy="42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A19E4-6E5D-4BF4-88E5-167055B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91" y="34675"/>
            <a:ext cx="8177184" cy="491832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FFFFFF"/>
                </a:solidFill>
              </a:rPr>
              <a:t>นักฟุตบอลต้องการเอเจ้นท์ จริงๆใช่ไหม</a:t>
            </a:r>
            <a:r>
              <a:rPr lang="en-US" sz="3200" b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A68B-0CC6-45DC-8E75-0A3D3FE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ฟุตบอลเอเจ้นท์คือใคร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4371-6836-453E-8D1E-C2F89E1C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5429026" cy="3760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600" dirty="0">
                <a:solidFill>
                  <a:srgbClr val="7030A0"/>
                </a:solidFill>
              </a:rPr>
              <a:t>ตัวแทน (</a:t>
            </a:r>
            <a:r>
              <a:rPr lang="en-US" sz="3600" dirty="0">
                <a:solidFill>
                  <a:srgbClr val="7030A0"/>
                </a:solidFill>
              </a:rPr>
              <a:t>Agent) </a:t>
            </a:r>
            <a:r>
              <a:rPr lang="th-TH" sz="3600" dirty="0"/>
              <a:t>คือบุคคลที่ได้รับอำนาจทางกฎหมายให้ดำเนินการแทนบุคคลอื่น โดยรับผิดชอบการเจรจาสัญญาจ้างงาน และค้นหาสโมสรให้กับนักกีฬา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36EB2-5FC9-4190-A170-625AEC38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93" y="2154788"/>
            <a:ext cx="4930788" cy="3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4D06-92B4-40FF-9E4D-CC0BD3B3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ฟุตบอลเอเจ้นท์คือใคร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5E726C-B613-4B39-BF0D-047FD56F29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1901" y="1590346"/>
            <a:ext cx="10288394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บุคคลที่ทำหน้าที่เป็น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ตัวแทน เ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จรจาสัญญาจ้างงานในนามของ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สโมสร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altLang="en-US" sz="3600" dirty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เป็น</a:t>
            </a:r>
            <a:r>
              <a:rPr lang="th-TH" altLang="en-US" sz="3600" dirty="0">
                <a:solidFill>
                  <a:schemeClr val="accent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ตัวแทน</a:t>
            </a:r>
            <a:r>
              <a:rPr lang="th-TH" altLang="en-US" sz="3600" dirty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หรือ </a:t>
            </a:r>
            <a:r>
              <a:rPr lang="th-TH" altLang="en-US" sz="3600" dirty="0">
                <a:solidFill>
                  <a:schemeClr val="accent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ตัวกลาง</a:t>
            </a:r>
            <a:r>
              <a:rPr lang="th-TH" altLang="en-US" sz="3600" dirty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ที่แนะนำ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นักกีฬา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จากสโมสรหนึ่ง ไปยังอีกสโมสรหนึ่ง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และทำหน้าที่เป็นตัวแทนของ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สโมสรหนึ่ง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ในการเจรจากับอีก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สโมสรหนึ่ง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007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CD6C-52BE-4A3B-832A-ED57590A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ใครสามารถเป็นเอเจ้นท์ได้บ้าง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A4E9-D7F7-4EF6-A023-49948FE5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8423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Angsana New"/>
              </a:rPr>
              <a:t>-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+mn-ea"/>
                <a:cs typeface="Angsana New"/>
              </a:rPr>
              <a:t>ผู้จัดการส่วนตัว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+mn-ea"/>
                <a:cs typeface="Angsana New"/>
              </a:rPr>
              <a:t>	       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+mn-ea"/>
                <a:cs typeface="Angsana New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Angsana New"/>
              </a:rPr>
              <a:t>- </a:t>
            </a:r>
            <a:r>
              <a:rPr lang="th-TH" sz="3600" b="1" kern="0" dirty="0">
                <a:solidFill>
                  <a:srgbClr val="00B0F0"/>
                </a:solidFill>
                <a:cs typeface="Angsana New"/>
              </a:rPr>
              <a:t>ครอบครัว ผู้ปกครอง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Angsana New"/>
              </a:rPr>
              <a:t>	      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+mn-ea"/>
                <a:cs typeface="Angsana New"/>
              </a:rPr>
              <a:t>-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+mn-ea"/>
                <a:cs typeface="Angsana New"/>
              </a:rPr>
              <a:t>คู่สมรส	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Angsana New"/>
              </a:rPr>
              <a:t>		 -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ea typeface="+mn-ea"/>
                <a:cs typeface="Angsana New"/>
              </a:rPr>
              <a:t>เพื่อน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ea typeface="+mn-ea"/>
              <a:cs typeface="Angsana New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ea typeface="+mn-ea"/>
                <a:cs typeface="Angsana New"/>
              </a:rPr>
              <a:t>- </a:t>
            </a:r>
            <a:r>
              <a:rPr lang="th-TH" sz="3600" b="1" kern="0" dirty="0">
                <a:solidFill>
                  <a:srgbClr val="7030A0"/>
                </a:solidFill>
                <a:cs typeface="Angsana New"/>
              </a:rPr>
              <a:t>โค้ช	</a:t>
            </a:r>
            <a:r>
              <a:rPr lang="th-TH" sz="3600" b="1" kern="0" dirty="0">
                <a:solidFill>
                  <a:schemeClr val="tx1"/>
                </a:solidFill>
                <a:cs typeface="Angsana New"/>
              </a:rPr>
              <a:t>			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+mn-ea"/>
                <a:cs typeface="Angsana New"/>
              </a:rPr>
              <a:t>- </a:t>
            </a:r>
            <a:r>
              <a:rPr lang="th-TH" sz="3600" b="1" kern="0" dirty="0">
                <a:solidFill>
                  <a:srgbClr val="00B050"/>
                </a:solidFill>
                <a:cs typeface="Angsana New"/>
              </a:rPr>
              <a:t>เจ้าหน้าที่สมาคม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cs typeface="Angsana New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ea typeface="+mn-ea"/>
                <a:cs typeface="Angsana New"/>
              </a:rPr>
              <a:t>-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ea typeface="+mn-ea"/>
                <a:cs typeface="Angsana New"/>
              </a:rPr>
              <a:t>นักกฏหมาย	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Angsana New"/>
              </a:rPr>
              <a:t>	  	- 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+mn-ea"/>
                <a:cs typeface="Angsana New"/>
              </a:rPr>
              <a:t>นักบัญชี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ea typeface="+mn-ea"/>
              <a:cs typeface="Angsana New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4ECF-65CB-4129-8BC3-5752E2AD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827" y="2108201"/>
            <a:ext cx="4084232" cy="40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005A-230F-4D20-92BD-91B6A2EC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3167"/>
            <a:ext cx="10058400" cy="1821598"/>
          </a:xfrm>
        </p:spPr>
        <p:txBody>
          <a:bodyPr>
            <a:noAutofit/>
          </a:bodyPr>
          <a:lstStyle/>
          <a:p>
            <a:r>
              <a:rPr lang="th-TH" sz="4000" dirty="0">
                <a:solidFill>
                  <a:srgbClr val="0070C0"/>
                </a:solidFill>
                <a:latin typeface="+mn-lt"/>
              </a:rPr>
              <a:t>หน้าที่ของเอเจ้นท์ </a:t>
            </a:r>
            <a:endParaRPr lang="en-US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3573-1B22-4A6C-B59E-00070EA2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606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5100" b="0" i="0" dirty="0">
                <a:solidFill>
                  <a:srgbClr val="7030A0"/>
                </a:solidFill>
                <a:effectLst/>
                <a:latin typeface="system-ui"/>
              </a:rPr>
              <a:t>การเจรจาสัญญา</a:t>
            </a:r>
            <a:r>
              <a:rPr lang="th-TH" sz="5100" b="0" i="0" dirty="0">
                <a:solidFill>
                  <a:srgbClr val="333333"/>
                </a:solidFill>
                <a:effectLst/>
                <a:latin typeface="system-ui"/>
              </a:rPr>
              <a:t>				</a:t>
            </a:r>
            <a:r>
              <a:rPr lang="th-TH" sz="5100" b="0" i="0" dirty="0">
                <a:solidFill>
                  <a:srgbClr val="00B050"/>
                </a:solidFill>
                <a:effectLst/>
                <a:latin typeface="system-ui"/>
              </a:rPr>
              <a:t>ค้นหาทีม </a:t>
            </a:r>
          </a:p>
          <a:p>
            <a:pPr marL="0" indent="0">
              <a:buNone/>
            </a:pPr>
            <a:r>
              <a:rPr lang="th-TH" sz="5100" b="0" i="0" dirty="0">
                <a:solidFill>
                  <a:srgbClr val="00B0F0"/>
                </a:solidFill>
                <a:effectLst/>
                <a:latin typeface="system-ui"/>
              </a:rPr>
              <a:t>ตัวกลางในการย้ายทีม	</a:t>
            </a:r>
            <a:r>
              <a:rPr lang="th-TH" sz="5100" b="0" i="0" dirty="0">
                <a:solidFill>
                  <a:srgbClr val="333333"/>
                </a:solidFill>
                <a:effectLst/>
                <a:latin typeface="system-ui"/>
              </a:rPr>
              <a:t>			</a:t>
            </a:r>
            <a:r>
              <a:rPr lang="th-TH" sz="5100" b="0" i="0" dirty="0">
                <a:solidFill>
                  <a:schemeClr val="accent5"/>
                </a:solidFill>
                <a:effectLst/>
                <a:latin typeface="system-ui"/>
              </a:rPr>
              <a:t>การหาสปอนเซอร์และ</a:t>
            </a:r>
          </a:p>
          <a:p>
            <a:pPr marL="0" indent="0">
              <a:buNone/>
            </a:pPr>
            <a:r>
              <a:rPr lang="th-TH" sz="5100" b="0" i="0" dirty="0">
                <a:solidFill>
                  <a:schemeClr val="accent5"/>
                </a:solidFill>
                <a:effectLst/>
                <a:latin typeface="system-ui"/>
              </a:rPr>
              <a:t>ทำการตลาด</a:t>
            </a:r>
            <a:r>
              <a:rPr lang="th-TH" sz="5100" b="0" i="0" dirty="0">
                <a:solidFill>
                  <a:srgbClr val="333333"/>
                </a:solidFill>
                <a:effectLst/>
                <a:latin typeface="system-ui"/>
              </a:rPr>
              <a:t>					</a:t>
            </a:r>
            <a:r>
              <a:rPr lang="th-TH" sz="5100" b="0" i="0" dirty="0">
                <a:solidFill>
                  <a:srgbClr val="C00000"/>
                </a:solidFill>
                <a:effectLst/>
                <a:latin typeface="system-ui"/>
              </a:rPr>
              <a:t>การประชาสัมพันธ์</a:t>
            </a:r>
          </a:p>
          <a:p>
            <a:pPr marL="0" indent="0">
              <a:buNone/>
            </a:pPr>
            <a:r>
              <a:rPr lang="th-TH" sz="5100" b="0" i="0" dirty="0">
                <a:solidFill>
                  <a:srgbClr val="FFC000"/>
                </a:solidFill>
                <a:effectLst/>
                <a:latin typeface="system-ui"/>
              </a:rPr>
              <a:t>การวางแผนทางการเงิน	</a:t>
            </a:r>
            <a:r>
              <a:rPr lang="th-TH" sz="5100" b="0" i="0" dirty="0">
                <a:solidFill>
                  <a:srgbClr val="333333"/>
                </a:solidFill>
                <a:effectLst/>
                <a:latin typeface="system-ui"/>
              </a:rPr>
              <a:t>		</a:t>
            </a:r>
            <a:r>
              <a:rPr lang="th-TH" sz="5100" b="0" i="0" dirty="0">
                <a:solidFill>
                  <a:srgbClr val="00B0F0"/>
                </a:solidFill>
                <a:effectLst/>
                <a:latin typeface="system-ui"/>
              </a:rPr>
              <a:t>แนะนำทางเลือกหลังเลิกเล่นอาชีพ</a:t>
            </a:r>
          </a:p>
          <a:p>
            <a:pPr marL="0" indent="0">
              <a:buNone/>
            </a:pPr>
            <a:r>
              <a:rPr lang="th-TH" sz="5100" b="0" i="0" dirty="0">
                <a:solidFill>
                  <a:srgbClr val="00B050"/>
                </a:solidFill>
                <a:effectLst/>
                <a:latin typeface="system-ui"/>
              </a:rPr>
              <a:t>การบริหารจัดการปัญหาของนักฟุตบอล</a:t>
            </a:r>
            <a:r>
              <a:rPr lang="th-TH" sz="5100" b="0" i="0" dirty="0">
                <a:solidFill>
                  <a:srgbClr val="333333"/>
                </a:solidFill>
                <a:effectLst/>
                <a:latin typeface="system-ui"/>
              </a:rPr>
              <a:t>	</a:t>
            </a:r>
            <a:r>
              <a:rPr lang="th-TH" sz="5100" b="0" i="0" dirty="0">
                <a:solidFill>
                  <a:srgbClr val="7030A0"/>
                </a:solidFill>
                <a:effectLst/>
                <a:latin typeface="system-ui"/>
              </a:rPr>
              <a:t>การช่วยเหลือด้านกฎหมาย</a:t>
            </a:r>
          </a:p>
          <a:p>
            <a:pPr marL="0" indent="0">
              <a:buNone/>
            </a:pPr>
            <a:r>
              <a:rPr lang="th-TH" sz="3500" dirty="0"/>
              <a:t>				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3434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7986-1B82-4280-86F8-85577430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66" y="0"/>
            <a:ext cx="10058400" cy="1450757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4E0547-EB95-4EE0-BDE7-D6000FB29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3106" y="2087540"/>
            <a:ext cx="10383520" cy="33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บทบาทหลัก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เป็นผู้มี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ความเชี่ยวชาญในการเจรจาสัญญา เข้าใจเงื่อนไขทางกฎหมาย และทำให้มั่นใจว่านักกีฬาหรือโค้ชที่เป็นลูกค้า </a:t>
            </a:r>
            <a:r>
              <a:rPr kumimoji="0" lang="th-TH" altLang="en-US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จะได้รับผลประโยชน์สูงสุด</a:t>
            </a:r>
            <a:endParaRPr kumimoji="0" lang="en-US" altLang="en-US" sz="3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วัตถุประสงค์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เจรจาข้อตกลงที่เป็นประโยชน์และยุติธรรม ได้แก่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เงินเดือน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ระยะเวลาสัญญา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โบนัส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 และ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องค์ประกอบสำคัญอื่น ๆ </a:t>
            </a:r>
            <a:r>
              <a:rPr kumimoji="0" lang="th-T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ในสัญญา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D76FF-0E97-4E2A-B331-D831563E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423" y="4568255"/>
            <a:ext cx="2686752" cy="18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AFD-1832-4505-AAED-BB80AAD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2736"/>
            <a:ext cx="10058400" cy="1450757"/>
          </a:xfrm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th-TH" sz="4900" spc="0" dirty="0">
                <a:solidFill>
                  <a:srgbClr val="0070C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สิ่งที่นักฟุตบอลคาดหวังว่าจะได้รับในการเซ็นต์สัญญา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C7E5-B06A-423F-A69A-9B564851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1190781"/>
            <a:ext cx="10963836" cy="5199529"/>
          </a:xfrm>
        </p:spPr>
        <p:txBody>
          <a:bodyPr>
            <a:normAutofit fontScale="70000" lnSpcReduction="20000"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lang="th-TH" sz="4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เงินเดือน </a:t>
            </a:r>
            <a:r>
              <a:rPr lang="en-US" sz="4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,</a:t>
            </a:r>
            <a:r>
              <a:rPr lang="th-TH" sz="4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ค่าเซ็นสัญญา </a:t>
            </a:r>
            <a:r>
              <a:rPr lang="en-US" sz="4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,</a:t>
            </a:r>
            <a:r>
              <a:rPr lang="th-TH" sz="4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โบนัส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lang="th-TH" sz="45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ระยะเวลาของสัญญา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lang="th-TH" sz="45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ชื่อเสียงของสโมสร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th-TH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ที่ตั้งของสโมสร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th-TH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เพื่อนร่วมทีม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lang="th-TH" sz="45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โค้ช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Release Clauses and Buyout Clauses: </a:t>
            </a:r>
            <a:r>
              <a:rPr kumimoji="0" lang="th-TH" sz="3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เงื่อนไขการปล่อยตัวและการซื้อสัญญา: ข้อกำหนดของสัญญา รวมถึงเงื่อนไขการปล่อยตัวหรือการซื้อสัญญา อาจส่งผลต่อความสามารถของนักเตะในการย้ายไปสโมสรอื่นในอนาคต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7FF20-BB22-4E08-9A86-BAD37B65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07" y="1339613"/>
            <a:ext cx="4749613" cy="35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3307-C9D2-40EC-9EEA-AF5DC6D5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37CA4F-937F-40E3-B2EE-C5DF2F770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04" y="-1"/>
            <a:ext cx="11409300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6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{2EE75235-A94D-47C0-9742-4383DA84650F}tf56160789_win32</Template>
  <TotalTime>17580</TotalTime>
  <Words>355</Words>
  <Application>Microsoft Office PowerPoint</Application>
  <PresentationFormat>แบบจอกว้าง</PresentationFormat>
  <Paragraphs>35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9" baseType="lpstr">
      <vt:lpstr>Angsana New</vt:lpstr>
      <vt:lpstr>Arial</vt:lpstr>
      <vt:lpstr>Arial Rounded MT Bold</vt:lpstr>
      <vt:lpstr>Bahnschrift</vt:lpstr>
      <vt:lpstr>Bookman Old Style</vt:lpstr>
      <vt:lpstr>Calibri</vt:lpstr>
      <vt:lpstr>Franklin Gothic Book</vt:lpstr>
      <vt:lpstr>system-ui</vt:lpstr>
      <vt:lpstr>Custom</vt:lpstr>
      <vt:lpstr>What is Football Agent?</vt:lpstr>
      <vt:lpstr>งานนำเสนอ PowerPoint</vt:lpstr>
      <vt:lpstr>ฟุตบอลเอเจ้นท์คือใคร</vt:lpstr>
      <vt:lpstr>ฟุตบอลเอเจ้นท์คือใคร</vt:lpstr>
      <vt:lpstr>ใครสามารถเป็นเอเจ้นท์ได้บ้าง</vt:lpstr>
      <vt:lpstr>หน้าที่ของเอเจ้นท์ </vt:lpstr>
      <vt:lpstr>การเจรจาสัญญา</vt:lpstr>
      <vt:lpstr>สิ่งที่นักฟุตบอลคาดหวังว่าจะได้รับในการเซ็นต์สัญญา </vt:lpstr>
      <vt:lpstr>งานนำเสนอ PowerPoint</vt:lpstr>
      <vt:lpstr>จะเป็นฟุตบอลเอเจ้นท์ได้อย่างไร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Parinya Kwanmuangvanich</dc:creator>
  <cp:lastModifiedBy>Admin</cp:lastModifiedBy>
  <cp:revision>43</cp:revision>
  <dcterms:created xsi:type="dcterms:W3CDTF">2025-01-30T09:24:27Z</dcterms:created>
  <dcterms:modified xsi:type="dcterms:W3CDTF">2025-09-05T08:19:19Z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