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46" r:id="rId4"/>
  </p:sldMasterIdLst>
  <p:sldIdLst>
    <p:sldId id="257" r:id="rId5"/>
    <p:sldId id="258" r:id="rId6"/>
    <p:sldId id="259" r:id="rId7"/>
    <p:sldId id="260" r:id="rId8"/>
    <p:sldId id="312" r:id="rId9"/>
    <p:sldId id="261" r:id="rId10"/>
    <p:sldId id="316" r:id="rId11"/>
    <p:sldId id="265" r:id="rId12"/>
    <p:sldId id="262" r:id="rId13"/>
    <p:sldId id="263" r:id="rId14"/>
    <p:sldId id="264" r:id="rId15"/>
    <p:sldId id="266" r:id="rId16"/>
    <p:sldId id="267" r:id="rId17"/>
    <p:sldId id="311" r:id="rId18"/>
    <p:sldId id="313" r:id="rId19"/>
    <p:sldId id="279" r:id="rId20"/>
    <p:sldId id="303" r:id="rId21"/>
    <p:sldId id="280" r:id="rId22"/>
    <p:sldId id="314" r:id="rId23"/>
    <p:sldId id="272" r:id="rId24"/>
    <p:sldId id="271" r:id="rId25"/>
    <p:sldId id="270" r:id="rId26"/>
    <p:sldId id="273" r:id="rId27"/>
    <p:sldId id="307" r:id="rId28"/>
    <p:sldId id="309" r:id="rId29"/>
    <p:sldId id="301" r:id="rId30"/>
    <p:sldId id="300" r:id="rId31"/>
    <p:sldId id="275" r:id="rId32"/>
    <p:sldId id="277" r:id="rId33"/>
    <p:sldId id="276" r:id="rId34"/>
    <p:sldId id="278" r:id="rId35"/>
    <p:sldId id="318" r:id="rId36"/>
    <p:sldId id="315" r:id="rId37"/>
    <p:sldId id="317" r:id="rId38"/>
    <p:sldId id="302" r:id="rId39"/>
    <p:sldId id="282" r:id="rId40"/>
    <p:sldId id="283" r:id="rId41"/>
    <p:sldId id="284" r:id="rId42"/>
    <p:sldId id="288" r:id="rId43"/>
    <p:sldId id="289" r:id="rId44"/>
    <p:sldId id="290" r:id="rId45"/>
    <p:sldId id="291" r:id="rId46"/>
    <p:sldId id="292" r:id="rId47"/>
    <p:sldId id="293" r:id="rId48"/>
    <p:sldId id="285" r:id="rId49"/>
    <p:sldId id="294" r:id="rId50"/>
    <p:sldId id="295" r:id="rId51"/>
    <p:sldId id="296" r:id="rId52"/>
    <p:sldId id="297" r:id="rId53"/>
    <p:sldId id="298" r:id="rId54"/>
    <p:sldId id="287" r:id="rId55"/>
    <p:sldId id="299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42F7F2-417D-A747-B21B-6628D4982643}" v="67" dt="2026-07-13T00:51:37.0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5" autoAdjust="0"/>
    <p:restoredTop sz="94619" autoAdjust="0"/>
  </p:normalViewPr>
  <p:slideViewPr>
    <p:cSldViewPr snapToGrid="0">
      <p:cViewPr varScale="1">
        <p:scale>
          <a:sx n="92" d="100"/>
          <a:sy n="92" d="100"/>
        </p:scale>
        <p:origin x="176" y="10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image" Target="../media/image28.png"/><Relationship Id="rId4" Type="http://schemas.openxmlformats.org/officeDocument/2006/relationships/image" Target="../media/image31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image" Target="../media/image28.png"/><Relationship Id="rId4" Type="http://schemas.openxmlformats.org/officeDocument/2006/relationships/image" Target="../media/image3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F89E47-889B-4FC7-A993-3FE4E96EE8C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B0F66571-F590-4448-8E1B-72BEAF1A4C70}">
      <dgm:prSet phldrT="[Text]"/>
      <dgm:spPr/>
      <dgm:t>
        <a:bodyPr/>
        <a:lstStyle/>
        <a:p>
          <a:r>
            <a:rPr lang="th-TH" dirty="0"/>
            <a:t>ความรู้เบื้องต้นเกี่ยวกับการวัดผล  และประเมินผลการศึกษา</a:t>
          </a:r>
        </a:p>
      </dgm:t>
    </dgm:pt>
    <dgm:pt modelId="{DA53DAFF-8A88-4CE1-BA9F-FF8C4976A6E7}" type="parTrans" cxnId="{B94C312A-C4E5-477E-A937-0DB5A624B772}">
      <dgm:prSet/>
      <dgm:spPr/>
      <dgm:t>
        <a:bodyPr/>
        <a:lstStyle/>
        <a:p>
          <a:endParaRPr lang="th-TH"/>
        </a:p>
      </dgm:t>
    </dgm:pt>
    <dgm:pt modelId="{DA23FBA8-4DE4-474F-AE87-D0AB06616C6C}" type="sibTrans" cxnId="{B94C312A-C4E5-477E-A937-0DB5A624B772}">
      <dgm:prSet/>
      <dgm:spPr/>
      <dgm:t>
        <a:bodyPr/>
        <a:lstStyle/>
        <a:p>
          <a:endParaRPr lang="th-TH"/>
        </a:p>
      </dgm:t>
    </dgm:pt>
    <dgm:pt modelId="{DE4EC564-FCC9-4E60-A4D5-ED77E2F2C0E1}">
      <dgm:prSet phldrT="[Text]"/>
      <dgm:spPr/>
      <dgm:t>
        <a:bodyPr/>
        <a:lstStyle/>
        <a:p>
          <a:r>
            <a:rPr lang="th-TH" dirty="0"/>
            <a:t>เครื่องมือที่ใช้ในการวัดผลการศึกษา</a:t>
          </a:r>
        </a:p>
      </dgm:t>
    </dgm:pt>
    <dgm:pt modelId="{2C1746DB-5A84-4A18-8811-5D73E61771F6}" type="parTrans" cxnId="{C8CBE772-820B-4A5C-B549-5AA2FE29E819}">
      <dgm:prSet/>
      <dgm:spPr/>
      <dgm:t>
        <a:bodyPr/>
        <a:lstStyle/>
        <a:p>
          <a:endParaRPr lang="th-TH"/>
        </a:p>
      </dgm:t>
    </dgm:pt>
    <dgm:pt modelId="{CC366ED9-4352-4D10-8507-DEE681CFDCE2}" type="sibTrans" cxnId="{C8CBE772-820B-4A5C-B549-5AA2FE29E819}">
      <dgm:prSet/>
      <dgm:spPr/>
      <dgm:t>
        <a:bodyPr/>
        <a:lstStyle/>
        <a:p>
          <a:endParaRPr lang="th-TH"/>
        </a:p>
      </dgm:t>
    </dgm:pt>
    <dgm:pt modelId="{1505D0DF-5B69-445D-8044-523977BEFD5A}">
      <dgm:prSet phldrT="[Text]"/>
      <dgm:spPr/>
      <dgm:t>
        <a:bodyPr/>
        <a:lstStyle/>
        <a:p>
          <a:r>
            <a:rPr lang="th-TH" dirty="0"/>
            <a:t>การหาคุณภาพเครื่องมือการวัดผลการศึกษา</a:t>
          </a:r>
        </a:p>
      </dgm:t>
    </dgm:pt>
    <dgm:pt modelId="{BFE1063A-60DD-47FC-8C9A-38B8631B5A5E}" type="parTrans" cxnId="{81BCE1D7-E405-4E99-96B3-08DBE2A8B18C}">
      <dgm:prSet/>
      <dgm:spPr/>
      <dgm:t>
        <a:bodyPr/>
        <a:lstStyle/>
        <a:p>
          <a:endParaRPr lang="th-TH"/>
        </a:p>
      </dgm:t>
    </dgm:pt>
    <dgm:pt modelId="{9DB079B0-29A7-4A84-8DD6-24924BF1EDCA}" type="sibTrans" cxnId="{81BCE1D7-E405-4E99-96B3-08DBE2A8B18C}">
      <dgm:prSet/>
      <dgm:spPr/>
      <dgm:t>
        <a:bodyPr/>
        <a:lstStyle/>
        <a:p>
          <a:endParaRPr lang="th-TH"/>
        </a:p>
      </dgm:t>
    </dgm:pt>
    <dgm:pt modelId="{9A0401B3-C151-4F68-A05D-BB82F27A5C89}">
      <dgm:prSet phldrT="[Text]"/>
      <dgm:spPr/>
      <dgm:t>
        <a:bodyPr/>
        <a:lstStyle/>
        <a:p>
          <a:r>
            <a:rPr lang="th-TH" dirty="0"/>
            <a:t>สถิติพื้นฐานในการวัดและประเมินผล</a:t>
          </a:r>
        </a:p>
      </dgm:t>
    </dgm:pt>
    <dgm:pt modelId="{B78C00C2-C096-45E6-AFD9-41CECEA8DA09}" type="parTrans" cxnId="{8EE51885-9B24-411B-90CA-C6B204161873}">
      <dgm:prSet/>
      <dgm:spPr/>
      <dgm:t>
        <a:bodyPr/>
        <a:lstStyle/>
        <a:p>
          <a:endParaRPr lang="th-TH"/>
        </a:p>
      </dgm:t>
    </dgm:pt>
    <dgm:pt modelId="{E5EF81FD-7B09-4293-8E64-4FD179CEC256}" type="sibTrans" cxnId="{8EE51885-9B24-411B-90CA-C6B204161873}">
      <dgm:prSet/>
      <dgm:spPr/>
      <dgm:t>
        <a:bodyPr/>
        <a:lstStyle/>
        <a:p>
          <a:endParaRPr lang="th-TH"/>
        </a:p>
      </dgm:t>
    </dgm:pt>
    <dgm:pt modelId="{A73E8DB9-5C8F-41CA-80FE-B2DA20BC914B}">
      <dgm:prSet phldrT="[Text]"/>
      <dgm:spPr/>
      <dgm:t>
        <a:bodyPr/>
        <a:lstStyle/>
        <a:p>
          <a:r>
            <a:rPr lang="th-TH" dirty="0"/>
            <a:t>การนำผลการประเมินผลไปใช้</a:t>
          </a:r>
        </a:p>
      </dgm:t>
    </dgm:pt>
    <dgm:pt modelId="{A3021962-9DD7-4E48-BCD3-BD19FCEF94B5}" type="parTrans" cxnId="{ADC18876-5D93-4B05-8929-D4AD9477D033}">
      <dgm:prSet/>
      <dgm:spPr/>
      <dgm:t>
        <a:bodyPr/>
        <a:lstStyle/>
        <a:p>
          <a:endParaRPr lang="th-TH"/>
        </a:p>
      </dgm:t>
    </dgm:pt>
    <dgm:pt modelId="{7A010D26-F388-4AEA-B552-6171BE3AFFCF}" type="sibTrans" cxnId="{ADC18876-5D93-4B05-8929-D4AD9477D033}">
      <dgm:prSet/>
      <dgm:spPr/>
      <dgm:t>
        <a:bodyPr/>
        <a:lstStyle/>
        <a:p>
          <a:endParaRPr lang="th-TH"/>
        </a:p>
      </dgm:t>
    </dgm:pt>
    <dgm:pt modelId="{C4EEDDFA-BC8D-44D1-A256-0099FFC0B7D3}" type="pres">
      <dgm:prSet presAssocID="{32F89E47-889B-4FC7-A993-3FE4E96EE8CC}" presName="Name0" presStyleCnt="0">
        <dgm:presLayoutVars>
          <dgm:chMax val="7"/>
          <dgm:chPref val="7"/>
          <dgm:dir/>
        </dgm:presLayoutVars>
      </dgm:prSet>
      <dgm:spPr/>
    </dgm:pt>
    <dgm:pt modelId="{30ECE47A-504C-457F-B158-1AF98760A20E}" type="pres">
      <dgm:prSet presAssocID="{32F89E47-889B-4FC7-A993-3FE4E96EE8CC}" presName="Name1" presStyleCnt="0"/>
      <dgm:spPr/>
    </dgm:pt>
    <dgm:pt modelId="{24B71B09-38CA-4170-8CB6-767BF012DD43}" type="pres">
      <dgm:prSet presAssocID="{32F89E47-889B-4FC7-A993-3FE4E96EE8CC}" presName="cycle" presStyleCnt="0"/>
      <dgm:spPr/>
    </dgm:pt>
    <dgm:pt modelId="{D04F3F30-A606-418F-BE3C-26C44C73C8CD}" type="pres">
      <dgm:prSet presAssocID="{32F89E47-889B-4FC7-A993-3FE4E96EE8CC}" presName="srcNode" presStyleLbl="node1" presStyleIdx="0" presStyleCnt="5"/>
      <dgm:spPr/>
    </dgm:pt>
    <dgm:pt modelId="{25383522-2313-4CDC-9076-D8B90E34C57B}" type="pres">
      <dgm:prSet presAssocID="{32F89E47-889B-4FC7-A993-3FE4E96EE8CC}" presName="conn" presStyleLbl="parChTrans1D2" presStyleIdx="0" presStyleCnt="1"/>
      <dgm:spPr/>
    </dgm:pt>
    <dgm:pt modelId="{DA86877E-86D1-4B79-8521-DEFF1699415F}" type="pres">
      <dgm:prSet presAssocID="{32F89E47-889B-4FC7-A993-3FE4E96EE8CC}" presName="extraNode" presStyleLbl="node1" presStyleIdx="0" presStyleCnt="5"/>
      <dgm:spPr/>
    </dgm:pt>
    <dgm:pt modelId="{0BD2B2BF-F1DB-42C4-B925-5D08CBFD37E8}" type="pres">
      <dgm:prSet presAssocID="{32F89E47-889B-4FC7-A993-3FE4E96EE8CC}" presName="dstNode" presStyleLbl="node1" presStyleIdx="0" presStyleCnt="5"/>
      <dgm:spPr/>
    </dgm:pt>
    <dgm:pt modelId="{D11AB5F8-8F29-4B51-BEDB-6D4B1232CD58}" type="pres">
      <dgm:prSet presAssocID="{B0F66571-F590-4448-8E1B-72BEAF1A4C70}" presName="text_1" presStyleLbl="node1" presStyleIdx="0" presStyleCnt="5">
        <dgm:presLayoutVars>
          <dgm:bulletEnabled val="1"/>
        </dgm:presLayoutVars>
      </dgm:prSet>
      <dgm:spPr/>
    </dgm:pt>
    <dgm:pt modelId="{5763C7F5-57D3-4594-A003-8AA2F07FD651}" type="pres">
      <dgm:prSet presAssocID="{B0F66571-F590-4448-8E1B-72BEAF1A4C70}" presName="accent_1" presStyleCnt="0"/>
      <dgm:spPr/>
    </dgm:pt>
    <dgm:pt modelId="{ECF998CE-0B39-4339-9470-1FFA002E7E8A}" type="pres">
      <dgm:prSet presAssocID="{B0F66571-F590-4448-8E1B-72BEAF1A4C70}" presName="accentRepeatNode" presStyleLbl="solidFgAcc1" presStyleIdx="0" presStyleCnt="5"/>
      <dgm:spPr/>
    </dgm:pt>
    <dgm:pt modelId="{E549EE38-6D65-4D68-8424-CF5C36AC254E}" type="pres">
      <dgm:prSet presAssocID="{DE4EC564-FCC9-4E60-A4D5-ED77E2F2C0E1}" presName="text_2" presStyleLbl="node1" presStyleIdx="1" presStyleCnt="5">
        <dgm:presLayoutVars>
          <dgm:bulletEnabled val="1"/>
        </dgm:presLayoutVars>
      </dgm:prSet>
      <dgm:spPr/>
    </dgm:pt>
    <dgm:pt modelId="{AA90FEFB-BE63-4D10-9956-8E3107DAE4F1}" type="pres">
      <dgm:prSet presAssocID="{DE4EC564-FCC9-4E60-A4D5-ED77E2F2C0E1}" presName="accent_2" presStyleCnt="0"/>
      <dgm:spPr/>
    </dgm:pt>
    <dgm:pt modelId="{4DE8F772-B5AD-4FF5-ADE1-43DEC94AFA48}" type="pres">
      <dgm:prSet presAssocID="{DE4EC564-FCC9-4E60-A4D5-ED77E2F2C0E1}" presName="accentRepeatNode" presStyleLbl="solidFgAcc1" presStyleIdx="1" presStyleCnt="5"/>
      <dgm:spPr/>
    </dgm:pt>
    <dgm:pt modelId="{C62A87E7-3158-4B08-84F8-45A66781A54E}" type="pres">
      <dgm:prSet presAssocID="{1505D0DF-5B69-445D-8044-523977BEFD5A}" presName="text_3" presStyleLbl="node1" presStyleIdx="2" presStyleCnt="5">
        <dgm:presLayoutVars>
          <dgm:bulletEnabled val="1"/>
        </dgm:presLayoutVars>
      </dgm:prSet>
      <dgm:spPr/>
    </dgm:pt>
    <dgm:pt modelId="{4D989629-8DCF-49FE-98B2-C1B9C4C30AF1}" type="pres">
      <dgm:prSet presAssocID="{1505D0DF-5B69-445D-8044-523977BEFD5A}" presName="accent_3" presStyleCnt="0"/>
      <dgm:spPr/>
    </dgm:pt>
    <dgm:pt modelId="{AFBBCB7E-7FF6-460C-B46C-52B2E71E4738}" type="pres">
      <dgm:prSet presAssocID="{1505D0DF-5B69-445D-8044-523977BEFD5A}" presName="accentRepeatNode" presStyleLbl="solidFgAcc1" presStyleIdx="2" presStyleCnt="5"/>
      <dgm:spPr/>
    </dgm:pt>
    <dgm:pt modelId="{600597A7-0316-4242-9101-41E1DD01FC89}" type="pres">
      <dgm:prSet presAssocID="{9A0401B3-C151-4F68-A05D-BB82F27A5C89}" presName="text_4" presStyleLbl="node1" presStyleIdx="3" presStyleCnt="5">
        <dgm:presLayoutVars>
          <dgm:bulletEnabled val="1"/>
        </dgm:presLayoutVars>
      </dgm:prSet>
      <dgm:spPr/>
    </dgm:pt>
    <dgm:pt modelId="{6D854CF5-64E2-4590-BBE7-19FB8623D206}" type="pres">
      <dgm:prSet presAssocID="{9A0401B3-C151-4F68-A05D-BB82F27A5C89}" presName="accent_4" presStyleCnt="0"/>
      <dgm:spPr/>
    </dgm:pt>
    <dgm:pt modelId="{D066B915-BDCE-40B2-9362-2920226D8897}" type="pres">
      <dgm:prSet presAssocID="{9A0401B3-C151-4F68-A05D-BB82F27A5C89}" presName="accentRepeatNode" presStyleLbl="solidFgAcc1" presStyleIdx="3" presStyleCnt="5"/>
      <dgm:spPr/>
    </dgm:pt>
    <dgm:pt modelId="{CAF333B7-B5FA-4EF1-A80B-62BDA02B499E}" type="pres">
      <dgm:prSet presAssocID="{A73E8DB9-5C8F-41CA-80FE-B2DA20BC914B}" presName="text_5" presStyleLbl="node1" presStyleIdx="4" presStyleCnt="5">
        <dgm:presLayoutVars>
          <dgm:bulletEnabled val="1"/>
        </dgm:presLayoutVars>
      </dgm:prSet>
      <dgm:spPr/>
    </dgm:pt>
    <dgm:pt modelId="{38B4D5E8-B403-4DB6-B7CE-7E1B74ECDECB}" type="pres">
      <dgm:prSet presAssocID="{A73E8DB9-5C8F-41CA-80FE-B2DA20BC914B}" presName="accent_5" presStyleCnt="0"/>
      <dgm:spPr/>
    </dgm:pt>
    <dgm:pt modelId="{C387990E-23C8-4B3A-8937-41CACD87A4D7}" type="pres">
      <dgm:prSet presAssocID="{A73E8DB9-5C8F-41CA-80FE-B2DA20BC914B}" presName="accentRepeatNode" presStyleLbl="solidFgAcc1" presStyleIdx="4" presStyleCnt="5"/>
      <dgm:spPr/>
    </dgm:pt>
  </dgm:ptLst>
  <dgm:cxnLst>
    <dgm:cxn modelId="{B94C312A-C4E5-477E-A937-0DB5A624B772}" srcId="{32F89E47-889B-4FC7-A993-3FE4E96EE8CC}" destId="{B0F66571-F590-4448-8E1B-72BEAF1A4C70}" srcOrd="0" destOrd="0" parTransId="{DA53DAFF-8A88-4CE1-BA9F-FF8C4976A6E7}" sibTransId="{DA23FBA8-4DE4-474F-AE87-D0AB06616C6C}"/>
    <dgm:cxn modelId="{53AFDC30-C56C-4072-8F64-CB539931A252}" type="presOf" srcId="{9A0401B3-C151-4F68-A05D-BB82F27A5C89}" destId="{600597A7-0316-4242-9101-41E1DD01FC89}" srcOrd="0" destOrd="0" presId="urn:microsoft.com/office/officeart/2008/layout/VerticalCurvedList"/>
    <dgm:cxn modelId="{6253843D-E2D7-4EB2-B663-C530961D3065}" type="presOf" srcId="{B0F66571-F590-4448-8E1B-72BEAF1A4C70}" destId="{D11AB5F8-8F29-4B51-BEDB-6D4B1232CD58}" srcOrd="0" destOrd="0" presId="urn:microsoft.com/office/officeart/2008/layout/VerticalCurvedList"/>
    <dgm:cxn modelId="{1C238949-0429-421B-BC03-433361F0CFEE}" type="presOf" srcId="{DE4EC564-FCC9-4E60-A4D5-ED77E2F2C0E1}" destId="{E549EE38-6D65-4D68-8424-CF5C36AC254E}" srcOrd="0" destOrd="0" presId="urn:microsoft.com/office/officeart/2008/layout/VerticalCurvedList"/>
    <dgm:cxn modelId="{17D3DF56-04B6-4473-9806-A8E72ABBAEE3}" type="presOf" srcId="{DA23FBA8-4DE4-474F-AE87-D0AB06616C6C}" destId="{25383522-2313-4CDC-9076-D8B90E34C57B}" srcOrd="0" destOrd="0" presId="urn:microsoft.com/office/officeart/2008/layout/VerticalCurvedList"/>
    <dgm:cxn modelId="{73AD9E5D-F5F9-4353-9E61-F5628DCDAF19}" type="presOf" srcId="{A73E8DB9-5C8F-41CA-80FE-B2DA20BC914B}" destId="{CAF333B7-B5FA-4EF1-A80B-62BDA02B499E}" srcOrd="0" destOrd="0" presId="urn:microsoft.com/office/officeart/2008/layout/VerticalCurvedList"/>
    <dgm:cxn modelId="{B9003467-55FC-4ECB-852A-886DD5CEB91C}" type="presOf" srcId="{1505D0DF-5B69-445D-8044-523977BEFD5A}" destId="{C62A87E7-3158-4B08-84F8-45A66781A54E}" srcOrd="0" destOrd="0" presId="urn:microsoft.com/office/officeart/2008/layout/VerticalCurvedList"/>
    <dgm:cxn modelId="{C8CBE772-820B-4A5C-B549-5AA2FE29E819}" srcId="{32F89E47-889B-4FC7-A993-3FE4E96EE8CC}" destId="{DE4EC564-FCC9-4E60-A4D5-ED77E2F2C0E1}" srcOrd="1" destOrd="0" parTransId="{2C1746DB-5A84-4A18-8811-5D73E61771F6}" sibTransId="{CC366ED9-4352-4D10-8507-DEE681CFDCE2}"/>
    <dgm:cxn modelId="{ADC18876-5D93-4B05-8929-D4AD9477D033}" srcId="{32F89E47-889B-4FC7-A993-3FE4E96EE8CC}" destId="{A73E8DB9-5C8F-41CA-80FE-B2DA20BC914B}" srcOrd="4" destOrd="0" parTransId="{A3021962-9DD7-4E48-BCD3-BD19FCEF94B5}" sibTransId="{7A010D26-F388-4AEA-B552-6171BE3AFFCF}"/>
    <dgm:cxn modelId="{8EE51885-9B24-411B-90CA-C6B204161873}" srcId="{32F89E47-889B-4FC7-A993-3FE4E96EE8CC}" destId="{9A0401B3-C151-4F68-A05D-BB82F27A5C89}" srcOrd="3" destOrd="0" parTransId="{B78C00C2-C096-45E6-AFD9-41CECEA8DA09}" sibTransId="{E5EF81FD-7B09-4293-8E64-4FD179CEC256}"/>
    <dgm:cxn modelId="{994A93D7-F6BA-45DA-AAF1-413D0B5C90D3}" type="presOf" srcId="{32F89E47-889B-4FC7-A993-3FE4E96EE8CC}" destId="{C4EEDDFA-BC8D-44D1-A256-0099FFC0B7D3}" srcOrd="0" destOrd="0" presId="urn:microsoft.com/office/officeart/2008/layout/VerticalCurvedList"/>
    <dgm:cxn modelId="{81BCE1D7-E405-4E99-96B3-08DBE2A8B18C}" srcId="{32F89E47-889B-4FC7-A993-3FE4E96EE8CC}" destId="{1505D0DF-5B69-445D-8044-523977BEFD5A}" srcOrd="2" destOrd="0" parTransId="{BFE1063A-60DD-47FC-8C9A-38B8631B5A5E}" sibTransId="{9DB079B0-29A7-4A84-8DD6-24924BF1EDCA}"/>
    <dgm:cxn modelId="{C6A3F04F-A457-42EE-979F-7B2B9862732A}" type="presParOf" srcId="{C4EEDDFA-BC8D-44D1-A256-0099FFC0B7D3}" destId="{30ECE47A-504C-457F-B158-1AF98760A20E}" srcOrd="0" destOrd="0" presId="urn:microsoft.com/office/officeart/2008/layout/VerticalCurvedList"/>
    <dgm:cxn modelId="{E312F188-6345-4221-B9A4-245215344FDE}" type="presParOf" srcId="{30ECE47A-504C-457F-B158-1AF98760A20E}" destId="{24B71B09-38CA-4170-8CB6-767BF012DD43}" srcOrd="0" destOrd="0" presId="urn:microsoft.com/office/officeart/2008/layout/VerticalCurvedList"/>
    <dgm:cxn modelId="{A0C93CBF-3F36-4CE6-836D-DDACF94C9374}" type="presParOf" srcId="{24B71B09-38CA-4170-8CB6-767BF012DD43}" destId="{D04F3F30-A606-418F-BE3C-26C44C73C8CD}" srcOrd="0" destOrd="0" presId="urn:microsoft.com/office/officeart/2008/layout/VerticalCurvedList"/>
    <dgm:cxn modelId="{E0618C87-05F3-44AF-BFE5-E575BCB062F4}" type="presParOf" srcId="{24B71B09-38CA-4170-8CB6-767BF012DD43}" destId="{25383522-2313-4CDC-9076-D8B90E34C57B}" srcOrd="1" destOrd="0" presId="urn:microsoft.com/office/officeart/2008/layout/VerticalCurvedList"/>
    <dgm:cxn modelId="{AF448BC7-3A8A-4464-B9E9-8193F010FE8D}" type="presParOf" srcId="{24B71B09-38CA-4170-8CB6-767BF012DD43}" destId="{DA86877E-86D1-4B79-8521-DEFF1699415F}" srcOrd="2" destOrd="0" presId="urn:microsoft.com/office/officeart/2008/layout/VerticalCurvedList"/>
    <dgm:cxn modelId="{73616393-9F24-4DA2-983B-EE9EFC24FB4C}" type="presParOf" srcId="{24B71B09-38CA-4170-8CB6-767BF012DD43}" destId="{0BD2B2BF-F1DB-42C4-B925-5D08CBFD37E8}" srcOrd="3" destOrd="0" presId="urn:microsoft.com/office/officeart/2008/layout/VerticalCurvedList"/>
    <dgm:cxn modelId="{C6FB2E84-6A08-421B-8A77-690637C44A90}" type="presParOf" srcId="{30ECE47A-504C-457F-B158-1AF98760A20E}" destId="{D11AB5F8-8F29-4B51-BEDB-6D4B1232CD58}" srcOrd="1" destOrd="0" presId="urn:microsoft.com/office/officeart/2008/layout/VerticalCurvedList"/>
    <dgm:cxn modelId="{2F5EF57A-6C4E-4517-9B01-99CD6C9E25C3}" type="presParOf" srcId="{30ECE47A-504C-457F-B158-1AF98760A20E}" destId="{5763C7F5-57D3-4594-A003-8AA2F07FD651}" srcOrd="2" destOrd="0" presId="urn:microsoft.com/office/officeart/2008/layout/VerticalCurvedList"/>
    <dgm:cxn modelId="{9E954F5F-ED3E-4245-A1B5-E924DC81A468}" type="presParOf" srcId="{5763C7F5-57D3-4594-A003-8AA2F07FD651}" destId="{ECF998CE-0B39-4339-9470-1FFA002E7E8A}" srcOrd="0" destOrd="0" presId="urn:microsoft.com/office/officeart/2008/layout/VerticalCurvedList"/>
    <dgm:cxn modelId="{006EBE81-FE65-4698-8333-623DA72F1453}" type="presParOf" srcId="{30ECE47A-504C-457F-B158-1AF98760A20E}" destId="{E549EE38-6D65-4D68-8424-CF5C36AC254E}" srcOrd="3" destOrd="0" presId="urn:microsoft.com/office/officeart/2008/layout/VerticalCurvedList"/>
    <dgm:cxn modelId="{D38F7C3F-38B3-4544-A813-9B680939C121}" type="presParOf" srcId="{30ECE47A-504C-457F-B158-1AF98760A20E}" destId="{AA90FEFB-BE63-4D10-9956-8E3107DAE4F1}" srcOrd="4" destOrd="0" presId="urn:microsoft.com/office/officeart/2008/layout/VerticalCurvedList"/>
    <dgm:cxn modelId="{8A6B3E24-E75B-4037-99DD-657377C5CA16}" type="presParOf" srcId="{AA90FEFB-BE63-4D10-9956-8E3107DAE4F1}" destId="{4DE8F772-B5AD-4FF5-ADE1-43DEC94AFA48}" srcOrd="0" destOrd="0" presId="urn:microsoft.com/office/officeart/2008/layout/VerticalCurvedList"/>
    <dgm:cxn modelId="{35186603-B26D-40FF-8DE1-792C5E58B5E0}" type="presParOf" srcId="{30ECE47A-504C-457F-B158-1AF98760A20E}" destId="{C62A87E7-3158-4B08-84F8-45A66781A54E}" srcOrd="5" destOrd="0" presId="urn:microsoft.com/office/officeart/2008/layout/VerticalCurvedList"/>
    <dgm:cxn modelId="{42A75BC9-BC2E-4E82-9EFB-E28BC31A763B}" type="presParOf" srcId="{30ECE47A-504C-457F-B158-1AF98760A20E}" destId="{4D989629-8DCF-49FE-98B2-C1B9C4C30AF1}" srcOrd="6" destOrd="0" presId="urn:microsoft.com/office/officeart/2008/layout/VerticalCurvedList"/>
    <dgm:cxn modelId="{AC50AE5A-4F90-4A15-B905-0D0EF1FBA9DF}" type="presParOf" srcId="{4D989629-8DCF-49FE-98B2-C1B9C4C30AF1}" destId="{AFBBCB7E-7FF6-460C-B46C-52B2E71E4738}" srcOrd="0" destOrd="0" presId="urn:microsoft.com/office/officeart/2008/layout/VerticalCurvedList"/>
    <dgm:cxn modelId="{6B411479-3C2B-496D-9146-9B9E26D9A978}" type="presParOf" srcId="{30ECE47A-504C-457F-B158-1AF98760A20E}" destId="{600597A7-0316-4242-9101-41E1DD01FC89}" srcOrd="7" destOrd="0" presId="urn:microsoft.com/office/officeart/2008/layout/VerticalCurvedList"/>
    <dgm:cxn modelId="{D27A1191-BA88-453A-AAE9-E747977F960F}" type="presParOf" srcId="{30ECE47A-504C-457F-B158-1AF98760A20E}" destId="{6D854CF5-64E2-4590-BBE7-19FB8623D206}" srcOrd="8" destOrd="0" presId="urn:microsoft.com/office/officeart/2008/layout/VerticalCurvedList"/>
    <dgm:cxn modelId="{D0C43EE0-9650-4F20-AC31-B54374325035}" type="presParOf" srcId="{6D854CF5-64E2-4590-BBE7-19FB8623D206}" destId="{D066B915-BDCE-40B2-9362-2920226D8897}" srcOrd="0" destOrd="0" presId="urn:microsoft.com/office/officeart/2008/layout/VerticalCurvedList"/>
    <dgm:cxn modelId="{45AB90BC-EBDC-4CC4-B1BC-C88F4F8935F7}" type="presParOf" srcId="{30ECE47A-504C-457F-B158-1AF98760A20E}" destId="{CAF333B7-B5FA-4EF1-A80B-62BDA02B499E}" srcOrd="9" destOrd="0" presId="urn:microsoft.com/office/officeart/2008/layout/VerticalCurvedList"/>
    <dgm:cxn modelId="{16EDDE25-2067-4032-9640-0F294FCF643F}" type="presParOf" srcId="{30ECE47A-504C-457F-B158-1AF98760A20E}" destId="{38B4D5E8-B403-4DB6-B7CE-7E1B74ECDECB}" srcOrd="10" destOrd="0" presId="urn:microsoft.com/office/officeart/2008/layout/VerticalCurvedList"/>
    <dgm:cxn modelId="{C91986A1-E30F-4F3D-821F-8C36D3868682}" type="presParOf" srcId="{38B4D5E8-B403-4DB6-B7CE-7E1B74ECDECB}" destId="{C387990E-23C8-4B3A-8937-41CACD87A4D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E98E3E5-56BC-4CE0-9E37-F4F0B3CB090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DCA478D8-C26C-4CA9-8BC2-F3D5D1593CD7}">
      <dgm:prSet phldrT="[Text]" custT="1"/>
      <dgm:spPr/>
      <dgm:t>
        <a:bodyPr/>
        <a:lstStyle/>
        <a:p>
          <a:r>
            <a:rPr lang="en-US" sz="3200" dirty="0">
              <a:cs typeface="+mj-cs"/>
            </a:rPr>
            <a:t>Incomplete</a:t>
          </a:r>
          <a:endParaRPr lang="th-TH" sz="3200" dirty="0">
            <a:cs typeface="+mj-cs"/>
          </a:endParaRPr>
        </a:p>
      </dgm:t>
    </dgm:pt>
    <dgm:pt modelId="{3E326E5A-DF75-4938-A1C3-E7A73C00B829}" type="parTrans" cxnId="{D255007D-B3D4-46CD-B766-9B500C508507}">
      <dgm:prSet/>
      <dgm:spPr/>
      <dgm:t>
        <a:bodyPr/>
        <a:lstStyle/>
        <a:p>
          <a:endParaRPr lang="th-TH" sz="3200">
            <a:cs typeface="+mj-cs"/>
          </a:endParaRPr>
        </a:p>
      </dgm:t>
    </dgm:pt>
    <dgm:pt modelId="{2BD86895-A160-419B-9FE4-EDCDA4964A34}" type="sibTrans" cxnId="{D255007D-B3D4-46CD-B766-9B500C508507}">
      <dgm:prSet/>
      <dgm:spPr/>
      <dgm:t>
        <a:bodyPr/>
        <a:lstStyle/>
        <a:p>
          <a:endParaRPr lang="th-TH" sz="3200">
            <a:cs typeface="+mj-cs"/>
          </a:endParaRPr>
        </a:p>
      </dgm:t>
    </dgm:pt>
    <dgm:pt modelId="{404B9991-9BE3-407F-9C21-4139519B0244}">
      <dgm:prSet phldrT="[Text]" custT="1"/>
      <dgm:spPr/>
      <dgm:t>
        <a:bodyPr/>
        <a:lstStyle/>
        <a:p>
          <a:r>
            <a:rPr lang="en-US" sz="3200" dirty="0">
              <a:cs typeface="+mj-cs"/>
            </a:rPr>
            <a:t>Indirect</a:t>
          </a:r>
          <a:endParaRPr lang="th-TH" sz="3200" dirty="0">
            <a:cs typeface="+mj-cs"/>
          </a:endParaRPr>
        </a:p>
      </dgm:t>
    </dgm:pt>
    <dgm:pt modelId="{BDEAA3B2-06B9-47C2-B53E-29AC9597C49D}" type="parTrans" cxnId="{2E7F1916-C16A-4743-A5C0-F5B3D22FCEE8}">
      <dgm:prSet/>
      <dgm:spPr/>
      <dgm:t>
        <a:bodyPr/>
        <a:lstStyle/>
        <a:p>
          <a:endParaRPr lang="th-TH" sz="3200">
            <a:cs typeface="+mj-cs"/>
          </a:endParaRPr>
        </a:p>
      </dgm:t>
    </dgm:pt>
    <dgm:pt modelId="{8085FA0D-7699-4861-8791-9C096B928A5B}" type="sibTrans" cxnId="{2E7F1916-C16A-4743-A5C0-F5B3D22FCEE8}">
      <dgm:prSet/>
      <dgm:spPr/>
      <dgm:t>
        <a:bodyPr/>
        <a:lstStyle/>
        <a:p>
          <a:endParaRPr lang="th-TH" sz="3200">
            <a:cs typeface="+mj-cs"/>
          </a:endParaRPr>
        </a:p>
      </dgm:t>
    </dgm:pt>
    <dgm:pt modelId="{FFECF414-0462-4BC1-9F24-0E0129E87535}">
      <dgm:prSet phldrT="[Text]" custT="1"/>
      <dgm:spPr/>
      <dgm:t>
        <a:bodyPr/>
        <a:lstStyle/>
        <a:p>
          <a:r>
            <a:rPr lang="en-US" sz="3200" dirty="0">
              <a:cs typeface="+mj-cs"/>
            </a:rPr>
            <a:t>Absolute Zero</a:t>
          </a:r>
          <a:endParaRPr lang="th-TH" sz="3200" dirty="0">
            <a:cs typeface="+mj-cs"/>
          </a:endParaRPr>
        </a:p>
      </dgm:t>
    </dgm:pt>
    <dgm:pt modelId="{BE631D37-BEA0-4006-847D-E52AE3F14222}" type="parTrans" cxnId="{3B56FC93-FDC4-402B-931D-D0D43B282C69}">
      <dgm:prSet/>
      <dgm:spPr/>
      <dgm:t>
        <a:bodyPr/>
        <a:lstStyle/>
        <a:p>
          <a:endParaRPr lang="th-TH" sz="3200">
            <a:cs typeface="+mj-cs"/>
          </a:endParaRPr>
        </a:p>
      </dgm:t>
    </dgm:pt>
    <dgm:pt modelId="{576EAF4D-F77C-4CE0-8DE7-01977F549C84}" type="sibTrans" cxnId="{3B56FC93-FDC4-402B-931D-D0D43B282C69}">
      <dgm:prSet/>
      <dgm:spPr/>
      <dgm:t>
        <a:bodyPr/>
        <a:lstStyle/>
        <a:p>
          <a:endParaRPr lang="th-TH" sz="3200">
            <a:cs typeface="+mj-cs"/>
          </a:endParaRPr>
        </a:p>
      </dgm:t>
    </dgm:pt>
    <dgm:pt modelId="{ACC8D2C9-5302-4199-B5E0-EF60999EF439}">
      <dgm:prSet phldrT="[Text]" custT="1"/>
      <dgm:spPr/>
      <dgm:t>
        <a:bodyPr/>
        <a:lstStyle/>
        <a:p>
          <a:r>
            <a:rPr lang="en-US" sz="3200" dirty="0">
              <a:cs typeface="+mj-cs"/>
            </a:rPr>
            <a:t>Error</a:t>
          </a:r>
          <a:endParaRPr lang="th-TH" sz="3200" dirty="0">
            <a:cs typeface="+mj-cs"/>
          </a:endParaRPr>
        </a:p>
      </dgm:t>
    </dgm:pt>
    <dgm:pt modelId="{30B735B0-298B-434D-97BC-5649086DBC69}" type="parTrans" cxnId="{4530DABC-9A72-43CF-97AD-13536CC51F15}">
      <dgm:prSet/>
      <dgm:spPr/>
      <dgm:t>
        <a:bodyPr/>
        <a:lstStyle/>
        <a:p>
          <a:endParaRPr lang="th-TH" sz="3200">
            <a:cs typeface="+mj-cs"/>
          </a:endParaRPr>
        </a:p>
      </dgm:t>
    </dgm:pt>
    <dgm:pt modelId="{7D1DA3CF-8840-4668-AD61-2FA1390F12BC}" type="sibTrans" cxnId="{4530DABC-9A72-43CF-97AD-13536CC51F15}">
      <dgm:prSet/>
      <dgm:spPr/>
      <dgm:t>
        <a:bodyPr/>
        <a:lstStyle/>
        <a:p>
          <a:endParaRPr lang="th-TH" sz="3200">
            <a:cs typeface="+mj-cs"/>
          </a:endParaRPr>
        </a:p>
      </dgm:t>
    </dgm:pt>
    <dgm:pt modelId="{29C59B2E-743B-496E-88CB-D2FCF556BE9F}">
      <dgm:prSet phldrT="[Text]" custT="1"/>
      <dgm:spPr/>
      <dgm:t>
        <a:bodyPr/>
        <a:lstStyle/>
        <a:p>
          <a:r>
            <a:rPr lang="en-US" sz="3200" dirty="0">
              <a:cs typeface="+mj-cs"/>
            </a:rPr>
            <a:t>Relation</a:t>
          </a:r>
          <a:endParaRPr lang="th-TH" sz="3200" dirty="0">
            <a:cs typeface="+mj-cs"/>
          </a:endParaRPr>
        </a:p>
      </dgm:t>
    </dgm:pt>
    <dgm:pt modelId="{F4FAA69D-EC16-423B-86A0-C12CEC988B06}" type="parTrans" cxnId="{59583B05-D4CE-41B4-988C-5CE494C61998}">
      <dgm:prSet/>
      <dgm:spPr/>
      <dgm:t>
        <a:bodyPr/>
        <a:lstStyle/>
        <a:p>
          <a:endParaRPr lang="th-TH" sz="3200">
            <a:cs typeface="+mj-cs"/>
          </a:endParaRPr>
        </a:p>
      </dgm:t>
    </dgm:pt>
    <dgm:pt modelId="{A956BDC1-EAA2-4024-BE2B-47B92CB89198}" type="sibTrans" cxnId="{59583B05-D4CE-41B4-988C-5CE494C61998}">
      <dgm:prSet/>
      <dgm:spPr/>
      <dgm:t>
        <a:bodyPr/>
        <a:lstStyle/>
        <a:p>
          <a:endParaRPr lang="th-TH" sz="3200">
            <a:cs typeface="+mj-cs"/>
          </a:endParaRPr>
        </a:p>
      </dgm:t>
    </dgm:pt>
    <dgm:pt modelId="{62119ABA-F60B-427C-8CF6-196F7D989D61}" type="pres">
      <dgm:prSet presAssocID="{1E98E3E5-56BC-4CE0-9E37-F4F0B3CB090D}" presName="linear" presStyleCnt="0">
        <dgm:presLayoutVars>
          <dgm:dir/>
          <dgm:animLvl val="lvl"/>
          <dgm:resizeHandles val="exact"/>
        </dgm:presLayoutVars>
      </dgm:prSet>
      <dgm:spPr/>
    </dgm:pt>
    <dgm:pt modelId="{A9910FF0-5D07-4C54-BB18-B6F6514ADFEE}" type="pres">
      <dgm:prSet presAssocID="{DCA478D8-C26C-4CA9-8BC2-F3D5D1593CD7}" presName="parentLin" presStyleCnt="0"/>
      <dgm:spPr/>
    </dgm:pt>
    <dgm:pt modelId="{64B0BD45-9511-4786-B0D6-8B045BDB03EE}" type="pres">
      <dgm:prSet presAssocID="{DCA478D8-C26C-4CA9-8BC2-F3D5D1593CD7}" presName="parentLeftMargin" presStyleLbl="node1" presStyleIdx="0" presStyleCnt="5"/>
      <dgm:spPr/>
    </dgm:pt>
    <dgm:pt modelId="{F84BA5F4-D948-4675-850D-810438FFC85D}" type="pres">
      <dgm:prSet presAssocID="{DCA478D8-C26C-4CA9-8BC2-F3D5D1593CD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92C5CCD-9E2E-45C6-93EE-032DB79C63BB}" type="pres">
      <dgm:prSet presAssocID="{DCA478D8-C26C-4CA9-8BC2-F3D5D1593CD7}" presName="negativeSpace" presStyleCnt="0"/>
      <dgm:spPr/>
    </dgm:pt>
    <dgm:pt modelId="{9EC43B30-1CBB-4381-9CE1-8A342638C100}" type="pres">
      <dgm:prSet presAssocID="{DCA478D8-C26C-4CA9-8BC2-F3D5D1593CD7}" presName="childText" presStyleLbl="conFgAcc1" presStyleIdx="0" presStyleCnt="5">
        <dgm:presLayoutVars>
          <dgm:bulletEnabled val="1"/>
        </dgm:presLayoutVars>
      </dgm:prSet>
      <dgm:spPr/>
    </dgm:pt>
    <dgm:pt modelId="{684D49AA-3B4F-4BC7-8492-777F59EB4FA4}" type="pres">
      <dgm:prSet presAssocID="{2BD86895-A160-419B-9FE4-EDCDA4964A34}" presName="spaceBetweenRectangles" presStyleCnt="0"/>
      <dgm:spPr/>
    </dgm:pt>
    <dgm:pt modelId="{71662933-FC0B-4741-92C0-B8E76D708343}" type="pres">
      <dgm:prSet presAssocID="{404B9991-9BE3-407F-9C21-4139519B0244}" presName="parentLin" presStyleCnt="0"/>
      <dgm:spPr/>
    </dgm:pt>
    <dgm:pt modelId="{3635E0C6-B7DE-41F8-86C3-5762B341267F}" type="pres">
      <dgm:prSet presAssocID="{404B9991-9BE3-407F-9C21-4139519B0244}" presName="parentLeftMargin" presStyleLbl="node1" presStyleIdx="0" presStyleCnt="5"/>
      <dgm:spPr/>
    </dgm:pt>
    <dgm:pt modelId="{06382A3C-8EBB-4033-B67E-B677406A03AF}" type="pres">
      <dgm:prSet presAssocID="{404B9991-9BE3-407F-9C21-4139519B024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60E05C5A-E1AB-463F-874B-5DDA3A597A45}" type="pres">
      <dgm:prSet presAssocID="{404B9991-9BE3-407F-9C21-4139519B0244}" presName="negativeSpace" presStyleCnt="0"/>
      <dgm:spPr/>
    </dgm:pt>
    <dgm:pt modelId="{728FB061-D87C-47C9-85D8-13E449AB8DC1}" type="pres">
      <dgm:prSet presAssocID="{404B9991-9BE3-407F-9C21-4139519B0244}" presName="childText" presStyleLbl="conFgAcc1" presStyleIdx="1" presStyleCnt="5">
        <dgm:presLayoutVars>
          <dgm:bulletEnabled val="1"/>
        </dgm:presLayoutVars>
      </dgm:prSet>
      <dgm:spPr/>
    </dgm:pt>
    <dgm:pt modelId="{FBFD5466-B31C-40E0-A89A-E27D83992610}" type="pres">
      <dgm:prSet presAssocID="{8085FA0D-7699-4861-8791-9C096B928A5B}" presName="spaceBetweenRectangles" presStyleCnt="0"/>
      <dgm:spPr/>
    </dgm:pt>
    <dgm:pt modelId="{3C69FD68-B0A5-46DE-90EE-7DADDF9706F8}" type="pres">
      <dgm:prSet presAssocID="{ACC8D2C9-5302-4199-B5E0-EF60999EF439}" presName="parentLin" presStyleCnt="0"/>
      <dgm:spPr/>
    </dgm:pt>
    <dgm:pt modelId="{CFD16F9D-0BF9-460E-B0D1-4B3F416ACD8A}" type="pres">
      <dgm:prSet presAssocID="{ACC8D2C9-5302-4199-B5E0-EF60999EF439}" presName="parentLeftMargin" presStyleLbl="node1" presStyleIdx="1" presStyleCnt="5"/>
      <dgm:spPr/>
    </dgm:pt>
    <dgm:pt modelId="{6734A2F7-97B0-4732-9321-03297679708B}" type="pres">
      <dgm:prSet presAssocID="{ACC8D2C9-5302-4199-B5E0-EF60999EF43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8BF8700-D5A4-447A-AAB4-027192DF2857}" type="pres">
      <dgm:prSet presAssocID="{ACC8D2C9-5302-4199-B5E0-EF60999EF439}" presName="negativeSpace" presStyleCnt="0"/>
      <dgm:spPr/>
    </dgm:pt>
    <dgm:pt modelId="{91B2B370-46C8-4554-9F7F-7B77C5BABA35}" type="pres">
      <dgm:prSet presAssocID="{ACC8D2C9-5302-4199-B5E0-EF60999EF439}" presName="childText" presStyleLbl="conFgAcc1" presStyleIdx="2" presStyleCnt="5">
        <dgm:presLayoutVars>
          <dgm:bulletEnabled val="1"/>
        </dgm:presLayoutVars>
      </dgm:prSet>
      <dgm:spPr/>
    </dgm:pt>
    <dgm:pt modelId="{DA9A94AD-2338-4068-9700-097C494A6DB4}" type="pres">
      <dgm:prSet presAssocID="{7D1DA3CF-8840-4668-AD61-2FA1390F12BC}" presName="spaceBetweenRectangles" presStyleCnt="0"/>
      <dgm:spPr/>
    </dgm:pt>
    <dgm:pt modelId="{E371EB5C-84BA-4AAC-A6B7-7DD91817FA69}" type="pres">
      <dgm:prSet presAssocID="{29C59B2E-743B-496E-88CB-D2FCF556BE9F}" presName="parentLin" presStyleCnt="0"/>
      <dgm:spPr/>
    </dgm:pt>
    <dgm:pt modelId="{AEA7D21B-6288-42A0-8042-D9E9C378C141}" type="pres">
      <dgm:prSet presAssocID="{29C59B2E-743B-496E-88CB-D2FCF556BE9F}" presName="parentLeftMargin" presStyleLbl="node1" presStyleIdx="2" presStyleCnt="5"/>
      <dgm:spPr/>
    </dgm:pt>
    <dgm:pt modelId="{D5A025F6-8870-4C2D-8CE6-EEF342B96A89}" type="pres">
      <dgm:prSet presAssocID="{29C59B2E-743B-496E-88CB-D2FCF556BE9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394EF16-C780-4488-BFFF-DAB3994E9AAB}" type="pres">
      <dgm:prSet presAssocID="{29C59B2E-743B-496E-88CB-D2FCF556BE9F}" presName="negativeSpace" presStyleCnt="0"/>
      <dgm:spPr/>
    </dgm:pt>
    <dgm:pt modelId="{273E35AF-464F-41AF-837F-9F5D9FEE8188}" type="pres">
      <dgm:prSet presAssocID="{29C59B2E-743B-496E-88CB-D2FCF556BE9F}" presName="childText" presStyleLbl="conFgAcc1" presStyleIdx="3" presStyleCnt="5">
        <dgm:presLayoutVars>
          <dgm:bulletEnabled val="1"/>
        </dgm:presLayoutVars>
      </dgm:prSet>
      <dgm:spPr/>
    </dgm:pt>
    <dgm:pt modelId="{38597EFA-9358-447A-92EE-224F87F7C9BB}" type="pres">
      <dgm:prSet presAssocID="{A956BDC1-EAA2-4024-BE2B-47B92CB89198}" presName="spaceBetweenRectangles" presStyleCnt="0"/>
      <dgm:spPr/>
    </dgm:pt>
    <dgm:pt modelId="{70E87E5B-97A6-4260-B31A-89EED80A4C9B}" type="pres">
      <dgm:prSet presAssocID="{FFECF414-0462-4BC1-9F24-0E0129E87535}" presName="parentLin" presStyleCnt="0"/>
      <dgm:spPr/>
    </dgm:pt>
    <dgm:pt modelId="{4EF605AC-0947-4E43-9380-7FBC2870A14A}" type="pres">
      <dgm:prSet presAssocID="{FFECF414-0462-4BC1-9F24-0E0129E87535}" presName="parentLeftMargin" presStyleLbl="node1" presStyleIdx="3" presStyleCnt="5"/>
      <dgm:spPr/>
    </dgm:pt>
    <dgm:pt modelId="{41FF3F7C-D444-440E-8406-17ABB4F1F088}" type="pres">
      <dgm:prSet presAssocID="{FFECF414-0462-4BC1-9F24-0E0129E87535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41B886D8-B3CC-4086-BA4F-AE0BBD8C6D09}" type="pres">
      <dgm:prSet presAssocID="{FFECF414-0462-4BC1-9F24-0E0129E87535}" presName="negativeSpace" presStyleCnt="0"/>
      <dgm:spPr/>
    </dgm:pt>
    <dgm:pt modelId="{8AEA95C1-0929-4DB3-B91E-E5D713D26414}" type="pres">
      <dgm:prSet presAssocID="{FFECF414-0462-4BC1-9F24-0E0129E8753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59583B05-D4CE-41B4-988C-5CE494C61998}" srcId="{1E98E3E5-56BC-4CE0-9E37-F4F0B3CB090D}" destId="{29C59B2E-743B-496E-88CB-D2FCF556BE9F}" srcOrd="3" destOrd="0" parTransId="{F4FAA69D-EC16-423B-86A0-C12CEC988B06}" sibTransId="{A956BDC1-EAA2-4024-BE2B-47B92CB89198}"/>
    <dgm:cxn modelId="{2E7F1916-C16A-4743-A5C0-F5B3D22FCEE8}" srcId="{1E98E3E5-56BC-4CE0-9E37-F4F0B3CB090D}" destId="{404B9991-9BE3-407F-9C21-4139519B0244}" srcOrd="1" destOrd="0" parTransId="{BDEAA3B2-06B9-47C2-B53E-29AC9597C49D}" sibTransId="{8085FA0D-7699-4861-8791-9C096B928A5B}"/>
    <dgm:cxn modelId="{FE9CB916-9D0B-4664-B362-79FFDA58B848}" type="presOf" srcId="{DCA478D8-C26C-4CA9-8BC2-F3D5D1593CD7}" destId="{F84BA5F4-D948-4675-850D-810438FFC85D}" srcOrd="1" destOrd="0" presId="urn:microsoft.com/office/officeart/2005/8/layout/list1"/>
    <dgm:cxn modelId="{40950B17-A1B2-4D96-9BD5-BADC4E0532E7}" type="presOf" srcId="{DCA478D8-C26C-4CA9-8BC2-F3D5D1593CD7}" destId="{64B0BD45-9511-4786-B0D6-8B045BDB03EE}" srcOrd="0" destOrd="0" presId="urn:microsoft.com/office/officeart/2005/8/layout/list1"/>
    <dgm:cxn modelId="{0A1BB02D-B3AE-43E2-855D-FEACFCF46316}" type="presOf" srcId="{1E98E3E5-56BC-4CE0-9E37-F4F0B3CB090D}" destId="{62119ABA-F60B-427C-8CF6-196F7D989D61}" srcOrd="0" destOrd="0" presId="urn:microsoft.com/office/officeart/2005/8/layout/list1"/>
    <dgm:cxn modelId="{19930D50-EEC2-459C-A4EB-108E0ECB6B3F}" type="presOf" srcId="{404B9991-9BE3-407F-9C21-4139519B0244}" destId="{06382A3C-8EBB-4033-B67E-B677406A03AF}" srcOrd="1" destOrd="0" presId="urn:microsoft.com/office/officeart/2005/8/layout/list1"/>
    <dgm:cxn modelId="{28EDC175-304D-44CC-9B20-8C98E96D4EA7}" type="presOf" srcId="{FFECF414-0462-4BC1-9F24-0E0129E87535}" destId="{41FF3F7C-D444-440E-8406-17ABB4F1F088}" srcOrd="1" destOrd="0" presId="urn:microsoft.com/office/officeart/2005/8/layout/list1"/>
    <dgm:cxn modelId="{D255007D-B3D4-46CD-B766-9B500C508507}" srcId="{1E98E3E5-56BC-4CE0-9E37-F4F0B3CB090D}" destId="{DCA478D8-C26C-4CA9-8BC2-F3D5D1593CD7}" srcOrd="0" destOrd="0" parTransId="{3E326E5A-DF75-4938-A1C3-E7A73C00B829}" sibTransId="{2BD86895-A160-419B-9FE4-EDCDA4964A34}"/>
    <dgm:cxn modelId="{73254588-CDC9-45EF-A888-17D24B1CE7C6}" type="presOf" srcId="{404B9991-9BE3-407F-9C21-4139519B0244}" destId="{3635E0C6-B7DE-41F8-86C3-5762B341267F}" srcOrd="0" destOrd="0" presId="urn:microsoft.com/office/officeart/2005/8/layout/list1"/>
    <dgm:cxn modelId="{3B56FC93-FDC4-402B-931D-D0D43B282C69}" srcId="{1E98E3E5-56BC-4CE0-9E37-F4F0B3CB090D}" destId="{FFECF414-0462-4BC1-9F24-0E0129E87535}" srcOrd="4" destOrd="0" parTransId="{BE631D37-BEA0-4006-847D-E52AE3F14222}" sibTransId="{576EAF4D-F77C-4CE0-8DE7-01977F549C84}"/>
    <dgm:cxn modelId="{DFF7E995-B407-4815-92BF-014BBEC69F2A}" type="presOf" srcId="{FFECF414-0462-4BC1-9F24-0E0129E87535}" destId="{4EF605AC-0947-4E43-9380-7FBC2870A14A}" srcOrd="0" destOrd="0" presId="urn:microsoft.com/office/officeart/2005/8/layout/list1"/>
    <dgm:cxn modelId="{B908409A-A033-4A1A-95F4-84995647DC7D}" type="presOf" srcId="{ACC8D2C9-5302-4199-B5E0-EF60999EF439}" destId="{CFD16F9D-0BF9-460E-B0D1-4B3F416ACD8A}" srcOrd="0" destOrd="0" presId="urn:microsoft.com/office/officeart/2005/8/layout/list1"/>
    <dgm:cxn modelId="{576460A7-21AB-4135-B150-9C16DC09D047}" type="presOf" srcId="{ACC8D2C9-5302-4199-B5E0-EF60999EF439}" destId="{6734A2F7-97B0-4732-9321-03297679708B}" srcOrd="1" destOrd="0" presId="urn:microsoft.com/office/officeart/2005/8/layout/list1"/>
    <dgm:cxn modelId="{4530DABC-9A72-43CF-97AD-13536CC51F15}" srcId="{1E98E3E5-56BC-4CE0-9E37-F4F0B3CB090D}" destId="{ACC8D2C9-5302-4199-B5E0-EF60999EF439}" srcOrd="2" destOrd="0" parTransId="{30B735B0-298B-434D-97BC-5649086DBC69}" sibTransId="{7D1DA3CF-8840-4668-AD61-2FA1390F12BC}"/>
    <dgm:cxn modelId="{4CFD25CA-D07F-4757-AFC8-DC5996904580}" type="presOf" srcId="{29C59B2E-743B-496E-88CB-D2FCF556BE9F}" destId="{D5A025F6-8870-4C2D-8CE6-EEF342B96A89}" srcOrd="1" destOrd="0" presId="urn:microsoft.com/office/officeart/2005/8/layout/list1"/>
    <dgm:cxn modelId="{3764D1DA-A070-4DF6-875F-39498B13CA12}" type="presOf" srcId="{29C59B2E-743B-496E-88CB-D2FCF556BE9F}" destId="{AEA7D21B-6288-42A0-8042-D9E9C378C141}" srcOrd="0" destOrd="0" presId="urn:microsoft.com/office/officeart/2005/8/layout/list1"/>
    <dgm:cxn modelId="{6C25FBDD-F7D1-479E-89BE-CF7D02B901DF}" type="presParOf" srcId="{62119ABA-F60B-427C-8CF6-196F7D989D61}" destId="{A9910FF0-5D07-4C54-BB18-B6F6514ADFEE}" srcOrd="0" destOrd="0" presId="urn:microsoft.com/office/officeart/2005/8/layout/list1"/>
    <dgm:cxn modelId="{BCA0D483-E7DA-4942-8220-140159BC93C6}" type="presParOf" srcId="{A9910FF0-5D07-4C54-BB18-B6F6514ADFEE}" destId="{64B0BD45-9511-4786-B0D6-8B045BDB03EE}" srcOrd="0" destOrd="0" presId="urn:microsoft.com/office/officeart/2005/8/layout/list1"/>
    <dgm:cxn modelId="{CA7E8DA8-499B-4E3D-BEFB-96E0B83D5774}" type="presParOf" srcId="{A9910FF0-5D07-4C54-BB18-B6F6514ADFEE}" destId="{F84BA5F4-D948-4675-850D-810438FFC85D}" srcOrd="1" destOrd="0" presId="urn:microsoft.com/office/officeart/2005/8/layout/list1"/>
    <dgm:cxn modelId="{F01AFA5A-BDCD-46A8-A530-83F34B348CC5}" type="presParOf" srcId="{62119ABA-F60B-427C-8CF6-196F7D989D61}" destId="{D92C5CCD-9E2E-45C6-93EE-032DB79C63BB}" srcOrd="1" destOrd="0" presId="urn:microsoft.com/office/officeart/2005/8/layout/list1"/>
    <dgm:cxn modelId="{0CB6E6FB-9D6F-4158-9207-05A3F2327C78}" type="presParOf" srcId="{62119ABA-F60B-427C-8CF6-196F7D989D61}" destId="{9EC43B30-1CBB-4381-9CE1-8A342638C100}" srcOrd="2" destOrd="0" presId="urn:microsoft.com/office/officeart/2005/8/layout/list1"/>
    <dgm:cxn modelId="{E09E11F3-E356-49D9-AF80-71406E4E1FE0}" type="presParOf" srcId="{62119ABA-F60B-427C-8CF6-196F7D989D61}" destId="{684D49AA-3B4F-4BC7-8492-777F59EB4FA4}" srcOrd="3" destOrd="0" presId="urn:microsoft.com/office/officeart/2005/8/layout/list1"/>
    <dgm:cxn modelId="{B3D2F0EE-06A5-49EB-8686-C57D96C01A40}" type="presParOf" srcId="{62119ABA-F60B-427C-8CF6-196F7D989D61}" destId="{71662933-FC0B-4741-92C0-B8E76D708343}" srcOrd="4" destOrd="0" presId="urn:microsoft.com/office/officeart/2005/8/layout/list1"/>
    <dgm:cxn modelId="{A400427E-01B2-4F85-ACAA-B7BB96589BCE}" type="presParOf" srcId="{71662933-FC0B-4741-92C0-B8E76D708343}" destId="{3635E0C6-B7DE-41F8-86C3-5762B341267F}" srcOrd="0" destOrd="0" presId="urn:microsoft.com/office/officeart/2005/8/layout/list1"/>
    <dgm:cxn modelId="{4CE25B8F-CFB3-4DDA-83F2-9A35FBF8ABEE}" type="presParOf" srcId="{71662933-FC0B-4741-92C0-B8E76D708343}" destId="{06382A3C-8EBB-4033-B67E-B677406A03AF}" srcOrd="1" destOrd="0" presId="urn:microsoft.com/office/officeart/2005/8/layout/list1"/>
    <dgm:cxn modelId="{156F2DBA-44F7-438A-8D1A-92561C71FB4D}" type="presParOf" srcId="{62119ABA-F60B-427C-8CF6-196F7D989D61}" destId="{60E05C5A-E1AB-463F-874B-5DDA3A597A45}" srcOrd="5" destOrd="0" presId="urn:microsoft.com/office/officeart/2005/8/layout/list1"/>
    <dgm:cxn modelId="{59560162-37A0-4FBC-8B5F-CC4759DC9976}" type="presParOf" srcId="{62119ABA-F60B-427C-8CF6-196F7D989D61}" destId="{728FB061-D87C-47C9-85D8-13E449AB8DC1}" srcOrd="6" destOrd="0" presId="urn:microsoft.com/office/officeart/2005/8/layout/list1"/>
    <dgm:cxn modelId="{144A789E-330E-4B5B-8B6D-42CE91F6E073}" type="presParOf" srcId="{62119ABA-F60B-427C-8CF6-196F7D989D61}" destId="{FBFD5466-B31C-40E0-A89A-E27D83992610}" srcOrd="7" destOrd="0" presId="urn:microsoft.com/office/officeart/2005/8/layout/list1"/>
    <dgm:cxn modelId="{F6178253-A983-4CAB-B0CB-51C9CA23CDE7}" type="presParOf" srcId="{62119ABA-F60B-427C-8CF6-196F7D989D61}" destId="{3C69FD68-B0A5-46DE-90EE-7DADDF9706F8}" srcOrd="8" destOrd="0" presId="urn:microsoft.com/office/officeart/2005/8/layout/list1"/>
    <dgm:cxn modelId="{E226E224-FEE4-4E9A-B5E7-35F81EB5EF22}" type="presParOf" srcId="{3C69FD68-B0A5-46DE-90EE-7DADDF9706F8}" destId="{CFD16F9D-0BF9-460E-B0D1-4B3F416ACD8A}" srcOrd="0" destOrd="0" presId="urn:microsoft.com/office/officeart/2005/8/layout/list1"/>
    <dgm:cxn modelId="{6F6F64F0-79D2-4CA8-A82C-53258B068799}" type="presParOf" srcId="{3C69FD68-B0A5-46DE-90EE-7DADDF9706F8}" destId="{6734A2F7-97B0-4732-9321-03297679708B}" srcOrd="1" destOrd="0" presId="urn:microsoft.com/office/officeart/2005/8/layout/list1"/>
    <dgm:cxn modelId="{4BC57A39-90AE-4B5D-A2A7-4A05F70B9CBC}" type="presParOf" srcId="{62119ABA-F60B-427C-8CF6-196F7D989D61}" destId="{58BF8700-D5A4-447A-AAB4-027192DF2857}" srcOrd="9" destOrd="0" presId="urn:microsoft.com/office/officeart/2005/8/layout/list1"/>
    <dgm:cxn modelId="{1017047E-E8F3-4CA8-84F3-EFB90F98F03A}" type="presParOf" srcId="{62119ABA-F60B-427C-8CF6-196F7D989D61}" destId="{91B2B370-46C8-4554-9F7F-7B77C5BABA35}" srcOrd="10" destOrd="0" presId="urn:microsoft.com/office/officeart/2005/8/layout/list1"/>
    <dgm:cxn modelId="{92FF828C-38F2-4CE6-B266-FCD921C76A69}" type="presParOf" srcId="{62119ABA-F60B-427C-8CF6-196F7D989D61}" destId="{DA9A94AD-2338-4068-9700-097C494A6DB4}" srcOrd="11" destOrd="0" presId="urn:microsoft.com/office/officeart/2005/8/layout/list1"/>
    <dgm:cxn modelId="{46D19565-A022-4A6D-8B13-0185E57FE501}" type="presParOf" srcId="{62119ABA-F60B-427C-8CF6-196F7D989D61}" destId="{E371EB5C-84BA-4AAC-A6B7-7DD91817FA69}" srcOrd="12" destOrd="0" presId="urn:microsoft.com/office/officeart/2005/8/layout/list1"/>
    <dgm:cxn modelId="{A0CB0205-4336-47E8-8335-F6F0C15E37D9}" type="presParOf" srcId="{E371EB5C-84BA-4AAC-A6B7-7DD91817FA69}" destId="{AEA7D21B-6288-42A0-8042-D9E9C378C141}" srcOrd="0" destOrd="0" presId="urn:microsoft.com/office/officeart/2005/8/layout/list1"/>
    <dgm:cxn modelId="{32244625-60B9-4876-BB91-119604E20804}" type="presParOf" srcId="{E371EB5C-84BA-4AAC-A6B7-7DD91817FA69}" destId="{D5A025F6-8870-4C2D-8CE6-EEF342B96A89}" srcOrd="1" destOrd="0" presId="urn:microsoft.com/office/officeart/2005/8/layout/list1"/>
    <dgm:cxn modelId="{2CEF5839-A86D-4502-AD47-CF3FC870C0E6}" type="presParOf" srcId="{62119ABA-F60B-427C-8CF6-196F7D989D61}" destId="{6394EF16-C780-4488-BFFF-DAB3994E9AAB}" srcOrd="13" destOrd="0" presId="urn:microsoft.com/office/officeart/2005/8/layout/list1"/>
    <dgm:cxn modelId="{A068DB0A-D3D3-4B03-BA9A-6AFB19C1373A}" type="presParOf" srcId="{62119ABA-F60B-427C-8CF6-196F7D989D61}" destId="{273E35AF-464F-41AF-837F-9F5D9FEE8188}" srcOrd="14" destOrd="0" presId="urn:microsoft.com/office/officeart/2005/8/layout/list1"/>
    <dgm:cxn modelId="{1A4BCFBE-9D11-41A5-B23F-03A8DF7FF689}" type="presParOf" srcId="{62119ABA-F60B-427C-8CF6-196F7D989D61}" destId="{38597EFA-9358-447A-92EE-224F87F7C9BB}" srcOrd="15" destOrd="0" presId="urn:microsoft.com/office/officeart/2005/8/layout/list1"/>
    <dgm:cxn modelId="{ADEFB932-9862-4D1C-9E95-2810B66DB221}" type="presParOf" srcId="{62119ABA-F60B-427C-8CF6-196F7D989D61}" destId="{70E87E5B-97A6-4260-B31A-89EED80A4C9B}" srcOrd="16" destOrd="0" presId="urn:microsoft.com/office/officeart/2005/8/layout/list1"/>
    <dgm:cxn modelId="{41DD0BE9-8485-499A-9B2D-20E90A207593}" type="presParOf" srcId="{70E87E5B-97A6-4260-B31A-89EED80A4C9B}" destId="{4EF605AC-0947-4E43-9380-7FBC2870A14A}" srcOrd="0" destOrd="0" presId="urn:microsoft.com/office/officeart/2005/8/layout/list1"/>
    <dgm:cxn modelId="{4FC60140-7DA7-44B1-9E4D-6671C384A385}" type="presParOf" srcId="{70E87E5B-97A6-4260-B31A-89EED80A4C9B}" destId="{41FF3F7C-D444-440E-8406-17ABB4F1F088}" srcOrd="1" destOrd="0" presId="urn:microsoft.com/office/officeart/2005/8/layout/list1"/>
    <dgm:cxn modelId="{0861300E-88DF-4D10-A117-6D7F1001478F}" type="presParOf" srcId="{62119ABA-F60B-427C-8CF6-196F7D989D61}" destId="{41B886D8-B3CC-4086-BA4F-AE0BBD8C6D09}" srcOrd="17" destOrd="0" presId="urn:microsoft.com/office/officeart/2005/8/layout/list1"/>
    <dgm:cxn modelId="{6829ECF3-CA49-4EB2-BD17-11912A1E2B53}" type="presParOf" srcId="{62119ABA-F60B-427C-8CF6-196F7D989D61}" destId="{8AEA95C1-0929-4DB3-B91E-E5D713D26414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04F11F1-B8EE-41E9-9533-A4CB1C6C6C53}" type="doc">
      <dgm:prSet loTypeId="urn:microsoft.com/office/officeart/2008/layout/PictureStrips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th-TH"/>
        </a:p>
      </dgm:t>
    </dgm:pt>
    <dgm:pt modelId="{82D4B969-DDC3-41D2-B2F0-3C7D42F80E86}">
      <dgm:prSet phldrT="[Text]"/>
      <dgm:spPr/>
      <dgm:t>
        <a:bodyPr/>
        <a:lstStyle/>
        <a:p>
          <a:r>
            <a:rPr lang="th-TH" dirty="0">
              <a:solidFill>
                <a:schemeClr val="tx1"/>
              </a:solidFill>
            </a:rPr>
            <a:t>คำศัพท์พื้นฐานและความหมายทางการศึกษา</a:t>
          </a:r>
        </a:p>
      </dgm:t>
    </dgm:pt>
    <dgm:pt modelId="{2456FE38-6087-4C77-9CD7-36EEDF6E57E9}" type="parTrans" cxnId="{52720F03-F2D7-4DDA-8ED8-C365647BFEC2}">
      <dgm:prSet/>
      <dgm:spPr/>
      <dgm:t>
        <a:bodyPr/>
        <a:lstStyle/>
        <a:p>
          <a:endParaRPr lang="th-TH"/>
        </a:p>
      </dgm:t>
    </dgm:pt>
    <dgm:pt modelId="{0253686C-ECFB-4C73-9318-0209E7A24F3F}" type="sibTrans" cxnId="{52720F03-F2D7-4DDA-8ED8-C365647BFEC2}">
      <dgm:prSet/>
      <dgm:spPr/>
      <dgm:t>
        <a:bodyPr/>
        <a:lstStyle/>
        <a:p>
          <a:endParaRPr lang="th-TH"/>
        </a:p>
      </dgm:t>
    </dgm:pt>
    <dgm:pt modelId="{C11A5B46-26B4-4F5D-897D-E1965401F475}">
      <dgm:prSet phldrT="[Text]"/>
      <dgm:spPr/>
      <dgm:t>
        <a:bodyPr/>
        <a:lstStyle/>
        <a:p>
          <a:r>
            <a:rPr lang="th-TH" dirty="0"/>
            <a:t>จุดมุ่งหมายของการวัดและประเมินผล</a:t>
          </a:r>
        </a:p>
      </dgm:t>
    </dgm:pt>
    <dgm:pt modelId="{E801DC1A-3D70-4384-B7E5-7FE9D7285B9E}" type="parTrans" cxnId="{BE21F410-8F9B-4209-B173-37178B173FBD}">
      <dgm:prSet/>
      <dgm:spPr/>
      <dgm:t>
        <a:bodyPr/>
        <a:lstStyle/>
        <a:p>
          <a:endParaRPr lang="th-TH"/>
        </a:p>
      </dgm:t>
    </dgm:pt>
    <dgm:pt modelId="{824AA5DF-AB9E-4C64-9DBB-D883A3E1BA90}" type="sibTrans" cxnId="{BE21F410-8F9B-4209-B173-37178B173FBD}">
      <dgm:prSet/>
      <dgm:spPr/>
      <dgm:t>
        <a:bodyPr/>
        <a:lstStyle/>
        <a:p>
          <a:endParaRPr lang="th-TH"/>
        </a:p>
      </dgm:t>
    </dgm:pt>
    <dgm:pt modelId="{4C0C6B31-B3DC-4549-95C4-5F3DE48A2D3B}">
      <dgm:prSet phldrT="[Text]"/>
      <dgm:spPr/>
      <dgm:t>
        <a:bodyPr/>
        <a:lstStyle/>
        <a:p>
          <a:r>
            <a:rPr lang="th-TH" dirty="0"/>
            <a:t>ประโยชน์ของการวัดผลการศึกษา</a:t>
          </a:r>
        </a:p>
      </dgm:t>
    </dgm:pt>
    <dgm:pt modelId="{76618752-6F1D-4591-8E3F-3A982DEAEE3C}" type="parTrans" cxnId="{EA367EC8-27E9-45BF-844F-B0440D138345}">
      <dgm:prSet/>
      <dgm:spPr/>
      <dgm:t>
        <a:bodyPr/>
        <a:lstStyle/>
        <a:p>
          <a:endParaRPr lang="th-TH"/>
        </a:p>
      </dgm:t>
    </dgm:pt>
    <dgm:pt modelId="{BDB5FE8D-A01C-4B7D-9136-7348DBAA3CCC}" type="sibTrans" cxnId="{EA367EC8-27E9-45BF-844F-B0440D138345}">
      <dgm:prSet/>
      <dgm:spPr/>
      <dgm:t>
        <a:bodyPr/>
        <a:lstStyle/>
        <a:p>
          <a:endParaRPr lang="th-TH"/>
        </a:p>
      </dgm:t>
    </dgm:pt>
    <dgm:pt modelId="{21B06C9D-F8CE-48C6-94D1-1C862FB7BFA1}">
      <dgm:prSet phldrT="[Text]"/>
      <dgm:spPr/>
      <dgm:t>
        <a:bodyPr/>
        <a:lstStyle/>
        <a:p>
          <a:r>
            <a:rPr lang="th-TH" dirty="0"/>
            <a:t>ธรรมชาติของการวัดผลการศึกษา</a:t>
          </a:r>
        </a:p>
      </dgm:t>
    </dgm:pt>
    <dgm:pt modelId="{3ED28A54-F24A-4F22-A6B0-B80AFAC7B8A0}" type="parTrans" cxnId="{32852094-4C11-4358-917F-210855797650}">
      <dgm:prSet/>
      <dgm:spPr/>
      <dgm:t>
        <a:bodyPr/>
        <a:lstStyle/>
        <a:p>
          <a:endParaRPr lang="th-TH"/>
        </a:p>
      </dgm:t>
    </dgm:pt>
    <dgm:pt modelId="{6C92299F-8826-4BBB-A55D-1D55F47B74DC}" type="sibTrans" cxnId="{32852094-4C11-4358-917F-210855797650}">
      <dgm:prSet/>
      <dgm:spPr/>
      <dgm:t>
        <a:bodyPr/>
        <a:lstStyle/>
        <a:p>
          <a:endParaRPr lang="th-TH"/>
        </a:p>
      </dgm:t>
    </dgm:pt>
    <dgm:pt modelId="{D8F3E9D1-4C7E-4C37-9DB7-400013C1CFBF}">
      <dgm:prSet phldrT="[Text]"/>
      <dgm:spPr/>
      <dgm:t>
        <a:bodyPr/>
        <a:lstStyle/>
        <a:p>
          <a:r>
            <a:rPr lang="th-TH" dirty="0">
              <a:solidFill>
                <a:srgbClr val="FF0000"/>
              </a:solidFill>
            </a:rPr>
            <a:t>มาตรการวัด</a:t>
          </a:r>
        </a:p>
      </dgm:t>
    </dgm:pt>
    <dgm:pt modelId="{68240D8F-DC18-453C-8119-49116C794727}" type="parTrans" cxnId="{2060B899-0CD9-40F2-9796-1F969C088502}">
      <dgm:prSet/>
      <dgm:spPr/>
      <dgm:t>
        <a:bodyPr/>
        <a:lstStyle/>
        <a:p>
          <a:endParaRPr lang="th-TH"/>
        </a:p>
      </dgm:t>
    </dgm:pt>
    <dgm:pt modelId="{E3B1C0B5-263A-43D6-B101-C31D4A1D3D99}" type="sibTrans" cxnId="{2060B899-0CD9-40F2-9796-1F969C088502}">
      <dgm:prSet/>
      <dgm:spPr/>
      <dgm:t>
        <a:bodyPr/>
        <a:lstStyle/>
        <a:p>
          <a:endParaRPr lang="th-TH"/>
        </a:p>
      </dgm:t>
    </dgm:pt>
    <dgm:pt modelId="{D70127B1-9E57-4D60-8993-174E1C79AD74}">
      <dgm:prSet phldrT="[Text]"/>
      <dgm:spPr/>
      <dgm:t>
        <a:bodyPr/>
        <a:lstStyle/>
        <a:p>
          <a:r>
            <a:rPr lang="th-TH" dirty="0"/>
            <a:t>ข้อคำนึงเกี่ยวกับการวัดผลการศึกษา</a:t>
          </a:r>
        </a:p>
      </dgm:t>
    </dgm:pt>
    <dgm:pt modelId="{F92D2367-905E-4F35-855B-CC4D4841319D}" type="parTrans" cxnId="{34C3C337-CA4E-41B6-B28B-73ECCF486AC1}">
      <dgm:prSet/>
      <dgm:spPr/>
      <dgm:t>
        <a:bodyPr/>
        <a:lstStyle/>
        <a:p>
          <a:endParaRPr lang="th-TH"/>
        </a:p>
      </dgm:t>
    </dgm:pt>
    <dgm:pt modelId="{BCFB39A6-66B3-48FB-BB90-4A9E96ECCB42}" type="sibTrans" cxnId="{34C3C337-CA4E-41B6-B28B-73ECCF486AC1}">
      <dgm:prSet/>
      <dgm:spPr/>
      <dgm:t>
        <a:bodyPr/>
        <a:lstStyle/>
        <a:p>
          <a:endParaRPr lang="th-TH"/>
        </a:p>
      </dgm:t>
    </dgm:pt>
    <dgm:pt modelId="{486A07DB-92C7-4042-ADBF-354D97751476}" type="pres">
      <dgm:prSet presAssocID="{A04F11F1-B8EE-41E9-9533-A4CB1C6C6C53}" presName="Name0" presStyleCnt="0">
        <dgm:presLayoutVars>
          <dgm:dir/>
          <dgm:resizeHandles val="exact"/>
        </dgm:presLayoutVars>
      </dgm:prSet>
      <dgm:spPr/>
    </dgm:pt>
    <dgm:pt modelId="{592F7F49-0711-43C4-A8BD-70E063A29085}" type="pres">
      <dgm:prSet presAssocID="{82D4B969-DDC3-41D2-B2F0-3C7D42F80E86}" presName="composite" presStyleCnt="0"/>
      <dgm:spPr/>
    </dgm:pt>
    <dgm:pt modelId="{BF68BFB5-4E24-4BAA-8073-189517E7EF51}" type="pres">
      <dgm:prSet presAssocID="{82D4B969-DDC3-41D2-B2F0-3C7D42F80E86}" presName="rect1" presStyleLbl="trAlignAcc1" presStyleIdx="0" presStyleCnt="6">
        <dgm:presLayoutVars>
          <dgm:bulletEnabled val="1"/>
        </dgm:presLayoutVars>
      </dgm:prSet>
      <dgm:spPr/>
    </dgm:pt>
    <dgm:pt modelId="{1E4405F9-542D-44A0-AA0C-C71C0E9852F2}" type="pres">
      <dgm:prSet presAssocID="{82D4B969-DDC3-41D2-B2F0-3C7D42F80E86}" presName="rect2" presStyleLbl="fgImgPlace1" presStyleIdx="0" presStyleCnt="6"/>
      <dgm:spPr/>
    </dgm:pt>
    <dgm:pt modelId="{DE2D51D3-FC32-44DB-AB22-08EA5A57539A}" type="pres">
      <dgm:prSet presAssocID="{0253686C-ECFB-4C73-9318-0209E7A24F3F}" presName="sibTrans" presStyleCnt="0"/>
      <dgm:spPr/>
    </dgm:pt>
    <dgm:pt modelId="{37A37B8C-B093-47A5-B693-072BBBE50B0A}" type="pres">
      <dgm:prSet presAssocID="{C11A5B46-26B4-4F5D-897D-E1965401F475}" presName="composite" presStyleCnt="0"/>
      <dgm:spPr/>
    </dgm:pt>
    <dgm:pt modelId="{9611776C-4CDA-4782-829A-FD1EDC5C24DE}" type="pres">
      <dgm:prSet presAssocID="{C11A5B46-26B4-4F5D-897D-E1965401F475}" presName="rect1" presStyleLbl="trAlignAcc1" presStyleIdx="1" presStyleCnt="6">
        <dgm:presLayoutVars>
          <dgm:bulletEnabled val="1"/>
        </dgm:presLayoutVars>
      </dgm:prSet>
      <dgm:spPr/>
    </dgm:pt>
    <dgm:pt modelId="{91BB5F8C-6317-4F76-9E0B-098D7D1C00B6}" type="pres">
      <dgm:prSet presAssocID="{C11A5B46-26B4-4F5D-897D-E1965401F475}" presName="rect2" presStyleLbl="fgImgPlace1" presStyleIdx="1" presStyleCnt="6"/>
      <dgm:spPr/>
    </dgm:pt>
    <dgm:pt modelId="{68AE2D23-849B-49BE-AEF9-2615B726D215}" type="pres">
      <dgm:prSet presAssocID="{824AA5DF-AB9E-4C64-9DBB-D883A3E1BA90}" presName="sibTrans" presStyleCnt="0"/>
      <dgm:spPr/>
    </dgm:pt>
    <dgm:pt modelId="{5FB5A3F0-0067-4541-90DF-5607CB2B55D5}" type="pres">
      <dgm:prSet presAssocID="{4C0C6B31-B3DC-4549-95C4-5F3DE48A2D3B}" presName="composite" presStyleCnt="0"/>
      <dgm:spPr/>
    </dgm:pt>
    <dgm:pt modelId="{6E5502EF-76FA-4ED3-949F-A68A90E4CD6F}" type="pres">
      <dgm:prSet presAssocID="{4C0C6B31-B3DC-4549-95C4-5F3DE48A2D3B}" presName="rect1" presStyleLbl="trAlignAcc1" presStyleIdx="2" presStyleCnt="6">
        <dgm:presLayoutVars>
          <dgm:bulletEnabled val="1"/>
        </dgm:presLayoutVars>
      </dgm:prSet>
      <dgm:spPr/>
    </dgm:pt>
    <dgm:pt modelId="{0B3AA42B-3934-4102-981B-903EF7A1DD11}" type="pres">
      <dgm:prSet presAssocID="{4C0C6B31-B3DC-4549-95C4-5F3DE48A2D3B}" presName="rect2" presStyleLbl="fgImgPlace1" presStyleIdx="2" presStyleCnt="6"/>
      <dgm:spPr/>
    </dgm:pt>
    <dgm:pt modelId="{21E8DCAD-BAC9-4E47-8FD2-6F2B0EDAC5F4}" type="pres">
      <dgm:prSet presAssocID="{BDB5FE8D-A01C-4B7D-9136-7348DBAA3CCC}" presName="sibTrans" presStyleCnt="0"/>
      <dgm:spPr/>
    </dgm:pt>
    <dgm:pt modelId="{332F67C9-F58F-45A9-A85A-3D5A12C374EA}" type="pres">
      <dgm:prSet presAssocID="{21B06C9D-F8CE-48C6-94D1-1C862FB7BFA1}" presName="composite" presStyleCnt="0"/>
      <dgm:spPr/>
    </dgm:pt>
    <dgm:pt modelId="{FA4A45B0-5B4F-4558-8354-7E60407F6206}" type="pres">
      <dgm:prSet presAssocID="{21B06C9D-F8CE-48C6-94D1-1C862FB7BFA1}" presName="rect1" presStyleLbl="trAlignAcc1" presStyleIdx="3" presStyleCnt="6">
        <dgm:presLayoutVars>
          <dgm:bulletEnabled val="1"/>
        </dgm:presLayoutVars>
      </dgm:prSet>
      <dgm:spPr/>
    </dgm:pt>
    <dgm:pt modelId="{0B9561BA-3C6E-4A85-AC75-B8C9733F1627}" type="pres">
      <dgm:prSet presAssocID="{21B06C9D-F8CE-48C6-94D1-1C862FB7BFA1}" presName="rect2" presStyleLbl="fgImgPlace1" presStyleIdx="3" presStyleCnt="6"/>
      <dgm:spPr/>
    </dgm:pt>
    <dgm:pt modelId="{3A9D422D-BA64-47C7-8EB5-37CF64DC2303}" type="pres">
      <dgm:prSet presAssocID="{6C92299F-8826-4BBB-A55D-1D55F47B74DC}" presName="sibTrans" presStyleCnt="0"/>
      <dgm:spPr/>
    </dgm:pt>
    <dgm:pt modelId="{612222B5-503B-49CC-A9C3-EF8AD7BCF478}" type="pres">
      <dgm:prSet presAssocID="{D8F3E9D1-4C7E-4C37-9DB7-400013C1CFBF}" presName="composite" presStyleCnt="0"/>
      <dgm:spPr/>
    </dgm:pt>
    <dgm:pt modelId="{12256C69-F01F-48A5-AD75-76B605C8447A}" type="pres">
      <dgm:prSet presAssocID="{D8F3E9D1-4C7E-4C37-9DB7-400013C1CFBF}" presName="rect1" presStyleLbl="trAlignAcc1" presStyleIdx="4" presStyleCnt="6">
        <dgm:presLayoutVars>
          <dgm:bulletEnabled val="1"/>
        </dgm:presLayoutVars>
      </dgm:prSet>
      <dgm:spPr/>
    </dgm:pt>
    <dgm:pt modelId="{3B9E91ED-EF34-4444-8170-E867FE0E3218}" type="pres">
      <dgm:prSet presAssocID="{D8F3E9D1-4C7E-4C37-9DB7-400013C1CFBF}" presName="rect2" presStyleLbl="fgImgPlace1" presStyleIdx="4" presStyleCnt="6"/>
      <dgm:spPr/>
    </dgm:pt>
    <dgm:pt modelId="{CB238855-B375-4DBC-A84F-81CD4B461AE3}" type="pres">
      <dgm:prSet presAssocID="{E3B1C0B5-263A-43D6-B101-C31D4A1D3D99}" presName="sibTrans" presStyleCnt="0"/>
      <dgm:spPr/>
    </dgm:pt>
    <dgm:pt modelId="{635ED3E4-B1A2-4CAA-B410-D3E969E07BD7}" type="pres">
      <dgm:prSet presAssocID="{D70127B1-9E57-4D60-8993-174E1C79AD74}" presName="composite" presStyleCnt="0"/>
      <dgm:spPr/>
    </dgm:pt>
    <dgm:pt modelId="{C2CA300F-1C95-423B-88D4-0CDDAACD394B}" type="pres">
      <dgm:prSet presAssocID="{D70127B1-9E57-4D60-8993-174E1C79AD74}" presName="rect1" presStyleLbl="trAlignAcc1" presStyleIdx="5" presStyleCnt="6">
        <dgm:presLayoutVars>
          <dgm:bulletEnabled val="1"/>
        </dgm:presLayoutVars>
      </dgm:prSet>
      <dgm:spPr/>
    </dgm:pt>
    <dgm:pt modelId="{51BCF495-B0D5-4C3B-9362-2ADE26B4E42B}" type="pres">
      <dgm:prSet presAssocID="{D70127B1-9E57-4D60-8993-174E1C79AD74}" presName="rect2" presStyleLbl="fgImgPlace1" presStyleIdx="5" presStyleCnt="6"/>
      <dgm:spPr/>
    </dgm:pt>
  </dgm:ptLst>
  <dgm:cxnLst>
    <dgm:cxn modelId="{74A07301-F824-40A9-A0A9-288A2F931A2B}" type="presOf" srcId="{4C0C6B31-B3DC-4549-95C4-5F3DE48A2D3B}" destId="{6E5502EF-76FA-4ED3-949F-A68A90E4CD6F}" srcOrd="0" destOrd="0" presId="urn:microsoft.com/office/officeart/2008/layout/PictureStrips"/>
    <dgm:cxn modelId="{52720F03-F2D7-4DDA-8ED8-C365647BFEC2}" srcId="{A04F11F1-B8EE-41E9-9533-A4CB1C6C6C53}" destId="{82D4B969-DDC3-41D2-B2F0-3C7D42F80E86}" srcOrd="0" destOrd="0" parTransId="{2456FE38-6087-4C77-9CD7-36EEDF6E57E9}" sibTransId="{0253686C-ECFB-4C73-9318-0209E7A24F3F}"/>
    <dgm:cxn modelId="{BE21F410-8F9B-4209-B173-37178B173FBD}" srcId="{A04F11F1-B8EE-41E9-9533-A4CB1C6C6C53}" destId="{C11A5B46-26B4-4F5D-897D-E1965401F475}" srcOrd="1" destOrd="0" parTransId="{E801DC1A-3D70-4384-B7E5-7FE9D7285B9E}" sibTransId="{824AA5DF-AB9E-4C64-9DBB-D883A3E1BA90}"/>
    <dgm:cxn modelId="{84ED6822-FAE8-4961-8396-C94DE1827C53}" type="presOf" srcId="{D70127B1-9E57-4D60-8993-174E1C79AD74}" destId="{C2CA300F-1C95-423B-88D4-0CDDAACD394B}" srcOrd="0" destOrd="0" presId="urn:microsoft.com/office/officeart/2008/layout/PictureStrips"/>
    <dgm:cxn modelId="{4E67FF2A-BAA7-45C7-91F6-F90CD6A2E5FF}" type="presOf" srcId="{21B06C9D-F8CE-48C6-94D1-1C862FB7BFA1}" destId="{FA4A45B0-5B4F-4558-8354-7E60407F6206}" srcOrd="0" destOrd="0" presId="urn:microsoft.com/office/officeart/2008/layout/PictureStrips"/>
    <dgm:cxn modelId="{F6DE2C37-CF99-4AA5-8F60-D6DFA3D09595}" type="presOf" srcId="{D8F3E9D1-4C7E-4C37-9DB7-400013C1CFBF}" destId="{12256C69-F01F-48A5-AD75-76B605C8447A}" srcOrd="0" destOrd="0" presId="urn:microsoft.com/office/officeart/2008/layout/PictureStrips"/>
    <dgm:cxn modelId="{34C3C337-CA4E-41B6-B28B-73ECCF486AC1}" srcId="{A04F11F1-B8EE-41E9-9533-A4CB1C6C6C53}" destId="{D70127B1-9E57-4D60-8993-174E1C79AD74}" srcOrd="5" destOrd="0" parTransId="{F92D2367-905E-4F35-855B-CC4D4841319D}" sibTransId="{BCFB39A6-66B3-48FB-BB90-4A9E96ECCB42}"/>
    <dgm:cxn modelId="{32852094-4C11-4358-917F-210855797650}" srcId="{A04F11F1-B8EE-41E9-9533-A4CB1C6C6C53}" destId="{21B06C9D-F8CE-48C6-94D1-1C862FB7BFA1}" srcOrd="3" destOrd="0" parTransId="{3ED28A54-F24A-4F22-A6B0-B80AFAC7B8A0}" sibTransId="{6C92299F-8826-4BBB-A55D-1D55F47B74DC}"/>
    <dgm:cxn modelId="{2060B899-0CD9-40F2-9796-1F969C088502}" srcId="{A04F11F1-B8EE-41E9-9533-A4CB1C6C6C53}" destId="{D8F3E9D1-4C7E-4C37-9DB7-400013C1CFBF}" srcOrd="4" destOrd="0" parTransId="{68240D8F-DC18-453C-8119-49116C794727}" sibTransId="{E3B1C0B5-263A-43D6-B101-C31D4A1D3D99}"/>
    <dgm:cxn modelId="{DC275EAE-3CC6-4D3A-82A4-7DA3CB570A76}" type="presOf" srcId="{A04F11F1-B8EE-41E9-9533-A4CB1C6C6C53}" destId="{486A07DB-92C7-4042-ADBF-354D97751476}" srcOrd="0" destOrd="0" presId="urn:microsoft.com/office/officeart/2008/layout/PictureStrips"/>
    <dgm:cxn modelId="{E33371B7-E261-4B02-B047-DA833ED04FD8}" type="presOf" srcId="{82D4B969-DDC3-41D2-B2F0-3C7D42F80E86}" destId="{BF68BFB5-4E24-4BAA-8073-189517E7EF51}" srcOrd="0" destOrd="0" presId="urn:microsoft.com/office/officeart/2008/layout/PictureStrips"/>
    <dgm:cxn modelId="{EA367EC8-27E9-45BF-844F-B0440D138345}" srcId="{A04F11F1-B8EE-41E9-9533-A4CB1C6C6C53}" destId="{4C0C6B31-B3DC-4549-95C4-5F3DE48A2D3B}" srcOrd="2" destOrd="0" parTransId="{76618752-6F1D-4591-8E3F-3A982DEAEE3C}" sibTransId="{BDB5FE8D-A01C-4B7D-9136-7348DBAA3CCC}"/>
    <dgm:cxn modelId="{F27D7AE7-88E7-4C2E-BAEA-5506505D3FEB}" type="presOf" srcId="{C11A5B46-26B4-4F5D-897D-E1965401F475}" destId="{9611776C-4CDA-4782-829A-FD1EDC5C24DE}" srcOrd="0" destOrd="0" presId="urn:microsoft.com/office/officeart/2008/layout/PictureStrips"/>
    <dgm:cxn modelId="{C6BD8A27-3294-4704-8C83-E2250713CAF5}" type="presParOf" srcId="{486A07DB-92C7-4042-ADBF-354D97751476}" destId="{592F7F49-0711-43C4-A8BD-70E063A29085}" srcOrd="0" destOrd="0" presId="urn:microsoft.com/office/officeart/2008/layout/PictureStrips"/>
    <dgm:cxn modelId="{1929E581-E202-4C76-9F66-5838ACBF85C2}" type="presParOf" srcId="{592F7F49-0711-43C4-A8BD-70E063A29085}" destId="{BF68BFB5-4E24-4BAA-8073-189517E7EF51}" srcOrd="0" destOrd="0" presId="urn:microsoft.com/office/officeart/2008/layout/PictureStrips"/>
    <dgm:cxn modelId="{E8F9A628-EAD9-4840-BE8E-034A6AA7D1DC}" type="presParOf" srcId="{592F7F49-0711-43C4-A8BD-70E063A29085}" destId="{1E4405F9-542D-44A0-AA0C-C71C0E9852F2}" srcOrd="1" destOrd="0" presId="urn:microsoft.com/office/officeart/2008/layout/PictureStrips"/>
    <dgm:cxn modelId="{6E297E65-6B5B-46D9-81B8-6056CE84ACBB}" type="presParOf" srcId="{486A07DB-92C7-4042-ADBF-354D97751476}" destId="{DE2D51D3-FC32-44DB-AB22-08EA5A57539A}" srcOrd="1" destOrd="0" presId="urn:microsoft.com/office/officeart/2008/layout/PictureStrips"/>
    <dgm:cxn modelId="{4269C2F8-8BF4-46E3-BE9C-C96C92073BDF}" type="presParOf" srcId="{486A07DB-92C7-4042-ADBF-354D97751476}" destId="{37A37B8C-B093-47A5-B693-072BBBE50B0A}" srcOrd="2" destOrd="0" presId="urn:microsoft.com/office/officeart/2008/layout/PictureStrips"/>
    <dgm:cxn modelId="{DB19D611-FCF7-4302-AD74-9D893A1BFE2E}" type="presParOf" srcId="{37A37B8C-B093-47A5-B693-072BBBE50B0A}" destId="{9611776C-4CDA-4782-829A-FD1EDC5C24DE}" srcOrd="0" destOrd="0" presId="urn:microsoft.com/office/officeart/2008/layout/PictureStrips"/>
    <dgm:cxn modelId="{D49A5CA3-4AE3-40FE-9EB1-B61AA261BD9E}" type="presParOf" srcId="{37A37B8C-B093-47A5-B693-072BBBE50B0A}" destId="{91BB5F8C-6317-4F76-9E0B-098D7D1C00B6}" srcOrd="1" destOrd="0" presId="urn:microsoft.com/office/officeart/2008/layout/PictureStrips"/>
    <dgm:cxn modelId="{F6782D63-2C7A-40CC-81CE-2456D4DA74C1}" type="presParOf" srcId="{486A07DB-92C7-4042-ADBF-354D97751476}" destId="{68AE2D23-849B-49BE-AEF9-2615B726D215}" srcOrd="3" destOrd="0" presId="urn:microsoft.com/office/officeart/2008/layout/PictureStrips"/>
    <dgm:cxn modelId="{1AFB4B28-9B5E-49BC-8A15-B8B76CA2B9E5}" type="presParOf" srcId="{486A07DB-92C7-4042-ADBF-354D97751476}" destId="{5FB5A3F0-0067-4541-90DF-5607CB2B55D5}" srcOrd="4" destOrd="0" presId="urn:microsoft.com/office/officeart/2008/layout/PictureStrips"/>
    <dgm:cxn modelId="{3042AABC-E48E-4C3C-B102-3F16CE892B33}" type="presParOf" srcId="{5FB5A3F0-0067-4541-90DF-5607CB2B55D5}" destId="{6E5502EF-76FA-4ED3-949F-A68A90E4CD6F}" srcOrd="0" destOrd="0" presId="urn:microsoft.com/office/officeart/2008/layout/PictureStrips"/>
    <dgm:cxn modelId="{756A912D-000D-40C2-8300-174AB17FE365}" type="presParOf" srcId="{5FB5A3F0-0067-4541-90DF-5607CB2B55D5}" destId="{0B3AA42B-3934-4102-981B-903EF7A1DD11}" srcOrd="1" destOrd="0" presId="urn:microsoft.com/office/officeart/2008/layout/PictureStrips"/>
    <dgm:cxn modelId="{D5C557F1-6421-4E0C-9B73-FA52A2755F0F}" type="presParOf" srcId="{486A07DB-92C7-4042-ADBF-354D97751476}" destId="{21E8DCAD-BAC9-4E47-8FD2-6F2B0EDAC5F4}" srcOrd="5" destOrd="0" presId="urn:microsoft.com/office/officeart/2008/layout/PictureStrips"/>
    <dgm:cxn modelId="{881FF1C5-36C9-4731-8E3A-CA6E55CD8C08}" type="presParOf" srcId="{486A07DB-92C7-4042-ADBF-354D97751476}" destId="{332F67C9-F58F-45A9-A85A-3D5A12C374EA}" srcOrd="6" destOrd="0" presId="urn:microsoft.com/office/officeart/2008/layout/PictureStrips"/>
    <dgm:cxn modelId="{6CA7CDC6-2498-44B1-9AAA-0B684367CC04}" type="presParOf" srcId="{332F67C9-F58F-45A9-A85A-3D5A12C374EA}" destId="{FA4A45B0-5B4F-4558-8354-7E60407F6206}" srcOrd="0" destOrd="0" presId="urn:microsoft.com/office/officeart/2008/layout/PictureStrips"/>
    <dgm:cxn modelId="{6B695FD7-A6F4-4661-8B5D-F1B83DC30B76}" type="presParOf" srcId="{332F67C9-F58F-45A9-A85A-3D5A12C374EA}" destId="{0B9561BA-3C6E-4A85-AC75-B8C9733F1627}" srcOrd="1" destOrd="0" presId="urn:microsoft.com/office/officeart/2008/layout/PictureStrips"/>
    <dgm:cxn modelId="{375B0F20-4E88-482F-A690-8EB03E51F300}" type="presParOf" srcId="{486A07DB-92C7-4042-ADBF-354D97751476}" destId="{3A9D422D-BA64-47C7-8EB5-37CF64DC2303}" srcOrd="7" destOrd="0" presId="urn:microsoft.com/office/officeart/2008/layout/PictureStrips"/>
    <dgm:cxn modelId="{26D1CE07-B2FA-4C05-AC40-E4F53EC3D4D4}" type="presParOf" srcId="{486A07DB-92C7-4042-ADBF-354D97751476}" destId="{612222B5-503B-49CC-A9C3-EF8AD7BCF478}" srcOrd="8" destOrd="0" presId="urn:microsoft.com/office/officeart/2008/layout/PictureStrips"/>
    <dgm:cxn modelId="{A936BB1A-6AC6-4936-9B9E-D34BD474C277}" type="presParOf" srcId="{612222B5-503B-49CC-A9C3-EF8AD7BCF478}" destId="{12256C69-F01F-48A5-AD75-76B605C8447A}" srcOrd="0" destOrd="0" presId="urn:microsoft.com/office/officeart/2008/layout/PictureStrips"/>
    <dgm:cxn modelId="{F7362A5E-090F-4F6F-B8D4-E3227AEE8623}" type="presParOf" srcId="{612222B5-503B-49CC-A9C3-EF8AD7BCF478}" destId="{3B9E91ED-EF34-4444-8170-E867FE0E3218}" srcOrd="1" destOrd="0" presId="urn:microsoft.com/office/officeart/2008/layout/PictureStrips"/>
    <dgm:cxn modelId="{56AD5E9B-BDE8-47CB-8DDC-5DA186190DA9}" type="presParOf" srcId="{486A07DB-92C7-4042-ADBF-354D97751476}" destId="{CB238855-B375-4DBC-A84F-81CD4B461AE3}" srcOrd="9" destOrd="0" presId="urn:microsoft.com/office/officeart/2008/layout/PictureStrips"/>
    <dgm:cxn modelId="{4EC31A0F-56F2-4BD2-9420-724249B03EFE}" type="presParOf" srcId="{486A07DB-92C7-4042-ADBF-354D97751476}" destId="{635ED3E4-B1A2-4CAA-B410-D3E969E07BD7}" srcOrd="10" destOrd="0" presId="urn:microsoft.com/office/officeart/2008/layout/PictureStrips"/>
    <dgm:cxn modelId="{A2264299-CFCD-4B6F-A8F1-7C7152FDAE1A}" type="presParOf" srcId="{635ED3E4-B1A2-4CAA-B410-D3E969E07BD7}" destId="{C2CA300F-1C95-423B-88D4-0CDDAACD394B}" srcOrd="0" destOrd="0" presId="urn:microsoft.com/office/officeart/2008/layout/PictureStrips"/>
    <dgm:cxn modelId="{7516BB5C-C116-475E-9396-7553325DD9B4}" type="presParOf" srcId="{635ED3E4-B1A2-4CAA-B410-D3E969E07BD7}" destId="{51BCF495-B0D5-4C3B-9362-2ADE26B4E42B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907E133-7EA3-4723-858F-6B48839DFAAC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BB7F67EC-8DF7-46C2-B8BB-9A04B20295C9}">
      <dgm:prSet phldrT="[Text]"/>
      <dgm:spPr/>
      <dgm:t>
        <a:bodyPr/>
        <a:lstStyle/>
        <a:p>
          <a:r>
            <a:rPr lang="en-GB" dirty="0"/>
            <a:t>Nominal Scale</a:t>
          </a:r>
          <a:endParaRPr lang="th-TH" dirty="0"/>
        </a:p>
      </dgm:t>
    </dgm:pt>
    <dgm:pt modelId="{AD560E14-DEAC-4820-A255-830EFF62A5CE}" type="parTrans" cxnId="{72440F40-1E93-4613-BEC5-47A03BCD1EA9}">
      <dgm:prSet/>
      <dgm:spPr/>
      <dgm:t>
        <a:bodyPr/>
        <a:lstStyle/>
        <a:p>
          <a:endParaRPr lang="th-TH"/>
        </a:p>
      </dgm:t>
    </dgm:pt>
    <dgm:pt modelId="{56D70207-62AA-424F-ACA8-D5336C0E72DE}" type="sibTrans" cxnId="{72440F40-1E93-4613-BEC5-47A03BCD1EA9}">
      <dgm:prSet/>
      <dgm:spPr/>
      <dgm:t>
        <a:bodyPr/>
        <a:lstStyle/>
        <a:p>
          <a:endParaRPr lang="th-TH"/>
        </a:p>
      </dgm:t>
    </dgm:pt>
    <dgm:pt modelId="{CC1C7DEF-871F-43CF-AA0B-4DB7B6C27D6A}">
      <dgm:prSet phldrT="[Text]"/>
      <dgm:spPr/>
      <dgm:t>
        <a:bodyPr/>
        <a:lstStyle/>
        <a:p>
          <a:r>
            <a:rPr lang="en-GB" dirty="0"/>
            <a:t>Ratio Scale</a:t>
          </a:r>
          <a:endParaRPr lang="th-TH" dirty="0"/>
        </a:p>
      </dgm:t>
    </dgm:pt>
    <dgm:pt modelId="{F4BDCB81-BF74-4954-9475-9B56E722665A}" type="parTrans" cxnId="{4E08BCF5-BCDD-41C1-96E1-E6669A2BAAE8}">
      <dgm:prSet/>
      <dgm:spPr/>
      <dgm:t>
        <a:bodyPr/>
        <a:lstStyle/>
        <a:p>
          <a:endParaRPr lang="th-TH"/>
        </a:p>
      </dgm:t>
    </dgm:pt>
    <dgm:pt modelId="{EADEA6EA-EA26-4F15-80BE-B0041B9896D4}" type="sibTrans" cxnId="{4E08BCF5-BCDD-41C1-96E1-E6669A2BAAE8}">
      <dgm:prSet/>
      <dgm:spPr/>
      <dgm:t>
        <a:bodyPr/>
        <a:lstStyle/>
        <a:p>
          <a:endParaRPr lang="th-TH"/>
        </a:p>
      </dgm:t>
    </dgm:pt>
    <dgm:pt modelId="{EC336576-8B8A-489B-B5B1-F6EB25E84F72}">
      <dgm:prSet phldrT="[Text]"/>
      <dgm:spPr/>
      <dgm:t>
        <a:bodyPr/>
        <a:lstStyle/>
        <a:p>
          <a:r>
            <a:rPr lang="en-GB" dirty="0"/>
            <a:t>Ordinal Scale</a:t>
          </a:r>
          <a:endParaRPr lang="th-TH" dirty="0"/>
        </a:p>
      </dgm:t>
    </dgm:pt>
    <dgm:pt modelId="{BE1AB207-3A46-4863-9D7B-63F5EE677961}" type="parTrans" cxnId="{B4EBB770-521B-4BE4-9BAE-BB8741DE43DC}">
      <dgm:prSet/>
      <dgm:spPr/>
      <dgm:t>
        <a:bodyPr/>
        <a:lstStyle/>
        <a:p>
          <a:endParaRPr lang="th-TH"/>
        </a:p>
      </dgm:t>
    </dgm:pt>
    <dgm:pt modelId="{B0D5E207-CD84-4D6B-8473-6B8EAC1CEF18}" type="sibTrans" cxnId="{B4EBB770-521B-4BE4-9BAE-BB8741DE43DC}">
      <dgm:prSet/>
      <dgm:spPr/>
      <dgm:t>
        <a:bodyPr/>
        <a:lstStyle/>
        <a:p>
          <a:endParaRPr lang="th-TH"/>
        </a:p>
      </dgm:t>
    </dgm:pt>
    <dgm:pt modelId="{B9F3868C-5E8E-43F9-99A4-EC6208178F1E}">
      <dgm:prSet phldrT="[Text]"/>
      <dgm:spPr/>
      <dgm:t>
        <a:bodyPr/>
        <a:lstStyle/>
        <a:p>
          <a:r>
            <a:rPr lang="en-GB" dirty="0"/>
            <a:t>Interval Scale</a:t>
          </a:r>
          <a:endParaRPr lang="th-TH" dirty="0"/>
        </a:p>
      </dgm:t>
    </dgm:pt>
    <dgm:pt modelId="{8C638959-7D32-4F79-B97A-02A3AB4263E7}" type="parTrans" cxnId="{CC7B8935-B10A-43DA-BD32-6466B21EBF0E}">
      <dgm:prSet/>
      <dgm:spPr/>
      <dgm:t>
        <a:bodyPr/>
        <a:lstStyle/>
        <a:p>
          <a:endParaRPr lang="th-TH"/>
        </a:p>
      </dgm:t>
    </dgm:pt>
    <dgm:pt modelId="{B63B69F9-8DC9-4822-99AD-17FC4222B06F}" type="sibTrans" cxnId="{CC7B8935-B10A-43DA-BD32-6466B21EBF0E}">
      <dgm:prSet/>
      <dgm:spPr/>
      <dgm:t>
        <a:bodyPr/>
        <a:lstStyle/>
        <a:p>
          <a:endParaRPr lang="th-TH"/>
        </a:p>
      </dgm:t>
    </dgm:pt>
    <dgm:pt modelId="{8E782AB4-8BA7-4A3F-BD54-47A46CC2B1F2}" type="pres">
      <dgm:prSet presAssocID="{E907E133-7EA3-4723-858F-6B48839DFAAC}" presName="linear" presStyleCnt="0">
        <dgm:presLayoutVars>
          <dgm:dir/>
          <dgm:animLvl val="lvl"/>
          <dgm:resizeHandles val="exact"/>
        </dgm:presLayoutVars>
      </dgm:prSet>
      <dgm:spPr/>
    </dgm:pt>
    <dgm:pt modelId="{8E052D71-D9C8-4F0A-A304-2870830F44D8}" type="pres">
      <dgm:prSet presAssocID="{BB7F67EC-8DF7-46C2-B8BB-9A04B20295C9}" presName="parentLin" presStyleCnt="0"/>
      <dgm:spPr/>
    </dgm:pt>
    <dgm:pt modelId="{9791DE56-C376-4297-ABFE-3F9C26BACC28}" type="pres">
      <dgm:prSet presAssocID="{BB7F67EC-8DF7-46C2-B8BB-9A04B20295C9}" presName="parentLeftMargin" presStyleLbl="node1" presStyleIdx="0" presStyleCnt="4"/>
      <dgm:spPr/>
    </dgm:pt>
    <dgm:pt modelId="{B51B925F-27E4-41E0-B85D-A37D64F1AD72}" type="pres">
      <dgm:prSet presAssocID="{BB7F67EC-8DF7-46C2-B8BB-9A04B20295C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9DB02A2-428E-4B58-BA99-FF04297BA412}" type="pres">
      <dgm:prSet presAssocID="{BB7F67EC-8DF7-46C2-B8BB-9A04B20295C9}" presName="negativeSpace" presStyleCnt="0"/>
      <dgm:spPr/>
    </dgm:pt>
    <dgm:pt modelId="{C22442B0-3632-4BDC-A59E-505C6B509E78}" type="pres">
      <dgm:prSet presAssocID="{BB7F67EC-8DF7-46C2-B8BB-9A04B20295C9}" presName="childText" presStyleLbl="conFgAcc1" presStyleIdx="0" presStyleCnt="4">
        <dgm:presLayoutVars>
          <dgm:bulletEnabled val="1"/>
        </dgm:presLayoutVars>
      </dgm:prSet>
      <dgm:spPr/>
    </dgm:pt>
    <dgm:pt modelId="{8437D7E4-9B18-49F3-846F-8B1D990027B0}" type="pres">
      <dgm:prSet presAssocID="{56D70207-62AA-424F-ACA8-D5336C0E72DE}" presName="spaceBetweenRectangles" presStyleCnt="0"/>
      <dgm:spPr/>
    </dgm:pt>
    <dgm:pt modelId="{57F91AAB-DD37-483F-A762-00EA9AE434C4}" type="pres">
      <dgm:prSet presAssocID="{EC336576-8B8A-489B-B5B1-F6EB25E84F72}" presName="parentLin" presStyleCnt="0"/>
      <dgm:spPr/>
    </dgm:pt>
    <dgm:pt modelId="{9CC33A35-A944-47F7-92F9-50C03ADF7C2F}" type="pres">
      <dgm:prSet presAssocID="{EC336576-8B8A-489B-B5B1-F6EB25E84F72}" presName="parentLeftMargin" presStyleLbl="node1" presStyleIdx="0" presStyleCnt="4"/>
      <dgm:spPr/>
    </dgm:pt>
    <dgm:pt modelId="{1724C5FD-74A3-4257-A155-0C1804316E79}" type="pres">
      <dgm:prSet presAssocID="{EC336576-8B8A-489B-B5B1-F6EB25E84F7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2638CCC-55CB-40B8-B811-A69EE8E69BCA}" type="pres">
      <dgm:prSet presAssocID="{EC336576-8B8A-489B-B5B1-F6EB25E84F72}" presName="negativeSpace" presStyleCnt="0"/>
      <dgm:spPr/>
    </dgm:pt>
    <dgm:pt modelId="{EBECD7C3-6364-46AF-B737-28655450A4A9}" type="pres">
      <dgm:prSet presAssocID="{EC336576-8B8A-489B-B5B1-F6EB25E84F72}" presName="childText" presStyleLbl="conFgAcc1" presStyleIdx="1" presStyleCnt="4">
        <dgm:presLayoutVars>
          <dgm:bulletEnabled val="1"/>
        </dgm:presLayoutVars>
      </dgm:prSet>
      <dgm:spPr/>
    </dgm:pt>
    <dgm:pt modelId="{72E8BE21-B8CD-4543-9205-50D687807E32}" type="pres">
      <dgm:prSet presAssocID="{B0D5E207-CD84-4D6B-8473-6B8EAC1CEF18}" presName="spaceBetweenRectangles" presStyleCnt="0"/>
      <dgm:spPr/>
    </dgm:pt>
    <dgm:pt modelId="{947C5D3A-7718-4763-A3CD-A901A2356491}" type="pres">
      <dgm:prSet presAssocID="{B9F3868C-5E8E-43F9-99A4-EC6208178F1E}" presName="parentLin" presStyleCnt="0"/>
      <dgm:spPr/>
    </dgm:pt>
    <dgm:pt modelId="{3D667C9C-ECCD-4739-917F-DCC511C55BE3}" type="pres">
      <dgm:prSet presAssocID="{B9F3868C-5E8E-43F9-99A4-EC6208178F1E}" presName="parentLeftMargin" presStyleLbl="node1" presStyleIdx="1" presStyleCnt="4"/>
      <dgm:spPr/>
    </dgm:pt>
    <dgm:pt modelId="{F09FD0DD-20E4-44EF-AE09-2FFADEE6F952}" type="pres">
      <dgm:prSet presAssocID="{B9F3868C-5E8E-43F9-99A4-EC6208178F1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13151DA-9A4B-46CF-BE15-2EF6F7290915}" type="pres">
      <dgm:prSet presAssocID="{B9F3868C-5E8E-43F9-99A4-EC6208178F1E}" presName="negativeSpace" presStyleCnt="0"/>
      <dgm:spPr/>
    </dgm:pt>
    <dgm:pt modelId="{69C919E4-B8C4-4494-8533-EB2C730448F0}" type="pres">
      <dgm:prSet presAssocID="{B9F3868C-5E8E-43F9-99A4-EC6208178F1E}" presName="childText" presStyleLbl="conFgAcc1" presStyleIdx="2" presStyleCnt="4">
        <dgm:presLayoutVars>
          <dgm:bulletEnabled val="1"/>
        </dgm:presLayoutVars>
      </dgm:prSet>
      <dgm:spPr/>
    </dgm:pt>
    <dgm:pt modelId="{59BFA5F9-9692-40B5-9954-D6DC35045476}" type="pres">
      <dgm:prSet presAssocID="{B63B69F9-8DC9-4822-99AD-17FC4222B06F}" presName="spaceBetweenRectangles" presStyleCnt="0"/>
      <dgm:spPr/>
    </dgm:pt>
    <dgm:pt modelId="{CEB17848-B741-40B9-A373-8D07CF041A90}" type="pres">
      <dgm:prSet presAssocID="{CC1C7DEF-871F-43CF-AA0B-4DB7B6C27D6A}" presName="parentLin" presStyleCnt="0"/>
      <dgm:spPr/>
    </dgm:pt>
    <dgm:pt modelId="{D67C8573-1043-4C52-9CA1-A6F642DE8FB7}" type="pres">
      <dgm:prSet presAssocID="{CC1C7DEF-871F-43CF-AA0B-4DB7B6C27D6A}" presName="parentLeftMargin" presStyleLbl="node1" presStyleIdx="2" presStyleCnt="4"/>
      <dgm:spPr/>
    </dgm:pt>
    <dgm:pt modelId="{08BF201F-BAF9-4A72-8746-BF16D1FBDC0D}" type="pres">
      <dgm:prSet presAssocID="{CC1C7DEF-871F-43CF-AA0B-4DB7B6C27D6A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61B9B648-C372-4710-9DEE-C3657988259D}" type="pres">
      <dgm:prSet presAssocID="{CC1C7DEF-871F-43CF-AA0B-4DB7B6C27D6A}" presName="negativeSpace" presStyleCnt="0"/>
      <dgm:spPr/>
    </dgm:pt>
    <dgm:pt modelId="{D95BD9F3-C519-4FC5-9B8E-FF0AAC3FD270}" type="pres">
      <dgm:prSet presAssocID="{CC1C7DEF-871F-43CF-AA0B-4DB7B6C27D6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DC73A00-3DFC-4C0B-B44C-6AD80FF6AD63}" type="presOf" srcId="{BB7F67EC-8DF7-46C2-B8BB-9A04B20295C9}" destId="{B51B925F-27E4-41E0-B85D-A37D64F1AD72}" srcOrd="1" destOrd="0" presId="urn:microsoft.com/office/officeart/2005/8/layout/list1"/>
    <dgm:cxn modelId="{C5240C11-2DEA-4A73-B4A0-9BB3C836E2A3}" type="presOf" srcId="{BB7F67EC-8DF7-46C2-B8BB-9A04B20295C9}" destId="{9791DE56-C376-4297-ABFE-3F9C26BACC28}" srcOrd="0" destOrd="0" presId="urn:microsoft.com/office/officeart/2005/8/layout/list1"/>
    <dgm:cxn modelId="{2A6BE721-AB6B-491B-95CD-6BC22EC898B2}" type="presOf" srcId="{EC336576-8B8A-489B-B5B1-F6EB25E84F72}" destId="{9CC33A35-A944-47F7-92F9-50C03ADF7C2F}" srcOrd="0" destOrd="0" presId="urn:microsoft.com/office/officeart/2005/8/layout/list1"/>
    <dgm:cxn modelId="{CC7B8935-B10A-43DA-BD32-6466B21EBF0E}" srcId="{E907E133-7EA3-4723-858F-6B48839DFAAC}" destId="{B9F3868C-5E8E-43F9-99A4-EC6208178F1E}" srcOrd="2" destOrd="0" parTransId="{8C638959-7D32-4F79-B97A-02A3AB4263E7}" sibTransId="{B63B69F9-8DC9-4822-99AD-17FC4222B06F}"/>
    <dgm:cxn modelId="{0D47383A-926B-431D-A545-689BDA9B4CB5}" type="presOf" srcId="{EC336576-8B8A-489B-B5B1-F6EB25E84F72}" destId="{1724C5FD-74A3-4257-A155-0C1804316E79}" srcOrd="1" destOrd="0" presId="urn:microsoft.com/office/officeart/2005/8/layout/list1"/>
    <dgm:cxn modelId="{72440F40-1E93-4613-BEC5-47A03BCD1EA9}" srcId="{E907E133-7EA3-4723-858F-6B48839DFAAC}" destId="{BB7F67EC-8DF7-46C2-B8BB-9A04B20295C9}" srcOrd="0" destOrd="0" parTransId="{AD560E14-DEAC-4820-A255-830EFF62A5CE}" sibTransId="{56D70207-62AA-424F-ACA8-D5336C0E72DE}"/>
    <dgm:cxn modelId="{A109E154-9189-44D0-88C0-A54221A46DF8}" type="presOf" srcId="{CC1C7DEF-871F-43CF-AA0B-4DB7B6C27D6A}" destId="{D67C8573-1043-4C52-9CA1-A6F642DE8FB7}" srcOrd="0" destOrd="0" presId="urn:microsoft.com/office/officeart/2005/8/layout/list1"/>
    <dgm:cxn modelId="{67253E65-FF28-4F9E-9A48-C93A3FFA03DF}" type="presOf" srcId="{B9F3868C-5E8E-43F9-99A4-EC6208178F1E}" destId="{F09FD0DD-20E4-44EF-AE09-2FFADEE6F952}" srcOrd="1" destOrd="0" presId="urn:microsoft.com/office/officeart/2005/8/layout/list1"/>
    <dgm:cxn modelId="{B4EBB770-521B-4BE4-9BAE-BB8741DE43DC}" srcId="{E907E133-7EA3-4723-858F-6B48839DFAAC}" destId="{EC336576-8B8A-489B-B5B1-F6EB25E84F72}" srcOrd="1" destOrd="0" parTransId="{BE1AB207-3A46-4863-9D7B-63F5EE677961}" sibTransId="{B0D5E207-CD84-4D6B-8473-6B8EAC1CEF18}"/>
    <dgm:cxn modelId="{32C68F8E-1D26-4EC7-AB73-A67F32CD7E7A}" type="presOf" srcId="{E907E133-7EA3-4723-858F-6B48839DFAAC}" destId="{8E782AB4-8BA7-4A3F-BD54-47A46CC2B1F2}" srcOrd="0" destOrd="0" presId="urn:microsoft.com/office/officeart/2005/8/layout/list1"/>
    <dgm:cxn modelId="{F48698D0-09B5-4085-AE56-7822B4FEF968}" type="presOf" srcId="{B9F3868C-5E8E-43F9-99A4-EC6208178F1E}" destId="{3D667C9C-ECCD-4739-917F-DCC511C55BE3}" srcOrd="0" destOrd="0" presId="urn:microsoft.com/office/officeart/2005/8/layout/list1"/>
    <dgm:cxn modelId="{FC1248E5-A32F-4A20-AAD4-D512034FED60}" type="presOf" srcId="{CC1C7DEF-871F-43CF-AA0B-4DB7B6C27D6A}" destId="{08BF201F-BAF9-4A72-8746-BF16D1FBDC0D}" srcOrd="1" destOrd="0" presId="urn:microsoft.com/office/officeart/2005/8/layout/list1"/>
    <dgm:cxn modelId="{4E08BCF5-BCDD-41C1-96E1-E6669A2BAAE8}" srcId="{E907E133-7EA3-4723-858F-6B48839DFAAC}" destId="{CC1C7DEF-871F-43CF-AA0B-4DB7B6C27D6A}" srcOrd="3" destOrd="0" parTransId="{F4BDCB81-BF74-4954-9475-9B56E722665A}" sibTransId="{EADEA6EA-EA26-4F15-80BE-B0041B9896D4}"/>
    <dgm:cxn modelId="{E52DE27B-0F8B-4155-B8F9-053DA702A62A}" type="presParOf" srcId="{8E782AB4-8BA7-4A3F-BD54-47A46CC2B1F2}" destId="{8E052D71-D9C8-4F0A-A304-2870830F44D8}" srcOrd="0" destOrd="0" presId="urn:microsoft.com/office/officeart/2005/8/layout/list1"/>
    <dgm:cxn modelId="{99A20E0A-C609-44C8-B364-37C8A4593531}" type="presParOf" srcId="{8E052D71-D9C8-4F0A-A304-2870830F44D8}" destId="{9791DE56-C376-4297-ABFE-3F9C26BACC28}" srcOrd="0" destOrd="0" presId="urn:microsoft.com/office/officeart/2005/8/layout/list1"/>
    <dgm:cxn modelId="{895AB996-0DE1-4B74-B21F-D34CE34C8585}" type="presParOf" srcId="{8E052D71-D9C8-4F0A-A304-2870830F44D8}" destId="{B51B925F-27E4-41E0-B85D-A37D64F1AD72}" srcOrd="1" destOrd="0" presId="urn:microsoft.com/office/officeart/2005/8/layout/list1"/>
    <dgm:cxn modelId="{B19503B2-3011-4A44-A347-DE796A889455}" type="presParOf" srcId="{8E782AB4-8BA7-4A3F-BD54-47A46CC2B1F2}" destId="{F9DB02A2-428E-4B58-BA99-FF04297BA412}" srcOrd="1" destOrd="0" presId="urn:microsoft.com/office/officeart/2005/8/layout/list1"/>
    <dgm:cxn modelId="{F867B11D-F9E2-4BE8-A499-4CB941388409}" type="presParOf" srcId="{8E782AB4-8BA7-4A3F-BD54-47A46CC2B1F2}" destId="{C22442B0-3632-4BDC-A59E-505C6B509E78}" srcOrd="2" destOrd="0" presId="urn:microsoft.com/office/officeart/2005/8/layout/list1"/>
    <dgm:cxn modelId="{2A61A15C-A643-4BCB-B228-2EF741883D2B}" type="presParOf" srcId="{8E782AB4-8BA7-4A3F-BD54-47A46CC2B1F2}" destId="{8437D7E4-9B18-49F3-846F-8B1D990027B0}" srcOrd="3" destOrd="0" presId="urn:microsoft.com/office/officeart/2005/8/layout/list1"/>
    <dgm:cxn modelId="{EC5D5E11-8FCF-4E26-A8B4-1600A3095021}" type="presParOf" srcId="{8E782AB4-8BA7-4A3F-BD54-47A46CC2B1F2}" destId="{57F91AAB-DD37-483F-A762-00EA9AE434C4}" srcOrd="4" destOrd="0" presId="urn:microsoft.com/office/officeart/2005/8/layout/list1"/>
    <dgm:cxn modelId="{14470CFB-0941-4153-B294-156C2D3D6C80}" type="presParOf" srcId="{57F91AAB-DD37-483F-A762-00EA9AE434C4}" destId="{9CC33A35-A944-47F7-92F9-50C03ADF7C2F}" srcOrd="0" destOrd="0" presId="urn:microsoft.com/office/officeart/2005/8/layout/list1"/>
    <dgm:cxn modelId="{6245AA69-3A1B-4FB9-BE86-E407C31FB044}" type="presParOf" srcId="{57F91AAB-DD37-483F-A762-00EA9AE434C4}" destId="{1724C5FD-74A3-4257-A155-0C1804316E79}" srcOrd="1" destOrd="0" presId="urn:microsoft.com/office/officeart/2005/8/layout/list1"/>
    <dgm:cxn modelId="{8C7394B6-B84A-414F-A0C2-C7B8131C55BA}" type="presParOf" srcId="{8E782AB4-8BA7-4A3F-BD54-47A46CC2B1F2}" destId="{62638CCC-55CB-40B8-B811-A69EE8E69BCA}" srcOrd="5" destOrd="0" presId="urn:microsoft.com/office/officeart/2005/8/layout/list1"/>
    <dgm:cxn modelId="{E5C2C517-EF47-48E0-BCA3-8DE163239A81}" type="presParOf" srcId="{8E782AB4-8BA7-4A3F-BD54-47A46CC2B1F2}" destId="{EBECD7C3-6364-46AF-B737-28655450A4A9}" srcOrd="6" destOrd="0" presId="urn:microsoft.com/office/officeart/2005/8/layout/list1"/>
    <dgm:cxn modelId="{F48FCB75-23E6-4DD5-A659-C958FE01358F}" type="presParOf" srcId="{8E782AB4-8BA7-4A3F-BD54-47A46CC2B1F2}" destId="{72E8BE21-B8CD-4543-9205-50D687807E32}" srcOrd="7" destOrd="0" presId="urn:microsoft.com/office/officeart/2005/8/layout/list1"/>
    <dgm:cxn modelId="{458D01E1-690B-4DF0-9EE0-40F5557C4AEC}" type="presParOf" srcId="{8E782AB4-8BA7-4A3F-BD54-47A46CC2B1F2}" destId="{947C5D3A-7718-4763-A3CD-A901A2356491}" srcOrd="8" destOrd="0" presId="urn:microsoft.com/office/officeart/2005/8/layout/list1"/>
    <dgm:cxn modelId="{513A0BF8-F13E-4108-89D7-AFA6507486EF}" type="presParOf" srcId="{947C5D3A-7718-4763-A3CD-A901A2356491}" destId="{3D667C9C-ECCD-4739-917F-DCC511C55BE3}" srcOrd="0" destOrd="0" presId="urn:microsoft.com/office/officeart/2005/8/layout/list1"/>
    <dgm:cxn modelId="{71ED8830-ACCA-4E84-BC52-3913FDFF67EC}" type="presParOf" srcId="{947C5D3A-7718-4763-A3CD-A901A2356491}" destId="{F09FD0DD-20E4-44EF-AE09-2FFADEE6F952}" srcOrd="1" destOrd="0" presId="urn:microsoft.com/office/officeart/2005/8/layout/list1"/>
    <dgm:cxn modelId="{943D77D6-BEFD-4765-9B53-E12558D7565B}" type="presParOf" srcId="{8E782AB4-8BA7-4A3F-BD54-47A46CC2B1F2}" destId="{313151DA-9A4B-46CF-BE15-2EF6F7290915}" srcOrd="9" destOrd="0" presId="urn:microsoft.com/office/officeart/2005/8/layout/list1"/>
    <dgm:cxn modelId="{71D48278-5B19-48D0-8DF3-50E960F663D4}" type="presParOf" srcId="{8E782AB4-8BA7-4A3F-BD54-47A46CC2B1F2}" destId="{69C919E4-B8C4-4494-8533-EB2C730448F0}" srcOrd="10" destOrd="0" presId="urn:microsoft.com/office/officeart/2005/8/layout/list1"/>
    <dgm:cxn modelId="{DAFF978C-B75B-48E8-953E-BF6DD92308AE}" type="presParOf" srcId="{8E782AB4-8BA7-4A3F-BD54-47A46CC2B1F2}" destId="{59BFA5F9-9692-40B5-9954-D6DC35045476}" srcOrd="11" destOrd="0" presId="urn:microsoft.com/office/officeart/2005/8/layout/list1"/>
    <dgm:cxn modelId="{342DBA7D-0A33-4770-ACA4-22A34F5D8722}" type="presParOf" srcId="{8E782AB4-8BA7-4A3F-BD54-47A46CC2B1F2}" destId="{CEB17848-B741-40B9-A373-8D07CF041A90}" srcOrd="12" destOrd="0" presId="urn:microsoft.com/office/officeart/2005/8/layout/list1"/>
    <dgm:cxn modelId="{E1280D7E-69D1-44F0-BAA9-F21F2DBC7B65}" type="presParOf" srcId="{CEB17848-B741-40B9-A373-8D07CF041A90}" destId="{D67C8573-1043-4C52-9CA1-A6F642DE8FB7}" srcOrd="0" destOrd="0" presId="urn:microsoft.com/office/officeart/2005/8/layout/list1"/>
    <dgm:cxn modelId="{37C9C7AF-CE4D-41EE-9A54-204BEFC45130}" type="presParOf" srcId="{CEB17848-B741-40B9-A373-8D07CF041A90}" destId="{08BF201F-BAF9-4A72-8746-BF16D1FBDC0D}" srcOrd="1" destOrd="0" presId="urn:microsoft.com/office/officeart/2005/8/layout/list1"/>
    <dgm:cxn modelId="{AB7F9F83-E29A-4F83-8981-0458CC89C867}" type="presParOf" srcId="{8E782AB4-8BA7-4A3F-BD54-47A46CC2B1F2}" destId="{61B9B648-C372-4710-9DEE-C3657988259D}" srcOrd="13" destOrd="0" presId="urn:microsoft.com/office/officeart/2005/8/layout/list1"/>
    <dgm:cxn modelId="{DF7C712A-2BF9-4817-8493-1D383239C531}" type="presParOf" srcId="{8E782AB4-8BA7-4A3F-BD54-47A46CC2B1F2}" destId="{D95BD9F3-C519-4FC5-9B8E-FF0AAC3FD27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04F11F1-B8EE-41E9-9533-A4CB1C6C6C53}" type="doc">
      <dgm:prSet loTypeId="urn:microsoft.com/office/officeart/2008/layout/PictureStrips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th-TH"/>
        </a:p>
      </dgm:t>
    </dgm:pt>
    <dgm:pt modelId="{82D4B969-DDC3-41D2-B2F0-3C7D42F80E86}">
      <dgm:prSet phldrT="[Text]"/>
      <dgm:spPr/>
      <dgm:t>
        <a:bodyPr/>
        <a:lstStyle/>
        <a:p>
          <a:r>
            <a:rPr lang="th-TH" dirty="0">
              <a:solidFill>
                <a:schemeClr val="tx1"/>
              </a:solidFill>
            </a:rPr>
            <a:t>คำศัพท์พื้นฐานและความหมายทางการศึกษา</a:t>
          </a:r>
        </a:p>
      </dgm:t>
    </dgm:pt>
    <dgm:pt modelId="{2456FE38-6087-4C77-9CD7-36EEDF6E57E9}" type="parTrans" cxnId="{52720F03-F2D7-4DDA-8ED8-C365647BFEC2}">
      <dgm:prSet/>
      <dgm:spPr/>
      <dgm:t>
        <a:bodyPr/>
        <a:lstStyle/>
        <a:p>
          <a:endParaRPr lang="th-TH"/>
        </a:p>
      </dgm:t>
    </dgm:pt>
    <dgm:pt modelId="{0253686C-ECFB-4C73-9318-0209E7A24F3F}" type="sibTrans" cxnId="{52720F03-F2D7-4DDA-8ED8-C365647BFEC2}">
      <dgm:prSet/>
      <dgm:spPr/>
      <dgm:t>
        <a:bodyPr/>
        <a:lstStyle/>
        <a:p>
          <a:endParaRPr lang="th-TH"/>
        </a:p>
      </dgm:t>
    </dgm:pt>
    <dgm:pt modelId="{C11A5B46-26B4-4F5D-897D-E1965401F475}">
      <dgm:prSet phldrT="[Text]"/>
      <dgm:spPr/>
      <dgm:t>
        <a:bodyPr/>
        <a:lstStyle/>
        <a:p>
          <a:r>
            <a:rPr lang="th-TH" dirty="0"/>
            <a:t>จุดมุ่งหมายของการวัดและประเมินผล</a:t>
          </a:r>
        </a:p>
      </dgm:t>
    </dgm:pt>
    <dgm:pt modelId="{E801DC1A-3D70-4384-B7E5-7FE9D7285B9E}" type="parTrans" cxnId="{BE21F410-8F9B-4209-B173-37178B173FBD}">
      <dgm:prSet/>
      <dgm:spPr/>
      <dgm:t>
        <a:bodyPr/>
        <a:lstStyle/>
        <a:p>
          <a:endParaRPr lang="th-TH"/>
        </a:p>
      </dgm:t>
    </dgm:pt>
    <dgm:pt modelId="{824AA5DF-AB9E-4C64-9DBB-D883A3E1BA90}" type="sibTrans" cxnId="{BE21F410-8F9B-4209-B173-37178B173FBD}">
      <dgm:prSet/>
      <dgm:spPr/>
      <dgm:t>
        <a:bodyPr/>
        <a:lstStyle/>
        <a:p>
          <a:endParaRPr lang="th-TH"/>
        </a:p>
      </dgm:t>
    </dgm:pt>
    <dgm:pt modelId="{4C0C6B31-B3DC-4549-95C4-5F3DE48A2D3B}">
      <dgm:prSet phldrT="[Text]"/>
      <dgm:spPr/>
      <dgm:t>
        <a:bodyPr/>
        <a:lstStyle/>
        <a:p>
          <a:r>
            <a:rPr lang="th-TH" dirty="0"/>
            <a:t>ประโยชน์ของการวัดผลการศึกษา</a:t>
          </a:r>
        </a:p>
      </dgm:t>
    </dgm:pt>
    <dgm:pt modelId="{76618752-6F1D-4591-8E3F-3A982DEAEE3C}" type="parTrans" cxnId="{EA367EC8-27E9-45BF-844F-B0440D138345}">
      <dgm:prSet/>
      <dgm:spPr/>
      <dgm:t>
        <a:bodyPr/>
        <a:lstStyle/>
        <a:p>
          <a:endParaRPr lang="th-TH"/>
        </a:p>
      </dgm:t>
    </dgm:pt>
    <dgm:pt modelId="{BDB5FE8D-A01C-4B7D-9136-7348DBAA3CCC}" type="sibTrans" cxnId="{EA367EC8-27E9-45BF-844F-B0440D138345}">
      <dgm:prSet/>
      <dgm:spPr/>
      <dgm:t>
        <a:bodyPr/>
        <a:lstStyle/>
        <a:p>
          <a:endParaRPr lang="th-TH"/>
        </a:p>
      </dgm:t>
    </dgm:pt>
    <dgm:pt modelId="{21B06C9D-F8CE-48C6-94D1-1C862FB7BFA1}">
      <dgm:prSet phldrT="[Text]"/>
      <dgm:spPr/>
      <dgm:t>
        <a:bodyPr/>
        <a:lstStyle/>
        <a:p>
          <a:r>
            <a:rPr lang="th-TH" dirty="0"/>
            <a:t>ธรรมชาติของการวัดผลการศึกษา</a:t>
          </a:r>
        </a:p>
      </dgm:t>
    </dgm:pt>
    <dgm:pt modelId="{3ED28A54-F24A-4F22-A6B0-B80AFAC7B8A0}" type="parTrans" cxnId="{32852094-4C11-4358-917F-210855797650}">
      <dgm:prSet/>
      <dgm:spPr/>
      <dgm:t>
        <a:bodyPr/>
        <a:lstStyle/>
        <a:p>
          <a:endParaRPr lang="th-TH"/>
        </a:p>
      </dgm:t>
    </dgm:pt>
    <dgm:pt modelId="{6C92299F-8826-4BBB-A55D-1D55F47B74DC}" type="sibTrans" cxnId="{32852094-4C11-4358-917F-210855797650}">
      <dgm:prSet/>
      <dgm:spPr/>
      <dgm:t>
        <a:bodyPr/>
        <a:lstStyle/>
        <a:p>
          <a:endParaRPr lang="th-TH"/>
        </a:p>
      </dgm:t>
    </dgm:pt>
    <dgm:pt modelId="{D8F3E9D1-4C7E-4C37-9DB7-400013C1CFBF}">
      <dgm:prSet phldrT="[Text]"/>
      <dgm:spPr/>
      <dgm:t>
        <a:bodyPr/>
        <a:lstStyle/>
        <a:p>
          <a:r>
            <a:rPr lang="th-TH" dirty="0"/>
            <a:t>มาตรการวัด</a:t>
          </a:r>
        </a:p>
      </dgm:t>
    </dgm:pt>
    <dgm:pt modelId="{68240D8F-DC18-453C-8119-49116C794727}" type="parTrans" cxnId="{2060B899-0CD9-40F2-9796-1F969C088502}">
      <dgm:prSet/>
      <dgm:spPr/>
      <dgm:t>
        <a:bodyPr/>
        <a:lstStyle/>
        <a:p>
          <a:endParaRPr lang="th-TH"/>
        </a:p>
      </dgm:t>
    </dgm:pt>
    <dgm:pt modelId="{E3B1C0B5-263A-43D6-B101-C31D4A1D3D99}" type="sibTrans" cxnId="{2060B899-0CD9-40F2-9796-1F969C088502}">
      <dgm:prSet/>
      <dgm:spPr/>
      <dgm:t>
        <a:bodyPr/>
        <a:lstStyle/>
        <a:p>
          <a:endParaRPr lang="th-TH"/>
        </a:p>
      </dgm:t>
    </dgm:pt>
    <dgm:pt modelId="{D70127B1-9E57-4D60-8993-174E1C79AD74}">
      <dgm:prSet phldrT="[Text]"/>
      <dgm:spPr/>
      <dgm:t>
        <a:bodyPr/>
        <a:lstStyle/>
        <a:p>
          <a:r>
            <a:rPr lang="th-TH" dirty="0">
              <a:solidFill>
                <a:srgbClr val="FF0000"/>
              </a:solidFill>
            </a:rPr>
            <a:t>ข้อคำนึงเกี่ยวกับการวัดผลการศึกษา</a:t>
          </a:r>
        </a:p>
      </dgm:t>
    </dgm:pt>
    <dgm:pt modelId="{F92D2367-905E-4F35-855B-CC4D4841319D}" type="parTrans" cxnId="{34C3C337-CA4E-41B6-B28B-73ECCF486AC1}">
      <dgm:prSet/>
      <dgm:spPr/>
      <dgm:t>
        <a:bodyPr/>
        <a:lstStyle/>
        <a:p>
          <a:endParaRPr lang="th-TH"/>
        </a:p>
      </dgm:t>
    </dgm:pt>
    <dgm:pt modelId="{BCFB39A6-66B3-48FB-BB90-4A9E96ECCB42}" type="sibTrans" cxnId="{34C3C337-CA4E-41B6-B28B-73ECCF486AC1}">
      <dgm:prSet/>
      <dgm:spPr/>
      <dgm:t>
        <a:bodyPr/>
        <a:lstStyle/>
        <a:p>
          <a:endParaRPr lang="th-TH"/>
        </a:p>
      </dgm:t>
    </dgm:pt>
    <dgm:pt modelId="{486A07DB-92C7-4042-ADBF-354D97751476}" type="pres">
      <dgm:prSet presAssocID="{A04F11F1-B8EE-41E9-9533-A4CB1C6C6C53}" presName="Name0" presStyleCnt="0">
        <dgm:presLayoutVars>
          <dgm:dir/>
          <dgm:resizeHandles val="exact"/>
        </dgm:presLayoutVars>
      </dgm:prSet>
      <dgm:spPr/>
    </dgm:pt>
    <dgm:pt modelId="{592F7F49-0711-43C4-A8BD-70E063A29085}" type="pres">
      <dgm:prSet presAssocID="{82D4B969-DDC3-41D2-B2F0-3C7D42F80E86}" presName="composite" presStyleCnt="0"/>
      <dgm:spPr/>
    </dgm:pt>
    <dgm:pt modelId="{BF68BFB5-4E24-4BAA-8073-189517E7EF51}" type="pres">
      <dgm:prSet presAssocID="{82D4B969-DDC3-41D2-B2F0-3C7D42F80E86}" presName="rect1" presStyleLbl="trAlignAcc1" presStyleIdx="0" presStyleCnt="6">
        <dgm:presLayoutVars>
          <dgm:bulletEnabled val="1"/>
        </dgm:presLayoutVars>
      </dgm:prSet>
      <dgm:spPr/>
    </dgm:pt>
    <dgm:pt modelId="{1E4405F9-542D-44A0-AA0C-C71C0E9852F2}" type="pres">
      <dgm:prSet presAssocID="{82D4B969-DDC3-41D2-B2F0-3C7D42F80E86}" presName="rect2" presStyleLbl="fgImgPlace1" presStyleIdx="0" presStyleCnt="6"/>
      <dgm:spPr/>
    </dgm:pt>
    <dgm:pt modelId="{DE2D51D3-FC32-44DB-AB22-08EA5A57539A}" type="pres">
      <dgm:prSet presAssocID="{0253686C-ECFB-4C73-9318-0209E7A24F3F}" presName="sibTrans" presStyleCnt="0"/>
      <dgm:spPr/>
    </dgm:pt>
    <dgm:pt modelId="{37A37B8C-B093-47A5-B693-072BBBE50B0A}" type="pres">
      <dgm:prSet presAssocID="{C11A5B46-26B4-4F5D-897D-E1965401F475}" presName="composite" presStyleCnt="0"/>
      <dgm:spPr/>
    </dgm:pt>
    <dgm:pt modelId="{9611776C-4CDA-4782-829A-FD1EDC5C24DE}" type="pres">
      <dgm:prSet presAssocID="{C11A5B46-26B4-4F5D-897D-E1965401F475}" presName="rect1" presStyleLbl="trAlignAcc1" presStyleIdx="1" presStyleCnt="6">
        <dgm:presLayoutVars>
          <dgm:bulletEnabled val="1"/>
        </dgm:presLayoutVars>
      </dgm:prSet>
      <dgm:spPr/>
    </dgm:pt>
    <dgm:pt modelId="{91BB5F8C-6317-4F76-9E0B-098D7D1C00B6}" type="pres">
      <dgm:prSet presAssocID="{C11A5B46-26B4-4F5D-897D-E1965401F475}" presName="rect2" presStyleLbl="fgImgPlace1" presStyleIdx="1" presStyleCnt="6"/>
      <dgm:spPr/>
    </dgm:pt>
    <dgm:pt modelId="{68AE2D23-849B-49BE-AEF9-2615B726D215}" type="pres">
      <dgm:prSet presAssocID="{824AA5DF-AB9E-4C64-9DBB-D883A3E1BA90}" presName="sibTrans" presStyleCnt="0"/>
      <dgm:spPr/>
    </dgm:pt>
    <dgm:pt modelId="{5FB5A3F0-0067-4541-90DF-5607CB2B55D5}" type="pres">
      <dgm:prSet presAssocID="{4C0C6B31-B3DC-4549-95C4-5F3DE48A2D3B}" presName="composite" presStyleCnt="0"/>
      <dgm:spPr/>
    </dgm:pt>
    <dgm:pt modelId="{6E5502EF-76FA-4ED3-949F-A68A90E4CD6F}" type="pres">
      <dgm:prSet presAssocID="{4C0C6B31-B3DC-4549-95C4-5F3DE48A2D3B}" presName="rect1" presStyleLbl="trAlignAcc1" presStyleIdx="2" presStyleCnt="6">
        <dgm:presLayoutVars>
          <dgm:bulletEnabled val="1"/>
        </dgm:presLayoutVars>
      </dgm:prSet>
      <dgm:spPr/>
    </dgm:pt>
    <dgm:pt modelId="{0B3AA42B-3934-4102-981B-903EF7A1DD11}" type="pres">
      <dgm:prSet presAssocID="{4C0C6B31-B3DC-4549-95C4-5F3DE48A2D3B}" presName="rect2" presStyleLbl="fgImgPlace1" presStyleIdx="2" presStyleCnt="6"/>
      <dgm:spPr/>
    </dgm:pt>
    <dgm:pt modelId="{21E8DCAD-BAC9-4E47-8FD2-6F2B0EDAC5F4}" type="pres">
      <dgm:prSet presAssocID="{BDB5FE8D-A01C-4B7D-9136-7348DBAA3CCC}" presName="sibTrans" presStyleCnt="0"/>
      <dgm:spPr/>
    </dgm:pt>
    <dgm:pt modelId="{332F67C9-F58F-45A9-A85A-3D5A12C374EA}" type="pres">
      <dgm:prSet presAssocID="{21B06C9D-F8CE-48C6-94D1-1C862FB7BFA1}" presName="composite" presStyleCnt="0"/>
      <dgm:spPr/>
    </dgm:pt>
    <dgm:pt modelId="{FA4A45B0-5B4F-4558-8354-7E60407F6206}" type="pres">
      <dgm:prSet presAssocID="{21B06C9D-F8CE-48C6-94D1-1C862FB7BFA1}" presName="rect1" presStyleLbl="trAlignAcc1" presStyleIdx="3" presStyleCnt="6">
        <dgm:presLayoutVars>
          <dgm:bulletEnabled val="1"/>
        </dgm:presLayoutVars>
      </dgm:prSet>
      <dgm:spPr/>
    </dgm:pt>
    <dgm:pt modelId="{0B9561BA-3C6E-4A85-AC75-B8C9733F1627}" type="pres">
      <dgm:prSet presAssocID="{21B06C9D-F8CE-48C6-94D1-1C862FB7BFA1}" presName="rect2" presStyleLbl="fgImgPlace1" presStyleIdx="3" presStyleCnt="6"/>
      <dgm:spPr/>
    </dgm:pt>
    <dgm:pt modelId="{3A9D422D-BA64-47C7-8EB5-37CF64DC2303}" type="pres">
      <dgm:prSet presAssocID="{6C92299F-8826-4BBB-A55D-1D55F47B74DC}" presName="sibTrans" presStyleCnt="0"/>
      <dgm:spPr/>
    </dgm:pt>
    <dgm:pt modelId="{612222B5-503B-49CC-A9C3-EF8AD7BCF478}" type="pres">
      <dgm:prSet presAssocID="{D8F3E9D1-4C7E-4C37-9DB7-400013C1CFBF}" presName="composite" presStyleCnt="0"/>
      <dgm:spPr/>
    </dgm:pt>
    <dgm:pt modelId="{12256C69-F01F-48A5-AD75-76B605C8447A}" type="pres">
      <dgm:prSet presAssocID="{D8F3E9D1-4C7E-4C37-9DB7-400013C1CFBF}" presName="rect1" presStyleLbl="trAlignAcc1" presStyleIdx="4" presStyleCnt="6">
        <dgm:presLayoutVars>
          <dgm:bulletEnabled val="1"/>
        </dgm:presLayoutVars>
      </dgm:prSet>
      <dgm:spPr/>
    </dgm:pt>
    <dgm:pt modelId="{3B9E91ED-EF34-4444-8170-E867FE0E3218}" type="pres">
      <dgm:prSet presAssocID="{D8F3E9D1-4C7E-4C37-9DB7-400013C1CFBF}" presName="rect2" presStyleLbl="fgImgPlace1" presStyleIdx="4" presStyleCnt="6"/>
      <dgm:spPr/>
    </dgm:pt>
    <dgm:pt modelId="{CB238855-B375-4DBC-A84F-81CD4B461AE3}" type="pres">
      <dgm:prSet presAssocID="{E3B1C0B5-263A-43D6-B101-C31D4A1D3D99}" presName="sibTrans" presStyleCnt="0"/>
      <dgm:spPr/>
    </dgm:pt>
    <dgm:pt modelId="{635ED3E4-B1A2-4CAA-B410-D3E969E07BD7}" type="pres">
      <dgm:prSet presAssocID="{D70127B1-9E57-4D60-8993-174E1C79AD74}" presName="composite" presStyleCnt="0"/>
      <dgm:spPr/>
    </dgm:pt>
    <dgm:pt modelId="{C2CA300F-1C95-423B-88D4-0CDDAACD394B}" type="pres">
      <dgm:prSet presAssocID="{D70127B1-9E57-4D60-8993-174E1C79AD74}" presName="rect1" presStyleLbl="trAlignAcc1" presStyleIdx="5" presStyleCnt="6">
        <dgm:presLayoutVars>
          <dgm:bulletEnabled val="1"/>
        </dgm:presLayoutVars>
      </dgm:prSet>
      <dgm:spPr/>
    </dgm:pt>
    <dgm:pt modelId="{51BCF495-B0D5-4C3B-9362-2ADE26B4E42B}" type="pres">
      <dgm:prSet presAssocID="{D70127B1-9E57-4D60-8993-174E1C79AD74}" presName="rect2" presStyleLbl="fgImgPlace1" presStyleIdx="5" presStyleCnt="6"/>
      <dgm:spPr/>
    </dgm:pt>
  </dgm:ptLst>
  <dgm:cxnLst>
    <dgm:cxn modelId="{74A07301-F824-40A9-A0A9-288A2F931A2B}" type="presOf" srcId="{4C0C6B31-B3DC-4549-95C4-5F3DE48A2D3B}" destId="{6E5502EF-76FA-4ED3-949F-A68A90E4CD6F}" srcOrd="0" destOrd="0" presId="urn:microsoft.com/office/officeart/2008/layout/PictureStrips"/>
    <dgm:cxn modelId="{52720F03-F2D7-4DDA-8ED8-C365647BFEC2}" srcId="{A04F11F1-B8EE-41E9-9533-A4CB1C6C6C53}" destId="{82D4B969-DDC3-41D2-B2F0-3C7D42F80E86}" srcOrd="0" destOrd="0" parTransId="{2456FE38-6087-4C77-9CD7-36EEDF6E57E9}" sibTransId="{0253686C-ECFB-4C73-9318-0209E7A24F3F}"/>
    <dgm:cxn modelId="{BE21F410-8F9B-4209-B173-37178B173FBD}" srcId="{A04F11F1-B8EE-41E9-9533-A4CB1C6C6C53}" destId="{C11A5B46-26B4-4F5D-897D-E1965401F475}" srcOrd="1" destOrd="0" parTransId="{E801DC1A-3D70-4384-B7E5-7FE9D7285B9E}" sibTransId="{824AA5DF-AB9E-4C64-9DBB-D883A3E1BA90}"/>
    <dgm:cxn modelId="{84ED6822-FAE8-4961-8396-C94DE1827C53}" type="presOf" srcId="{D70127B1-9E57-4D60-8993-174E1C79AD74}" destId="{C2CA300F-1C95-423B-88D4-0CDDAACD394B}" srcOrd="0" destOrd="0" presId="urn:microsoft.com/office/officeart/2008/layout/PictureStrips"/>
    <dgm:cxn modelId="{4E67FF2A-BAA7-45C7-91F6-F90CD6A2E5FF}" type="presOf" srcId="{21B06C9D-F8CE-48C6-94D1-1C862FB7BFA1}" destId="{FA4A45B0-5B4F-4558-8354-7E60407F6206}" srcOrd="0" destOrd="0" presId="urn:microsoft.com/office/officeart/2008/layout/PictureStrips"/>
    <dgm:cxn modelId="{F6DE2C37-CF99-4AA5-8F60-D6DFA3D09595}" type="presOf" srcId="{D8F3E9D1-4C7E-4C37-9DB7-400013C1CFBF}" destId="{12256C69-F01F-48A5-AD75-76B605C8447A}" srcOrd="0" destOrd="0" presId="urn:microsoft.com/office/officeart/2008/layout/PictureStrips"/>
    <dgm:cxn modelId="{34C3C337-CA4E-41B6-B28B-73ECCF486AC1}" srcId="{A04F11F1-B8EE-41E9-9533-A4CB1C6C6C53}" destId="{D70127B1-9E57-4D60-8993-174E1C79AD74}" srcOrd="5" destOrd="0" parTransId="{F92D2367-905E-4F35-855B-CC4D4841319D}" sibTransId="{BCFB39A6-66B3-48FB-BB90-4A9E96ECCB42}"/>
    <dgm:cxn modelId="{32852094-4C11-4358-917F-210855797650}" srcId="{A04F11F1-B8EE-41E9-9533-A4CB1C6C6C53}" destId="{21B06C9D-F8CE-48C6-94D1-1C862FB7BFA1}" srcOrd="3" destOrd="0" parTransId="{3ED28A54-F24A-4F22-A6B0-B80AFAC7B8A0}" sibTransId="{6C92299F-8826-4BBB-A55D-1D55F47B74DC}"/>
    <dgm:cxn modelId="{2060B899-0CD9-40F2-9796-1F969C088502}" srcId="{A04F11F1-B8EE-41E9-9533-A4CB1C6C6C53}" destId="{D8F3E9D1-4C7E-4C37-9DB7-400013C1CFBF}" srcOrd="4" destOrd="0" parTransId="{68240D8F-DC18-453C-8119-49116C794727}" sibTransId="{E3B1C0B5-263A-43D6-B101-C31D4A1D3D99}"/>
    <dgm:cxn modelId="{DC275EAE-3CC6-4D3A-82A4-7DA3CB570A76}" type="presOf" srcId="{A04F11F1-B8EE-41E9-9533-A4CB1C6C6C53}" destId="{486A07DB-92C7-4042-ADBF-354D97751476}" srcOrd="0" destOrd="0" presId="urn:microsoft.com/office/officeart/2008/layout/PictureStrips"/>
    <dgm:cxn modelId="{E33371B7-E261-4B02-B047-DA833ED04FD8}" type="presOf" srcId="{82D4B969-DDC3-41D2-B2F0-3C7D42F80E86}" destId="{BF68BFB5-4E24-4BAA-8073-189517E7EF51}" srcOrd="0" destOrd="0" presId="urn:microsoft.com/office/officeart/2008/layout/PictureStrips"/>
    <dgm:cxn modelId="{EA367EC8-27E9-45BF-844F-B0440D138345}" srcId="{A04F11F1-B8EE-41E9-9533-A4CB1C6C6C53}" destId="{4C0C6B31-B3DC-4549-95C4-5F3DE48A2D3B}" srcOrd="2" destOrd="0" parTransId="{76618752-6F1D-4591-8E3F-3A982DEAEE3C}" sibTransId="{BDB5FE8D-A01C-4B7D-9136-7348DBAA3CCC}"/>
    <dgm:cxn modelId="{F27D7AE7-88E7-4C2E-BAEA-5506505D3FEB}" type="presOf" srcId="{C11A5B46-26B4-4F5D-897D-E1965401F475}" destId="{9611776C-4CDA-4782-829A-FD1EDC5C24DE}" srcOrd="0" destOrd="0" presId="urn:microsoft.com/office/officeart/2008/layout/PictureStrips"/>
    <dgm:cxn modelId="{C6BD8A27-3294-4704-8C83-E2250713CAF5}" type="presParOf" srcId="{486A07DB-92C7-4042-ADBF-354D97751476}" destId="{592F7F49-0711-43C4-A8BD-70E063A29085}" srcOrd="0" destOrd="0" presId="urn:microsoft.com/office/officeart/2008/layout/PictureStrips"/>
    <dgm:cxn modelId="{1929E581-E202-4C76-9F66-5838ACBF85C2}" type="presParOf" srcId="{592F7F49-0711-43C4-A8BD-70E063A29085}" destId="{BF68BFB5-4E24-4BAA-8073-189517E7EF51}" srcOrd="0" destOrd="0" presId="urn:microsoft.com/office/officeart/2008/layout/PictureStrips"/>
    <dgm:cxn modelId="{E8F9A628-EAD9-4840-BE8E-034A6AA7D1DC}" type="presParOf" srcId="{592F7F49-0711-43C4-A8BD-70E063A29085}" destId="{1E4405F9-542D-44A0-AA0C-C71C0E9852F2}" srcOrd="1" destOrd="0" presId="urn:microsoft.com/office/officeart/2008/layout/PictureStrips"/>
    <dgm:cxn modelId="{6E297E65-6B5B-46D9-81B8-6056CE84ACBB}" type="presParOf" srcId="{486A07DB-92C7-4042-ADBF-354D97751476}" destId="{DE2D51D3-FC32-44DB-AB22-08EA5A57539A}" srcOrd="1" destOrd="0" presId="urn:microsoft.com/office/officeart/2008/layout/PictureStrips"/>
    <dgm:cxn modelId="{4269C2F8-8BF4-46E3-BE9C-C96C92073BDF}" type="presParOf" srcId="{486A07DB-92C7-4042-ADBF-354D97751476}" destId="{37A37B8C-B093-47A5-B693-072BBBE50B0A}" srcOrd="2" destOrd="0" presId="urn:microsoft.com/office/officeart/2008/layout/PictureStrips"/>
    <dgm:cxn modelId="{DB19D611-FCF7-4302-AD74-9D893A1BFE2E}" type="presParOf" srcId="{37A37B8C-B093-47A5-B693-072BBBE50B0A}" destId="{9611776C-4CDA-4782-829A-FD1EDC5C24DE}" srcOrd="0" destOrd="0" presId="urn:microsoft.com/office/officeart/2008/layout/PictureStrips"/>
    <dgm:cxn modelId="{D49A5CA3-4AE3-40FE-9EB1-B61AA261BD9E}" type="presParOf" srcId="{37A37B8C-B093-47A5-B693-072BBBE50B0A}" destId="{91BB5F8C-6317-4F76-9E0B-098D7D1C00B6}" srcOrd="1" destOrd="0" presId="urn:microsoft.com/office/officeart/2008/layout/PictureStrips"/>
    <dgm:cxn modelId="{F6782D63-2C7A-40CC-81CE-2456D4DA74C1}" type="presParOf" srcId="{486A07DB-92C7-4042-ADBF-354D97751476}" destId="{68AE2D23-849B-49BE-AEF9-2615B726D215}" srcOrd="3" destOrd="0" presId="urn:microsoft.com/office/officeart/2008/layout/PictureStrips"/>
    <dgm:cxn modelId="{1AFB4B28-9B5E-49BC-8A15-B8B76CA2B9E5}" type="presParOf" srcId="{486A07DB-92C7-4042-ADBF-354D97751476}" destId="{5FB5A3F0-0067-4541-90DF-5607CB2B55D5}" srcOrd="4" destOrd="0" presId="urn:microsoft.com/office/officeart/2008/layout/PictureStrips"/>
    <dgm:cxn modelId="{3042AABC-E48E-4C3C-B102-3F16CE892B33}" type="presParOf" srcId="{5FB5A3F0-0067-4541-90DF-5607CB2B55D5}" destId="{6E5502EF-76FA-4ED3-949F-A68A90E4CD6F}" srcOrd="0" destOrd="0" presId="urn:microsoft.com/office/officeart/2008/layout/PictureStrips"/>
    <dgm:cxn modelId="{756A912D-000D-40C2-8300-174AB17FE365}" type="presParOf" srcId="{5FB5A3F0-0067-4541-90DF-5607CB2B55D5}" destId="{0B3AA42B-3934-4102-981B-903EF7A1DD11}" srcOrd="1" destOrd="0" presId="urn:microsoft.com/office/officeart/2008/layout/PictureStrips"/>
    <dgm:cxn modelId="{D5C557F1-6421-4E0C-9B73-FA52A2755F0F}" type="presParOf" srcId="{486A07DB-92C7-4042-ADBF-354D97751476}" destId="{21E8DCAD-BAC9-4E47-8FD2-6F2B0EDAC5F4}" srcOrd="5" destOrd="0" presId="urn:microsoft.com/office/officeart/2008/layout/PictureStrips"/>
    <dgm:cxn modelId="{881FF1C5-36C9-4731-8E3A-CA6E55CD8C08}" type="presParOf" srcId="{486A07DB-92C7-4042-ADBF-354D97751476}" destId="{332F67C9-F58F-45A9-A85A-3D5A12C374EA}" srcOrd="6" destOrd="0" presId="urn:microsoft.com/office/officeart/2008/layout/PictureStrips"/>
    <dgm:cxn modelId="{6CA7CDC6-2498-44B1-9AAA-0B684367CC04}" type="presParOf" srcId="{332F67C9-F58F-45A9-A85A-3D5A12C374EA}" destId="{FA4A45B0-5B4F-4558-8354-7E60407F6206}" srcOrd="0" destOrd="0" presId="urn:microsoft.com/office/officeart/2008/layout/PictureStrips"/>
    <dgm:cxn modelId="{6B695FD7-A6F4-4661-8B5D-F1B83DC30B76}" type="presParOf" srcId="{332F67C9-F58F-45A9-A85A-3D5A12C374EA}" destId="{0B9561BA-3C6E-4A85-AC75-B8C9733F1627}" srcOrd="1" destOrd="0" presId="urn:microsoft.com/office/officeart/2008/layout/PictureStrips"/>
    <dgm:cxn modelId="{375B0F20-4E88-482F-A690-8EB03E51F300}" type="presParOf" srcId="{486A07DB-92C7-4042-ADBF-354D97751476}" destId="{3A9D422D-BA64-47C7-8EB5-37CF64DC2303}" srcOrd="7" destOrd="0" presId="urn:microsoft.com/office/officeart/2008/layout/PictureStrips"/>
    <dgm:cxn modelId="{26D1CE07-B2FA-4C05-AC40-E4F53EC3D4D4}" type="presParOf" srcId="{486A07DB-92C7-4042-ADBF-354D97751476}" destId="{612222B5-503B-49CC-A9C3-EF8AD7BCF478}" srcOrd="8" destOrd="0" presId="urn:microsoft.com/office/officeart/2008/layout/PictureStrips"/>
    <dgm:cxn modelId="{A936BB1A-6AC6-4936-9B9E-D34BD474C277}" type="presParOf" srcId="{612222B5-503B-49CC-A9C3-EF8AD7BCF478}" destId="{12256C69-F01F-48A5-AD75-76B605C8447A}" srcOrd="0" destOrd="0" presId="urn:microsoft.com/office/officeart/2008/layout/PictureStrips"/>
    <dgm:cxn modelId="{F7362A5E-090F-4F6F-B8D4-E3227AEE8623}" type="presParOf" srcId="{612222B5-503B-49CC-A9C3-EF8AD7BCF478}" destId="{3B9E91ED-EF34-4444-8170-E867FE0E3218}" srcOrd="1" destOrd="0" presId="urn:microsoft.com/office/officeart/2008/layout/PictureStrips"/>
    <dgm:cxn modelId="{56AD5E9B-BDE8-47CB-8DDC-5DA186190DA9}" type="presParOf" srcId="{486A07DB-92C7-4042-ADBF-354D97751476}" destId="{CB238855-B375-4DBC-A84F-81CD4B461AE3}" srcOrd="9" destOrd="0" presId="urn:microsoft.com/office/officeart/2008/layout/PictureStrips"/>
    <dgm:cxn modelId="{4EC31A0F-56F2-4BD2-9420-724249B03EFE}" type="presParOf" srcId="{486A07DB-92C7-4042-ADBF-354D97751476}" destId="{635ED3E4-B1A2-4CAA-B410-D3E969E07BD7}" srcOrd="10" destOrd="0" presId="urn:microsoft.com/office/officeart/2008/layout/PictureStrips"/>
    <dgm:cxn modelId="{A2264299-CFCD-4B6F-A8F1-7C7152FDAE1A}" type="presParOf" srcId="{635ED3E4-B1A2-4CAA-B410-D3E969E07BD7}" destId="{C2CA300F-1C95-423B-88D4-0CDDAACD394B}" srcOrd="0" destOrd="0" presId="urn:microsoft.com/office/officeart/2008/layout/PictureStrips"/>
    <dgm:cxn modelId="{7516BB5C-C116-475E-9396-7553325DD9B4}" type="presParOf" srcId="{635ED3E4-B1A2-4CAA-B410-D3E969E07BD7}" destId="{51BCF495-B0D5-4C3B-9362-2ADE26B4E42B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075A9E6-CB30-4BB1-966E-17BCE9B3052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EE0DC53C-AA12-4720-BB02-3B68E4D3F9DC}">
      <dgm:prSet phldrT="[Text]" custT="1"/>
      <dgm:spPr/>
      <dgm:t>
        <a:bodyPr/>
        <a:lstStyle/>
        <a:p>
          <a:r>
            <a:rPr lang="th-TH" sz="2400" dirty="0">
              <a:cs typeface="+mn-cs"/>
            </a:rPr>
            <a:t>ไม่ควรทำเฉพาะปลายภาคหรือสิ้นปี</a:t>
          </a:r>
        </a:p>
      </dgm:t>
    </dgm:pt>
    <dgm:pt modelId="{ED8F8C8F-5F95-4BD3-9378-EE27A567F5D1}" type="parTrans" cxnId="{78EE6D67-7463-4A08-9E88-32A503BEC570}">
      <dgm:prSet/>
      <dgm:spPr/>
      <dgm:t>
        <a:bodyPr/>
        <a:lstStyle/>
        <a:p>
          <a:endParaRPr lang="th-TH" sz="2400">
            <a:cs typeface="+mn-cs"/>
          </a:endParaRPr>
        </a:p>
      </dgm:t>
    </dgm:pt>
    <dgm:pt modelId="{61FC3356-E39A-42F2-8E91-1B209C4BBF30}" type="sibTrans" cxnId="{78EE6D67-7463-4A08-9E88-32A503BEC570}">
      <dgm:prSet/>
      <dgm:spPr/>
      <dgm:t>
        <a:bodyPr/>
        <a:lstStyle/>
        <a:p>
          <a:endParaRPr lang="th-TH" sz="2400">
            <a:cs typeface="+mn-cs"/>
          </a:endParaRPr>
        </a:p>
      </dgm:t>
    </dgm:pt>
    <dgm:pt modelId="{88B75C19-10DC-4DE1-9D6A-9D756502EBC3}">
      <dgm:prSet phldrT="[Text]" custT="1"/>
      <dgm:spPr/>
      <dgm:t>
        <a:bodyPr/>
        <a:lstStyle/>
        <a:p>
          <a:r>
            <a:rPr lang="th-TH" sz="2400" dirty="0">
              <a:cs typeface="+mn-cs"/>
            </a:rPr>
            <a:t>การสอบ การวัดผล เป็นส่วนหนึ่งของการวจัดการเรียนรู้  แยกไม่ได้</a:t>
          </a:r>
        </a:p>
      </dgm:t>
    </dgm:pt>
    <dgm:pt modelId="{9F380BA4-9182-4AD8-9D0D-A120EADD3F06}" type="parTrans" cxnId="{9810C48B-FFF9-441A-ACCC-469431FF3599}">
      <dgm:prSet/>
      <dgm:spPr/>
      <dgm:t>
        <a:bodyPr/>
        <a:lstStyle/>
        <a:p>
          <a:endParaRPr lang="th-TH" sz="2400">
            <a:cs typeface="+mn-cs"/>
          </a:endParaRPr>
        </a:p>
      </dgm:t>
    </dgm:pt>
    <dgm:pt modelId="{B32D4B54-1295-4BCE-B3F4-31F6498E8F48}" type="sibTrans" cxnId="{9810C48B-FFF9-441A-ACCC-469431FF3599}">
      <dgm:prSet/>
      <dgm:spPr/>
      <dgm:t>
        <a:bodyPr/>
        <a:lstStyle/>
        <a:p>
          <a:endParaRPr lang="th-TH" sz="2400">
            <a:cs typeface="+mn-cs"/>
          </a:endParaRPr>
        </a:p>
      </dgm:t>
    </dgm:pt>
    <dgm:pt modelId="{3BDA6A57-7BBE-4986-8BFA-43ED59F599BB}">
      <dgm:prSet phldrT="[Text]" custT="1"/>
      <dgm:spPr/>
      <dgm:t>
        <a:bodyPr/>
        <a:lstStyle/>
        <a:p>
          <a:r>
            <a:rPr lang="th-TH" sz="2400" dirty="0">
              <a:cs typeface="+mn-cs"/>
            </a:rPr>
            <a:t>ควรใช้การสอบเพื่อค้นหาสมรรภาพของผู้เรียน</a:t>
          </a:r>
        </a:p>
      </dgm:t>
    </dgm:pt>
    <dgm:pt modelId="{6CAB1480-DDD3-4287-9A6B-D7EB3B405E56}" type="parTrans" cxnId="{7F1FD084-1410-463E-A420-E9DDEE5D0245}">
      <dgm:prSet/>
      <dgm:spPr/>
      <dgm:t>
        <a:bodyPr/>
        <a:lstStyle/>
        <a:p>
          <a:endParaRPr lang="th-TH" sz="2400">
            <a:cs typeface="+mn-cs"/>
          </a:endParaRPr>
        </a:p>
      </dgm:t>
    </dgm:pt>
    <dgm:pt modelId="{DC6FCFE3-0556-4A6C-9C6C-FB61223CF67F}" type="sibTrans" cxnId="{7F1FD084-1410-463E-A420-E9DDEE5D0245}">
      <dgm:prSet/>
      <dgm:spPr/>
      <dgm:t>
        <a:bodyPr/>
        <a:lstStyle/>
        <a:p>
          <a:endParaRPr lang="th-TH" sz="2400">
            <a:cs typeface="+mn-cs"/>
          </a:endParaRPr>
        </a:p>
      </dgm:t>
    </dgm:pt>
    <dgm:pt modelId="{29EF4A3E-F5C7-48DF-9D03-EC30F1453E4A}">
      <dgm:prSet phldrT="[Text]" custT="1"/>
      <dgm:spPr/>
      <dgm:t>
        <a:bodyPr/>
        <a:lstStyle/>
        <a:p>
          <a:r>
            <a:rPr lang="th-TH" sz="2400" dirty="0">
              <a:cs typeface="+mn-cs"/>
            </a:rPr>
            <a:t>อย่าสอนเพื่อสอบหรือสอนให้ตรงกับข้อสอบ</a:t>
          </a:r>
        </a:p>
      </dgm:t>
    </dgm:pt>
    <dgm:pt modelId="{AEAB1CC4-DC25-4F01-AEED-3E570C840AC8}" type="parTrans" cxnId="{209E4D95-778A-4293-9DFB-59F00F46B807}">
      <dgm:prSet/>
      <dgm:spPr/>
      <dgm:t>
        <a:bodyPr/>
        <a:lstStyle/>
        <a:p>
          <a:endParaRPr lang="th-TH" sz="2400">
            <a:cs typeface="+mn-cs"/>
          </a:endParaRPr>
        </a:p>
      </dgm:t>
    </dgm:pt>
    <dgm:pt modelId="{B410EF9D-CCF3-4C75-80A1-42E791AF48B1}" type="sibTrans" cxnId="{209E4D95-778A-4293-9DFB-59F00F46B807}">
      <dgm:prSet/>
      <dgm:spPr/>
      <dgm:t>
        <a:bodyPr/>
        <a:lstStyle/>
        <a:p>
          <a:endParaRPr lang="th-TH" sz="2400">
            <a:cs typeface="+mn-cs"/>
          </a:endParaRPr>
        </a:p>
      </dgm:t>
    </dgm:pt>
    <dgm:pt modelId="{88F2E2A8-87C8-472E-A627-24F4636654B7}">
      <dgm:prSet phldrT="[Text]" custT="1"/>
      <dgm:spPr/>
      <dgm:t>
        <a:bodyPr/>
        <a:lstStyle/>
        <a:p>
          <a:r>
            <a:rPr lang="th-TH" sz="2400" dirty="0">
              <a:cs typeface="+mn-cs"/>
            </a:rPr>
            <a:t>ผลผลิตของการศึกษาขั้นสุดท้ายคือการเปลี่ยนแปลงพฤติกรรม  ความคิด  และปฏิบัติได้</a:t>
          </a:r>
        </a:p>
      </dgm:t>
    </dgm:pt>
    <dgm:pt modelId="{7F48DAA9-0A21-4BE0-AC52-F81E5099BA75}" type="parTrans" cxnId="{C10D2B61-0E14-4BCA-AB1E-F0313AB28DB1}">
      <dgm:prSet/>
      <dgm:spPr/>
      <dgm:t>
        <a:bodyPr/>
        <a:lstStyle/>
        <a:p>
          <a:endParaRPr lang="th-TH" sz="2400">
            <a:cs typeface="+mn-cs"/>
          </a:endParaRPr>
        </a:p>
      </dgm:t>
    </dgm:pt>
    <dgm:pt modelId="{8983661C-6A6C-49D9-AA57-2453639F9DCF}" type="sibTrans" cxnId="{C10D2B61-0E14-4BCA-AB1E-F0313AB28DB1}">
      <dgm:prSet/>
      <dgm:spPr/>
      <dgm:t>
        <a:bodyPr/>
        <a:lstStyle/>
        <a:p>
          <a:endParaRPr lang="th-TH" sz="2400">
            <a:cs typeface="+mn-cs"/>
          </a:endParaRPr>
        </a:p>
      </dgm:t>
    </dgm:pt>
    <dgm:pt modelId="{820221D5-298B-4B42-8465-2F7A21898525}">
      <dgm:prSet phldrT="[Text]" custT="1"/>
      <dgm:spPr/>
      <dgm:t>
        <a:bodyPr/>
        <a:lstStyle/>
        <a:p>
          <a:r>
            <a:rPr lang="th-TH" sz="2400" dirty="0">
              <a:cs typeface="+mn-cs"/>
            </a:rPr>
            <a:t>ข้อสอบควรเขียนตามความสำคัญของหลักสูตร</a:t>
          </a:r>
        </a:p>
      </dgm:t>
    </dgm:pt>
    <dgm:pt modelId="{F12FC71C-8CC1-4422-82B0-C4DA12242F8F}" type="parTrans" cxnId="{95642F2B-51BE-4A99-B423-7B647FFB5A5C}">
      <dgm:prSet/>
      <dgm:spPr/>
      <dgm:t>
        <a:bodyPr/>
        <a:lstStyle/>
        <a:p>
          <a:endParaRPr lang="th-TH" sz="2400">
            <a:cs typeface="+mn-cs"/>
          </a:endParaRPr>
        </a:p>
      </dgm:t>
    </dgm:pt>
    <dgm:pt modelId="{53D3DE9E-272C-4891-B62D-C757E6A61B6F}" type="sibTrans" cxnId="{95642F2B-51BE-4A99-B423-7B647FFB5A5C}">
      <dgm:prSet/>
      <dgm:spPr/>
      <dgm:t>
        <a:bodyPr/>
        <a:lstStyle/>
        <a:p>
          <a:endParaRPr lang="th-TH" sz="2400">
            <a:cs typeface="+mn-cs"/>
          </a:endParaRPr>
        </a:p>
      </dgm:t>
    </dgm:pt>
    <dgm:pt modelId="{595C7320-2835-4829-947E-22EBE8AFD995}">
      <dgm:prSet phldrT="[Text]" custT="1"/>
      <dgm:spPr/>
      <dgm:t>
        <a:bodyPr/>
        <a:lstStyle/>
        <a:p>
          <a:r>
            <a:rPr lang="th-TH" sz="2400" dirty="0">
              <a:cs typeface="+mn-cs"/>
            </a:rPr>
            <a:t>อย่าใช้ผลการสอบของนักเรียนไปประเมินผลงาน</a:t>
          </a:r>
        </a:p>
      </dgm:t>
    </dgm:pt>
    <dgm:pt modelId="{106477E9-760B-422B-AD17-3374AC4F3D60}" type="parTrans" cxnId="{68AB907B-0FC8-4B4F-8B5B-C68068291541}">
      <dgm:prSet/>
      <dgm:spPr/>
      <dgm:t>
        <a:bodyPr/>
        <a:lstStyle/>
        <a:p>
          <a:endParaRPr lang="th-TH" sz="2400">
            <a:cs typeface="+mn-cs"/>
          </a:endParaRPr>
        </a:p>
      </dgm:t>
    </dgm:pt>
    <dgm:pt modelId="{F0696965-215A-406A-A130-41F3A5F3D195}" type="sibTrans" cxnId="{68AB907B-0FC8-4B4F-8B5B-C68068291541}">
      <dgm:prSet/>
      <dgm:spPr/>
      <dgm:t>
        <a:bodyPr/>
        <a:lstStyle/>
        <a:p>
          <a:endParaRPr lang="th-TH" sz="2400">
            <a:cs typeface="+mn-cs"/>
          </a:endParaRPr>
        </a:p>
      </dgm:t>
    </dgm:pt>
    <dgm:pt modelId="{277710B1-98A7-4480-8C78-E94748433E6C}" type="pres">
      <dgm:prSet presAssocID="{9075A9E6-CB30-4BB1-966E-17BCE9B3052D}" presName="linear" presStyleCnt="0">
        <dgm:presLayoutVars>
          <dgm:dir/>
          <dgm:animLvl val="lvl"/>
          <dgm:resizeHandles val="exact"/>
        </dgm:presLayoutVars>
      </dgm:prSet>
      <dgm:spPr/>
    </dgm:pt>
    <dgm:pt modelId="{A136134C-83BE-4A8D-9E30-0AD489CF966C}" type="pres">
      <dgm:prSet presAssocID="{EE0DC53C-AA12-4720-BB02-3B68E4D3F9DC}" presName="parentLin" presStyleCnt="0"/>
      <dgm:spPr/>
    </dgm:pt>
    <dgm:pt modelId="{7E2FEE70-2BE7-4177-A293-0E1787D706C2}" type="pres">
      <dgm:prSet presAssocID="{EE0DC53C-AA12-4720-BB02-3B68E4D3F9DC}" presName="parentLeftMargin" presStyleLbl="node1" presStyleIdx="0" presStyleCnt="7"/>
      <dgm:spPr/>
    </dgm:pt>
    <dgm:pt modelId="{4E26ED1F-B9FD-4494-826C-FF90EF34DBFA}" type="pres">
      <dgm:prSet presAssocID="{EE0DC53C-AA12-4720-BB02-3B68E4D3F9DC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52556771-4C5E-433F-B1CB-420A6EDC33A2}" type="pres">
      <dgm:prSet presAssocID="{EE0DC53C-AA12-4720-BB02-3B68E4D3F9DC}" presName="negativeSpace" presStyleCnt="0"/>
      <dgm:spPr/>
    </dgm:pt>
    <dgm:pt modelId="{61B9B451-47A4-4231-807A-A9D0EB7B727E}" type="pres">
      <dgm:prSet presAssocID="{EE0DC53C-AA12-4720-BB02-3B68E4D3F9DC}" presName="childText" presStyleLbl="conFgAcc1" presStyleIdx="0" presStyleCnt="7">
        <dgm:presLayoutVars>
          <dgm:bulletEnabled val="1"/>
        </dgm:presLayoutVars>
      </dgm:prSet>
      <dgm:spPr/>
    </dgm:pt>
    <dgm:pt modelId="{DC3B7F7C-F97A-4E6B-BD3A-50836EB60BE1}" type="pres">
      <dgm:prSet presAssocID="{61FC3356-E39A-42F2-8E91-1B209C4BBF30}" presName="spaceBetweenRectangles" presStyleCnt="0"/>
      <dgm:spPr/>
    </dgm:pt>
    <dgm:pt modelId="{0C487362-2F5E-4C2E-9CCE-0245AE90DA72}" type="pres">
      <dgm:prSet presAssocID="{3BDA6A57-7BBE-4986-8BFA-43ED59F599BB}" presName="parentLin" presStyleCnt="0"/>
      <dgm:spPr/>
    </dgm:pt>
    <dgm:pt modelId="{F9B956C8-F533-4433-8ED9-E536CD108054}" type="pres">
      <dgm:prSet presAssocID="{3BDA6A57-7BBE-4986-8BFA-43ED59F599BB}" presName="parentLeftMargin" presStyleLbl="node1" presStyleIdx="0" presStyleCnt="7"/>
      <dgm:spPr/>
    </dgm:pt>
    <dgm:pt modelId="{58FBD183-D340-4544-9C2F-0D3B6078B99D}" type="pres">
      <dgm:prSet presAssocID="{3BDA6A57-7BBE-4986-8BFA-43ED59F599BB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118179C7-2187-4366-9EFF-88D76FE80021}" type="pres">
      <dgm:prSet presAssocID="{3BDA6A57-7BBE-4986-8BFA-43ED59F599BB}" presName="negativeSpace" presStyleCnt="0"/>
      <dgm:spPr/>
    </dgm:pt>
    <dgm:pt modelId="{E023F4E0-9AAE-40AD-A34B-30C4446674F9}" type="pres">
      <dgm:prSet presAssocID="{3BDA6A57-7BBE-4986-8BFA-43ED59F599BB}" presName="childText" presStyleLbl="conFgAcc1" presStyleIdx="1" presStyleCnt="7">
        <dgm:presLayoutVars>
          <dgm:bulletEnabled val="1"/>
        </dgm:presLayoutVars>
      </dgm:prSet>
      <dgm:spPr/>
    </dgm:pt>
    <dgm:pt modelId="{07FEEFB3-7216-427F-A6E1-4C58B413E2C2}" type="pres">
      <dgm:prSet presAssocID="{DC6FCFE3-0556-4A6C-9C6C-FB61223CF67F}" presName="spaceBetweenRectangles" presStyleCnt="0"/>
      <dgm:spPr/>
    </dgm:pt>
    <dgm:pt modelId="{50B20C96-C62D-4094-A68B-E6D53A3242E0}" type="pres">
      <dgm:prSet presAssocID="{29EF4A3E-F5C7-48DF-9D03-EC30F1453E4A}" presName="parentLin" presStyleCnt="0"/>
      <dgm:spPr/>
    </dgm:pt>
    <dgm:pt modelId="{00816545-8625-4E3E-B766-7312D17C35F4}" type="pres">
      <dgm:prSet presAssocID="{29EF4A3E-F5C7-48DF-9D03-EC30F1453E4A}" presName="parentLeftMargin" presStyleLbl="node1" presStyleIdx="1" presStyleCnt="7"/>
      <dgm:spPr/>
    </dgm:pt>
    <dgm:pt modelId="{77F9473B-412E-47CF-BC9E-B9923DFC303F}" type="pres">
      <dgm:prSet presAssocID="{29EF4A3E-F5C7-48DF-9D03-EC30F1453E4A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C3C73FE0-0715-4D06-B642-1FDC9C510DC0}" type="pres">
      <dgm:prSet presAssocID="{29EF4A3E-F5C7-48DF-9D03-EC30F1453E4A}" presName="negativeSpace" presStyleCnt="0"/>
      <dgm:spPr/>
    </dgm:pt>
    <dgm:pt modelId="{07CB67E8-2CDA-4967-9903-ACE1D0EF2527}" type="pres">
      <dgm:prSet presAssocID="{29EF4A3E-F5C7-48DF-9D03-EC30F1453E4A}" presName="childText" presStyleLbl="conFgAcc1" presStyleIdx="2" presStyleCnt="7">
        <dgm:presLayoutVars>
          <dgm:bulletEnabled val="1"/>
        </dgm:presLayoutVars>
      </dgm:prSet>
      <dgm:spPr/>
    </dgm:pt>
    <dgm:pt modelId="{E2F1AF35-85BD-44B6-B55C-AF71C997ABBB}" type="pres">
      <dgm:prSet presAssocID="{B410EF9D-CCF3-4C75-80A1-42E791AF48B1}" presName="spaceBetweenRectangles" presStyleCnt="0"/>
      <dgm:spPr/>
    </dgm:pt>
    <dgm:pt modelId="{8559C799-5DD0-42CD-879B-14AA4B99755F}" type="pres">
      <dgm:prSet presAssocID="{88F2E2A8-87C8-472E-A627-24F4636654B7}" presName="parentLin" presStyleCnt="0"/>
      <dgm:spPr/>
    </dgm:pt>
    <dgm:pt modelId="{4ADAC9BF-E096-49AC-A373-22E3214B2235}" type="pres">
      <dgm:prSet presAssocID="{88F2E2A8-87C8-472E-A627-24F4636654B7}" presName="parentLeftMargin" presStyleLbl="node1" presStyleIdx="2" presStyleCnt="7"/>
      <dgm:spPr/>
    </dgm:pt>
    <dgm:pt modelId="{88437B7A-0833-4E0A-B6BC-81E5ED9FCCA6}" type="pres">
      <dgm:prSet presAssocID="{88F2E2A8-87C8-472E-A627-24F4636654B7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B6FDE6FC-F232-4EC2-841C-E7025330E1FF}" type="pres">
      <dgm:prSet presAssocID="{88F2E2A8-87C8-472E-A627-24F4636654B7}" presName="negativeSpace" presStyleCnt="0"/>
      <dgm:spPr/>
    </dgm:pt>
    <dgm:pt modelId="{44126523-EB45-4833-A0F4-88819376BF62}" type="pres">
      <dgm:prSet presAssocID="{88F2E2A8-87C8-472E-A627-24F4636654B7}" presName="childText" presStyleLbl="conFgAcc1" presStyleIdx="3" presStyleCnt="7">
        <dgm:presLayoutVars>
          <dgm:bulletEnabled val="1"/>
        </dgm:presLayoutVars>
      </dgm:prSet>
      <dgm:spPr/>
    </dgm:pt>
    <dgm:pt modelId="{A2480DE4-F96D-4B1B-B00D-97F8D8F27AAD}" type="pres">
      <dgm:prSet presAssocID="{8983661C-6A6C-49D9-AA57-2453639F9DCF}" presName="spaceBetweenRectangles" presStyleCnt="0"/>
      <dgm:spPr/>
    </dgm:pt>
    <dgm:pt modelId="{BEA80D39-047B-427C-A9C7-CEC9479CA951}" type="pres">
      <dgm:prSet presAssocID="{820221D5-298B-4B42-8465-2F7A21898525}" presName="parentLin" presStyleCnt="0"/>
      <dgm:spPr/>
    </dgm:pt>
    <dgm:pt modelId="{F7F81F93-D909-49F3-9A8D-952056EACACC}" type="pres">
      <dgm:prSet presAssocID="{820221D5-298B-4B42-8465-2F7A21898525}" presName="parentLeftMargin" presStyleLbl="node1" presStyleIdx="3" presStyleCnt="7"/>
      <dgm:spPr/>
    </dgm:pt>
    <dgm:pt modelId="{693CFF77-8210-4A8E-A2EE-0DFFBA9E21A3}" type="pres">
      <dgm:prSet presAssocID="{820221D5-298B-4B42-8465-2F7A21898525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FDB813AD-7E11-42B7-93F2-BC97EC396A3B}" type="pres">
      <dgm:prSet presAssocID="{820221D5-298B-4B42-8465-2F7A21898525}" presName="negativeSpace" presStyleCnt="0"/>
      <dgm:spPr/>
    </dgm:pt>
    <dgm:pt modelId="{60E9F99D-557D-4CD2-9A16-6DBE17E3FEE4}" type="pres">
      <dgm:prSet presAssocID="{820221D5-298B-4B42-8465-2F7A21898525}" presName="childText" presStyleLbl="conFgAcc1" presStyleIdx="4" presStyleCnt="7">
        <dgm:presLayoutVars>
          <dgm:bulletEnabled val="1"/>
        </dgm:presLayoutVars>
      </dgm:prSet>
      <dgm:spPr/>
    </dgm:pt>
    <dgm:pt modelId="{2D716477-E714-4781-A154-907F341CCC03}" type="pres">
      <dgm:prSet presAssocID="{53D3DE9E-272C-4891-B62D-C757E6A61B6F}" presName="spaceBetweenRectangles" presStyleCnt="0"/>
      <dgm:spPr/>
    </dgm:pt>
    <dgm:pt modelId="{9406B532-E738-4A1A-9976-609E125BC280}" type="pres">
      <dgm:prSet presAssocID="{595C7320-2835-4829-947E-22EBE8AFD995}" presName="parentLin" presStyleCnt="0"/>
      <dgm:spPr/>
    </dgm:pt>
    <dgm:pt modelId="{0FE9DD05-3D2D-4F2D-8F5A-2958F69A5733}" type="pres">
      <dgm:prSet presAssocID="{595C7320-2835-4829-947E-22EBE8AFD995}" presName="parentLeftMargin" presStyleLbl="node1" presStyleIdx="4" presStyleCnt="7"/>
      <dgm:spPr/>
    </dgm:pt>
    <dgm:pt modelId="{A957D587-0382-4B7D-950A-99D5DF5AEDE9}" type="pres">
      <dgm:prSet presAssocID="{595C7320-2835-4829-947E-22EBE8AFD995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0B01054E-2A0C-4D45-B9F6-F0F7C00C4E3F}" type="pres">
      <dgm:prSet presAssocID="{595C7320-2835-4829-947E-22EBE8AFD995}" presName="negativeSpace" presStyleCnt="0"/>
      <dgm:spPr/>
    </dgm:pt>
    <dgm:pt modelId="{B4A36610-2B7B-4C76-B153-AD85104B08E7}" type="pres">
      <dgm:prSet presAssocID="{595C7320-2835-4829-947E-22EBE8AFD995}" presName="childText" presStyleLbl="conFgAcc1" presStyleIdx="5" presStyleCnt="7">
        <dgm:presLayoutVars>
          <dgm:bulletEnabled val="1"/>
        </dgm:presLayoutVars>
      </dgm:prSet>
      <dgm:spPr/>
    </dgm:pt>
    <dgm:pt modelId="{7B9E9955-48DA-48BA-8876-D88CA7B4A51D}" type="pres">
      <dgm:prSet presAssocID="{F0696965-215A-406A-A130-41F3A5F3D195}" presName="spaceBetweenRectangles" presStyleCnt="0"/>
      <dgm:spPr/>
    </dgm:pt>
    <dgm:pt modelId="{25B8B532-9F38-4836-BC28-90AAE1529FA6}" type="pres">
      <dgm:prSet presAssocID="{88B75C19-10DC-4DE1-9D6A-9D756502EBC3}" presName="parentLin" presStyleCnt="0"/>
      <dgm:spPr/>
    </dgm:pt>
    <dgm:pt modelId="{225ABCFF-5810-4CFE-9C47-19A01EE76F8B}" type="pres">
      <dgm:prSet presAssocID="{88B75C19-10DC-4DE1-9D6A-9D756502EBC3}" presName="parentLeftMargin" presStyleLbl="node1" presStyleIdx="5" presStyleCnt="7"/>
      <dgm:spPr/>
    </dgm:pt>
    <dgm:pt modelId="{6E1A9799-95A7-4B6A-95F8-67C47E457C89}" type="pres">
      <dgm:prSet presAssocID="{88B75C19-10DC-4DE1-9D6A-9D756502EBC3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EB78DC96-B4AB-463E-AF22-DE586F1C8851}" type="pres">
      <dgm:prSet presAssocID="{88B75C19-10DC-4DE1-9D6A-9D756502EBC3}" presName="negativeSpace" presStyleCnt="0"/>
      <dgm:spPr/>
    </dgm:pt>
    <dgm:pt modelId="{1B51C83D-5BCB-40C9-BDEE-87D97A72BF09}" type="pres">
      <dgm:prSet presAssocID="{88B75C19-10DC-4DE1-9D6A-9D756502EBC3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D3C34103-E451-4AED-AA1B-021B1F224E75}" type="presOf" srcId="{88B75C19-10DC-4DE1-9D6A-9D756502EBC3}" destId="{6E1A9799-95A7-4B6A-95F8-67C47E457C89}" srcOrd="1" destOrd="0" presId="urn:microsoft.com/office/officeart/2005/8/layout/list1"/>
    <dgm:cxn modelId="{0EA0ED03-2CC3-49CC-A41C-577A6CFB30C2}" type="presOf" srcId="{3BDA6A57-7BBE-4986-8BFA-43ED59F599BB}" destId="{58FBD183-D340-4544-9C2F-0D3B6078B99D}" srcOrd="1" destOrd="0" presId="urn:microsoft.com/office/officeart/2005/8/layout/list1"/>
    <dgm:cxn modelId="{CC440506-41B0-4AFB-981D-9F434A6D803A}" type="presOf" srcId="{820221D5-298B-4B42-8465-2F7A21898525}" destId="{F7F81F93-D909-49F3-9A8D-952056EACACC}" srcOrd="0" destOrd="0" presId="urn:microsoft.com/office/officeart/2005/8/layout/list1"/>
    <dgm:cxn modelId="{C01BED17-E864-4A8D-B3C4-B74D071BC663}" type="presOf" srcId="{9075A9E6-CB30-4BB1-966E-17BCE9B3052D}" destId="{277710B1-98A7-4480-8C78-E94748433E6C}" srcOrd="0" destOrd="0" presId="urn:microsoft.com/office/officeart/2005/8/layout/list1"/>
    <dgm:cxn modelId="{A986BF19-95E1-44DE-9D63-4DCAF82FDB13}" type="presOf" srcId="{595C7320-2835-4829-947E-22EBE8AFD995}" destId="{A957D587-0382-4B7D-950A-99D5DF5AEDE9}" srcOrd="1" destOrd="0" presId="urn:microsoft.com/office/officeart/2005/8/layout/list1"/>
    <dgm:cxn modelId="{95642F2B-51BE-4A99-B423-7B647FFB5A5C}" srcId="{9075A9E6-CB30-4BB1-966E-17BCE9B3052D}" destId="{820221D5-298B-4B42-8465-2F7A21898525}" srcOrd="4" destOrd="0" parTransId="{F12FC71C-8CC1-4422-82B0-C4DA12242F8F}" sibTransId="{53D3DE9E-272C-4891-B62D-C757E6A61B6F}"/>
    <dgm:cxn modelId="{5C87CC2B-9B2F-4CF4-AE25-BFEE6A9273F9}" type="presOf" srcId="{EE0DC53C-AA12-4720-BB02-3B68E4D3F9DC}" destId="{4E26ED1F-B9FD-4494-826C-FF90EF34DBFA}" srcOrd="1" destOrd="0" presId="urn:microsoft.com/office/officeart/2005/8/layout/list1"/>
    <dgm:cxn modelId="{F830F330-1255-4288-9E86-F014B9B60D82}" type="presOf" srcId="{88B75C19-10DC-4DE1-9D6A-9D756502EBC3}" destId="{225ABCFF-5810-4CFE-9C47-19A01EE76F8B}" srcOrd="0" destOrd="0" presId="urn:microsoft.com/office/officeart/2005/8/layout/list1"/>
    <dgm:cxn modelId="{17C9394B-E92F-44C3-91A2-D255EEF181D1}" type="presOf" srcId="{88F2E2A8-87C8-472E-A627-24F4636654B7}" destId="{4ADAC9BF-E096-49AC-A373-22E3214B2235}" srcOrd="0" destOrd="0" presId="urn:microsoft.com/office/officeart/2005/8/layout/list1"/>
    <dgm:cxn modelId="{C10D2B61-0E14-4BCA-AB1E-F0313AB28DB1}" srcId="{9075A9E6-CB30-4BB1-966E-17BCE9B3052D}" destId="{88F2E2A8-87C8-472E-A627-24F4636654B7}" srcOrd="3" destOrd="0" parTransId="{7F48DAA9-0A21-4BE0-AC52-F81E5099BA75}" sibTransId="{8983661C-6A6C-49D9-AA57-2453639F9DCF}"/>
    <dgm:cxn modelId="{37697B66-433E-4D88-8C1F-F5BC7C44C9E5}" type="presOf" srcId="{29EF4A3E-F5C7-48DF-9D03-EC30F1453E4A}" destId="{77F9473B-412E-47CF-BC9E-B9923DFC303F}" srcOrd="1" destOrd="0" presId="urn:microsoft.com/office/officeart/2005/8/layout/list1"/>
    <dgm:cxn modelId="{78EE6D67-7463-4A08-9E88-32A503BEC570}" srcId="{9075A9E6-CB30-4BB1-966E-17BCE9B3052D}" destId="{EE0DC53C-AA12-4720-BB02-3B68E4D3F9DC}" srcOrd="0" destOrd="0" parTransId="{ED8F8C8F-5F95-4BD3-9378-EE27A567F5D1}" sibTransId="{61FC3356-E39A-42F2-8E91-1B209C4BBF30}"/>
    <dgm:cxn modelId="{3E72C96E-1013-4AFA-92B3-D2DB6F82FB75}" type="presOf" srcId="{820221D5-298B-4B42-8465-2F7A21898525}" destId="{693CFF77-8210-4A8E-A2EE-0DFFBA9E21A3}" srcOrd="1" destOrd="0" presId="urn:microsoft.com/office/officeart/2005/8/layout/list1"/>
    <dgm:cxn modelId="{68AB907B-0FC8-4B4F-8B5B-C68068291541}" srcId="{9075A9E6-CB30-4BB1-966E-17BCE9B3052D}" destId="{595C7320-2835-4829-947E-22EBE8AFD995}" srcOrd="5" destOrd="0" parTransId="{106477E9-760B-422B-AD17-3374AC4F3D60}" sibTransId="{F0696965-215A-406A-A130-41F3A5F3D195}"/>
    <dgm:cxn modelId="{7F1FD084-1410-463E-A420-E9DDEE5D0245}" srcId="{9075A9E6-CB30-4BB1-966E-17BCE9B3052D}" destId="{3BDA6A57-7BBE-4986-8BFA-43ED59F599BB}" srcOrd="1" destOrd="0" parTransId="{6CAB1480-DDD3-4287-9A6B-D7EB3B405E56}" sibTransId="{DC6FCFE3-0556-4A6C-9C6C-FB61223CF67F}"/>
    <dgm:cxn modelId="{9810C48B-FFF9-441A-ACCC-469431FF3599}" srcId="{9075A9E6-CB30-4BB1-966E-17BCE9B3052D}" destId="{88B75C19-10DC-4DE1-9D6A-9D756502EBC3}" srcOrd="6" destOrd="0" parTransId="{9F380BA4-9182-4AD8-9D0D-A120EADD3F06}" sibTransId="{B32D4B54-1295-4BCE-B3F4-31F6498E8F48}"/>
    <dgm:cxn modelId="{209E4D95-778A-4293-9DFB-59F00F46B807}" srcId="{9075A9E6-CB30-4BB1-966E-17BCE9B3052D}" destId="{29EF4A3E-F5C7-48DF-9D03-EC30F1453E4A}" srcOrd="2" destOrd="0" parTransId="{AEAB1CC4-DC25-4F01-AEED-3E570C840AC8}" sibTransId="{B410EF9D-CCF3-4C75-80A1-42E791AF48B1}"/>
    <dgm:cxn modelId="{3111B09A-95D6-463D-B1CA-02493577E7C8}" type="presOf" srcId="{3BDA6A57-7BBE-4986-8BFA-43ED59F599BB}" destId="{F9B956C8-F533-4433-8ED9-E536CD108054}" srcOrd="0" destOrd="0" presId="urn:microsoft.com/office/officeart/2005/8/layout/list1"/>
    <dgm:cxn modelId="{B02F9DBF-5CCC-46FD-8AA7-9C5DAFEACDDD}" type="presOf" srcId="{29EF4A3E-F5C7-48DF-9D03-EC30F1453E4A}" destId="{00816545-8625-4E3E-B766-7312D17C35F4}" srcOrd="0" destOrd="0" presId="urn:microsoft.com/office/officeart/2005/8/layout/list1"/>
    <dgm:cxn modelId="{FEFC9ED8-3967-4D60-AD09-3BB4FB42E277}" type="presOf" srcId="{EE0DC53C-AA12-4720-BB02-3B68E4D3F9DC}" destId="{7E2FEE70-2BE7-4177-A293-0E1787D706C2}" srcOrd="0" destOrd="0" presId="urn:microsoft.com/office/officeart/2005/8/layout/list1"/>
    <dgm:cxn modelId="{140E7DF1-93A8-40B3-8B96-3F50CBC289AB}" type="presOf" srcId="{595C7320-2835-4829-947E-22EBE8AFD995}" destId="{0FE9DD05-3D2D-4F2D-8F5A-2958F69A5733}" srcOrd="0" destOrd="0" presId="urn:microsoft.com/office/officeart/2005/8/layout/list1"/>
    <dgm:cxn modelId="{2EA9BDF9-9B3E-4017-A4F6-F7E80F0C63A0}" type="presOf" srcId="{88F2E2A8-87C8-472E-A627-24F4636654B7}" destId="{88437B7A-0833-4E0A-B6BC-81E5ED9FCCA6}" srcOrd="1" destOrd="0" presId="urn:microsoft.com/office/officeart/2005/8/layout/list1"/>
    <dgm:cxn modelId="{B4A60C8D-F651-4C13-8285-01341D3B648B}" type="presParOf" srcId="{277710B1-98A7-4480-8C78-E94748433E6C}" destId="{A136134C-83BE-4A8D-9E30-0AD489CF966C}" srcOrd="0" destOrd="0" presId="urn:microsoft.com/office/officeart/2005/8/layout/list1"/>
    <dgm:cxn modelId="{2400C9C6-4B9C-47A5-9E04-69CDED66DACC}" type="presParOf" srcId="{A136134C-83BE-4A8D-9E30-0AD489CF966C}" destId="{7E2FEE70-2BE7-4177-A293-0E1787D706C2}" srcOrd="0" destOrd="0" presId="urn:microsoft.com/office/officeart/2005/8/layout/list1"/>
    <dgm:cxn modelId="{F8A44F43-7E4F-4B66-991A-5B80BAFA3616}" type="presParOf" srcId="{A136134C-83BE-4A8D-9E30-0AD489CF966C}" destId="{4E26ED1F-B9FD-4494-826C-FF90EF34DBFA}" srcOrd="1" destOrd="0" presId="urn:microsoft.com/office/officeart/2005/8/layout/list1"/>
    <dgm:cxn modelId="{55696947-5E8B-454A-A93E-E391A3868235}" type="presParOf" srcId="{277710B1-98A7-4480-8C78-E94748433E6C}" destId="{52556771-4C5E-433F-B1CB-420A6EDC33A2}" srcOrd="1" destOrd="0" presId="urn:microsoft.com/office/officeart/2005/8/layout/list1"/>
    <dgm:cxn modelId="{97BCEF9A-F48C-4D54-BB54-434A3B896DCF}" type="presParOf" srcId="{277710B1-98A7-4480-8C78-E94748433E6C}" destId="{61B9B451-47A4-4231-807A-A9D0EB7B727E}" srcOrd="2" destOrd="0" presId="urn:microsoft.com/office/officeart/2005/8/layout/list1"/>
    <dgm:cxn modelId="{5ECD0CBB-05C3-429B-819E-19C517A766FE}" type="presParOf" srcId="{277710B1-98A7-4480-8C78-E94748433E6C}" destId="{DC3B7F7C-F97A-4E6B-BD3A-50836EB60BE1}" srcOrd="3" destOrd="0" presId="urn:microsoft.com/office/officeart/2005/8/layout/list1"/>
    <dgm:cxn modelId="{B9EF8A81-8912-449C-9B6C-6D5AAA8640FF}" type="presParOf" srcId="{277710B1-98A7-4480-8C78-E94748433E6C}" destId="{0C487362-2F5E-4C2E-9CCE-0245AE90DA72}" srcOrd="4" destOrd="0" presId="urn:microsoft.com/office/officeart/2005/8/layout/list1"/>
    <dgm:cxn modelId="{D26E225F-1DC0-47E0-889B-7F318C4490E7}" type="presParOf" srcId="{0C487362-2F5E-4C2E-9CCE-0245AE90DA72}" destId="{F9B956C8-F533-4433-8ED9-E536CD108054}" srcOrd="0" destOrd="0" presId="urn:microsoft.com/office/officeart/2005/8/layout/list1"/>
    <dgm:cxn modelId="{18B2ADE1-972D-4581-B1EC-9121493AF836}" type="presParOf" srcId="{0C487362-2F5E-4C2E-9CCE-0245AE90DA72}" destId="{58FBD183-D340-4544-9C2F-0D3B6078B99D}" srcOrd="1" destOrd="0" presId="urn:microsoft.com/office/officeart/2005/8/layout/list1"/>
    <dgm:cxn modelId="{C0A74E30-9216-4CBB-A189-641A9EC04440}" type="presParOf" srcId="{277710B1-98A7-4480-8C78-E94748433E6C}" destId="{118179C7-2187-4366-9EFF-88D76FE80021}" srcOrd="5" destOrd="0" presId="urn:microsoft.com/office/officeart/2005/8/layout/list1"/>
    <dgm:cxn modelId="{2F2E0322-BB01-45E4-A582-81C91331895B}" type="presParOf" srcId="{277710B1-98A7-4480-8C78-E94748433E6C}" destId="{E023F4E0-9AAE-40AD-A34B-30C4446674F9}" srcOrd="6" destOrd="0" presId="urn:microsoft.com/office/officeart/2005/8/layout/list1"/>
    <dgm:cxn modelId="{70B6EE4A-E5C7-49C7-867A-FB3CB997FDB7}" type="presParOf" srcId="{277710B1-98A7-4480-8C78-E94748433E6C}" destId="{07FEEFB3-7216-427F-A6E1-4C58B413E2C2}" srcOrd="7" destOrd="0" presId="urn:microsoft.com/office/officeart/2005/8/layout/list1"/>
    <dgm:cxn modelId="{3842ABF0-EAAC-48CA-9DC0-4FC35C8E4F31}" type="presParOf" srcId="{277710B1-98A7-4480-8C78-E94748433E6C}" destId="{50B20C96-C62D-4094-A68B-E6D53A3242E0}" srcOrd="8" destOrd="0" presId="urn:microsoft.com/office/officeart/2005/8/layout/list1"/>
    <dgm:cxn modelId="{8242A270-6085-480F-AF3B-821AC4FF2918}" type="presParOf" srcId="{50B20C96-C62D-4094-A68B-E6D53A3242E0}" destId="{00816545-8625-4E3E-B766-7312D17C35F4}" srcOrd="0" destOrd="0" presId="urn:microsoft.com/office/officeart/2005/8/layout/list1"/>
    <dgm:cxn modelId="{922B32C3-67A3-45A6-9271-B01856B2BFE6}" type="presParOf" srcId="{50B20C96-C62D-4094-A68B-E6D53A3242E0}" destId="{77F9473B-412E-47CF-BC9E-B9923DFC303F}" srcOrd="1" destOrd="0" presId="urn:microsoft.com/office/officeart/2005/8/layout/list1"/>
    <dgm:cxn modelId="{B30806FE-7445-4380-BF86-C42FEEDFB423}" type="presParOf" srcId="{277710B1-98A7-4480-8C78-E94748433E6C}" destId="{C3C73FE0-0715-4D06-B642-1FDC9C510DC0}" srcOrd="9" destOrd="0" presId="urn:microsoft.com/office/officeart/2005/8/layout/list1"/>
    <dgm:cxn modelId="{646972B6-715E-4F46-A922-9933ADEBFCAB}" type="presParOf" srcId="{277710B1-98A7-4480-8C78-E94748433E6C}" destId="{07CB67E8-2CDA-4967-9903-ACE1D0EF2527}" srcOrd="10" destOrd="0" presId="urn:microsoft.com/office/officeart/2005/8/layout/list1"/>
    <dgm:cxn modelId="{AFE17AE9-9DC7-4A16-98B7-38F883E388C0}" type="presParOf" srcId="{277710B1-98A7-4480-8C78-E94748433E6C}" destId="{E2F1AF35-85BD-44B6-B55C-AF71C997ABBB}" srcOrd="11" destOrd="0" presId="urn:microsoft.com/office/officeart/2005/8/layout/list1"/>
    <dgm:cxn modelId="{B0FB4BFC-C386-4A1E-98FB-139571F575D0}" type="presParOf" srcId="{277710B1-98A7-4480-8C78-E94748433E6C}" destId="{8559C799-5DD0-42CD-879B-14AA4B99755F}" srcOrd="12" destOrd="0" presId="urn:microsoft.com/office/officeart/2005/8/layout/list1"/>
    <dgm:cxn modelId="{2BDF6CE2-A145-4387-BB3F-7261A2A7A8FE}" type="presParOf" srcId="{8559C799-5DD0-42CD-879B-14AA4B99755F}" destId="{4ADAC9BF-E096-49AC-A373-22E3214B2235}" srcOrd="0" destOrd="0" presId="urn:microsoft.com/office/officeart/2005/8/layout/list1"/>
    <dgm:cxn modelId="{17D76CD3-BB56-429F-8316-120CC7051631}" type="presParOf" srcId="{8559C799-5DD0-42CD-879B-14AA4B99755F}" destId="{88437B7A-0833-4E0A-B6BC-81E5ED9FCCA6}" srcOrd="1" destOrd="0" presId="urn:microsoft.com/office/officeart/2005/8/layout/list1"/>
    <dgm:cxn modelId="{237E8023-5D5F-4B39-BA4F-D4180D32959B}" type="presParOf" srcId="{277710B1-98A7-4480-8C78-E94748433E6C}" destId="{B6FDE6FC-F232-4EC2-841C-E7025330E1FF}" srcOrd="13" destOrd="0" presId="urn:microsoft.com/office/officeart/2005/8/layout/list1"/>
    <dgm:cxn modelId="{0C0EAD36-DE09-4702-AF23-034B8ECB4A1E}" type="presParOf" srcId="{277710B1-98A7-4480-8C78-E94748433E6C}" destId="{44126523-EB45-4833-A0F4-88819376BF62}" srcOrd="14" destOrd="0" presId="urn:microsoft.com/office/officeart/2005/8/layout/list1"/>
    <dgm:cxn modelId="{CC8CC681-A242-4AD1-8B09-DCBC38774AE3}" type="presParOf" srcId="{277710B1-98A7-4480-8C78-E94748433E6C}" destId="{A2480DE4-F96D-4B1B-B00D-97F8D8F27AAD}" srcOrd="15" destOrd="0" presId="urn:microsoft.com/office/officeart/2005/8/layout/list1"/>
    <dgm:cxn modelId="{4E33A6DA-22A5-456F-B00C-BF4BFA954D19}" type="presParOf" srcId="{277710B1-98A7-4480-8C78-E94748433E6C}" destId="{BEA80D39-047B-427C-A9C7-CEC9479CA951}" srcOrd="16" destOrd="0" presId="urn:microsoft.com/office/officeart/2005/8/layout/list1"/>
    <dgm:cxn modelId="{FEAB262E-55FB-499B-9E92-40CA2EE07CD0}" type="presParOf" srcId="{BEA80D39-047B-427C-A9C7-CEC9479CA951}" destId="{F7F81F93-D909-49F3-9A8D-952056EACACC}" srcOrd="0" destOrd="0" presId="urn:microsoft.com/office/officeart/2005/8/layout/list1"/>
    <dgm:cxn modelId="{2545BAD7-E4C3-4FD9-81EB-6B29DE3C3036}" type="presParOf" srcId="{BEA80D39-047B-427C-A9C7-CEC9479CA951}" destId="{693CFF77-8210-4A8E-A2EE-0DFFBA9E21A3}" srcOrd="1" destOrd="0" presId="urn:microsoft.com/office/officeart/2005/8/layout/list1"/>
    <dgm:cxn modelId="{32C26C27-6BA8-4816-BFE9-24BC77E46990}" type="presParOf" srcId="{277710B1-98A7-4480-8C78-E94748433E6C}" destId="{FDB813AD-7E11-42B7-93F2-BC97EC396A3B}" srcOrd="17" destOrd="0" presId="urn:microsoft.com/office/officeart/2005/8/layout/list1"/>
    <dgm:cxn modelId="{0507E261-BB8F-40EF-89FC-1F0925CAB005}" type="presParOf" srcId="{277710B1-98A7-4480-8C78-E94748433E6C}" destId="{60E9F99D-557D-4CD2-9A16-6DBE17E3FEE4}" srcOrd="18" destOrd="0" presId="urn:microsoft.com/office/officeart/2005/8/layout/list1"/>
    <dgm:cxn modelId="{FA2692EC-AF0C-406A-8B70-AAAF1091D19E}" type="presParOf" srcId="{277710B1-98A7-4480-8C78-E94748433E6C}" destId="{2D716477-E714-4781-A154-907F341CCC03}" srcOrd="19" destOrd="0" presId="urn:microsoft.com/office/officeart/2005/8/layout/list1"/>
    <dgm:cxn modelId="{EAD531D0-207E-4178-95C5-BCE959BA11AE}" type="presParOf" srcId="{277710B1-98A7-4480-8C78-E94748433E6C}" destId="{9406B532-E738-4A1A-9976-609E125BC280}" srcOrd="20" destOrd="0" presId="urn:microsoft.com/office/officeart/2005/8/layout/list1"/>
    <dgm:cxn modelId="{0C3CDC45-0DC1-495F-9F9B-DE891E223160}" type="presParOf" srcId="{9406B532-E738-4A1A-9976-609E125BC280}" destId="{0FE9DD05-3D2D-4F2D-8F5A-2958F69A5733}" srcOrd="0" destOrd="0" presId="urn:microsoft.com/office/officeart/2005/8/layout/list1"/>
    <dgm:cxn modelId="{7F83FF98-C09C-4820-BC20-8777089A04CF}" type="presParOf" srcId="{9406B532-E738-4A1A-9976-609E125BC280}" destId="{A957D587-0382-4B7D-950A-99D5DF5AEDE9}" srcOrd="1" destOrd="0" presId="urn:microsoft.com/office/officeart/2005/8/layout/list1"/>
    <dgm:cxn modelId="{1FFCF628-B3C3-4E24-89A1-2769A59A8FD0}" type="presParOf" srcId="{277710B1-98A7-4480-8C78-E94748433E6C}" destId="{0B01054E-2A0C-4D45-B9F6-F0F7C00C4E3F}" srcOrd="21" destOrd="0" presId="urn:microsoft.com/office/officeart/2005/8/layout/list1"/>
    <dgm:cxn modelId="{11071B85-DE63-415E-A456-2FCE2E3AEAB3}" type="presParOf" srcId="{277710B1-98A7-4480-8C78-E94748433E6C}" destId="{B4A36610-2B7B-4C76-B153-AD85104B08E7}" srcOrd="22" destOrd="0" presId="urn:microsoft.com/office/officeart/2005/8/layout/list1"/>
    <dgm:cxn modelId="{48A47A6E-E970-4653-BA63-85E9D334ACCA}" type="presParOf" srcId="{277710B1-98A7-4480-8C78-E94748433E6C}" destId="{7B9E9955-48DA-48BA-8876-D88CA7B4A51D}" srcOrd="23" destOrd="0" presId="urn:microsoft.com/office/officeart/2005/8/layout/list1"/>
    <dgm:cxn modelId="{6695B9FA-BF06-4FCF-8DE2-B8B27109EC4C}" type="presParOf" srcId="{277710B1-98A7-4480-8C78-E94748433E6C}" destId="{25B8B532-9F38-4836-BC28-90AAE1529FA6}" srcOrd="24" destOrd="0" presId="urn:microsoft.com/office/officeart/2005/8/layout/list1"/>
    <dgm:cxn modelId="{0CE9B375-7F62-4D49-B740-4F3E147A017F}" type="presParOf" srcId="{25B8B532-9F38-4836-BC28-90AAE1529FA6}" destId="{225ABCFF-5810-4CFE-9C47-19A01EE76F8B}" srcOrd="0" destOrd="0" presId="urn:microsoft.com/office/officeart/2005/8/layout/list1"/>
    <dgm:cxn modelId="{671FC923-0F45-41CB-BA41-71F5BAD971CD}" type="presParOf" srcId="{25B8B532-9F38-4836-BC28-90AAE1529FA6}" destId="{6E1A9799-95A7-4B6A-95F8-67C47E457C89}" srcOrd="1" destOrd="0" presId="urn:microsoft.com/office/officeart/2005/8/layout/list1"/>
    <dgm:cxn modelId="{698F373F-7A27-440A-8D5E-A4206C80B551}" type="presParOf" srcId="{277710B1-98A7-4480-8C78-E94748433E6C}" destId="{EB78DC96-B4AB-463E-AF22-DE586F1C8851}" srcOrd="25" destOrd="0" presId="urn:microsoft.com/office/officeart/2005/8/layout/list1"/>
    <dgm:cxn modelId="{3E5C1FAF-FD8E-4FFF-AB35-04BFD59DABE1}" type="presParOf" srcId="{277710B1-98A7-4480-8C78-E94748433E6C}" destId="{1B51C83D-5BCB-40C9-BDEE-87D97A72BF09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71565B-F032-4A2F-9501-3B1169553364}" type="doc">
      <dgm:prSet loTypeId="urn:diagrams.loki3.com/Bracke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CD122AC6-375A-4758-97B6-269216836A67}">
      <dgm:prSet phldrT="[Text]" custT="1"/>
      <dgm:spPr/>
      <dgm:t>
        <a:bodyPr/>
        <a:lstStyle/>
        <a:p>
          <a:pPr algn="l"/>
          <a:r>
            <a:rPr lang="th-TH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ภาระงาน </a:t>
          </a:r>
          <a:r>
            <a:rPr lang="en-US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7</a:t>
          </a:r>
          <a:r>
            <a:rPr lang="en-GB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0%</a:t>
          </a:r>
          <a:endParaRPr lang="th-TH" sz="40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953F53E2-30FF-4AFC-AC6E-065A9A415D65}" type="parTrans" cxnId="{E6DBF7CD-5415-4EE4-8A32-68ED307DF3E4}">
      <dgm:prSet/>
      <dgm:spPr/>
      <dgm:t>
        <a:bodyPr/>
        <a:lstStyle/>
        <a:p>
          <a:endParaRPr lang="th-TH" sz="40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FB96553E-ACD7-43D6-9FE2-C4AE798FA051}" type="sibTrans" cxnId="{E6DBF7CD-5415-4EE4-8A32-68ED307DF3E4}">
      <dgm:prSet/>
      <dgm:spPr/>
      <dgm:t>
        <a:bodyPr/>
        <a:lstStyle/>
        <a:p>
          <a:endParaRPr lang="th-TH" sz="40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9DE7A300-52CC-4BE7-8405-F9316DD29C16}">
      <dgm:prSet phldrT="[Text]" custT="1"/>
      <dgm:spPr/>
      <dgm:t>
        <a:bodyPr/>
        <a:lstStyle/>
        <a:p>
          <a:r>
            <a:rPr lang="th-TH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แบบฝึกหัด </a:t>
          </a:r>
          <a:r>
            <a:rPr lang="en-GB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40%</a:t>
          </a:r>
          <a:endParaRPr lang="th-TH" sz="40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0C98203D-BA17-44D6-897C-54B5C9B15EC2}" type="parTrans" cxnId="{27704589-FB0D-45F8-8625-C05232D38FA2}">
      <dgm:prSet/>
      <dgm:spPr/>
      <dgm:t>
        <a:bodyPr/>
        <a:lstStyle/>
        <a:p>
          <a:endParaRPr lang="th-TH" sz="40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377F5044-DDCB-42D7-9477-011F296C8C09}" type="sibTrans" cxnId="{27704589-FB0D-45F8-8625-C05232D38FA2}">
      <dgm:prSet/>
      <dgm:spPr/>
      <dgm:t>
        <a:bodyPr/>
        <a:lstStyle/>
        <a:p>
          <a:endParaRPr lang="th-TH" sz="40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C9614094-533A-45F3-9759-D929CAB03578}">
      <dgm:prSet phldrT="[Text]" custT="1"/>
      <dgm:spPr/>
      <dgm:t>
        <a:bodyPr/>
        <a:lstStyle/>
        <a:p>
          <a:r>
            <a:rPr lang="th-TH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การทดสอบ </a:t>
          </a:r>
          <a:r>
            <a:rPr lang="en-US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3</a:t>
          </a:r>
          <a:r>
            <a:rPr lang="en-GB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0%</a:t>
          </a:r>
          <a:endParaRPr lang="th-TH" sz="40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42ABEB0B-24AB-4CE7-9957-03A48AC609D2}" type="parTrans" cxnId="{8491889B-E9CA-4BD0-A81E-3FACE41E311A}">
      <dgm:prSet/>
      <dgm:spPr/>
      <dgm:t>
        <a:bodyPr/>
        <a:lstStyle/>
        <a:p>
          <a:endParaRPr lang="th-TH" sz="40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F1A7625C-A0B1-4AE5-B081-0A60E25668A8}" type="sibTrans" cxnId="{8491889B-E9CA-4BD0-A81E-3FACE41E311A}">
      <dgm:prSet/>
      <dgm:spPr/>
      <dgm:t>
        <a:bodyPr/>
        <a:lstStyle/>
        <a:p>
          <a:endParaRPr lang="th-TH" sz="40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AB3EDD18-CAAC-4E89-973B-3B5C0B1ED500}">
      <dgm:prSet phldrT="[Text]" custT="1"/>
      <dgm:spPr/>
      <dgm:t>
        <a:bodyPr/>
        <a:lstStyle/>
        <a:p>
          <a:r>
            <a:rPr lang="th-TH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ปลายภาค </a:t>
          </a:r>
          <a:r>
            <a:rPr lang="en-US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3</a:t>
          </a:r>
          <a:r>
            <a:rPr lang="en-GB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0%</a:t>
          </a:r>
          <a:endParaRPr lang="th-TH" sz="40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7E1AA24B-4A6F-4E4A-AA9E-EC369581C0A1}" type="parTrans" cxnId="{D08A7B92-53BB-47EF-81F2-1F8E4CB0C77F}">
      <dgm:prSet/>
      <dgm:spPr/>
      <dgm:t>
        <a:bodyPr/>
        <a:lstStyle/>
        <a:p>
          <a:endParaRPr lang="th-TH" sz="40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CF4D5579-7BBD-4515-A8DE-321203B2823D}" type="sibTrans" cxnId="{D08A7B92-53BB-47EF-81F2-1F8E4CB0C77F}">
      <dgm:prSet/>
      <dgm:spPr/>
      <dgm:t>
        <a:bodyPr/>
        <a:lstStyle/>
        <a:p>
          <a:endParaRPr lang="th-TH" sz="40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E5347CA9-3D09-460E-A713-671D99621E6F}">
      <dgm:prSet phldrT="[Text]" custT="1"/>
      <dgm:spPr/>
      <dgm:t>
        <a:bodyPr/>
        <a:lstStyle/>
        <a:p>
          <a:r>
            <a:rPr lang="th-TH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รายงาน </a:t>
          </a:r>
          <a:r>
            <a:rPr lang="en-GB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20</a:t>
          </a:r>
          <a:r>
            <a:rPr lang="en-US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%</a:t>
          </a:r>
          <a:endParaRPr lang="th-TH" sz="40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9436C3DD-88FD-4ABD-B3B5-C4DE142F6D05}" type="parTrans" cxnId="{13CCCE7C-1597-4491-9832-EA5997273681}">
      <dgm:prSet/>
      <dgm:spPr/>
      <dgm:t>
        <a:bodyPr/>
        <a:lstStyle/>
        <a:p>
          <a:endParaRPr lang="th-TH" sz="40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70F2BBC1-F74F-4ADB-9431-F46F2AD8EE93}" type="sibTrans" cxnId="{13CCCE7C-1597-4491-9832-EA5997273681}">
      <dgm:prSet/>
      <dgm:spPr/>
      <dgm:t>
        <a:bodyPr/>
        <a:lstStyle/>
        <a:p>
          <a:endParaRPr lang="th-TH" sz="40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0790BF84-E448-5944-BCA4-5F7683F9566F}">
      <dgm:prSet phldrT="[Text]" custT="1"/>
      <dgm:spPr/>
      <dgm:t>
        <a:bodyPr/>
        <a:lstStyle/>
        <a:p>
          <a:r>
            <a:rPr lang="th-TH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เข้าชั้นเรียน </a:t>
          </a:r>
          <a:r>
            <a:rPr lang="en-US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+ </a:t>
          </a:r>
          <a:r>
            <a:rPr lang="th-TH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ส่งงาน</a:t>
          </a:r>
        </a:p>
      </dgm:t>
    </dgm:pt>
    <dgm:pt modelId="{33BC1092-0F1F-6F40-8B4B-95F7DA54D5E4}" type="parTrans" cxnId="{497A2999-C159-3F4B-B82D-A2D5BD54A92F}">
      <dgm:prSet/>
      <dgm:spPr/>
      <dgm:t>
        <a:bodyPr/>
        <a:lstStyle/>
        <a:p>
          <a:endParaRPr lang="en-US"/>
        </a:p>
      </dgm:t>
    </dgm:pt>
    <dgm:pt modelId="{B048CFE4-890E-B440-8FBB-2A1BC6605975}" type="sibTrans" cxnId="{497A2999-C159-3F4B-B82D-A2D5BD54A92F}">
      <dgm:prSet/>
      <dgm:spPr/>
      <dgm:t>
        <a:bodyPr/>
        <a:lstStyle/>
        <a:p>
          <a:endParaRPr lang="en-US"/>
        </a:p>
      </dgm:t>
    </dgm:pt>
    <dgm:pt modelId="{C3FBC3D2-E15B-437E-95CC-639D9B4AAC7F}" type="pres">
      <dgm:prSet presAssocID="{5E71565B-F032-4A2F-9501-3B1169553364}" presName="Name0" presStyleCnt="0">
        <dgm:presLayoutVars>
          <dgm:dir/>
          <dgm:animLvl val="lvl"/>
          <dgm:resizeHandles val="exact"/>
        </dgm:presLayoutVars>
      </dgm:prSet>
      <dgm:spPr/>
    </dgm:pt>
    <dgm:pt modelId="{620A02C8-E156-43E5-9F97-75C2F555A7C0}" type="pres">
      <dgm:prSet presAssocID="{CD122AC6-375A-4758-97B6-269216836A67}" presName="linNode" presStyleCnt="0"/>
      <dgm:spPr/>
    </dgm:pt>
    <dgm:pt modelId="{7ECCE6F6-BF28-40F1-8AB4-F525E250892B}" type="pres">
      <dgm:prSet presAssocID="{CD122AC6-375A-4758-97B6-269216836A67}" presName="parTx" presStyleLbl="revTx" presStyleIdx="0" presStyleCnt="2">
        <dgm:presLayoutVars>
          <dgm:chMax val="1"/>
          <dgm:bulletEnabled val="1"/>
        </dgm:presLayoutVars>
      </dgm:prSet>
      <dgm:spPr/>
    </dgm:pt>
    <dgm:pt modelId="{5D392749-600E-49EC-8037-772FF94244B1}" type="pres">
      <dgm:prSet presAssocID="{CD122AC6-375A-4758-97B6-269216836A67}" presName="bracket" presStyleLbl="parChTrans1D1" presStyleIdx="0" presStyleCnt="2"/>
      <dgm:spPr/>
    </dgm:pt>
    <dgm:pt modelId="{77EA3AC2-4BC8-4C26-81AC-FC25B7933156}" type="pres">
      <dgm:prSet presAssocID="{CD122AC6-375A-4758-97B6-269216836A67}" presName="spH" presStyleCnt="0"/>
      <dgm:spPr/>
    </dgm:pt>
    <dgm:pt modelId="{59E0967B-0DB0-46A6-AD74-C133E13689CA}" type="pres">
      <dgm:prSet presAssocID="{CD122AC6-375A-4758-97B6-269216836A67}" presName="desTx" presStyleLbl="node1" presStyleIdx="0" presStyleCnt="2">
        <dgm:presLayoutVars>
          <dgm:bulletEnabled val="1"/>
        </dgm:presLayoutVars>
      </dgm:prSet>
      <dgm:spPr/>
    </dgm:pt>
    <dgm:pt modelId="{791C2456-988F-42F7-B3F7-8170D8019417}" type="pres">
      <dgm:prSet presAssocID="{FB96553E-ACD7-43D6-9FE2-C4AE798FA051}" presName="spV" presStyleCnt="0"/>
      <dgm:spPr/>
    </dgm:pt>
    <dgm:pt modelId="{06038ED7-7A7F-4605-8D31-6E96B5A8C300}" type="pres">
      <dgm:prSet presAssocID="{C9614094-533A-45F3-9759-D929CAB03578}" presName="linNode" presStyleCnt="0"/>
      <dgm:spPr/>
    </dgm:pt>
    <dgm:pt modelId="{82D505E5-769B-4AE0-B5CE-7BAD07B56EC5}" type="pres">
      <dgm:prSet presAssocID="{C9614094-533A-45F3-9759-D929CAB03578}" presName="parTx" presStyleLbl="revTx" presStyleIdx="1" presStyleCnt="2">
        <dgm:presLayoutVars>
          <dgm:chMax val="1"/>
          <dgm:bulletEnabled val="1"/>
        </dgm:presLayoutVars>
      </dgm:prSet>
      <dgm:spPr/>
    </dgm:pt>
    <dgm:pt modelId="{8122A326-AA26-4457-9A2D-246621D5F303}" type="pres">
      <dgm:prSet presAssocID="{C9614094-533A-45F3-9759-D929CAB03578}" presName="bracket" presStyleLbl="parChTrans1D1" presStyleIdx="1" presStyleCnt="2"/>
      <dgm:spPr/>
    </dgm:pt>
    <dgm:pt modelId="{79BB9015-5FCD-4164-80CF-0E910E4B0E32}" type="pres">
      <dgm:prSet presAssocID="{C9614094-533A-45F3-9759-D929CAB03578}" presName="spH" presStyleCnt="0"/>
      <dgm:spPr/>
    </dgm:pt>
    <dgm:pt modelId="{CBB7392F-D198-43C0-9CA0-E119B94BA0F5}" type="pres">
      <dgm:prSet presAssocID="{C9614094-533A-45F3-9759-D929CAB03578}" presName="desTx" presStyleLbl="node1" presStyleIdx="1" presStyleCnt="2">
        <dgm:presLayoutVars>
          <dgm:bulletEnabled val="1"/>
        </dgm:presLayoutVars>
      </dgm:prSet>
      <dgm:spPr/>
    </dgm:pt>
  </dgm:ptLst>
  <dgm:cxnLst>
    <dgm:cxn modelId="{349C4601-B8C3-4686-9438-95C3E032F77F}" type="presOf" srcId="{C9614094-533A-45F3-9759-D929CAB03578}" destId="{82D505E5-769B-4AE0-B5CE-7BAD07B56EC5}" srcOrd="0" destOrd="0" presId="urn:diagrams.loki3.com/BracketList"/>
    <dgm:cxn modelId="{452D8030-C92F-1D46-93EA-A9D13F399C68}" type="presOf" srcId="{0790BF84-E448-5944-BCA4-5F7683F9566F}" destId="{59E0967B-0DB0-46A6-AD74-C133E13689CA}" srcOrd="0" destOrd="2" presId="urn:diagrams.loki3.com/BracketList"/>
    <dgm:cxn modelId="{92F94F3A-CBF5-4F9A-91DC-13BEA6C03A1F}" type="presOf" srcId="{AB3EDD18-CAAC-4E89-973B-3B5C0B1ED500}" destId="{CBB7392F-D198-43C0-9CA0-E119B94BA0F5}" srcOrd="0" destOrd="0" presId="urn:diagrams.loki3.com/BracketList"/>
    <dgm:cxn modelId="{80478247-2E5F-4A23-9E09-2CA10B4918AB}" type="presOf" srcId="{9DE7A300-52CC-4BE7-8405-F9316DD29C16}" destId="{59E0967B-0DB0-46A6-AD74-C133E13689CA}" srcOrd="0" destOrd="0" presId="urn:diagrams.loki3.com/BracketList"/>
    <dgm:cxn modelId="{9DC39D55-51E0-4EA5-9011-94CBF584683D}" type="presOf" srcId="{E5347CA9-3D09-460E-A713-671D99621E6F}" destId="{59E0967B-0DB0-46A6-AD74-C133E13689CA}" srcOrd="0" destOrd="1" presId="urn:diagrams.loki3.com/BracketList"/>
    <dgm:cxn modelId="{13CCCE7C-1597-4491-9832-EA5997273681}" srcId="{CD122AC6-375A-4758-97B6-269216836A67}" destId="{E5347CA9-3D09-460E-A713-671D99621E6F}" srcOrd="1" destOrd="0" parTransId="{9436C3DD-88FD-4ABD-B3B5-C4DE142F6D05}" sibTransId="{70F2BBC1-F74F-4ADB-9431-F46F2AD8EE93}"/>
    <dgm:cxn modelId="{27704589-FB0D-45F8-8625-C05232D38FA2}" srcId="{CD122AC6-375A-4758-97B6-269216836A67}" destId="{9DE7A300-52CC-4BE7-8405-F9316DD29C16}" srcOrd="0" destOrd="0" parTransId="{0C98203D-BA17-44D6-897C-54B5C9B15EC2}" sibTransId="{377F5044-DDCB-42D7-9477-011F296C8C09}"/>
    <dgm:cxn modelId="{2691DC8F-90AB-4509-B543-BACFA4576AD4}" type="presOf" srcId="{5E71565B-F032-4A2F-9501-3B1169553364}" destId="{C3FBC3D2-E15B-437E-95CC-639D9B4AAC7F}" srcOrd="0" destOrd="0" presId="urn:diagrams.loki3.com/BracketList"/>
    <dgm:cxn modelId="{D08A7B92-53BB-47EF-81F2-1F8E4CB0C77F}" srcId="{C9614094-533A-45F3-9759-D929CAB03578}" destId="{AB3EDD18-CAAC-4E89-973B-3B5C0B1ED500}" srcOrd="0" destOrd="0" parTransId="{7E1AA24B-4A6F-4E4A-AA9E-EC369581C0A1}" sibTransId="{CF4D5579-7BBD-4515-A8DE-321203B2823D}"/>
    <dgm:cxn modelId="{497A2999-C159-3F4B-B82D-A2D5BD54A92F}" srcId="{CD122AC6-375A-4758-97B6-269216836A67}" destId="{0790BF84-E448-5944-BCA4-5F7683F9566F}" srcOrd="2" destOrd="0" parTransId="{33BC1092-0F1F-6F40-8B4B-95F7DA54D5E4}" sibTransId="{B048CFE4-890E-B440-8FBB-2A1BC6605975}"/>
    <dgm:cxn modelId="{8491889B-E9CA-4BD0-A81E-3FACE41E311A}" srcId="{5E71565B-F032-4A2F-9501-3B1169553364}" destId="{C9614094-533A-45F3-9759-D929CAB03578}" srcOrd="1" destOrd="0" parTransId="{42ABEB0B-24AB-4CE7-9957-03A48AC609D2}" sibTransId="{F1A7625C-A0B1-4AE5-B081-0A60E25668A8}"/>
    <dgm:cxn modelId="{E6DBF7CD-5415-4EE4-8A32-68ED307DF3E4}" srcId="{5E71565B-F032-4A2F-9501-3B1169553364}" destId="{CD122AC6-375A-4758-97B6-269216836A67}" srcOrd="0" destOrd="0" parTransId="{953F53E2-30FF-4AFC-AC6E-065A9A415D65}" sibTransId="{FB96553E-ACD7-43D6-9FE2-C4AE798FA051}"/>
    <dgm:cxn modelId="{3D36F6F8-326D-4B21-8D89-C0471CF679C6}" type="presOf" srcId="{CD122AC6-375A-4758-97B6-269216836A67}" destId="{7ECCE6F6-BF28-40F1-8AB4-F525E250892B}" srcOrd="0" destOrd="0" presId="urn:diagrams.loki3.com/BracketList"/>
    <dgm:cxn modelId="{F5686AA9-2F4D-498D-978F-B458AF28BD36}" type="presParOf" srcId="{C3FBC3D2-E15B-437E-95CC-639D9B4AAC7F}" destId="{620A02C8-E156-43E5-9F97-75C2F555A7C0}" srcOrd="0" destOrd="0" presId="urn:diagrams.loki3.com/BracketList"/>
    <dgm:cxn modelId="{1DB7A2D8-5050-4FC5-B000-192CB4DC56D4}" type="presParOf" srcId="{620A02C8-E156-43E5-9F97-75C2F555A7C0}" destId="{7ECCE6F6-BF28-40F1-8AB4-F525E250892B}" srcOrd="0" destOrd="0" presId="urn:diagrams.loki3.com/BracketList"/>
    <dgm:cxn modelId="{0893C40F-6C67-4F2A-9A6C-E0BECFF6B138}" type="presParOf" srcId="{620A02C8-E156-43E5-9F97-75C2F555A7C0}" destId="{5D392749-600E-49EC-8037-772FF94244B1}" srcOrd="1" destOrd="0" presId="urn:diagrams.loki3.com/BracketList"/>
    <dgm:cxn modelId="{9ECDAB5F-2477-4D7E-A527-7FBC0DFF2456}" type="presParOf" srcId="{620A02C8-E156-43E5-9F97-75C2F555A7C0}" destId="{77EA3AC2-4BC8-4C26-81AC-FC25B7933156}" srcOrd="2" destOrd="0" presId="urn:diagrams.loki3.com/BracketList"/>
    <dgm:cxn modelId="{9CF9466F-0C79-441B-9095-A7F593401052}" type="presParOf" srcId="{620A02C8-E156-43E5-9F97-75C2F555A7C0}" destId="{59E0967B-0DB0-46A6-AD74-C133E13689CA}" srcOrd="3" destOrd="0" presId="urn:diagrams.loki3.com/BracketList"/>
    <dgm:cxn modelId="{20A10C0D-4FB1-472F-B2BE-6D0197343DD4}" type="presParOf" srcId="{C3FBC3D2-E15B-437E-95CC-639D9B4AAC7F}" destId="{791C2456-988F-42F7-B3F7-8170D8019417}" srcOrd="1" destOrd="0" presId="urn:diagrams.loki3.com/BracketList"/>
    <dgm:cxn modelId="{FC5BA98F-3424-4EE3-B7C8-1BA1F975064D}" type="presParOf" srcId="{C3FBC3D2-E15B-437E-95CC-639D9B4AAC7F}" destId="{06038ED7-7A7F-4605-8D31-6E96B5A8C300}" srcOrd="2" destOrd="0" presId="urn:diagrams.loki3.com/BracketList"/>
    <dgm:cxn modelId="{3FE8F656-ED37-4D0B-AA9F-71B87E8E69EA}" type="presParOf" srcId="{06038ED7-7A7F-4605-8D31-6E96B5A8C300}" destId="{82D505E5-769B-4AE0-B5CE-7BAD07B56EC5}" srcOrd="0" destOrd="0" presId="urn:diagrams.loki3.com/BracketList"/>
    <dgm:cxn modelId="{7A10BE85-5DC3-40BA-B564-14FAB0E6B66C}" type="presParOf" srcId="{06038ED7-7A7F-4605-8D31-6E96B5A8C300}" destId="{8122A326-AA26-4457-9A2D-246621D5F303}" srcOrd="1" destOrd="0" presId="urn:diagrams.loki3.com/BracketList"/>
    <dgm:cxn modelId="{DC3F482C-5B5F-4CB1-B75F-1C3113948049}" type="presParOf" srcId="{06038ED7-7A7F-4605-8D31-6E96B5A8C300}" destId="{79BB9015-5FCD-4164-80CF-0E910E4B0E32}" srcOrd="2" destOrd="0" presId="urn:diagrams.loki3.com/BracketList"/>
    <dgm:cxn modelId="{E51232A4-85A2-42AA-9186-8F028F402233}" type="presParOf" srcId="{06038ED7-7A7F-4605-8D31-6E96B5A8C300}" destId="{CBB7392F-D198-43C0-9CA0-E119B94BA0F5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4F11F1-B8EE-41E9-9533-A4CB1C6C6C53}" type="doc">
      <dgm:prSet loTypeId="urn:microsoft.com/office/officeart/2008/layout/PictureStrips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th-TH"/>
        </a:p>
      </dgm:t>
    </dgm:pt>
    <dgm:pt modelId="{82D4B969-DDC3-41D2-B2F0-3C7D42F80E86}">
      <dgm:prSet phldrT="[Text]"/>
      <dgm:spPr/>
      <dgm:t>
        <a:bodyPr/>
        <a:lstStyle/>
        <a:p>
          <a:r>
            <a:rPr lang="th-TH" dirty="0">
              <a:solidFill>
                <a:srgbClr val="FF0000"/>
              </a:solidFill>
            </a:rPr>
            <a:t>คำศัพท์พื้นฐานและความหมายทางการศึกษา</a:t>
          </a:r>
        </a:p>
      </dgm:t>
    </dgm:pt>
    <dgm:pt modelId="{2456FE38-6087-4C77-9CD7-36EEDF6E57E9}" type="parTrans" cxnId="{52720F03-F2D7-4DDA-8ED8-C365647BFEC2}">
      <dgm:prSet/>
      <dgm:spPr/>
      <dgm:t>
        <a:bodyPr/>
        <a:lstStyle/>
        <a:p>
          <a:endParaRPr lang="th-TH"/>
        </a:p>
      </dgm:t>
    </dgm:pt>
    <dgm:pt modelId="{0253686C-ECFB-4C73-9318-0209E7A24F3F}" type="sibTrans" cxnId="{52720F03-F2D7-4DDA-8ED8-C365647BFEC2}">
      <dgm:prSet/>
      <dgm:spPr/>
      <dgm:t>
        <a:bodyPr/>
        <a:lstStyle/>
        <a:p>
          <a:endParaRPr lang="th-TH"/>
        </a:p>
      </dgm:t>
    </dgm:pt>
    <dgm:pt modelId="{C11A5B46-26B4-4F5D-897D-E1965401F475}">
      <dgm:prSet phldrT="[Text]"/>
      <dgm:spPr/>
      <dgm:t>
        <a:bodyPr/>
        <a:lstStyle/>
        <a:p>
          <a:r>
            <a:rPr lang="th-TH" dirty="0"/>
            <a:t>จุดมุ่งหมายของการวัดและประเมินผล</a:t>
          </a:r>
        </a:p>
      </dgm:t>
    </dgm:pt>
    <dgm:pt modelId="{E801DC1A-3D70-4384-B7E5-7FE9D7285B9E}" type="parTrans" cxnId="{BE21F410-8F9B-4209-B173-37178B173FBD}">
      <dgm:prSet/>
      <dgm:spPr/>
      <dgm:t>
        <a:bodyPr/>
        <a:lstStyle/>
        <a:p>
          <a:endParaRPr lang="th-TH"/>
        </a:p>
      </dgm:t>
    </dgm:pt>
    <dgm:pt modelId="{824AA5DF-AB9E-4C64-9DBB-D883A3E1BA90}" type="sibTrans" cxnId="{BE21F410-8F9B-4209-B173-37178B173FBD}">
      <dgm:prSet/>
      <dgm:spPr/>
      <dgm:t>
        <a:bodyPr/>
        <a:lstStyle/>
        <a:p>
          <a:endParaRPr lang="th-TH"/>
        </a:p>
      </dgm:t>
    </dgm:pt>
    <dgm:pt modelId="{4C0C6B31-B3DC-4549-95C4-5F3DE48A2D3B}">
      <dgm:prSet phldrT="[Text]"/>
      <dgm:spPr/>
      <dgm:t>
        <a:bodyPr/>
        <a:lstStyle/>
        <a:p>
          <a:r>
            <a:rPr lang="th-TH" dirty="0"/>
            <a:t>ประโยชน์ของการวัดผลการศึกษา</a:t>
          </a:r>
        </a:p>
      </dgm:t>
    </dgm:pt>
    <dgm:pt modelId="{76618752-6F1D-4591-8E3F-3A982DEAEE3C}" type="parTrans" cxnId="{EA367EC8-27E9-45BF-844F-B0440D138345}">
      <dgm:prSet/>
      <dgm:spPr/>
      <dgm:t>
        <a:bodyPr/>
        <a:lstStyle/>
        <a:p>
          <a:endParaRPr lang="th-TH"/>
        </a:p>
      </dgm:t>
    </dgm:pt>
    <dgm:pt modelId="{BDB5FE8D-A01C-4B7D-9136-7348DBAA3CCC}" type="sibTrans" cxnId="{EA367EC8-27E9-45BF-844F-B0440D138345}">
      <dgm:prSet/>
      <dgm:spPr/>
      <dgm:t>
        <a:bodyPr/>
        <a:lstStyle/>
        <a:p>
          <a:endParaRPr lang="th-TH"/>
        </a:p>
      </dgm:t>
    </dgm:pt>
    <dgm:pt modelId="{21B06C9D-F8CE-48C6-94D1-1C862FB7BFA1}">
      <dgm:prSet phldrT="[Text]"/>
      <dgm:spPr/>
      <dgm:t>
        <a:bodyPr/>
        <a:lstStyle/>
        <a:p>
          <a:r>
            <a:rPr lang="th-TH" dirty="0"/>
            <a:t>ธรรมชาติของการวัดผลการศึกษา</a:t>
          </a:r>
        </a:p>
      </dgm:t>
    </dgm:pt>
    <dgm:pt modelId="{3ED28A54-F24A-4F22-A6B0-B80AFAC7B8A0}" type="parTrans" cxnId="{32852094-4C11-4358-917F-210855797650}">
      <dgm:prSet/>
      <dgm:spPr/>
      <dgm:t>
        <a:bodyPr/>
        <a:lstStyle/>
        <a:p>
          <a:endParaRPr lang="th-TH"/>
        </a:p>
      </dgm:t>
    </dgm:pt>
    <dgm:pt modelId="{6C92299F-8826-4BBB-A55D-1D55F47B74DC}" type="sibTrans" cxnId="{32852094-4C11-4358-917F-210855797650}">
      <dgm:prSet/>
      <dgm:spPr/>
      <dgm:t>
        <a:bodyPr/>
        <a:lstStyle/>
        <a:p>
          <a:endParaRPr lang="th-TH"/>
        </a:p>
      </dgm:t>
    </dgm:pt>
    <dgm:pt modelId="{D8F3E9D1-4C7E-4C37-9DB7-400013C1CFBF}">
      <dgm:prSet phldrT="[Text]"/>
      <dgm:spPr/>
      <dgm:t>
        <a:bodyPr/>
        <a:lstStyle/>
        <a:p>
          <a:r>
            <a:rPr lang="th-TH" dirty="0"/>
            <a:t>มาตรการวัด</a:t>
          </a:r>
        </a:p>
      </dgm:t>
    </dgm:pt>
    <dgm:pt modelId="{68240D8F-DC18-453C-8119-49116C794727}" type="parTrans" cxnId="{2060B899-0CD9-40F2-9796-1F969C088502}">
      <dgm:prSet/>
      <dgm:spPr/>
      <dgm:t>
        <a:bodyPr/>
        <a:lstStyle/>
        <a:p>
          <a:endParaRPr lang="th-TH"/>
        </a:p>
      </dgm:t>
    </dgm:pt>
    <dgm:pt modelId="{E3B1C0B5-263A-43D6-B101-C31D4A1D3D99}" type="sibTrans" cxnId="{2060B899-0CD9-40F2-9796-1F969C088502}">
      <dgm:prSet/>
      <dgm:spPr/>
      <dgm:t>
        <a:bodyPr/>
        <a:lstStyle/>
        <a:p>
          <a:endParaRPr lang="th-TH"/>
        </a:p>
      </dgm:t>
    </dgm:pt>
    <dgm:pt modelId="{D70127B1-9E57-4D60-8993-174E1C79AD74}">
      <dgm:prSet phldrT="[Text]"/>
      <dgm:spPr/>
      <dgm:t>
        <a:bodyPr/>
        <a:lstStyle/>
        <a:p>
          <a:r>
            <a:rPr lang="th-TH" dirty="0"/>
            <a:t>ข้อคำนึงเกี่ยวกับการวัดผลการศึกษา</a:t>
          </a:r>
        </a:p>
      </dgm:t>
    </dgm:pt>
    <dgm:pt modelId="{F92D2367-905E-4F35-855B-CC4D4841319D}" type="parTrans" cxnId="{34C3C337-CA4E-41B6-B28B-73ECCF486AC1}">
      <dgm:prSet/>
      <dgm:spPr/>
      <dgm:t>
        <a:bodyPr/>
        <a:lstStyle/>
        <a:p>
          <a:endParaRPr lang="th-TH"/>
        </a:p>
      </dgm:t>
    </dgm:pt>
    <dgm:pt modelId="{BCFB39A6-66B3-48FB-BB90-4A9E96ECCB42}" type="sibTrans" cxnId="{34C3C337-CA4E-41B6-B28B-73ECCF486AC1}">
      <dgm:prSet/>
      <dgm:spPr/>
      <dgm:t>
        <a:bodyPr/>
        <a:lstStyle/>
        <a:p>
          <a:endParaRPr lang="th-TH"/>
        </a:p>
      </dgm:t>
    </dgm:pt>
    <dgm:pt modelId="{486A07DB-92C7-4042-ADBF-354D97751476}" type="pres">
      <dgm:prSet presAssocID="{A04F11F1-B8EE-41E9-9533-A4CB1C6C6C53}" presName="Name0" presStyleCnt="0">
        <dgm:presLayoutVars>
          <dgm:dir/>
          <dgm:resizeHandles val="exact"/>
        </dgm:presLayoutVars>
      </dgm:prSet>
      <dgm:spPr/>
    </dgm:pt>
    <dgm:pt modelId="{592F7F49-0711-43C4-A8BD-70E063A29085}" type="pres">
      <dgm:prSet presAssocID="{82D4B969-DDC3-41D2-B2F0-3C7D42F80E86}" presName="composite" presStyleCnt="0"/>
      <dgm:spPr/>
    </dgm:pt>
    <dgm:pt modelId="{BF68BFB5-4E24-4BAA-8073-189517E7EF51}" type="pres">
      <dgm:prSet presAssocID="{82D4B969-DDC3-41D2-B2F0-3C7D42F80E86}" presName="rect1" presStyleLbl="trAlignAcc1" presStyleIdx="0" presStyleCnt="6">
        <dgm:presLayoutVars>
          <dgm:bulletEnabled val="1"/>
        </dgm:presLayoutVars>
      </dgm:prSet>
      <dgm:spPr/>
    </dgm:pt>
    <dgm:pt modelId="{1E4405F9-542D-44A0-AA0C-C71C0E9852F2}" type="pres">
      <dgm:prSet presAssocID="{82D4B969-DDC3-41D2-B2F0-3C7D42F80E86}" presName="rect2" presStyleLbl="fgImgPlace1" presStyleIdx="0" presStyleCnt="6"/>
      <dgm:spPr/>
    </dgm:pt>
    <dgm:pt modelId="{DE2D51D3-FC32-44DB-AB22-08EA5A57539A}" type="pres">
      <dgm:prSet presAssocID="{0253686C-ECFB-4C73-9318-0209E7A24F3F}" presName="sibTrans" presStyleCnt="0"/>
      <dgm:spPr/>
    </dgm:pt>
    <dgm:pt modelId="{37A37B8C-B093-47A5-B693-072BBBE50B0A}" type="pres">
      <dgm:prSet presAssocID="{C11A5B46-26B4-4F5D-897D-E1965401F475}" presName="composite" presStyleCnt="0"/>
      <dgm:spPr/>
    </dgm:pt>
    <dgm:pt modelId="{9611776C-4CDA-4782-829A-FD1EDC5C24DE}" type="pres">
      <dgm:prSet presAssocID="{C11A5B46-26B4-4F5D-897D-E1965401F475}" presName="rect1" presStyleLbl="trAlignAcc1" presStyleIdx="1" presStyleCnt="6">
        <dgm:presLayoutVars>
          <dgm:bulletEnabled val="1"/>
        </dgm:presLayoutVars>
      </dgm:prSet>
      <dgm:spPr/>
    </dgm:pt>
    <dgm:pt modelId="{91BB5F8C-6317-4F76-9E0B-098D7D1C00B6}" type="pres">
      <dgm:prSet presAssocID="{C11A5B46-26B4-4F5D-897D-E1965401F475}" presName="rect2" presStyleLbl="fgImgPlace1" presStyleIdx="1" presStyleCnt="6"/>
      <dgm:spPr/>
    </dgm:pt>
    <dgm:pt modelId="{68AE2D23-849B-49BE-AEF9-2615B726D215}" type="pres">
      <dgm:prSet presAssocID="{824AA5DF-AB9E-4C64-9DBB-D883A3E1BA90}" presName="sibTrans" presStyleCnt="0"/>
      <dgm:spPr/>
    </dgm:pt>
    <dgm:pt modelId="{5FB5A3F0-0067-4541-90DF-5607CB2B55D5}" type="pres">
      <dgm:prSet presAssocID="{4C0C6B31-B3DC-4549-95C4-5F3DE48A2D3B}" presName="composite" presStyleCnt="0"/>
      <dgm:spPr/>
    </dgm:pt>
    <dgm:pt modelId="{6E5502EF-76FA-4ED3-949F-A68A90E4CD6F}" type="pres">
      <dgm:prSet presAssocID="{4C0C6B31-B3DC-4549-95C4-5F3DE48A2D3B}" presName="rect1" presStyleLbl="trAlignAcc1" presStyleIdx="2" presStyleCnt="6">
        <dgm:presLayoutVars>
          <dgm:bulletEnabled val="1"/>
        </dgm:presLayoutVars>
      </dgm:prSet>
      <dgm:spPr/>
    </dgm:pt>
    <dgm:pt modelId="{0B3AA42B-3934-4102-981B-903EF7A1DD11}" type="pres">
      <dgm:prSet presAssocID="{4C0C6B31-B3DC-4549-95C4-5F3DE48A2D3B}" presName="rect2" presStyleLbl="fgImgPlace1" presStyleIdx="2" presStyleCnt="6"/>
      <dgm:spPr/>
    </dgm:pt>
    <dgm:pt modelId="{21E8DCAD-BAC9-4E47-8FD2-6F2B0EDAC5F4}" type="pres">
      <dgm:prSet presAssocID="{BDB5FE8D-A01C-4B7D-9136-7348DBAA3CCC}" presName="sibTrans" presStyleCnt="0"/>
      <dgm:spPr/>
    </dgm:pt>
    <dgm:pt modelId="{332F67C9-F58F-45A9-A85A-3D5A12C374EA}" type="pres">
      <dgm:prSet presAssocID="{21B06C9D-F8CE-48C6-94D1-1C862FB7BFA1}" presName="composite" presStyleCnt="0"/>
      <dgm:spPr/>
    </dgm:pt>
    <dgm:pt modelId="{FA4A45B0-5B4F-4558-8354-7E60407F6206}" type="pres">
      <dgm:prSet presAssocID="{21B06C9D-F8CE-48C6-94D1-1C862FB7BFA1}" presName="rect1" presStyleLbl="trAlignAcc1" presStyleIdx="3" presStyleCnt="6">
        <dgm:presLayoutVars>
          <dgm:bulletEnabled val="1"/>
        </dgm:presLayoutVars>
      </dgm:prSet>
      <dgm:spPr/>
    </dgm:pt>
    <dgm:pt modelId="{0B9561BA-3C6E-4A85-AC75-B8C9733F1627}" type="pres">
      <dgm:prSet presAssocID="{21B06C9D-F8CE-48C6-94D1-1C862FB7BFA1}" presName="rect2" presStyleLbl="fgImgPlace1" presStyleIdx="3" presStyleCnt="6"/>
      <dgm:spPr/>
    </dgm:pt>
    <dgm:pt modelId="{3A9D422D-BA64-47C7-8EB5-37CF64DC2303}" type="pres">
      <dgm:prSet presAssocID="{6C92299F-8826-4BBB-A55D-1D55F47B74DC}" presName="sibTrans" presStyleCnt="0"/>
      <dgm:spPr/>
    </dgm:pt>
    <dgm:pt modelId="{612222B5-503B-49CC-A9C3-EF8AD7BCF478}" type="pres">
      <dgm:prSet presAssocID="{D8F3E9D1-4C7E-4C37-9DB7-400013C1CFBF}" presName="composite" presStyleCnt="0"/>
      <dgm:spPr/>
    </dgm:pt>
    <dgm:pt modelId="{12256C69-F01F-48A5-AD75-76B605C8447A}" type="pres">
      <dgm:prSet presAssocID="{D8F3E9D1-4C7E-4C37-9DB7-400013C1CFBF}" presName="rect1" presStyleLbl="trAlignAcc1" presStyleIdx="4" presStyleCnt="6">
        <dgm:presLayoutVars>
          <dgm:bulletEnabled val="1"/>
        </dgm:presLayoutVars>
      </dgm:prSet>
      <dgm:spPr/>
    </dgm:pt>
    <dgm:pt modelId="{3B9E91ED-EF34-4444-8170-E867FE0E3218}" type="pres">
      <dgm:prSet presAssocID="{D8F3E9D1-4C7E-4C37-9DB7-400013C1CFBF}" presName="rect2" presStyleLbl="fgImgPlace1" presStyleIdx="4" presStyleCnt="6"/>
      <dgm:spPr/>
    </dgm:pt>
    <dgm:pt modelId="{CB238855-B375-4DBC-A84F-81CD4B461AE3}" type="pres">
      <dgm:prSet presAssocID="{E3B1C0B5-263A-43D6-B101-C31D4A1D3D99}" presName="sibTrans" presStyleCnt="0"/>
      <dgm:spPr/>
    </dgm:pt>
    <dgm:pt modelId="{635ED3E4-B1A2-4CAA-B410-D3E969E07BD7}" type="pres">
      <dgm:prSet presAssocID="{D70127B1-9E57-4D60-8993-174E1C79AD74}" presName="composite" presStyleCnt="0"/>
      <dgm:spPr/>
    </dgm:pt>
    <dgm:pt modelId="{C2CA300F-1C95-423B-88D4-0CDDAACD394B}" type="pres">
      <dgm:prSet presAssocID="{D70127B1-9E57-4D60-8993-174E1C79AD74}" presName="rect1" presStyleLbl="trAlignAcc1" presStyleIdx="5" presStyleCnt="6">
        <dgm:presLayoutVars>
          <dgm:bulletEnabled val="1"/>
        </dgm:presLayoutVars>
      </dgm:prSet>
      <dgm:spPr/>
    </dgm:pt>
    <dgm:pt modelId="{51BCF495-B0D5-4C3B-9362-2ADE26B4E42B}" type="pres">
      <dgm:prSet presAssocID="{D70127B1-9E57-4D60-8993-174E1C79AD74}" presName="rect2" presStyleLbl="fgImgPlace1" presStyleIdx="5" presStyleCnt="6"/>
      <dgm:spPr/>
    </dgm:pt>
  </dgm:ptLst>
  <dgm:cxnLst>
    <dgm:cxn modelId="{74A07301-F824-40A9-A0A9-288A2F931A2B}" type="presOf" srcId="{4C0C6B31-B3DC-4549-95C4-5F3DE48A2D3B}" destId="{6E5502EF-76FA-4ED3-949F-A68A90E4CD6F}" srcOrd="0" destOrd="0" presId="urn:microsoft.com/office/officeart/2008/layout/PictureStrips"/>
    <dgm:cxn modelId="{52720F03-F2D7-4DDA-8ED8-C365647BFEC2}" srcId="{A04F11F1-B8EE-41E9-9533-A4CB1C6C6C53}" destId="{82D4B969-DDC3-41D2-B2F0-3C7D42F80E86}" srcOrd="0" destOrd="0" parTransId="{2456FE38-6087-4C77-9CD7-36EEDF6E57E9}" sibTransId="{0253686C-ECFB-4C73-9318-0209E7A24F3F}"/>
    <dgm:cxn modelId="{BE21F410-8F9B-4209-B173-37178B173FBD}" srcId="{A04F11F1-B8EE-41E9-9533-A4CB1C6C6C53}" destId="{C11A5B46-26B4-4F5D-897D-E1965401F475}" srcOrd="1" destOrd="0" parTransId="{E801DC1A-3D70-4384-B7E5-7FE9D7285B9E}" sibTransId="{824AA5DF-AB9E-4C64-9DBB-D883A3E1BA90}"/>
    <dgm:cxn modelId="{84ED6822-FAE8-4961-8396-C94DE1827C53}" type="presOf" srcId="{D70127B1-9E57-4D60-8993-174E1C79AD74}" destId="{C2CA300F-1C95-423B-88D4-0CDDAACD394B}" srcOrd="0" destOrd="0" presId="urn:microsoft.com/office/officeart/2008/layout/PictureStrips"/>
    <dgm:cxn modelId="{4E67FF2A-BAA7-45C7-91F6-F90CD6A2E5FF}" type="presOf" srcId="{21B06C9D-F8CE-48C6-94D1-1C862FB7BFA1}" destId="{FA4A45B0-5B4F-4558-8354-7E60407F6206}" srcOrd="0" destOrd="0" presId="urn:microsoft.com/office/officeart/2008/layout/PictureStrips"/>
    <dgm:cxn modelId="{F6DE2C37-CF99-4AA5-8F60-D6DFA3D09595}" type="presOf" srcId="{D8F3E9D1-4C7E-4C37-9DB7-400013C1CFBF}" destId="{12256C69-F01F-48A5-AD75-76B605C8447A}" srcOrd="0" destOrd="0" presId="urn:microsoft.com/office/officeart/2008/layout/PictureStrips"/>
    <dgm:cxn modelId="{34C3C337-CA4E-41B6-B28B-73ECCF486AC1}" srcId="{A04F11F1-B8EE-41E9-9533-A4CB1C6C6C53}" destId="{D70127B1-9E57-4D60-8993-174E1C79AD74}" srcOrd="5" destOrd="0" parTransId="{F92D2367-905E-4F35-855B-CC4D4841319D}" sibTransId="{BCFB39A6-66B3-48FB-BB90-4A9E96ECCB42}"/>
    <dgm:cxn modelId="{32852094-4C11-4358-917F-210855797650}" srcId="{A04F11F1-B8EE-41E9-9533-A4CB1C6C6C53}" destId="{21B06C9D-F8CE-48C6-94D1-1C862FB7BFA1}" srcOrd="3" destOrd="0" parTransId="{3ED28A54-F24A-4F22-A6B0-B80AFAC7B8A0}" sibTransId="{6C92299F-8826-4BBB-A55D-1D55F47B74DC}"/>
    <dgm:cxn modelId="{2060B899-0CD9-40F2-9796-1F969C088502}" srcId="{A04F11F1-B8EE-41E9-9533-A4CB1C6C6C53}" destId="{D8F3E9D1-4C7E-4C37-9DB7-400013C1CFBF}" srcOrd="4" destOrd="0" parTransId="{68240D8F-DC18-453C-8119-49116C794727}" sibTransId="{E3B1C0B5-263A-43D6-B101-C31D4A1D3D99}"/>
    <dgm:cxn modelId="{DC275EAE-3CC6-4D3A-82A4-7DA3CB570A76}" type="presOf" srcId="{A04F11F1-B8EE-41E9-9533-A4CB1C6C6C53}" destId="{486A07DB-92C7-4042-ADBF-354D97751476}" srcOrd="0" destOrd="0" presId="urn:microsoft.com/office/officeart/2008/layout/PictureStrips"/>
    <dgm:cxn modelId="{E33371B7-E261-4B02-B047-DA833ED04FD8}" type="presOf" srcId="{82D4B969-DDC3-41D2-B2F0-3C7D42F80E86}" destId="{BF68BFB5-4E24-4BAA-8073-189517E7EF51}" srcOrd="0" destOrd="0" presId="urn:microsoft.com/office/officeart/2008/layout/PictureStrips"/>
    <dgm:cxn modelId="{EA367EC8-27E9-45BF-844F-B0440D138345}" srcId="{A04F11F1-B8EE-41E9-9533-A4CB1C6C6C53}" destId="{4C0C6B31-B3DC-4549-95C4-5F3DE48A2D3B}" srcOrd="2" destOrd="0" parTransId="{76618752-6F1D-4591-8E3F-3A982DEAEE3C}" sibTransId="{BDB5FE8D-A01C-4B7D-9136-7348DBAA3CCC}"/>
    <dgm:cxn modelId="{F27D7AE7-88E7-4C2E-BAEA-5506505D3FEB}" type="presOf" srcId="{C11A5B46-26B4-4F5D-897D-E1965401F475}" destId="{9611776C-4CDA-4782-829A-FD1EDC5C24DE}" srcOrd="0" destOrd="0" presId="urn:microsoft.com/office/officeart/2008/layout/PictureStrips"/>
    <dgm:cxn modelId="{C6BD8A27-3294-4704-8C83-E2250713CAF5}" type="presParOf" srcId="{486A07DB-92C7-4042-ADBF-354D97751476}" destId="{592F7F49-0711-43C4-A8BD-70E063A29085}" srcOrd="0" destOrd="0" presId="urn:microsoft.com/office/officeart/2008/layout/PictureStrips"/>
    <dgm:cxn modelId="{1929E581-E202-4C76-9F66-5838ACBF85C2}" type="presParOf" srcId="{592F7F49-0711-43C4-A8BD-70E063A29085}" destId="{BF68BFB5-4E24-4BAA-8073-189517E7EF51}" srcOrd="0" destOrd="0" presId="urn:microsoft.com/office/officeart/2008/layout/PictureStrips"/>
    <dgm:cxn modelId="{E8F9A628-EAD9-4840-BE8E-034A6AA7D1DC}" type="presParOf" srcId="{592F7F49-0711-43C4-A8BD-70E063A29085}" destId="{1E4405F9-542D-44A0-AA0C-C71C0E9852F2}" srcOrd="1" destOrd="0" presId="urn:microsoft.com/office/officeart/2008/layout/PictureStrips"/>
    <dgm:cxn modelId="{6E297E65-6B5B-46D9-81B8-6056CE84ACBB}" type="presParOf" srcId="{486A07DB-92C7-4042-ADBF-354D97751476}" destId="{DE2D51D3-FC32-44DB-AB22-08EA5A57539A}" srcOrd="1" destOrd="0" presId="urn:microsoft.com/office/officeart/2008/layout/PictureStrips"/>
    <dgm:cxn modelId="{4269C2F8-8BF4-46E3-BE9C-C96C92073BDF}" type="presParOf" srcId="{486A07DB-92C7-4042-ADBF-354D97751476}" destId="{37A37B8C-B093-47A5-B693-072BBBE50B0A}" srcOrd="2" destOrd="0" presId="urn:microsoft.com/office/officeart/2008/layout/PictureStrips"/>
    <dgm:cxn modelId="{DB19D611-FCF7-4302-AD74-9D893A1BFE2E}" type="presParOf" srcId="{37A37B8C-B093-47A5-B693-072BBBE50B0A}" destId="{9611776C-4CDA-4782-829A-FD1EDC5C24DE}" srcOrd="0" destOrd="0" presId="urn:microsoft.com/office/officeart/2008/layout/PictureStrips"/>
    <dgm:cxn modelId="{D49A5CA3-4AE3-40FE-9EB1-B61AA261BD9E}" type="presParOf" srcId="{37A37B8C-B093-47A5-B693-072BBBE50B0A}" destId="{91BB5F8C-6317-4F76-9E0B-098D7D1C00B6}" srcOrd="1" destOrd="0" presId="urn:microsoft.com/office/officeart/2008/layout/PictureStrips"/>
    <dgm:cxn modelId="{F6782D63-2C7A-40CC-81CE-2456D4DA74C1}" type="presParOf" srcId="{486A07DB-92C7-4042-ADBF-354D97751476}" destId="{68AE2D23-849B-49BE-AEF9-2615B726D215}" srcOrd="3" destOrd="0" presId="urn:microsoft.com/office/officeart/2008/layout/PictureStrips"/>
    <dgm:cxn modelId="{1AFB4B28-9B5E-49BC-8A15-B8B76CA2B9E5}" type="presParOf" srcId="{486A07DB-92C7-4042-ADBF-354D97751476}" destId="{5FB5A3F0-0067-4541-90DF-5607CB2B55D5}" srcOrd="4" destOrd="0" presId="urn:microsoft.com/office/officeart/2008/layout/PictureStrips"/>
    <dgm:cxn modelId="{3042AABC-E48E-4C3C-B102-3F16CE892B33}" type="presParOf" srcId="{5FB5A3F0-0067-4541-90DF-5607CB2B55D5}" destId="{6E5502EF-76FA-4ED3-949F-A68A90E4CD6F}" srcOrd="0" destOrd="0" presId="urn:microsoft.com/office/officeart/2008/layout/PictureStrips"/>
    <dgm:cxn modelId="{756A912D-000D-40C2-8300-174AB17FE365}" type="presParOf" srcId="{5FB5A3F0-0067-4541-90DF-5607CB2B55D5}" destId="{0B3AA42B-3934-4102-981B-903EF7A1DD11}" srcOrd="1" destOrd="0" presId="urn:microsoft.com/office/officeart/2008/layout/PictureStrips"/>
    <dgm:cxn modelId="{D5C557F1-6421-4E0C-9B73-FA52A2755F0F}" type="presParOf" srcId="{486A07DB-92C7-4042-ADBF-354D97751476}" destId="{21E8DCAD-BAC9-4E47-8FD2-6F2B0EDAC5F4}" srcOrd="5" destOrd="0" presId="urn:microsoft.com/office/officeart/2008/layout/PictureStrips"/>
    <dgm:cxn modelId="{881FF1C5-36C9-4731-8E3A-CA6E55CD8C08}" type="presParOf" srcId="{486A07DB-92C7-4042-ADBF-354D97751476}" destId="{332F67C9-F58F-45A9-A85A-3D5A12C374EA}" srcOrd="6" destOrd="0" presId="urn:microsoft.com/office/officeart/2008/layout/PictureStrips"/>
    <dgm:cxn modelId="{6CA7CDC6-2498-44B1-9AAA-0B684367CC04}" type="presParOf" srcId="{332F67C9-F58F-45A9-A85A-3D5A12C374EA}" destId="{FA4A45B0-5B4F-4558-8354-7E60407F6206}" srcOrd="0" destOrd="0" presId="urn:microsoft.com/office/officeart/2008/layout/PictureStrips"/>
    <dgm:cxn modelId="{6B695FD7-A6F4-4661-8B5D-F1B83DC30B76}" type="presParOf" srcId="{332F67C9-F58F-45A9-A85A-3D5A12C374EA}" destId="{0B9561BA-3C6E-4A85-AC75-B8C9733F1627}" srcOrd="1" destOrd="0" presId="urn:microsoft.com/office/officeart/2008/layout/PictureStrips"/>
    <dgm:cxn modelId="{375B0F20-4E88-482F-A690-8EB03E51F300}" type="presParOf" srcId="{486A07DB-92C7-4042-ADBF-354D97751476}" destId="{3A9D422D-BA64-47C7-8EB5-37CF64DC2303}" srcOrd="7" destOrd="0" presId="urn:microsoft.com/office/officeart/2008/layout/PictureStrips"/>
    <dgm:cxn modelId="{26D1CE07-B2FA-4C05-AC40-E4F53EC3D4D4}" type="presParOf" srcId="{486A07DB-92C7-4042-ADBF-354D97751476}" destId="{612222B5-503B-49CC-A9C3-EF8AD7BCF478}" srcOrd="8" destOrd="0" presId="urn:microsoft.com/office/officeart/2008/layout/PictureStrips"/>
    <dgm:cxn modelId="{A936BB1A-6AC6-4936-9B9E-D34BD474C277}" type="presParOf" srcId="{612222B5-503B-49CC-A9C3-EF8AD7BCF478}" destId="{12256C69-F01F-48A5-AD75-76B605C8447A}" srcOrd="0" destOrd="0" presId="urn:microsoft.com/office/officeart/2008/layout/PictureStrips"/>
    <dgm:cxn modelId="{F7362A5E-090F-4F6F-B8D4-E3227AEE8623}" type="presParOf" srcId="{612222B5-503B-49CC-A9C3-EF8AD7BCF478}" destId="{3B9E91ED-EF34-4444-8170-E867FE0E3218}" srcOrd="1" destOrd="0" presId="urn:microsoft.com/office/officeart/2008/layout/PictureStrips"/>
    <dgm:cxn modelId="{56AD5E9B-BDE8-47CB-8DDC-5DA186190DA9}" type="presParOf" srcId="{486A07DB-92C7-4042-ADBF-354D97751476}" destId="{CB238855-B375-4DBC-A84F-81CD4B461AE3}" srcOrd="9" destOrd="0" presId="urn:microsoft.com/office/officeart/2008/layout/PictureStrips"/>
    <dgm:cxn modelId="{4EC31A0F-56F2-4BD2-9420-724249B03EFE}" type="presParOf" srcId="{486A07DB-92C7-4042-ADBF-354D97751476}" destId="{635ED3E4-B1A2-4CAA-B410-D3E969E07BD7}" srcOrd="10" destOrd="0" presId="urn:microsoft.com/office/officeart/2008/layout/PictureStrips"/>
    <dgm:cxn modelId="{A2264299-CFCD-4B6F-A8F1-7C7152FDAE1A}" type="presParOf" srcId="{635ED3E4-B1A2-4CAA-B410-D3E969E07BD7}" destId="{C2CA300F-1C95-423B-88D4-0CDDAACD394B}" srcOrd="0" destOrd="0" presId="urn:microsoft.com/office/officeart/2008/layout/PictureStrips"/>
    <dgm:cxn modelId="{7516BB5C-C116-475E-9396-7553325DD9B4}" type="presParOf" srcId="{635ED3E4-B1A2-4CAA-B410-D3E969E07BD7}" destId="{51BCF495-B0D5-4C3B-9362-2ADE26B4E42B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4F11F1-B8EE-41E9-9533-A4CB1C6C6C53}" type="doc">
      <dgm:prSet loTypeId="urn:microsoft.com/office/officeart/2008/layout/PictureStrips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th-TH"/>
        </a:p>
      </dgm:t>
    </dgm:pt>
    <dgm:pt modelId="{82D4B969-DDC3-41D2-B2F0-3C7D42F80E86}">
      <dgm:prSet phldrT="[Text]"/>
      <dgm:spPr/>
      <dgm:t>
        <a:bodyPr/>
        <a:lstStyle/>
        <a:p>
          <a:r>
            <a:rPr lang="th-TH" dirty="0">
              <a:solidFill>
                <a:schemeClr val="tx1"/>
              </a:solidFill>
            </a:rPr>
            <a:t>คำศัพท์พื้นฐานและความหมายทางการศึกษา</a:t>
          </a:r>
        </a:p>
      </dgm:t>
    </dgm:pt>
    <dgm:pt modelId="{2456FE38-6087-4C77-9CD7-36EEDF6E57E9}" type="parTrans" cxnId="{52720F03-F2D7-4DDA-8ED8-C365647BFEC2}">
      <dgm:prSet/>
      <dgm:spPr/>
      <dgm:t>
        <a:bodyPr/>
        <a:lstStyle/>
        <a:p>
          <a:endParaRPr lang="th-TH"/>
        </a:p>
      </dgm:t>
    </dgm:pt>
    <dgm:pt modelId="{0253686C-ECFB-4C73-9318-0209E7A24F3F}" type="sibTrans" cxnId="{52720F03-F2D7-4DDA-8ED8-C365647BFEC2}">
      <dgm:prSet/>
      <dgm:spPr/>
      <dgm:t>
        <a:bodyPr/>
        <a:lstStyle/>
        <a:p>
          <a:endParaRPr lang="th-TH"/>
        </a:p>
      </dgm:t>
    </dgm:pt>
    <dgm:pt modelId="{C11A5B46-26B4-4F5D-897D-E1965401F475}">
      <dgm:prSet phldrT="[Text]"/>
      <dgm:spPr/>
      <dgm:t>
        <a:bodyPr/>
        <a:lstStyle/>
        <a:p>
          <a:r>
            <a:rPr lang="th-TH" dirty="0">
              <a:solidFill>
                <a:srgbClr val="FF0000"/>
              </a:solidFill>
            </a:rPr>
            <a:t>จุดมุ่งหมายของการวัดและประเมินผล</a:t>
          </a:r>
        </a:p>
      </dgm:t>
    </dgm:pt>
    <dgm:pt modelId="{E801DC1A-3D70-4384-B7E5-7FE9D7285B9E}" type="parTrans" cxnId="{BE21F410-8F9B-4209-B173-37178B173FBD}">
      <dgm:prSet/>
      <dgm:spPr/>
      <dgm:t>
        <a:bodyPr/>
        <a:lstStyle/>
        <a:p>
          <a:endParaRPr lang="th-TH"/>
        </a:p>
      </dgm:t>
    </dgm:pt>
    <dgm:pt modelId="{824AA5DF-AB9E-4C64-9DBB-D883A3E1BA90}" type="sibTrans" cxnId="{BE21F410-8F9B-4209-B173-37178B173FBD}">
      <dgm:prSet/>
      <dgm:spPr/>
      <dgm:t>
        <a:bodyPr/>
        <a:lstStyle/>
        <a:p>
          <a:endParaRPr lang="th-TH"/>
        </a:p>
      </dgm:t>
    </dgm:pt>
    <dgm:pt modelId="{4C0C6B31-B3DC-4549-95C4-5F3DE48A2D3B}">
      <dgm:prSet phldrT="[Text]"/>
      <dgm:spPr/>
      <dgm:t>
        <a:bodyPr/>
        <a:lstStyle/>
        <a:p>
          <a:r>
            <a:rPr lang="th-TH" dirty="0"/>
            <a:t>ประโยชน์ของการวัดผลการศึกษา</a:t>
          </a:r>
        </a:p>
      </dgm:t>
    </dgm:pt>
    <dgm:pt modelId="{76618752-6F1D-4591-8E3F-3A982DEAEE3C}" type="parTrans" cxnId="{EA367EC8-27E9-45BF-844F-B0440D138345}">
      <dgm:prSet/>
      <dgm:spPr/>
      <dgm:t>
        <a:bodyPr/>
        <a:lstStyle/>
        <a:p>
          <a:endParaRPr lang="th-TH"/>
        </a:p>
      </dgm:t>
    </dgm:pt>
    <dgm:pt modelId="{BDB5FE8D-A01C-4B7D-9136-7348DBAA3CCC}" type="sibTrans" cxnId="{EA367EC8-27E9-45BF-844F-B0440D138345}">
      <dgm:prSet/>
      <dgm:spPr/>
      <dgm:t>
        <a:bodyPr/>
        <a:lstStyle/>
        <a:p>
          <a:endParaRPr lang="th-TH"/>
        </a:p>
      </dgm:t>
    </dgm:pt>
    <dgm:pt modelId="{21B06C9D-F8CE-48C6-94D1-1C862FB7BFA1}">
      <dgm:prSet phldrT="[Text]"/>
      <dgm:spPr/>
      <dgm:t>
        <a:bodyPr/>
        <a:lstStyle/>
        <a:p>
          <a:r>
            <a:rPr lang="th-TH" dirty="0"/>
            <a:t>ธรรมชาติของการวัดผลการศึกษา</a:t>
          </a:r>
        </a:p>
      </dgm:t>
    </dgm:pt>
    <dgm:pt modelId="{3ED28A54-F24A-4F22-A6B0-B80AFAC7B8A0}" type="parTrans" cxnId="{32852094-4C11-4358-917F-210855797650}">
      <dgm:prSet/>
      <dgm:spPr/>
      <dgm:t>
        <a:bodyPr/>
        <a:lstStyle/>
        <a:p>
          <a:endParaRPr lang="th-TH"/>
        </a:p>
      </dgm:t>
    </dgm:pt>
    <dgm:pt modelId="{6C92299F-8826-4BBB-A55D-1D55F47B74DC}" type="sibTrans" cxnId="{32852094-4C11-4358-917F-210855797650}">
      <dgm:prSet/>
      <dgm:spPr/>
      <dgm:t>
        <a:bodyPr/>
        <a:lstStyle/>
        <a:p>
          <a:endParaRPr lang="th-TH"/>
        </a:p>
      </dgm:t>
    </dgm:pt>
    <dgm:pt modelId="{D8F3E9D1-4C7E-4C37-9DB7-400013C1CFBF}">
      <dgm:prSet phldrT="[Text]"/>
      <dgm:spPr/>
      <dgm:t>
        <a:bodyPr/>
        <a:lstStyle/>
        <a:p>
          <a:r>
            <a:rPr lang="th-TH" dirty="0"/>
            <a:t>มาตรการวัด</a:t>
          </a:r>
        </a:p>
      </dgm:t>
    </dgm:pt>
    <dgm:pt modelId="{68240D8F-DC18-453C-8119-49116C794727}" type="parTrans" cxnId="{2060B899-0CD9-40F2-9796-1F969C088502}">
      <dgm:prSet/>
      <dgm:spPr/>
      <dgm:t>
        <a:bodyPr/>
        <a:lstStyle/>
        <a:p>
          <a:endParaRPr lang="th-TH"/>
        </a:p>
      </dgm:t>
    </dgm:pt>
    <dgm:pt modelId="{E3B1C0B5-263A-43D6-B101-C31D4A1D3D99}" type="sibTrans" cxnId="{2060B899-0CD9-40F2-9796-1F969C088502}">
      <dgm:prSet/>
      <dgm:spPr/>
      <dgm:t>
        <a:bodyPr/>
        <a:lstStyle/>
        <a:p>
          <a:endParaRPr lang="th-TH"/>
        </a:p>
      </dgm:t>
    </dgm:pt>
    <dgm:pt modelId="{D70127B1-9E57-4D60-8993-174E1C79AD74}">
      <dgm:prSet phldrT="[Text]"/>
      <dgm:spPr/>
      <dgm:t>
        <a:bodyPr/>
        <a:lstStyle/>
        <a:p>
          <a:r>
            <a:rPr lang="th-TH" dirty="0"/>
            <a:t>ข้อคำนึงเกี่ยวกับการวัดผลการศึกษา</a:t>
          </a:r>
        </a:p>
      </dgm:t>
    </dgm:pt>
    <dgm:pt modelId="{F92D2367-905E-4F35-855B-CC4D4841319D}" type="parTrans" cxnId="{34C3C337-CA4E-41B6-B28B-73ECCF486AC1}">
      <dgm:prSet/>
      <dgm:spPr/>
      <dgm:t>
        <a:bodyPr/>
        <a:lstStyle/>
        <a:p>
          <a:endParaRPr lang="th-TH"/>
        </a:p>
      </dgm:t>
    </dgm:pt>
    <dgm:pt modelId="{BCFB39A6-66B3-48FB-BB90-4A9E96ECCB42}" type="sibTrans" cxnId="{34C3C337-CA4E-41B6-B28B-73ECCF486AC1}">
      <dgm:prSet/>
      <dgm:spPr/>
      <dgm:t>
        <a:bodyPr/>
        <a:lstStyle/>
        <a:p>
          <a:endParaRPr lang="th-TH"/>
        </a:p>
      </dgm:t>
    </dgm:pt>
    <dgm:pt modelId="{486A07DB-92C7-4042-ADBF-354D97751476}" type="pres">
      <dgm:prSet presAssocID="{A04F11F1-B8EE-41E9-9533-A4CB1C6C6C53}" presName="Name0" presStyleCnt="0">
        <dgm:presLayoutVars>
          <dgm:dir/>
          <dgm:resizeHandles val="exact"/>
        </dgm:presLayoutVars>
      </dgm:prSet>
      <dgm:spPr/>
    </dgm:pt>
    <dgm:pt modelId="{592F7F49-0711-43C4-A8BD-70E063A29085}" type="pres">
      <dgm:prSet presAssocID="{82D4B969-DDC3-41D2-B2F0-3C7D42F80E86}" presName="composite" presStyleCnt="0"/>
      <dgm:spPr/>
    </dgm:pt>
    <dgm:pt modelId="{BF68BFB5-4E24-4BAA-8073-189517E7EF51}" type="pres">
      <dgm:prSet presAssocID="{82D4B969-DDC3-41D2-B2F0-3C7D42F80E86}" presName="rect1" presStyleLbl="trAlignAcc1" presStyleIdx="0" presStyleCnt="6">
        <dgm:presLayoutVars>
          <dgm:bulletEnabled val="1"/>
        </dgm:presLayoutVars>
      </dgm:prSet>
      <dgm:spPr/>
    </dgm:pt>
    <dgm:pt modelId="{1E4405F9-542D-44A0-AA0C-C71C0E9852F2}" type="pres">
      <dgm:prSet presAssocID="{82D4B969-DDC3-41D2-B2F0-3C7D42F80E86}" presName="rect2" presStyleLbl="fgImgPlace1" presStyleIdx="0" presStyleCnt="6"/>
      <dgm:spPr/>
    </dgm:pt>
    <dgm:pt modelId="{DE2D51D3-FC32-44DB-AB22-08EA5A57539A}" type="pres">
      <dgm:prSet presAssocID="{0253686C-ECFB-4C73-9318-0209E7A24F3F}" presName="sibTrans" presStyleCnt="0"/>
      <dgm:spPr/>
    </dgm:pt>
    <dgm:pt modelId="{37A37B8C-B093-47A5-B693-072BBBE50B0A}" type="pres">
      <dgm:prSet presAssocID="{C11A5B46-26B4-4F5D-897D-E1965401F475}" presName="composite" presStyleCnt="0"/>
      <dgm:spPr/>
    </dgm:pt>
    <dgm:pt modelId="{9611776C-4CDA-4782-829A-FD1EDC5C24DE}" type="pres">
      <dgm:prSet presAssocID="{C11A5B46-26B4-4F5D-897D-E1965401F475}" presName="rect1" presStyleLbl="trAlignAcc1" presStyleIdx="1" presStyleCnt="6">
        <dgm:presLayoutVars>
          <dgm:bulletEnabled val="1"/>
        </dgm:presLayoutVars>
      </dgm:prSet>
      <dgm:spPr/>
    </dgm:pt>
    <dgm:pt modelId="{91BB5F8C-6317-4F76-9E0B-098D7D1C00B6}" type="pres">
      <dgm:prSet presAssocID="{C11A5B46-26B4-4F5D-897D-E1965401F475}" presName="rect2" presStyleLbl="fgImgPlace1" presStyleIdx="1" presStyleCnt="6"/>
      <dgm:spPr/>
    </dgm:pt>
    <dgm:pt modelId="{68AE2D23-849B-49BE-AEF9-2615B726D215}" type="pres">
      <dgm:prSet presAssocID="{824AA5DF-AB9E-4C64-9DBB-D883A3E1BA90}" presName="sibTrans" presStyleCnt="0"/>
      <dgm:spPr/>
    </dgm:pt>
    <dgm:pt modelId="{5FB5A3F0-0067-4541-90DF-5607CB2B55D5}" type="pres">
      <dgm:prSet presAssocID="{4C0C6B31-B3DC-4549-95C4-5F3DE48A2D3B}" presName="composite" presStyleCnt="0"/>
      <dgm:spPr/>
    </dgm:pt>
    <dgm:pt modelId="{6E5502EF-76FA-4ED3-949F-A68A90E4CD6F}" type="pres">
      <dgm:prSet presAssocID="{4C0C6B31-B3DC-4549-95C4-5F3DE48A2D3B}" presName="rect1" presStyleLbl="trAlignAcc1" presStyleIdx="2" presStyleCnt="6">
        <dgm:presLayoutVars>
          <dgm:bulletEnabled val="1"/>
        </dgm:presLayoutVars>
      </dgm:prSet>
      <dgm:spPr/>
    </dgm:pt>
    <dgm:pt modelId="{0B3AA42B-3934-4102-981B-903EF7A1DD11}" type="pres">
      <dgm:prSet presAssocID="{4C0C6B31-B3DC-4549-95C4-5F3DE48A2D3B}" presName="rect2" presStyleLbl="fgImgPlace1" presStyleIdx="2" presStyleCnt="6"/>
      <dgm:spPr/>
    </dgm:pt>
    <dgm:pt modelId="{21E8DCAD-BAC9-4E47-8FD2-6F2B0EDAC5F4}" type="pres">
      <dgm:prSet presAssocID="{BDB5FE8D-A01C-4B7D-9136-7348DBAA3CCC}" presName="sibTrans" presStyleCnt="0"/>
      <dgm:spPr/>
    </dgm:pt>
    <dgm:pt modelId="{332F67C9-F58F-45A9-A85A-3D5A12C374EA}" type="pres">
      <dgm:prSet presAssocID="{21B06C9D-F8CE-48C6-94D1-1C862FB7BFA1}" presName="composite" presStyleCnt="0"/>
      <dgm:spPr/>
    </dgm:pt>
    <dgm:pt modelId="{FA4A45B0-5B4F-4558-8354-7E60407F6206}" type="pres">
      <dgm:prSet presAssocID="{21B06C9D-F8CE-48C6-94D1-1C862FB7BFA1}" presName="rect1" presStyleLbl="trAlignAcc1" presStyleIdx="3" presStyleCnt="6">
        <dgm:presLayoutVars>
          <dgm:bulletEnabled val="1"/>
        </dgm:presLayoutVars>
      </dgm:prSet>
      <dgm:spPr/>
    </dgm:pt>
    <dgm:pt modelId="{0B9561BA-3C6E-4A85-AC75-B8C9733F1627}" type="pres">
      <dgm:prSet presAssocID="{21B06C9D-F8CE-48C6-94D1-1C862FB7BFA1}" presName="rect2" presStyleLbl="fgImgPlace1" presStyleIdx="3" presStyleCnt="6"/>
      <dgm:spPr/>
    </dgm:pt>
    <dgm:pt modelId="{3A9D422D-BA64-47C7-8EB5-37CF64DC2303}" type="pres">
      <dgm:prSet presAssocID="{6C92299F-8826-4BBB-A55D-1D55F47B74DC}" presName="sibTrans" presStyleCnt="0"/>
      <dgm:spPr/>
    </dgm:pt>
    <dgm:pt modelId="{612222B5-503B-49CC-A9C3-EF8AD7BCF478}" type="pres">
      <dgm:prSet presAssocID="{D8F3E9D1-4C7E-4C37-9DB7-400013C1CFBF}" presName="composite" presStyleCnt="0"/>
      <dgm:spPr/>
    </dgm:pt>
    <dgm:pt modelId="{12256C69-F01F-48A5-AD75-76B605C8447A}" type="pres">
      <dgm:prSet presAssocID="{D8F3E9D1-4C7E-4C37-9DB7-400013C1CFBF}" presName="rect1" presStyleLbl="trAlignAcc1" presStyleIdx="4" presStyleCnt="6">
        <dgm:presLayoutVars>
          <dgm:bulletEnabled val="1"/>
        </dgm:presLayoutVars>
      </dgm:prSet>
      <dgm:spPr/>
    </dgm:pt>
    <dgm:pt modelId="{3B9E91ED-EF34-4444-8170-E867FE0E3218}" type="pres">
      <dgm:prSet presAssocID="{D8F3E9D1-4C7E-4C37-9DB7-400013C1CFBF}" presName="rect2" presStyleLbl="fgImgPlace1" presStyleIdx="4" presStyleCnt="6"/>
      <dgm:spPr/>
    </dgm:pt>
    <dgm:pt modelId="{CB238855-B375-4DBC-A84F-81CD4B461AE3}" type="pres">
      <dgm:prSet presAssocID="{E3B1C0B5-263A-43D6-B101-C31D4A1D3D99}" presName="sibTrans" presStyleCnt="0"/>
      <dgm:spPr/>
    </dgm:pt>
    <dgm:pt modelId="{635ED3E4-B1A2-4CAA-B410-D3E969E07BD7}" type="pres">
      <dgm:prSet presAssocID="{D70127B1-9E57-4D60-8993-174E1C79AD74}" presName="composite" presStyleCnt="0"/>
      <dgm:spPr/>
    </dgm:pt>
    <dgm:pt modelId="{C2CA300F-1C95-423B-88D4-0CDDAACD394B}" type="pres">
      <dgm:prSet presAssocID="{D70127B1-9E57-4D60-8993-174E1C79AD74}" presName="rect1" presStyleLbl="trAlignAcc1" presStyleIdx="5" presStyleCnt="6">
        <dgm:presLayoutVars>
          <dgm:bulletEnabled val="1"/>
        </dgm:presLayoutVars>
      </dgm:prSet>
      <dgm:spPr/>
    </dgm:pt>
    <dgm:pt modelId="{51BCF495-B0D5-4C3B-9362-2ADE26B4E42B}" type="pres">
      <dgm:prSet presAssocID="{D70127B1-9E57-4D60-8993-174E1C79AD74}" presName="rect2" presStyleLbl="fgImgPlace1" presStyleIdx="5" presStyleCnt="6"/>
      <dgm:spPr/>
    </dgm:pt>
  </dgm:ptLst>
  <dgm:cxnLst>
    <dgm:cxn modelId="{74A07301-F824-40A9-A0A9-288A2F931A2B}" type="presOf" srcId="{4C0C6B31-B3DC-4549-95C4-5F3DE48A2D3B}" destId="{6E5502EF-76FA-4ED3-949F-A68A90E4CD6F}" srcOrd="0" destOrd="0" presId="urn:microsoft.com/office/officeart/2008/layout/PictureStrips"/>
    <dgm:cxn modelId="{52720F03-F2D7-4DDA-8ED8-C365647BFEC2}" srcId="{A04F11F1-B8EE-41E9-9533-A4CB1C6C6C53}" destId="{82D4B969-DDC3-41D2-B2F0-3C7D42F80E86}" srcOrd="0" destOrd="0" parTransId="{2456FE38-6087-4C77-9CD7-36EEDF6E57E9}" sibTransId="{0253686C-ECFB-4C73-9318-0209E7A24F3F}"/>
    <dgm:cxn modelId="{BE21F410-8F9B-4209-B173-37178B173FBD}" srcId="{A04F11F1-B8EE-41E9-9533-A4CB1C6C6C53}" destId="{C11A5B46-26B4-4F5D-897D-E1965401F475}" srcOrd="1" destOrd="0" parTransId="{E801DC1A-3D70-4384-B7E5-7FE9D7285B9E}" sibTransId="{824AA5DF-AB9E-4C64-9DBB-D883A3E1BA90}"/>
    <dgm:cxn modelId="{84ED6822-FAE8-4961-8396-C94DE1827C53}" type="presOf" srcId="{D70127B1-9E57-4D60-8993-174E1C79AD74}" destId="{C2CA300F-1C95-423B-88D4-0CDDAACD394B}" srcOrd="0" destOrd="0" presId="urn:microsoft.com/office/officeart/2008/layout/PictureStrips"/>
    <dgm:cxn modelId="{4E67FF2A-BAA7-45C7-91F6-F90CD6A2E5FF}" type="presOf" srcId="{21B06C9D-F8CE-48C6-94D1-1C862FB7BFA1}" destId="{FA4A45B0-5B4F-4558-8354-7E60407F6206}" srcOrd="0" destOrd="0" presId="urn:microsoft.com/office/officeart/2008/layout/PictureStrips"/>
    <dgm:cxn modelId="{F6DE2C37-CF99-4AA5-8F60-D6DFA3D09595}" type="presOf" srcId="{D8F3E9D1-4C7E-4C37-9DB7-400013C1CFBF}" destId="{12256C69-F01F-48A5-AD75-76B605C8447A}" srcOrd="0" destOrd="0" presId="urn:microsoft.com/office/officeart/2008/layout/PictureStrips"/>
    <dgm:cxn modelId="{34C3C337-CA4E-41B6-B28B-73ECCF486AC1}" srcId="{A04F11F1-B8EE-41E9-9533-A4CB1C6C6C53}" destId="{D70127B1-9E57-4D60-8993-174E1C79AD74}" srcOrd="5" destOrd="0" parTransId="{F92D2367-905E-4F35-855B-CC4D4841319D}" sibTransId="{BCFB39A6-66B3-48FB-BB90-4A9E96ECCB42}"/>
    <dgm:cxn modelId="{32852094-4C11-4358-917F-210855797650}" srcId="{A04F11F1-B8EE-41E9-9533-A4CB1C6C6C53}" destId="{21B06C9D-F8CE-48C6-94D1-1C862FB7BFA1}" srcOrd="3" destOrd="0" parTransId="{3ED28A54-F24A-4F22-A6B0-B80AFAC7B8A0}" sibTransId="{6C92299F-8826-4BBB-A55D-1D55F47B74DC}"/>
    <dgm:cxn modelId="{2060B899-0CD9-40F2-9796-1F969C088502}" srcId="{A04F11F1-B8EE-41E9-9533-A4CB1C6C6C53}" destId="{D8F3E9D1-4C7E-4C37-9DB7-400013C1CFBF}" srcOrd="4" destOrd="0" parTransId="{68240D8F-DC18-453C-8119-49116C794727}" sibTransId="{E3B1C0B5-263A-43D6-B101-C31D4A1D3D99}"/>
    <dgm:cxn modelId="{DC275EAE-3CC6-4D3A-82A4-7DA3CB570A76}" type="presOf" srcId="{A04F11F1-B8EE-41E9-9533-A4CB1C6C6C53}" destId="{486A07DB-92C7-4042-ADBF-354D97751476}" srcOrd="0" destOrd="0" presId="urn:microsoft.com/office/officeart/2008/layout/PictureStrips"/>
    <dgm:cxn modelId="{E33371B7-E261-4B02-B047-DA833ED04FD8}" type="presOf" srcId="{82D4B969-DDC3-41D2-B2F0-3C7D42F80E86}" destId="{BF68BFB5-4E24-4BAA-8073-189517E7EF51}" srcOrd="0" destOrd="0" presId="urn:microsoft.com/office/officeart/2008/layout/PictureStrips"/>
    <dgm:cxn modelId="{EA367EC8-27E9-45BF-844F-B0440D138345}" srcId="{A04F11F1-B8EE-41E9-9533-A4CB1C6C6C53}" destId="{4C0C6B31-B3DC-4549-95C4-5F3DE48A2D3B}" srcOrd="2" destOrd="0" parTransId="{76618752-6F1D-4591-8E3F-3A982DEAEE3C}" sibTransId="{BDB5FE8D-A01C-4B7D-9136-7348DBAA3CCC}"/>
    <dgm:cxn modelId="{F27D7AE7-88E7-4C2E-BAEA-5506505D3FEB}" type="presOf" srcId="{C11A5B46-26B4-4F5D-897D-E1965401F475}" destId="{9611776C-4CDA-4782-829A-FD1EDC5C24DE}" srcOrd="0" destOrd="0" presId="urn:microsoft.com/office/officeart/2008/layout/PictureStrips"/>
    <dgm:cxn modelId="{C6BD8A27-3294-4704-8C83-E2250713CAF5}" type="presParOf" srcId="{486A07DB-92C7-4042-ADBF-354D97751476}" destId="{592F7F49-0711-43C4-A8BD-70E063A29085}" srcOrd="0" destOrd="0" presId="urn:microsoft.com/office/officeart/2008/layout/PictureStrips"/>
    <dgm:cxn modelId="{1929E581-E202-4C76-9F66-5838ACBF85C2}" type="presParOf" srcId="{592F7F49-0711-43C4-A8BD-70E063A29085}" destId="{BF68BFB5-4E24-4BAA-8073-189517E7EF51}" srcOrd="0" destOrd="0" presId="urn:microsoft.com/office/officeart/2008/layout/PictureStrips"/>
    <dgm:cxn modelId="{E8F9A628-EAD9-4840-BE8E-034A6AA7D1DC}" type="presParOf" srcId="{592F7F49-0711-43C4-A8BD-70E063A29085}" destId="{1E4405F9-542D-44A0-AA0C-C71C0E9852F2}" srcOrd="1" destOrd="0" presId="urn:microsoft.com/office/officeart/2008/layout/PictureStrips"/>
    <dgm:cxn modelId="{6E297E65-6B5B-46D9-81B8-6056CE84ACBB}" type="presParOf" srcId="{486A07DB-92C7-4042-ADBF-354D97751476}" destId="{DE2D51D3-FC32-44DB-AB22-08EA5A57539A}" srcOrd="1" destOrd="0" presId="urn:microsoft.com/office/officeart/2008/layout/PictureStrips"/>
    <dgm:cxn modelId="{4269C2F8-8BF4-46E3-BE9C-C96C92073BDF}" type="presParOf" srcId="{486A07DB-92C7-4042-ADBF-354D97751476}" destId="{37A37B8C-B093-47A5-B693-072BBBE50B0A}" srcOrd="2" destOrd="0" presId="urn:microsoft.com/office/officeart/2008/layout/PictureStrips"/>
    <dgm:cxn modelId="{DB19D611-FCF7-4302-AD74-9D893A1BFE2E}" type="presParOf" srcId="{37A37B8C-B093-47A5-B693-072BBBE50B0A}" destId="{9611776C-4CDA-4782-829A-FD1EDC5C24DE}" srcOrd="0" destOrd="0" presId="urn:microsoft.com/office/officeart/2008/layout/PictureStrips"/>
    <dgm:cxn modelId="{D49A5CA3-4AE3-40FE-9EB1-B61AA261BD9E}" type="presParOf" srcId="{37A37B8C-B093-47A5-B693-072BBBE50B0A}" destId="{91BB5F8C-6317-4F76-9E0B-098D7D1C00B6}" srcOrd="1" destOrd="0" presId="urn:microsoft.com/office/officeart/2008/layout/PictureStrips"/>
    <dgm:cxn modelId="{F6782D63-2C7A-40CC-81CE-2456D4DA74C1}" type="presParOf" srcId="{486A07DB-92C7-4042-ADBF-354D97751476}" destId="{68AE2D23-849B-49BE-AEF9-2615B726D215}" srcOrd="3" destOrd="0" presId="urn:microsoft.com/office/officeart/2008/layout/PictureStrips"/>
    <dgm:cxn modelId="{1AFB4B28-9B5E-49BC-8A15-B8B76CA2B9E5}" type="presParOf" srcId="{486A07DB-92C7-4042-ADBF-354D97751476}" destId="{5FB5A3F0-0067-4541-90DF-5607CB2B55D5}" srcOrd="4" destOrd="0" presId="urn:microsoft.com/office/officeart/2008/layout/PictureStrips"/>
    <dgm:cxn modelId="{3042AABC-E48E-4C3C-B102-3F16CE892B33}" type="presParOf" srcId="{5FB5A3F0-0067-4541-90DF-5607CB2B55D5}" destId="{6E5502EF-76FA-4ED3-949F-A68A90E4CD6F}" srcOrd="0" destOrd="0" presId="urn:microsoft.com/office/officeart/2008/layout/PictureStrips"/>
    <dgm:cxn modelId="{756A912D-000D-40C2-8300-174AB17FE365}" type="presParOf" srcId="{5FB5A3F0-0067-4541-90DF-5607CB2B55D5}" destId="{0B3AA42B-3934-4102-981B-903EF7A1DD11}" srcOrd="1" destOrd="0" presId="urn:microsoft.com/office/officeart/2008/layout/PictureStrips"/>
    <dgm:cxn modelId="{D5C557F1-6421-4E0C-9B73-FA52A2755F0F}" type="presParOf" srcId="{486A07DB-92C7-4042-ADBF-354D97751476}" destId="{21E8DCAD-BAC9-4E47-8FD2-6F2B0EDAC5F4}" srcOrd="5" destOrd="0" presId="urn:microsoft.com/office/officeart/2008/layout/PictureStrips"/>
    <dgm:cxn modelId="{881FF1C5-36C9-4731-8E3A-CA6E55CD8C08}" type="presParOf" srcId="{486A07DB-92C7-4042-ADBF-354D97751476}" destId="{332F67C9-F58F-45A9-A85A-3D5A12C374EA}" srcOrd="6" destOrd="0" presId="urn:microsoft.com/office/officeart/2008/layout/PictureStrips"/>
    <dgm:cxn modelId="{6CA7CDC6-2498-44B1-9AAA-0B684367CC04}" type="presParOf" srcId="{332F67C9-F58F-45A9-A85A-3D5A12C374EA}" destId="{FA4A45B0-5B4F-4558-8354-7E60407F6206}" srcOrd="0" destOrd="0" presId="urn:microsoft.com/office/officeart/2008/layout/PictureStrips"/>
    <dgm:cxn modelId="{6B695FD7-A6F4-4661-8B5D-F1B83DC30B76}" type="presParOf" srcId="{332F67C9-F58F-45A9-A85A-3D5A12C374EA}" destId="{0B9561BA-3C6E-4A85-AC75-B8C9733F1627}" srcOrd="1" destOrd="0" presId="urn:microsoft.com/office/officeart/2008/layout/PictureStrips"/>
    <dgm:cxn modelId="{375B0F20-4E88-482F-A690-8EB03E51F300}" type="presParOf" srcId="{486A07DB-92C7-4042-ADBF-354D97751476}" destId="{3A9D422D-BA64-47C7-8EB5-37CF64DC2303}" srcOrd="7" destOrd="0" presId="urn:microsoft.com/office/officeart/2008/layout/PictureStrips"/>
    <dgm:cxn modelId="{26D1CE07-B2FA-4C05-AC40-E4F53EC3D4D4}" type="presParOf" srcId="{486A07DB-92C7-4042-ADBF-354D97751476}" destId="{612222B5-503B-49CC-A9C3-EF8AD7BCF478}" srcOrd="8" destOrd="0" presId="urn:microsoft.com/office/officeart/2008/layout/PictureStrips"/>
    <dgm:cxn modelId="{A936BB1A-6AC6-4936-9B9E-D34BD474C277}" type="presParOf" srcId="{612222B5-503B-49CC-A9C3-EF8AD7BCF478}" destId="{12256C69-F01F-48A5-AD75-76B605C8447A}" srcOrd="0" destOrd="0" presId="urn:microsoft.com/office/officeart/2008/layout/PictureStrips"/>
    <dgm:cxn modelId="{F7362A5E-090F-4F6F-B8D4-E3227AEE8623}" type="presParOf" srcId="{612222B5-503B-49CC-A9C3-EF8AD7BCF478}" destId="{3B9E91ED-EF34-4444-8170-E867FE0E3218}" srcOrd="1" destOrd="0" presId="urn:microsoft.com/office/officeart/2008/layout/PictureStrips"/>
    <dgm:cxn modelId="{56AD5E9B-BDE8-47CB-8DDC-5DA186190DA9}" type="presParOf" srcId="{486A07DB-92C7-4042-ADBF-354D97751476}" destId="{CB238855-B375-4DBC-A84F-81CD4B461AE3}" srcOrd="9" destOrd="0" presId="urn:microsoft.com/office/officeart/2008/layout/PictureStrips"/>
    <dgm:cxn modelId="{4EC31A0F-56F2-4BD2-9420-724249B03EFE}" type="presParOf" srcId="{486A07DB-92C7-4042-ADBF-354D97751476}" destId="{635ED3E4-B1A2-4CAA-B410-D3E969E07BD7}" srcOrd="10" destOrd="0" presId="urn:microsoft.com/office/officeart/2008/layout/PictureStrips"/>
    <dgm:cxn modelId="{A2264299-CFCD-4B6F-A8F1-7C7152FDAE1A}" type="presParOf" srcId="{635ED3E4-B1A2-4CAA-B410-D3E969E07BD7}" destId="{C2CA300F-1C95-423B-88D4-0CDDAACD394B}" srcOrd="0" destOrd="0" presId="urn:microsoft.com/office/officeart/2008/layout/PictureStrips"/>
    <dgm:cxn modelId="{7516BB5C-C116-475E-9396-7553325DD9B4}" type="presParOf" srcId="{635ED3E4-B1A2-4CAA-B410-D3E969E07BD7}" destId="{51BCF495-B0D5-4C3B-9362-2ADE26B4E42B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0F81D28-738E-415F-9403-6906F71B9A9A}" type="doc">
      <dgm:prSet loTypeId="urn:microsoft.com/office/officeart/2005/8/layout/funnel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BF4F05A9-208D-4480-9305-6624E2EFF603}">
      <dgm:prSet phldrT="[Text]" custT="1"/>
      <dgm:spPr/>
      <dgm:t>
        <a:bodyPr/>
        <a:lstStyle/>
        <a:p>
          <a:r>
            <a:rPr lang="en-GB" sz="2000" dirty="0">
              <a:cs typeface="+mn-cs"/>
            </a:rPr>
            <a:t>Cognitive domain</a:t>
          </a:r>
          <a:endParaRPr lang="th-TH" sz="2000" dirty="0">
            <a:cs typeface="+mn-cs"/>
          </a:endParaRPr>
        </a:p>
      </dgm:t>
    </dgm:pt>
    <dgm:pt modelId="{6C02FB05-C531-46A1-AA16-0B50054E57D2}" type="parTrans" cxnId="{B74D6235-A56D-41D5-AD9C-7C0221D4F603}">
      <dgm:prSet/>
      <dgm:spPr/>
      <dgm:t>
        <a:bodyPr/>
        <a:lstStyle/>
        <a:p>
          <a:endParaRPr lang="th-TH"/>
        </a:p>
      </dgm:t>
    </dgm:pt>
    <dgm:pt modelId="{9B06B5D1-A2BE-4836-B041-B9537966C4BF}" type="sibTrans" cxnId="{B74D6235-A56D-41D5-AD9C-7C0221D4F603}">
      <dgm:prSet/>
      <dgm:spPr/>
      <dgm:t>
        <a:bodyPr/>
        <a:lstStyle/>
        <a:p>
          <a:endParaRPr lang="th-TH"/>
        </a:p>
      </dgm:t>
    </dgm:pt>
    <dgm:pt modelId="{C19CE2DD-4998-4DDC-9D49-90180EC42FCB}">
      <dgm:prSet phldrT="[Text]" custT="1"/>
      <dgm:spPr/>
      <dgm:t>
        <a:bodyPr/>
        <a:lstStyle/>
        <a:p>
          <a:r>
            <a:rPr lang="en-GB" sz="2000" dirty="0">
              <a:cs typeface="+mn-cs"/>
            </a:rPr>
            <a:t>Affective domain</a:t>
          </a:r>
          <a:endParaRPr lang="th-TH" sz="2000" dirty="0">
            <a:cs typeface="+mn-cs"/>
          </a:endParaRPr>
        </a:p>
      </dgm:t>
    </dgm:pt>
    <dgm:pt modelId="{E9F64371-2166-47EF-98AD-3B9DEFF456B3}" type="parTrans" cxnId="{70733C56-1F9C-4EDD-BB05-B50D006AE3FC}">
      <dgm:prSet/>
      <dgm:spPr/>
      <dgm:t>
        <a:bodyPr/>
        <a:lstStyle/>
        <a:p>
          <a:endParaRPr lang="th-TH"/>
        </a:p>
      </dgm:t>
    </dgm:pt>
    <dgm:pt modelId="{A05213E2-49C4-4BD0-AFAE-88E81CB4CBBB}" type="sibTrans" cxnId="{70733C56-1F9C-4EDD-BB05-B50D006AE3FC}">
      <dgm:prSet/>
      <dgm:spPr/>
      <dgm:t>
        <a:bodyPr/>
        <a:lstStyle/>
        <a:p>
          <a:endParaRPr lang="th-TH"/>
        </a:p>
      </dgm:t>
    </dgm:pt>
    <dgm:pt modelId="{B761A1F8-8BE9-4AB3-BDB2-5836DFF302F3}">
      <dgm:prSet phldrT="[Text]" custT="1"/>
      <dgm:spPr/>
      <dgm:t>
        <a:bodyPr/>
        <a:lstStyle/>
        <a:p>
          <a:r>
            <a:rPr lang="en-GB" sz="2000" dirty="0">
              <a:cs typeface="+mn-cs"/>
            </a:rPr>
            <a:t>Psychomotor domain</a:t>
          </a:r>
          <a:endParaRPr lang="th-TH" sz="2000" dirty="0">
            <a:cs typeface="+mn-cs"/>
          </a:endParaRPr>
        </a:p>
      </dgm:t>
    </dgm:pt>
    <dgm:pt modelId="{E1E7B6A7-0F7E-451F-B236-0389B0C3EE15}" type="parTrans" cxnId="{24FC4916-F301-45DF-BB09-03E35BF3F238}">
      <dgm:prSet/>
      <dgm:spPr/>
      <dgm:t>
        <a:bodyPr/>
        <a:lstStyle/>
        <a:p>
          <a:endParaRPr lang="th-TH"/>
        </a:p>
      </dgm:t>
    </dgm:pt>
    <dgm:pt modelId="{297816DE-828D-43DA-8C97-0DF2A46D3843}" type="sibTrans" cxnId="{24FC4916-F301-45DF-BB09-03E35BF3F238}">
      <dgm:prSet/>
      <dgm:spPr/>
      <dgm:t>
        <a:bodyPr/>
        <a:lstStyle/>
        <a:p>
          <a:endParaRPr lang="th-TH"/>
        </a:p>
      </dgm:t>
    </dgm:pt>
    <dgm:pt modelId="{230EFF28-4B99-45DB-9854-6972534D4C9E}">
      <dgm:prSet phldrT="[Text]"/>
      <dgm:spPr/>
      <dgm:t>
        <a:bodyPr/>
        <a:lstStyle/>
        <a:p>
          <a:r>
            <a:rPr lang="th-TH" dirty="0"/>
            <a:t>จุดมุ่งหมาย</a:t>
          </a:r>
        </a:p>
      </dgm:t>
    </dgm:pt>
    <dgm:pt modelId="{40A0411E-F410-4189-9987-7115250B4823}" type="parTrans" cxnId="{4C901D16-0661-4C69-88FA-06DABCD7522D}">
      <dgm:prSet/>
      <dgm:spPr/>
      <dgm:t>
        <a:bodyPr/>
        <a:lstStyle/>
        <a:p>
          <a:endParaRPr lang="th-TH"/>
        </a:p>
      </dgm:t>
    </dgm:pt>
    <dgm:pt modelId="{E9BF485E-0559-4F01-A7E1-E104976F2269}" type="sibTrans" cxnId="{4C901D16-0661-4C69-88FA-06DABCD7522D}">
      <dgm:prSet/>
      <dgm:spPr/>
      <dgm:t>
        <a:bodyPr/>
        <a:lstStyle/>
        <a:p>
          <a:endParaRPr lang="th-TH"/>
        </a:p>
      </dgm:t>
    </dgm:pt>
    <dgm:pt modelId="{983F6A6A-9F6D-4321-9C76-54CF27915F7A}">
      <dgm:prSet/>
      <dgm:spPr/>
      <dgm:t>
        <a:bodyPr/>
        <a:lstStyle/>
        <a:p>
          <a:endParaRPr lang="th-TH"/>
        </a:p>
      </dgm:t>
    </dgm:pt>
    <dgm:pt modelId="{09E68992-273E-4AEF-8428-B07CEB5086BB}" type="parTrans" cxnId="{F579DFE9-DF30-4058-9AED-A00A34EC06E2}">
      <dgm:prSet/>
      <dgm:spPr/>
      <dgm:t>
        <a:bodyPr/>
        <a:lstStyle/>
        <a:p>
          <a:endParaRPr lang="th-TH"/>
        </a:p>
      </dgm:t>
    </dgm:pt>
    <dgm:pt modelId="{E7F7FD3A-8B08-40E2-8B81-3CF9EA601E3D}" type="sibTrans" cxnId="{F579DFE9-DF30-4058-9AED-A00A34EC06E2}">
      <dgm:prSet/>
      <dgm:spPr/>
      <dgm:t>
        <a:bodyPr/>
        <a:lstStyle/>
        <a:p>
          <a:endParaRPr lang="th-TH"/>
        </a:p>
      </dgm:t>
    </dgm:pt>
    <dgm:pt modelId="{852D41C9-CC1C-47C8-9556-91B81D50EC5C}" type="pres">
      <dgm:prSet presAssocID="{90F81D28-738E-415F-9403-6906F71B9A9A}" presName="Name0" presStyleCnt="0">
        <dgm:presLayoutVars>
          <dgm:chMax val="4"/>
          <dgm:resizeHandles val="exact"/>
        </dgm:presLayoutVars>
      </dgm:prSet>
      <dgm:spPr/>
    </dgm:pt>
    <dgm:pt modelId="{E9875BE2-3188-4928-BC10-17C29397705C}" type="pres">
      <dgm:prSet presAssocID="{90F81D28-738E-415F-9403-6906F71B9A9A}" presName="ellipse" presStyleLbl="trBgShp" presStyleIdx="0" presStyleCnt="1" custScaleX="114901"/>
      <dgm:spPr/>
    </dgm:pt>
    <dgm:pt modelId="{DAA22F4A-E45C-4C51-A8BB-AFF74D9736E8}" type="pres">
      <dgm:prSet presAssocID="{90F81D28-738E-415F-9403-6906F71B9A9A}" presName="arrow1" presStyleLbl="fgShp" presStyleIdx="0" presStyleCnt="1"/>
      <dgm:spPr/>
    </dgm:pt>
    <dgm:pt modelId="{6AF43A50-E8DC-4B96-A8A7-160947F12046}" type="pres">
      <dgm:prSet presAssocID="{90F81D28-738E-415F-9403-6906F71B9A9A}" presName="rectangle" presStyleLbl="revTx" presStyleIdx="0" presStyleCnt="1">
        <dgm:presLayoutVars>
          <dgm:bulletEnabled val="1"/>
        </dgm:presLayoutVars>
      </dgm:prSet>
      <dgm:spPr/>
    </dgm:pt>
    <dgm:pt modelId="{895E3404-9B5E-4722-8FA6-97D6E21460FD}" type="pres">
      <dgm:prSet presAssocID="{C19CE2DD-4998-4DDC-9D49-90180EC42FCB}" presName="item1" presStyleLbl="node1" presStyleIdx="0" presStyleCnt="3">
        <dgm:presLayoutVars>
          <dgm:bulletEnabled val="1"/>
        </dgm:presLayoutVars>
      </dgm:prSet>
      <dgm:spPr/>
    </dgm:pt>
    <dgm:pt modelId="{91D35EC5-9BF5-4C39-9C86-E3F0B634C508}" type="pres">
      <dgm:prSet presAssocID="{B761A1F8-8BE9-4AB3-BDB2-5836DFF302F3}" presName="item2" presStyleLbl="node1" presStyleIdx="1" presStyleCnt="3">
        <dgm:presLayoutVars>
          <dgm:bulletEnabled val="1"/>
        </dgm:presLayoutVars>
      </dgm:prSet>
      <dgm:spPr/>
    </dgm:pt>
    <dgm:pt modelId="{61B55179-8D82-4E7A-9597-C9E13F81B41D}" type="pres">
      <dgm:prSet presAssocID="{230EFF28-4B99-45DB-9854-6972534D4C9E}" presName="item3" presStyleLbl="node1" presStyleIdx="2" presStyleCnt="3">
        <dgm:presLayoutVars>
          <dgm:bulletEnabled val="1"/>
        </dgm:presLayoutVars>
      </dgm:prSet>
      <dgm:spPr/>
    </dgm:pt>
    <dgm:pt modelId="{FC31254A-EE4F-4FBF-8FCD-46E1F48132E5}" type="pres">
      <dgm:prSet presAssocID="{90F81D28-738E-415F-9403-6906F71B9A9A}" presName="funnel" presStyleLbl="trAlignAcc1" presStyleIdx="0" presStyleCnt="1" custScaleX="138365"/>
      <dgm:spPr/>
    </dgm:pt>
  </dgm:ptLst>
  <dgm:cxnLst>
    <dgm:cxn modelId="{4C901D16-0661-4C69-88FA-06DABCD7522D}" srcId="{90F81D28-738E-415F-9403-6906F71B9A9A}" destId="{230EFF28-4B99-45DB-9854-6972534D4C9E}" srcOrd="3" destOrd="0" parTransId="{40A0411E-F410-4189-9987-7115250B4823}" sibTransId="{E9BF485E-0559-4F01-A7E1-E104976F2269}"/>
    <dgm:cxn modelId="{24FC4916-F301-45DF-BB09-03E35BF3F238}" srcId="{90F81D28-738E-415F-9403-6906F71B9A9A}" destId="{B761A1F8-8BE9-4AB3-BDB2-5836DFF302F3}" srcOrd="2" destOrd="0" parTransId="{E1E7B6A7-0F7E-451F-B236-0389B0C3EE15}" sibTransId="{297816DE-828D-43DA-8C97-0DF2A46D3843}"/>
    <dgm:cxn modelId="{B74D6235-A56D-41D5-AD9C-7C0221D4F603}" srcId="{90F81D28-738E-415F-9403-6906F71B9A9A}" destId="{BF4F05A9-208D-4480-9305-6624E2EFF603}" srcOrd="0" destOrd="0" parTransId="{6C02FB05-C531-46A1-AA16-0B50054E57D2}" sibTransId="{9B06B5D1-A2BE-4836-B041-B9537966C4BF}"/>
    <dgm:cxn modelId="{08745A39-3093-44AC-B889-F3CEF0F184C0}" type="presOf" srcId="{C19CE2DD-4998-4DDC-9D49-90180EC42FCB}" destId="{91D35EC5-9BF5-4C39-9C86-E3F0B634C508}" srcOrd="0" destOrd="0" presId="urn:microsoft.com/office/officeart/2005/8/layout/funnel1"/>
    <dgm:cxn modelId="{2897B942-9E54-40C1-92A5-7363C56DCB4B}" type="presOf" srcId="{230EFF28-4B99-45DB-9854-6972534D4C9E}" destId="{6AF43A50-E8DC-4B96-A8A7-160947F12046}" srcOrd="0" destOrd="0" presId="urn:microsoft.com/office/officeart/2005/8/layout/funnel1"/>
    <dgm:cxn modelId="{70733C56-1F9C-4EDD-BB05-B50D006AE3FC}" srcId="{90F81D28-738E-415F-9403-6906F71B9A9A}" destId="{C19CE2DD-4998-4DDC-9D49-90180EC42FCB}" srcOrd="1" destOrd="0" parTransId="{E9F64371-2166-47EF-98AD-3B9DEFF456B3}" sibTransId="{A05213E2-49C4-4BD0-AFAE-88E81CB4CBBB}"/>
    <dgm:cxn modelId="{9BDBA174-AAAE-4E5C-94F9-FEDC180CA925}" type="presOf" srcId="{B761A1F8-8BE9-4AB3-BDB2-5836DFF302F3}" destId="{895E3404-9B5E-4722-8FA6-97D6E21460FD}" srcOrd="0" destOrd="0" presId="urn:microsoft.com/office/officeart/2005/8/layout/funnel1"/>
    <dgm:cxn modelId="{AFB0EAAA-B3F3-47C1-AC5E-334B08FBF5BF}" type="presOf" srcId="{BF4F05A9-208D-4480-9305-6624E2EFF603}" destId="{61B55179-8D82-4E7A-9597-C9E13F81B41D}" srcOrd="0" destOrd="0" presId="urn:microsoft.com/office/officeart/2005/8/layout/funnel1"/>
    <dgm:cxn modelId="{43273FB8-0319-4433-9ADA-A352A603B494}" type="presOf" srcId="{90F81D28-738E-415F-9403-6906F71B9A9A}" destId="{852D41C9-CC1C-47C8-9556-91B81D50EC5C}" srcOrd="0" destOrd="0" presId="urn:microsoft.com/office/officeart/2005/8/layout/funnel1"/>
    <dgm:cxn modelId="{F579DFE9-DF30-4058-9AED-A00A34EC06E2}" srcId="{90F81D28-738E-415F-9403-6906F71B9A9A}" destId="{983F6A6A-9F6D-4321-9C76-54CF27915F7A}" srcOrd="4" destOrd="0" parTransId="{09E68992-273E-4AEF-8428-B07CEB5086BB}" sibTransId="{E7F7FD3A-8B08-40E2-8B81-3CF9EA601E3D}"/>
    <dgm:cxn modelId="{9FCD5ECE-ADB4-45BD-9A3D-E68250005EBC}" type="presParOf" srcId="{852D41C9-CC1C-47C8-9556-91B81D50EC5C}" destId="{E9875BE2-3188-4928-BC10-17C29397705C}" srcOrd="0" destOrd="0" presId="urn:microsoft.com/office/officeart/2005/8/layout/funnel1"/>
    <dgm:cxn modelId="{480EA404-14FD-4B19-B063-F7CDD4305129}" type="presParOf" srcId="{852D41C9-CC1C-47C8-9556-91B81D50EC5C}" destId="{DAA22F4A-E45C-4C51-A8BB-AFF74D9736E8}" srcOrd="1" destOrd="0" presId="urn:microsoft.com/office/officeart/2005/8/layout/funnel1"/>
    <dgm:cxn modelId="{3AAE52A0-015F-441E-AABD-9BE2121A3B66}" type="presParOf" srcId="{852D41C9-CC1C-47C8-9556-91B81D50EC5C}" destId="{6AF43A50-E8DC-4B96-A8A7-160947F12046}" srcOrd="2" destOrd="0" presId="urn:microsoft.com/office/officeart/2005/8/layout/funnel1"/>
    <dgm:cxn modelId="{9E7DFE46-9939-4554-B395-D600070D92B5}" type="presParOf" srcId="{852D41C9-CC1C-47C8-9556-91B81D50EC5C}" destId="{895E3404-9B5E-4722-8FA6-97D6E21460FD}" srcOrd="3" destOrd="0" presId="urn:microsoft.com/office/officeart/2005/8/layout/funnel1"/>
    <dgm:cxn modelId="{5C0CD02C-2F79-4626-B0D7-BF01EB2890BE}" type="presParOf" srcId="{852D41C9-CC1C-47C8-9556-91B81D50EC5C}" destId="{91D35EC5-9BF5-4C39-9C86-E3F0B634C508}" srcOrd="4" destOrd="0" presId="urn:microsoft.com/office/officeart/2005/8/layout/funnel1"/>
    <dgm:cxn modelId="{F01E341A-C055-4F74-9077-00E7C2A789A2}" type="presParOf" srcId="{852D41C9-CC1C-47C8-9556-91B81D50EC5C}" destId="{61B55179-8D82-4E7A-9597-C9E13F81B41D}" srcOrd="5" destOrd="0" presId="urn:microsoft.com/office/officeart/2005/8/layout/funnel1"/>
    <dgm:cxn modelId="{8889AE87-BE02-4D46-8477-EE62C805DC14}" type="presParOf" srcId="{852D41C9-CC1C-47C8-9556-91B81D50EC5C}" destId="{FC31254A-EE4F-4FBF-8FCD-46E1F48132E5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7493CF4-D76A-4084-9A7C-8D46435EB526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91B169D0-8A2D-40FB-9E41-A38984F503FB}">
      <dgm:prSet phldrT="[Text]" custT="1"/>
      <dgm:spPr/>
      <dgm:t>
        <a:bodyPr/>
        <a:lstStyle/>
        <a:p>
          <a:r>
            <a:rPr lang="en-US" sz="4000" b="1" i="0" dirty="0">
              <a:cs typeface="+mj-cs"/>
            </a:rPr>
            <a:t>Assessment for Learning</a:t>
          </a:r>
          <a:endParaRPr lang="th-TH" sz="4000" dirty="0">
            <a:cs typeface="+mj-cs"/>
          </a:endParaRPr>
        </a:p>
      </dgm:t>
    </dgm:pt>
    <dgm:pt modelId="{6352637A-22D5-47C2-AF0D-A01BA428F0BC}" type="parTrans" cxnId="{907BA01B-B89C-48E7-A763-2A80F636F17B}">
      <dgm:prSet/>
      <dgm:spPr/>
      <dgm:t>
        <a:bodyPr/>
        <a:lstStyle/>
        <a:p>
          <a:endParaRPr lang="th-TH" sz="4000">
            <a:cs typeface="+mj-cs"/>
          </a:endParaRPr>
        </a:p>
      </dgm:t>
    </dgm:pt>
    <dgm:pt modelId="{C4D9C2F6-E1D0-4198-819E-F0A9850A62AB}" type="sibTrans" cxnId="{907BA01B-B89C-48E7-A763-2A80F636F17B}">
      <dgm:prSet/>
      <dgm:spPr/>
      <dgm:t>
        <a:bodyPr/>
        <a:lstStyle/>
        <a:p>
          <a:endParaRPr lang="th-TH" sz="4000">
            <a:cs typeface="+mj-cs"/>
          </a:endParaRPr>
        </a:p>
      </dgm:t>
    </dgm:pt>
    <dgm:pt modelId="{CF09DC1F-F9CC-4E46-BA2E-4B0D83E6DAF3}">
      <dgm:prSet phldrT="[Text]" custT="1"/>
      <dgm:spPr/>
      <dgm:t>
        <a:bodyPr/>
        <a:lstStyle/>
        <a:p>
          <a:r>
            <a:rPr lang="en-US" sz="4000" b="1" i="0" dirty="0">
              <a:cs typeface="+mj-cs"/>
            </a:rPr>
            <a:t>Assessment as Learning</a:t>
          </a:r>
          <a:endParaRPr lang="th-TH" sz="4000" dirty="0">
            <a:cs typeface="+mj-cs"/>
          </a:endParaRPr>
        </a:p>
      </dgm:t>
    </dgm:pt>
    <dgm:pt modelId="{E107883E-57D7-4355-B99C-C12C0FE409FE}" type="parTrans" cxnId="{0A34BAA0-B006-4F68-8CBA-529FCF6D4D4F}">
      <dgm:prSet/>
      <dgm:spPr/>
      <dgm:t>
        <a:bodyPr/>
        <a:lstStyle/>
        <a:p>
          <a:endParaRPr lang="th-TH" sz="4000">
            <a:cs typeface="+mj-cs"/>
          </a:endParaRPr>
        </a:p>
      </dgm:t>
    </dgm:pt>
    <dgm:pt modelId="{55D4E124-7BFC-441B-941E-CD56F3A838BB}" type="sibTrans" cxnId="{0A34BAA0-B006-4F68-8CBA-529FCF6D4D4F}">
      <dgm:prSet/>
      <dgm:spPr/>
      <dgm:t>
        <a:bodyPr/>
        <a:lstStyle/>
        <a:p>
          <a:endParaRPr lang="th-TH" sz="4000">
            <a:cs typeface="+mj-cs"/>
          </a:endParaRPr>
        </a:p>
      </dgm:t>
    </dgm:pt>
    <dgm:pt modelId="{EB341379-03CB-4864-AB69-72DC7131ED3B}">
      <dgm:prSet phldrT="[Text]" custT="1"/>
      <dgm:spPr/>
      <dgm:t>
        <a:bodyPr/>
        <a:lstStyle/>
        <a:p>
          <a:r>
            <a:rPr lang="en-US" sz="4000" b="1" i="0" dirty="0">
              <a:cs typeface="+mj-cs"/>
            </a:rPr>
            <a:t>Assessment of Learning</a:t>
          </a:r>
          <a:endParaRPr lang="th-TH" sz="4000" dirty="0">
            <a:cs typeface="+mj-cs"/>
          </a:endParaRPr>
        </a:p>
      </dgm:t>
    </dgm:pt>
    <dgm:pt modelId="{813A67BF-2D34-4523-9073-03C0CA76199B}" type="parTrans" cxnId="{6632D747-24F1-42A5-B7EB-A941EB394B76}">
      <dgm:prSet/>
      <dgm:spPr/>
      <dgm:t>
        <a:bodyPr/>
        <a:lstStyle/>
        <a:p>
          <a:endParaRPr lang="th-TH"/>
        </a:p>
      </dgm:t>
    </dgm:pt>
    <dgm:pt modelId="{221D0ECD-BD2E-4ADA-9F1A-337CA8A6FCB1}" type="sibTrans" cxnId="{6632D747-24F1-42A5-B7EB-A941EB394B76}">
      <dgm:prSet/>
      <dgm:spPr/>
      <dgm:t>
        <a:bodyPr/>
        <a:lstStyle/>
        <a:p>
          <a:endParaRPr lang="th-TH"/>
        </a:p>
      </dgm:t>
    </dgm:pt>
    <dgm:pt modelId="{341A5FED-8DD2-43BC-BD1F-D20F4D4A62BF}" type="pres">
      <dgm:prSet presAssocID="{27493CF4-D76A-4084-9A7C-8D46435EB526}" presName="Name0" presStyleCnt="0">
        <dgm:presLayoutVars>
          <dgm:chMax val="7"/>
          <dgm:chPref val="7"/>
          <dgm:dir/>
        </dgm:presLayoutVars>
      </dgm:prSet>
      <dgm:spPr/>
    </dgm:pt>
    <dgm:pt modelId="{0413B58D-6C5D-408B-B635-97F251E013BB}" type="pres">
      <dgm:prSet presAssocID="{27493CF4-D76A-4084-9A7C-8D46435EB526}" presName="Name1" presStyleCnt="0"/>
      <dgm:spPr/>
    </dgm:pt>
    <dgm:pt modelId="{24FFD8E8-6493-4DB0-8BD4-A168C093CB06}" type="pres">
      <dgm:prSet presAssocID="{27493CF4-D76A-4084-9A7C-8D46435EB526}" presName="cycle" presStyleCnt="0"/>
      <dgm:spPr/>
    </dgm:pt>
    <dgm:pt modelId="{A8A833D5-E97F-466C-AE21-C4D5B3940105}" type="pres">
      <dgm:prSet presAssocID="{27493CF4-D76A-4084-9A7C-8D46435EB526}" presName="srcNode" presStyleLbl="node1" presStyleIdx="0" presStyleCnt="3"/>
      <dgm:spPr/>
    </dgm:pt>
    <dgm:pt modelId="{CA559DD0-9146-4E50-B50A-1A5138A9B38D}" type="pres">
      <dgm:prSet presAssocID="{27493CF4-D76A-4084-9A7C-8D46435EB526}" presName="conn" presStyleLbl="parChTrans1D2" presStyleIdx="0" presStyleCnt="1"/>
      <dgm:spPr/>
    </dgm:pt>
    <dgm:pt modelId="{A3E3CD5A-9092-4D3A-B534-34288F6054E7}" type="pres">
      <dgm:prSet presAssocID="{27493CF4-D76A-4084-9A7C-8D46435EB526}" presName="extraNode" presStyleLbl="node1" presStyleIdx="0" presStyleCnt="3"/>
      <dgm:spPr/>
    </dgm:pt>
    <dgm:pt modelId="{B5BD504D-5AC5-414B-929A-251E3E231244}" type="pres">
      <dgm:prSet presAssocID="{27493CF4-D76A-4084-9A7C-8D46435EB526}" presName="dstNode" presStyleLbl="node1" presStyleIdx="0" presStyleCnt="3"/>
      <dgm:spPr/>
    </dgm:pt>
    <dgm:pt modelId="{B7171F27-CEA1-4608-A7EE-BFADF5ECBF2F}" type="pres">
      <dgm:prSet presAssocID="{EB341379-03CB-4864-AB69-72DC7131ED3B}" presName="text_1" presStyleLbl="node1" presStyleIdx="0" presStyleCnt="3">
        <dgm:presLayoutVars>
          <dgm:bulletEnabled val="1"/>
        </dgm:presLayoutVars>
      </dgm:prSet>
      <dgm:spPr/>
    </dgm:pt>
    <dgm:pt modelId="{49D7D591-5F8B-48FC-9AC8-521F53F9788F}" type="pres">
      <dgm:prSet presAssocID="{EB341379-03CB-4864-AB69-72DC7131ED3B}" presName="accent_1" presStyleCnt="0"/>
      <dgm:spPr/>
    </dgm:pt>
    <dgm:pt modelId="{E2EB7A31-D04D-4D47-8A93-B9204F8F23F1}" type="pres">
      <dgm:prSet presAssocID="{EB341379-03CB-4864-AB69-72DC7131ED3B}" presName="accentRepeatNode" presStyleLbl="solidFgAcc1" presStyleIdx="0" presStyleCnt="3"/>
      <dgm:spPr/>
    </dgm:pt>
    <dgm:pt modelId="{9E5FC55D-8FD1-430C-A9F5-DB1B69AE86C7}" type="pres">
      <dgm:prSet presAssocID="{91B169D0-8A2D-40FB-9E41-A38984F503FB}" presName="text_2" presStyleLbl="node1" presStyleIdx="1" presStyleCnt="3">
        <dgm:presLayoutVars>
          <dgm:bulletEnabled val="1"/>
        </dgm:presLayoutVars>
      </dgm:prSet>
      <dgm:spPr/>
    </dgm:pt>
    <dgm:pt modelId="{AF124B0B-F72A-4B20-BB2A-1A3026ABBEFA}" type="pres">
      <dgm:prSet presAssocID="{91B169D0-8A2D-40FB-9E41-A38984F503FB}" presName="accent_2" presStyleCnt="0"/>
      <dgm:spPr/>
    </dgm:pt>
    <dgm:pt modelId="{ED18B831-7210-4F99-BFD0-980B4294230F}" type="pres">
      <dgm:prSet presAssocID="{91B169D0-8A2D-40FB-9E41-A38984F503FB}" presName="accentRepeatNode" presStyleLbl="solidFgAcc1" presStyleIdx="1" presStyleCnt="3"/>
      <dgm:spPr/>
    </dgm:pt>
    <dgm:pt modelId="{7693A574-115D-4659-A5DF-D29054F81A80}" type="pres">
      <dgm:prSet presAssocID="{CF09DC1F-F9CC-4E46-BA2E-4B0D83E6DAF3}" presName="text_3" presStyleLbl="node1" presStyleIdx="2" presStyleCnt="3">
        <dgm:presLayoutVars>
          <dgm:bulletEnabled val="1"/>
        </dgm:presLayoutVars>
      </dgm:prSet>
      <dgm:spPr/>
    </dgm:pt>
    <dgm:pt modelId="{48C15DAD-FC6C-4618-ABCA-0D28E9C8EDC7}" type="pres">
      <dgm:prSet presAssocID="{CF09DC1F-F9CC-4E46-BA2E-4B0D83E6DAF3}" presName="accent_3" presStyleCnt="0"/>
      <dgm:spPr/>
    </dgm:pt>
    <dgm:pt modelId="{0E5B080E-6CB1-47DD-BDA0-3CCDF2430433}" type="pres">
      <dgm:prSet presAssocID="{CF09DC1F-F9CC-4E46-BA2E-4B0D83E6DAF3}" presName="accentRepeatNode" presStyleLbl="solidFgAcc1" presStyleIdx="2" presStyleCnt="3"/>
      <dgm:spPr/>
    </dgm:pt>
  </dgm:ptLst>
  <dgm:cxnLst>
    <dgm:cxn modelId="{907BA01B-B89C-48E7-A763-2A80F636F17B}" srcId="{27493CF4-D76A-4084-9A7C-8D46435EB526}" destId="{91B169D0-8A2D-40FB-9E41-A38984F503FB}" srcOrd="1" destOrd="0" parTransId="{6352637A-22D5-47C2-AF0D-A01BA428F0BC}" sibTransId="{C4D9C2F6-E1D0-4198-819E-F0A9850A62AB}"/>
    <dgm:cxn modelId="{6632D747-24F1-42A5-B7EB-A941EB394B76}" srcId="{27493CF4-D76A-4084-9A7C-8D46435EB526}" destId="{EB341379-03CB-4864-AB69-72DC7131ED3B}" srcOrd="0" destOrd="0" parTransId="{813A67BF-2D34-4523-9073-03C0CA76199B}" sibTransId="{221D0ECD-BD2E-4ADA-9F1A-337CA8A6FCB1}"/>
    <dgm:cxn modelId="{24E39762-A95B-44FA-AC48-212D6D2EE9BF}" type="presOf" srcId="{221D0ECD-BD2E-4ADA-9F1A-337CA8A6FCB1}" destId="{CA559DD0-9146-4E50-B50A-1A5138A9B38D}" srcOrd="0" destOrd="0" presId="urn:microsoft.com/office/officeart/2008/layout/VerticalCurvedList"/>
    <dgm:cxn modelId="{3B2B2D78-8753-46A4-9B46-42C3BEEA5B82}" type="presOf" srcId="{91B169D0-8A2D-40FB-9E41-A38984F503FB}" destId="{9E5FC55D-8FD1-430C-A9F5-DB1B69AE86C7}" srcOrd="0" destOrd="0" presId="urn:microsoft.com/office/officeart/2008/layout/VerticalCurvedList"/>
    <dgm:cxn modelId="{0A34BAA0-B006-4F68-8CBA-529FCF6D4D4F}" srcId="{27493CF4-D76A-4084-9A7C-8D46435EB526}" destId="{CF09DC1F-F9CC-4E46-BA2E-4B0D83E6DAF3}" srcOrd="2" destOrd="0" parTransId="{E107883E-57D7-4355-B99C-C12C0FE409FE}" sibTransId="{55D4E124-7BFC-441B-941E-CD56F3A838BB}"/>
    <dgm:cxn modelId="{9FA653C7-04C4-4831-B4D1-305085E2FB1F}" type="presOf" srcId="{EB341379-03CB-4864-AB69-72DC7131ED3B}" destId="{B7171F27-CEA1-4608-A7EE-BFADF5ECBF2F}" srcOrd="0" destOrd="0" presId="urn:microsoft.com/office/officeart/2008/layout/VerticalCurvedList"/>
    <dgm:cxn modelId="{CD03E8CD-58B2-464A-B7A3-DD0C8F3A1D2C}" type="presOf" srcId="{CF09DC1F-F9CC-4E46-BA2E-4B0D83E6DAF3}" destId="{7693A574-115D-4659-A5DF-D29054F81A80}" srcOrd="0" destOrd="0" presId="urn:microsoft.com/office/officeart/2008/layout/VerticalCurvedList"/>
    <dgm:cxn modelId="{63C492F1-1037-49F3-BE66-90712C47762A}" type="presOf" srcId="{27493CF4-D76A-4084-9A7C-8D46435EB526}" destId="{341A5FED-8DD2-43BC-BD1F-D20F4D4A62BF}" srcOrd="0" destOrd="0" presId="urn:microsoft.com/office/officeart/2008/layout/VerticalCurvedList"/>
    <dgm:cxn modelId="{E7DAC8B6-AA17-4341-BA4D-1792F92F9E6A}" type="presParOf" srcId="{341A5FED-8DD2-43BC-BD1F-D20F4D4A62BF}" destId="{0413B58D-6C5D-408B-B635-97F251E013BB}" srcOrd="0" destOrd="0" presId="urn:microsoft.com/office/officeart/2008/layout/VerticalCurvedList"/>
    <dgm:cxn modelId="{BA3E81CF-2DEA-4C7B-963B-E21475E5FDA8}" type="presParOf" srcId="{0413B58D-6C5D-408B-B635-97F251E013BB}" destId="{24FFD8E8-6493-4DB0-8BD4-A168C093CB06}" srcOrd="0" destOrd="0" presId="urn:microsoft.com/office/officeart/2008/layout/VerticalCurvedList"/>
    <dgm:cxn modelId="{B1F42775-7656-4BB4-BEC3-67D0C2497CDC}" type="presParOf" srcId="{24FFD8E8-6493-4DB0-8BD4-A168C093CB06}" destId="{A8A833D5-E97F-466C-AE21-C4D5B3940105}" srcOrd="0" destOrd="0" presId="urn:microsoft.com/office/officeart/2008/layout/VerticalCurvedList"/>
    <dgm:cxn modelId="{1D97FD38-1457-4028-AA7E-38E6C7BE7D85}" type="presParOf" srcId="{24FFD8E8-6493-4DB0-8BD4-A168C093CB06}" destId="{CA559DD0-9146-4E50-B50A-1A5138A9B38D}" srcOrd="1" destOrd="0" presId="urn:microsoft.com/office/officeart/2008/layout/VerticalCurvedList"/>
    <dgm:cxn modelId="{BA9E7581-AD34-484B-AA73-F7DC33126E6E}" type="presParOf" srcId="{24FFD8E8-6493-4DB0-8BD4-A168C093CB06}" destId="{A3E3CD5A-9092-4D3A-B534-34288F6054E7}" srcOrd="2" destOrd="0" presId="urn:microsoft.com/office/officeart/2008/layout/VerticalCurvedList"/>
    <dgm:cxn modelId="{8ACC88D1-31C3-4898-840C-DE3B476A4F80}" type="presParOf" srcId="{24FFD8E8-6493-4DB0-8BD4-A168C093CB06}" destId="{B5BD504D-5AC5-414B-929A-251E3E231244}" srcOrd="3" destOrd="0" presId="urn:microsoft.com/office/officeart/2008/layout/VerticalCurvedList"/>
    <dgm:cxn modelId="{9C73370E-560D-4184-99F1-14726D3ADFD1}" type="presParOf" srcId="{0413B58D-6C5D-408B-B635-97F251E013BB}" destId="{B7171F27-CEA1-4608-A7EE-BFADF5ECBF2F}" srcOrd="1" destOrd="0" presId="urn:microsoft.com/office/officeart/2008/layout/VerticalCurvedList"/>
    <dgm:cxn modelId="{AF184A20-ED18-4D4B-A448-F6B7E48A6B22}" type="presParOf" srcId="{0413B58D-6C5D-408B-B635-97F251E013BB}" destId="{49D7D591-5F8B-48FC-9AC8-521F53F9788F}" srcOrd="2" destOrd="0" presId="urn:microsoft.com/office/officeart/2008/layout/VerticalCurvedList"/>
    <dgm:cxn modelId="{79D89398-9765-47D7-81B2-70E61EF2856B}" type="presParOf" srcId="{49D7D591-5F8B-48FC-9AC8-521F53F9788F}" destId="{E2EB7A31-D04D-4D47-8A93-B9204F8F23F1}" srcOrd="0" destOrd="0" presId="urn:microsoft.com/office/officeart/2008/layout/VerticalCurvedList"/>
    <dgm:cxn modelId="{0D5FC297-6831-4BC9-AE02-ACF0BD3162D3}" type="presParOf" srcId="{0413B58D-6C5D-408B-B635-97F251E013BB}" destId="{9E5FC55D-8FD1-430C-A9F5-DB1B69AE86C7}" srcOrd="3" destOrd="0" presId="urn:microsoft.com/office/officeart/2008/layout/VerticalCurvedList"/>
    <dgm:cxn modelId="{051EA5D9-DF46-4E26-BAD8-A4501041EDFE}" type="presParOf" srcId="{0413B58D-6C5D-408B-B635-97F251E013BB}" destId="{AF124B0B-F72A-4B20-BB2A-1A3026ABBEFA}" srcOrd="4" destOrd="0" presId="urn:microsoft.com/office/officeart/2008/layout/VerticalCurvedList"/>
    <dgm:cxn modelId="{E98C6D0E-B257-4F93-A5DC-4D5A395E5EB3}" type="presParOf" srcId="{AF124B0B-F72A-4B20-BB2A-1A3026ABBEFA}" destId="{ED18B831-7210-4F99-BFD0-980B4294230F}" srcOrd="0" destOrd="0" presId="urn:microsoft.com/office/officeart/2008/layout/VerticalCurvedList"/>
    <dgm:cxn modelId="{69407249-E04A-4C21-8E32-4C36AA46D721}" type="presParOf" srcId="{0413B58D-6C5D-408B-B635-97F251E013BB}" destId="{7693A574-115D-4659-A5DF-D29054F81A80}" srcOrd="5" destOrd="0" presId="urn:microsoft.com/office/officeart/2008/layout/VerticalCurvedList"/>
    <dgm:cxn modelId="{E3862509-9717-4ABA-832B-83E7CBCB49A7}" type="presParOf" srcId="{0413B58D-6C5D-408B-B635-97F251E013BB}" destId="{48C15DAD-FC6C-4618-ABCA-0D28E9C8EDC7}" srcOrd="6" destOrd="0" presId="urn:microsoft.com/office/officeart/2008/layout/VerticalCurvedList"/>
    <dgm:cxn modelId="{B4C58A0E-7773-4092-818E-FD07015AFB67}" type="presParOf" srcId="{48C15DAD-FC6C-4618-ABCA-0D28E9C8EDC7}" destId="{0E5B080E-6CB1-47DD-BDA0-3CCDF243043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04F11F1-B8EE-41E9-9533-A4CB1C6C6C53}" type="doc">
      <dgm:prSet loTypeId="urn:microsoft.com/office/officeart/2008/layout/PictureStrips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th-TH"/>
        </a:p>
      </dgm:t>
    </dgm:pt>
    <dgm:pt modelId="{82D4B969-DDC3-41D2-B2F0-3C7D42F80E86}">
      <dgm:prSet phldrT="[Text]"/>
      <dgm:spPr/>
      <dgm:t>
        <a:bodyPr/>
        <a:lstStyle/>
        <a:p>
          <a:r>
            <a:rPr lang="th-TH" dirty="0">
              <a:solidFill>
                <a:schemeClr val="tx1"/>
              </a:solidFill>
            </a:rPr>
            <a:t>คำศัพท์พื้นฐานและความหมายทางการศึกษา</a:t>
          </a:r>
        </a:p>
      </dgm:t>
    </dgm:pt>
    <dgm:pt modelId="{2456FE38-6087-4C77-9CD7-36EEDF6E57E9}" type="parTrans" cxnId="{52720F03-F2D7-4DDA-8ED8-C365647BFEC2}">
      <dgm:prSet/>
      <dgm:spPr/>
      <dgm:t>
        <a:bodyPr/>
        <a:lstStyle/>
        <a:p>
          <a:endParaRPr lang="th-TH"/>
        </a:p>
      </dgm:t>
    </dgm:pt>
    <dgm:pt modelId="{0253686C-ECFB-4C73-9318-0209E7A24F3F}" type="sibTrans" cxnId="{52720F03-F2D7-4DDA-8ED8-C365647BFEC2}">
      <dgm:prSet/>
      <dgm:spPr/>
      <dgm:t>
        <a:bodyPr/>
        <a:lstStyle/>
        <a:p>
          <a:endParaRPr lang="th-TH"/>
        </a:p>
      </dgm:t>
    </dgm:pt>
    <dgm:pt modelId="{C11A5B46-26B4-4F5D-897D-E1965401F475}">
      <dgm:prSet phldrT="[Text]"/>
      <dgm:spPr/>
      <dgm:t>
        <a:bodyPr/>
        <a:lstStyle/>
        <a:p>
          <a:r>
            <a:rPr lang="th-TH" dirty="0"/>
            <a:t>จุดมุ่งหมายของการวัดและประเมินผล</a:t>
          </a:r>
        </a:p>
      </dgm:t>
    </dgm:pt>
    <dgm:pt modelId="{E801DC1A-3D70-4384-B7E5-7FE9D7285B9E}" type="parTrans" cxnId="{BE21F410-8F9B-4209-B173-37178B173FBD}">
      <dgm:prSet/>
      <dgm:spPr/>
      <dgm:t>
        <a:bodyPr/>
        <a:lstStyle/>
        <a:p>
          <a:endParaRPr lang="th-TH"/>
        </a:p>
      </dgm:t>
    </dgm:pt>
    <dgm:pt modelId="{824AA5DF-AB9E-4C64-9DBB-D883A3E1BA90}" type="sibTrans" cxnId="{BE21F410-8F9B-4209-B173-37178B173FBD}">
      <dgm:prSet/>
      <dgm:spPr/>
      <dgm:t>
        <a:bodyPr/>
        <a:lstStyle/>
        <a:p>
          <a:endParaRPr lang="th-TH"/>
        </a:p>
      </dgm:t>
    </dgm:pt>
    <dgm:pt modelId="{4C0C6B31-B3DC-4549-95C4-5F3DE48A2D3B}">
      <dgm:prSet phldrT="[Text]"/>
      <dgm:spPr/>
      <dgm:t>
        <a:bodyPr/>
        <a:lstStyle/>
        <a:p>
          <a:r>
            <a:rPr lang="th-TH" dirty="0">
              <a:solidFill>
                <a:srgbClr val="FF0000"/>
              </a:solidFill>
            </a:rPr>
            <a:t>ประโยชน์ของการวัดผลการศึกษา</a:t>
          </a:r>
        </a:p>
      </dgm:t>
    </dgm:pt>
    <dgm:pt modelId="{76618752-6F1D-4591-8E3F-3A982DEAEE3C}" type="parTrans" cxnId="{EA367EC8-27E9-45BF-844F-B0440D138345}">
      <dgm:prSet/>
      <dgm:spPr/>
      <dgm:t>
        <a:bodyPr/>
        <a:lstStyle/>
        <a:p>
          <a:endParaRPr lang="th-TH"/>
        </a:p>
      </dgm:t>
    </dgm:pt>
    <dgm:pt modelId="{BDB5FE8D-A01C-4B7D-9136-7348DBAA3CCC}" type="sibTrans" cxnId="{EA367EC8-27E9-45BF-844F-B0440D138345}">
      <dgm:prSet/>
      <dgm:spPr/>
      <dgm:t>
        <a:bodyPr/>
        <a:lstStyle/>
        <a:p>
          <a:endParaRPr lang="th-TH"/>
        </a:p>
      </dgm:t>
    </dgm:pt>
    <dgm:pt modelId="{21B06C9D-F8CE-48C6-94D1-1C862FB7BFA1}">
      <dgm:prSet phldrT="[Text]"/>
      <dgm:spPr/>
      <dgm:t>
        <a:bodyPr/>
        <a:lstStyle/>
        <a:p>
          <a:r>
            <a:rPr lang="th-TH" dirty="0"/>
            <a:t>ธรรมชาติของการวัดผลการศึกษา</a:t>
          </a:r>
        </a:p>
      </dgm:t>
    </dgm:pt>
    <dgm:pt modelId="{3ED28A54-F24A-4F22-A6B0-B80AFAC7B8A0}" type="parTrans" cxnId="{32852094-4C11-4358-917F-210855797650}">
      <dgm:prSet/>
      <dgm:spPr/>
      <dgm:t>
        <a:bodyPr/>
        <a:lstStyle/>
        <a:p>
          <a:endParaRPr lang="th-TH"/>
        </a:p>
      </dgm:t>
    </dgm:pt>
    <dgm:pt modelId="{6C92299F-8826-4BBB-A55D-1D55F47B74DC}" type="sibTrans" cxnId="{32852094-4C11-4358-917F-210855797650}">
      <dgm:prSet/>
      <dgm:spPr/>
      <dgm:t>
        <a:bodyPr/>
        <a:lstStyle/>
        <a:p>
          <a:endParaRPr lang="th-TH"/>
        </a:p>
      </dgm:t>
    </dgm:pt>
    <dgm:pt modelId="{D8F3E9D1-4C7E-4C37-9DB7-400013C1CFBF}">
      <dgm:prSet phldrT="[Text]"/>
      <dgm:spPr/>
      <dgm:t>
        <a:bodyPr/>
        <a:lstStyle/>
        <a:p>
          <a:r>
            <a:rPr lang="th-TH" dirty="0"/>
            <a:t>มาตรการวัด</a:t>
          </a:r>
        </a:p>
      </dgm:t>
    </dgm:pt>
    <dgm:pt modelId="{68240D8F-DC18-453C-8119-49116C794727}" type="parTrans" cxnId="{2060B899-0CD9-40F2-9796-1F969C088502}">
      <dgm:prSet/>
      <dgm:spPr/>
      <dgm:t>
        <a:bodyPr/>
        <a:lstStyle/>
        <a:p>
          <a:endParaRPr lang="th-TH"/>
        </a:p>
      </dgm:t>
    </dgm:pt>
    <dgm:pt modelId="{E3B1C0B5-263A-43D6-B101-C31D4A1D3D99}" type="sibTrans" cxnId="{2060B899-0CD9-40F2-9796-1F969C088502}">
      <dgm:prSet/>
      <dgm:spPr/>
      <dgm:t>
        <a:bodyPr/>
        <a:lstStyle/>
        <a:p>
          <a:endParaRPr lang="th-TH"/>
        </a:p>
      </dgm:t>
    </dgm:pt>
    <dgm:pt modelId="{D70127B1-9E57-4D60-8993-174E1C79AD74}">
      <dgm:prSet phldrT="[Text]"/>
      <dgm:spPr/>
      <dgm:t>
        <a:bodyPr/>
        <a:lstStyle/>
        <a:p>
          <a:r>
            <a:rPr lang="th-TH" dirty="0"/>
            <a:t>ข้อคำนึงเกี่ยวกับการวัดผลการศึกษา</a:t>
          </a:r>
        </a:p>
      </dgm:t>
    </dgm:pt>
    <dgm:pt modelId="{F92D2367-905E-4F35-855B-CC4D4841319D}" type="parTrans" cxnId="{34C3C337-CA4E-41B6-B28B-73ECCF486AC1}">
      <dgm:prSet/>
      <dgm:spPr/>
      <dgm:t>
        <a:bodyPr/>
        <a:lstStyle/>
        <a:p>
          <a:endParaRPr lang="th-TH"/>
        </a:p>
      </dgm:t>
    </dgm:pt>
    <dgm:pt modelId="{BCFB39A6-66B3-48FB-BB90-4A9E96ECCB42}" type="sibTrans" cxnId="{34C3C337-CA4E-41B6-B28B-73ECCF486AC1}">
      <dgm:prSet/>
      <dgm:spPr/>
      <dgm:t>
        <a:bodyPr/>
        <a:lstStyle/>
        <a:p>
          <a:endParaRPr lang="th-TH"/>
        </a:p>
      </dgm:t>
    </dgm:pt>
    <dgm:pt modelId="{486A07DB-92C7-4042-ADBF-354D97751476}" type="pres">
      <dgm:prSet presAssocID="{A04F11F1-B8EE-41E9-9533-A4CB1C6C6C53}" presName="Name0" presStyleCnt="0">
        <dgm:presLayoutVars>
          <dgm:dir/>
          <dgm:resizeHandles val="exact"/>
        </dgm:presLayoutVars>
      </dgm:prSet>
      <dgm:spPr/>
    </dgm:pt>
    <dgm:pt modelId="{592F7F49-0711-43C4-A8BD-70E063A29085}" type="pres">
      <dgm:prSet presAssocID="{82D4B969-DDC3-41D2-B2F0-3C7D42F80E86}" presName="composite" presStyleCnt="0"/>
      <dgm:spPr/>
    </dgm:pt>
    <dgm:pt modelId="{BF68BFB5-4E24-4BAA-8073-189517E7EF51}" type="pres">
      <dgm:prSet presAssocID="{82D4B969-DDC3-41D2-B2F0-3C7D42F80E86}" presName="rect1" presStyleLbl="trAlignAcc1" presStyleIdx="0" presStyleCnt="6">
        <dgm:presLayoutVars>
          <dgm:bulletEnabled val="1"/>
        </dgm:presLayoutVars>
      </dgm:prSet>
      <dgm:spPr/>
    </dgm:pt>
    <dgm:pt modelId="{1E4405F9-542D-44A0-AA0C-C71C0E9852F2}" type="pres">
      <dgm:prSet presAssocID="{82D4B969-DDC3-41D2-B2F0-3C7D42F80E86}" presName="rect2" presStyleLbl="fgImgPlace1" presStyleIdx="0" presStyleCnt="6"/>
      <dgm:spPr/>
    </dgm:pt>
    <dgm:pt modelId="{DE2D51D3-FC32-44DB-AB22-08EA5A57539A}" type="pres">
      <dgm:prSet presAssocID="{0253686C-ECFB-4C73-9318-0209E7A24F3F}" presName="sibTrans" presStyleCnt="0"/>
      <dgm:spPr/>
    </dgm:pt>
    <dgm:pt modelId="{37A37B8C-B093-47A5-B693-072BBBE50B0A}" type="pres">
      <dgm:prSet presAssocID="{C11A5B46-26B4-4F5D-897D-E1965401F475}" presName="composite" presStyleCnt="0"/>
      <dgm:spPr/>
    </dgm:pt>
    <dgm:pt modelId="{9611776C-4CDA-4782-829A-FD1EDC5C24DE}" type="pres">
      <dgm:prSet presAssocID="{C11A5B46-26B4-4F5D-897D-E1965401F475}" presName="rect1" presStyleLbl="trAlignAcc1" presStyleIdx="1" presStyleCnt="6">
        <dgm:presLayoutVars>
          <dgm:bulletEnabled val="1"/>
        </dgm:presLayoutVars>
      </dgm:prSet>
      <dgm:spPr/>
    </dgm:pt>
    <dgm:pt modelId="{91BB5F8C-6317-4F76-9E0B-098D7D1C00B6}" type="pres">
      <dgm:prSet presAssocID="{C11A5B46-26B4-4F5D-897D-E1965401F475}" presName="rect2" presStyleLbl="fgImgPlace1" presStyleIdx="1" presStyleCnt="6"/>
      <dgm:spPr/>
    </dgm:pt>
    <dgm:pt modelId="{68AE2D23-849B-49BE-AEF9-2615B726D215}" type="pres">
      <dgm:prSet presAssocID="{824AA5DF-AB9E-4C64-9DBB-D883A3E1BA90}" presName="sibTrans" presStyleCnt="0"/>
      <dgm:spPr/>
    </dgm:pt>
    <dgm:pt modelId="{5FB5A3F0-0067-4541-90DF-5607CB2B55D5}" type="pres">
      <dgm:prSet presAssocID="{4C0C6B31-B3DC-4549-95C4-5F3DE48A2D3B}" presName="composite" presStyleCnt="0"/>
      <dgm:spPr/>
    </dgm:pt>
    <dgm:pt modelId="{6E5502EF-76FA-4ED3-949F-A68A90E4CD6F}" type="pres">
      <dgm:prSet presAssocID="{4C0C6B31-B3DC-4549-95C4-5F3DE48A2D3B}" presName="rect1" presStyleLbl="trAlignAcc1" presStyleIdx="2" presStyleCnt="6">
        <dgm:presLayoutVars>
          <dgm:bulletEnabled val="1"/>
        </dgm:presLayoutVars>
      </dgm:prSet>
      <dgm:spPr/>
    </dgm:pt>
    <dgm:pt modelId="{0B3AA42B-3934-4102-981B-903EF7A1DD11}" type="pres">
      <dgm:prSet presAssocID="{4C0C6B31-B3DC-4549-95C4-5F3DE48A2D3B}" presName="rect2" presStyleLbl="fgImgPlace1" presStyleIdx="2" presStyleCnt="6"/>
      <dgm:spPr/>
    </dgm:pt>
    <dgm:pt modelId="{21E8DCAD-BAC9-4E47-8FD2-6F2B0EDAC5F4}" type="pres">
      <dgm:prSet presAssocID="{BDB5FE8D-A01C-4B7D-9136-7348DBAA3CCC}" presName="sibTrans" presStyleCnt="0"/>
      <dgm:spPr/>
    </dgm:pt>
    <dgm:pt modelId="{332F67C9-F58F-45A9-A85A-3D5A12C374EA}" type="pres">
      <dgm:prSet presAssocID="{21B06C9D-F8CE-48C6-94D1-1C862FB7BFA1}" presName="composite" presStyleCnt="0"/>
      <dgm:spPr/>
    </dgm:pt>
    <dgm:pt modelId="{FA4A45B0-5B4F-4558-8354-7E60407F6206}" type="pres">
      <dgm:prSet presAssocID="{21B06C9D-F8CE-48C6-94D1-1C862FB7BFA1}" presName="rect1" presStyleLbl="trAlignAcc1" presStyleIdx="3" presStyleCnt="6">
        <dgm:presLayoutVars>
          <dgm:bulletEnabled val="1"/>
        </dgm:presLayoutVars>
      </dgm:prSet>
      <dgm:spPr/>
    </dgm:pt>
    <dgm:pt modelId="{0B9561BA-3C6E-4A85-AC75-B8C9733F1627}" type="pres">
      <dgm:prSet presAssocID="{21B06C9D-F8CE-48C6-94D1-1C862FB7BFA1}" presName="rect2" presStyleLbl="fgImgPlace1" presStyleIdx="3" presStyleCnt="6"/>
      <dgm:spPr/>
    </dgm:pt>
    <dgm:pt modelId="{3A9D422D-BA64-47C7-8EB5-37CF64DC2303}" type="pres">
      <dgm:prSet presAssocID="{6C92299F-8826-4BBB-A55D-1D55F47B74DC}" presName="sibTrans" presStyleCnt="0"/>
      <dgm:spPr/>
    </dgm:pt>
    <dgm:pt modelId="{612222B5-503B-49CC-A9C3-EF8AD7BCF478}" type="pres">
      <dgm:prSet presAssocID="{D8F3E9D1-4C7E-4C37-9DB7-400013C1CFBF}" presName="composite" presStyleCnt="0"/>
      <dgm:spPr/>
    </dgm:pt>
    <dgm:pt modelId="{12256C69-F01F-48A5-AD75-76B605C8447A}" type="pres">
      <dgm:prSet presAssocID="{D8F3E9D1-4C7E-4C37-9DB7-400013C1CFBF}" presName="rect1" presStyleLbl="trAlignAcc1" presStyleIdx="4" presStyleCnt="6">
        <dgm:presLayoutVars>
          <dgm:bulletEnabled val="1"/>
        </dgm:presLayoutVars>
      </dgm:prSet>
      <dgm:spPr/>
    </dgm:pt>
    <dgm:pt modelId="{3B9E91ED-EF34-4444-8170-E867FE0E3218}" type="pres">
      <dgm:prSet presAssocID="{D8F3E9D1-4C7E-4C37-9DB7-400013C1CFBF}" presName="rect2" presStyleLbl="fgImgPlace1" presStyleIdx="4" presStyleCnt="6"/>
      <dgm:spPr/>
    </dgm:pt>
    <dgm:pt modelId="{CB238855-B375-4DBC-A84F-81CD4B461AE3}" type="pres">
      <dgm:prSet presAssocID="{E3B1C0B5-263A-43D6-B101-C31D4A1D3D99}" presName="sibTrans" presStyleCnt="0"/>
      <dgm:spPr/>
    </dgm:pt>
    <dgm:pt modelId="{635ED3E4-B1A2-4CAA-B410-D3E969E07BD7}" type="pres">
      <dgm:prSet presAssocID="{D70127B1-9E57-4D60-8993-174E1C79AD74}" presName="composite" presStyleCnt="0"/>
      <dgm:spPr/>
    </dgm:pt>
    <dgm:pt modelId="{C2CA300F-1C95-423B-88D4-0CDDAACD394B}" type="pres">
      <dgm:prSet presAssocID="{D70127B1-9E57-4D60-8993-174E1C79AD74}" presName="rect1" presStyleLbl="trAlignAcc1" presStyleIdx="5" presStyleCnt="6">
        <dgm:presLayoutVars>
          <dgm:bulletEnabled val="1"/>
        </dgm:presLayoutVars>
      </dgm:prSet>
      <dgm:spPr/>
    </dgm:pt>
    <dgm:pt modelId="{51BCF495-B0D5-4C3B-9362-2ADE26B4E42B}" type="pres">
      <dgm:prSet presAssocID="{D70127B1-9E57-4D60-8993-174E1C79AD74}" presName="rect2" presStyleLbl="fgImgPlace1" presStyleIdx="5" presStyleCnt="6"/>
      <dgm:spPr/>
    </dgm:pt>
  </dgm:ptLst>
  <dgm:cxnLst>
    <dgm:cxn modelId="{74A07301-F824-40A9-A0A9-288A2F931A2B}" type="presOf" srcId="{4C0C6B31-B3DC-4549-95C4-5F3DE48A2D3B}" destId="{6E5502EF-76FA-4ED3-949F-A68A90E4CD6F}" srcOrd="0" destOrd="0" presId="urn:microsoft.com/office/officeart/2008/layout/PictureStrips"/>
    <dgm:cxn modelId="{52720F03-F2D7-4DDA-8ED8-C365647BFEC2}" srcId="{A04F11F1-B8EE-41E9-9533-A4CB1C6C6C53}" destId="{82D4B969-DDC3-41D2-B2F0-3C7D42F80E86}" srcOrd="0" destOrd="0" parTransId="{2456FE38-6087-4C77-9CD7-36EEDF6E57E9}" sibTransId="{0253686C-ECFB-4C73-9318-0209E7A24F3F}"/>
    <dgm:cxn modelId="{BE21F410-8F9B-4209-B173-37178B173FBD}" srcId="{A04F11F1-B8EE-41E9-9533-A4CB1C6C6C53}" destId="{C11A5B46-26B4-4F5D-897D-E1965401F475}" srcOrd="1" destOrd="0" parTransId="{E801DC1A-3D70-4384-B7E5-7FE9D7285B9E}" sibTransId="{824AA5DF-AB9E-4C64-9DBB-D883A3E1BA90}"/>
    <dgm:cxn modelId="{84ED6822-FAE8-4961-8396-C94DE1827C53}" type="presOf" srcId="{D70127B1-9E57-4D60-8993-174E1C79AD74}" destId="{C2CA300F-1C95-423B-88D4-0CDDAACD394B}" srcOrd="0" destOrd="0" presId="urn:microsoft.com/office/officeart/2008/layout/PictureStrips"/>
    <dgm:cxn modelId="{4E67FF2A-BAA7-45C7-91F6-F90CD6A2E5FF}" type="presOf" srcId="{21B06C9D-F8CE-48C6-94D1-1C862FB7BFA1}" destId="{FA4A45B0-5B4F-4558-8354-7E60407F6206}" srcOrd="0" destOrd="0" presId="urn:microsoft.com/office/officeart/2008/layout/PictureStrips"/>
    <dgm:cxn modelId="{F6DE2C37-CF99-4AA5-8F60-D6DFA3D09595}" type="presOf" srcId="{D8F3E9D1-4C7E-4C37-9DB7-400013C1CFBF}" destId="{12256C69-F01F-48A5-AD75-76B605C8447A}" srcOrd="0" destOrd="0" presId="urn:microsoft.com/office/officeart/2008/layout/PictureStrips"/>
    <dgm:cxn modelId="{34C3C337-CA4E-41B6-B28B-73ECCF486AC1}" srcId="{A04F11F1-B8EE-41E9-9533-A4CB1C6C6C53}" destId="{D70127B1-9E57-4D60-8993-174E1C79AD74}" srcOrd="5" destOrd="0" parTransId="{F92D2367-905E-4F35-855B-CC4D4841319D}" sibTransId="{BCFB39A6-66B3-48FB-BB90-4A9E96ECCB42}"/>
    <dgm:cxn modelId="{32852094-4C11-4358-917F-210855797650}" srcId="{A04F11F1-B8EE-41E9-9533-A4CB1C6C6C53}" destId="{21B06C9D-F8CE-48C6-94D1-1C862FB7BFA1}" srcOrd="3" destOrd="0" parTransId="{3ED28A54-F24A-4F22-A6B0-B80AFAC7B8A0}" sibTransId="{6C92299F-8826-4BBB-A55D-1D55F47B74DC}"/>
    <dgm:cxn modelId="{2060B899-0CD9-40F2-9796-1F969C088502}" srcId="{A04F11F1-B8EE-41E9-9533-A4CB1C6C6C53}" destId="{D8F3E9D1-4C7E-4C37-9DB7-400013C1CFBF}" srcOrd="4" destOrd="0" parTransId="{68240D8F-DC18-453C-8119-49116C794727}" sibTransId="{E3B1C0B5-263A-43D6-B101-C31D4A1D3D99}"/>
    <dgm:cxn modelId="{DC275EAE-3CC6-4D3A-82A4-7DA3CB570A76}" type="presOf" srcId="{A04F11F1-B8EE-41E9-9533-A4CB1C6C6C53}" destId="{486A07DB-92C7-4042-ADBF-354D97751476}" srcOrd="0" destOrd="0" presId="urn:microsoft.com/office/officeart/2008/layout/PictureStrips"/>
    <dgm:cxn modelId="{E33371B7-E261-4B02-B047-DA833ED04FD8}" type="presOf" srcId="{82D4B969-DDC3-41D2-B2F0-3C7D42F80E86}" destId="{BF68BFB5-4E24-4BAA-8073-189517E7EF51}" srcOrd="0" destOrd="0" presId="urn:microsoft.com/office/officeart/2008/layout/PictureStrips"/>
    <dgm:cxn modelId="{EA367EC8-27E9-45BF-844F-B0440D138345}" srcId="{A04F11F1-B8EE-41E9-9533-A4CB1C6C6C53}" destId="{4C0C6B31-B3DC-4549-95C4-5F3DE48A2D3B}" srcOrd="2" destOrd="0" parTransId="{76618752-6F1D-4591-8E3F-3A982DEAEE3C}" sibTransId="{BDB5FE8D-A01C-4B7D-9136-7348DBAA3CCC}"/>
    <dgm:cxn modelId="{F27D7AE7-88E7-4C2E-BAEA-5506505D3FEB}" type="presOf" srcId="{C11A5B46-26B4-4F5D-897D-E1965401F475}" destId="{9611776C-4CDA-4782-829A-FD1EDC5C24DE}" srcOrd="0" destOrd="0" presId="urn:microsoft.com/office/officeart/2008/layout/PictureStrips"/>
    <dgm:cxn modelId="{C6BD8A27-3294-4704-8C83-E2250713CAF5}" type="presParOf" srcId="{486A07DB-92C7-4042-ADBF-354D97751476}" destId="{592F7F49-0711-43C4-A8BD-70E063A29085}" srcOrd="0" destOrd="0" presId="urn:microsoft.com/office/officeart/2008/layout/PictureStrips"/>
    <dgm:cxn modelId="{1929E581-E202-4C76-9F66-5838ACBF85C2}" type="presParOf" srcId="{592F7F49-0711-43C4-A8BD-70E063A29085}" destId="{BF68BFB5-4E24-4BAA-8073-189517E7EF51}" srcOrd="0" destOrd="0" presId="urn:microsoft.com/office/officeart/2008/layout/PictureStrips"/>
    <dgm:cxn modelId="{E8F9A628-EAD9-4840-BE8E-034A6AA7D1DC}" type="presParOf" srcId="{592F7F49-0711-43C4-A8BD-70E063A29085}" destId="{1E4405F9-542D-44A0-AA0C-C71C0E9852F2}" srcOrd="1" destOrd="0" presId="urn:microsoft.com/office/officeart/2008/layout/PictureStrips"/>
    <dgm:cxn modelId="{6E297E65-6B5B-46D9-81B8-6056CE84ACBB}" type="presParOf" srcId="{486A07DB-92C7-4042-ADBF-354D97751476}" destId="{DE2D51D3-FC32-44DB-AB22-08EA5A57539A}" srcOrd="1" destOrd="0" presId="urn:microsoft.com/office/officeart/2008/layout/PictureStrips"/>
    <dgm:cxn modelId="{4269C2F8-8BF4-46E3-BE9C-C96C92073BDF}" type="presParOf" srcId="{486A07DB-92C7-4042-ADBF-354D97751476}" destId="{37A37B8C-B093-47A5-B693-072BBBE50B0A}" srcOrd="2" destOrd="0" presId="urn:microsoft.com/office/officeart/2008/layout/PictureStrips"/>
    <dgm:cxn modelId="{DB19D611-FCF7-4302-AD74-9D893A1BFE2E}" type="presParOf" srcId="{37A37B8C-B093-47A5-B693-072BBBE50B0A}" destId="{9611776C-4CDA-4782-829A-FD1EDC5C24DE}" srcOrd="0" destOrd="0" presId="urn:microsoft.com/office/officeart/2008/layout/PictureStrips"/>
    <dgm:cxn modelId="{D49A5CA3-4AE3-40FE-9EB1-B61AA261BD9E}" type="presParOf" srcId="{37A37B8C-B093-47A5-B693-072BBBE50B0A}" destId="{91BB5F8C-6317-4F76-9E0B-098D7D1C00B6}" srcOrd="1" destOrd="0" presId="urn:microsoft.com/office/officeart/2008/layout/PictureStrips"/>
    <dgm:cxn modelId="{F6782D63-2C7A-40CC-81CE-2456D4DA74C1}" type="presParOf" srcId="{486A07DB-92C7-4042-ADBF-354D97751476}" destId="{68AE2D23-849B-49BE-AEF9-2615B726D215}" srcOrd="3" destOrd="0" presId="urn:microsoft.com/office/officeart/2008/layout/PictureStrips"/>
    <dgm:cxn modelId="{1AFB4B28-9B5E-49BC-8A15-B8B76CA2B9E5}" type="presParOf" srcId="{486A07DB-92C7-4042-ADBF-354D97751476}" destId="{5FB5A3F0-0067-4541-90DF-5607CB2B55D5}" srcOrd="4" destOrd="0" presId="urn:microsoft.com/office/officeart/2008/layout/PictureStrips"/>
    <dgm:cxn modelId="{3042AABC-E48E-4C3C-B102-3F16CE892B33}" type="presParOf" srcId="{5FB5A3F0-0067-4541-90DF-5607CB2B55D5}" destId="{6E5502EF-76FA-4ED3-949F-A68A90E4CD6F}" srcOrd="0" destOrd="0" presId="urn:microsoft.com/office/officeart/2008/layout/PictureStrips"/>
    <dgm:cxn modelId="{756A912D-000D-40C2-8300-174AB17FE365}" type="presParOf" srcId="{5FB5A3F0-0067-4541-90DF-5607CB2B55D5}" destId="{0B3AA42B-3934-4102-981B-903EF7A1DD11}" srcOrd="1" destOrd="0" presId="urn:microsoft.com/office/officeart/2008/layout/PictureStrips"/>
    <dgm:cxn modelId="{D5C557F1-6421-4E0C-9B73-FA52A2755F0F}" type="presParOf" srcId="{486A07DB-92C7-4042-ADBF-354D97751476}" destId="{21E8DCAD-BAC9-4E47-8FD2-6F2B0EDAC5F4}" srcOrd="5" destOrd="0" presId="urn:microsoft.com/office/officeart/2008/layout/PictureStrips"/>
    <dgm:cxn modelId="{881FF1C5-36C9-4731-8E3A-CA6E55CD8C08}" type="presParOf" srcId="{486A07DB-92C7-4042-ADBF-354D97751476}" destId="{332F67C9-F58F-45A9-A85A-3D5A12C374EA}" srcOrd="6" destOrd="0" presId="urn:microsoft.com/office/officeart/2008/layout/PictureStrips"/>
    <dgm:cxn modelId="{6CA7CDC6-2498-44B1-9AAA-0B684367CC04}" type="presParOf" srcId="{332F67C9-F58F-45A9-A85A-3D5A12C374EA}" destId="{FA4A45B0-5B4F-4558-8354-7E60407F6206}" srcOrd="0" destOrd="0" presId="urn:microsoft.com/office/officeart/2008/layout/PictureStrips"/>
    <dgm:cxn modelId="{6B695FD7-A6F4-4661-8B5D-F1B83DC30B76}" type="presParOf" srcId="{332F67C9-F58F-45A9-A85A-3D5A12C374EA}" destId="{0B9561BA-3C6E-4A85-AC75-B8C9733F1627}" srcOrd="1" destOrd="0" presId="urn:microsoft.com/office/officeart/2008/layout/PictureStrips"/>
    <dgm:cxn modelId="{375B0F20-4E88-482F-A690-8EB03E51F300}" type="presParOf" srcId="{486A07DB-92C7-4042-ADBF-354D97751476}" destId="{3A9D422D-BA64-47C7-8EB5-37CF64DC2303}" srcOrd="7" destOrd="0" presId="urn:microsoft.com/office/officeart/2008/layout/PictureStrips"/>
    <dgm:cxn modelId="{26D1CE07-B2FA-4C05-AC40-E4F53EC3D4D4}" type="presParOf" srcId="{486A07DB-92C7-4042-ADBF-354D97751476}" destId="{612222B5-503B-49CC-A9C3-EF8AD7BCF478}" srcOrd="8" destOrd="0" presId="urn:microsoft.com/office/officeart/2008/layout/PictureStrips"/>
    <dgm:cxn modelId="{A936BB1A-6AC6-4936-9B9E-D34BD474C277}" type="presParOf" srcId="{612222B5-503B-49CC-A9C3-EF8AD7BCF478}" destId="{12256C69-F01F-48A5-AD75-76B605C8447A}" srcOrd="0" destOrd="0" presId="urn:microsoft.com/office/officeart/2008/layout/PictureStrips"/>
    <dgm:cxn modelId="{F7362A5E-090F-4F6F-B8D4-E3227AEE8623}" type="presParOf" srcId="{612222B5-503B-49CC-A9C3-EF8AD7BCF478}" destId="{3B9E91ED-EF34-4444-8170-E867FE0E3218}" srcOrd="1" destOrd="0" presId="urn:microsoft.com/office/officeart/2008/layout/PictureStrips"/>
    <dgm:cxn modelId="{56AD5E9B-BDE8-47CB-8DDC-5DA186190DA9}" type="presParOf" srcId="{486A07DB-92C7-4042-ADBF-354D97751476}" destId="{CB238855-B375-4DBC-A84F-81CD4B461AE3}" srcOrd="9" destOrd="0" presId="urn:microsoft.com/office/officeart/2008/layout/PictureStrips"/>
    <dgm:cxn modelId="{4EC31A0F-56F2-4BD2-9420-724249B03EFE}" type="presParOf" srcId="{486A07DB-92C7-4042-ADBF-354D97751476}" destId="{635ED3E4-B1A2-4CAA-B410-D3E969E07BD7}" srcOrd="10" destOrd="0" presId="urn:microsoft.com/office/officeart/2008/layout/PictureStrips"/>
    <dgm:cxn modelId="{A2264299-CFCD-4B6F-A8F1-7C7152FDAE1A}" type="presParOf" srcId="{635ED3E4-B1A2-4CAA-B410-D3E969E07BD7}" destId="{C2CA300F-1C95-423B-88D4-0CDDAACD394B}" srcOrd="0" destOrd="0" presId="urn:microsoft.com/office/officeart/2008/layout/PictureStrips"/>
    <dgm:cxn modelId="{7516BB5C-C116-475E-9396-7553325DD9B4}" type="presParOf" srcId="{635ED3E4-B1A2-4CAA-B410-D3E969E07BD7}" destId="{51BCF495-B0D5-4C3B-9362-2ADE26B4E42B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F891018-EB37-4247-92E9-CBEC25C2EDCE}" type="doc">
      <dgm:prSet loTypeId="urn:microsoft.com/office/officeart/2005/8/layout/p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3C788C3D-E8EF-406A-A777-D818F82FFE48}">
      <dgm:prSet phldrT="[Text]"/>
      <dgm:spPr/>
      <dgm:t>
        <a:bodyPr/>
        <a:lstStyle/>
        <a:p>
          <a:r>
            <a:rPr lang="th-TH" dirty="0"/>
            <a:t>ต่อตนเอง</a:t>
          </a:r>
        </a:p>
      </dgm:t>
    </dgm:pt>
    <dgm:pt modelId="{447AE5B6-C60D-48AE-A4A7-5D3776AEE075}" type="parTrans" cxnId="{24237230-770E-4434-A7CC-C4753E64EB43}">
      <dgm:prSet/>
      <dgm:spPr/>
      <dgm:t>
        <a:bodyPr/>
        <a:lstStyle/>
        <a:p>
          <a:endParaRPr lang="th-TH"/>
        </a:p>
      </dgm:t>
    </dgm:pt>
    <dgm:pt modelId="{E18916D6-428C-43D2-94AC-0B2B99A59043}" type="sibTrans" cxnId="{24237230-770E-4434-A7CC-C4753E64EB43}">
      <dgm:prSet/>
      <dgm:spPr/>
      <dgm:t>
        <a:bodyPr/>
        <a:lstStyle/>
        <a:p>
          <a:endParaRPr lang="th-TH"/>
        </a:p>
      </dgm:t>
    </dgm:pt>
    <dgm:pt modelId="{2170D5EB-9321-422C-8090-A4F6DBE74996}">
      <dgm:prSet phldrT="[Text]"/>
      <dgm:spPr/>
      <dgm:t>
        <a:bodyPr/>
        <a:lstStyle/>
        <a:p>
          <a:r>
            <a:rPr lang="th-TH" dirty="0"/>
            <a:t>ต่อผู้สอน</a:t>
          </a:r>
        </a:p>
      </dgm:t>
    </dgm:pt>
    <dgm:pt modelId="{A687A12D-D43A-43AF-A6FC-4AC7F5CFCE24}" type="parTrans" cxnId="{B24E9629-B10D-4B5A-90CD-40632C6012A2}">
      <dgm:prSet/>
      <dgm:spPr/>
      <dgm:t>
        <a:bodyPr/>
        <a:lstStyle/>
        <a:p>
          <a:endParaRPr lang="th-TH"/>
        </a:p>
      </dgm:t>
    </dgm:pt>
    <dgm:pt modelId="{9F3CB3CC-9E26-453F-B7D7-F6057D316A22}" type="sibTrans" cxnId="{B24E9629-B10D-4B5A-90CD-40632C6012A2}">
      <dgm:prSet/>
      <dgm:spPr/>
      <dgm:t>
        <a:bodyPr/>
        <a:lstStyle/>
        <a:p>
          <a:endParaRPr lang="th-TH"/>
        </a:p>
      </dgm:t>
    </dgm:pt>
    <dgm:pt modelId="{DB254F42-C964-4755-AFEE-0ECA1E9AF386}">
      <dgm:prSet phldrT="[Text]"/>
      <dgm:spPr/>
      <dgm:t>
        <a:bodyPr/>
        <a:lstStyle/>
        <a:p>
          <a:r>
            <a:rPr lang="th-TH" dirty="0"/>
            <a:t>ต่อฝ่ายแนะแนว</a:t>
          </a:r>
        </a:p>
      </dgm:t>
    </dgm:pt>
    <dgm:pt modelId="{2B935ED9-42E7-410F-B876-BBE8C018AD69}" type="parTrans" cxnId="{594AA7DF-5FE2-4CAB-AE3E-E74B778BB670}">
      <dgm:prSet/>
      <dgm:spPr/>
      <dgm:t>
        <a:bodyPr/>
        <a:lstStyle/>
        <a:p>
          <a:endParaRPr lang="th-TH"/>
        </a:p>
      </dgm:t>
    </dgm:pt>
    <dgm:pt modelId="{02DE3563-71EC-4FC3-B52E-7924CD647F67}" type="sibTrans" cxnId="{594AA7DF-5FE2-4CAB-AE3E-E74B778BB670}">
      <dgm:prSet/>
      <dgm:spPr/>
      <dgm:t>
        <a:bodyPr/>
        <a:lstStyle/>
        <a:p>
          <a:endParaRPr lang="th-TH"/>
        </a:p>
      </dgm:t>
    </dgm:pt>
    <dgm:pt modelId="{483C91AE-BC8E-4BC8-A629-C7FF7B80B30A}">
      <dgm:prSet phldrT="[Text]"/>
      <dgm:spPr/>
      <dgm:t>
        <a:bodyPr/>
        <a:lstStyle/>
        <a:p>
          <a:r>
            <a:rPr lang="th-TH" dirty="0"/>
            <a:t>ต่อฝ่ายบริหาร</a:t>
          </a:r>
        </a:p>
      </dgm:t>
    </dgm:pt>
    <dgm:pt modelId="{E5994D61-5D37-4B20-8FF6-20181A7EA0BA}" type="parTrans" cxnId="{4058396A-3178-4CA5-9277-7F7FA5188B93}">
      <dgm:prSet/>
      <dgm:spPr/>
      <dgm:t>
        <a:bodyPr/>
        <a:lstStyle/>
        <a:p>
          <a:endParaRPr lang="th-TH"/>
        </a:p>
      </dgm:t>
    </dgm:pt>
    <dgm:pt modelId="{B2F4DA23-3CBA-4CD7-87AB-91210F0D41D8}" type="sibTrans" cxnId="{4058396A-3178-4CA5-9277-7F7FA5188B93}">
      <dgm:prSet/>
      <dgm:spPr/>
      <dgm:t>
        <a:bodyPr/>
        <a:lstStyle/>
        <a:p>
          <a:endParaRPr lang="th-TH"/>
        </a:p>
      </dgm:t>
    </dgm:pt>
    <dgm:pt modelId="{C3596CC6-6826-4478-898A-87387B8DC66C}" type="pres">
      <dgm:prSet presAssocID="{8F891018-EB37-4247-92E9-CBEC25C2EDCE}" presName="Name0" presStyleCnt="0">
        <dgm:presLayoutVars>
          <dgm:dir/>
          <dgm:resizeHandles val="exact"/>
        </dgm:presLayoutVars>
      </dgm:prSet>
      <dgm:spPr/>
    </dgm:pt>
    <dgm:pt modelId="{58533D2C-4896-40D1-9E37-65B751B7DBEF}" type="pres">
      <dgm:prSet presAssocID="{3C788C3D-E8EF-406A-A777-D818F82FFE48}" presName="compNode" presStyleCnt="0"/>
      <dgm:spPr/>
    </dgm:pt>
    <dgm:pt modelId="{775CFDEB-03A7-4D35-A06C-5BB8DDB9357B}" type="pres">
      <dgm:prSet presAssocID="{3C788C3D-E8EF-406A-A777-D818F82FFE48}" presName="pictRect" presStyleLbl="node1" presStyleIdx="0" presStyleCnt="4"/>
      <dgm:spPr>
        <a:blipFill>
          <a:blip xmlns:r="http://schemas.openxmlformats.org/officeDocument/2006/relationships" r:embed="rId1"/>
          <a:srcRect/>
          <a:stretch>
            <a:fillRect t="-3000" b="-3000"/>
          </a:stretch>
        </a:blipFill>
      </dgm:spPr>
    </dgm:pt>
    <dgm:pt modelId="{4FCE6446-AB2C-417F-BDE4-B1D438347A6E}" type="pres">
      <dgm:prSet presAssocID="{3C788C3D-E8EF-406A-A777-D818F82FFE48}" presName="textRect" presStyleLbl="revTx" presStyleIdx="0" presStyleCnt="4">
        <dgm:presLayoutVars>
          <dgm:bulletEnabled val="1"/>
        </dgm:presLayoutVars>
      </dgm:prSet>
      <dgm:spPr/>
    </dgm:pt>
    <dgm:pt modelId="{052DC34C-9A42-40B5-9D40-4A840A1DAE02}" type="pres">
      <dgm:prSet presAssocID="{E18916D6-428C-43D2-94AC-0B2B99A59043}" presName="sibTrans" presStyleLbl="sibTrans2D1" presStyleIdx="0" presStyleCnt="0"/>
      <dgm:spPr/>
    </dgm:pt>
    <dgm:pt modelId="{B1AA8C93-EBF4-4F64-85B5-9506AF02EB10}" type="pres">
      <dgm:prSet presAssocID="{2170D5EB-9321-422C-8090-A4F6DBE74996}" presName="compNode" presStyleCnt="0"/>
      <dgm:spPr/>
    </dgm:pt>
    <dgm:pt modelId="{F820469A-0153-4EC9-9D9C-C47C2FEAD232}" type="pres">
      <dgm:prSet presAssocID="{2170D5EB-9321-422C-8090-A4F6DBE74996}" presName="pictRect" presStyleLbl="node1" presStyleIdx="1" presStyleCnt="4"/>
      <dgm:spPr>
        <a:blipFill>
          <a:blip xmlns:r="http://schemas.openxmlformats.org/officeDocument/2006/relationships" r:embed="rId2"/>
          <a:srcRect/>
          <a:stretch>
            <a:fillRect l="-7000" r="-7000"/>
          </a:stretch>
        </a:blipFill>
      </dgm:spPr>
    </dgm:pt>
    <dgm:pt modelId="{7C8BBA73-AA86-445E-B95B-4828139DE435}" type="pres">
      <dgm:prSet presAssocID="{2170D5EB-9321-422C-8090-A4F6DBE74996}" presName="textRect" presStyleLbl="revTx" presStyleIdx="1" presStyleCnt="4">
        <dgm:presLayoutVars>
          <dgm:bulletEnabled val="1"/>
        </dgm:presLayoutVars>
      </dgm:prSet>
      <dgm:spPr/>
    </dgm:pt>
    <dgm:pt modelId="{326FA8A6-7BF3-4A5C-BEBC-583BE6C62BB7}" type="pres">
      <dgm:prSet presAssocID="{9F3CB3CC-9E26-453F-B7D7-F6057D316A22}" presName="sibTrans" presStyleLbl="sibTrans2D1" presStyleIdx="0" presStyleCnt="0"/>
      <dgm:spPr/>
    </dgm:pt>
    <dgm:pt modelId="{99288D48-BD48-47DF-9FFB-FD8DCEED87B9}" type="pres">
      <dgm:prSet presAssocID="{DB254F42-C964-4755-AFEE-0ECA1E9AF386}" presName="compNode" presStyleCnt="0"/>
      <dgm:spPr/>
    </dgm:pt>
    <dgm:pt modelId="{12BC6729-41BF-4FD7-8A47-5A93F757539F}" type="pres">
      <dgm:prSet presAssocID="{DB254F42-C964-4755-AFEE-0ECA1E9AF386}" presName="pictRect" presStyleLbl="node1" presStyleIdx="2" presStyleCnt="4" custLinFactNeighborX="45" custLinFactNeighborY="90"/>
      <dgm:spPr>
        <a:blipFill>
          <a:blip xmlns:r="http://schemas.openxmlformats.org/officeDocument/2006/relationships" r:embed="rId3"/>
          <a:srcRect/>
          <a:stretch>
            <a:fillRect t="-9000" b="-9000"/>
          </a:stretch>
        </a:blipFill>
      </dgm:spPr>
    </dgm:pt>
    <dgm:pt modelId="{E897B16E-B908-4565-842F-9B5B3A08F2D9}" type="pres">
      <dgm:prSet presAssocID="{DB254F42-C964-4755-AFEE-0ECA1E9AF386}" presName="textRect" presStyleLbl="revTx" presStyleIdx="2" presStyleCnt="4" custLinFactNeighborX="-3859" custLinFactNeighborY="1191">
        <dgm:presLayoutVars>
          <dgm:bulletEnabled val="1"/>
        </dgm:presLayoutVars>
      </dgm:prSet>
      <dgm:spPr/>
    </dgm:pt>
    <dgm:pt modelId="{E4761BD4-19CE-459F-ADF7-008CD47A7971}" type="pres">
      <dgm:prSet presAssocID="{02DE3563-71EC-4FC3-B52E-7924CD647F67}" presName="sibTrans" presStyleLbl="sibTrans2D1" presStyleIdx="0" presStyleCnt="0"/>
      <dgm:spPr/>
    </dgm:pt>
    <dgm:pt modelId="{EA18E9D7-04C3-42B5-A346-E8D38AD47197}" type="pres">
      <dgm:prSet presAssocID="{483C91AE-BC8E-4BC8-A629-C7FF7B80B30A}" presName="compNode" presStyleCnt="0"/>
      <dgm:spPr/>
    </dgm:pt>
    <dgm:pt modelId="{BAFB4AC0-98EC-475A-9677-16F2A4A0BA20}" type="pres">
      <dgm:prSet presAssocID="{483C91AE-BC8E-4BC8-A629-C7FF7B80B30A}" presName="pictRect" presStyleLbl="node1" presStyleIdx="3" presStyleCnt="4"/>
      <dgm:spPr>
        <a:blipFill>
          <a:blip xmlns:r="http://schemas.openxmlformats.org/officeDocument/2006/relationships" r:embed="rId4"/>
          <a:srcRect/>
          <a:stretch>
            <a:fillRect l="-2000" r="-2000"/>
          </a:stretch>
        </a:blipFill>
      </dgm:spPr>
    </dgm:pt>
    <dgm:pt modelId="{6311522E-79A6-491D-87FA-69C4CAFC2149}" type="pres">
      <dgm:prSet presAssocID="{483C91AE-BC8E-4BC8-A629-C7FF7B80B30A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8D7FC90A-2E0A-4016-ADE6-2068EA8C2B0F}" type="presOf" srcId="{2170D5EB-9321-422C-8090-A4F6DBE74996}" destId="{7C8BBA73-AA86-445E-B95B-4828139DE435}" srcOrd="0" destOrd="0" presId="urn:microsoft.com/office/officeart/2005/8/layout/pList1"/>
    <dgm:cxn modelId="{D1AA760C-9F58-4472-8D69-E1F8AAC89A36}" type="presOf" srcId="{E18916D6-428C-43D2-94AC-0B2B99A59043}" destId="{052DC34C-9A42-40B5-9D40-4A840A1DAE02}" srcOrd="0" destOrd="0" presId="urn:microsoft.com/office/officeart/2005/8/layout/pList1"/>
    <dgm:cxn modelId="{B24E9629-B10D-4B5A-90CD-40632C6012A2}" srcId="{8F891018-EB37-4247-92E9-CBEC25C2EDCE}" destId="{2170D5EB-9321-422C-8090-A4F6DBE74996}" srcOrd="1" destOrd="0" parTransId="{A687A12D-D43A-43AF-A6FC-4AC7F5CFCE24}" sibTransId="{9F3CB3CC-9E26-453F-B7D7-F6057D316A22}"/>
    <dgm:cxn modelId="{24237230-770E-4434-A7CC-C4753E64EB43}" srcId="{8F891018-EB37-4247-92E9-CBEC25C2EDCE}" destId="{3C788C3D-E8EF-406A-A777-D818F82FFE48}" srcOrd="0" destOrd="0" parTransId="{447AE5B6-C60D-48AE-A4A7-5D3776AEE075}" sibTransId="{E18916D6-428C-43D2-94AC-0B2B99A59043}"/>
    <dgm:cxn modelId="{4D80F541-A163-4B48-9120-AD4782E7C308}" type="presOf" srcId="{DB254F42-C964-4755-AFEE-0ECA1E9AF386}" destId="{E897B16E-B908-4565-842F-9B5B3A08F2D9}" srcOrd="0" destOrd="0" presId="urn:microsoft.com/office/officeart/2005/8/layout/pList1"/>
    <dgm:cxn modelId="{15B46646-C878-4437-9C54-FFBD6AD5131B}" type="presOf" srcId="{483C91AE-BC8E-4BC8-A629-C7FF7B80B30A}" destId="{6311522E-79A6-491D-87FA-69C4CAFC2149}" srcOrd="0" destOrd="0" presId="urn:microsoft.com/office/officeart/2005/8/layout/pList1"/>
    <dgm:cxn modelId="{8BE44C5E-B7EF-4249-BCAF-08CBEE787F7B}" type="presOf" srcId="{9F3CB3CC-9E26-453F-B7D7-F6057D316A22}" destId="{326FA8A6-7BF3-4A5C-BEBC-583BE6C62BB7}" srcOrd="0" destOrd="0" presId="urn:microsoft.com/office/officeart/2005/8/layout/pList1"/>
    <dgm:cxn modelId="{4058396A-3178-4CA5-9277-7F7FA5188B93}" srcId="{8F891018-EB37-4247-92E9-CBEC25C2EDCE}" destId="{483C91AE-BC8E-4BC8-A629-C7FF7B80B30A}" srcOrd="3" destOrd="0" parTransId="{E5994D61-5D37-4B20-8FF6-20181A7EA0BA}" sibTransId="{B2F4DA23-3CBA-4CD7-87AB-91210F0D41D8}"/>
    <dgm:cxn modelId="{A69D2383-D066-4617-A75E-D5A5457F4BE7}" type="presOf" srcId="{02DE3563-71EC-4FC3-B52E-7924CD647F67}" destId="{E4761BD4-19CE-459F-ADF7-008CD47A7971}" srcOrd="0" destOrd="0" presId="urn:microsoft.com/office/officeart/2005/8/layout/pList1"/>
    <dgm:cxn modelId="{387E45CF-8DAC-49C1-B19A-603E975B7AE0}" type="presOf" srcId="{3C788C3D-E8EF-406A-A777-D818F82FFE48}" destId="{4FCE6446-AB2C-417F-BDE4-B1D438347A6E}" srcOrd="0" destOrd="0" presId="urn:microsoft.com/office/officeart/2005/8/layout/pList1"/>
    <dgm:cxn modelId="{C67D4CD3-6672-4531-82B5-9B2559109223}" type="presOf" srcId="{8F891018-EB37-4247-92E9-CBEC25C2EDCE}" destId="{C3596CC6-6826-4478-898A-87387B8DC66C}" srcOrd="0" destOrd="0" presId="urn:microsoft.com/office/officeart/2005/8/layout/pList1"/>
    <dgm:cxn modelId="{594AA7DF-5FE2-4CAB-AE3E-E74B778BB670}" srcId="{8F891018-EB37-4247-92E9-CBEC25C2EDCE}" destId="{DB254F42-C964-4755-AFEE-0ECA1E9AF386}" srcOrd="2" destOrd="0" parTransId="{2B935ED9-42E7-410F-B876-BBE8C018AD69}" sibTransId="{02DE3563-71EC-4FC3-B52E-7924CD647F67}"/>
    <dgm:cxn modelId="{011DBD0A-E952-451C-8516-EFBE0C09D17D}" type="presParOf" srcId="{C3596CC6-6826-4478-898A-87387B8DC66C}" destId="{58533D2C-4896-40D1-9E37-65B751B7DBEF}" srcOrd="0" destOrd="0" presId="urn:microsoft.com/office/officeart/2005/8/layout/pList1"/>
    <dgm:cxn modelId="{F18DFF84-BE80-4CD2-9DC4-3E7F9D5541D7}" type="presParOf" srcId="{58533D2C-4896-40D1-9E37-65B751B7DBEF}" destId="{775CFDEB-03A7-4D35-A06C-5BB8DDB9357B}" srcOrd="0" destOrd="0" presId="urn:microsoft.com/office/officeart/2005/8/layout/pList1"/>
    <dgm:cxn modelId="{E14D0801-476C-40DE-9E94-6320B6D80B57}" type="presParOf" srcId="{58533D2C-4896-40D1-9E37-65B751B7DBEF}" destId="{4FCE6446-AB2C-417F-BDE4-B1D438347A6E}" srcOrd="1" destOrd="0" presId="urn:microsoft.com/office/officeart/2005/8/layout/pList1"/>
    <dgm:cxn modelId="{CB7FF3A5-AD17-40F0-A682-CA8D3C55A543}" type="presParOf" srcId="{C3596CC6-6826-4478-898A-87387B8DC66C}" destId="{052DC34C-9A42-40B5-9D40-4A840A1DAE02}" srcOrd="1" destOrd="0" presId="urn:microsoft.com/office/officeart/2005/8/layout/pList1"/>
    <dgm:cxn modelId="{3E2C8AC3-0F05-4B40-B606-A932986B0F56}" type="presParOf" srcId="{C3596CC6-6826-4478-898A-87387B8DC66C}" destId="{B1AA8C93-EBF4-4F64-85B5-9506AF02EB10}" srcOrd="2" destOrd="0" presId="urn:microsoft.com/office/officeart/2005/8/layout/pList1"/>
    <dgm:cxn modelId="{A2B56F79-1767-4240-A2E3-F4C281BD8CA5}" type="presParOf" srcId="{B1AA8C93-EBF4-4F64-85B5-9506AF02EB10}" destId="{F820469A-0153-4EC9-9D9C-C47C2FEAD232}" srcOrd="0" destOrd="0" presId="urn:microsoft.com/office/officeart/2005/8/layout/pList1"/>
    <dgm:cxn modelId="{29660C6C-146D-4E2C-B60D-A70146835B9B}" type="presParOf" srcId="{B1AA8C93-EBF4-4F64-85B5-9506AF02EB10}" destId="{7C8BBA73-AA86-445E-B95B-4828139DE435}" srcOrd="1" destOrd="0" presId="urn:microsoft.com/office/officeart/2005/8/layout/pList1"/>
    <dgm:cxn modelId="{4AE4DCE5-D11E-4336-A923-F17EABEA0284}" type="presParOf" srcId="{C3596CC6-6826-4478-898A-87387B8DC66C}" destId="{326FA8A6-7BF3-4A5C-BEBC-583BE6C62BB7}" srcOrd="3" destOrd="0" presId="urn:microsoft.com/office/officeart/2005/8/layout/pList1"/>
    <dgm:cxn modelId="{E73D26DB-B4C6-4B5C-932F-92017E095A79}" type="presParOf" srcId="{C3596CC6-6826-4478-898A-87387B8DC66C}" destId="{99288D48-BD48-47DF-9FFB-FD8DCEED87B9}" srcOrd="4" destOrd="0" presId="urn:microsoft.com/office/officeart/2005/8/layout/pList1"/>
    <dgm:cxn modelId="{67A247FC-0CF4-49E2-A6AE-55B5F85C6A1F}" type="presParOf" srcId="{99288D48-BD48-47DF-9FFB-FD8DCEED87B9}" destId="{12BC6729-41BF-4FD7-8A47-5A93F757539F}" srcOrd="0" destOrd="0" presId="urn:microsoft.com/office/officeart/2005/8/layout/pList1"/>
    <dgm:cxn modelId="{7B41D25A-211D-4895-928E-A25536822CF7}" type="presParOf" srcId="{99288D48-BD48-47DF-9FFB-FD8DCEED87B9}" destId="{E897B16E-B908-4565-842F-9B5B3A08F2D9}" srcOrd="1" destOrd="0" presId="urn:microsoft.com/office/officeart/2005/8/layout/pList1"/>
    <dgm:cxn modelId="{8333192D-1480-4D7E-B406-6559D7A2F5B6}" type="presParOf" srcId="{C3596CC6-6826-4478-898A-87387B8DC66C}" destId="{E4761BD4-19CE-459F-ADF7-008CD47A7971}" srcOrd="5" destOrd="0" presId="urn:microsoft.com/office/officeart/2005/8/layout/pList1"/>
    <dgm:cxn modelId="{10D6B36D-45F4-4826-ABE5-EDCC8AFB39B3}" type="presParOf" srcId="{C3596CC6-6826-4478-898A-87387B8DC66C}" destId="{EA18E9D7-04C3-42B5-A346-E8D38AD47197}" srcOrd="6" destOrd="0" presId="urn:microsoft.com/office/officeart/2005/8/layout/pList1"/>
    <dgm:cxn modelId="{715944C3-7F71-4755-AF0A-20FE6A18304E}" type="presParOf" srcId="{EA18E9D7-04C3-42B5-A346-E8D38AD47197}" destId="{BAFB4AC0-98EC-475A-9677-16F2A4A0BA20}" srcOrd="0" destOrd="0" presId="urn:microsoft.com/office/officeart/2005/8/layout/pList1"/>
    <dgm:cxn modelId="{689BAEEB-6DA1-4A76-A662-F72215324D80}" type="presParOf" srcId="{EA18E9D7-04C3-42B5-A346-E8D38AD47197}" destId="{6311522E-79A6-491D-87FA-69C4CAFC2149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04F11F1-B8EE-41E9-9533-A4CB1C6C6C53}" type="doc">
      <dgm:prSet loTypeId="urn:microsoft.com/office/officeart/2008/layout/PictureStrips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th-TH"/>
        </a:p>
      </dgm:t>
    </dgm:pt>
    <dgm:pt modelId="{82D4B969-DDC3-41D2-B2F0-3C7D42F80E86}">
      <dgm:prSet phldrT="[Text]"/>
      <dgm:spPr/>
      <dgm:t>
        <a:bodyPr/>
        <a:lstStyle/>
        <a:p>
          <a:r>
            <a:rPr lang="th-TH" dirty="0">
              <a:solidFill>
                <a:schemeClr val="tx1"/>
              </a:solidFill>
            </a:rPr>
            <a:t>คำศัพท์พื้นฐานและความหมายทางการศึกษา</a:t>
          </a:r>
        </a:p>
      </dgm:t>
    </dgm:pt>
    <dgm:pt modelId="{2456FE38-6087-4C77-9CD7-36EEDF6E57E9}" type="parTrans" cxnId="{52720F03-F2D7-4DDA-8ED8-C365647BFEC2}">
      <dgm:prSet/>
      <dgm:spPr/>
      <dgm:t>
        <a:bodyPr/>
        <a:lstStyle/>
        <a:p>
          <a:endParaRPr lang="th-TH"/>
        </a:p>
      </dgm:t>
    </dgm:pt>
    <dgm:pt modelId="{0253686C-ECFB-4C73-9318-0209E7A24F3F}" type="sibTrans" cxnId="{52720F03-F2D7-4DDA-8ED8-C365647BFEC2}">
      <dgm:prSet/>
      <dgm:spPr/>
      <dgm:t>
        <a:bodyPr/>
        <a:lstStyle/>
        <a:p>
          <a:endParaRPr lang="th-TH"/>
        </a:p>
      </dgm:t>
    </dgm:pt>
    <dgm:pt modelId="{C11A5B46-26B4-4F5D-897D-E1965401F475}">
      <dgm:prSet phldrT="[Text]"/>
      <dgm:spPr/>
      <dgm:t>
        <a:bodyPr/>
        <a:lstStyle/>
        <a:p>
          <a:r>
            <a:rPr lang="th-TH" dirty="0"/>
            <a:t>จุดมุ่งหมายของการวัดและประเมินผล</a:t>
          </a:r>
        </a:p>
      </dgm:t>
    </dgm:pt>
    <dgm:pt modelId="{E801DC1A-3D70-4384-B7E5-7FE9D7285B9E}" type="parTrans" cxnId="{BE21F410-8F9B-4209-B173-37178B173FBD}">
      <dgm:prSet/>
      <dgm:spPr/>
      <dgm:t>
        <a:bodyPr/>
        <a:lstStyle/>
        <a:p>
          <a:endParaRPr lang="th-TH"/>
        </a:p>
      </dgm:t>
    </dgm:pt>
    <dgm:pt modelId="{824AA5DF-AB9E-4C64-9DBB-D883A3E1BA90}" type="sibTrans" cxnId="{BE21F410-8F9B-4209-B173-37178B173FBD}">
      <dgm:prSet/>
      <dgm:spPr/>
      <dgm:t>
        <a:bodyPr/>
        <a:lstStyle/>
        <a:p>
          <a:endParaRPr lang="th-TH"/>
        </a:p>
      </dgm:t>
    </dgm:pt>
    <dgm:pt modelId="{4C0C6B31-B3DC-4549-95C4-5F3DE48A2D3B}">
      <dgm:prSet phldrT="[Text]"/>
      <dgm:spPr/>
      <dgm:t>
        <a:bodyPr/>
        <a:lstStyle/>
        <a:p>
          <a:r>
            <a:rPr lang="th-TH" dirty="0"/>
            <a:t>ประโยชน์ของการวัดผลการศึกษา</a:t>
          </a:r>
        </a:p>
      </dgm:t>
    </dgm:pt>
    <dgm:pt modelId="{76618752-6F1D-4591-8E3F-3A982DEAEE3C}" type="parTrans" cxnId="{EA367EC8-27E9-45BF-844F-B0440D138345}">
      <dgm:prSet/>
      <dgm:spPr/>
      <dgm:t>
        <a:bodyPr/>
        <a:lstStyle/>
        <a:p>
          <a:endParaRPr lang="th-TH"/>
        </a:p>
      </dgm:t>
    </dgm:pt>
    <dgm:pt modelId="{BDB5FE8D-A01C-4B7D-9136-7348DBAA3CCC}" type="sibTrans" cxnId="{EA367EC8-27E9-45BF-844F-B0440D138345}">
      <dgm:prSet/>
      <dgm:spPr/>
      <dgm:t>
        <a:bodyPr/>
        <a:lstStyle/>
        <a:p>
          <a:endParaRPr lang="th-TH"/>
        </a:p>
      </dgm:t>
    </dgm:pt>
    <dgm:pt modelId="{21B06C9D-F8CE-48C6-94D1-1C862FB7BFA1}">
      <dgm:prSet phldrT="[Text]"/>
      <dgm:spPr/>
      <dgm:t>
        <a:bodyPr/>
        <a:lstStyle/>
        <a:p>
          <a:r>
            <a:rPr lang="th-TH" dirty="0">
              <a:solidFill>
                <a:srgbClr val="FF0000"/>
              </a:solidFill>
            </a:rPr>
            <a:t>ธรรมชาติของการวัดผลการศึกษา</a:t>
          </a:r>
        </a:p>
      </dgm:t>
    </dgm:pt>
    <dgm:pt modelId="{3ED28A54-F24A-4F22-A6B0-B80AFAC7B8A0}" type="parTrans" cxnId="{32852094-4C11-4358-917F-210855797650}">
      <dgm:prSet/>
      <dgm:spPr/>
      <dgm:t>
        <a:bodyPr/>
        <a:lstStyle/>
        <a:p>
          <a:endParaRPr lang="th-TH"/>
        </a:p>
      </dgm:t>
    </dgm:pt>
    <dgm:pt modelId="{6C92299F-8826-4BBB-A55D-1D55F47B74DC}" type="sibTrans" cxnId="{32852094-4C11-4358-917F-210855797650}">
      <dgm:prSet/>
      <dgm:spPr/>
      <dgm:t>
        <a:bodyPr/>
        <a:lstStyle/>
        <a:p>
          <a:endParaRPr lang="th-TH"/>
        </a:p>
      </dgm:t>
    </dgm:pt>
    <dgm:pt modelId="{D8F3E9D1-4C7E-4C37-9DB7-400013C1CFBF}">
      <dgm:prSet phldrT="[Text]"/>
      <dgm:spPr/>
      <dgm:t>
        <a:bodyPr/>
        <a:lstStyle/>
        <a:p>
          <a:r>
            <a:rPr lang="th-TH" dirty="0"/>
            <a:t>มาตรการวัด</a:t>
          </a:r>
        </a:p>
      </dgm:t>
    </dgm:pt>
    <dgm:pt modelId="{68240D8F-DC18-453C-8119-49116C794727}" type="parTrans" cxnId="{2060B899-0CD9-40F2-9796-1F969C088502}">
      <dgm:prSet/>
      <dgm:spPr/>
      <dgm:t>
        <a:bodyPr/>
        <a:lstStyle/>
        <a:p>
          <a:endParaRPr lang="th-TH"/>
        </a:p>
      </dgm:t>
    </dgm:pt>
    <dgm:pt modelId="{E3B1C0B5-263A-43D6-B101-C31D4A1D3D99}" type="sibTrans" cxnId="{2060B899-0CD9-40F2-9796-1F969C088502}">
      <dgm:prSet/>
      <dgm:spPr/>
      <dgm:t>
        <a:bodyPr/>
        <a:lstStyle/>
        <a:p>
          <a:endParaRPr lang="th-TH"/>
        </a:p>
      </dgm:t>
    </dgm:pt>
    <dgm:pt modelId="{D70127B1-9E57-4D60-8993-174E1C79AD74}">
      <dgm:prSet phldrT="[Text]"/>
      <dgm:spPr/>
      <dgm:t>
        <a:bodyPr/>
        <a:lstStyle/>
        <a:p>
          <a:r>
            <a:rPr lang="th-TH" dirty="0"/>
            <a:t>ข้อคำนึงเกี่ยวกับการวัดผลการศึกษา</a:t>
          </a:r>
        </a:p>
      </dgm:t>
    </dgm:pt>
    <dgm:pt modelId="{F92D2367-905E-4F35-855B-CC4D4841319D}" type="parTrans" cxnId="{34C3C337-CA4E-41B6-B28B-73ECCF486AC1}">
      <dgm:prSet/>
      <dgm:spPr/>
      <dgm:t>
        <a:bodyPr/>
        <a:lstStyle/>
        <a:p>
          <a:endParaRPr lang="th-TH"/>
        </a:p>
      </dgm:t>
    </dgm:pt>
    <dgm:pt modelId="{BCFB39A6-66B3-48FB-BB90-4A9E96ECCB42}" type="sibTrans" cxnId="{34C3C337-CA4E-41B6-B28B-73ECCF486AC1}">
      <dgm:prSet/>
      <dgm:spPr/>
      <dgm:t>
        <a:bodyPr/>
        <a:lstStyle/>
        <a:p>
          <a:endParaRPr lang="th-TH"/>
        </a:p>
      </dgm:t>
    </dgm:pt>
    <dgm:pt modelId="{486A07DB-92C7-4042-ADBF-354D97751476}" type="pres">
      <dgm:prSet presAssocID="{A04F11F1-B8EE-41E9-9533-A4CB1C6C6C53}" presName="Name0" presStyleCnt="0">
        <dgm:presLayoutVars>
          <dgm:dir/>
          <dgm:resizeHandles val="exact"/>
        </dgm:presLayoutVars>
      </dgm:prSet>
      <dgm:spPr/>
    </dgm:pt>
    <dgm:pt modelId="{592F7F49-0711-43C4-A8BD-70E063A29085}" type="pres">
      <dgm:prSet presAssocID="{82D4B969-DDC3-41D2-B2F0-3C7D42F80E86}" presName="composite" presStyleCnt="0"/>
      <dgm:spPr/>
    </dgm:pt>
    <dgm:pt modelId="{BF68BFB5-4E24-4BAA-8073-189517E7EF51}" type="pres">
      <dgm:prSet presAssocID="{82D4B969-DDC3-41D2-B2F0-3C7D42F80E86}" presName="rect1" presStyleLbl="trAlignAcc1" presStyleIdx="0" presStyleCnt="6">
        <dgm:presLayoutVars>
          <dgm:bulletEnabled val="1"/>
        </dgm:presLayoutVars>
      </dgm:prSet>
      <dgm:spPr/>
    </dgm:pt>
    <dgm:pt modelId="{1E4405F9-542D-44A0-AA0C-C71C0E9852F2}" type="pres">
      <dgm:prSet presAssocID="{82D4B969-DDC3-41D2-B2F0-3C7D42F80E86}" presName="rect2" presStyleLbl="fgImgPlace1" presStyleIdx="0" presStyleCnt="6"/>
      <dgm:spPr/>
    </dgm:pt>
    <dgm:pt modelId="{DE2D51D3-FC32-44DB-AB22-08EA5A57539A}" type="pres">
      <dgm:prSet presAssocID="{0253686C-ECFB-4C73-9318-0209E7A24F3F}" presName="sibTrans" presStyleCnt="0"/>
      <dgm:spPr/>
    </dgm:pt>
    <dgm:pt modelId="{37A37B8C-B093-47A5-B693-072BBBE50B0A}" type="pres">
      <dgm:prSet presAssocID="{C11A5B46-26B4-4F5D-897D-E1965401F475}" presName="composite" presStyleCnt="0"/>
      <dgm:spPr/>
    </dgm:pt>
    <dgm:pt modelId="{9611776C-4CDA-4782-829A-FD1EDC5C24DE}" type="pres">
      <dgm:prSet presAssocID="{C11A5B46-26B4-4F5D-897D-E1965401F475}" presName="rect1" presStyleLbl="trAlignAcc1" presStyleIdx="1" presStyleCnt="6">
        <dgm:presLayoutVars>
          <dgm:bulletEnabled val="1"/>
        </dgm:presLayoutVars>
      </dgm:prSet>
      <dgm:spPr/>
    </dgm:pt>
    <dgm:pt modelId="{91BB5F8C-6317-4F76-9E0B-098D7D1C00B6}" type="pres">
      <dgm:prSet presAssocID="{C11A5B46-26B4-4F5D-897D-E1965401F475}" presName="rect2" presStyleLbl="fgImgPlace1" presStyleIdx="1" presStyleCnt="6"/>
      <dgm:spPr/>
    </dgm:pt>
    <dgm:pt modelId="{68AE2D23-849B-49BE-AEF9-2615B726D215}" type="pres">
      <dgm:prSet presAssocID="{824AA5DF-AB9E-4C64-9DBB-D883A3E1BA90}" presName="sibTrans" presStyleCnt="0"/>
      <dgm:spPr/>
    </dgm:pt>
    <dgm:pt modelId="{5FB5A3F0-0067-4541-90DF-5607CB2B55D5}" type="pres">
      <dgm:prSet presAssocID="{4C0C6B31-B3DC-4549-95C4-5F3DE48A2D3B}" presName="composite" presStyleCnt="0"/>
      <dgm:spPr/>
    </dgm:pt>
    <dgm:pt modelId="{6E5502EF-76FA-4ED3-949F-A68A90E4CD6F}" type="pres">
      <dgm:prSet presAssocID="{4C0C6B31-B3DC-4549-95C4-5F3DE48A2D3B}" presName="rect1" presStyleLbl="trAlignAcc1" presStyleIdx="2" presStyleCnt="6">
        <dgm:presLayoutVars>
          <dgm:bulletEnabled val="1"/>
        </dgm:presLayoutVars>
      </dgm:prSet>
      <dgm:spPr/>
    </dgm:pt>
    <dgm:pt modelId="{0B3AA42B-3934-4102-981B-903EF7A1DD11}" type="pres">
      <dgm:prSet presAssocID="{4C0C6B31-B3DC-4549-95C4-5F3DE48A2D3B}" presName="rect2" presStyleLbl="fgImgPlace1" presStyleIdx="2" presStyleCnt="6"/>
      <dgm:spPr/>
    </dgm:pt>
    <dgm:pt modelId="{21E8DCAD-BAC9-4E47-8FD2-6F2B0EDAC5F4}" type="pres">
      <dgm:prSet presAssocID="{BDB5FE8D-A01C-4B7D-9136-7348DBAA3CCC}" presName="sibTrans" presStyleCnt="0"/>
      <dgm:spPr/>
    </dgm:pt>
    <dgm:pt modelId="{332F67C9-F58F-45A9-A85A-3D5A12C374EA}" type="pres">
      <dgm:prSet presAssocID="{21B06C9D-F8CE-48C6-94D1-1C862FB7BFA1}" presName="composite" presStyleCnt="0"/>
      <dgm:spPr/>
    </dgm:pt>
    <dgm:pt modelId="{FA4A45B0-5B4F-4558-8354-7E60407F6206}" type="pres">
      <dgm:prSet presAssocID="{21B06C9D-F8CE-48C6-94D1-1C862FB7BFA1}" presName="rect1" presStyleLbl="trAlignAcc1" presStyleIdx="3" presStyleCnt="6">
        <dgm:presLayoutVars>
          <dgm:bulletEnabled val="1"/>
        </dgm:presLayoutVars>
      </dgm:prSet>
      <dgm:spPr/>
    </dgm:pt>
    <dgm:pt modelId="{0B9561BA-3C6E-4A85-AC75-B8C9733F1627}" type="pres">
      <dgm:prSet presAssocID="{21B06C9D-F8CE-48C6-94D1-1C862FB7BFA1}" presName="rect2" presStyleLbl="fgImgPlace1" presStyleIdx="3" presStyleCnt="6"/>
      <dgm:spPr/>
    </dgm:pt>
    <dgm:pt modelId="{3A9D422D-BA64-47C7-8EB5-37CF64DC2303}" type="pres">
      <dgm:prSet presAssocID="{6C92299F-8826-4BBB-A55D-1D55F47B74DC}" presName="sibTrans" presStyleCnt="0"/>
      <dgm:spPr/>
    </dgm:pt>
    <dgm:pt modelId="{612222B5-503B-49CC-A9C3-EF8AD7BCF478}" type="pres">
      <dgm:prSet presAssocID="{D8F3E9D1-4C7E-4C37-9DB7-400013C1CFBF}" presName="composite" presStyleCnt="0"/>
      <dgm:spPr/>
    </dgm:pt>
    <dgm:pt modelId="{12256C69-F01F-48A5-AD75-76B605C8447A}" type="pres">
      <dgm:prSet presAssocID="{D8F3E9D1-4C7E-4C37-9DB7-400013C1CFBF}" presName="rect1" presStyleLbl="trAlignAcc1" presStyleIdx="4" presStyleCnt="6">
        <dgm:presLayoutVars>
          <dgm:bulletEnabled val="1"/>
        </dgm:presLayoutVars>
      </dgm:prSet>
      <dgm:spPr/>
    </dgm:pt>
    <dgm:pt modelId="{3B9E91ED-EF34-4444-8170-E867FE0E3218}" type="pres">
      <dgm:prSet presAssocID="{D8F3E9D1-4C7E-4C37-9DB7-400013C1CFBF}" presName="rect2" presStyleLbl="fgImgPlace1" presStyleIdx="4" presStyleCnt="6"/>
      <dgm:spPr/>
    </dgm:pt>
    <dgm:pt modelId="{CB238855-B375-4DBC-A84F-81CD4B461AE3}" type="pres">
      <dgm:prSet presAssocID="{E3B1C0B5-263A-43D6-B101-C31D4A1D3D99}" presName="sibTrans" presStyleCnt="0"/>
      <dgm:spPr/>
    </dgm:pt>
    <dgm:pt modelId="{635ED3E4-B1A2-4CAA-B410-D3E969E07BD7}" type="pres">
      <dgm:prSet presAssocID="{D70127B1-9E57-4D60-8993-174E1C79AD74}" presName="composite" presStyleCnt="0"/>
      <dgm:spPr/>
    </dgm:pt>
    <dgm:pt modelId="{C2CA300F-1C95-423B-88D4-0CDDAACD394B}" type="pres">
      <dgm:prSet presAssocID="{D70127B1-9E57-4D60-8993-174E1C79AD74}" presName="rect1" presStyleLbl="trAlignAcc1" presStyleIdx="5" presStyleCnt="6">
        <dgm:presLayoutVars>
          <dgm:bulletEnabled val="1"/>
        </dgm:presLayoutVars>
      </dgm:prSet>
      <dgm:spPr/>
    </dgm:pt>
    <dgm:pt modelId="{51BCF495-B0D5-4C3B-9362-2ADE26B4E42B}" type="pres">
      <dgm:prSet presAssocID="{D70127B1-9E57-4D60-8993-174E1C79AD74}" presName="rect2" presStyleLbl="fgImgPlace1" presStyleIdx="5" presStyleCnt="6"/>
      <dgm:spPr/>
    </dgm:pt>
  </dgm:ptLst>
  <dgm:cxnLst>
    <dgm:cxn modelId="{74A07301-F824-40A9-A0A9-288A2F931A2B}" type="presOf" srcId="{4C0C6B31-B3DC-4549-95C4-5F3DE48A2D3B}" destId="{6E5502EF-76FA-4ED3-949F-A68A90E4CD6F}" srcOrd="0" destOrd="0" presId="urn:microsoft.com/office/officeart/2008/layout/PictureStrips"/>
    <dgm:cxn modelId="{52720F03-F2D7-4DDA-8ED8-C365647BFEC2}" srcId="{A04F11F1-B8EE-41E9-9533-A4CB1C6C6C53}" destId="{82D4B969-DDC3-41D2-B2F0-3C7D42F80E86}" srcOrd="0" destOrd="0" parTransId="{2456FE38-6087-4C77-9CD7-36EEDF6E57E9}" sibTransId="{0253686C-ECFB-4C73-9318-0209E7A24F3F}"/>
    <dgm:cxn modelId="{BE21F410-8F9B-4209-B173-37178B173FBD}" srcId="{A04F11F1-B8EE-41E9-9533-A4CB1C6C6C53}" destId="{C11A5B46-26B4-4F5D-897D-E1965401F475}" srcOrd="1" destOrd="0" parTransId="{E801DC1A-3D70-4384-B7E5-7FE9D7285B9E}" sibTransId="{824AA5DF-AB9E-4C64-9DBB-D883A3E1BA90}"/>
    <dgm:cxn modelId="{84ED6822-FAE8-4961-8396-C94DE1827C53}" type="presOf" srcId="{D70127B1-9E57-4D60-8993-174E1C79AD74}" destId="{C2CA300F-1C95-423B-88D4-0CDDAACD394B}" srcOrd="0" destOrd="0" presId="urn:microsoft.com/office/officeart/2008/layout/PictureStrips"/>
    <dgm:cxn modelId="{4E67FF2A-BAA7-45C7-91F6-F90CD6A2E5FF}" type="presOf" srcId="{21B06C9D-F8CE-48C6-94D1-1C862FB7BFA1}" destId="{FA4A45B0-5B4F-4558-8354-7E60407F6206}" srcOrd="0" destOrd="0" presId="urn:microsoft.com/office/officeart/2008/layout/PictureStrips"/>
    <dgm:cxn modelId="{F6DE2C37-CF99-4AA5-8F60-D6DFA3D09595}" type="presOf" srcId="{D8F3E9D1-4C7E-4C37-9DB7-400013C1CFBF}" destId="{12256C69-F01F-48A5-AD75-76B605C8447A}" srcOrd="0" destOrd="0" presId="urn:microsoft.com/office/officeart/2008/layout/PictureStrips"/>
    <dgm:cxn modelId="{34C3C337-CA4E-41B6-B28B-73ECCF486AC1}" srcId="{A04F11F1-B8EE-41E9-9533-A4CB1C6C6C53}" destId="{D70127B1-9E57-4D60-8993-174E1C79AD74}" srcOrd="5" destOrd="0" parTransId="{F92D2367-905E-4F35-855B-CC4D4841319D}" sibTransId="{BCFB39A6-66B3-48FB-BB90-4A9E96ECCB42}"/>
    <dgm:cxn modelId="{32852094-4C11-4358-917F-210855797650}" srcId="{A04F11F1-B8EE-41E9-9533-A4CB1C6C6C53}" destId="{21B06C9D-F8CE-48C6-94D1-1C862FB7BFA1}" srcOrd="3" destOrd="0" parTransId="{3ED28A54-F24A-4F22-A6B0-B80AFAC7B8A0}" sibTransId="{6C92299F-8826-4BBB-A55D-1D55F47B74DC}"/>
    <dgm:cxn modelId="{2060B899-0CD9-40F2-9796-1F969C088502}" srcId="{A04F11F1-B8EE-41E9-9533-A4CB1C6C6C53}" destId="{D8F3E9D1-4C7E-4C37-9DB7-400013C1CFBF}" srcOrd="4" destOrd="0" parTransId="{68240D8F-DC18-453C-8119-49116C794727}" sibTransId="{E3B1C0B5-263A-43D6-B101-C31D4A1D3D99}"/>
    <dgm:cxn modelId="{DC275EAE-3CC6-4D3A-82A4-7DA3CB570A76}" type="presOf" srcId="{A04F11F1-B8EE-41E9-9533-A4CB1C6C6C53}" destId="{486A07DB-92C7-4042-ADBF-354D97751476}" srcOrd="0" destOrd="0" presId="urn:microsoft.com/office/officeart/2008/layout/PictureStrips"/>
    <dgm:cxn modelId="{E33371B7-E261-4B02-B047-DA833ED04FD8}" type="presOf" srcId="{82D4B969-DDC3-41D2-B2F0-3C7D42F80E86}" destId="{BF68BFB5-4E24-4BAA-8073-189517E7EF51}" srcOrd="0" destOrd="0" presId="urn:microsoft.com/office/officeart/2008/layout/PictureStrips"/>
    <dgm:cxn modelId="{EA367EC8-27E9-45BF-844F-B0440D138345}" srcId="{A04F11F1-B8EE-41E9-9533-A4CB1C6C6C53}" destId="{4C0C6B31-B3DC-4549-95C4-5F3DE48A2D3B}" srcOrd="2" destOrd="0" parTransId="{76618752-6F1D-4591-8E3F-3A982DEAEE3C}" sibTransId="{BDB5FE8D-A01C-4B7D-9136-7348DBAA3CCC}"/>
    <dgm:cxn modelId="{F27D7AE7-88E7-4C2E-BAEA-5506505D3FEB}" type="presOf" srcId="{C11A5B46-26B4-4F5D-897D-E1965401F475}" destId="{9611776C-4CDA-4782-829A-FD1EDC5C24DE}" srcOrd="0" destOrd="0" presId="urn:microsoft.com/office/officeart/2008/layout/PictureStrips"/>
    <dgm:cxn modelId="{C6BD8A27-3294-4704-8C83-E2250713CAF5}" type="presParOf" srcId="{486A07DB-92C7-4042-ADBF-354D97751476}" destId="{592F7F49-0711-43C4-A8BD-70E063A29085}" srcOrd="0" destOrd="0" presId="urn:microsoft.com/office/officeart/2008/layout/PictureStrips"/>
    <dgm:cxn modelId="{1929E581-E202-4C76-9F66-5838ACBF85C2}" type="presParOf" srcId="{592F7F49-0711-43C4-A8BD-70E063A29085}" destId="{BF68BFB5-4E24-4BAA-8073-189517E7EF51}" srcOrd="0" destOrd="0" presId="urn:microsoft.com/office/officeart/2008/layout/PictureStrips"/>
    <dgm:cxn modelId="{E8F9A628-EAD9-4840-BE8E-034A6AA7D1DC}" type="presParOf" srcId="{592F7F49-0711-43C4-A8BD-70E063A29085}" destId="{1E4405F9-542D-44A0-AA0C-C71C0E9852F2}" srcOrd="1" destOrd="0" presId="urn:microsoft.com/office/officeart/2008/layout/PictureStrips"/>
    <dgm:cxn modelId="{6E297E65-6B5B-46D9-81B8-6056CE84ACBB}" type="presParOf" srcId="{486A07DB-92C7-4042-ADBF-354D97751476}" destId="{DE2D51D3-FC32-44DB-AB22-08EA5A57539A}" srcOrd="1" destOrd="0" presId="urn:microsoft.com/office/officeart/2008/layout/PictureStrips"/>
    <dgm:cxn modelId="{4269C2F8-8BF4-46E3-BE9C-C96C92073BDF}" type="presParOf" srcId="{486A07DB-92C7-4042-ADBF-354D97751476}" destId="{37A37B8C-B093-47A5-B693-072BBBE50B0A}" srcOrd="2" destOrd="0" presId="urn:microsoft.com/office/officeart/2008/layout/PictureStrips"/>
    <dgm:cxn modelId="{DB19D611-FCF7-4302-AD74-9D893A1BFE2E}" type="presParOf" srcId="{37A37B8C-B093-47A5-B693-072BBBE50B0A}" destId="{9611776C-4CDA-4782-829A-FD1EDC5C24DE}" srcOrd="0" destOrd="0" presId="urn:microsoft.com/office/officeart/2008/layout/PictureStrips"/>
    <dgm:cxn modelId="{D49A5CA3-4AE3-40FE-9EB1-B61AA261BD9E}" type="presParOf" srcId="{37A37B8C-B093-47A5-B693-072BBBE50B0A}" destId="{91BB5F8C-6317-4F76-9E0B-098D7D1C00B6}" srcOrd="1" destOrd="0" presId="urn:microsoft.com/office/officeart/2008/layout/PictureStrips"/>
    <dgm:cxn modelId="{F6782D63-2C7A-40CC-81CE-2456D4DA74C1}" type="presParOf" srcId="{486A07DB-92C7-4042-ADBF-354D97751476}" destId="{68AE2D23-849B-49BE-AEF9-2615B726D215}" srcOrd="3" destOrd="0" presId="urn:microsoft.com/office/officeart/2008/layout/PictureStrips"/>
    <dgm:cxn modelId="{1AFB4B28-9B5E-49BC-8A15-B8B76CA2B9E5}" type="presParOf" srcId="{486A07DB-92C7-4042-ADBF-354D97751476}" destId="{5FB5A3F0-0067-4541-90DF-5607CB2B55D5}" srcOrd="4" destOrd="0" presId="urn:microsoft.com/office/officeart/2008/layout/PictureStrips"/>
    <dgm:cxn modelId="{3042AABC-E48E-4C3C-B102-3F16CE892B33}" type="presParOf" srcId="{5FB5A3F0-0067-4541-90DF-5607CB2B55D5}" destId="{6E5502EF-76FA-4ED3-949F-A68A90E4CD6F}" srcOrd="0" destOrd="0" presId="urn:microsoft.com/office/officeart/2008/layout/PictureStrips"/>
    <dgm:cxn modelId="{756A912D-000D-40C2-8300-174AB17FE365}" type="presParOf" srcId="{5FB5A3F0-0067-4541-90DF-5607CB2B55D5}" destId="{0B3AA42B-3934-4102-981B-903EF7A1DD11}" srcOrd="1" destOrd="0" presId="urn:microsoft.com/office/officeart/2008/layout/PictureStrips"/>
    <dgm:cxn modelId="{D5C557F1-6421-4E0C-9B73-FA52A2755F0F}" type="presParOf" srcId="{486A07DB-92C7-4042-ADBF-354D97751476}" destId="{21E8DCAD-BAC9-4E47-8FD2-6F2B0EDAC5F4}" srcOrd="5" destOrd="0" presId="urn:microsoft.com/office/officeart/2008/layout/PictureStrips"/>
    <dgm:cxn modelId="{881FF1C5-36C9-4731-8E3A-CA6E55CD8C08}" type="presParOf" srcId="{486A07DB-92C7-4042-ADBF-354D97751476}" destId="{332F67C9-F58F-45A9-A85A-3D5A12C374EA}" srcOrd="6" destOrd="0" presId="urn:microsoft.com/office/officeart/2008/layout/PictureStrips"/>
    <dgm:cxn modelId="{6CA7CDC6-2498-44B1-9AAA-0B684367CC04}" type="presParOf" srcId="{332F67C9-F58F-45A9-A85A-3D5A12C374EA}" destId="{FA4A45B0-5B4F-4558-8354-7E60407F6206}" srcOrd="0" destOrd="0" presId="urn:microsoft.com/office/officeart/2008/layout/PictureStrips"/>
    <dgm:cxn modelId="{6B695FD7-A6F4-4661-8B5D-F1B83DC30B76}" type="presParOf" srcId="{332F67C9-F58F-45A9-A85A-3D5A12C374EA}" destId="{0B9561BA-3C6E-4A85-AC75-B8C9733F1627}" srcOrd="1" destOrd="0" presId="urn:microsoft.com/office/officeart/2008/layout/PictureStrips"/>
    <dgm:cxn modelId="{375B0F20-4E88-482F-A690-8EB03E51F300}" type="presParOf" srcId="{486A07DB-92C7-4042-ADBF-354D97751476}" destId="{3A9D422D-BA64-47C7-8EB5-37CF64DC2303}" srcOrd="7" destOrd="0" presId="urn:microsoft.com/office/officeart/2008/layout/PictureStrips"/>
    <dgm:cxn modelId="{26D1CE07-B2FA-4C05-AC40-E4F53EC3D4D4}" type="presParOf" srcId="{486A07DB-92C7-4042-ADBF-354D97751476}" destId="{612222B5-503B-49CC-A9C3-EF8AD7BCF478}" srcOrd="8" destOrd="0" presId="urn:microsoft.com/office/officeart/2008/layout/PictureStrips"/>
    <dgm:cxn modelId="{A936BB1A-6AC6-4936-9B9E-D34BD474C277}" type="presParOf" srcId="{612222B5-503B-49CC-A9C3-EF8AD7BCF478}" destId="{12256C69-F01F-48A5-AD75-76B605C8447A}" srcOrd="0" destOrd="0" presId="urn:microsoft.com/office/officeart/2008/layout/PictureStrips"/>
    <dgm:cxn modelId="{F7362A5E-090F-4F6F-B8D4-E3227AEE8623}" type="presParOf" srcId="{612222B5-503B-49CC-A9C3-EF8AD7BCF478}" destId="{3B9E91ED-EF34-4444-8170-E867FE0E3218}" srcOrd="1" destOrd="0" presId="urn:microsoft.com/office/officeart/2008/layout/PictureStrips"/>
    <dgm:cxn modelId="{56AD5E9B-BDE8-47CB-8DDC-5DA186190DA9}" type="presParOf" srcId="{486A07DB-92C7-4042-ADBF-354D97751476}" destId="{CB238855-B375-4DBC-A84F-81CD4B461AE3}" srcOrd="9" destOrd="0" presId="urn:microsoft.com/office/officeart/2008/layout/PictureStrips"/>
    <dgm:cxn modelId="{4EC31A0F-56F2-4BD2-9420-724249B03EFE}" type="presParOf" srcId="{486A07DB-92C7-4042-ADBF-354D97751476}" destId="{635ED3E4-B1A2-4CAA-B410-D3E969E07BD7}" srcOrd="10" destOrd="0" presId="urn:microsoft.com/office/officeart/2008/layout/PictureStrips"/>
    <dgm:cxn modelId="{A2264299-CFCD-4B6F-A8F1-7C7152FDAE1A}" type="presParOf" srcId="{635ED3E4-B1A2-4CAA-B410-D3E969E07BD7}" destId="{C2CA300F-1C95-423B-88D4-0CDDAACD394B}" srcOrd="0" destOrd="0" presId="urn:microsoft.com/office/officeart/2008/layout/PictureStrips"/>
    <dgm:cxn modelId="{7516BB5C-C116-475E-9396-7553325DD9B4}" type="presParOf" srcId="{635ED3E4-B1A2-4CAA-B410-D3E969E07BD7}" destId="{51BCF495-B0D5-4C3B-9362-2ADE26B4E42B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383522-2313-4CDC-9076-D8B90E34C57B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1AB5F8-8F29-4B51-BEDB-6D4B1232CD58}">
      <dsp:nvSpPr>
        <dsp:cNvPr id="0" name=""/>
        <dsp:cNvSpPr/>
      </dsp:nvSpPr>
      <dsp:spPr>
        <a:xfrm>
          <a:off x="509717" y="338558"/>
          <a:ext cx="7541700" cy="6775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100" kern="1200" dirty="0"/>
            <a:t>ความรู้เบื้องต้นเกี่ยวกับการวัดผล  และประเมินผลการศึกษา</a:t>
          </a:r>
        </a:p>
      </dsp:txBody>
      <dsp:txXfrm>
        <a:off x="509717" y="338558"/>
        <a:ext cx="7541700" cy="677550"/>
      </dsp:txXfrm>
    </dsp:sp>
    <dsp:sp modelId="{ECF998CE-0B39-4339-9470-1FFA002E7E8A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49EE38-6D65-4D68-8424-CF5C36AC254E}">
      <dsp:nvSpPr>
        <dsp:cNvPr id="0" name=""/>
        <dsp:cNvSpPr/>
      </dsp:nvSpPr>
      <dsp:spPr>
        <a:xfrm>
          <a:off x="995230" y="1354558"/>
          <a:ext cx="7056187" cy="6775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100" kern="1200" dirty="0"/>
            <a:t>เครื่องมือที่ใช้ในการวัดผลการศึกษา</a:t>
          </a:r>
        </a:p>
      </dsp:txBody>
      <dsp:txXfrm>
        <a:off x="995230" y="1354558"/>
        <a:ext cx="7056187" cy="677550"/>
      </dsp:txXfrm>
    </dsp:sp>
    <dsp:sp modelId="{4DE8F772-B5AD-4FF5-ADE1-43DEC94AFA48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2A87E7-3158-4B08-84F8-45A66781A54E}">
      <dsp:nvSpPr>
        <dsp:cNvPr id="0" name=""/>
        <dsp:cNvSpPr/>
      </dsp:nvSpPr>
      <dsp:spPr>
        <a:xfrm>
          <a:off x="1144243" y="2370558"/>
          <a:ext cx="6907174" cy="6775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100" kern="1200" dirty="0"/>
            <a:t>การหาคุณภาพเครื่องมือการวัดผลการศึกษา</a:t>
          </a:r>
        </a:p>
      </dsp:txBody>
      <dsp:txXfrm>
        <a:off x="1144243" y="2370558"/>
        <a:ext cx="6907174" cy="677550"/>
      </dsp:txXfrm>
    </dsp:sp>
    <dsp:sp modelId="{AFBBCB7E-7FF6-460C-B46C-52B2E71E4738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0597A7-0316-4242-9101-41E1DD01FC89}">
      <dsp:nvSpPr>
        <dsp:cNvPr id="0" name=""/>
        <dsp:cNvSpPr/>
      </dsp:nvSpPr>
      <dsp:spPr>
        <a:xfrm>
          <a:off x="995230" y="3386558"/>
          <a:ext cx="7056187" cy="6775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100" kern="1200" dirty="0"/>
            <a:t>สถิติพื้นฐานในการวัดและประเมินผล</a:t>
          </a:r>
        </a:p>
      </dsp:txBody>
      <dsp:txXfrm>
        <a:off x="995230" y="3386558"/>
        <a:ext cx="7056187" cy="677550"/>
      </dsp:txXfrm>
    </dsp:sp>
    <dsp:sp modelId="{D066B915-BDCE-40B2-9362-2920226D8897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F333B7-B5FA-4EF1-A80B-62BDA02B499E}">
      <dsp:nvSpPr>
        <dsp:cNvPr id="0" name=""/>
        <dsp:cNvSpPr/>
      </dsp:nvSpPr>
      <dsp:spPr>
        <a:xfrm>
          <a:off x="509717" y="4402558"/>
          <a:ext cx="7541700" cy="6775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100" kern="1200" dirty="0"/>
            <a:t>การนำผลการประเมินผลไปใช้</a:t>
          </a:r>
        </a:p>
      </dsp:txBody>
      <dsp:txXfrm>
        <a:off x="509717" y="4402558"/>
        <a:ext cx="7541700" cy="677550"/>
      </dsp:txXfrm>
    </dsp:sp>
    <dsp:sp modelId="{C387990E-23C8-4B3A-8937-41CACD87A4D7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43B30-1CBB-4381-9CE1-8A342638C100}">
      <dsp:nvSpPr>
        <dsp:cNvPr id="0" name=""/>
        <dsp:cNvSpPr/>
      </dsp:nvSpPr>
      <dsp:spPr>
        <a:xfrm>
          <a:off x="0" y="326453"/>
          <a:ext cx="8128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4BA5F4-D948-4675-850D-810438FFC85D}">
      <dsp:nvSpPr>
        <dsp:cNvPr id="0" name=""/>
        <dsp:cNvSpPr/>
      </dsp:nvSpPr>
      <dsp:spPr>
        <a:xfrm>
          <a:off x="406400" y="31253"/>
          <a:ext cx="5689600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cs typeface="+mj-cs"/>
            </a:rPr>
            <a:t>Incomplete</a:t>
          </a:r>
          <a:endParaRPr lang="th-TH" sz="3200" kern="1200" dirty="0">
            <a:cs typeface="+mj-cs"/>
          </a:endParaRPr>
        </a:p>
      </dsp:txBody>
      <dsp:txXfrm>
        <a:off x="435221" y="60074"/>
        <a:ext cx="5631958" cy="532758"/>
      </dsp:txXfrm>
    </dsp:sp>
    <dsp:sp modelId="{728FB061-D87C-47C9-85D8-13E449AB8DC1}">
      <dsp:nvSpPr>
        <dsp:cNvPr id="0" name=""/>
        <dsp:cNvSpPr/>
      </dsp:nvSpPr>
      <dsp:spPr>
        <a:xfrm>
          <a:off x="0" y="1233654"/>
          <a:ext cx="8128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382A3C-8EBB-4033-B67E-B677406A03AF}">
      <dsp:nvSpPr>
        <dsp:cNvPr id="0" name=""/>
        <dsp:cNvSpPr/>
      </dsp:nvSpPr>
      <dsp:spPr>
        <a:xfrm>
          <a:off x="406400" y="938453"/>
          <a:ext cx="5689600" cy="590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cs typeface="+mj-cs"/>
            </a:rPr>
            <a:t>Indirect</a:t>
          </a:r>
          <a:endParaRPr lang="th-TH" sz="3200" kern="1200" dirty="0">
            <a:cs typeface="+mj-cs"/>
          </a:endParaRPr>
        </a:p>
      </dsp:txBody>
      <dsp:txXfrm>
        <a:off x="435221" y="967274"/>
        <a:ext cx="5631958" cy="532758"/>
      </dsp:txXfrm>
    </dsp:sp>
    <dsp:sp modelId="{91B2B370-46C8-4554-9F7F-7B77C5BABA35}">
      <dsp:nvSpPr>
        <dsp:cNvPr id="0" name=""/>
        <dsp:cNvSpPr/>
      </dsp:nvSpPr>
      <dsp:spPr>
        <a:xfrm>
          <a:off x="0" y="2140854"/>
          <a:ext cx="8128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4A2F7-97B0-4732-9321-03297679708B}">
      <dsp:nvSpPr>
        <dsp:cNvPr id="0" name=""/>
        <dsp:cNvSpPr/>
      </dsp:nvSpPr>
      <dsp:spPr>
        <a:xfrm>
          <a:off x="406400" y="1845654"/>
          <a:ext cx="5689600" cy="590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cs typeface="+mj-cs"/>
            </a:rPr>
            <a:t>Error</a:t>
          </a:r>
          <a:endParaRPr lang="th-TH" sz="3200" kern="1200" dirty="0">
            <a:cs typeface="+mj-cs"/>
          </a:endParaRPr>
        </a:p>
      </dsp:txBody>
      <dsp:txXfrm>
        <a:off x="435221" y="1874475"/>
        <a:ext cx="5631958" cy="532758"/>
      </dsp:txXfrm>
    </dsp:sp>
    <dsp:sp modelId="{273E35AF-464F-41AF-837F-9F5D9FEE8188}">
      <dsp:nvSpPr>
        <dsp:cNvPr id="0" name=""/>
        <dsp:cNvSpPr/>
      </dsp:nvSpPr>
      <dsp:spPr>
        <a:xfrm>
          <a:off x="0" y="3048054"/>
          <a:ext cx="8128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A025F6-8870-4C2D-8CE6-EEF342B96A89}">
      <dsp:nvSpPr>
        <dsp:cNvPr id="0" name=""/>
        <dsp:cNvSpPr/>
      </dsp:nvSpPr>
      <dsp:spPr>
        <a:xfrm>
          <a:off x="406400" y="2752854"/>
          <a:ext cx="5689600" cy="5904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cs typeface="+mj-cs"/>
            </a:rPr>
            <a:t>Relation</a:t>
          </a:r>
          <a:endParaRPr lang="th-TH" sz="3200" kern="1200" dirty="0">
            <a:cs typeface="+mj-cs"/>
          </a:endParaRPr>
        </a:p>
      </dsp:txBody>
      <dsp:txXfrm>
        <a:off x="435221" y="2781675"/>
        <a:ext cx="5631958" cy="532758"/>
      </dsp:txXfrm>
    </dsp:sp>
    <dsp:sp modelId="{8AEA95C1-0929-4DB3-B91E-E5D713D26414}">
      <dsp:nvSpPr>
        <dsp:cNvPr id="0" name=""/>
        <dsp:cNvSpPr/>
      </dsp:nvSpPr>
      <dsp:spPr>
        <a:xfrm>
          <a:off x="0" y="3955254"/>
          <a:ext cx="8128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FF3F7C-D444-440E-8406-17ABB4F1F088}">
      <dsp:nvSpPr>
        <dsp:cNvPr id="0" name=""/>
        <dsp:cNvSpPr/>
      </dsp:nvSpPr>
      <dsp:spPr>
        <a:xfrm>
          <a:off x="406400" y="3660054"/>
          <a:ext cx="5689600" cy="5904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cs typeface="+mj-cs"/>
            </a:rPr>
            <a:t>Absolute Zero</a:t>
          </a:r>
          <a:endParaRPr lang="th-TH" sz="3200" kern="1200" dirty="0">
            <a:cs typeface="+mj-cs"/>
          </a:endParaRPr>
        </a:p>
      </dsp:txBody>
      <dsp:txXfrm>
        <a:off x="435221" y="3688875"/>
        <a:ext cx="5631958" cy="53275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8BFB5-4E24-4BAA-8073-189517E7EF51}">
      <dsp:nvSpPr>
        <dsp:cNvPr id="0" name=""/>
        <dsp:cNvSpPr/>
      </dsp:nvSpPr>
      <dsp:spPr>
        <a:xfrm>
          <a:off x="161131" y="721227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>
              <a:solidFill>
                <a:schemeClr val="tx1"/>
              </a:solidFill>
            </a:rPr>
            <a:t>คำศัพท์พื้นฐานและความหมายทางการศึกษา</a:t>
          </a:r>
        </a:p>
      </dsp:txBody>
      <dsp:txXfrm>
        <a:off x="161131" y="721227"/>
        <a:ext cx="3771900" cy="1178718"/>
      </dsp:txXfrm>
    </dsp:sp>
    <dsp:sp modelId="{1E4405F9-542D-44A0-AA0C-C71C0E9852F2}">
      <dsp:nvSpPr>
        <dsp:cNvPr id="0" name=""/>
        <dsp:cNvSpPr/>
      </dsp:nvSpPr>
      <dsp:spPr>
        <a:xfrm>
          <a:off x="3968" y="550968"/>
          <a:ext cx="825103" cy="123765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11776C-4CDA-4782-829A-FD1EDC5C24DE}">
      <dsp:nvSpPr>
        <dsp:cNvPr id="0" name=""/>
        <dsp:cNvSpPr/>
      </dsp:nvSpPr>
      <dsp:spPr>
        <a:xfrm>
          <a:off x="4352131" y="721227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จุดมุ่งหมายของการวัดและประเมินผล</a:t>
          </a:r>
        </a:p>
      </dsp:txBody>
      <dsp:txXfrm>
        <a:off x="4352131" y="721227"/>
        <a:ext cx="3771900" cy="1178718"/>
      </dsp:txXfrm>
    </dsp:sp>
    <dsp:sp modelId="{91BB5F8C-6317-4F76-9E0B-098D7D1C00B6}">
      <dsp:nvSpPr>
        <dsp:cNvPr id="0" name=""/>
        <dsp:cNvSpPr/>
      </dsp:nvSpPr>
      <dsp:spPr>
        <a:xfrm>
          <a:off x="4194968" y="550968"/>
          <a:ext cx="825103" cy="1237654"/>
        </a:xfrm>
        <a:prstGeom prst="rect">
          <a:avLst/>
        </a:prstGeom>
        <a:solidFill>
          <a:schemeClr val="accent1">
            <a:tint val="50000"/>
            <a:hueOff val="3813"/>
            <a:satOff val="-181"/>
            <a:lumOff val="182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502EF-76FA-4ED3-949F-A68A90E4CD6F}">
      <dsp:nvSpPr>
        <dsp:cNvPr id="0" name=""/>
        <dsp:cNvSpPr/>
      </dsp:nvSpPr>
      <dsp:spPr>
        <a:xfrm>
          <a:off x="161131" y="2205103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ประโยชน์ของการวัดผลการศึกษา</a:t>
          </a:r>
        </a:p>
      </dsp:txBody>
      <dsp:txXfrm>
        <a:off x="161131" y="2205103"/>
        <a:ext cx="3771900" cy="1178718"/>
      </dsp:txXfrm>
    </dsp:sp>
    <dsp:sp modelId="{0B3AA42B-3934-4102-981B-903EF7A1DD11}">
      <dsp:nvSpPr>
        <dsp:cNvPr id="0" name=""/>
        <dsp:cNvSpPr/>
      </dsp:nvSpPr>
      <dsp:spPr>
        <a:xfrm>
          <a:off x="3968" y="2034844"/>
          <a:ext cx="825103" cy="1237654"/>
        </a:xfrm>
        <a:prstGeom prst="rect">
          <a:avLst/>
        </a:prstGeom>
        <a:solidFill>
          <a:schemeClr val="accent1">
            <a:tint val="50000"/>
            <a:hueOff val="7626"/>
            <a:satOff val="-363"/>
            <a:lumOff val="36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A45B0-5B4F-4558-8354-7E60407F6206}">
      <dsp:nvSpPr>
        <dsp:cNvPr id="0" name=""/>
        <dsp:cNvSpPr/>
      </dsp:nvSpPr>
      <dsp:spPr>
        <a:xfrm>
          <a:off x="4352131" y="2205103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ธรรมชาติของการวัดผลการศึกษา</a:t>
          </a:r>
        </a:p>
      </dsp:txBody>
      <dsp:txXfrm>
        <a:off x="4352131" y="2205103"/>
        <a:ext cx="3771900" cy="1178718"/>
      </dsp:txXfrm>
    </dsp:sp>
    <dsp:sp modelId="{0B9561BA-3C6E-4A85-AC75-B8C9733F1627}">
      <dsp:nvSpPr>
        <dsp:cNvPr id="0" name=""/>
        <dsp:cNvSpPr/>
      </dsp:nvSpPr>
      <dsp:spPr>
        <a:xfrm>
          <a:off x="4194968" y="2034844"/>
          <a:ext cx="825103" cy="1237654"/>
        </a:xfrm>
        <a:prstGeom prst="rect">
          <a:avLst/>
        </a:prstGeom>
        <a:solidFill>
          <a:schemeClr val="accent1">
            <a:tint val="50000"/>
            <a:hueOff val="11440"/>
            <a:satOff val="-544"/>
            <a:lumOff val="546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56C69-F01F-48A5-AD75-76B605C8447A}">
      <dsp:nvSpPr>
        <dsp:cNvPr id="0" name=""/>
        <dsp:cNvSpPr/>
      </dsp:nvSpPr>
      <dsp:spPr>
        <a:xfrm>
          <a:off x="161131" y="3688979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>
              <a:solidFill>
                <a:srgbClr val="FF0000"/>
              </a:solidFill>
            </a:rPr>
            <a:t>มาตรการวัด</a:t>
          </a:r>
        </a:p>
      </dsp:txBody>
      <dsp:txXfrm>
        <a:off x="161131" y="3688979"/>
        <a:ext cx="3771900" cy="1178718"/>
      </dsp:txXfrm>
    </dsp:sp>
    <dsp:sp modelId="{3B9E91ED-EF34-4444-8170-E867FE0E3218}">
      <dsp:nvSpPr>
        <dsp:cNvPr id="0" name=""/>
        <dsp:cNvSpPr/>
      </dsp:nvSpPr>
      <dsp:spPr>
        <a:xfrm>
          <a:off x="3968" y="3518720"/>
          <a:ext cx="825103" cy="1237654"/>
        </a:xfrm>
        <a:prstGeom prst="rect">
          <a:avLst/>
        </a:prstGeom>
        <a:solidFill>
          <a:schemeClr val="accent1">
            <a:tint val="50000"/>
            <a:hueOff val="15253"/>
            <a:satOff val="-726"/>
            <a:lumOff val="729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CA300F-1C95-423B-88D4-0CDDAACD394B}">
      <dsp:nvSpPr>
        <dsp:cNvPr id="0" name=""/>
        <dsp:cNvSpPr/>
      </dsp:nvSpPr>
      <dsp:spPr>
        <a:xfrm>
          <a:off x="4352131" y="3688979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ข้อคำนึงเกี่ยวกับการวัดผลการศึกษา</a:t>
          </a:r>
        </a:p>
      </dsp:txBody>
      <dsp:txXfrm>
        <a:off x="4352131" y="3688979"/>
        <a:ext cx="3771900" cy="1178718"/>
      </dsp:txXfrm>
    </dsp:sp>
    <dsp:sp modelId="{51BCF495-B0D5-4C3B-9362-2ADE26B4E42B}">
      <dsp:nvSpPr>
        <dsp:cNvPr id="0" name=""/>
        <dsp:cNvSpPr/>
      </dsp:nvSpPr>
      <dsp:spPr>
        <a:xfrm>
          <a:off x="4194968" y="3518720"/>
          <a:ext cx="825103" cy="1237654"/>
        </a:xfrm>
        <a:prstGeom prst="rect">
          <a:avLst/>
        </a:prstGeom>
        <a:solidFill>
          <a:schemeClr val="accent1">
            <a:tint val="50000"/>
            <a:hueOff val="19066"/>
            <a:satOff val="-907"/>
            <a:lumOff val="911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442B0-3632-4BDC-A59E-505C6B509E78}">
      <dsp:nvSpPr>
        <dsp:cNvPr id="0" name=""/>
        <dsp:cNvSpPr/>
      </dsp:nvSpPr>
      <dsp:spPr>
        <a:xfrm>
          <a:off x="0" y="400171"/>
          <a:ext cx="8128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B925F-27E4-41E0-B85D-A37D64F1AD72}">
      <dsp:nvSpPr>
        <dsp:cNvPr id="0" name=""/>
        <dsp:cNvSpPr/>
      </dsp:nvSpPr>
      <dsp:spPr>
        <a:xfrm>
          <a:off x="406400" y="75451"/>
          <a:ext cx="5689600" cy="6494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Nominal Scale</a:t>
          </a:r>
          <a:endParaRPr lang="th-TH" sz="2200" kern="1200" dirty="0"/>
        </a:p>
      </dsp:txBody>
      <dsp:txXfrm>
        <a:off x="438103" y="107154"/>
        <a:ext cx="5626194" cy="586034"/>
      </dsp:txXfrm>
    </dsp:sp>
    <dsp:sp modelId="{EBECD7C3-6364-46AF-B737-28655450A4A9}">
      <dsp:nvSpPr>
        <dsp:cNvPr id="0" name=""/>
        <dsp:cNvSpPr/>
      </dsp:nvSpPr>
      <dsp:spPr>
        <a:xfrm>
          <a:off x="0" y="1398091"/>
          <a:ext cx="8128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24C5FD-74A3-4257-A155-0C1804316E79}">
      <dsp:nvSpPr>
        <dsp:cNvPr id="0" name=""/>
        <dsp:cNvSpPr/>
      </dsp:nvSpPr>
      <dsp:spPr>
        <a:xfrm>
          <a:off x="406400" y="1073371"/>
          <a:ext cx="5689600" cy="6494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Ordinal Scale</a:t>
          </a:r>
          <a:endParaRPr lang="th-TH" sz="2200" kern="1200" dirty="0"/>
        </a:p>
      </dsp:txBody>
      <dsp:txXfrm>
        <a:off x="438103" y="1105074"/>
        <a:ext cx="5626194" cy="586034"/>
      </dsp:txXfrm>
    </dsp:sp>
    <dsp:sp modelId="{69C919E4-B8C4-4494-8533-EB2C730448F0}">
      <dsp:nvSpPr>
        <dsp:cNvPr id="0" name=""/>
        <dsp:cNvSpPr/>
      </dsp:nvSpPr>
      <dsp:spPr>
        <a:xfrm>
          <a:off x="0" y="2396012"/>
          <a:ext cx="8128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9FD0DD-20E4-44EF-AE09-2FFADEE6F952}">
      <dsp:nvSpPr>
        <dsp:cNvPr id="0" name=""/>
        <dsp:cNvSpPr/>
      </dsp:nvSpPr>
      <dsp:spPr>
        <a:xfrm>
          <a:off x="406400" y="2071291"/>
          <a:ext cx="5689600" cy="6494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Interval Scale</a:t>
          </a:r>
          <a:endParaRPr lang="th-TH" sz="2200" kern="1200" dirty="0"/>
        </a:p>
      </dsp:txBody>
      <dsp:txXfrm>
        <a:off x="438103" y="2102994"/>
        <a:ext cx="5626194" cy="586034"/>
      </dsp:txXfrm>
    </dsp:sp>
    <dsp:sp modelId="{D95BD9F3-C519-4FC5-9B8E-FF0AAC3FD270}">
      <dsp:nvSpPr>
        <dsp:cNvPr id="0" name=""/>
        <dsp:cNvSpPr/>
      </dsp:nvSpPr>
      <dsp:spPr>
        <a:xfrm>
          <a:off x="0" y="3393932"/>
          <a:ext cx="8128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BF201F-BAF9-4A72-8746-BF16D1FBDC0D}">
      <dsp:nvSpPr>
        <dsp:cNvPr id="0" name=""/>
        <dsp:cNvSpPr/>
      </dsp:nvSpPr>
      <dsp:spPr>
        <a:xfrm>
          <a:off x="406400" y="3069211"/>
          <a:ext cx="5689600" cy="6494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Ratio Scale</a:t>
          </a:r>
          <a:endParaRPr lang="th-TH" sz="2200" kern="1200" dirty="0"/>
        </a:p>
      </dsp:txBody>
      <dsp:txXfrm>
        <a:off x="438103" y="3100914"/>
        <a:ext cx="5626194" cy="58603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8BFB5-4E24-4BAA-8073-189517E7EF51}">
      <dsp:nvSpPr>
        <dsp:cNvPr id="0" name=""/>
        <dsp:cNvSpPr/>
      </dsp:nvSpPr>
      <dsp:spPr>
        <a:xfrm>
          <a:off x="161131" y="721227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>
              <a:solidFill>
                <a:schemeClr val="tx1"/>
              </a:solidFill>
            </a:rPr>
            <a:t>คำศัพท์พื้นฐานและความหมายทางการศึกษา</a:t>
          </a:r>
        </a:p>
      </dsp:txBody>
      <dsp:txXfrm>
        <a:off x="161131" y="721227"/>
        <a:ext cx="3771900" cy="1178718"/>
      </dsp:txXfrm>
    </dsp:sp>
    <dsp:sp modelId="{1E4405F9-542D-44A0-AA0C-C71C0E9852F2}">
      <dsp:nvSpPr>
        <dsp:cNvPr id="0" name=""/>
        <dsp:cNvSpPr/>
      </dsp:nvSpPr>
      <dsp:spPr>
        <a:xfrm>
          <a:off x="3968" y="550968"/>
          <a:ext cx="825103" cy="123765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11776C-4CDA-4782-829A-FD1EDC5C24DE}">
      <dsp:nvSpPr>
        <dsp:cNvPr id="0" name=""/>
        <dsp:cNvSpPr/>
      </dsp:nvSpPr>
      <dsp:spPr>
        <a:xfrm>
          <a:off x="4352131" y="721227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จุดมุ่งหมายของการวัดและประเมินผล</a:t>
          </a:r>
        </a:p>
      </dsp:txBody>
      <dsp:txXfrm>
        <a:off x="4352131" y="721227"/>
        <a:ext cx="3771900" cy="1178718"/>
      </dsp:txXfrm>
    </dsp:sp>
    <dsp:sp modelId="{91BB5F8C-6317-4F76-9E0B-098D7D1C00B6}">
      <dsp:nvSpPr>
        <dsp:cNvPr id="0" name=""/>
        <dsp:cNvSpPr/>
      </dsp:nvSpPr>
      <dsp:spPr>
        <a:xfrm>
          <a:off x="4194968" y="550968"/>
          <a:ext cx="825103" cy="1237654"/>
        </a:xfrm>
        <a:prstGeom prst="rect">
          <a:avLst/>
        </a:prstGeom>
        <a:solidFill>
          <a:schemeClr val="accent1">
            <a:tint val="50000"/>
            <a:hueOff val="3813"/>
            <a:satOff val="-181"/>
            <a:lumOff val="182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502EF-76FA-4ED3-949F-A68A90E4CD6F}">
      <dsp:nvSpPr>
        <dsp:cNvPr id="0" name=""/>
        <dsp:cNvSpPr/>
      </dsp:nvSpPr>
      <dsp:spPr>
        <a:xfrm>
          <a:off x="161131" y="2205103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ประโยชน์ของการวัดผลการศึกษา</a:t>
          </a:r>
        </a:p>
      </dsp:txBody>
      <dsp:txXfrm>
        <a:off x="161131" y="2205103"/>
        <a:ext cx="3771900" cy="1178718"/>
      </dsp:txXfrm>
    </dsp:sp>
    <dsp:sp modelId="{0B3AA42B-3934-4102-981B-903EF7A1DD11}">
      <dsp:nvSpPr>
        <dsp:cNvPr id="0" name=""/>
        <dsp:cNvSpPr/>
      </dsp:nvSpPr>
      <dsp:spPr>
        <a:xfrm>
          <a:off x="3968" y="2034844"/>
          <a:ext cx="825103" cy="1237654"/>
        </a:xfrm>
        <a:prstGeom prst="rect">
          <a:avLst/>
        </a:prstGeom>
        <a:solidFill>
          <a:schemeClr val="accent1">
            <a:tint val="50000"/>
            <a:hueOff val="7626"/>
            <a:satOff val="-363"/>
            <a:lumOff val="36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A45B0-5B4F-4558-8354-7E60407F6206}">
      <dsp:nvSpPr>
        <dsp:cNvPr id="0" name=""/>
        <dsp:cNvSpPr/>
      </dsp:nvSpPr>
      <dsp:spPr>
        <a:xfrm>
          <a:off x="4352131" y="2205103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ธรรมชาติของการวัดผลการศึกษา</a:t>
          </a:r>
        </a:p>
      </dsp:txBody>
      <dsp:txXfrm>
        <a:off x="4352131" y="2205103"/>
        <a:ext cx="3771900" cy="1178718"/>
      </dsp:txXfrm>
    </dsp:sp>
    <dsp:sp modelId="{0B9561BA-3C6E-4A85-AC75-B8C9733F1627}">
      <dsp:nvSpPr>
        <dsp:cNvPr id="0" name=""/>
        <dsp:cNvSpPr/>
      </dsp:nvSpPr>
      <dsp:spPr>
        <a:xfrm>
          <a:off x="4194968" y="2034844"/>
          <a:ext cx="825103" cy="1237654"/>
        </a:xfrm>
        <a:prstGeom prst="rect">
          <a:avLst/>
        </a:prstGeom>
        <a:solidFill>
          <a:schemeClr val="accent1">
            <a:tint val="50000"/>
            <a:hueOff val="11440"/>
            <a:satOff val="-544"/>
            <a:lumOff val="546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56C69-F01F-48A5-AD75-76B605C8447A}">
      <dsp:nvSpPr>
        <dsp:cNvPr id="0" name=""/>
        <dsp:cNvSpPr/>
      </dsp:nvSpPr>
      <dsp:spPr>
        <a:xfrm>
          <a:off x="161131" y="3688979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มาตรการวัด</a:t>
          </a:r>
        </a:p>
      </dsp:txBody>
      <dsp:txXfrm>
        <a:off x="161131" y="3688979"/>
        <a:ext cx="3771900" cy="1178718"/>
      </dsp:txXfrm>
    </dsp:sp>
    <dsp:sp modelId="{3B9E91ED-EF34-4444-8170-E867FE0E3218}">
      <dsp:nvSpPr>
        <dsp:cNvPr id="0" name=""/>
        <dsp:cNvSpPr/>
      </dsp:nvSpPr>
      <dsp:spPr>
        <a:xfrm>
          <a:off x="3968" y="3518720"/>
          <a:ext cx="825103" cy="1237654"/>
        </a:xfrm>
        <a:prstGeom prst="rect">
          <a:avLst/>
        </a:prstGeom>
        <a:solidFill>
          <a:schemeClr val="accent1">
            <a:tint val="50000"/>
            <a:hueOff val="15253"/>
            <a:satOff val="-726"/>
            <a:lumOff val="729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CA300F-1C95-423B-88D4-0CDDAACD394B}">
      <dsp:nvSpPr>
        <dsp:cNvPr id="0" name=""/>
        <dsp:cNvSpPr/>
      </dsp:nvSpPr>
      <dsp:spPr>
        <a:xfrm>
          <a:off x="4352131" y="3688979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>
              <a:solidFill>
                <a:srgbClr val="FF0000"/>
              </a:solidFill>
            </a:rPr>
            <a:t>ข้อคำนึงเกี่ยวกับการวัดผลการศึกษา</a:t>
          </a:r>
        </a:p>
      </dsp:txBody>
      <dsp:txXfrm>
        <a:off x="4352131" y="3688979"/>
        <a:ext cx="3771900" cy="1178718"/>
      </dsp:txXfrm>
    </dsp:sp>
    <dsp:sp modelId="{51BCF495-B0D5-4C3B-9362-2ADE26B4E42B}">
      <dsp:nvSpPr>
        <dsp:cNvPr id="0" name=""/>
        <dsp:cNvSpPr/>
      </dsp:nvSpPr>
      <dsp:spPr>
        <a:xfrm>
          <a:off x="4194968" y="3518720"/>
          <a:ext cx="825103" cy="1237654"/>
        </a:xfrm>
        <a:prstGeom prst="rect">
          <a:avLst/>
        </a:prstGeom>
        <a:solidFill>
          <a:schemeClr val="accent1">
            <a:tint val="50000"/>
            <a:hueOff val="19066"/>
            <a:satOff val="-907"/>
            <a:lumOff val="911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B9B451-47A4-4231-807A-A9D0EB7B727E}">
      <dsp:nvSpPr>
        <dsp:cNvPr id="0" name=""/>
        <dsp:cNvSpPr/>
      </dsp:nvSpPr>
      <dsp:spPr>
        <a:xfrm>
          <a:off x="0" y="305116"/>
          <a:ext cx="1163955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26ED1F-B9FD-4494-826C-FF90EF34DBFA}">
      <dsp:nvSpPr>
        <dsp:cNvPr id="0" name=""/>
        <dsp:cNvSpPr/>
      </dsp:nvSpPr>
      <dsp:spPr>
        <a:xfrm>
          <a:off x="581977" y="54196"/>
          <a:ext cx="8147685" cy="501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963" tIns="0" rIns="30796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cs typeface="+mn-cs"/>
            </a:rPr>
            <a:t>ไม่ควรทำเฉพาะปลายภาคหรือสิ้นปี</a:t>
          </a:r>
        </a:p>
      </dsp:txBody>
      <dsp:txXfrm>
        <a:off x="606475" y="78694"/>
        <a:ext cx="8098689" cy="452844"/>
      </dsp:txXfrm>
    </dsp:sp>
    <dsp:sp modelId="{E023F4E0-9AAE-40AD-A34B-30C4446674F9}">
      <dsp:nvSpPr>
        <dsp:cNvPr id="0" name=""/>
        <dsp:cNvSpPr/>
      </dsp:nvSpPr>
      <dsp:spPr>
        <a:xfrm>
          <a:off x="0" y="1076236"/>
          <a:ext cx="1163955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BD183-D340-4544-9C2F-0D3B6078B99D}">
      <dsp:nvSpPr>
        <dsp:cNvPr id="0" name=""/>
        <dsp:cNvSpPr/>
      </dsp:nvSpPr>
      <dsp:spPr>
        <a:xfrm>
          <a:off x="581977" y="825316"/>
          <a:ext cx="8147685" cy="5018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963" tIns="0" rIns="30796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cs typeface="+mn-cs"/>
            </a:rPr>
            <a:t>ควรใช้การสอบเพื่อค้นหาสมรรภาพของผู้เรียน</a:t>
          </a:r>
        </a:p>
      </dsp:txBody>
      <dsp:txXfrm>
        <a:off x="606475" y="849814"/>
        <a:ext cx="8098689" cy="452844"/>
      </dsp:txXfrm>
    </dsp:sp>
    <dsp:sp modelId="{07CB67E8-2CDA-4967-9903-ACE1D0EF2527}">
      <dsp:nvSpPr>
        <dsp:cNvPr id="0" name=""/>
        <dsp:cNvSpPr/>
      </dsp:nvSpPr>
      <dsp:spPr>
        <a:xfrm>
          <a:off x="0" y="1847356"/>
          <a:ext cx="1163955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F9473B-412E-47CF-BC9E-B9923DFC303F}">
      <dsp:nvSpPr>
        <dsp:cNvPr id="0" name=""/>
        <dsp:cNvSpPr/>
      </dsp:nvSpPr>
      <dsp:spPr>
        <a:xfrm>
          <a:off x="581977" y="1596436"/>
          <a:ext cx="8147685" cy="5018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963" tIns="0" rIns="30796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cs typeface="+mn-cs"/>
            </a:rPr>
            <a:t>อย่าสอนเพื่อสอบหรือสอนให้ตรงกับข้อสอบ</a:t>
          </a:r>
        </a:p>
      </dsp:txBody>
      <dsp:txXfrm>
        <a:off x="606475" y="1620934"/>
        <a:ext cx="8098689" cy="452844"/>
      </dsp:txXfrm>
    </dsp:sp>
    <dsp:sp modelId="{44126523-EB45-4833-A0F4-88819376BF62}">
      <dsp:nvSpPr>
        <dsp:cNvPr id="0" name=""/>
        <dsp:cNvSpPr/>
      </dsp:nvSpPr>
      <dsp:spPr>
        <a:xfrm>
          <a:off x="0" y="2618476"/>
          <a:ext cx="1163955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437B7A-0833-4E0A-B6BC-81E5ED9FCCA6}">
      <dsp:nvSpPr>
        <dsp:cNvPr id="0" name=""/>
        <dsp:cNvSpPr/>
      </dsp:nvSpPr>
      <dsp:spPr>
        <a:xfrm>
          <a:off x="581977" y="2367556"/>
          <a:ext cx="8147685" cy="5018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963" tIns="0" rIns="30796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cs typeface="+mn-cs"/>
            </a:rPr>
            <a:t>ผลผลิตของการศึกษาขั้นสุดท้ายคือการเปลี่ยนแปลงพฤติกรรม  ความคิด  และปฏิบัติได้</a:t>
          </a:r>
        </a:p>
      </dsp:txBody>
      <dsp:txXfrm>
        <a:off x="606475" y="2392054"/>
        <a:ext cx="8098689" cy="452844"/>
      </dsp:txXfrm>
    </dsp:sp>
    <dsp:sp modelId="{60E9F99D-557D-4CD2-9A16-6DBE17E3FEE4}">
      <dsp:nvSpPr>
        <dsp:cNvPr id="0" name=""/>
        <dsp:cNvSpPr/>
      </dsp:nvSpPr>
      <dsp:spPr>
        <a:xfrm>
          <a:off x="0" y="3389596"/>
          <a:ext cx="1163955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3CFF77-8210-4A8E-A2EE-0DFFBA9E21A3}">
      <dsp:nvSpPr>
        <dsp:cNvPr id="0" name=""/>
        <dsp:cNvSpPr/>
      </dsp:nvSpPr>
      <dsp:spPr>
        <a:xfrm>
          <a:off x="581977" y="3138676"/>
          <a:ext cx="8147685" cy="50184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963" tIns="0" rIns="30796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cs typeface="+mn-cs"/>
            </a:rPr>
            <a:t>ข้อสอบควรเขียนตามความสำคัญของหลักสูตร</a:t>
          </a:r>
        </a:p>
      </dsp:txBody>
      <dsp:txXfrm>
        <a:off x="606475" y="3163174"/>
        <a:ext cx="8098689" cy="452844"/>
      </dsp:txXfrm>
    </dsp:sp>
    <dsp:sp modelId="{B4A36610-2B7B-4C76-B153-AD85104B08E7}">
      <dsp:nvSpPr>
        <dsp:cNvPr id="0" name=""/>
        <dsp:cNvSpPr/>
      </dsp:nvSpPr>
      <dsp:spPr>
        <a:xfrm>
          <a:off x="0" y="4160716"/>
          <a:ext cx="1163955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57D587-0382-4B7D-950A-99D5DF5AEDE9}">
      <dsp:nvSpPr>
        <dsp:cNvPr id="0" name=""/>
        <dsp:cNvSpPr/>
      </dsp:nvSpPr>
      <dsp:spPr>
        <a:xfrm>
          <a:off x="581977" y="3909796"/>
          <a:ext cx="8147685" cy="501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963" tIns="0" rIns="30796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cs typeface="+mn-cs"/>
            </a:rPr>
            <a:t>อย่าใช้ผลการสอบของนักเรียนไปประเมินผลงาน</a:t>
          </a:r>
        </a:p>
      </dsp:txBody>
      <dsp:txXfrm>
        <a:off x="606475" y="3934294"/>
        <a:ext cx="8098689" cy="452844"/>
      </dsp:txXfrm>
    </dsp:sp>
    <dsp:sp modelId="{1B51C83D-5BCB-40C9-BDEE-87D97A72BF09}">
      <dsp:nvSpPr>
        <dsp:cNvPr id="0" name=""/>
        <dsp:cNvSpPr/>
      </dsp:nvSpPr>
      <dsp:spPr>
        <a:xfrm>
          <a:off x="0" y="4931836"/>
          <a:ext cx="1163955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1A9799-95A7-4B6A-95F8-67C47E457C89}">
      <dsp:nvSpPr>
        <dsp:cNvPr id="0" name=""/>
        <dsp:cNvSpPr/>
      </dsp:nvSpPr>
      <dsp:spPr>
        <a:xfrm>
          <a:off x="581977" y="4680916"/>
          <a:ext cx="8147685" cy="5018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963" tIns="0" rIns="30796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cs typeface="+mn-cs"/>
            </a:rPr>
            <a:t>การสอบ การวัดผล เป็นส่วนหนึ่งของการวจัดการเรียนรู้  แยกไม่ได้</a:t>
          </a:r>
        </a:p>
      </dsp:txBody>
      <dsp:txXfrm>
        <a:off x="606475" y="4705414"/>
        <a:ext cx="8098689" cy="452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CCE6F6-BF28-40F1-8AB4-F525E250892B}">
      <dsp:nvSpPr>
        <dsp:cNvPr id="0" name=""/>
        <dsp:cNvSpPr/>
      </dsp:nvSpPr>
      <dsp:spPr>
        <a:xfrm>
          <a:off x="0" y="1307979"/>
          <a:ext cx="2933699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101600" rIns="28448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ภาระงาน </a:t>
          </a:r>
          <a:r>
            <a:rPr lang="en-US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7</a:t>
          </a:r>
          <a:r>
            <a:rPr lang="en-GB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0%</a:t>
          </a:r>
          <a:endParaRPr lang="th-TH" sz="40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0" y="1307979"/>
        <a:ext cx="2933699" cy="1287000"/>
      </dsp:txXfrm>
    </dsp:sp>
    <dsp:sp modelId="{5D392749-600E-49EC-8037-772FF94244B1}">
      <dsp:nvSpPr>
        <dsp:cNvPr id="0" name=""/>
        <dsp:cNvSpPr/>
      </dsp:nvSpPr>
      <dsp:spPr>
        <a:xfrm>
          <a:off x="2933699" y="765025"/>
          <a:ext cx="586740" cy="2372906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E0967B-0DB0-46A6-AD74-C133E13689CA}">
      <dsp:nvSpPr>
        <dsp:cNvPr id="0" name=""/>
        <dsp:cNvSpPr/>
      </dsp:nvSpPr>
      <dsp:spPr>
        <a:xfrm>
          <a:off x="3755135" y="765025"/>
          <a:ext cx="7979664" cy="23729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แบบฝึกหัด </a:t>
          </a:r>
          <a:r>
            <a:rPr lang="en-GB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40%</a:t>
          </a:r>
          <a:endParaRPr lang="th-TH" sz="40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รายงาน </a:t>
          </a:r>
          <a:r>
            <a:rPr lang="en-GB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20</a:t>
          </a:r>
          <a:r>
            <a:rPr lang="en-US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%</a:t>
          </a:r>
          <a:endParaRPr lang="th-TH" sz="40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เข้าชั้นเรียน </a:t>
          </a:r>
          <a:r>
            <a:rPr lang="en-US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+ </a:t>
          </a:r>
          <a:r>
            <a:rPr lang="th-TH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ส่งงาน</a:t>
          </a:r>
        </a:p>
      </dsp:txBody>
      <dsp:txXfrm>
        <a:off x="3755135" y="765025"/>
        <a:ext cx="7979664" cy="2372906"/>
      </dsp:txXfrm>
    </dsp:sp>
    <dsp:sp modelId="{82D505E5-769B-4AE0-B5CE-7BAD07B56EC5}">
      <dsp:nvSpPr>
        <dsp:cNvPr id="0" name=""/>
        <dsp:cNvSpPr/>
      </dsp:nvSpPr>
      <dsp:spPr>
        <a:xfrm>
          <a:off x="0" y="3371932"/>
          <a:ext cx="2933699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101600" rIns="284480" bIns="101600" numCol="1" spcCol="1270" anchor="ctr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การทดสอบ </a:t>
          </a:r>
          <a:r>
            <a:rPr lang="en-US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3</a:t>
          </a:r>
          <a:r>
            <a:rPr lang="en-GB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0%</a:t>
          </a:r>
          <a:endParaRPr lang="th-TH" sz="40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0" y="3371932"/>
        <a:ext cx="2933699" cy="1287000"/>
      </dsp:txXfrm>
    </dsp:sp>
    <dsp:sp modelId="{8122A326-AA26-4457-9A2D-246621D5F303}">
      <dsp:nvSpPr>
        <dsp:cNvPr id="0" name=""/>
        <dsp:cNvSpPr/>
      </dsp:nvSpPr>
      <dsp:spPr>
        <a:xfrm>
          <a:off x="2933699" y="3371932"/>
          <a:ext cx="586740" cy="1287000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B7392F-D198-43C0-9CA0-E119B94BA0F5}">
      <dsp:nvSpPr>
        <dsp:cNvPr id="0" name=""/>
        <dsp:cNvSpPr/>
      </dsp:nvSpPr>
      <dsp:spPr>
        <a:xfrm>
          <a:off x="3755135" y="3371932"/>
          <a:ext cx="7979664" cy="12870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ปลายภาค </a:t>
          </a:r>
          <a:r>
            <a:rPr lang="en-US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3</a:t>
          </a:r>
          <a:r>
            <a:rPr lang="en-GB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0%</a:t>
          </a:r>
          <a:endParaRPr lang="th-TH" sz="40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3755135" y="3371932"/>
        <a:ext cx="7979664" cy="1287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8BFB5-4E24-4BAA-8073-189517E7EF51}">
      <dsp:nvSpPr>
        <dsp:cNvPr id="0" name=""/>
        <dsp:cNvSpPr/>
      </dsp:nvSpPr>
      <dsp:spPr>
        <a:xfrm>
          <a:off x="161131" y="721227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>
              <a:solidFill>
                <a:srgbClr val="FF0000"/>
              </a:solidFill>
            </a:rPr>
            <a:t>คำศัพท์พื้นฐานและความหมายทางการศึกษา</a:t>
          </a:r>
        </a:p>
      </dsp:txBody>
      <dsp:txXfrm>
        <a:off x="161131" y="721227"/>
        <a:ext cx="3771900" cy="1178718"/>
      </dsp:txXfrm>
    </dsp:sp>
    <dsp:sp modelId="{1E4405F9-542D-44A0-AA0C-C71C0E9852F2}">
      <dsp:nvSpPr>
        <dsp:cNvPr id="0" name=""/>
        <dsp:cNvSpPr/>
      </dsp:nvSpPr>
      <dsp:spPr>
        <a:xfrm>
          <a:off x="3968" y="550968"/>
          <a:ext cx="825103" cy="123765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11776C-4CDA-4782-829A-FD1EDC5C24DE}">
      <dsp:nvSpPr>
        <dsp:cNvPr id="0" name=""/>
        <dsp:cNvSpPr/>
      </dsp:nvSpPr>
      <dsp:spPr>
        <a:xfrm>
          <a:off x="4352131" y="721227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จุดมุ่งหมายของการวัดและประเมินผล</a:t>
          </a:r>
        </a:p>
      </dsp:txBody>
      <dsp:txXfrm>
        <a:off x="4352131" y="721227"/>
        <a:ext cx="3771900" cy="1178718"/>
      </dsp:txXfrm>
    </dsp:sp>
    <dsp:sp modelId="{91BB5F8C-6317-4F76-9E0B-098D7D1C00B6}">
      <dsp:nvSpPr>
        <dsp:cNvPr id="0" name=""/>
        <dsp:cNvSpPr/>
      </dsp:nvSpPr>
      <dsp:spPr>
        <a:xfrm>
          <a:off x="4194968" y="550968"/>
          <a:ext cx="825103" cy="1237654"/>
        </a:xfrm>
        <a:prstGeom prst="rect">
          <a:avLst/>
        </a:prstGeom>
        <a:solidFill>
          <a:schemeClr val="accent1">
            <a:tint val="50000"/>
            <a:hueOff val="3813"/>
            <a:satOff val="-181"/>
            <a:lumOff val="182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502EF-76FA-4ED3-949F-A68A90E4CD6F}">
      <dsp:nvSpPr>
        <dsp:cNvPr id="0" name=""/>
        <dsp:cNvSpPr/>
      </dsp:nvSpPr>
      <dsp:spPr>
        <a:xfrm>
          <a:off x="161131" y="2205103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ประโยชน์ของการวัดผลการศึกษา</a:t>
          </a:r>
        </a:p>
      </dsp:txBody>
      <dsp:txXfrm>
        <a:off x="161131" y="2205103"/>
        <a:ext cx="3771900" cy="1178718"/>
      </dsp:txXfrm>
    </dsp:sp>
    <dsp:sp modelId="{0B3AA42B-3934-4102-981B-903EF7A1DD11}">
      <dsp:nvSpPr>
        <dsp:cNvPr id="0" name=""/>
        <dsp:cNvSpPr/>
      </dsp:nvSpPr>
      <dsp:spPr>
        <a:xfrm>
          <a:off x="3968" y="2034844"/>
          <a:ext cx="825103" cy="1237654"/>
        </a:xfrm>
        <a:prstGeom prst="rect">
          <a:avLst/>
        </a:prstGeom>
        <a:solidFill>
          <a:schemeClr val="accent1">
            <a:tint val="50000"/>
            <a:hueOff val="7626"/>
            <a:satOff val="-363"/>
            <a:lumOff val="36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A45B0-5B4F-4558-8354-7E60407F6206}">
      <dsp:nvSpPr>
        <dsp:cNvPr id="0" name=""/>
        <dsp:cNvSpPr/>
      </dsp:nvSpPr>
      <dsp:spPr>
        <a:xfrm>
          <a:off x="4352131" y="2205103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ธรรมชาติของการวัดผลการศึกษา</a:t>
          </a:r>
        </a:p>
      </dsp:txBody>
      <dsp:txXfrm>
        <a:off x="4352131" y="2205103"/>
        <a:ext cx="3771900" cy="1178718"/>
      </dsp:txXfrm>
    </dsp:sp>
    <dsp:sp modelId="{0B9561BA-3C6E-4A85-AC75-B8C9733F1627}">
      <dsp:nvSpPr>
        <dsp:cNvPr id="0" name=""/>
        <dsp:cNvSpPr/>
      </dsp:nvSpPr>
      <dsp:spPr>
        <a:xfrm>
          <a:off x="4194968" y="2034844"/>
          <a:ext cx="825103" cy="1237654"/>
        </a:xfrm>
        <a:prstGeom prst="rect">
          <a:avLst/>
        </a:prstGeom>
        <a:solidFill>
          <a:schemeClr val="accent1">
            <a:tint val="50000"/>
            <a:hueOff val="11440"/>
            <a:satOff val="-544"/>
            <a:lumOff val="546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56C69-F01F-48A5-AD75-76B605C8447A}">
      <dsp:nvSpPr>
        <dsp:cNvPr id="0" name=""/>
        <dsp:cNvSpPr/>
      </dsp:nvSpPr>
      <dsp:spPr>
        <a:xfrm>
          <a:off x="161131" y="3688979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มาตรการวัด</a:t>
          </a:r>
        </a:p>
      </dsp:txBody>
      <dsp:txXfrm>
        <a:off x="161131" y="3688979"/>
        <a:ext cx="3771900" cy="1178718"/>
      </dsp:txXfrm>
    </dsp:sp>
    <dsp:sp modelId="{3B9E91ED-EF34-4444-8170-E867FE0E3218}">
      <dsp:nvSpPr>
        <dsp:cNvPr id="0" name=""/>
        <dsp:cNvSpPr/>
      </dsp:nvSpPr>
      <dsp:spPr>
        <a:xfrm>
          <a:off x="3968" y="3518720"/>
          <a:ext cx="825103" cy="1237654"/>
        </a:xfrm>
        <a:prstGeom prst="rect">
          <a:avLst/>
        </a:prstGeom>
        <a:solidFill>
          <a:schemeClr val="accent1">
            <a:tint val="50000"/>
            <a:hueOff val="15253"/>
            <a:satOff val="-726"/>
            <a:lumOff val="729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CA300F-1C95-423B-88D4-0CDDAACD394B}">
      <dsp:nvSpPr>
        <dsp:cNvPr id="0" name=""/>
        <dsp:cNvSpPr/>
      </dsp:nvSpPr>
      <dsp:spPr>
        <a:xfrm>
          <a:off x="4352131" y="3688979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ข้อคำนึงเกี่ยวกับการวัดผลการศึกษา</a:t>
          </a:r>
        </a:p>
      </dsp:txBody>
      <dsp:txXfrm>
        <a:off x="4352131" y="3688979"/>
        <a:ext cx="3771900" cy="1178718"/>
      </dsp:txXfrm>
    </dsp:sp>
    <dsp:sp modelId="{51BCF495-B0D5-4C3B-9362-2ADE26B4E42B}">
      <dsp:nvSpPr>
        <dsp:cNvPr id="0" name=""/>
        <dsp:cNvSpPr/>
      </dsp:nvSpPr>
      <dsp:spPr>
        <a:xfrm>
          <a:off x="4194968" y="3518720"/>
          <a:ext cx="825103" cy="1237654"/>
        </a:xfrm>
        <a:prstGeom prst="rect">
          <a:avLst/>
        </a:prstGeom>
        <a:solidFill>
          <a:schemeClr val="accent1">
            <a:tint val="50000"/>
            <a:hueOff val="19066"/>
            <a:satOff val="-907"/>
            <a:lumOff val="911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8BFB5-4E24-4BAA-8073-189517E7EF51}">
      <dsp:nvSpPr>
        <dsp:cNvPr id="0" name=""/>
        <dsp:cNvSpPr/>
      </dsp:nvSpPr>
      <dsp:spPr>
        <a:xfrm>
          <a:off x="161131" y="721227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>
              <a:solidFill>
                <a:schemeClr val="tx1"/>
              </a:solidFill>
            </a:rPr>
            <a:t>คำศัพท์พื้นฐานและความหมายทางการศึกษา</a:t>
          </a:r>
        </a:p>
      </dsp:txBody>
      <dsp:txXfrm>
        <a:off x="161131" y="721227"/>
        <a:ext cx="3771900" cy="1178718"/>
      </dsp:txXfrm>
    </dsp:sp>
    <dsp:sp modelId="{1E4405F9-542D-44A0-AA0C-C71C0E9852F2}">
      <dsp:nvSpPr>
        <dsp:cNvPr id="0" name=""/>
        <dsp:cNvSpPr/>
      </dsp:nvSpPr>
      <dsp:spPr>
        <a:xfrm>
          <a:off x="3968" y="550968"/>
          <a:ext cx="825103" cy="123765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11776C-4CDA-4782-829A-FD1EDC5C24DE}">
      <dsp:nvSpPr>
        <dsp:cNvPr id="0" name=""/>
        <dsp:cNvSpPr/>
      </dsp:nvSpPr>
      <dsp:spPr>
        <a:xfrm>
          <a:off x="4352131" y="721227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>
              <a:solidFill>
                <a:srgbClr val="FF0000"/>
              </a:solidFill>
            </a:rPr>
            <a:t>จุดมุ่งหมายของการวัดและประเมินผล</a:t>
          </a:r>
        </a:p>
      </dsp:txBody>
      <dsp:txXfrm>
        <a:off x="4352131" y="721227"/>
        <a:ext cx="3771900" cy="1178718"/>
      </dsp:txXfrm>
    </dsp:sp>
    <dsp:sp modelId="{91BB5F8C-6317-4F76-9E0B-098D7D1C00B6}">
      <dsp:nvSpPr>
        <dsp:cNvPr id="0" name=""/>
        <dsp:cNvSpPr/>
      </dsp:nvSpPr>
      <dsp:spPr>
        <a:xfrm>
          <a:off x="4194968" y="550968"/>
          <a:ext cx="825103" cy="1237654"/>
        </a:xfrm>
        <a:prstGeom prst="rect">
          <a:avLst/>
        </a:prstGeom>
        <a:solidFill>
          <a:schemeClr val="accent1">
            <a:tint val="50000"/>
            <a:hueOff val="3813"/>
            <a:satOff val="-181"/>
            <a:lumOff val="182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502EF-76FA-4ED3-949F-A68A90E4CD6F}">
      <dsp:nvSpPr>
        <dsp:cNvPr id="0" name=""/>
        <dsp:cNvSpPr/>
      </dsp:nvSpPr>
      <dsp:spPr>
        <a:xfrm>
          <a:off x="161131" y="2205103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ประโยชน์ของการวัดผลการศึกษา</a:t>
          </a:r>
        </a:p>
      </dsp:txBody>
      <dsp:txXfrm>
        <a:off x="161131" y="2205103"/>
        <a:ext cx="3771900" cy="1178718"/>
      </dsp:txXfrm>
    </dsp:sp>
    <dsp:sp modelId="{0B3AA42B-3934-4102-981B-903EF7A1DD11}">
      <dsp:nvSpPr>
        <dsp:cNvPr id="0" name=""/>
        <dsp:cNvSpPr/>
      </dsp:nvSpPr>
      <dsp:spPr>
        <a:xfrm>
          <a:off x="3968" y="2034844"/>
          <a:ext cx="825103" cy="1237654"/>
        </a:xfrm>
        <a:prstGeom prst="rect">
          <a:avLst/>
        </a:prstGeom>
        <a:solidFill>
          <a:schemeClr val="accent1">
            <a:tint val="50000"/>
            <a:hueOff val="7626"/>
            <a:satOff val="-363"/>
            <a:lumOff val="36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A45B0-5B4F-4558-8354-7E60407F6206}">
      <dsp:nvSpPr>
        <dsp:cNvPr id="0" name=""/>
        <dsp:cNvSpPr/>
      </dsp:nvSpPr>
      <dsp:spPr>
        <a:xfrm>
          <a:off x="4352131" y="2205103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ธรรมชาติของการวัดผลการศึกษา</a:t>
          </a:r>
        </a:p>
      </dsp:txBody>
      <dsp:txXfrm>
        <a:off x="4352131" y="2205103"/>
        <a:ext cx="3771900" cy="1178718"/>
      </dsp:txXfrm>
    </dsp:sp>
    <dsp:sp modelId="{0B9561BA-3C6E-4A85-AC75-B8C9733F1627}">
      <dsp:nvSpPr>
        <dsp:cNvPr id="0" name=""/>
        <dsp:cNvSpPr/>
      </dsp:nvSpPr>
      <dsp:spPr>
        <a:xfrm>
          <a:off x="4194968" y="2034844"/>
          <a:ext cx="825103" cy="1237654"/>
        </a:xfrm>
        <a:prstGeom prst="rect">
          <a:avLst/>
        </a:prstGeom>
        <a:solidFill>
          <a:schemeClr val="accent1">
            <a:tint val="50000"/>
            <a:hueOff val="11440"/>
            <a:satOff val="-544"/>
            <a:lumOff val="546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56C69-F01F-48A5-AD75-76B605C8447A}">
      <dsp:nvSpPr>
        <dsp:cNvPr id="0" name=""/>
        <dsp:cNvSpPr/>
      </dsp:nvSpPr>
      <dsp:spPr>
        <a:xfrm>
          <a:off x="161131" y="3688979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มาตรการวัด</a:t>
          </a:r>
        </a:p>
      </dsp:txBody>
      <dsp:txXfrm>
        <a:off x="161131" y="3688979"/>
        <a:ext cx="3771900" cy="1178718"/>
      </dsp:txXfrm>
    </dsp:sp>
    <dsp:sp modelId="{3B9E91ED-EF34-4444-8170-E867FE0E3218}">
      <dsp:nvSpPr>
        <dsp:cNvPr id="0" name=""/>
        <dsp:cNvSpPr/>
      </dsp:nvSpPr>
      <dsp:spPr>
        <a:xfrm>
          <a:off x="3968" y="3518720"/>
          <a:ext cx="825103" cy="1237654"/>
        </a:xfrm>
        <a:prstGeom prst="rect">
          <a:avLst/>
        </a:prstGeom>
        <a:solidFill>
          <a:schemeClr val="accent1">
            <a:tint val="50000"/>
            <a:hueOff val="15253"/>
            <a:satOff val="-726"/>
            <a:lumOff val="729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CA300F-1C95-423B-88D4-0CDDAACD394B}">
      <dsp:nvSpPr>
        <dsp:cNvPr id="0" name=""/>
        <dsp:cNvSpPr/>
      </dsp:nvSpPr>
      <dsp:spPr>
        <a:xfrm>
          <a:off x="4352131" y="3688979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ข้อคำนึงเกี่ยวกับการวัดผลการศึกษา</a:t>
          </a:r>
        </a:p>
      </dsp:txBody>
      <dsp:txXfrm>
        <a:off x="4352131" y="3688979"/>
        <a:ext cx="3771900" cy="1178718"/>
      </dsp:txXfrm>
    </dsp:sp>
    <dsp:sp modelId="{51BCF495-B0D5-4C3B-9362-2ADE26B4E42B}">
      <dsp:nvSpPr>
        <dsp:cNvPr id="0" name=""/>
        <dsp:cNvSpPr/>
      </dsp:nvSpPr>
      <dsp:spPr>
        <a:xfrm>
          <a:off x="4194968" y="3518720"/>
          <a:ext cx="825103" cy="1237654"/>
        </a:xfrm>
        <a:prstGeom prst="rect">
          <a:avLst/>
        </a:prstGeom>
        <a:solidFill>
          <a:schemeClr val="accent1">
            <a:tint val="50000"/>
            <a:hueOff val="19066"/>
            <a:satOff val="-907"/>
            <a:lumOff val="911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875BE2-3188-4928-BC10-17C29397705C}">
      <dsp:nvSpPr>
        <dsp:cNvPr id="0" name=""/>
        <dsp:cNvSpPr/>
      </dsp:nvSpPr>
      <dsp:spPr>
        <a:xfrm>
          <a:off x="2062121" y="232730"/>
          <a:ext cx="5307060" cy="160405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A22F4A-E45C-4C51-A8BB-AFF74D9736E8}">
      <dsp:nvSpPr>
        <dsp:cNvPr id="0" name=""/>
        <dsp:cNvSpPr/>
      </dsp:nvSpPr>
      <dsp:spPr>
        <a:xfrm>
          <a:off x="4275253" y="4160510"/>
          <a:ext cx="895118" cy="572875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F43A50-E8DC-4B96-A8A7-160947F12046}">
      <dsp:nvSpPr>
        <dsp:cNvPr id="0" name=""/>
        <dsp:cNvSpPr/>
      </dsp:nvSpPr>
      <dsp:spPr>
        <a:xfrm>
          <a:off x="2574528" y="4618811"/>
          <a:ext cx="4296568" cy="1074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500" kern="1200" dirty="0"/>
            <a:t>จุดมุ่งหมาย</a:t>
          </a:r>
        </a:p>
      </dsp:txBody>
      <dsp:txXfrm>
        <a:off x="2574528" y="4618811"/>
        <a:ext cx="4296568" cy="1074142"/>
      </dsp:txXfrm>
    </dsp:sp>
    <dsp:sp modelId="{895E3404-9B5E-4722-8FA6-97D6E21460FD}">
      <dsp:nvSpPr>
        <dsp:cNvPr id="0" name=""/>
        <dsp:cNvSpPr/>
      </dsp:nvSpPr>
      <dsp:spPr>
        <a:xfrm>
          <a:off x="4085488" y="1960667"/>
          <a:ext cx="1611213" cy="161121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cs typeface="+mn-cs"/>
            </a:rPr>
            <a:t>Psychomotor domain</a:t>
          </a:r>
          <a:endParaRPr lang="th-TH" sz="2000" kern="1200" dirty="0">
            <a:cs typeface="+mn-cs"/>
          </a:endParaRPr>
        </a:p>
      </dsp:txBody>
      <dsp:txXfrm>
        <a:off x="4321445" y="2196624"/>
        <a:ext cx="1139299" cy="1139299"/>
      </dsp:txXfrm>
    </dsp:sp>
    <dsp:sp modelId="{91D35EC5-9BF5-4C39-9C86-E3F0B634C508}">
      <dsp:nvSpPr>
        <dsp:cNvPr id="0" name=""/>
        <dsp:cNvSpPr/>
      </dsp:nvSpPr>
      <dsp:spPr>
        <a:xfrm>
          <a:off x="2932575" y="751899"/>
          <a:ext cx="1611213" cy="161121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cs typeface="+mn-cs"/>
            </a:rPr>
            <a:t>Affective domain</a:t>
          </a:r>
          <a:endParaRPr lang="th-TH" sz="2000" kern="1200" dirty="0">
            <a:cs typeface="+mn-cs"/>
          </a:endParaRPr>
        </a:p>
      </dsp:txBody>
      <dsp:txXfrm>
        <a:off x="3168532" y="987856"/>
        <a:ext cx="1139299" cy="1139299"/>
      </dsp:txXfrm>
    </dsp:sp>
    <dsp:sp modelId="{61B55179-8D82-4E7A-9597-C9E13F81B41D}">
      <dsp:nvSpPr>
        <dsp:cNvPr id="0" name=""/>
        <dsp:cNvSpPr/>
      </dsp:nvSpPr>
      <dsp:spPr>
        <a:xfrm>
          <a:off x="4579593" y="362343"/>
          <a:ext cx="1611213" cy="161121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cs typeface="+mn-cs"/>
            </a:rPr>
            <a:t>Cognitive domain</a:t>
          </a:r>
          <a:endParaRPr lang="th-TH" sz="2000" kern="1200" dirty="0">
            <a:cs typeface="+mn-cs"/>
          </a:endParaRPr>
        </a:p>
      </dsp:txBody>
      <dsp:txXfrm>
        <a:off x="4815550" y="598300"/>
        <a:ext cx="1139299" cy="1139299"/>
      </dsp:txXfrm>
    </dsp:sp>
    <dsp:sp modelId="{FC31254A-EE4F-4FBF-8FCD-46E1F48132E5}">
      <dsp:nvSpPr>
        <dsp:cNvPr id="0" name=""/>
        <dsp:cNvSpPr/>
      </dsp:nvSpPr>
      <dsp:spPr>
        <a:xfrm>
          <a:off x="1254926" y="35804"/>
          <a:ext cx="6935771" cy="401013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559DD0-9146-4E50-B50A-1A5138A9B38D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171F27-CEA1-4608-A7EE-BFADF5ECBF2F}">
      <dsp:nvSpPr>
        <dsp:cNvPr id="0" name=""/>
        <dsp:cNvSpPr/>
      </dsp:nvSpPr>
      <dsp:spPr>
        <a:xfrm>
          <a:off x="752110" y="541866"/>
          <a:ext cx="7301111" cy="10837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0" kern="1200" dirty="0">
              <a:cs typeface="+mj-cs"/>
            </a:rPr>
            <a:t>Assessment of Learning</a:t>
          </a:r>
          <a:endParaRPr lang="th-TH" sz="4000" kern="1200" dirty="0">
            <a:cs typeface="+mj-cs"/>
          </a:endParaRPr>
        </a:p>
      </dsp:txBody>
      <dsp:txXfrm>
        <a:off x="752110" y="541866"/>
        <a:ext cx="7301111" cy="1083733"/>
      </dsp:txXfrm>
    </dsp:sp>
    <dsp:sp modelId="{E2EB7A31-D04D-4D47-8A93-B9204F8F23F1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5FC55D-8FD1-430C-A9F5-DB1B69AE86C7}">
      <dsp:nvSpPr>
        <dsp:cNvPr id="0" name=""/>
        <dsp:cNvSpPr/>
      </dsp:nvSpPr>
      <dsp:spPr>
        <a:xfrm>
          <a:off x="1146048" y="2167466"/>
          <a:ext cx="6907174" cy="108373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0" kern="1200" dirty="0">
              <a:cs typeface="+mj-cs"/>
            </a:rPr>
            <a:t>Assessment for Learning</a:t>
          </a:r>
          <a:endParaRPr lang="th-TH" sz="4000" kern="1200" dirty="0">
            <a:cs typeface="+mj-cs"/>
          </a:endParaRPr>
        </a:p>
      </dsp:txBody>
      <dsp:txXfrm>
        <a:off x="1146048" y="2167466"/>
        <a:ext cx="6907174" cy="1083733"/>
      </dsp:txXfrm>
    </dsp:sp>
    <dsp:sp modelId="{ED18B831-7210-4F99-BFD0-980B4294230F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3A574-115D-4659-A5DF-D29054F81A80}">
      <dsp:nvSpPr>
        <dsp:cNvPr id="0" name=""/>
        <dsp:cNvSpPr/>
      </dsp:nvSpPr>
      <dsp:spPr>
        <a:xfrm>
          <a:off x="752110" y="3793066"/>
          <a:ext cx="7301111" cy="108373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0" kern="1200" dirty="0">
              <a:cs typeface="+mj-cs"/>
            </a:rPr>
            <a:t>Assessment as Learning</a:t>
          </a:r>
          <a:endParaRPr lang="th-TH" sz="4000" kern="1200" dirty="0">
            <a:cs typeface="+mj-cs"/>
          </a:endParaRPr>
        </a:p>
      </dsp:txBody>
      <dsp:txXfrm>
        <a:off x="752110" y="3793066"/>
        <a:ext cx="7301111" cy="1083733"/>
      </dsp:txXfrm>
    </dsp:sp>
    <dsp:sp modelId="{0E5B080E-6CB1-47DD-BDA0-3CCDF2430433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8BFB5-4E24-4BAA-8073-189517E7EF51}">
      <dsp:nvSpPr>
        <dsp:cNvPr id="0" name=""/>
        <dsp:cNvSpPr/>
      </dsp:nvSpPr>
      <dsp:spPr>
        <a:xfrm>
          <a:off x="161131" y="721227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>
              <a:solidFill>
                <a:schemeClr val="tx1"/>
              </a:solidFill>
            </a:rPr>
            <a:t>คำศัพท์พื้นฐานและความหมายทางการศึกษา</a:t>
          </a:r>
        </a:p>
      </dsp:txBody>
      <dsp:txXfrm>
        <a:off x="161131" y="721227"/>
        <a:ext cx="3771900" cy="1178718"/>
      </dsp:txXfrm>
    </dsp:sp>
    <dsp:sp modelId="{1E4405F9-542D-44A0-AA0C-C71C0E9852F2}">
      <dsp:nvSpPr>
        <dsp:cNvPr id="0" name=""/>
        <dsp:cNvSpPr/>
      </dsp:nvSpPr>
      <dsp:spPr>
        <a:xfrm>
          <a:off x="3968" y="550968"/>
          <a:ext cx="825103" cy="123765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11776C-4CDA-4782-829A-FD1EDC5C24DE}">
      <dsp:nvSpPr>
        <dsp:cNvPr id="0" name=""/>
        <dsp:cNvSpPr/>
      </dsp:nvSpPr>
      <dsp:spPr>
        <a:xfrm>
          <a:off x="4352131" y="721227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จุดมุ่งหมายของการวัดและประเมินผล</a:t>
          </a:r>
        </a:p>
      </dsp:txBody>
      <dsp:txXfrm>
        <a:off x="4352131" y="721227"/>
        <a:ext cx="3771900" cy="1178718"/>
      </dsp:txXfrm>
    </dsp:sp>
    <dsp:sp modelId="{91BB5F8C-6317-4F76-9E0B-098D7D1C00B6}">
      <dsp:nvSpPr>
        <dsp:cNvPr id="0" name=""/>
        <dsp:cNvSpPr/>
      </dsp:nvSpPr>
      <dsp:spPr>
        <a:xfrm>
          <a:off x="4194968" y="550968"/>
          <a:ext cx="825103" cy="1237654"/>
        </a:xfrm>
        <a:prstGeom prst="rect">
          <a:avLst/>
        </a:prstGeom>
        <a:solidFill>
          <a:schemeClr val="accent1">
            <a:tint val="50000"/>
            <a:hueOff val="3813"/>
            <a:satOff val="-181"/>
            <a:lumOff val="182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502EF-76FA-4ED3-949F-A68A90E4CD6F}">
      <dsp:nvSpPr>
        <dsp:cNvPr id="0" name=""/>
        <dsp:cNvSpPr/>
      </dsp:nvSpPr>
      <dsp:spPr>
        <a:xfrm>
          <a:off x="161131" y="2205103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>
              <a:solidFill>
                <a:srgbClr val="FF0000"/>
              </a:solidFill>
            </a:rPr>
            <a:t>ประโยชน์ของการวัดผลการศึกษา</a:t>
          </a:r>
        </a:p>
      </dsp:txBody>
      <dsp:txXfrm>
        <a:off x="161131" y="2205103"/>
        <a:ext cx="3771900" cy="1178718"/>
      </dsp:txXfrm>
    </dsp:sp>
    <dsp:sp modelId="{0B3AA42B-3934-4102-981B-903EF7A1DD11}">
      <dsp:nvSpPr>
        <dsp:cNvPr id="0" name=""/>
        <dsp:cNvSpPr/>
      </dsp:nvSpPr>
      <dsp:spPr>
        <a:xfrm>
          <a:off x="3968" y="2034844"/>
          <a:ext cx="825103" cy="1237654"/>
        </a:xfrm>
        <a:prstGeom prst="rect">
          <a:avLst/>
        </a:prstGeom>
        <a:solidFill>
          <a:schemeClr val="accent1">
            <a:tint val="50000"/>
            <a:hueOff val="7626"/>
            <a:satOff val="-363"/>
            <a:lumOff val="36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A45B0-5B4F-4558-8354-7E60407F6206}">
      <dsp:nvSpPr>
        <dsp:cNvPr id="0" name=""/>
        <dsp:cNvSpPr/>
      </dsp:nvSpPr>
      <dsp:spPr>
        <a:xfrm>
          <a:off x="4352131" y="2205103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ธรรมชาติของการวัดผลการศึกษา</a:t>
          </a:r>
        </a:p>
      </dsp:txBody>
      <dsp:txXfrm>
        <a:off x="4352131" y="2205103"/>
        <a:ext cx="3771900" cy="1178718"/>
      </dsp:txXfrm>
    </dsp:sp>
    <dsp:sp modelId="{0B9561BA-3C6E-4A85-AC75-B8C9733F1627}">
      <dsp:nvSpPr>
        <dsp:cNvPr id="0" name=""/>
        <dsp:cNvSpPr/>
      </dsp:nvSpPr>
      <dsp:spPr>
        <a:xfrm>
          <a:off x="4194968" y="2034844"/>
          <a:ext cx="825103" cy="1237654"/>
        </a:xfrm>
        <a:prstGeom prst="rect">
          <a:avLst/>
        </a:prstGeom>
        <a:solidFill>
          <a:schemeClr val="accent1">
            <a:tint val="50000"/>
            <a:hueOff val="11440"/>
            <a:satOff val="-544"/>
            <a:lumOff val="546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56C69-F01F-48A5-AD75-76B605C8447A}">
      <dsp:nvSpPr>
        <dsp:cNvPr id="0" name=""/>
        <dsp:cNvSpPr/>
      </dsp:nvSpPr>
      <dsp:spPr>
        <a:xfrm>
          <a:off x="161131" y="3688979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มาตรการวัด</a:t>
          </a:r>
        </a:p>
      </dsp:txBody>
      <dsp:txXfrm>
        <a:off x="161131" y="3688979"/>
        <a:ext cx="3771900" cy="1178718"/>
      </dsp:txXfrm>
    </dsp:sp>
    <dsp:sp modelId="{3B9E91ED-EF34-4444-8170-E867FE0E3218}">
      <dsp:nvSpPr>
        <dsp:cNvPr id="0" name=""/>
        <dsp:cNvSpPr/>
      </dsp:nvSpPr>
      <dsp:spPr>
        <a:xfrm>
          <a:off x="3968" y="3518720"/>
          <a:ext cx="825103" cy="1237654"/>
        </a:xfrm>
        <a:prstGeom prst="rect">
          <a:avLst/>
        </a:prstGeom>
        <a:solidFill>
          <a:schemeClr val="accent1">
            <a:tint val="50000"/>
            <a:hueOff val="15253"/>
            <a:satOff val="-726"/>
            <a:lumOff val="729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CA300F-1C95-423B-88D4-0CDDAACD394B}">
      <dsp:nvSpPr>
        <dsp:cNvPr id="0" name=""/>
        <dsp:cNvSpPr/>
      </dsp:nvSpPr>
      <dsp:spPr>
        <a:xfrm>
          <a:off x="4352131" y="3688979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ข้อคำนึงเกี่ยวกับการวัดผลการศึกษา</a:t>
          </a:r>
        </a:p>
      </dsp:txBody>
      <dsp:txXfrm>
        <a:off x="4352131" y="3688979"/>
        <a:ext cx="3771900" cy="1178718"/>
      </dsp:txXfrm>
    </dsp:sp>
    <dsp:sp modelId="{51BCF495-B0D5-4C3B-9362-2ADE26B4E42B}">
      <dsp:nvSpPr>
        <dsp:cNvPr id="0" name=""/>
        <dsp:cNvSpPr/>
      </dsp:nvSpPr>
      <dsp:spPr>
        <a:xfrm>
          <a:off x="4194968" y="3518720"/>
          <a:ext cx="825103" cy="1237654"/>
        </a:xfrm>
        <a:prstGeom prst="rect">
          <a:avLst/>
        </a:prstGeom>
        <a:solidFill>
          <a:schemeClr val="accent1">
            <a:tint val="50000"/>
            <a:hueOff val="19066"/>
            <a:satOff val="-907"/>
            <a:lumOff val="911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5CFDEB-03A7-4D35-A06C-5BB8DDB9357B}">
      <dsp:nvSpPr>
        <dsp:cNvPr id="0" name=""/>
        <dsp:cNvSpPr/>
      </dsp:nvSpPr>
      <dsp:spPr>
        <a:xfrm>
          <a:off x="160816" y="1255"/>
          <a:ext cx="2439709" cy="1680959"/>
        </a:xfrm>
        <a:prstGeom prst="roundRect">
          <a:avLst/>
        </a:prstGeom>
        <a:blipFill>
          <a:blip xmlns:r="http://schemas.openxmlformats.org/officeDocument/2006/relationships" r:embed="rId1"/>
          <a:srcRect/>
          <a:stretch>
            <a:fillRect t="-3000" b="-3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CE6446-AB2C-417F-BDE4-B1D438347A6E}">
      <dsp:nvSpPr>
        <dsp:cNvPr id="0" name=""/>
        <dsp:cNvSpPr/>
      </dsp:nvSpPr>
      <dsp:spPr>
        <a:xfrm>
          <a:off x="160816" y="1682215"/>
          <a:ext cx="2439709" cy="905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0" numCol="1" spcCol="1270" anchor="t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500" kern="1200" dirty="0"/>
            <a:t>ต่อตนเอง</a:t>
          </a:r>
        </a:p>
      </dsp:txBody>
      <dsp:txXfrm>
        <a:off x="160816" y="1682215"/>
        <a:ext cx="2439709" cy="905132"/>
      </dsp:txXfrm>
    </dsp:sp>
    <dsp:sp modelId="{F820469A-0153-4EC9-9D9C-C47C2FEAD232}">
      <dsp:nvSpPr>
        <dsp:cNvPr id="0" name=""/>
        <dsp:cNvSpPr/>
      </dsp:nvSpPr>
      <dsp:spPr>
        <a:xfrm>
          <a:off x="2844599" y="1255"/>
          <a:ext cx="2439709" cy="1680959"/>
        </a:xfrm>
        <a:prstGeom prst="roundRect">
          <a:avLst/>
        </a:prstGeom>
        <a:blipFill>
          <a:blip xmlns:r="http://schemas.openxmlformats.org/officeDocument/2006/relationships" r:embed="rId2"/>
          <a:srcRect/>
          <a:stretch>
            <a:fillRect l="-7000" r="-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BBA73-AA86-445E-B95B-4828139DE435}">
      <dsp:nvSpPr>
        <dsp:cNvPr id="0" name=""/>
        <dsp:cNvSpPr/>
      </dsp:nvSpPr>
      <dsp:spPr>
        <a:xfrm>
          <a:off x="2844599" y="1682215"/>
          <a:ext cx="2439709" cy="905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0" numCol="1" spcCol="1270" anchor="t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500" kern="1200" dirty="0"/>
            <a:t>ต่อผู้สอน</a:t>
          </a:r>
        </a:p>
      </dsp:txBody>
      <dsp:txXfrm>
        <a:off x="2844599" y="1682215"/>
        <a:ext cx="2439709" cy="905132"/>
      </dsp:txXfrm>
    </dsp:sp>
    <dsp:sp modelId="{12BC6729-41BF-4FD7-8A47-5A93F757539F}">
      <dsp:nvSpPr>
        <dsp:cNvPr id="0" name=""/>
        <dsp:cNvSpPr/>
      </dsp:nvSpPr>
      <dsp:spPr>
        <a:xfrm>
          <a:off x="161913" y="2832831"/>
          <a:ext cx="2439709" cy="1680959"/>
        </a:xfrm>
        <a:prstGeom prst="roundRect">
          <a:avLst/>
        </a:prstGeom>
        <a:blipFill>
          <a:blip xmlns:r="http://schemas.openxmlformats.org/officeDocument/2006/relationships" r:embed="rId3"/>
          <a:srcRect/>
          <a:stretch>
            <a:fillRect t="-9000" b="-9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97B16E-B908-4565-842F-9B5B3A08F2D9}">
      <dsp:nvSpPr>
        <dsp:cNvPr id="0" name=""/>
        <dsp:cNvSpPr/>
      </dsp:nvSpPr>
      <dsp:spPr>
        <a:xfrm>
          <a:off x="66667" y="4513534"/>
          <a:ext cx="2439709" cy="905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0" numCol="1" spcCol="1270" anchor="t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500" kern="1200" dirty="0"/>
            <a:t>ต่อฝ่ายแนะแนว</a:t>
          </a:r>
        </a:p>
      </dsp:txBody>
      <dsp:txXfrm>
        <a:off x="66667" y="4513534"/>
        <a:ext cx="2439709" cy="905132"/>
      </dsp:txXfrm>
    </dsp:sp>
    <dsp:sp modelId="{BAFB4AC0-98EC-475A-9677-16F2A4A0BA20}">
      <dsp:nvSpPr>
        <dsp:cNvPr id="0" name=""/>
        <dsp:cNvSpPr/>
      </dsp:nvSpPr>
      <dsp:spPr>
        <a:xfrm>
          <a:off x="2844599" y="2831318"/>
          <a:ext cx="2439709" cy="1680959"/>
        </a:xfrm>
        <a:prstGeom prst="roundRect">
          <a:avLst/>
        </a:prstGeom>
        <a:blipFill>
          <a:blip xmlns:r="http://schemas.openxmlformats.org/officeDocument/2006/relationships" r:embed="rId4"/>
          <a:srcRect/>
          <a:stretch>
            <a:fillRect l="-2000" r="-2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11522E-79A6-491D-87FA-69C4CAFC2149}">
      <dsp:nvSpPr>
        <dsp:cNvPr id="0" name=""/>
        <dsp:cNvSpPr/>
      </dsp:nvSpPr>
      <dsp:spPr>
        <a:xfrm>
          <a:off x="2844599" y="4512278"/>
          <a:ext cx="2439709" cy="905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0" numCol="1" spcCol="1270" anchor="t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500" kern="1200" dirty="0"/>
            <a:t>ต่อฝ่ายบริหาร</a:t>
          </a:r>
        </a:p>
      </dsp:txBody>
      <dsp:txXfrm>
        <a:off x="2844599" y="4512278"/>
        <a:ext cx="2439709" cy="90513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8BFB5-4E24-4BAA-8073-189517E7EF51}">
      <dsp:nvSpPr>
        <dsp:cNvPr id="0" name=""/>
        <dsp:cNvSpPr/>
      </dsp:nvSpPr>
      <dsp:spPr>
        <a:xfrm>
          <a:off x="161131" y="721227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>
              <a:solidFill>
                <a:schemeClr val="tx1"/>
              </a:solidFill>
            </a:rPr>
            <a:t>คำศัพท์พื้นฐานและความหมายทางการศึกษา</a:t>
          </a:r>
        </a:p>
      </dsp:txBody>
      <dsp:txXfrm>
        <a:off x="161131" y="721227"/>
        <a:ext cx="3771900" cy="1178718"/>
      </dsp:txXfrm>
    </dsp:sp>
    <dsp:sp modelId="{1E4405F9-542D-44A0-AA0C-C71C0E9852F2}">
      <dsp:nvSpPr>
        <dsp:cNvPr id="0" name=""/>
        <dsp:cNvSpPr/>
      </dsp:nvSpPr>
      <dsp:spPr>
        <a:xfrm>
          <a:off x="3968" y="550968"/>
          <a:ext cx="825103" cy="123765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11776C-4CDA-4782-829A-FD1EDC5C24DE}">
      <dsp:nvSpPr>
        <dsp:cNvPr id="0" name=""/>
        <dsp:cNvSpPr/>
      </dsp:nvSpPr>
      <dsp:spPr>
        <a:xfrm>
          <a:off x="4352131" y="721227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จุดมุ่งหมายของการวัดและประเมินผล</a:t>
          </a:r>
        </a:p>
      </dsp:txBody>
      <dsp:txXfrm>
        <a:off x="4352131" y="721227"/>
        <a:ext cx="3771900" cy="1178718"/>
      </dsp:txXfrm>
    </dsp:sp>
    <dsp:sp modelId="{91BB5F8C-6317-4F76-9E0B-098D7D1C00B6}">
      <dsp:nvSpPr>
        <dsp:cNvPr id="0" name=""/>
        <dsp:cNvSpPr/>
      </dsp:nvSpPr>
      <dsp:spPr>
        <a:xfrm>
          <a:off x="4194968" y="550968"/>
          <a:ext cx="825103" cy="1237654"/>
        </a:xfrm>
        <a:prstGeom prst="rect">
          <a:avLst/>
        </a:prstGeom>
        <a:solidFill>
          <a:schemeClr val="accent1">
            <a:tint val="50000"/>
            <a:hueOff val="3813"/>
            <a:satOff val="-181"/>
            <a:lumOff val="182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502EF-76FA-4ED3-949F-A68A90E4CD6F}">
      <dsp:nvSpPr>
        <dsp:cNvPr id="0" name=""/>
        <dsp:cNvSpPr/>
      </dsp:nvSpPr>
      <dsp:spPr>
        <a:xfrm>
          <a:off x="161131" y="2205103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ประโยชน์ของการวัดผลการศึกษา</a:t>
          </a:r>
        </a:p>
      </dsp:txBody>
      <dsp:txXfrm>
        <a:off x="161131" y="2205103"/>
        <a:ext cx="3771900" cy="1178718"/>
      </dsp:txXfrm>
    </dsp:sp>
    <dsp:sp modelId="{0B3AA42B-3934-4102-981B-903EF7A1DD11}">
      <dsp:nvSpPr>
        <dsp:cNvPr id="0" name=""/>
        <dsp:cNvSpPr/>
      </dsp:nvSpPr>
      <dsp:spPr>
        <a:xfrm>
          <a:off x="3968" y="2034844"/>
          <a:ext cx="825103" cy="1237654"/>
        </a:xfrm>
        <a:prstGeom prst="rect">
          <a:avLst/>
        </a:prstGeom>
        <a:solidFill>
          <a:schemeClr val="accent1">
            <a:tint val="50000"/>
            <a:hueOff val="7626"/>
            <a:satOff val="-363"/>
            <a:lumOff val="36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A45B0-5B4F-4558-8354-7E60407F6206}">
      <dsp:nvSpPr>
        <dsp:cNvPr id="0" name=""/>
        <dsp:cNvSpPr/>
      </dsp:nvSpPr>
      <dsp:spPr>
        <a:xfrm>
          <a:off x="4352131" y="2205103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>
              <a:solidFill>
                <a:srgbClr val="FF0000"/>
              </a:solidFill>
            </a:rPr>
            <a:t>ธรรมชาติของการวัดผลการศึกษา</a:t>
          </a:r>
        </a:p>
      </dsp:txBody>
      <dsp:txXfrm>
        <a:off x="4352131" y="2205103"/>
        <a:ext cx="3771900" cy="1178718"/>
      </dsp:txXfrm>
    </dsp:sp>
    <dsp:sp modelId="{0B9561BA-3C6E-4A85-AC75-B8C9733F1627}">
      <dsp:nvSpPr>
        <dsp:cNvPr id="0" name=""/>
        <dsp:cNvSpPr/>
      </dsp:nvSpPr>
      <dsp:spPr>
        <a:xfrm>
          <a:off x="4194968" y="2034844"/>
          <a:ext cx="825103" cy="1237654"/>
        </a:xfrm>
        <a:prstGeom prst="rect">
          <a:avLst/>
        </a:prstGeom>
        <a:solidFill>
          <a:schemeClr val="accent1">
            <a:tint val="50000"/>
            <a:hueOff val="11440"/>
            <a:satOff val="-544"/>
            <a:lumOff val="546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56C69-F01F-48A5-AD75-76B605C8447A}">
      <dsp:nvSpPr>
        <dsp:cNvPr id="0" name=""/>
        <dsp:cNvSpPr/>
      </dsp:nvSpPr>
      <dsp:spPr>
        <a:xfrm>
          <a:off x="161131" y="3688979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มาตรการวัด</a:t>
          </a:r>
        </a:p>
      </dsp:txBody>
      <dsp:txXfrm>
        <a:off x="161131" y="3688979"/>
        <a:ext cx="3771900" cy="1178718"/>
      </dsp:txXfrm>
    </dsp:sp>
    <dsp:sp modelId="{3B9E91ED-EF34-4444-8170-E867FE0E3218}">
      <dsp:nvSpPr>
        <dsp:cNvPr id="0" name=""/>
        <dsp:cNvSpPr/>
      </dsp:nvSpPr>
      <dsp:spPr>
        <a:xfrm>
          <a:off x="3968" y="3518720"/>
          <a:ext cx="825103" cy="1237654"/>
        </a:xfrm>
        <a:prstGeom prst="rect">
          <a:avLst/>
        </a:prstGeom>
        <a:solidFill>
          <a:schemeClr val="accent1">
            <a:tint val="50000"/>
            <a:hueOff val="15253"/>
            <a:satOff val="-726"/>
            <a:lumOff val="729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CA300F-1C95-423B-88D4-0CDDAACD394B}">
      <dsp:nvSpPr>
        <dsp:cNvPr id="0" name=""/>
        <dsp:cNvSpPr/>
      </dsp:nvSpPr>
      <dsp:spPr>
        <a:xfrm>
          <a:off x="4352131" y="3688979"/>
          <a:ext cx="3771900" cy="1178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386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 dirty="0"/>
            <a:t>ข้อคำนึงเกี่ยวกับการวัดผลการศึกษา</a:t>
          </a:r>
        </a:p>
      </dsp:txBody>
      <dsp:txXfrm>
        <a:off x="4352131" y="3688979"/>
        <a:ext cx="3771900" cy="1178718"/>
      </dsp:txXfrm>
    </dsp:sp>
    <dsp:sp modelId="{51BCF495-B0D5-4C3B-9362-2ADE26B4E42B}">
      <dsp:nvSpPr>
        <dsp:cNvPr id="0" name=""/>
        <dsp:cNvSpPr/>
      </dsp:nvSpPr>
      <dsp:spPr>
        <a:xfrm>
          <a:off x="4194968" y="3518720"/>
          <a:ext cx="825103" cy="1237654"/>
        </a:xfrm>
        <a:prstGeom prst="rect">
          <a:avLst/>
        </a:prstGeom>
        <a:solidFill>
          <a:schemeClr val="accent1">
            <a:tint val="50000"/>
            <a:hueOff val="19066"/>
            <a:satOff val="-907"/>
            <a:lumOff val="911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TH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7/9/26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7/9/26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7/9/26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7/9/26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7/9/26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7/9/26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7/9/26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7/9/26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7/9/26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7/9/26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7/9/26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7/9/26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inskru.com/idea/-M1_LCTzqfPOnRTrV1ol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nskru.com/idea/-M1_LCTzqfPOnRTrV1ol" TargetMode="Externa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YtP4X5Vls9Y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33428ACC-71EC-4171-9527-10983BA6B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44216" y="654984"/>
            <a:ext cx="4274250" cy="3494790"/>
          </a:xfrm>
        </p:spPr>
        <p:txBody>
          <a:bodyPr>
            <a:normAutofit/>
          </a:bodyPr>
          <a:lstStyle/>
          <a:p>
            <a:r>
              <a:rPr lang="th-TH" sz="3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การวัดและประเมินผลการเรียนรู้</a:t>
            </a:r>
            <a:br>
              <a:rPr lang="th-TH" sz="38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en-US" sz="3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Learning Measurement </a:t>
            </a:r>
            <a:br>
              <a:rPr lang="en-US" sz="38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en-US" sz="3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and Evaluation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4216" y="4455621"/>
            <a:ext cx="4274250" cy="1238616"/>
          </a:xfrm>
        </p:spPr>
        <p:txBody>
          <a:bodyPr>
            <a:normAutofit/>
          </a:bodyPr>
          <a:lstStyle/>
          <a:p>
            <a:r>
              <a:rPr lang="th-TH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ผู้ช่วยศาสตราจารย์ตีรวิชช์  ทินประภา</a:t>
            </a:r>
          </a:p>
          <a:p>
            <a:r>
              <a:rPr lang="th-TH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คณะครุศาสตร์  มหาวิทยาลัยราชภัฏสวนสุนันทา</a:t>
            </a:r>
            <a:endParaRPr lang="en-US" sz="1900" dirty="0">
              <a:solidFill>
                <a:schemeClr val="tx1">
                  <a:lumMod val="85000"/>
                  <a:lumOff val="15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386F3C-3514-486A-A8C4-1E1EC7FCE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393" y="640081"/>
            <a:ext cx="6357428" cy="5054156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A22713B-ABB6-4391-97F9-0449A2B9B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294754"/>
            <a:ext cx="32004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8D4480B4-953D-41FA-9052-09AB3A026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76A963B-14A5-4D53-8F34-872BC852A7D4}"/>
              </a:ext>
            </a:extLst>
          </p:cNvPr>
          <p:cNvSpPr/>
          <p:nvPr/>
        </p:nvSpPr>
        <p:spPr>
          <a:xfrm>
            <a:off x="1459211" y="1180507"/>
            <a:ext cx="9425978" cy="1738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4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การวัดผล  (</a:t>
            </a:r>
            <a:r>
              <a:rPr lang="en-GB" sz="4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measurement</a:t>
            </a:r>
            <a:r>
              <a:rPr lang="th-TH" sz="4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</a:p>
          <a:p>
            <a:pPr algn="ctr"/>
            <a:endParaRPr lang="th-TH" sz="11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4800" dirty="0">
                <a:solidFill>
                  <a:srgbClr val="530E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การกำหนดตัวเลขให้กับวัตถุหรือเหตุการณ์ ตามกฎเกณฑ์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3CCB71-B350-491B-9208-CE74D80876C6}"/>
              </a:ext>
            </a:extLst>
          </p:cNvPr>
          <p:cNvSpPr/>
          <p:nvPr/>
        </p:nvSpPr>
        <p:spPr>
          <a:xfrm>
            <a:off x="9216085" y="5997059"/>
            <a:ext cx="2839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530E00"/>
                </a:solidFill>
                <a:latin typeface="Roboto"/>
              </a:rPr>
              <a:t>Kerlinger and others,1986</a:t>
            </a:r>
            <a:endParaRPr lang="th-TH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CB1325E-7742-41D8-B827-0FE726C3D28A}"/>
              </a:ext>
            </a:extLst>
          </p:cNvPr>
          <p:cNvSpPr txBox="1">
            <a:spLocks/>
          </p:cNvSpPr>
          <p:nvPr/>
        </p:nvSpPr>
        <p:spPr>
          <a:xfrm>
            <a:off x="1038365" y="3682740"/>
            <a:ext cx="5657850" cy="48976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600" dirty="0">
                <a:solidFill>
                  <a:srgbClr val="FF0000"/>
                </a:solidFill>
              </a:rPr>
              <a:t>เช่น  ลิซ่าสูง  </a:t>
            </a:r>
            <a:r>
              <a:rPr lang="en-GB" sz="3600" dirty="0">
                <a:solidFill>
                  <a:srgbClr val="FF0000"/>
                </a:solidFill>
              </a:rPr>
              <a:t>172  </a:t>
            </a:r>
            <a:r>
              <a:rPr lang="th-TH" sz="3600" dirty="0">
                <a:solidFill>
                  <a:srgbClr val="FF0000"/>
                </a:solidFill>
              </a:rPr>
              <a:t>เซนติเมตร</a:t>
            </a:r>
          </a:p>
          <a:p>
            <a:r>
              <a:rPr lang="th-TH" sz="3600" dirty="0">
                <a:solidFill>
                  <a:srgbClr val="FF0000"/>
                </a:solidFill>
              </a:rPr>
              <a:t>ฟ้าชั่งแตงโมได้  </a:t>
            </a:r>
            <a:r>
              <a:rPr lang="en-GB" sz="3600" dirty="0">
                <a:solidFill>
                  <a:srgbClr val="FF0000"/>
                </a:solidFill>
              </a:rPr>
              <a:t>3  </a:t>
            </a:r>
            <a:r>
              <a:rPr lang="th-TH" sz="3600" dirty="0">
                <a:solidFill>
                  <a:srgbClr val="FF0000"/>
                </a:solidFill>
              </a:rPr>
              <a:t>กิโลกรัม</a:t>
            </a:r>
          </a:p>
          <a:p>
            <a:r>
              <a:rPr lang="th-TH" sz="3600" dirty="0">
                <a:solidFill>
                  <a:srgbClr val="FF0000"/>
                </a:solidFill>
              </a:rPr>
              <a:t>เพียรสอบได้  </a:t>
            </a:r>
            <a:r>
              <a:rPr lang="en-GB" sz="3600" dirty="0">
                <a:solidFill>
                  <a:srgbClr val="FF0000"/>
                </a:solidFill>
              </a:rPr>
              <a:t>25 </a:t>
            </a:r>
            <a:r>
              <a:rPr lang="th-TH" sz="3600" dirty="0">
                <a:solidFill>
                  <a:srgbClr val="FF0000"/>
                </a:solidFill>
              </a:rPr>
              <a:t>คะแนน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D409D5F-D278-4EDB-AE70-5C00E116E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878" y="3682740"/>
            <a:ext cx="1568497" cy="10329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07FBCB-11FB-402D-82DC-E855FCABF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5101" y="4371975"/>
            <a:ext cx="1569717" cy="94620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FB33E51-5701-428E-A7D4-9687DF81D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740" y="5228791"/>
            <a:ext cx="1450940" cy="97253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99FA26B-D273-40D1-9DA5-37CEFBB5DC40}"/>
              </a:ext>
            </a:extLst>
          </p:cNvPr>
          <p:cNvGrpSpPr/>
          <p:nvPr/>
        </p:nvGrpSpPr>
        <p:grpSpPr>
          <a:xfrm>
            <a:off x="6618239" y="147744"/>
            <a:ext cx="5476875" cy="639602"/>
            <a:chOff x="161131" y="721227"/>
            <a:chExt cx="3771900" cy="117871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38B9F14-B9BA-4307-B91A-803BC43F425B}"/>
                </a:ext>
              </a:extLst>
            </p:cNvPr>
            <p:cNvSpPr/>
            <p:nvPr/>
          </p:nvSpPr>
          <p:spPr>
            <a:xfrm>
              <a:off x="161131" y="721227"/>
              <a:ext cx="3771900" cy="1178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CF4992B-DC62-49A0-8D2B-0CD64568F3DD}"/>
                </a:ext>
              </a:extLst>
            </p:cNvPr>
            <p:cNvSpPr txBox="1"/>
            <p:nvPr/>
          </p:nvSpPr>
          <p:spPr>
            <a:xfrm>
              <a:off x="161131" y="721227"/>
              <a:ext cx="3771900" cy="1178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798386" tIns="110490" rIns="110490" bIns="110490" numCol="1" spcCol="1270" anchor="ctr" anchorCtr="0">
              <a:noAutofit/>
            </a:bodyPr>
            <a:lstStyle/>
            <a:p>
              <a:pPr marL="0" lvl="0" indent="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900" kern="1200" dirty="0"/>
                <a:t>คำศัพท์พื้นฐานและความหมายทางการศึกษา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755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B05D3F-08C0-4514-B843-99FAA69F28A1}"/>
              </a:ext>
            </a:extLst>
          </p:cNvPr>
          <p:cNvSpPr/>
          <p:nvPr/>
        </p:nvSpPr>
        <p:spPr>
          <a:xfrm>
            <a:off x="114300" y="1246852"/>
            <a:ext cx="1196340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dirty="0">
                <a:solidFill>
                  <a:srgbClr val="222222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การวัดผลการศึกษา (</a:t>
            </a:r>
            <a:r>
              <a:rPr lang="en-US" sz="4000" dirty="0">
                <a:solidFill>
                  <a:srgbClr val="222222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educational measurement) </a:t>
            </a:r>
          </a:p>
          <a:p>
            <a:pPr algn="ctr"/>
            <a:endParaRPr lang="th-TH" sz="1100" dirty="0">
              <a:solidFill>
                <a:srgbClr val="222222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40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กระบวนการหาปริมาณความสามารถที่เกี่ยวข้องกับพฤติกรรมที่ต้องการ  </a:t>
            </a:r>
            <a:br>
              <a:rPr lang="th-TH" sz="40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40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ซึ่งเป็นผลที่มาจากการจัดการเรียนรู้  ความสามารถที่นิยมวัดได้แก่ </a:t>
            </a:r>
            <a:br>
              <a:rPr lang="th-TH" sz="40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40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วัดผลสัมฤทธิ์ วัดคุณลักษณะของผู้เรียน วัดทักษะปฏิบัติต่าง ๆ ของผู้เรียน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D4956CC-837E-4F22-AF87-826CEF58EE5D}"/>
              </a:ext>
            </a:extLst>
          </p:cNvPr>
          <p:cNvGrpSpPr/>
          <p:nvPr/>
        </p:nvGrpSpPr>
        <p:grpSpPr>
          <a:xfrm>
            <a:off x="6486525" y="147744"/>
            <a:ext cx="5608589" cy="639602"/>
            <a:chOff x="161131" y="721227"/>
            <a:chExt cx="3771900" cy="117871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8AFC567-3091-49F6-8A23-BC6CB52C47D5}"/>
                </a:ext>
              </a:extLst>
            </p:cNvPr>
            <p:cNvSpPr/>
            <p:nvPr/>
          </p:nvSpPr>
          <p:spPr>
            <a:xfrm>
              <a:off x="161131" y="721227"/>
              <a:ext cx="3771900" cy="1178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D8EC679-E2FF-4B0F-A21F-7EEBCBE26F41}"/>
                </a:ext>
              </a:extLst>
            </p:cNvPr>
            <p:cNvSpPr txBox="1"/>
            <p:nvPr/>
          </p:nvSpPr>
          <p:spPr>
            <a:xfrm>
              <a:off x="161131" y="721227"/>
              <a:ext cx="3771900" cy="1178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798386" tIns="110490" rIns="110490" bIns="11049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900" kern="1200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คำศัพท์พื้นฐานและความหมายทางการศึกษา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3613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E2D01F6-7354-48D4-B97C-FC3B7DA6AE46}"/>
              </a:ext>
            </a:extLst>
          </p:cNvPr>
          <p:cNvSpPr/>
          <p:nvPr/>
        </p:nvSpPr>
        <p:spPr>
          <a:xfrm>
            <a:off x="112523" y="1249249"/>
            <a:ext cx="1196340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dirty="0">
                <a:solidFill>
                  <a:srgbClr val="222222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การประเมินผล (</a:t>
            </a:r>
            <a:r>
              <a:rPr lang="en-US" sz="4000" dirty="0">
                <a:solidFill>
                  <a:srgbClr val="222222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evaluation) </a:t>
            </a:r>
          </a:p>
          <a:p>
            <a:pPr algn="ctr"/>
            <a:endParaRPr lang="en-US" sz="1100" dirty="0">
              <a:solidFill>
                <a:srgbClr val="222222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40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การตัดสินหรือวินิจฉัยที่มีเกณฑ์ชัดเจน  </a:t>
            </a:r>
            <a:r>
              <a:rPr lang="en-GB" sz="40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(absolute criteria)</a:t>
            </a:r>
            <a:endParaRPr lang="th-TH" sz="40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58BE332-F38B-4AB3-8EC1-B042C5FA4AE2}"/>
              </a:ext>
            </a:extLst>
          </p:cNvPr>
          <p:cNvSpPr txBox="1">
            <a:spLocks/>
          </p:cNvSpPr>
          <p:nvPr/>
        </p:nvSpPr>
        <p:spPr>
          <a:xfrm>
            <a:off x="1009790" y="4035297"/>
            <a:ext cx="5657850" cy="48976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600" dirty="0">
                <a:solidFill>
                  <a:srgbClr val="002060"/>
                </a:solidFill>
              </a:rPr>
              <a:t>เช่น  ลิซ่าสูง  </a:t>
            </a:r>
            <a:r>
              <a:rPr lang="en-GB" sz="3600" dirty="0">
                <a:solidFill>
                  <a:srgbClr val="002060"/>
                </a:solidFill>
              </a:rPr>
              <a:t>172  </a:t>
            </a:r>
            <a:r>
              <a:rPr lang="th-TH" sz="3600" dirty="0">
                <a:solidFill>
                  <a:srgbClr val="002060"/>
                </a:solidFill>
              </a:rPr>
              <a:t>เซนติเมตร</a:t>
            </a:r>
          </a:p>
          <a:p>
            <a:r>
              <a:rPr lang="th-TH" sz="3600" dirty="0">
                <a:solidFill>
                  <a:srgbClr val="00B0F0"/>
                </a:solidFill>
              </a:rPr>
              <a:t>เพียรสอบได้  </a:t>
            </a:r>
            <a:r>
              <a:rPr lang="en-GB" sz="3600" dirty="0">
                <a:solidFill>
                  <a:srgbClr val="00B0F0"/>
                </a:solidFill>
              </a:rPr>
              <a:t>25  </a:t>
            </a:r>
            <a:r>
              <a:rPr lang="th-TH" sz="3600" dirty="0">
                <a:solidFill>
                  <a:srgbClr val="00B0F0"/>
                </a:solidFill>
              </a:rPr>
              <a:t>คะแนน</a:t>
            </a:r>
            <a:endParaRPr lang="en-US" sz="3600" dirty="0">
              <a:solidFill>
                <a:srgbClr val="00B0F0"/>
              </a:solidFill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98D7526-022C-44BE-8061-2CE4C521C125}"/>
              </a:ext>
            </a:extLst>
          </p:cNvPr>
          <p:cNvSpPr txBox="1">
            <a:spLocks/>
          </p:cNvSpPr>
          <p:nvPr/>
        </p:nvSpPr>
        <p:spPr>
          <a:xfrm>
            <a:off x="5581369" y="4280177"/>
            <a:ext cx="2743340" cy="48976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dirty="0">
                <a:solidFill>
                  <a:srgbClr val="002060"/>
                </a:solidFill>
              </a:rPr>
              <a:t>น้อยกว่า  </a:t>
            </a:r>
            <a:r>
              <a:rPr lang="en-GB" sz="2800" dirty="0">
                <a:solidFill>
                  <a:srgbClr val="002060"/>
                </a:solidFill>
              </a:rPr>
              <a:t>170  </a:t>
            </a:r>
            <a:r>
              <a:rPr lang="th-TH" sz="2800" dirty="0">
                <a:solidFill>
                  <a:srgbClr val="002060"/>
                </a:solidFill>
              </a:rPr>
              <a:t>ซม.  เตี้ย</a:t>
            </a:r>
          </a:p>
          <a:p>
            <a:r>
              <a:rPr lang="th-TH" sz="2800" dirty="0">
                <a:solidFill>
                  <a:srgbClr val="002060"/>
                </a:solidFill>
              </a:rPr>
              <a:t>มากกว่า  </a:t>
            </a:r>
            <a:r>
              <a:rPr lang="en-GB" sz="2800" dirty="0">
                <a:solidFill>
                  <a:srgbClr val="002060"/>
                </a:solidFill>
              </a:rPr>
              <a:t>170  </a:t>
            </a:r>
            <a:r>
              <a:rPr lang="th-TH" sz="2800" dirty="0">
                <a:solidFill>
                  <a:srgbClr val="002060"/>
                </a:solidFill>
              </a:rPr>
              <a:t>ซม.  สูง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EA14ABE-1EAD-45A3-B916-405E3F1E829E}"/>
              </a:ext>
            </a:extLst>
          </p:cNvPr>
          <p:cNvSpPr txBox="1">
            <a:spLocks/>
          </p:cNvSpPr>
          <p:nvPr/>
        </p:nvSpPr>
        <p:spPr>
          <a:xfrm>
            <a:off x="8324709" y="4742044"/>
            <a:ext cx="3476765" cy="48976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dirty="0">
                <a:solidFill>
                  <a:srgbClr val="00B0F0"/>
                </a:solidFill>
              </a:rPr>
              <a:t>น้อยกว่า  </a:t>
            </a:r>
            <a:r>
              <a:rPr lang="en-GB" sz="2800" dirty="0">
                <a:solidFill>
                  <a:srgbClr val="00B0F0"/>
                </a:solidFill>
              </a:rPr>
              <a:t>20  </a:t>
            </a:r>
            <a:r>
              <a:rPr lang="th-TH" sz="2800" dirty="0">
                <a:solidFill>
                  <a:srgbClr val="00B0F0"/>
                </a:solidFill>
              </a:rPr>
              <a:t>คะแนน  สอบตก</a:t>
            </a:r>
          </a:p>
          <a:p>
            <a:r>
              <a:rPr lang="th-TH" sz="2800" dirty="0">
                <a:solidFill>
                  <a:srgbClr val="00B0F0"/>
                </a:solidFill>
              </a:rPr>
              <a:t>มากกว่า  </a:t>
            </a:r>
            <a:r>
              <a:rPr lang="en-GB" sz="2800" dirty="0">
                <a:solidFill>
                  <a:srgbClr val="00B0F0"/>
                </a:solidFill>
              </a:rPr>
              <a:t>20  </a:t>
            </a:r>
            <a:r>
              <a:rPr lang="th-TH" sz="2800" dirty="0">
                <a:solidFill>
                  <a:srgbClr val="00B0F0"/>
                </a:solidFill>
              </a:rPr>
              <a:t>คะแนน  สอบผ่าน</a:t>
            </a:r>
            <a:endParaRPr lang="en-US" sz="2800" dirty="0">
              <a:solidFill>
                <a:srgbClr val="00B0F0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4DC7BF2-3DC8-428D-A792-3AA5A788E71A}"/>
              </a:ext>
            </a:extLst>
          </p:cNvPr>
          <p:cNvGrpSpPr/>
          <p:nvPr/>
        </p:nvGrpSpPr>
        <p:grpSpPr>
          <a:xfrm>
            <a:off x="6618239" y="147744"/>
            <a:ext cx="5476875" cy="639602"/>
            <a:chOff x="161131" y="721227"/>
            <a:chExt cx="3771900" cy="117871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CC82924-D4F5-48FD-BE1A-A10336C49C0F}"/>
                </a:ext>
              </a:extLst>
            </p:cNvPr>
            <p:cNvSpPr/>
            <p:nvPr/>
          </p:nvSpPr>
          <p:spPr>
            <a:xfrm>
              <a:off x="161131" y="721227"/>
              <a:ext cx="3771900" cy="1178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F10F94C-8050-4E28-A545-493F450892B3}"/>
                </a:ext>
              </a:extLst>
            </p:cNvPr>
            <p:cNvSpPr txBox="1"/>
            <p:nvPr/>
          </p:nvSpPr>
          <p:spPr>
            <a:xfrm>
              <a:off x="161131" y="721227"/>
              <a:ext cx="3771900" cy="1178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798386" tIns="110490" rIns="110490" bIns="110490" numCol="1" spcCol="1270" anchor="ctr" anchorCtr="0">
              <a:noAutofit/>
            </a:bodyPr>
            <a:lstStyle/>
            <a:p>
              <a:pPr marL="0" lvl="0" indent="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900" kern="1200" dirty="0"/>
                <a:t>คำศัพท์พื้นฐานและความหมายทางการศึกษา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915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80938B-7FDA-4314-9C0C-8B6257318BF6}"/>
              </a:ext>
            </a:extLst>
          </p:cNvPr>
          <p:cNvSpPr/>
          <p:nvPr/>
        </p:nvSpPr>
        <p:spPr>
          <a:xfrm>
            <a:off x="114300" y="1249829"/>
            <a:ext cx="11963400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dirty="0">
                <a:solidFill>
                  <a:srgbClr val="FF0000"/>
                </a:solidFill>
                <a:latin typeface="arial" panose="020B0604020202020204" pitchFamily="34" charset="0"/>
              </a:rPr>
              <a:t>การประเมินผล 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+mj-cs"/>
              </a:rPr>
              <a:t>(assessment)</a:t>
            </a:r>
          </a:p>
          <a:p>
            <a:pPr algn="ctr"/>
            <a:endParaRPr lang="en-US" sz="1100" dirty="0">
              <a:solidFill>
                <a:srgbClr val="222222"/>
              </a:solidFill>
              <a:latin typeface="arial" panose="020B0604020202020204" pitchFamily="34" charset="0"/>
              <a:cs typeface="+mj-cs"/>
            </a:endParaRPr>
          </a:p>
          <a:p>
            <a:pPr algn="ctr"/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การประเมินที่มุ่งเก็บรวบรวมข้อมูลสารสนเทศทั้งเชิงปริมาณ  และเชิงบรรยายอย่างเป็นระบบ  </a:t>
            </a:r>
          </a:p>
          <a:p>
            <a:pPr algn="ctr"/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แล้วนำข้อมูลสารสนเทศที่รวบรวมได้มาเรียบเรียงให้เห็นคุณลักษณะที่แท้จริง  </a:t>
            </a:r>
          </a:p>
          <a:p>
            <a:pPr algn="ctr"/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ทั้งจุดเด่นที่ควรพัฒนา  และจุดด้อยที่ควรปรับปรุงแก้ไข</a:t>
            </a:r>
            <a:endParaRPr lang="th-TH" sz="36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CA20175-6E05-42AE-871D-23441E281C91}"/>
              </a:ext>
            </a:extLst>
          </p:cNvPr>
          <p:cNvGrpSpPr/>
          <p:nvPr/>
        </p:nvGrpSpPr>
        <p:grpSpPr>
          <a:xfrm>
            <a:off x="6618239" y="147744"/>
            <a:ext cx="5476875" cy="639602"/>
            <a:chOff x="161131" y="721227"/>
            <a:chExt cx="3771900" cy="117871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3A564BD-1E52-4DA6-AAD1-F380536B4282}"/>
                </a:ext>
              </a:extLst>
            </p:cNvPr>
            <p:cNvSpPr/>
            <p:nvPr/>
          </p:nvSpPr>
          <p:spPr>
            <a:xfrm>
              <a:off x="161131" y="721227"/>
              <a:ext cx="3771900" cy="1178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4047A40-999A-47CD-A469-DEEA73837A33}"/>
                </a:ext>
              </a:extLst>
            </p:cNvPr>
            <p:cNvSpPr txBox="1"/>
            <p:nvPr/>
          </p:nvSpPr>
          <p:spPr>
            <a:xfrm>
              <a:off x="161131" y="721227"/>
              <a:ext cx="3771900" cy="1178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798386" tIns="110490" rIns="110490" bIns="110490" numCol="1" spcCol="1270" anchor="ctr" anchorCtr="0">
              <a:noAutofit/>
            </a:bodyPr>
            <a:lstStyle/>
            <a:p>
              <a:pPr marL="0" lvl="0" indent="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900" kern="1200" dirty="0"/>
                <a:t>คำศัพท์พื้นฐานและความหมายทางการศึกษา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092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F3948E-19EB-4008-A852-17EDB71D7F7E}"/>
              </a:ext>
            </a:extLst>
          </p:cNvPr>
          <p:cNvSpPr txBox="1"/>
          <p:nvPr/>
        </p:nvSpPr>
        <p:spPr>
          <a:xfrm>
            <a:off x="1443037" y="2598003"/>
            <a:ext cx="93059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ความแตกต่างระหว่าง  </a:t>
            </a:r>
            <a:r>
              <a:rPr lang="en-US" sz="4800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evaluation</a:t>
            </a:r>
            <a:r>
              <a:rPr lang="en-US" sz="4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4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กับ </a:t>
            </a:r>
            <a:r>
              <a:rPr lang="en-US" sz="48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assessment</a:t>
            </a:r>
            <a:endParaRPr lang="th-TH" sz="48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93948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95AEC7E-786B-AF0E-91F5-4DE708B6982B}"/>
              </a:ext>
            </a:extLst>
          </p:cNvPr>
          <p:cNvSpPr txBox="1"/>
          <p:nvPr/>
        </p:nvSpPr>
        <p:spPr>
          <a:xfrm>
            <a:off x="1762922" y="2815828"/>
            <a:ext cx="86661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อธิบายความแตกต่างระหว่าง</a:t>
            </a:r>
            <a:r>
              <a:rPr lang="th-TH" sz="4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การวัดผล</a:t>
            </a:r>
            <a:r>
              <a:rPr lang="th-TH" sz="4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r>
              <a:rPr lang="th-TH" sz="44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การประเมินผล</a:t>
            </a:r>
            <a:endParaRPr lang="en-US" sz="4400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44781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D38DBC-22C1-43FD-A550-1EFC046C4B87}"/>
              </a:ext>
            </a:extLst>
          </p:cNvPr>
          <p:cNvSpPr/>
          <p:nvPr/>
        </p:nvSpPr>
        <p:spPr>
          <a:xfrm>
            <a:off x="338136" y="2247037"/>
            <a:ext cx="1151572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dirty="0">
                <a:solidFill>
                  <a:srgbClr val="FF0000"/>
                </a:solidFill>
              </a:rPr>
              <a:t>กระบวนการที่ก่อให้เกิดสารสนเทศเพื่อการเรียนรู้ โดยการประเมินขณะเรียนรู้และการประเมินผลการเรียนรู้ของผู้เรียน  สารสนเทศจากการประเมินการเรียนรู้สะท้อนประสิทธิภาพการเรียนรู้ของผู้เรียนและการสอนของผู้สอน  นำไปสู่การปรับการเรียนและเปลี่ยนการสอน เพื่อให้ผู้เรียนเกิดการเรียนรู้อย่างเต็มศักยภาพและ</a:t>
            </a:r>
            <a:br>
              <a:rPr lang="th-TH" sz="4000" dirty="0">
                <a:solidFill>
                  <a:srgbClr val="FF0000"/>
                </a:solidFill>
              </a:rPr>
            </a:br>
            <a:r>
              <a:rPr lang="th-TH" sz="4000" dirty="0">
                <a:solidFill>
                  <a:srgbClr val="FF0000"/>
                </a:solidFill>
              </a:rPr>
              <a:t>มีความสุข รวมทั้งกำหนดระดับคะแนนตามระดับผลสัมฤทธิ์ทางการเรียนของผู้เรียน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913559-80B8-48FE-A1D5-3785E5F39105}"/>
              </a:ext>
            </a:extLst>
          </p:cNvPr>
          <p:cNvSpPr/>
          <p:nvPr/>
        </p:nvSpPr>
        <p:spPr>
          <a:xfrm>
            <a:off x="1988144" y="1263134"/>
            <a:ext cx="82157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000" dirty="0"/>
              <a:t>การประเมินการเรียนรู้ (learning assessment)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05A97D2-2420-420D-86C1-82240257B6B6}"/>
              </a:ext>
            </a:extLst>
          </p:cNvPr>
          <p:cNvGrpSpPr/>
          <p:nvPr/>
        </p:nvGrpSpPr>
        <p:grpSpPr>
          <a:xfrm>
            <a:off x="6618239" y="147744"/>
            <a:ext cx="5476875" cy="639602"/>
            <a:chOff x="161131" y="721227"/>
            <a:chExt cx="3771900" cy="117871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618562F-4CE4-444F-A5E2-F6D4EBE967B6}"/>
                </a:ext>
              </a:extLst>
            </p:cNvPr>
            <p:cNvSpPr/>
            <p:nvPr/>
          </p:nvSpPr>
          <p:spPr>
            <a:xfrm>
              <a:off x="161131" y="721227"/>
              <a:ext cx="3771900" cy="1178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47A52E-30F9-4AC4-9F00-45AF4217F328}"/>
                </a:ext>
              </a:extLst>
            </p:cNvPr>
            <p:cNvSpPr txBox="1"/>
            <p:nvPr/>
          </p:nvSpPr>
          <p:spPr>
            <a:xfrm>
              <a:off x="161131" y="721227"/>
              <a:ext cx="3771900" cy="1178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798386" tIns="110490" rIns="110490" bIns="110490" numCol="1" spcCol="1270" anchor="ctr" anchorCtr="0">
              <a:noAutofit/>
            </a:bodyPr>
            <a:lstStyle/>
            <a:p>
              <a:pPr marL="0" lvl="0" indent="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900" kern="1200" dirty="0"/>
                <a:t>คำศัพท์พื้นฐานและความหมายทางการศึกษา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097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CBDA77-501C-49BD-B895-172695540FE0}"/>
              </a:ext>
            </a:extLst>
          </p:cNvPr>
          <p:cNvSpPr/>
          <p:nvPr/>
        </p:nvSpPr>
        <p:spPr>
          <a:xfrm>
            <a:off x="1988144" y="1263134"/>
            <a:ext cx="90332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000" dirty="0"/>
              <a:t>การประเมินตามสภาพจริง (</a:t>
            </a:r>
            <a:r>
              <a:rPr lang="en-GB" sz="4000" dirty="0"/>
              <a:t>authentic</a:t>
            </a:r>
            <a:r>
              <a:rPr lang="th-TH" sz="4000" dirty="0"/>
              <a:t> assessment)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5C66E0-0F2D-4941-BA14-1D8621D86F0E}"/>
              </a:ext>
            </a:extLst>
          </p:cNvPr>
          <p:cNvSpPr/>
          <p:nvPr/>
        </p:nvSpPr>
        <p:spPr>
          <a:xfrm>
            <a:off x="781050" y="2214086"/>
            <a:ext cx="10820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4000" dirty="0">
                <a:solidFill>
                  <a:srgbClr val="333333"/>
                </a:solidFill>
                <a:latin typeface="trueplookpanyaround-Bold"/>
              </a:rPr>
              <a:t>กระบวนการสังเกต บันทึกและการรวบรวมข้อมูลจากผลงาน วิธีการ หรือสิ่งที่ผู้เรียนปฏิบัติ  เพื่อเป็นพื้นฐานของการตัดสินใจต่อตัวผู้เรียน การประเมินผลตามสภาพจริง จะไม่เน้นการประเมินเฉพาะทักษะพื้นฐาน  แต่จะ</a:t>
            </a:r>
            <a:r>
              <a:rPr lang="th-TH" sz="4000" dirty="0">
                <a:solidFill>
                  <a:srgbClr val="FF0000"/>
                </a:solidFill>
                <a:latin typeface="trueplookpanyaround-Bold"/>
              </a:rPr>
              <a:t>เน้นประเมินทักษะการคิดที่ซับซ้อนในการทำงาน ความสามารถในการแก้ปัญหาและ</a:t>
            </a:r>
            <a:br>
              <a:rPr lang="th-TH" sz="4000" dirty="0">
                <a:solidFill>
                  <a:srgbClr val="FF0000"/>
                </a:solidFill>
                <a:latin typeface="trueplookpanyaround-Bold"/>
              </a:rPr>
            </a:br>
            <a:r>
              <a:rPr lang="th-TH" sz="4000" dirty="0">
                <a:solidFill>
                  <a:srgbClr val="FF0000"/>
                </a:solidFill>
                <a:latin typeface="trueplookpanyaround-Bold"/>
              </a:rPr>
              <a:t>การแสดงออกที่เกิดจาการปฏิบัติในสภาพจริง</a:t>
            </a:r>
            <a:r>
              <a:rPr lang="th-TH" sz="4000" dirty="0">
                <a:solidFill>
                  <a:srgbClr val="333333"/>
                </a:solidFill>
                <a:latin typeface="trueplookpanyaround-Bold"/>
              </a:rPr>
              <a:t>  ในการเรียนการสอนที่เน้นผู้เรียนเป็นสำคัญด้วย</a:t>
            </a:r>
            <a:endParaRPr lang="th-TH" sz="4000" b="0" i="0" dirty="0">
              <a:solidFill>
                <a:srgbClr val="333333"/>
              </a:solidFill>
              <a:effectLst/>
              <a:latin typeface="trueplookpanyaround-Bold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9AD60D5-EF55-49C0-BA43-BAA7BBB20E0B}"/>
              </a:ext>
            </a:extLst>
          </p:cNvPr>
          <p:cNvGrpSpPr/>
          <p:nvPr/>
        </p:nvGrpSpPr>
        <p:grpSpPr>
          <a:xfrm>
            <a:off x="6618239" y="147744"/>
            <a:ext cx="5476875" cy="639602"/>
            <a:chOff x="161131" y="721227"/>
            <a:chExt cx="3771900" cy="117871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12061A3-BEF8-4368-85BD-2D1E25E02E36}"/>
                </a:ext>
              </a:extLst>
            </p:cNvPr>
            <p:cNvSpPr/>
            <p:nvPr/>
          </p:nvSpPr>
          <p:spPr>
            <a:xfrm>
              <a:off x="161131" y="721227"/>
              <a:ext cx="3771900" cy="1178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1F8C32-F588-4158-A7AA-7A9CA07513D8}"/>
                </a:ext>
              </a:extLst>
            </p:cNvPr>
            <p:cNvSpPr txBox="1"/>
            <p:nvPr/>
          </p:nvSpPr>
          <p:spPr>
            <a:xfrm>
              <a:off x="161131" y="721227"/>
              <a:ext cx="3771900" cy="1178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798386" tIns="110490" rIns="110490" bIns="110490" numCol="1" spcCol="1270" anchor="ctr" anchorCtr="0">
              <a:noAutofit/>
            </a:bodyPr>
            <a:lstStyle/>
            <a:p>
              <a:pPr marL="0" lvl="0" indent="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900" kern="1200" dirty="0"/>
                <a:t>คำศัพท์พื้นฐานและความหมายทางการศึกษา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554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B6F4C49-7ADB-4C12-B984-ED55B75215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9025851"/>
              </p:ext>
            </p:extLst>
          </p:nvPr>
        </p:nvGraphicFramePr>
        <p:xfrm>
          <a:off x="2032000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972453D2-E700-4DE5-A9B3-75577A0F24A7}"/>
              </a:ext>
            </a:extLst>
          </p:cNvPr>
          <p:cNvGrpSpPr/>
          <p:nvPr/>
        </p:nvGrpSpPr>
        <p:grpSpPr>
          <a:xfrm>
            <a:off x="2325150" y="937575"/>
            <a:ext cx="7541700" cy="677550"/>
            <a:chOff x="509717" y="338558"/>
            <a:chExt cx="7541700" cy="6775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E9D9C3B-8731-42EB-8BFB-D88F0824B2F0}"/>
                </a:ext>
              </a:extLst>
            </p:cNvPr>
            <p:cNvSpPr/>
            <p:nvPr/>
          </p:nvSpPr>
          <p:spPr>
            <a:xfrm>
              <a:off x="509717" y="338558"/>
              <a:ext cx="7541700" cy="67755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014B7B5-1190-4F89-928B-AAFBA71744C1}"/>
                </a:ext>
              </a:extLst>
            </p:cNvPr>
            <p:cNvSpPr txBox="1"/>
            <p:nvPr/>
          </p:nvSpPr>
          <p:spPr>
            <a:xfrm>
              <a:off x="509717" y="338558"/>
              <a:ext cx="7541700" cy="6775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7805" tIns="78740" rIns="78740" bIns="7874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3100" kern="1200" dirty="0"/>
                <a:t>ความรู้เบื้องต้นเกี่ยวกับการวัดผล  และประเมินผล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2191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2CD0F-5BFF-93F8-F57F-20E507364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703621"/>
            <a:ext cx="10058400" cy="1450757"/>
          </a:xfrm>
        </p:spPr>
        <p:txBody>
          <a:bodyPr/>
          <a:lstStyle/>
          <a:p>
            <a:pPr algn="ctr"/>
            <a:r>
              <a:rPr lang="th-TH" dirty="0">
                <a:solidFill>
                  <a:srgbClr val="FF0000"/>
                </a:solidFill>
              </a:rPr>
              <a:t>เป้าหมายของสาระการเรียนรู้ของนักศึกษาคืออะไร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719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48976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2800" dirty="0">
                <a:solidFill>
                  <a:srgbClr val="FFC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EDI2101</a:t>
            </a:r>
            <a:r>
              <a:rPr lang="th-TH" sz="2800" dirty="0">
                <a:solidFill>
                  <a:srgbClr val="FFC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2800" dirty="0">
                <a:solidFill>
                  <a:srgbClr val="FFC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 (2-2-5)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9487FA-DB7B-3899-CDD6-B3AE62E66ECF}"/>
              </a:ext>
            </a:extLst>
          </p:cNvPr>
          <p:cNvSpPr txBox="1"/>
          <p:nvPr/>
        </p:nvSpPr>
        <p:spPr>
          <a:xfrm>
            <a:off x="373611" y="999311"/>
            <a:ext cx="1151127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600" kern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ea typeface="Aptos" panose="020B0004020202020204" pitchFamily="34" charset="0"/>
                <a:cs typeface="TH SarabunPSK" panose="020B0500040200020003" pitchFamily="34" charset="-34"/>
              </a:rPr>
              <a:t>การสร้างเครื่องมือการประเมินได้สอดคล้องและครอบคลุมตามมาตรฐานและตัวชี้วัด </a:t>
            </a:r>
            <a:br>
              <a:rPr lang="en-US" sz="3600" kern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ea typeface="Aptos" panose="020B0004020202020204" pitchFamily="34" charset="0"/>
                <a:cs typeface="TH SarabunPSK" panose="020B0500040200020003" pitchFamily="34" charset="-34"/>
              </a:rPr>
            </a:br>
            <a:r>
              <a:rPr lang="th-TH" sz="3600" kern="0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ea typeface="Aptos" panose="020B0004020202020204" pitchFamily="34" charset="0"/>
                <a:cs typeface="TH SarabunPSK" panose="020B0500040200020003" pitchFamily="34" charset="-34"/>
              </a:rPr>
              <a:t>การออกแบบการประเมินผลตามสภาพจริงโดยการบูรณาหลักสูตรกับบริบทสังคม การประเมินระดับนานาชาติ และระดับชาติ การนำผลการประเมินการเรียนรู้ไปแก้ปัญหาและพัฒนาผู้เรียนให้เป็นไปตามมาตรฐานการเรียนรู้</a:t>
            </a:r>
            <a:endParaRPr lang="en-US" sz="36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F43649-8D81-406C-8FD5-FCBC89B20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482" y="177452"/>
            <a:ext cx="5925235" cy="65030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0860332-C0C2-461E-84E0-1285B4742B63}"/>
              </a:ext>
            </a:extLst>
          </p:cNvPr>
          <p:cNvSpPr/>
          <p:nvPr/>
        </p:nvSpPr>
        <p:spPr>
          <a:xfrm>
            <a:off x="8799003" y="115900"/>
            <a:ext cx="3316934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th-TH" sz="2400" dirty="0"/>
              <a:t>จุดมุ่งหมายของการวัดและประเมินผล</a:t>
            </a:r>
          </a:p>
        </p:txBody>
      </p:sp>
    </p:spTree>
    <p:extLst>
      <p:ext uri="{BB962C8B-B14F-4D97-AF65-F5344CB8AC3E}">
        <p14:creationId xmlns:p14="http://schemas.microsoft.com/office/powerpoint/2010/main" val="346698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5F8BD60-4689-4261-B1DA-19C448E29D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2637475"/>
              </p:ext>
            </p:extLst>
          </p:nvPr>
        </p:nvGraphicFramePr>
        <p:xfrm>
          <a:off x="1373187" y="866776"/>
          <a:ext cx="9445625" cy="5728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E87C9280-102F-4542-BAD8-CF6DD51E5EE7}"/>
              </a:ext>
            </a:extLst>
          </p:cNvPr>
          <p:cNvSpPr/>
          <p:nvPr/>
        </p:nvSpPr>
        <p:spPr>
          <a:xfrm>
            <a:off x="8799003" y="115900"/>
            <a:ext cx="3316934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th-TH" sz="2400" dirty="0"/>
              <a:t>จุดมุ่งหมายของการวัดและประเมินผล</a:t>
            </a:r>
          </a:p>
        </p:txBody>
      </p:sp>
    </p:spTree>
    <p:extLst>
      <p:ext uri="{BB962C8B-B14F-4D97-AF65-F5344CB8AC3E}">
        <p14:creationId xmlns:p14="http://schemas.microsoft.com/office/powerpoint/2010/main" val="3539270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875BE2-3188-4928-BC10-17C293977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E9875BE2-3188-4928-BC10-17C2939770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C31254A-EE4F-4FBF-8FCD-46E1F4813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FC31254A-EE4F-4FBF-8FCD-46E1F4813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AA22F4A-E45C-4C51-A8BB-AFF74D9736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graphicEl>
                                              <a:dgm id="{DAA22F4A-E45C-4C51-A8BB-AFF74D9736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1B55179-8D82-4E7A-9597-C9E13F81B4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61B55179-8D82-4E7A-9597-C9E13F81B4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1D35EC5-9BF5-4C39-9C86-E3F0B634C5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91D35EC5-9BF5-4C39-9C86-E3F0B634C5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5E3404-9B5E-4722-8FA6-97D6E2146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895E3404-9B5E-4722-8FA6-97D6E2146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AF43A50-E8DC-4B96-A8A7-160947F120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6AF43A50-E8DC-4B96-A8A7-160947F120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3307D8B-8361-4BD4-A8D6-840B96FCF7E0}"/>
              </a:ext>
            </a:extLst>
          </p:cNvPr>
          <p:cNvSpPr/>
          <p:nvPr/>
        </p:nvSpPr>
        <p:spPr>
          <a:xfrm>
            <a:off x="8799003" y="115900"/>
            <a:ext cx="3316934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th-TH" sz="2400" dirty="0"/>
              <a:t>จุดมุ่งหมายของการวัดและประเมินผล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8BB37A-89F5-44A3-AEC4-F7A202D2F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392" y="654348"/>
            <a:ext cx="7791608" cy="554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40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DDCDD3-5A0E-4147-804D-5BE7F7B463EE}"/>
              </a:ext>
            </a:extLst>
          </p:cNvPr>
          <p:cNvSpPr/>
          <p:nvPr/>
        </p:nvSpPr>
        <p:spPr>
          <a:xfrm>
            <a:off x="3277089" y="184654"/>
            <a:ext cx="5181601" cy="714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dirty="0"/>
              <a:t>เรียนรู้อะไรในสาระวิชาวิทยาศาสตร์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228990-1DF4-701D-C671-BA8F17BE8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561" y="1031108"/>
            <a:ext cx="8178800" cy="574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281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52BD35A-BC99-4831-A358-06E2CEB96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 w="698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DF0D7E-5C6D-F1BA-548E-6EF85D9E2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745" y="1381760"/>
            <a:ext cx="9854509" cy="409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49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8E9C91B-7EAD-4562-AB0E-DFB9663AE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CEEA790-4F43-4E15-9284-ADD0E4177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F9FE9E-5162-49D5-8277-855E95837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-460"/>
            <a:ext cx="9144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A2B33A-3EE6-43A3-95DC-C5E4930E64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4FDA8D-6D42-1F0D-626C-F6B8A3935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694" y="479345"/>
            <a:ext cx="7462025" cy="58983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59C39B-BEBD-84E8-5BE1-B1AF6C9E1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80346">
            <a:off x="405317" y="2425659"/>
            <a:ext cx="5588287" cy="154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912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8E9C91B-7EAD-4562-AB0E-DFB9663AE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D2D517-BC35-4439-AC31-06DF764F2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D3F846-0483-40F5-A881-0C1AD2A0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0AD274-6744-4DBD-83A2-9D796F25C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45" y="882396"/>
            <a:ext cx="10594510" cy="51118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B7C5148-BF22-42ED-B31C-714581C5F4B7}"/>
              </a:ext>
            </a:extLst>
          </p:cNvPr>
          <p:cNvSpPr/>
          <p:nvPr/>
        </p:nvSpPr>
        <p:spPr>
          <a:xfrm>
            <a:off x="6502022" y="6061540"/>
            <a:ext cx="5212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>
                <a:hlinkClick r:id="rId3"/>
              </a:rPr>
              <a:t>ที่มา </a:t>
            </a:r>
            <a:r>
              <a:rPr lang="en-US" dirty="0">
                <a:hlinkClick r:id="rId3"/>
              </a:rPr>
              <a:t>https://inskru.com/idea/-M1_LCTzqfPOnRTrV1ol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67971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41D832-23EE-4FFB-AFF0-165225EBD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0098" y="1956410"/>
            <a:ext cx="5675925" cy="30366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3C3723-AE2A-4C21-8921-D489774EC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17" y="402653"/>
            <a:ext cx="5208605" cy="276056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C51459-DAF5-434D-9599-154F64693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17" y="3592598"/>
            <a:ext cx="5208605" cy="302099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A3EE84C-77ED-4FEF-BA63-95181622DC55}"/>
              </a:ext>
            </a:extLst>
          </p:cNvPr>
          <p:cNvSpPr/>
          <p:nvPr/>
        </p:nvSpPr>
        <p:spPr>
          <a:xfrm>
            <a:off x="6843057" y="5939909"/>
            <a:ext cx="5212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>
                <a:hlinkClick r:id="rId5"/>
              </a:rPr>
              <a:t>ที่มา </a:t>
            </a:r>
            <a:r>
              <a:rPr lang="en-US" dirty="0">
                <a:hlinkClick r:id="rId5"/>
              </a:rPr>
              <a:t>https://inskru.com/idea/-M1_LCTzqfPOnRTrV1ol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0486847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801EF1E-23F9-4529-BCCC-39E66411B3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0151731"/>
              </p:ext>
            </p:extLst>
          </p:nvPr>
        </p:nvGraphicFramePr>
        <p:xfrm>
          <a:off x="2032000" y="10625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7AA1670-06A3-4353-B8A5-A09C3FF2C4B6}"/>
              </a:ext>
            </a:extLst>
          </p:cNvPr>
          <p:cNvSpPr/>
          <p:nvPr/>
        </p:nvSpPr>
        <p:spPr>
          <a:xfrm>
            <a:off x="8799003" y="115900"/>
            <a:ext cx="3316934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th-TH" sz="2400" dirty="0"/>
              <a:t>จุดมุ่งหมายของการวัดและประเมินผล</a:t>
            </a:r>
          </a:p>
        </p:txBody>
      </p:sp>
    </p:spTree>
    <p:extLst>
      <p:ext uri="{BB962C8B-B14F-4D97-AF65-F5344CB8AC3E}">
        <p14:creationId xmlns:p14="http://schemas.microsoft.com/office/powerpoint/2010/main" val="18941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559DD0-9146-4E50-B50A-1A5138A9B3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CA559DD0-9146-4E50-B50A-1A5138A9B3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EB7A31-D04D-4D47-8A93-B9204F8F23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E2EB7A31-D04D-4D47-8A93-B9204F8F23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71F27-CEA1-4608-A7EE-BFADF5ECBF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graphicEl>
                                              <a:dgm id="{B7171F27-CEA1-4608-A7EE-BFADF5ECBF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18B831-7210-4F99-BFD0-980B429423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ED18B831-7210-4F99-BFD0-980B429423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E5FC55D-8FD1-430C-A9F5-DB1B69AE86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9E5FC55D-8FD1-430C-A9F5-DB1B69AE86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5B080E-6CB1-47DD-BDA0-3CCDF24304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0E5B080E-6CB1-47DD-BDA0-3CCDF24304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93A574-115D-4659-A5DF-D29054F81A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7693A574-115D-4659-A5DF-D29054F81A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5B23741-E8D0-4106-B34F-A69F3810CFB7}"/>
              </a:ext>
            </a:extLst>
          </p:cNvPr>
          <p:cNvGrpSpPr/>
          <p:nvPr/>
        </p:nvGrpSpPr>
        <p:grpSpPr>
          <a:xfrm>
            <a:off x="2296189" y="601133"/>
            <a:ext cx="7660581" cy="1083733"/>
            <a:chOff x="752110" y="541866"/>
            <a:chExt cx="7301111" cy="108373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0476F44-253E-4E23-BAC7-89D6F36189D9}"/>
                </a:ext>
              </a:extLst>
            </p:cNvPr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598FAB2-79E8-425C-88BD-88B2935C924F}"/>
                </a:ext>
              </a:extLst>
            </p:cNvPr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01600" rIns="101600" bIns="101600" numCol="1" spcCol="1270" anchor="ctr" anchorCtr="0">
              <a:noAutofit/>
            </a:bodyPr>
            <a:lstStyle/>
            <a:p>
              <a:pPr marL="0" lvl="0" indent="0" algn="l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b="1" i="0" kern="1200" dirty="0">
                  <a:cs typeface="+mj-cs"/>
                </a:rPr>
                <a:t>Assessment of Learning (AOL)</a:t>
              </a:r>
              <a:endParaRPr lang="th-TH" sz="4000" kern="1200" dirty="0">
                <a:cs typeface="+mj-cs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0CE9D7D-104D-412E-84DA-9D6E0F09A257}"/>
              </a:ext>
            </a:extLst>
          </p:cNvPr>
          <p:cNvSpPr/>
          <p:nvPr/>
        </p:nvSpPr>
        <p:spPr>
          <a:xfrm>
            <a:off x="78494" y="2111971"/>
            <a:ext cx="12253674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h-TH" sz="4000" dirty="0">
                <a:latin typeface="Browallia New" panose="020B0604020202020204" pitchFamily="34" charset="-34"/>
                <a:cs typeface="+mj-cs"/>
              </a:rPr>
              <a:t>การประเมินผลการเรียนรู้  (</a:t>
            </a:r>
            <a:r>
              <a:rPr lang="en-GB" sz="4000" dirty="0">
                <a:latin typeface="Browallia New" panose="020B0604020202020204" pitchFamily="34" charset="-34"/>
                <a:cs typeface="+mj-cs"/>
              </a:rPr>
              <a:t>AOL)</a:t>
            </a:r>
            <a:r>
              <a:rPr lang="th-TH" sz="4000" dirty="0">
                <a:latin typeface="Browallia New" panose="020B0604020202020204" pitchFamily="34" charset="-34"/>
                <a:cs typeface="+mj-cs"/>
              </a:rPr>
              <a:t> กระบวนการรวบรวมหลักฐานข้อมูลเชิงประจักษ์ต่าง ๆ </a:t>
            </a:r>
          </a:p>
          <a:p>
            <a:pPr algn="ctr">
              <a:spcAft>
                <a:spcPts val="0"/>
              </a:spcAft>
            </a:pPr>
            <a:r>
              <a:rPr lang="th-TH" sz="4000" dirty="0">
                <a:latin typeface="Browallia New" panose="020B0604020202020204" pitchFamily="34" charset="-34"/>
                <a:cs typeface="+mj-cs"/>
              </a:rPr>
              <a:t>เมื่อสิ้นสุดกระบวนการเรียนรู้</a:t>
            </a:r>
            <a:r>
              <a:rPr lang="th-TH" sz="4000" dirty="0">
                <a:solidFill>
                  <a:srgbClr val="FF0000"/>
                </a:solidFill>
                <a:latin typeface="Browallia New" panose="020B0604020202020204" pitchFamily="34" charset="-34"/>
                <a:cs typeface="+mj-cs"/>
              </a:rPr>
              <a:t>เพื่อตัดสินคุณค่าในการบรรลุวัตถุประสงค์</a:t>
            </a:r>
          </a:p>
          <a:p>
            <a:pPr algn="ctr">
              <a:spcAft>
                <a:spcPts val="0"/>
              </a:spcAft>
            </a:pPr>
            <a:r>
              <a:rPr lang="th-TH" sz="4000" dirty="0">
                <a:latin typeface="Browallia New" panose="020B0604020202020204" pitchFamily="34" charset="-34"/>
                <a:cs typeface="+mj-cs"/>
              </a:rPr>
              <a:t>หรือผลลัพธ์การเรียนรู้ เป็นการประเมินผลสัมฤทธิ์ทางการเรียน</a:t>
            </a:r>
          </a:p>
          <a:p>
            <a:pPr algn="ctr">
              <a:spcAft>
                <a:spcPts val="0"/>
              </a:spcAft>
            </a:pPr>
            <a:r>
              <a:rPr lang="th-TH" sz="4000" dirty="0">
                <a:latin typeface="Browallia New" panose="020B0604020202020204" pitchFamily="34" charset="-34"/>
                <a:cs typeface="+mj-cs"/>
              </a:rPr>
              <a:t>ซึ่งแสดงถึงมาตรฐานทางวิชาการในเชิงสมรรถนะและคุณลักษณะที่พึงประสงค์</a:t>
            </a:r>
          </a:p>
          <a:p>
            <a:pPr algn="ctr">
              <a:spcAft>
                <a:spcPts val="0"/>
              </a:spcAft>
            </a:pPr>
            <a:r>
              <a:rPr lang="th-TH" sz="4000" dirty="0">
                <a:latin typeface="Browallia New" panose="020B0604020202020204" pitchFamily="34" charset="-34"/>
                <a:cs typeface="+mj-cs"/>
              </a:rPr>
              <a:t>สารสนเทศดังกล่าวนำไปใช้ในการกำหนดระดับคะแนนให้ผู้เรียน </a:t>
            </a:r>
          </a:p>
          <a:p>
            <a:pPr algn="ctr">
              <a:spcAft>
                <a:spcPts val="0"/>
              </a:spcAft>
            </a:pPr>
            <a:r>
              <a:rPr lang="th-TH" sz="4000" dirty="0">
                <a:latin typeface="Browallia New" panose="020B0604020202020204" pitchFamily="34" charset="-34"/>
                <a:cs typeface="+mj-cs"/>
              </a:rPr>
              <a:t>รวมทั้งใช้ในการปรับปรุงหลักสูตรและการเรียนการสอน</a:t>
            </a:r>
            <a:endParaRPr lang="th-TH" sz="4000" i="0" dirty="0">
              <a:effectLst/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2265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6B31E50-F124-4278-9523-6F2DDB85DD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7583523"/>
              </p:ext>
            </p:extLst>
          </p:nvPr>
        </p:nvGraphicFramePr>
        <p:xfrm>
          <a:off x="2155825" y="57679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ubtitle 2">
            <a:extLst>
              <a:ext uri="{FF2B5EF4-FFF2-40B4-BE49-F238E27FC236}">
                <a16:creationId xmlns:a16="http://schemas.microsoft.com/office/drawing/2014/main" id="{622FD3E7-B811-4493-9254-7AD91542504B}"/>
              </a:ext>
            </a:extLst>
          </p:cNvPr>
          <p:cNvSpPr txBox="1">
            <a:spLocks/>
          </p:cNvSpPr>
          <p:nvPr/>
        </p:nvSpPr>
        <p:spPr>
          <a:xfrm>
            <a:off x="10829925" y="129116"/>
            <a:ext cx="1176251" cy="4897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rgbClr val="FFC000"/>
                </a:solidFill>
              </a:rPr>
              <a:t>EDU2101</a:t>
            </a:r>
          </a:p>
        </p:txBody>
      </p:sp>
    </p:spTree>
    <p:extLst>
      <p:ext uri="{BB962C8B-B14F-4D97-AF65-F5344CB8AC3E}">
        <p14:creationId xmlns:p14="http://schemas.microsoft.com/office/powerpoint/2010/main" val="421676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383522-2313-4CDC-9076-D8B90E34C5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25383522-2313-4CDC-9076-D8B90E34C5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F998CE-0B39-4339-9470-1FFA002E7E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ECF998CE-0B39-4339-9470-1FFA002E7E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1AB5F8-8F29-4B51-BEDB-6D4B1232C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graphicEl>
                                              <a:dgm id="{D11AB5F8-8F29-4B51-BEDB-6D4B1232CD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E8F772-B5AD-4FF5-ADE1-43DEC94AFA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4DE8F772-B5AD-4FF5-ADE1-43DEC94AFA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549EE38-6D65-4D68-8424-CF5C36AC25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E549EE38-6D65-4D68-8424-CF5C36AC25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BBCB7E-7FF6-460C-B46C-52B2E71E47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AFBBCB7E-7FF6-460C-B46C-52B2E71E47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2A87E7-3158-4B08-84F8-45A66781A5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C62A87E7-3158-4B08-84F8-45A66781A5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66B915-BDCE-40B2-9362-2920226D88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D066B915-BDCE-40B2-9362-2920226D88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0597A7-0316-4242-9101-41E1DD01F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600597A7-0316-4242-9101-41E1DD01FC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87990E-23C8-4B3A-8937-41CACD87A4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C387990E-23C8-4B3A-8937-41CACD87A4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F333B7-B5FA-4EF1-A80B-62BDA02B4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CAF333B7-B5FA-4EF1-A80B-62BDA02B49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36D6B9-96C2-483B-B3C4-E6060AA24CED}"/>
              </a:ext>
            </a:extLst>
          </p:cNvPr>
          <p:cNvSpPr/>
          <p:nvPr/>
        </p:nvSpPr>
        <p:spPr>
          <a:xfrm>
            <a:off x="366711" y="2151727"/>
            <a:ext cx="1145857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4000" dirty="0">
                <a:latin typeface="Bai Jamjuree"/>
                <a:cs typeface="+mj-cs"/>
              </a:rPr>
              <a:t>การประเมินเพื่อการเรียนรู้  (</a:t>
            </a:r>
            <a:r>
              <a:rPr lang="en-GB" sz="4000" dirty="0">
                <a:latin typeface="Bai Jamjuree"/>
                <a:cs typeface="+mj-cs"/>
              </a:rPr>
              <a:t>AFL</a:t>
            </a:r>
            <a:r>
              <a:rPr lang="th-TH" sz="4000" dirty="0">
                <a:latin typeface="Bai Jamjuree"/>
                <a:cs typeface="+mj-cs"/>
              </a:rPr>
              <a:t>) การประเมินศักยภาพและความสามารถของผู้เรียนต่อเรื่องนั้น ๆ โดยมีจุดมุ่งหมายเพื่อให้ผู้เรียนเข้าใจ หรือวินิจฉัยปัญหาการเรียนรู้และมองเห็น</a:t>
            </a:r>
            <a:r>
              <a:rPr lang="th-TH" sz="4000" dirty="0">
                <a:solidFill>
                  <a:srgbClr val="FF0000"/>
                </a:solidFill>
                <a:latin typeface="Bai Jamjuree"/>
                <a:cs typeface="+mj-cs"/>
              </a:rPr>
              <a:t>แนวทางการพัฒนาต่อของตนเอง</a:t>
            </a:r>
            <a:r>
              <a:rPr lang="th-TH" sz="4000" dirty="0">
                <a:latin typeface="Bai Jamjuree"/>
                <a:cs typeface="+mj-cs"/>
              </a:rPr>
              <a:t> เป็นการประเมินเพื่อสร้างให้ผู้เรียนเกิดการเรียนรู้และเข้าใจในทักษะของตัวเองเพื่อที่จะให้เด็ก ๆ นำความเข้าใจที่เกิดขึ้นไปพัฒนาตัวเองต่อไป  การประเมินตามแนวทางนี้เป็นการประเมินความก้าวหน้า  </a:t>
            </a:r>
            <a:r>
              <a:rPr lang="en-GB" sz="4000" dirty="0">
                <a:latin typeface="Bai Jamjuree"/>
                <a:cs typeface="+mj-cs"/>
              </a:rPr>
              <a:t>(Formative Assessment)</a:t>
            </a:r>
            <a:r>
              <a:rPr lang="th-TH" sz="4000" dirty="0">
                <a:latin typeface="Bai Jamjuree"/>
                <a:cs typeface="+mj-cs"/>
              </a:rPr>
              <a:t> </a:t>
            </a:r>
            <a:endParaRPr lang="th-TH" sz="4000" dirty="0">
              <a:cs typeface="+mj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478D582-5DDC-4963-A144-95796CE43F04}"/>
              </a:ext>
            </a:extLst>
          </p:cNvPr>
          <p:cNvGrpSpPr/>
          <p:nvPr/>
        </p:nvGrpSpPr>
        <p:grpSpPr>
          <a:xfrm>
            <a:off x="2642411" y="744008"/>
            <a:ext cx="6907174" cy="1083733"/>
            <a:chOff x="1146048" y="2167466"/>
            <a:chExt cx="6907174" cy="108373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E6A0608-463B-4D53-A0A1-2D1E457A14A3}"/>
                </a:ext>
              </a:extLst>
            </p:cNvPr>
            <p:cNvSpPr/>
            <p:nvPr/>
          </p:nvSpPr>
          <p:spPr>
            <a:xfrm>
              <a:off x="1146048" y="2167466"/>
              <a:ext cx="6907174" cy="108373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727BE88-058E-4902-87BB-079ECD15465E}"/>
                </a:ext>
              </a:extLst>
            </p:cNvPr>
            <p:cNvSpPr txBox="1"/>
            <p:nvPr/>
          </p:nvSpPr>
          <p:spPr>
            <a:xfrm>
              <a:off x="1146048" y="2167466"/>
              <a:ext cx="6907174" cy="10837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01600" rIns="101600" bIns="101600" numCol="1" spcCol="1270" anchor="ctr" anchorCtr="0">
              <a:noAutofit/>
            </a:bodyPr>
            <a:lstStyle/>
            <a:p>
              <a:pPr marL="0" lvl="0" indent="0" algn="l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b="1" i="0" kern="1200" dirty="0">
                  <a:cs typeface="+mj-cs"/>
                </a:rPr>
                <a:t>Assessment for Learning</a:t>
              </a:r>
              <a:endParaRPr lang="th-TH" sz="4000" kern="1200" dirty="0"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169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435B7F3-D8F1-48CE-BA05-C8D2509404FA}"/>
              </a:ext>
            </a:extLst>
          </p:cNvPr>
          <p:cNvGrpSpPr/>
          <p:nvPr/>
        </p:nvGrpSpPr>
        <p:grpSpPr>
          <a:xfrm>
            <a:off x="2445444" y="686859"/>
            <a:ext cx="7301111" cy="1083733"/>
            <a:chOff x="752110" y="3793066"/>
            <a:chExt cx="7301111" cy="108373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9AE7101-0561-4446-866D-A289885EE406}"/>
                </a:ext>
              </a:extLst>
            </p:cNvPr>
            <p:cNvSpPr/>
            <p:nvPr/>
          </p:nvSpPr>
          <p:spPr>
            <a:xfrm>
              <a:off x="752110" y="3793066"/>
              <a:ext cx="7301111" cy="108373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984EFC3-C11D-4CCA-B30C-64332D2DE008}"/>
                </a:ext>
              </a:extLst>
            </p:cNvPr>
            <p:cNvSpPr txBox="1"/>
            <p:nvPr/>
          </p:nvSpPr>
          <p:spPr>
            <a:xfrm>
              <a:off x="752110" y="3793066"/>
              <a:ext cx="7301111" cy="10837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01600" rIns="101600" bIns="101600" numCol="1" spcCol="1270" anchor="ctr" anchorCtr="0">
              <a:noAutofit/>
            </a:bodyPr>
            <a:lstStyle/>
            <a:p>
              <a:pPr marL="0" lvl="0" indent="0" algn="l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b="1" i="0" kern="1200" dirty="0">
                  <a:cs typeface="+mj-cs"/>
                </a:rPr>
                <a:t>Assessment as Learning</a:t>
              </a:r>
              <a:endParaRPr lang="th-TH" sz="4000" kern="1200" dirty="0">
                <a:cs typeface="+mj-cs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BFEB74BD-767E-42EB-9F9D-2F78888496A7}"/>
              </a:ext>
            </a:extLst>
          </p:cNvPr>
          <p:cNvSpPr/>
          <p:nvPr/>
        </p:nvSpPr>
        <p:spPr>
          <a:xfrm>
            <a:off x="366711" y="2313652"/>
            <a:ext cx="114585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dirty="0">
                <a:latin typeface="Bai Jamjuree"/>
                <a:cs typeface="+mj-cs"/>
              </a:rPr>
              <a:t>การประเมินเป็นการเรียนรู้  (</a:t>
            </a:r>
            <a:r>
              <a:rPr lang="en-GB" sz="4000" dirty="0">
                <a:latin typeface="Bai Jamjuree"/>
                <a:cs typeface="+mj-cs"/>
              </a:rPr>
              <a:t>AAL</a:t>
            </a:r>
            <a:r>
              <a:rPr lang="th-TH" sz="4000" dirty="0">
                <a:latin typeface="Bai Jamjuree"/>
                <a:cs typeface="+mj-cs"/>
              </a:rPr>
              <a:t>) การประเมินตนเองเพื่อช่วยให้ผู้เรียนตระหนักในการเรียนรู้ของตนเองและ</a:t>
            </a:r>
            <a:r>
              <a:rPr lang="th-TH" sz="4000" dirty="0">
                <a:solidFill>
                  <a:srgbClr val="FF0000"/>
                </a:solidFill>
                <a:latin typeface="Bai Jamjuree"/>
                <a:cs typeface="+mj-cs"/>
              </a:rPr>
              <a:t>แสวงหาแนวทางพัฒนาตนเองอย่างต่อเนื่อง </a:t>
            </a:r>
            <a:endParaRPr lang="th-TH" sz="4000" dirty="0">
              <a:solidFill>
                <a:srgbClr val="FF00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0311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E9C91B-7EAD-4562-AB0E-DFB9663AE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TH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959987D-1B54-6383-1F3C-BA748EE2DB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9" r="-1" b="-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DA9D5E3-3A22-4873-81C8-59749E216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2248452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29EE9ED-3618-761C-59C1-6756E85F3430}"/>
              </a:ext>
            </a:extLst>
          </p:cNvPr>
          <p:cNvSpPr txBox="1"/>
          <p:nvPr/>
        </p:nvSpPr>
        <p:spPr>
          <a:xfrm>
            <a:off x="848360" y="2376788"/>
            <a:ext cx="10495280" cy="25078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3200" kern="1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ป้อมสอบตกวิชาสังคม  </a:t>
            </a:r>
            <a:r>
              <a:rPr lang="th-TH" sz="3200" kern="1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				</a:t>
            </a:r>
            <a:r>
              <a:rPr lang="th-TH" sz="3200" kern="1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ตู๋ได้เกรด </a:t>
            </a:r>
            <a:r>
              <a:rPr lang="en-US" sz="3200" kern="1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1</a:t>
            </a:r>
            <a:r>
              <a:rPr lang="th-TH" sz="3200" kern="1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en-US" sz="3200" kern="1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3200" kern="1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วิชาจริยธรรม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3200" kern="1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หนูเตี๋ยกว่าชาดา  				พิธาได้ </a:t>
            </a:r>
            <a:r>
              <a:rPr lang="en-US" sz="3200" kern="1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312 </a:t>
            </a:r>
            <a:r>
              <a:rPr lang="th-TH" sz="3200" kern="1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คะแนน </a:t>
            </a:r>
            <a:endParaRPr lang="en-US" sz="2000" kern="1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3200" kern="1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แสนดีได้เงินมาโรงเรียน </a:t>
            </a:r>
            <a:r>
              <a:rPr lang="en-US" sz="3200" kern="1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500 </a:t>
            </a:r>
            <a:r>
              <a:rPr lang="th-TH" sz="3200" kern="1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บาท </a:t>
            </a:r>
            <a:r>
              <a:rPr lang="th-TH" sz="2000" kern="1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			</a:t>
            </a:r>
            <a:r>
              <a:rPr lang="th-TH" sz="3200" kern="1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ตีรวิชช์เป็นนักศึกษาที่ดี </a:t>
            </a:r>
            <a:endParaRPr lang="en-US" sz="2000" kern="1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3200" kern="1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ม้าเบอร์ </a:t>
            </a:r>
            <a:r>
              <a:rPr lang="en-US" sz="3200" kern="1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4</a:t>
            </a:r>
            <a:r>
              <a:rPr lang="th-TH" sz="3200" kern="1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วิ่งช้าที่สุด </a:t>
            </a:r>
            <a:r>
              <a:rPr lang="th-TH" sz="2000" kern="1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				</a:t>
            </a:r>
            <a:r>
              <a:rPr lang="th-TH" sz="3200" kern="1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ลมพัดด้วยความเร็ว </a:t>
            </a:r>
            <a:r>
              <a:rPr lang="en-US" sz="3200" kern="1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40 </a:t>
            </a:r>
            <a:r>
              <a:rPr lang="th-TH" sz="3200" kern="1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กิโลเมตร</a:t>
            </a:r>
            <a:r>
              <a:rPr lang="en-US" sz="3200" kern="1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/</a:t>
            </a:r>
            <a:r>
              <a:rPr lang="th-TH" sz="3200" kern="1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ชั่วโมง </a:t>
            </a:r>
            <a:endParaRPr lang="en-US" sz="2000" kern="1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674CE5A-620C-C159-7E47-DB5AC4252509}"/>
              </a:ext>
            </a:extLst>
          </p:cNvPr>
          <p:cNvGrpSpPr/>
          <p:nvPr/>
        </p:nvGrpSpPr>
        <p:grpSpPr>
          <a:xfrm>
            <a:off x="2445444" y="686859"/>
            <a:ext cx="7301111" cy="1083733"/>
            <a:chOff x="752110" y="3793066"/>
            <a:chExt cx="7301111" cy="108373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085C380-884B-44D1-65BD-AEDBA62DBF9D}"/>
                </a:ext>
              </a:extLst>
            </p:cNvPr>
            <p:cNvSpPr/>
            <p:nvPr/>
          </p:nvSpPr>
          <p:spPr>
            <a:xfrm>
              <a:off x="752110" y="3793066"/>
              <a:ext cx="7301111" cy="1083733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F0813D7-054A-7F2E-3836-6C8EC76017B8}"/>
                </a:ext>
              </a:extLst>
            </p:cNvPr>
            <p:cNvSpPr txBox="1"/>
            <p:nvPr/>
          </p:nvSpPr>
          <p:spPr>
            <a:xfrm>
              <a:off x="752110" y="3793066"/>
              <a:ext cx="7301111" cy="1083733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860213" tIns="101600" rIns="101600" bIns="1016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4000" kern="1200" dirty="0">
                  <a:cs typeface="+mj-cs"/>
                </a:rPr>
                <a:t>การวัดผล </a:t>
              </a:r>
              <a:r>
                <a:rPr lang="en-US" sz="4000" kern="1200" dirty="0">
                  <a:cs typeface="+mj-cs"/>
                </a:rPr>
                <a:t>VS </a:t>
              </a:r>
              <a:r>
                <a:rPr lang="th-TH" sz="4000" kern="1200" dirty="0">
                  <a:cs typeface="+mj-cs"/>
                </a:rPr>
                <a:t>การประเมินผล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73849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8E9C91B-7EAD-4562-AB0E-DFB9663AE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TH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B1D0A29-583A-1859-90B0-740AD7B3C6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4" r="754" b="-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966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07DF0B-3AB6-4869-A2B1-606F40372432}"/>
              </a:ext>
            </a:extLst>
          </p:cNvPr>
          <p:cNvSpPr/>
          <p:nvPr/>
        </p:nvSpPr>
        <p:spPr>
          <a:xfrm>
            <a:off x="185737" y="1181785"/>
            <a:ext cx="118205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333333"/>
                </a:solidFill>
                <a:latin typeface="Arial" panose="020B0604020202020204" pitchFamily="34" charset="0"/>
                <a:cs typeface="+mj-cs"/>
              </a:rPr>
              <a:t>There are five main processes that take place in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+mj-cs"/>
              </a:rPr>
              <a:t>assessment for learning</a:t>
            </a:r>
            <a:endParaRPr lang="th-TH" sz="2800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DB3D59-E4FA-41D9-8461-99CFC4DAEF9A}"/>
              </a:ext>
            </a:extLst>
          </p:cNvPr>
          <p:cNvSpPr/>
          <p:nvPr/>
        </p:nvSpPr>
        <p:spPr>
          <a:xfrm>
            <a:off x="383380" y="1916490"/>
            <a:ext cx="1142523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(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) </a:t>
            </a:r>
            <a:r>
              <a:rPr lang="en-US" sz="2800" i="1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Questioning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 enables a student, with the help of their teacher, </a:t>
            </a:r>
            <a:r>
              <a:rPr lang="en-US" sz="2800" dirty="0">
                <a:latin typeface="Arial" panose="020B0604020202020204" pitchFamily="34" charset="0"/>
                <a:cs typeface="+mj-cs"/>
              </a:rPr>
              <a:t>to find out what level they are at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.</a:t>
            </a:r>
          </a:p>
          <a:p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(ii) The teacher provides </a:t>
            </a:r>
            <a:r>
              <a:rPr lang="en-US" sz="2800" i="1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feedback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 to each student about how to </a:t>
            </a:r>
            <a:r>
              <a:rPr lang="en-US" sz="2800" dirty="0">
                <a:latin typeface="Arial" panose="020B0604020202020204" pitchFamily="34" charset="0"/>
                <a:cs typeface="+mj-cs"/>
              </a:rPr>
              <a:t>improve their learning.</a:t>
            </a:r>
          </a:p>
          <a:p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(iii) Students understand what </a:t>
            </a:r>
            <a:r>
              <a:rPr lang="en-US" sz="2800" i="1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successful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 work looks like for each </a:t>
            </a:r>
            <a:r>
              <a:rPr lang="en-US" sz="2800" dirty="0">
                <a:latin typeface="Arial" panose="020B0604020202020204" pitchFamily="34" charset="0"/>
                <a:cs typeface="+mj-cs"/>
              </a:rPr>
              <a:t>task they are doing.</a:t>
            </a:r>
          </a:p>
          <a:p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(iv) Students become more independent in their learning, taking part in</a:t>
            </a:r>
            <a:r>
              <a:rPr lang="en-US" sz="2800" dirty="0">
                <a:latin typeface="Arial" panose="020B0604020202020204" pitchFamily="34" charset="0"/>
                <a:cs typeface="+mj-cs"/>
              </a:rPr>
              <a:t> </a:t>
            </a:r>
            <a:r>
              <a:rPr lang="en-US" sz="2800" i="1" dirty="0">
                <a:latin typeface="Arial" panose="020B0604020202020204" pitchFamily="34" charset="0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peer assessment</a:t>
            </a:r>
            <a:r>
              <a:rPr lang="en-US" sz="2800" dirty="0">
                <a:latin typeface="Arial" panose="020B0604020202020204" pitchFamily="34" charset="0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and </a:t>
            </a:r>
            <a:r>
              <a:rPr lang="en-US" sz="2800" i="1" dirty="0">
                <a:latin typeface="Arial" panose="020B0604020202020204" pitchFamily="34" charset="0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self-assessment</a:t>
            </a:r>
            <a:r>
              <a:rPr lang="en-US" sz="2800" dirty="0">
                <a:latin typeface="Arial" panose="020B0604020202020204" pitchFamily="34" charset="0"/>
                <a:cs typeface="+mj-cs"/>
              </a:rPr>
              <a:t>.</a:t>
            </a:r>
          </a:p>
          <a:p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(v) </a:t>
            </a:r>
            <a:r>
              <a:rPr lang="en-US" sz="2800" i="1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Summative assessments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 (e.g. the student’s exam or portfolio submission) are also </a:t>
            </a:r>
            <a:r>
              <a:rPr lang="en-US" sz="2800" dirty="0">
                <a:latin typeface="Arial" panose="020B0604020202020204" pitchFamily="34" charset="0"/>
                <a:cs typeface="+mj-cs"/>
              </a:rPr>
              <a:t>used formatively to help them improve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+mj-cs"/>
              </a:rPr>
              <a:t>.</a:t>
            </a:r>
            <a:endParaRPr lang="en-US" sz="2800" b="0" i="0" dirty="0">
              <a:solidFill>
                <a:srgbClr val="0070C0"/>
              </a:solidFill>
              <a:effectLst/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315559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B6F4C49-7ADB-4C12-B984-ED55B75215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1833456"/>
              </p:ext>
            </p:extLst>
          </p:nvPr>
        </p:nvGraphicFramePr>
        <p:xfrm>
          <a:off x="2032000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972453D2-E700-4DE5-A9B3-75577A0F24A7}"/>
              </a:ext>
            </a:extLst>
          </p:cNvPr>
          <p:cNvGrpSpPr/>
          <p:nvPr/>
        </p:nvGrpSpPr>
        <p:grpSpPr>
          <a:xfrm>
            <a:off x="2325150" y="937575"/>
            <a:ext cx="7541700" cy="677550"/>
            <a:chOff x="509717" y="338558"/>
            <a:chExt cx="7541700" cy="6775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E9D9C3B-8731-42EB-8BFB-D88F0824B2F0}"/>
                </a:ext>
              </a:extLst>
            </p:cNvPr>
            <p:cNvSpPr/>
            <p:nvPr/>
          </p:nvSpPr>
          <p:spPr>
            <a:xfrm>
              <a:off x="509717" y="338558"/>
              <a:ext cx="7541700" cy="67755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014B7B5-1190-4F89-928B-AAFBA71744C1}"/>
                </a:ext>
              </a:extLst>
            </p:cNvPr>
            <p:cNvSpPr txBox="1"/>
            <p:nvPr/>
          </p:nvSpPr>
          <p:spPr>
            <a:xfrm>
              <a:off x="509717" y="338558"/>
              <a:ext cx="7541700" cy="6775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7805" tIns="78740" rIns="78740" bIns="7874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3100" kern="1200" dirty="0"/>
                <a:t>ความรู้เบื้องต้นเกี่ยวกับการวัดผล  และประเมินผล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82719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C20554-426D-4F6F-8E6F-70371A0AF54B}"/>
              </a:ext>
            </a:extLst>
          </p:cNvPr>
          <p:cNvSpPr/>
          <p:nvPr/>
        </p:nvSpPr>
        <p:spPr>
          <a:xfrm>
            <a:off x="93662" y="66675"/>
            <a:ext cx="3021013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/>
              <a:t>ประโยชน์ของการวัดผลการศึกษา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B2366B7-95D8-41DC-9131-B93E78AC94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1456151"/>
              </p:ext>
            </p:extLst>
          </p:nvPr>
        </p:nvGraphicFramePr>
        <p:xfrm>
          <a:off x="3373437" y="1200150"/>
          <a:ext cx="544512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958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5CFDEB-03A7-4D35-A06C-5BB8DDB935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775CFDEB-03A7-4D35-A06C-5BB8DDB935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FCE6446-AB2C-417F-BDE4-B1D438347A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graphicEl>
                                              <a:dgm id="{4FCE6446-AB2C-417F-BDE4-B1D438347A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820469A-0153-4EC9-9D9C-C47C2FEAD2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F820469A-0153-4EC9-9D9C-C47C2FEAD2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C8BBA73-AA86-445E-B95B-4828139DE4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graphicEl>
                                              <a:dgm id="{7C8BBA73-AA86-445E-B95B-4828139DE4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BC6729-41BF-4FD7-8A47-5A93F7575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12BC6729-41BF-4FD7-8A47-5A93F75753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897B16E-B908-4565-842F-9B5B3A08F2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>
                                            <p:graphicEl>
                                              <a:dgm id="{E897B16E-B908-4565-842F-9B5B3A08F2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AFB4AC0-98EC-475A-9677-16F2A4A0BA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BAFB4AC0-98EC-475A-9677-16F2A4A0BA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311522E-79A6-491D-87FA-69C4CAFC21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311522E-79A6-491D-87FA-69C4CAFC21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B6F4C49-7ADB-4C12-B984-ED55B75215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9402910"/>
              </p:ext>
            </p:extLst>
          </p:nvPr>
        </p:nvGraphicFramePr>
        <p:xfrm>
          <a:off x="2032000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972453D2-E700-4DE5-A9B3-75577A0F24A7}"/>
              </a:ext>
            </a:extLst>
          </p:cNvPr>
          <p:cNvGrpSpPr/>
          <p:nvPr/>
        </p:nvGrpSpPr>
        <p:grpSpPr>
          <a:xfrm>
            <a:off x="2325150" y="937575"/>
            <a:ext cx="7541700" cy="677550"/>
            <a:chOff x="509717" y="338558"/>
            <a:chExt cx="7541700" cy="6775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E9D9C3B-8731-42EB-8BFB-D88F0824B2F0}"/>
                </a:ext>
              </a:extLst>
            </p:cNvPr>
            <p:cNvSpPr/>
            <p:nvPr/>
          </p:nvSpPr>
          <p:spPr>
            <a:xfrm>
              <a:off x="509717" y="338558"/>
              <a:ext cx="7541700" cy="67755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014B7B5-1190-4F89-928B-AAFBA71744C1}"/>
                </a:ext>
              </a:extLst>
            </p:cNvPr>
            <p:cNvSpPr txBox="1"/>
            <p:nvPr/>
          </p:nvSpPr>
          <p:spPr>
            <a:xfrm>
              <a:off x="509717" y="338558"/>
              <a:ext cx="7541700" cy="6775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7805" tIns="78740" rIns="78740" bIns="7874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3100" kern="1200" dirty="0"/>
                <a:t>ความรู้เบื้องต้นเกี่ยวกับการวัดผล  และประเมินผล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38575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E8800F0-27BC-4BA5-9920-8C2CD730E84D}"/>
              </a:ext>
            </a:extLst>
          </p:cNvPr>
          <p:cNvGrpSpPr/>
          <p:nvPr/>
        </p:nvGrpSpPr>
        <p:grpSpPr>
          <a:xfrm>
            <a:off x="3867150" y="677466"/>
            <a:ext cx="4457700" cy="1178718"/>
            <a:chOff x="4352131" y="2205103"/>
            <a:chExt cx="3771900" cy="117871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30E9AF0-24CF-4A4A-BE6D-96EE37B71F56}"/>
                </a:ext>
              </a:extLst>
            </p:cNvPr>
            <p:cNvSpPr/>
            <p:nvPr/>
          </p:nvSpPr>
          <p:spPr>
            <a:xfrm>
              <a:off x="4352131" y="2205103"/>
              <a:ext cx="3771900" cy="1178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8ADCF5-305C-4C85-9E43-5CE3E51EA46C}"/>
                </a:ext>
              </a:extLst>
            </p:cNvPr>
            <p:cNvSpPr txBox="1"/>
            <p:nvPr/>
          </p:nvSpPr>
          <p:spPr>
            <a:xfrm>
              <a:off x="4352131" y="2205103"/>
              <a:ext cx="3771900" cy="1178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798386" tIns="110490" rIns="110490" bIns="110490" numCol="1" spcCol="1270" anchor="ctr" anchorCtr="0">
              <a:noAutofit/>
            </a:bodyPr>
            <a:lstStyle/>
            <a:p>
              <a:pPr marL="0" lvl="0" indent="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900" kern="1200" dirty="0">
                  <a:solidFill>
                    <a:srgbClr val="FF0000"/>
                  </a:solidFill>
                </a:rPr>
                <a:t>ธรรมชาติของการวัดผลการศึกษา</a:t>
              </a:r>
            </a:p>
          </p:txBody>
        </p:sp>
      </p:grp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91EEF10-EFCF-4586-8447-D24DAF300D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0704982"/>
              </p:ext>
            </p:extLst>
          </p:nvPr>
        </p:nvGraphicFramePr>
        <p:xfrm>
          <a:off x="2365375" y="1962150"/>
          <a:ext cx="8128000" cy="4490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285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4BA5F4-D948-4675-850D-810438FFC8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F84BA5F4-D948-4675-850D-810438FFC8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EC43B30-1CBB-4381-9CE1-8A342638C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dgm id="{9EC43B30-1CBB-4381-9CE1-8A342638C1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6382A3C-8EBB-4033-B67E-B677406A03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06382A3C-8EBB-4033-B67E-B677406A03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8FB061-D87C-47C9-85D8-13E449AB8D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dgm id="{728FB061-D87C-47C9-85D8-13E449AB8D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734A2F7-97B0-4732-9321-0329767970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6734A2F7-97B0-4732-9321-0329767970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1B2B370-46C8-4554-9F7F-7B77C5BABA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dgm id="{91B2B370-46C8-4554-9F7F-7B77C5BABA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5A025F6-8870-4C2D-8CE6-EEF342B96A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graphicEl>
                                              <a:dgm id="{D5A025F6-8870-4C2D-8CE6-EEF342B96A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73E35AF-464F-41AF-837F-9F5D9FEE8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">
                                            <p:graphicEl>
                                              <a:dgm id="{273E35AF-464F-41AF-837F-9F5D9FEE8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FF3F7C-D444-440E-8406-17ABB4F1F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dgm id="{41FF3F7C-D444-440E-8406-17ABB4F1F0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AEA95C1-0929-4DB3-B91E-E5D713D264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7">
                                            <p:graphicEl>
                                              <a:dgm id="{8AEA95C1-0929-4DB3-B91E-E5D713D264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F3ED7FC-159F-496D-B816-6F211571B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9858295"/>
              </p:ext>
            </p:extLst>
          </p:nvPr>
        </p:nvGraphicFramePr>
        <p:xfrm>
          <a:off x="106680" y="1227340"/>
          <a:ext cx="11734800" cy="5423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ubtitle 2">
            <a:extLst>
              <a:ext uri="{FF2B5EF4-FFF2-40B4-BE49-F238E27FC236}">
                <a16:creationId xmlns:a16="http://schemas.microsoft.com/office/drawing/2014/main" id="{42F6CD66-8EBF-499D-A25D-C471FE680024}"/>
              </a:ext>
            </a:extLst>
          </p:cNvPr>
          <p:cNvSpPr txBox="1">
            <a:spLocks/>
          </p:cNvSpPr>
          <p:nvPr/>
        </p:nvSpPr>
        <p:spPr>
          <a:xfrm>
            <a:off x="10829925" y="129116"/>
            <a:ext cx="1176251" cy="4897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rgbClr val="FFC000"/>
                </a:solidFill>
              </a:rPr>
              <a:t>EDU2101</a:t>
            </a:r>
          </a:p>
        </p:txBody>
      </p:sp>
    </p:spTree>
    <p:extLst>
      <p:ext uri="{BB962C8B-B14F-4D97-AF65-F5344CB8AC3E}">
        <p14:creationId xmlns:p14="http://schemas.microsoft.com/office/powerpoint/2010/main" val="27431879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13305DE-9ED2-4048-9F98-6D9635528195}"/>
              </a:ext>
            </a:extLst>
          </p:cNvPr>
          <p:cNvGrpSpPr/>
          <p:nvPr/>
        </p:nvGrpSpPr>
        <p:grpSpPr>
          <a:xfrm>
            <a:off x="3251200" y="1114500"/>
            <a:ext cx="5689600" cy="590400"/>
            <a:chOff x="406400" y="31253"/>
            <a:chExt cx="5689600" cy="59040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5CFE474-C65F-4C19-8F77-33C46C1AC80F}"/>
                </a:ext>
              </a:extLst>
            </p:cNvPr>
            <p:cNvSpPr/>
            <p:nvPr/>
          </p:nvSpPr>
          <p:spPr>
            <a:xfrm>
              <a:off x="406400" y="31253"/>
              <a:ext cx="5689600" cy="5904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E85AEE5E-3277-4DB7-922B-5444338F211D}"/>
                </a:ext>
              </a:extLst>
            </p:cNvPr>
            <p:cNvSpPr txBox="1"/>
            <p:nvPr/>
          </p:nvSpPr>
          <p:spPr>
            <a:xfrm>
              <a:off x="435221" y="60074"/>
              <a:ext cx="5631958" cy="5327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>
                  <a:cs typeface="+mj-cs"/>
                </a:rPr>
                <a:t>Incomplete</a:t>
              </a:r>
              <a:endParaRPr lang="th-TH" sz="3200" kern="1200" dirty="0">
                <a:cs typeface="+mj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8E04F76-33BC-424F-A678-F3F4BC801989}"/>
              </a:ext>
            </a:extLst>
          </p:cNvPr>
          <p:cNvSpPr txBox="1"/>
          <p:nvPr/>
        </p:nvSpPr>
        <p:spPr>
          <a:xfrm>
            <a:off x="390752" y="2462480"/>
            <a:ext cx="1141049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4000" dirty="0"/>
              <a:t>การวัดผลทางการศึกษาเป็นการวัดที่ไม่สมบูรณ์</a:t>
            </a:r>
          </a:p>
          <a:p>
            <a:pPr algn="ctr"/>
            <a:r>
              <a:rPr lang="th-TH" sz="4000" dirty="0"/>
              <a:t>เช่น เลือกแค่บางเนื้อหา  หรือจุดประสงค์การเรียนรู้ หรือข้อแบบทดสอบน้อยเกินไป 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C11E2C2-FE92-DBD0-8F5A-D21CA1D007F4}"/>
              </a:ext>
            </a:extLst>
          </p:cNvPr>
          <p:cNvSpPr/>
          <p:nvPr/>
        </p:nvSpPr>
        <p:spPr>
          <a:xfrm>
            <a:off x="4744720" y="3785919"/>
            <a:ext cx="2702560" cy="244460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6FBF71A-A25C-4A61-E51A-E8B83484B232}"/>
              </a:ext>
            </a:extLst>
          </p:cNvPr>
          <p:cNvSpPr/>
          <p:nvPr/>
        </p:nvSpPr>
        <p:spPr>
          <a:xfrm>
            <a:off x="6583680" y="4572000"/>
            <a:ext cx="619760" cy="62992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37A7DE-F1A8-11F7-1B32-760DAFAAACC6}"/>
              </a:ext>
            </a:extLst>
          </p:cNvPr>
          <p:cNvCxnSpPr/>
          <p:nvPr/>
        </p:nvCxnSpPr>
        <p:spPr>
          <a:xfrm flipV="1">
            <a:off x="7086600" y="4450080"/>
            <a:ext cx="1584960" cy="436880"/>
          </a:xfrm>
          <a:prstGeom prst="straightConnector1">
            <a:avLst/>
          </a:prstGeom>
          <a:ln w="76200">
            <a:headEnd type="triangl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8923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A75CF33-F7FD-4872-A368-3A79979EB266}"/>
              </a:ext>
            </a:extLst>
          </p:cNvPr>
          <p:cNvGrpSpPr/>
          <p:nvPr/>
        </p:nvGrpSpPr>
        <p:grpSpPr>
          <a:xfrm>
            <a:off x="3251200" y="1152600"/>
            <a:ext cx="5689600" cy="590400"/>
            <a:chOff x="406400" y="938453"/>
            <a:chExt cx="5689600" cy="59040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81053A4-659D-46F1-8D8C-D86DC822D2AF}"/>
                </a:ext>
              </a:extLst>
            </p:cNvPr>
            <p:cNvSpPr/>
            <p:nvPr/>
          </p:nvSpPr>
          <p:spPr>
            <a:xfrm>
              <a:off x="406400" y="938453"/>
              <a:ext cx="5689600" cy="5904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B5191E36-0157-4AB5-9D8D-432BC0C2A4B1}"/>
                </a:ext>
              </a:extLst>
            </p:cNvPr>
            <p:cNvSpPr txBox="1"/>
            <p:nvPr/>
          </p:nvSpPr>
          <p:spPr>
            <a:xfrm>
              <a:off x="435221" y="967274"/>
              <a:ext cx="5631958" cy="5327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>
                  <a:cs typeface="+mj-cs"/>
                </a:rPr>
                <a:t>Indirect</a:t>
              </a:r>
              <a:endParaRPr lang="th-TH" sz="3200" kern="1200" dirty="0">
                <a:cs typeface="+mj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185DC7C-9FC9-48C1-81D2-E3E1FF1B2567}"/>
              </a:ext>
            </a:extLst>
          </p:cNvPr>
          <p:cNvSpPr txBox="1"/>
          <p:nvPr/>
        </p:nvSpPr>
        <p:spPr>
          <a:xfrm>
            <a:off x="2291112" y="2343210"/>
            <a:ext cx="760977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4000" dirty="0"/>
              <a:t>การวัดผลทางการศึกษาเป็นการวัดผลทางอ้อม</a:t>
            </a:r>
          </a:p>
          <a:p>
            <a:pPr algn="ctr"/>
            <a:r>
              <a:rPr lang="th-TH" sz="4000" dirty="0"/>
              <a:t>เช่น การนำคะแนนมาแปลผลอาจผิดพลาดได้ </a:t>
            </a:r>
          </a:p>
          <a:p>
            <a:pPr algn="ctr"/>
            <a:r>
              <a:rPr lang="th-TH" sz="4000" dirty="0"/>
              <a:t>หรือหลังการเรียนรู้ผู้เรียนมีพฤติกรรมเปลี่ยนแปลงดีขึ้น</a:t>
            </a:r>
          </a:p>
        </p:txBody>
      </p:sp>
    </p:spTree>
    <p:extLst>
      <p:ext uri="{BB962C8B-B14F-4D97-AF65-F5344CB8AC3E}">
        <p14:creationId xmlns:p14="http://schemas.microsoft.com/office/powerpoint/2010/main" val="18838776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BA18668-3949-494F-A215-A284E4338096}"/>
              </a:ext>
            </a:extLst>
          </p:cNvPr>
          <p:cNvGrpSpPr/>
          <p:nvPr/>
        </p:nvGrpSpPr>
        <p:grpSpPr>
          <a:xfrm>
            <a:off x="3251200" y="1133550"/>
            <a:ext cx="5689600" cy="590400"/>
            <a:chOff x="406400" y="1845654"/>
            <a:chExt cx="5689600" cy="59040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0F53AB5-5E65-44CB-A8A4-AFC250B9C10D}"/>
                </a:ext>
              </a:extLst>
            </p:cNvPr>
            <p:cNvSpPr/>
            <p:nvPr/>
          </p:nvSpPr>
          <p:spPr>
            <a:xfrm>
              <a:off x="406400" y="1845654"/>
              <a:ext cx="5689600" cy="5904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FDEF61F6-D1EB-4BC9-8721-61EA9F23BCE7}"/>
                </a:ext>
              </a:extLst>
            </p:cNvPr>
            <p:cNvSpPr txBox="1"/>
            <p:nvPr/>
          </p:nvSpPr>
          <p:spPr>
            <a:xfrm>
              <a:off x="435221" y="1874475"/>
              <a:ext cx="5631958" cy="5327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>
                  <a:cs typeface="+mj-cs"/>
                </a:rPr>
                <a:t>Error</a:t>
              </a:r>
              <a:endParaRPr lang="th-TH" sz="3200" kern="1200" dirty="0">
                <a:cs typeface="+mj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18766FD-4258-4FEA-8E57-C61969F22A04}"/>
              </a:ext>
            </a:extLst>
          </p:cNvPr>
          <p:cNvSpPr txBox="1"/>
          <p:nvPr/>
        </p:nvSpPr>
        <p:spPr>
          <a:xfrm>
            <a:off x="1531297" y="2343210"/>
            <a:ext cx="912942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4000" dirty="0"/>
              <a:t>การวัดผลทางการศึกษามีความคาดเคลื่อน</a:t>
            </a:r>
          </a:p>
          <a:p>
            <a:pPr algn="ctr"/>
            <a:r>
              <a:rPr lang="th-TH" sz="4000" dirty="0"/>
              <a:t>เช่น - ผู้ถูกวัด (เช่น สุขภาพไม่ดี  ไม่พร้อม  หรือทุจริต)</a:t>
            </a:r>
          </a:p>
          <a:p>
            <a:pPr algn="ctr"/>
            <a:r>
              <a:rPr lang="th-TH" sz="4000" dirty="0"/>
              <a:t>- สิ่งภายนอก (เช่น อากาศร้อนขณะทำการทดสอบ โจทย์พิมพ์ผิด)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261AB8-2FED-4B93-A112-0D1E97E4C176}"/>
              </a:ext>
            </a:extLst>
          </p:cNvPr>
          <p:cNvSpPr txBox="1"/>
          <p:nvPr/>
        </p:nvSpPr>
        <p:spPr>
          <a:xfrm>
            <a:off x="4841810" y="4404050"/>
            <a:ext cx="25083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dirty="0">
                <a:solidFill>
                  <a:srgbClr val="FF0000"/>
                </a:solidFill>
              </a:rPr>
              <a:t>X = X</a:t>
            </a:r>
            <a:r>
              <a:rPr lang="en-GB" sz="4000" baseline="-25000" dirty="0">
                <a:solidFill>
                  <a:srgbClr val="FF0000"/>
                </a:solidFill>
              </a:rPr>
              <a:t>t</a:t>
            </a:r>
            <a:r>
              <a:rPr lang="en-GB" sz="4000" dirty="0">
                <a:solidFill>
                  <a:srgbClr val="FF0000"/>
                </a:solidFill>
              </a:rPr>
              <a:t> + </a:t>
            </a:r>
            <a:r>
              <a:rPr lang="en-GB" sz="4000" dirty="0" err="1">
                <a:solidFill>
                  <a:srgbClr val="FF0000"/>
                </a:solidFill>
              </a:rPr>
              <a:t>X</a:t>
            </a:r>
            <a:r>
              <a:rPr lang="en-GB" sz="4000" baseline="-25000" dirty="0" err="1">
                <a:solidFill>
                  <a:srgbClr val="FF0000"/>
                </a:solidFill>
              </a:rPr>
              <a:t>e</a:t>
            </a:r>
            <a:r>
              <a:rPr lang="en-GB" sz="4000" baseline="-25000" dirty="0">
                <a:solidFill>
                  <a:srgbClr val="FF0000"/>
                </a:solidFill>
              </a:rPr>
              <a:t> </a:t>
            </a:r>
            <a:endParaRPr lang="th-TH" sz="4000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2675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14B27F6-728F-4956-BE7C-232B0C13482E}"/>
              </a:ext>
            </a:extLst>
          </p:cNvPr>
          <p:cNvGrpSpPr/>
          <p:nvPr/>
        </p:nvGrpSpPr>
        <p:grpSpPr>
          <a:xfrm>
            <a:off x="3251200" y="1152600"/>
            <a:ext cx="5689600" cy="590400"/>
            <a:chOff x="406400" y="2752854"/>
            <a:chExt cx="5689600" cy="59040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8D31840-85E8-4CFB-96D9-3E1583C17674}"/>
                </a:ext>
              </a:extLst>
            </p:cNvPr>
            <p:cNvSpPr/>
            <p:nvPr/>
          </p:nvSpPr>
          <p:spPr>
            <a:xfrm>
              <a:off x="406400" y="2752854"/>
              <a:ext cx="5689600" cy="5904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5E2AC70F-C6B5-4C3B-9775-C0B4EEE98D10}"/>
                </a:ext>
              </a:extLst>
            </p:cNvPr>
            <p:cNvSpPr txBox="1"/>
            <p:nvPr/>
          </p:nvSpPr>
          <p:spPr>
            <a:xfrm>
              <a:off x="435221" y="2781675"/>
              <a:ext cx="5631958" cy="5327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>
                  <a:cs typeface="+mj-cs"/>
                </a:rPr>
                <a:t>Relation</a:t>
              </a:r>
              <a:endParaRPr lang="th-TH" sz="3200" kern="1200" dirty="0">
                <a:cs typeface="+mj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6B267E1-994F-4F57-BFC4-0645D17B68A0}"/>
              </a:ext>
            </a:extLst>
          </p:cNvPr>
          <p:cNvSpPr txBox="1"/>
          <p:nvPr/>
        </p:nvSpPr>
        <p:spPr>
          <a:xfrm>
            <a:off x="2394517" y="2343210"/>
            <a:ext cx="740298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4000" dirty="0"/>
              <a:t>การวัดผลทางการศึกษาแสดงในรูปของความสัมพันธ์</a:t>
            </a:r>
          </a:p>
          <a:p>
            <a:pPr marL="571500" indent="-571500" algn="ctr">
              <a:buFontTx/>
              <a:buChar char="-"/>
            </a:pPr>
            <a:r>
              <a:rPr lang="th-TH" sz="4000" dirty="0"/>
              <a:t>เปรียบเทียบกับคะแนนเต็ม  เรียกว่าเปอร์เซ็นต์</a:t>
            </a:r>
          </a:p>
          <a:p>
            <a:pPr marL="571500" indent="-571500" algn="ctr">
              <a:buFontTx/>
              <a:buChar char="-"/>
            </a:pPr>
            <a:r>
              <a:rPr lang="th-TH" sz="4000" dirty="0"/>
              <a:t>เทียบกับคะแนนเฉลี่ยของกลุ่ม</a:t>
            </a:r>
          </a:p>
          <a:p>
            <a:pPr marL="571500" indent="-571500" algn="ctr">
              <a:buFontTx/>
              <a:buChar char="-"/>
            </a:pPr>
            <a:r>
              <a:rPr lang="th-TH" sz="4000" dirty="0"/>
              <a:t>เทียบกับเกณฑ์ที่กำหนด</a:t>
            </a:r>
          </a:p>
        </p:txBody>
      </p:sp>
    </p:spTree>
    <p:extLst>
      <p:ext uri="{BB962C8B-B14F-4D97-AF65-F5344CB8AC3E}">
        <p14:creationId xmlns:p14="http://schemas.microsoft.com/office/powerpoint/2010/main" val="42851099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70ADEAF-69B9-4836-878D-70E6F13CD644}"/>
              </a:ext>
            </a:extLst>
          </p:cNvPr>
          <p:cNvGrpSpPr/>
          <p:nvPr/>
        </p:nvGrpSpPr>
        <p:grpSpPr>
          <a:xfrm>
            <a:off x="3413125" y="1200225"/>
            <a:ext cx="5689600" cy="590400"/>
            <a:chOff x="406400" y="3660054"/>
            <a:chExt cx="5689600" cy="59040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7F18EFC-F469-4C48-A28E-7D4C1591759B}"/>
                </a:ext>
              </a:extLst>
            </p:cNvPr>
            <p:cNvSpPr/>
            <p:nvPr/>
          </p:nvSpPr>
          <p:spPr>
            <a:xfrm>
              <a:off x="406400" y="3660054"/>
              <a:ext cx="5689600" cy="5904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4D462A06-57B9-43A4-84F7-7613A4EA2C2B}"/>
                </a:ext>
              </a:extLst>
            </p:cNvPr>
            <p:cNvSpPr txBox="1"/>
            <p:nvPr/>
          </p:nvSpPr>
          <p:spPr>
            <a:xfrm>
              <a:off x="435221" y="3688875"/>
              <a:ext cx="5631958" cy="5327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>
                  <a:cs typeface="+mj-cs"/>
                </a:rPr>
                <a:t>Absolute Zero</a:t>
              </a:r>
              <a:endParaRPr lang="th-TH" sz="3200" kern="1200" dirty="0">
                <a:cs typeface="+mj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06DDE16-08EA-4C22-B376-A7CABEAE2A4E}"/>
              </a:ext>
            </a:extLst>
          </p:cNvPr>
          <p:cNvSpPr txBox="1"/>
          <p:nvPr/>
        </p:nvSpPr>
        <p:spPr>
          <a:xfrm>
            <a:off x="1528901" y="2343210"/>
            <a:ext cx="91342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4000" dirty="0"/>
              <a:t>การวัดผลทางการศึกษาเป็นการวัดที่ไม่มีศูนย์แท้หรือศูนย์สมบูรณ์</a:t>
            </a:r>
          </a:p>
        </p:txBody>
      </p:sp>
    </p:spTree>
    <p:extLst>
      <p:ext uri="{BB962C8B-B14F-4D97-AF65-F5344CB8AC3E}">
        <p14:creationId xmlns:p14="http://schemas.microsoft.com/office/powerpoint/2010/main" val="37046222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B6F4C49-7ADB-4C12-B984-ED55B75215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3891184"/>
              </p:ext>
            </p:extLst>
          </p:nvPr>
        </p:nvGraphicFramePr>
        <p:xfrm>
          <a:off x="2032000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972453D2-E700-4DE5-A9B3-75577A0F24A7}"/>
              </a:ext>
            </a:extLst>
          </p:cNvPr>
          <p:cNvGrpSpPr/>
          <p:nvPr/>
        </p:nvGrpSpPr>
        <p:grpSpPr>
          <a:xfrm>
            <a:off x="2325150" y="937575"/>
            <a:ext cx="7541700" cy="677550"/>
            <a:chOff x="509717" y="338558"/>
            <a:chExt cx="7541700" cy="6775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E9D9C3B-8731-42EB-8BFB-D88F0824B2F0}"/>
                </a:ext>
              </a:extLst>
            </p:cNvPr>
            <p:cNvSpPr/>
            <p:nvPr/>
          </p:nvSpPr>
          <p:spPr>
            <a:xfrm>
              <a:off x="509717" y="338558"/>
              <a:ext cx="7541700" cy="67755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014B7B5-1190-4F89-928B-AAFBA71744C1}"/>
                </a:ext>
              </a:extLst>
            </p:cNvPr>
            <p:cNvSpPr txBox="1"/>
            <p:nvPr/>
          </p:nvSpPr>
          <p:spPr>
            <a:xfrm>
              <a:off x="509717" y="338558"/>
              <a:ext cx="7541700" cy="6775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7805" tIns="78740" rIns="78740" bIns="7874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3100" kern="1200" dirty="0"/>
                <a:t>ความรู้เบื้องต้นเกี่ยวกับการวัดผล  และประเมินผล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54627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7B266D1-F444-4348-9B84-0B58A6CC6AA5}"/>
              </a:ext>
            </a:extLst>
          </p:cNvPr>
          <p:cNvSpPr/>
          <p:nvPr/>
        </p:nvSpPr>
        <p:spPr>
          <a:xfrm>
            <a:off x="4738687" y="933450"/>
            <a:ext cx="2714625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dirty="0">
                <a:cs typeface="+mj-cs"/>
              </a:rPr>
              <a:t>มาตรฐานการวัด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6DD5B49-D187-4A49-82F2-469854D589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7017252"/>
              </p:ext>
            </p:extLst>
          </p:nvPr>
        </p:nvGraphicFramePr>
        <p:xfrm>
          <a:off x="2374900" y="2091267"/>
          <a:ext cx="8128000" cy="4023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331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51B925F-27E4-41E0-B85D-A37D64F1A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B51B925F-27E4-41E0-B85D-A37D64F1AD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22442B0-3632-4BDC-A59E-505C6B509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C22442B0-3632-4BDC-A59E-505C6B509E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724C5FD-74A3-4257-A155-0C1804316E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1724C5FD-74A3-4257-A155-0C1804316E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BECD7C3-6364-46AF-B737-28655450A4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EBECD7C3-6364-46AF-B737-28655450A4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09FD0DD-20E4-44EF-AE09-2FFADEE6F9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dgm id="{F09FD0DD-20E4-44EF-AE09-2FFADEE6F9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9C919E4-B8C4-4494-8533-EB2C730448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graphicEl>
                                              <a:dgm id="{69C919E4-B8C4-4494-8533-EB2C730448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8BF201F-BAF9-4A72-8746-BF16D1FBDC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08BF201F-BAF9-4A72-8746-BF16D1FBDC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95BD9F3-C519-4FC5-9B8E-FF0AAC3FD2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D95BD9F3-C519-4FC5-9B8E-FF0AAC3FD2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F0335A5-A18A-4930-82E5-DAE28B4CB49E}"/>
              </a:ext>
            </a:extLst>
          </p:cNvPr>
          <p:cNvGrpSpPr/>
          <p:nvPr/>
        </p:nvGrpSpPr>
        <p:grpSpPr>
          <a:xfrm>
            <a:off x="3251200" y="1094505"/>
            <a:ext cx="5689600" cy="649440"/>
            <a:chOff x="406400" y="75451"/>
            <a:chExt cx="5689600" cy="64944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CF7D4514-6BA8-47F2-93F3-214D3378BE94}"/>
                </a:ext>
              </a:extLst>
            </p:cNvPr>
            <p:cNvSpPr/>
            <p:nvPr/>
          </p:nvSpPr>
          <p:spPr>
            <a:xfrm>
              <a:off x="406400" y="75451"/>
              <a:ext cx="5689600" cy="64944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FC394DA1-0985-4418-949E-4154AB490AD9}"/>
                </a:ext>
              </a:extLst>
            </p:cNvPr>
            <p:cNvSpPr txBox="1"/>
            <p:nvPr/>
          </p:nvSpPr>
          <p:spPr>
            <a:xfrm>
              <a:off x="438103" y="107154"/>
              <a:ext cx="5626194" cy="5860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200" kern="1200" dirty="0"/>
                <a:t>Nominal Scale</a:t>
              </a:r>
              <a:endParaRPr lang="th-TH" sz="2200" kern="12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A38C21F-F893-4130-A44B-299C67CF073D}"/>
              </a:ext>
            </a:extLst>
          </p:cNvPr>
          <p:cNvSpPr txBox="1"/>
          <p:nvPr/>
        </p:nvSpPr>
        <p:spPr>
          <a:xfrm>
            <a:off x="1005542" y="2343210"/>
            <a:ext cx="1018099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4000" dirty="0"/>
              <a:t>มาตรานามบัญญัติ  เป็นการวัดเพื่อจำแนกหรือให้สัญลักษณ์กับสิ่งต่าง ๆ </a:t>
            </a:r>
          </a:p>
          <a:p>
            <a:pPr algn="ctr"/>
            <a:r>
              <a:rPr lang="th-TH" sz="4000" dirty="0"/>
              <a:t>ไม่สามารถเปรียบเทียบได้  และแสดงความแตกต่างของสิ่งต่าง ๆ </a:t>
            </a:r>
          </a:p>
          <a:p>
            <a:pPr algn="ctr"/>
            <a:r>
              <a:rPr lang="th-TH" sz="4000" dirty="0">
                <a:solidFill>
                  <a:srgbClr val="FF0000"/>
                </a:solidFill>
              </a:rPr>
              <a:t>เช่น  จำแนกเพศ อาชีพ ระดับการศึกษา</a:t>
            </a:r>
          </a:p>
        </p:txBody>
      </p:sp>
    </p:spTree>
    <p:extLst>
      <p:ext uri="{BB962C8B-B14F-4D97-AF65-F5344CB8AC3E}">
        <p14:creationId xmlns:p14="http://schemas.microsoft.com/office/powerpoint/2010/main" val="7533359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32A9016-EA3F-4585-87E3-A95B29DE38D7}"/>
              </a:ext>
            </a:extLst>
          </p:cNvPr>
          <p:cNvGrpSpPr/>
          <p:nvPr/>
        </p:nvGrpSpPr>
        <p:grpSpPr>
          <a:xfrm>
            <a:off x="3251200" y="1132605"/>
            <a:ext cx="5689600" cy="649440"/>
            <a:chOff x="406400" y="1073371"/>
            <a:chExt cx="5689600" cy="64944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9ADC667-96C9-4F57-AEDD-8C7D4BA6F823}"/>
                </a:ext>
              </a:extLst>
            </p:cNvPr>
            <p:cNvSpPr/>
            <p:nvPr/>
          </p:nvSpPr>
          <p:spPr>
            <a:xfrm>
              <a:off x="406400" y="1073371"/>
              <a:ext cx="5689600" cy="64944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9E5BD355-2B44-48FF-A0C9-B06A72389B9D}"/>
                </a:ext>
              </a:extLst>
            </p:cNvPr>
            <p:cNvSpPr txBox="1"/>
            <p:nvPr/>
          </p:nvSpPr>
          <p:spPr>
            <a:xfrm>
              <a:off x="438103" y="1105074"/>
              <a:ext cx="5626194" cy="5860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200" kern="1200" dirty="0"/>
                <a:t>Ordinal Scale</a:t>
              </a:r>
              <a:endParaRPr lang="th-TH" sz="2200" kern="12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1230D03-9F64-4810-A03C-23C40D9C596F}"/>
              </a:ext>
            </a:extLst>
          </p:cNvPr>
          <p:cNvSpPr txBox="1"/>
          <p:nvPr/>
        </p:nvSpPr>
        <p:spPr>
          <a:xfrm>
            <a:off x="2367299" y="2343210"/>
            <a:ext cx="745749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4000" dirty="0"/>
              <a:t>มาตราเรียงลำดับ  เป็นการวัดเพื่อนำมาเปรียบเทียบ  </a:t>
            </a:r>
            <a:br>
              <a:rPr lang="th-TH" sz="4000" dirty="0"/>
            </a:br>
            <a:r>
              <a:rPr lang="th-TH" sz="4000" dirty="0"/>
              <a:t>หรือจัดอันดับ  หรือเรียงตามคุณภาพ </a:t>
            </a:r>
          </a:p>
          <a:p>
            <a:pPr algn="ctr"/>
            <a:r>
              <a:rPr lang="th-TH" sz="4000" dirty="0">
                <a:solidFill>
                  <a:srgbClr val="FF0000"/>
                </a:solidFill>
              </a:rPr>
              <a:t>เช่น  เพียรเก่งกว่าพีท  </a:t>
            </a:r>
          </a:p>
          <a:p>
            <a:pPr algn="ctr"/>
            <a:r>
              <a:rPr lang="th-TH" sz="4000" dirty="0">
                <a:solidFill>
                  <a:srgbClr val="FF0000"/>
                </a:solidFill>
              </a:rPr>
              <a:t>ลุงพลสอบได้ที่  </a:t>
            </a:r>
            <a:r>
              <a:rPr lang="en-GB" sz="4000" dirty="0">
                <a:solidFill>
                  <a:srgbClr val="FF0000"/>
                </a:solidFill>
              </a:rPr>
              <a:t>1  </a:t>
            </a:r>
            <a:r>
              <a:rPr lang="th-TH" sz="4000" dirty="0">
                <a:solidFill>
                  <a:srgbClr val="FF0000"/>
                </a:solidFill>
              </a:rPr>
              <a:t>เจนนี่สอบได้ที่  </a:t>
            </a:r>
            <a:r>
              <a:rPr lang="en-GB" sz="4000" dirty="0">
                <a:solidFill>
                  <a:srgbClr val="FF0000"/>
                </a:solidFill>
              </a:rPr>
              <a:t>2</a:t>
            </a:r>
            <a:r>
              <a:rPr lang="en-US" sz="4000" dirty="0">
                <a:solidFill>
                  <a:srgbClr val="FF0000"/>
                </a:solidFill>
              </a:rPr>
              <a:t>  </a:t>
            </a:r>
            <a:endParaRPr lang="th-TH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0020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C0E89B-3120-4955-BEAA-93DA483C3295}"/>
              </a:ext>
            </a:extLst>
          </p:cNvPr>
          <p:cNvSpPr txBox="1"/>
          <p:nvPr/>
        </p:nvSpPr>
        <p:spPr>
          <a:xfrm>
            <a:off x="2500355" y="2343210"/>
            <a:ext cx="719139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4000" dirty="0"/>
              <a:t>มาตราอัตรภาค  เป็นการวัดเพื่อนำมาเปรียบเทียบ  </a:t>
            </a:r>
            <a:br>
              <a:rPr lang="th-TH" sz="4000" dirty="0"/>
            </a:br>
            <a:r>
              <a:rPr lang="th-TH" sz="4000" dirty="0"/>
              <a:t>แต่ละหน่วยที่เกิดจากการวัดมีระยะห่างเท่ากัน</a:t>
            </a:r>
          </a:p>
          <a:p>
            <a:pPr algn="ctr"/>
            <a:r>
              <a:rPr lang="th-TH" sz="4000" dirty="0">
                <a:solidFill>
                  <a:srgbClr val="FF0000"/>
                </a:solidFill>
              </a:rPr>
              <a:t>เช่น  สอบได้  </a:t>
            </a:r>
            <a:r>
              <a:rPr lang="en-GB" sz="4000" dirty="0">
                <a:solidFill>
                  <a:srgbClr val="FF0000"/>
                </a:solidFill>
              </a:rPr>
              <a:t>20  </a:t>
            </a:r>
            <a:r>
              <a:rPr lang="th-TH" sz="4000" dirty="0">
                <a:solidFill>
                  <a:srgbClr val="FF0000"/>
                </a:solidFill>
              </a:rPr>
              <a:t>คะแนน กับ  </a:t>
            </a:r>
            <a:r>
              <a:rPr lang="en-GB" sz="4000" dirty="0">
                <a:solidFill>
                  <a:srgbClr val="FF0000"/>
                </a:solidFill>
              </a:rPr>
              <a:t>15  </a:t>
            </a:r>
            <a:r>
              <a:rPr lang="th-TH" sz="4000" dirty="0">
                <a:solidFill>
                  <a:srgbClr val="FF0000"/>
                </a:solidFill>
              </a:rPr>
              <a:t>คะแนน  </a:t>
            </a:r>
            <a:br>
              <a:rPr lang="th-TH" sz="4000" dirty="0">
                <a:solidFill>
                  <a:srgbClr val="FF0000"/>
                </a:solidFill>
              </a:rPr>
            </a:br>
            <a:r>
              <a:rPr lang="th-TH" sz="4000" dirty="0">
                <a:solidFill>
                  <a:srgbClr val="FF0000"/>
                </a:solidFill>
              </a:rPr>
              <a:t>และ  </a:t>
            </a:r>
            <a:r>
              <a:rPr lang="en-GB" sz="4000" dirty="0">
                <a:solidFill>
                  <a:srgbClr val="FF0000"/>
                </a:solidFill>
              </a:rPr>
              <a:t>12  </a:t>
            </a:r>
            <a:r>
              <a:rPr lang="th-TH" sz="4000" dirty="0">
                <a:solidFill>
                  <a:srgbClr val="FF0000"/>
                </a:solidFill>
              </a:rPr>
              <a:t>คะแนน  กับ  </a:t>
            </a:r>
            <a:r>
              <a:rPr lang="en-GB" sz="4000" dirty="0">
                <a:solidFill>
                  <a:srgbClr val="FF0000"/>
                </a:solidFill>
              </a:rPr>
              <a:t>7 </a:t>
            </a:r>
            <a:r>
              <a:rPr lang="th-TH" sz="4000" dirty="0">
                <a:solidFill>
                  <a:srgbClr val="FF0000"/>
                </a:solidFill>
              </a:rPr>
              <a:t>คะแนน</a:t>
            </a:r>
          </a:p>
          <a:p>
            <a:pPr algn="ctr"/>
            <a:r>
              <a:rPr lang="th-TH" sz="4000" dirty="0">
                <a:solidFill>
                  <a:srgbClr val="0070C0"/>
                </a:solidFill>
              </a:rPr>
              <a:t>มาตรวัดประเภทนี้  ศูนย์สมมติ  (ไม่มีศูนย์แท้)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F61352-C34B-4774-8CAA-2839AE82F9E4}"/>
              </a:ext>
            </a:extLst>
          </p:cNvPr>
          <p:cNvGrpSpPr/>
          <p:nvPr/>
        </p:nvGrpSpPr>
        <p:grpSpPr>
          <a:xfrm>
            <a:off x="3251200" y="1142130"/>
            <a:ext cx="5689600" cy="649440"/>
            <a:chOff x="406400" y="2071291"/>
            <a:chExt cx="5689600" cy="64944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B6869B7E-5069-4DF8-BA0C-45EE528F4F25}"/>
                </a:ext>
              </a:extLst>
            </p:cNvPr>
            <p:cNvSpPr/>
            <p:nvPr/>
          </p:nvSpPr>
          <p:spPr>
            <a:xfrm>
              <a:off x="406400" y="2071291"/>
              <a:ext cx="5689600" cy="64944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5A59E2A3-A7E1-41AD-B557-5BA511E7E644}"/>
                </a:ext>
              </a:extLst>
            </p:cNvPr>
            <p:cNvSpPr txBox="1"/>
            <p:nvPr/>
          </p:nvSpPr>
          <p:spPr>
            <a:xfrm>
              <a:off x="438103" y="2102994"/>
              <a:ext cx="5626194" cy="5860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200" kern="1200" dirty="0"/>
                <a:t>Interval Scale</a:t>
              </a:r>
              <a:endParaRPr lang="th-TH" sz="2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82904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F8DEE6D-B5EE-73F3-707C-516D6DD32286}"/>
              </a:ext>
            </a:extLst>
          </p:cNvPr>
          <p:cNvSpPr/>
          <p:nvPr/>
        </p:nvSpPr>
        <p:spPr>
          <a:xfrm>
            <a:off x="873760" y="1625600"/>
            <a:ext cx="10576560" cy="42672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594F4-B59B-4753-5F25-381625AB1B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190645"/>
              </p:ext>
            </p:extLst>
          </p:nvPr>
        </p:nvGraphicFramePr>
        <p:xfrm>
          <a:off x="570880" y="670560"/>
          <a:ext cx="11182320" cy="5068868"/>
        </p:xfrm>
        <a:graphic>
          <a:graphicData uri="http://schemas.openxmlformats.org/drawingml/2006/table">
            <a:tbl>
              <a:tblPr firstRow="1" bandRow="1"/>
              <a:tblGrid>
                <a:gridCol w="2795580">
                  <a:extLst>
                    <a:ext uri="{9D8B030D-6E8A-4147-A177-3AD203B41FA5}">
                      <a16:colId xmlns:a16="http://schemas.microsoft.com/office/drawing/2014/main" val="1249549049"/>
                    </a:ext>
                  </a:extLst>
                </a:gridCol>
                <a:gridCol w="2795580">
                  <a:extLst>
                    <a:ext uri="{9D8B030D-6E8A-4147-A177-3AD203B41FA5}">
                      <a16:colId xmlns:a16="http://schemas.microsoft.com/office/drawing/2014/main" val="3124051387"/>
                    </a:ext>
                  </a:extLst>
                </a:gridCol>
                <a:gridCol w="2795580">
                  <a:extLst>
                    <a:ext uri="{9D8B030D-6E8A-4147-A177-3AD203B41FA5}">
                      <a16:colId xmlns:a16="http://schemas.microsoft.com/office/drawing/2014/main" val="3646300051"/>
                    </a:ext>
                  </a:extLst>
                </a:gridCol>
                <a:gridCol w="2795580">
                  <a:extLst>
                    <a:ext uri="{9D8B030D-6E8A-4147-A177-3AD203B41FA5}">
                      <a16:colId xmlns:a16="http://schemas.microsoft.com/office/drawing/2014/main" val="3518726756"/>
                    </a:ext>
                  </a:extLst>
                </a:gridCol>
              </a:tblGrid>
              <a:tr h="124007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14 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กค</a:t>
                      </a:r>
                      <a:b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28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แนะนำ 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 </a:t>
                      </a:r>
                      <a:r>
                        <a:rPr lang="th-TH" sz="28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ความรู้พื้นฐาน</a:t>
                      </a:r>
                      <a:endParaRPr lang="en-US" sz="28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21 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กค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28 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กค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 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สค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2809016"/>
                  </a:ext>
                </a:extLst>
              </a:tr>
              <a:tr h="87292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สค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18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สค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สค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กย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80487"/>
                  </a:ext>
                </a:extLst>
              </a:tr>
              <a:tr h="84286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800" dirty="0" err="1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กย</a:t>
                      </a:r>
                      <a:endParaRPr lang="th-TH" sz="2800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15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กย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22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กย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29 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กย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3866759"/>
                  </a:ext>
                </a:extLst>
              </a:tr>
              <a:tr h="8729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ตค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13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ตค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ตค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27</a:t>
                      </a:r>
                      <a:r>
                        <a:rPr lang="th-TH" sz="28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ตค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1219862"/>
                  </a:ext>
                </a:extLst>
              </a:tr>
              <a:tr h="1240078">
                <a:tc gridSpan="4">
                  <a:txBody>
                    <a:bodyPr/>
                    <a:lstStyle/>
                    <a:p>
                      <a:pPr algn="l"/>
                      <a:endParaRPr lang="en-US" sz="3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th-TH" sz="20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th-TH" sz="20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7843253"/>
                  </a:ext>
                </a:extLst>
              </a:tr>
            </a:tbl>
          </a:graphicData>
        </a:graphic>
      </p:graphicFrame>
      <p:pic>
        <p:nvPicPr>
          <p:cNvPr id="3" name="Graphic 2" descr="Crying face outline outline">
            <a:extLst>
              <a:ext uri="{FF2B5EF4-FFF2-40B4-BE49-F238E27FC236}">
                <a16:creationId xmlns:a16="http://schemas.microsoft.com/office/drawing/2014/main" id="{2EBE18A0-5E09-5600-ADB7-8A60CF7FEA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00720" y="670560"/>
            <a:ext cx="650240" cy="650240"/>
          </a:xfrm>
          <a:prstGeom prst="rect">
            <a:avLst/>
          </a:prstGeom>
        </p:spPr>
      </p:pic>
      <p:pic>
        <p:nvPicPr>
          <p:cNvPr id="9" name="Graphic 8" descr="Crying face outline outline">
            <a:extLst>
              <a:ext uri="{FF2B5EF4-FFF2-40B4-BE49-F238E27FC236}">
                <a16:creationId xmlns:a16="http://schemas.microsoft.com/office/drawing/2014/main" id="{C79A885F-4472-A661-3246-DA7D1DC51D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11800" y="3570754"/>
            <a:ext cx="650240" cy="65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4467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A89234E-0DD1-4BAE-95A8-2F684641122A}"/>
              </a:ext>
            </a:extLst>
          </p:cNvPr>
          <p:cNvGrpSpPr/>
          <p:nvPr/>
        </p:nvGrpSpPr>
        <p:grpSpPr>
          <a:xfrm>
            <a:off x="3251200" y="1170705"/>
            <a:ext cx="5689600" cy="649440"/>
            <a:chOff x="406400" y="3069211"/>
            <a:chExt cx="5689600" cy="64944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ED765CFE-DF49-43C7-A2C1-B56F6DFEC172}"/>
                </a:ext>
              </a:extLst>
            </p:cNvPr>
            <p:cNvSpPr/>
            <p:nvPr/>
          </p:nvSpPr>
          <p:spPr>
            <a:xfrm>
              <a:off x="406400" y="3069211"/>
              <a:ext cx="5689600" cy="64944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2429428E-1027-467E-897A-94C251A35B83}"/>
                </a:ext>
              </a:extLst>
            </p:cNvPr>
            <p:cNvSpPr txBox="1"/>
            <p:nvPr/>
          </p:nvSpPr>
          <p:spPr>
            <a:xfrm>
              <a:off x="438103" y="3100914"/>
              <a:ext cx="5626194" cy="5860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200" kern="1200" dirty="0"/>
                <a:t>Ratio Scale</a:t>
              </a:r>
              <a:endParaRPr lang="th-TH" sz="2200" kern="12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E1B29DE-D3BF-404D-B837-36A138880D96}"/>
              </a:ext>
            </a:extLst>
          </p:cNvPr>
          <p:cNvSpPr txBox="1"/>
          <p:nvPr/>
        </p:nvSpPr>
        <p:spPr>
          <a:xfrm>
            <a:off x="2566085" y="2343210"/>
            <a:ext cx="705994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4000" dirty="0"/>
              <a:t>มาตราอัตราส่วน  เป็นการวัดที่มีลักษณะสมบูรณ์  </a:t>
            </a:r>
          </a:p>
          <a:p>
            <a:pPr algn="ctr"/>
            <a:r>
              <a:rPr lang="th-TH" sz="4000" dirty="0"/>
              <a:t>เพราะมีศูนย์แท้  </a:t>
            </a:r>
            <a:r>
              <a:rPr lang="en-GB" sz="4000" dirty="0"/>
              <a:t>(Absolute Zero)</a:t>
            </a:r>
          </a:p>
        </p:txBody>
      </p:sp>
    </p:spTree>
    <p:extLst>
      <p:ext uri="{BB962C8B-B14F-4D97-AF65-F5344CB8AC3E}">
        <p14:creationId xmlns:p14="http://schemas.microsoft.com/office/powerpoint/2010/main" val="7907424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B6F4C49-7ADB-4C12-B984-ED55B75215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8251553"/>
              </p:ext>
            </p:extLst>
          </p:nvPr>
        </p:nvGraphicFramePr>
        <p:xfrm>
          <a:off x="2032000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972453D2-E700-4DE5-A9B3-75577A0F24A7}"/>
              </a:ext>
            </a:extLst>
          </p:cNvPr>
          <p:cNvGrpSpPr/>
          <p:nvPr/>
        </p:nvGrpSpPr>
        <p:grpSpPr>
          <a:xfrm>
            <a:off x="2325150" y="937575"/>
            <a:ext cx="7541700" cy="677550"/>
            <a:chOff x="509717" y="338558"/>
            <a:chExt cx="7541700" cy="6775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E9D9C3B-8731-42EB-8BFB-D88F0824B2F0}"/>
                </a:ext>
              </a:extLst>
            </p:cNvPr>
            <p:cNvSpPr/>
            <p:nvPr/>
          </p:nvSpPr>
          <p:spPr>
            <a:xfrm>
              <a:off x="509717" y="338558"/>
              <a:ext cx="7541700" cy="67755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014B7B5-1190-4F89-928B-AAFBA71744C1}"/>
                </a:ext>
              </a:extLst>
            </p:cNvPr>
            <p:cNvSpPr txBox="1"/>
            <p:nvPr/>
          </p:nvSpPr>
          <p:spPr>
            <a:xfrm>
              <a:off x="509717" y="338558"/>
              <a:ext cx="7541700" cy="6775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7805" tIns="78740" rIns="78740" bIns="7874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3100" kern="1200" dirty="0"/>
                <a:t>ความรู้เบื้องต้นเกี่ยวกับการวัดผล  และประเมินผล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74259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50D5D9-55CB-4F8D-A9DB-E23F887413B1}"/>
              </a:ext>
            </a:extLst>
          </p:cNvPr>
          <p:cNvSpPr/>
          <p:nvPr/>
        </p:nvSpPr>
        <p:spPr>
          <a:xfrm>
            <a:off x="581024" y="200025"/>
            <a:ext cx="425767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/>
              <a:t>ข้อคำนึงเกี่ยวกับการวัดผลการศึกษา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C8541A0-EBFC-433B-AEED-81E610D976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6382843"/>
              </p:ext>
            </p:extLst>
          </p:nvPr>
        </p:nvGraphicFramePr>
        <p:xfrm>
          <a:off x="447674" y="1114425"/>
          <a:ext cx="11639551" cy="5414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806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E26ED1F-B9FD-4494-826C-FF90EF34DB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4E26ED1F-B9FD-4494-826C-FF90EF34DB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1B9B451-47A4-4231-807A-A9D0EB7B72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61B9B451-47A4-4231-807A-A9D0EB7B72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8FBD183-D340-4544-9C2F-0D3B6078B9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58FBD183-D340-4544-9C2F-0D3B6078B9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023F4E0-9AAE-40AD-A34B-30C4446674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E023F4E0-9AAE-40AD-A34B-30C4446674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7F9473B-412E-47CF-BC9E-B9923DFC3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dgm id="{77F9473B-412E-47CF-BC9E-B9923DFC3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7CB67E8-2CDA-4967-9903-ACE1D0EF25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graphicEl>
                                              <a:dgm id="{07CB67E8-2CDA-4967-9903-ACE1D0EF25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8437B7A-0833-4E0A-B6BC-81E5ED9FCC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88437B7A-0833-4E0A-B6BC-81E5ED9FCC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4126523-EB45-4833-A0F4-88819376B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44126523-EB45-4833-A0F4-88819376B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93CFF77-8210-4A8E-A2EE-0DFFBA9E21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693CFF77-8210-4A8E-A2EE-0DFFBA9E21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0E9F99D-557D-4CD2-9A16-6DBE17E3FE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8">
                                            <p:graphicEl>
                                              <a:dgm id="{60E9F99D-557D-4CD2-9A16-6DBE17E3FE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57D587-0382-4B7D-950A-99D5DF5AED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8">
                                            <p:graphicEl>
                                              <a:dgm id="{A957D587-0382-4B7D-950A-99D5DF5AED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4A36610-2B7B-4C76-B153-AD85104B08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8">
                                            <p:graphicEl>
                                              <a:dgm id="{B4A36610-2B7B-4C76-B153-AD85104B08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E1A9799-95A7-4B6A-95F8-67C47E457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8">
                                            <p:graphicEl>
                                              <a:dgm id="{6E1A9799-95A7-4B6A-95F8-67C47E457C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B51C83D-5BCB-40C9-BDEE-87D97A72BF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8">
                                            <p:graphicEl>
                                              <a:dgm id="{1B51C83D-5BCB-40C9-BDEE-87D97A72BF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2A5C4206-1D5D-4282-B7A3-AB6B394D41CF}"/>
              </a:ext>
            </a:extLst>
          </p:cNvPr>
          <p:cNvSpPr txBox="1">
            <a:spLocks/>
          </p:cNvSpPr>
          <p:nvPr/>
        </p:nvSpPr>
        <p:spPr>
          <a:xfrm>
            <a:off x="10829925" y="129116"/>
            <a:ext cx="1176251" cy="4897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rgbClr val="FFC000"/>
                </a:solidFill>
              </a:rPr>
              <a:t>EDU2101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82AF89-3AA4-4693-A42B-4D271C758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915" y="373996"/>
            <a:ext cx="2311519" cy="32069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238AC3-BD2E-4033-B7F0-589FDEB74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177" y="373995"/>
            <a:ext cx="2248946" cy="32069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C0CA64-7077-47FC-A309-6BB730292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5808" y="373995"/>
            <a:ext cx="2344744" cy="32069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F47EC6-90AC-4D88-AC21-98BC67062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9025" y="368360"/>
            <a:ext cx="2252426" cy="32125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20A700B-08ED-48DF-A23C-61418A8412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5074" y="3662681"/>
            <a:ext cx="1976205" cy="268307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A866952-876A-4B0E-A912-6F27B4754D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8990" y="3662681"/>
            <a:ext cx="1976205" cy="27284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D303640-7586-4BD5-93A9-168DFF3D37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2906" y="3662681"/>
            <a:ext cx="1888572" cy="2656039"/>
          </a:xfrm>
          <a:prstGeom prst="rect">
            <a:avLst/>
          </a:prstGeom>
        </p:spPr>
      </p:pic>
      <p:sp>
        <p:nvSpPr>
          <p:cNvPr id="19" name="Subtitle 2">
            <a:extLst>
              <a:ext uri="{FF2B5EF4-FFF2-40B4-BE49-F238E27FC236}">
                <a16:creationId xmlns:a16="http://schemas.microsoft.com/office/drawing/2014/main" id="{F1D94099-D409-4E0B-8927-7A5130FB3D7D}"/>
              </a:ext>
            </a:extLst>
          </p:cNvPr>
          <p:cNvSpPr txBox="1">
            <a:spLocks/>
          </p:cNvSpPr>
          <p:nvPr/>
        </p:nvSpPr>
        <p:spPr>
          <a:xfrm>
            <a:off x="9395238" y="4745820"/>
            <a:ext cx="1888571" cy="48976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4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371.26</a:t>
            </a:r>
            <a:endParaRPr lang="en-US" sz="40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67973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F37251-7EEF-9167-B161-E927A9549D43}"/>
              </a:ext>
            </a:extLst>
          </p:cNvPr>
          <p:cNvSpPr/>
          <p:nvPr/>
        </p:nvSpPr>
        <p:spPr>
          <a:xfrm>
            <a:off x="2319165" y="2440347"/>
            <a:ext cx="7553670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4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หลักสูตรที่ใช้อยู่ในปัจจุบันเป็นหลักสูตรแบบใด</a:t>
            </a:r>
          </a:p>
          <a:p>
            <a:pPr algn="ctr"/>
            <a:r>
              <a:rPr lang="th-TH" sz="4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มาตรฐานและตัวชี้คืออะไร</a:t>
            </a:r>
          </a:p>
          <a:p>
            <a:pPr algn="ctr"/>
            <a:r>
              <a:rPr lang="th-TH" sz="4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จุดมุ่งหมายของหลักสูตรฯ </a:t>
            </a:r>
            <a:r>
              <a:rPr lang="en-US" sz="4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51 </a:t>
            </a:r>
            <a:r>
              <a:rPr lang="th-TH" sz="4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คืออะไร</a:t>
            </a:r>
          </a:p>
        </p:txBody>
      </p:sp>
    </p:spTree>
    <p:extLst>
      <p:ext uri="{BB962C8B-B14F-4D97-AF65-F5344CB8AC3E}">
        <p14:creationId xmlns:p14="http://schemas.microsoft.com/office/powerpoint/2010/main" val="88931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B6F4C49-7ADB-4C12-B984-ED55B75215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7814946"/>
              </p:ext>
            </p:extLst>
          </p:nvPr>
        </p:nvGraphicFramePr>
        <p:xfrm>
          <a:off x="2032000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972453D2-E700-4DE5-A9B3-75577A0F24A7}"/>
              </a:ext>
            </a:extLst>
          </p:cNvPr>
          <p:cNvGrpSpPr/>
          <p:nvPr/>
        </p:nvGrpSpPr>
        <p:grpSpPr>
          <a:xfrm>
            <a:off x="2325150" y="937575"/>
            <a:ext cx="7541700" cy="677550"/>
            <a:chOff x="509717" y="338558"/>
            <a:chExt cx="7541700" cy="6775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E9D9C3B-8731-42EB-8BFB-D88F0824B2F0}"/>
                </a:ext>
              </a:extLst>
            </p:cNvPr>
            <p:cNvSpPr/>
            <p:nvPr/>
          </p:nvSpPr>
          <p:spPr>
            <a:xfrm>
              <a:off x="509717" y="338558"/>
              <a:ext cx="7541700" cy="67755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014B7B5-1190-4F89-928B-AAFBA71744C1}"/>
                </a:ext>
              </a:extLst>
            </p:cNvPr>
            <p:cNvSpPr txBox="1"/>
            <p:nvPr/>
          </p:nvSpPr>
          <p:spPr>
            <a:xfrm>
              <a:off x="509717" y="338558"/>
              <a:ext cx="7541700" cy="6775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7805" tIns="78740" rIns="78740" bIns="7874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3100" kern="1200" dirty="0"/>
                <a:t>ความรู้เบื้องต้นเกี่ยวกับการวัดผล  และประเมินผล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509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D186B7C-83C4-48ED-AB0D-8CC68F1F0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231212"/>
            <a:ext cx="5070534" cy="46108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CA09EA-FB52-43DD-82F0-C0DAE8A70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143" y="1231212"/>
            <a:ext cx="4153113" cy="23305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60BB663-6A0B-4F2D-9A77-B95746589C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3989" y="3213380"/>
            <a:ext cx="5070534" cy="292394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771318C-9B62-402E-BDCA-1731D760C8EF}"/>
              </a:ext>
            </a:extLst>
          </p:cNvPr>
          <p:cNvGrpSpPr/>
          <p:nvPr/>
        </p:nvGrpSpPr>
        <p:grpSpPr>
          <a:xfrm>
            <a:off x="6618239" y="147744"/>
            <a:ext cx="5476875" cy="639602"/>
            <a:chOff x="161131" y="721227"/>
            <a:chExt cx="3771900" cy="117871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89FED9A-5DDD-496B-82A7-8AA2EA18711D}"/>
                </a:ext>
              </a:extLst>
            </p:cNvPr>
            <p:cNvSpPr/>
            <p:nvPr/>
          </p:nvSpPr>
          <p:spPr>
            <a:xfrm>
              <a:off x="161131" y="721227"/>
              <a:ext cx="3771900" cy="1178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D1BD94-0A18-4B86-954E-4F54E6E681E8}"/>
                </a:ext>
              </a:extLst>
            </p:cNvPr>
            <p:cNvSpPr txBox="1"/>
            <p:nvPr/>
          </p:nvSpPr>
          <p:spPr>
            <a:xfrm>
              <a:off x="161131" y="721227"/>
              <a:ext cx="3771900" cy="1178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798386" tIns="110490" rIns="110490" bIns="110490" numCol="1" spcCol="1270" anchor="ctr" anchorCtr="0">
              <a:noAutofit/>
            </a:bodyPr>
            <a:lstStyle/>
            <a:p>
              <a:pPr marL="0" lvl="0" indent="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900" kern="1200" dirty="0"/>
                <a:t>คำศัพท์พื้นฐานและความหมายทางการศึกษา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6880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2A4E875-040F-4F4E-A5A7-1188084B7F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7854D2-C2B1-4273-BEE8-C059778BC5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646C36-D994-4DBD-9A53-9B2DFD8D7208}">
  <ds:schemaRefs>
    <ds:schemaRef ds:uri="http://purl.org/dc/terms/"/>
    <ds:schemaRef ds:uri="16c05727-aa75-4e4a-9b5f-8a80a1165891"/>
    <ds:schemaRef ds:uri="71af3243-3dd4-4a8d-8c0d-dd76da1f02a5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1676</Words>
  <Application>Microsoft Macintosh PowerPoint</Application>
  <PresentationFormat>Widescreen</PresentationFormat>
  <Paragraphs>213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4" baseType="lpstr">
      <vt:lpstr>Arial</vt:lpstr>
      <vt:lpstr>Arial</vt:lpstr>
      <vt:lpstr>Bai Jamjuree</vt:lpstr>
      <vt:lpstr>Bookman Old Style</vt:lpstr>
      <vt:lpstr>Browallia New</vt:lpstr>
      <vt:lpstr>Calibri</vt:lpstr>
      <vt:lpstr>Franklin Gothic Book</vt:lpstr>
      <vt:lpstr>Roboto</vt:lpstr>
      <vt:lpstr>TH Sarabun New</vt:lpstr>
      <vt:lpstr>TH SarabunPSK</vt:lpstr>
      <vt:lpstr>trueplookpanyaround-Bold</vt:lpstr>
      <vt:lpstr>1_RetrospectVTI</vt:lpstr>
      <vt:lpstr>การวัดและประเมินผลการเรียนรู้ Learning Measurement  and Evaluation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เป้าหมายของสาระการเรียนรู้ของนักศึกษาคืออะไร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2020-07-22T00:50:17Z</dcterms:created>
  <dcterms:modified xsi:type="dcterms:W3CDTF">2026-07-13T00:51:51Z</dcterms:modified>
</cp:coreProperties>
</file>