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76"/>
  </p:notesMasterIdLst>
  <p:sldIdLst>
    <p:sldId id="273" r:id="rId2"/>
    <p:sldId id="270" r:id="rId3"/>
    <p:sldId id="278" r:id="rId4"/>
    <p:sldId id="279" r:id="rId5"/>
    <p:sldId id="281" r:id="rId6"/>
    <p:sldId id="280" r:id="rId7"/>
    <p:sldId id="345" r:id="rId8"/>
    <p:sldId id="283" r:id="rId9"/>
    <p:sldId id="282" r:id="rId10"/>
    <p:sldId id="284" r:id="rId11"/>
    <p:sldId id="286" r:id="rId12"/>
    <p:sldId id="285" r:id="rId13"/>
    <p:sldId id="299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347" r:id="rId26"/>
    <p:sldId id="262" r:id="rId27"/>
    <p:sldId id="263" r:id="rId28"/>
    <p:sldId id="264" r:id="rId29"/>
    <p:sldId id="265" r:id="rId30"/>
    <p:sldId id="266" r:id="rId31"/>
    <p:sldId id="301" r:id="rId32"/>
    <p:sldId id="302" r:id="rId33"/>
    <p:sldId id="303" r:id="rId34"/>
    <p:sldId id="269" r:id="rId35"/>
    <p:sldId id="304" r:id="rId36"/>
    <p:sldId id="271" r:id="rId37"/>
    <p:sldId id="305" r:id="rId38"/>
    <p:sldId id="306" r:id="rId39"/>
    <p:sldId id="275" r:id="rId40"/>
    <p:sldId id="27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39" r:id="rId56"/>
    <p:sldId id="322" r:id="rId57"/>
    <p:sldId id="323" r:id="rId58"/>
    <p:sldId id="324" r:id="rId59"/>
    <p:sldId id="325" r:id="rId60"/>
    <p:sldId id="326" r:id="rId61"/>
    <p:sldId id="298" r:id="rId62"/>
    <p:sldId id="327" r:id="rId63"/>
    <p:sldId id="328" r:id="rId64"/>
    <p:sldId id="340" r:id="rId65"/>
    <p:sldId id="330" r:id="rId66"/>
    <p:sldId id="341" r:id="rId67"/>
    <p:sldId id="332" r:id="rId68"/>
    <p:sldId id="342" r:id="rId69"/>
    <p:sldId id="334" r:id="rId70"/>
    <p:sldId id="343" r:id="rId71"/>
    <p:sldId id="336" r:id="rId72"/>
    <p:sldId id="344" r:id="rId73"/>
    <p:sldId id="338" r:id="rId74"/>
    <p:sldId id="274" r:id="rId75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73"/>
          </p14:sldIdLst>
        </p14:section>
        <p14:section name="Commands, Comments, Teamwork, Selection Pane, Sign In" id="{B9B51309-D148-4332-87C2-07BE32FBCA3B}">
          <p14:sldIdLst>
            <p14:sldId id="270"/>
            <p14:sldId id="278"/>
            <p14:sldId id="279"/>
            <p14:sldId id="281"/>
            <p14:sldId id="280"/>
            <p14:sldId id="345"/>
            <p14:sldId id="283"/>
            <p14:sldId id="282"/>
            <p14:sldId id="284"/>
            <p14:sldId id="286"/>
            <p14:sldId id="285"/>
            <p14:sldId id="299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47"/>
            <p14:sldId id="262"/>
            <p14:sldId id="263"/>
            <p14:sldId id="264"/>
            <p14:sldId id="265"/>
            <p14:sldId id="266"/>
            <p14:sldId id="301"/>
            <p14:sldId id="302"/>
            <p14:sldId id="303"/>
            <p14:sldId id="269"/>
            <p14:sldId id="304"/>
            <p14:sldId id="271"/>
            <p14:sldId id="305"/>
            <p14:sldId id="306"/>
            <p14:sldId id="275"/>
            <p14:sldId id="27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39"/>
            <p14:sldId id="322"/>
            <p14:sldId id="323"/>
            <p14:sldId id="324"/>
            <p14:sldId id="325"/>
            <p14:sldId id="326"/>
            <p14:sldId id="298"/>
            <p14:sldId id="327"/>
            <p14:sldId id="328"/>
            <p14:sldId id="340"/>
            <p14:sldId id="330"/>
            <p14:sldId id="341"/>
            <p14:sldId id="332"/>
            <p14:sldId id="342"/>
            <p14:sldId id="334"/>
            <p14:sldId id="343"/>
            <p14:sldId id="336"/>
            <p14:sldId id="344"/>
            <p14:sldId id="338"/>
          </p14:sldIdLst>
        </p14:section>
        <p14:section name="Learn More" id="{2CC34DB2-6590-42C0-AD4B-A04C6060184E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4F29"/>
    <a:srgbClr val="DD462F"/>
    <a:srgbClr val="3B3026"/>
    <a:srgbClr val="EFD5A2"/>
    <a:srgbClr val="D2B4A6"/>
    <a:srgbClr val="EBEBEB"/>
    <a:srgbClr val="F8F8F8"/>
    <a:srgbClr val="D24726"/>
    <a:srgbClr val="AEB785"/>
    <a:srgbClr val="ECE1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6817D-C723-4F3C-9803-41F9FC03371A}" v="11" dt="2025-12-06T03:55:55.9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274" autoAdjust="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erawit  Tinprapa" userId="816b75de-fdcf-492f-83d4-7bf23dab54d2" providerId="ADAL" clId="{9B421694-2C8C-4B84-B653-2B9C0B198306}"/>
    <pc:docChg chg="undo custSel modSld">
      <pc:chgData name="Teerawit  Tinprapa" userId="816b75de-fdcf-492f-83d4-7bf23dab54d2" providerId="ADAL" clId="{9B421694-2C8C-4B84-B653-2B9C0B198306}" dt="2025-12-06T03:58:51.534" v="464" actId="1076"/>
      <pc:docMkLst>
        <pc:docMk/>
      </pc:docMkLst>
      <pc:sldChg chg="modSp mod">
        <pc:chgData name="Teerawit  Tinprapa" userId="816b75de-fdcf-492f-83d4-7bf23dab54d2" providerId="ADAL" clId="{9B421694-2C8C-4B84-B653-2B9C0B198306}" dt="2025-12-06T03:56:29.965" v="448" actId="20577"/>
        <pc:sldMkLst>
          <pc:docMk/>
          <pc:sldMk cId="1654082515" sldId="278"/>
        </pc:sldMkLst>
        <pc:graphicFrameChg chg="mod modGraphic">
          <ac:chgData name="Teerawit  Tinprapa" userId="816b75de-fdcf-492f-83d4-7bf23dab54d2" providerId="ADAL" clId="{9B421694-2C8C-4B84-B653-2B9C0B198306}" dt="2025-12-06T03:56:29.965" v="448" actId="20577"/>
          <ac:graphicFrameMkLst>
            <pc:docMk/>
            <pc:sldMk cId="1654082515" sldId="278"/>
            <ac:graphicFrameMk id="5" creationId="{63567CBB-C578-5FBD-D4C9-D10A1BA589B9}"/>
          </ac:graphicFrameMkLst>
        </pc:graphicFrameChg>
      </pc:sldChg>
      <pc:sldChg chg="addSp modSp mod">
        <pc:chgData name="Teerawit  Tinprapa" userId="816b75de-fdcf-492f-83d4-7bf23dab54d2" providerId="ADAL" clId="{9B421694-2C8C-4B84-B653-2B9C0B198306}" dt="2025-12-06T03:58:51.534" v="464" actId="1076"/>
        <pc:sldMkLst>
          <pc:docMk/>
          <pc:sldMk cId="3271790491" sldId="279"/>
        </pc:sldMkLst>
        <pc:spChg chg="add mod">
          <ac:chgData name="Teerawit  Tinprapa" userId="816b75de-fdcf-492f-83d4-7bf23dab54d2" providerId="ADAL" clId="{9B421694-2C8C-4B84-B653-2B9C0B198306}" dt="2025-12-06T03:56:51.880" v="450" actId="20577"/>
          <ac:spMkLst>
            <pc:docMk/>
            <pc:sldMk cId="3271790491" sldId="279"/>
            <ac:spMk id="2" creationId="{BFBEE13B-B3D0-7C69-68DE-35B4F26CBEA8}"/>
          </ac:spMkLst>
        </pc:spChg>
        <pc:spChg chg="mod">
          <ac:chgData name="Teerawit  Tinprapa" userId="816b75de-fdcf-492f-83d4-7bf23dab54d2" providerId="ADAL" clId="{9B421694-2C8C-4B84-B653-2B9C0B198306}" dt="2025-12-06T03:58:51.534" v="464" actId="1076"/>
          <ac:spMkLst>
            <pc:docMk/>
            <pc:sldMk cId="3271790491" sldId="279"/>
            <ac:spMk id="5" creationId="{8DB2709E-14F7-585B-A831-7EF9A74A6B2D}"/>
          </ac:spMkLst>
        </pc:spChg>
      </pc:sldChg>
      <pc:sldChg chg="modSp">
        <pc:chgData name="Teerawit  Tinprapa" userId="816b75de-fdcf-492f-83d4-7bf23dab54d2" providerId="ADAL" clId="{9B421694-2C8C-4B84-B653-2B9C0B198306}" dt="2025-12-06T03:20:40.578" v="279" actId="2711"/>
        <pc:sldMkLst>
          <pc:docMk/>
          <pc:sldMk cId="755027728" sldId="285"/>
        </pc:sldMkLst>
        <pc:spChg chg="mod">
          <ac:chgData name="Teerawit  Tinprapa" userId="816b75de-fdcf-492f-83d4-7bf23dab54d2" providerId="ADAL" clId="{9B421694-2C8C-4B84-B653-2B9C0B198306}" dt="2025-12-06T03:20:40.578" v="279" actId="2711"/>
          <ac:spMkLst>
            <pc:docMk/>
            <pc:sldMk cId="755027728" sldId="285"/>
            <ac:spMk id="4" creationId="{B5316C37-2664-00E3-D280-308BEEB11554}"/>
          </ac:spMkLst>
        </pc:spChg>
      </pc:sldChg>
      <pc:sldChg chg="modSp mod">
        <pc:chgData name="Teerawit  Tinprapa" userId="816b75de-fdcf-492f-83d4-7bf23dab54d2" providerId="ADAL" clId="{9B421694-2C8C-4B84-B653-2B9C0B198306}" dt="2025-12-06T03:21:01.383" v="281" actId="2711"/>
        <pc:sldMkLst>
          <pc:docMk/>
          <pc:sldMk cId="2294695581" sldId="287"/>
        </pc:sldMkLst>
        <pc:spChg chg="mod">
          <ac:chgData name="Teerawit  Tinprapa" userId="816b75de-fdcf-492f-83d4-7bf23dab54d2" providerId="ADAL" clId="{9B421694-2C8C-4B84-B653-2B9C0B198306}" dt="2025-12-06T03:21:01.383" v="281" actId="2711"/>
          <ac:spMkLst>
            <pc:docMk/>
            <pc:sldMk cId="2294695581" sldId="287"/>
            <ac:spMk id="4" creationId="{41520496-6CE0-89C5-87F6-09F5DB0E061E}"/>
          </ac:spMkLst>
        </pc:spChg>
        <pc:spChg chg="mod">
          <ac:chgData name="Teerawit  Tinprapa" userId="816b75de-fdcf-492f-83d4-7bf23dab54d2" providerId="ADAL" clId="{9B421694-2C8C-4B84-B653-2B9C0B198306}" dt="2025-12-06T03:20:55.580" v="280" actId="2711"/>
          <ac:spMkLst>
            <pc:docMk/>
            <pc:sldMk cId="2294695581" sldId="287"/>
            <ac:spMk id="5" creationId="{16E7C81C-8415-4FA2-20CF-5449253E1BEA}"/>
          </ac:spMkLst>
        </pc:spChg>
      </pc:sldChg>
      <pc:sldChg chg="modSp">
        <pc:chgData name="Teerawit  Tinprapa" userId="816b75de-fdcf-492f-83d4-7bf23dab54d2" providerId="ADAL" clId="{9B421694-2C8C-4B84-B653-2B9C0B198306}" dt="2025-12-06T03:21:11.584" v="282" actId="2711"/>
        <pc:sldMkLst>
          <pc:docMk/>
          <pc:sldMk cId="2047421483" sldId="289"/>
        </pc:sldMkLst>
        <pc:spChg chg="mod">
          <ac:chgData name="Teerawit  Tinprapa" userId="816b75de-fdcf-492f-83d4-7bf23dab54d2" providerId="ADAL" clId="{9B421694-2C8C-4B84-B653-2B9C0B198306}" dt="2025-12-06T03:21:11.584" v="282" actId="2711"/>
          <ac:spMkLst>
            <pc:docMk/>
            <pc:sldMk cId="2047421483" sldId="289"/>
            <ac:spMk id="7" creationId="{4CC4299E-2794-ED3F-2223-653FD9C92006}"/>
          </ac:spMkLst>
        </pc:spChg>
      </pc:sldChg>
      <pc:sldChg chg="modSp">
        <pc:chgData name="Teerawit  Tinprapa" userId="816b75de-fdcf-492f-83d4-7bf23dab54d2" providerId="ADAL" clId="{9B421694-2C8C-4B84-B653-2B9C0B198306}" dt="2025-12-06T03:21:18.845" v="283" actId="2711"/>
        <pc:sldMkLst>
          <pc:docMk/>
          <pc:sldMk cId="540577312" sldId="290"/>
        </pc:sldMkLst>
        <pc:spChg chg="mod">
          <ac:chgData name="Teerawit  Tinprapa" userId="816b75de-fdcf-492f-83d4-7bf23dab54d2" providerId="ADAL" clId="{9B421694-2C8C-4B84-B653-2B9C0B198306}" dt="2025-12-06T03:21:18.845" v="283" actId="2711"/>
          <ac:spMkLst>
            <pc:docMk/>
            <pc:sldMk cId="540577312" sldId="290"/>
            <ac:spMk id="4" creationId="{4F34CBFF-C57E-DFAF-2C98-CCD4F5B7E3D4}"/>
          </ac:spMkLst>
        </pc:spChg>
      </pc:sldChg>
      <pc:sldChg chg="modSp">
        <pc:chgData name="Teerawit  Tinprapa" userId="816b75de-fdcf-492f-83d4-7bf23dab54d2" providerId="ADAL" clId="{9B421694-2C8C-4B84-B653-2B9C0B198306}" dt="2025-12-06T03:21:32.397" v="284" actId="2711"/>
        <pc:sldMkLst>
          <pc:docMk/>
          <pc:sldMk cId="185894683" sldId="291"/>
        </pc:sldMkLst>
        <pc:spChg chg="mod">
          <ac:chgData name="Teerawit  Tinprapa" userId="816b75de-fdcf-492f-83d4-7bf23dab54d2" providerId="ADAL" clId="{9B421694-2C8C-4B84-B653-2B9C0B198306}" dt="2025-12-06T03:21:32.397" v="284" actId="2711"/>
          <ac:spMkLst>
            <pc:docMk/>
            <pc:sldMk cId="185894683" sldId="291"/>
            <ac:spMk id="7" creationId="{3B4E5765-6748-F66B-FAA1-53DB4CC0E3CF}"/>
          </ac:spMkLst>
        </pc:spChg>
      </pc:sldChg>
      <pc:sldChg chg="modSp">
        <pc:chgData name="Teerawit  Tinprapa" userId="816b75de-fdcf-492f-83d4-7bf23dab54d2" providerId="ADAL" clId="{9B421694-2C8C-4B84-B653-2B9C0B198306}" dt="2025-12-06T03:21:40.382" v="285" actId="2711"/>
        <pc:sldMkLst>
          <pc:docMk/>
          <pc:sldMk cId="2594475650" sldId="292"/>
        </pc:sldMkLst>
        <pc:graphicFrameChg chg="mod">
          <ac:chgData name="Teerawit  Tinprapa" userId="816b75de-fdcf-492f-83d4-7bf23dab54d2" providerId="ADAL" clId="{9B421694-2C8C-4B84-B653-2B9C0B198306}" dt="2025-12-06T03:21:40.382" v="285" actId="2711"/>
          <ac:graphicFrameMkLst>
            <pc:docMk/>
            <pc:sldMk cId="2594475650" sldId="292"/>
            <ac:graphicFrameMk id="7" creationId="{D2ECB43F-B6AD-BD1C-A688-2F02F964113B}"/>
          </ac:graphicFrameMkLst>
        </pc:graphicFrameChg>
      </pc:sldChg>
      <pc:sldChg chg="delSp modSp mod">
        <pc:chgData name="Teerawit  Tinprapa" userId="816b75de-fdcf-492f-83d4-7bf23dab54d2" providerId="ADAL" clId="{9B421694-2C8C-4B84-B653-2B9C0B198306}" dt="2025-12-06T03:22:59.489" v="298" actId="478"/>
        <pc:sldMkLst>
          <pc:docMk/>
          <pc:sldMk cId="3632696957" sldId="339"/>
        </pc:sldMkLst>
        <pc:spChg chg="del mod">
          <ac:chgData name="Teerawit  Tinprapa" userId="816b75de-fdcf-492f-83d4-7bf23dab54d2" providerId="ADAL" clId="{9B421694-2C8C-4B84-B653-2B9C0B198306}" dt="2025-12-06T03:22:59.489" v="298" actId="478"/>
          <ac:spMkLst>
            <pc:docMk/>
            <pc:sldMk cId="3632696957" sldId="339"/>
            <ac:spMk id="3" creationId="{E107A11C-39C1-4BE7-FAE8-3B34AD7FBB26}"/>
          </ac:spMkLst>
        </pc:spChg>
      </pc:sldChg>
      <pc:sldChg chg="delSp modSp mod">
        <pc:chgData name="Teerawit  Tinprapa" userId="816b75de-fdcf-492f-83d4-7bf23dab54d2" providerId="ADAL" clId="{9B421694-2C8C-4B84-B653-2B9C0B198306}" dt="2025-12-06T03:22:52.579" v="296" actId="478"/>
        <pc:sldMkLst>
          <pc:docMk/>
          <pc:sldMk cId="194559935" sldId="340"/>
        </pc:sldMkLst>
        <pc:spChg chg="del mod">
          <ac:chgData name="Teerawit  Tinprapa" userId="816b75de-fdcf-492f-83d4-7bf23dab54d2" providerId="ADAL" clId="{9B421694-2C8C-4B84-B653-2B9C0B198306}" dt="2025-12-06T03:22:52.579" v="296" actId="478"/>
          <ac:spMkLst>
            <pc:docMk/>
            <pc:sldMk cId="194559935" sldId="340"/>
            <ac:spMk id="3" creationId="{80339CEC-6E49-212E-02D9-7D11AA43AF0C}"/>
          </ac:spMkLst>
        </pc:spChg>
      </pc:sldChg>
      <pc:sldChg chg="delSp modSp mod">
        <pc:chgData name="Teerawit  Tinprapa" userId="816b75de-fdcf-492f-83d4-7bf23dab54d2" providerId="ADAL" clId="{9B421694-2C8C-4B84-B653-2B9C0B198306}" dt="2025-12-06T03:22:47.241" v="294" actId="1076"/>
        <pc:sldMkLst>
          <pc:docMk/>
          <pc:sldMk cId="1210609722" sldId="341"/>
        </pc:sldMkLst>
        <pc:spChg chg="del">
          <ac:chgData name="Teerawit  Tinprapa" userId="816b75de-fdcf-492f-83d4-7bf23dab54d2" providerId="ADAL" clId="{9B421694-2C8C-4B84-B653-2B9C0B198306}" dt="2025-12-06T03:22:43.555" v="293" actId="478"/>
          <ac:spMkLst>
            <pc:docMk/>
            <pc:sldMk cId="1210609722" sldId="341"/>
            <ac:spMk id="3" creationId="{61A8C87A-D8E7-EE11-ED7C-F8EE787E7B6B}"/>
          </ac:spMkLst>
        </pc:spChg>
        <pc:spChg chg="mod">
          <ac:chgData name="Teerawit  Tinprapa" userId="816b75de-fdcf-492f-83d4-7bf23dab54d2" providerId="ADAL" clId="{9B421694-2C8C-4B84-B653-2B9C0B198306}" dt="2025-12-06T03:22:38.631" v="291" actId="1076"/>
          <ac:spMkLst>
            <pc:docMk/>
            <pc:sldMk cId="1210609722" sldId="341"/>
            <ac:spMk id="4" creationId="{9152790E-02C7-54C4-EA69-8FE11FB8813A}"/>
          </ac:spMkLst>
        </pc:spChg>
        <pc:spChg chg="mod">
          <ac:chgData name="Teerawit  Tinprapa" userId="816b75de-fdcf-492f-83d4-7bf23dab54d2" providerId="ADAL" clId="{9B421694-2C8C-4B84-B653-2B9C0B198306}" dt="2025-12-06T03:22:47.241" v="294" actId="1076"/>
          <ac:spMkLst>
            <pc:docMk/>
            <pc:sldMk cId="1210609722" sldId="341"/>
            <ac:spMk id="5" creationId="{EE0FF967-475E-863B-199E-C7FC01FACB41}"/>
          </ac:spMkLst>
        </pc:spChg>
      </pc:sldChg>
      <pc:sldChg chg="addSp delSp modSp mod">
        <pc:chgData name="Teerawit  Tinprapa" userId="816b75de-fdcf-492f-83d4-7bf23dab54d2" providerId="ADAL" clId="{9B421694-2C8C-4B84-B653-2B9C0B198306}" dt="2025-12-06T03:22:32.615" v="289" actId="478"/>
        <pc:sldMkLst>
          <pc:docMk/>
          <pc:sldMk cId="1732523316" sldId="342"/>
        </pc:sldMkLst>
        <pc:spChg chg="del mod">
          <ac:chgData name="Teerawit  Tinprapa" userId="816b75de-fdcf-492f-83d4-7bf23dab54d2" providerId="ADAL" clId="{9B421694-2C8C-4B84-B653-2B9C0B198306}" dt="2025-12-06T03:22:32.615" v="289" actId="478"/>
          <ac:spMkLst>
            <pc:docMk/>
            <pc:sldMk cId="1732523316" sldId="342"/>
            <ac:spMk id="3" creationId="{122185A1-E202-3932-C4D1-22B3F813DB6F}"/>
          </ac:spMkLst>
        </pc:spChg>
        <pc:spChg chg="add del">
          <ac:chgData name="Teerawit  Tinprapa" userId="816b75de-fdcf-492f-83d4-7bf23dab54d2" providerId="ADAL" clId="{9B421694-2C8C-4B84-B653-2B9C0B198306}" dt="2025-12-06T03:22:27.908" v="287" actId="478"/>
          <ac:spMkLst>
            <pc:docMk/>
            <pc:sldMk cId="1732523316" sldId="342"/>
            <ac:spMk id="5" creationId="{10C72F85-92A3-D5B0-EA49-CE39F5B8D2ED}"/>
          </ac:spMkLst>
        </pc:spChg>
      </pc:sldChg>
      <pc:sldChg chg="delSp modSp mod">
        <pc:chgData name="Teerawit  Tinprapa" userId="816b75de-fdcf-492f-83d4-7bf23dab54d2" providerId="ADAL" clId="{9B421694-2C8C-4B84-B653-2B9C0B198306}" dt="2025-12-06T03:23:14.446" v="300" actId="478"/>
        <pc:sldMkLst>
          <pc:docMk/>
          <pc:sldMk cId="3132223097" sldId="343"/>
        </pc:sldMkLst>
        <pc:spChg chg="del mod">
          <ac:chgData name="Teerawit  Tinprapa" userId="816b75de-fdcf-492f-83d4-7bf23dab54d2" providerId="ADAL" clId="{9B421694-2C8C-4B84-B653-2B9C0B198306}" dt="2025-12-06T03:23:14.446" v="300" actId="478"/>
          <ac:spMkLst>
            <pc:docMk/>
            <pc:sldMk cId="3132223097" sldId="343"/>
            <ac:spMk id="3" creationId="{D44CB563-E078-0F7B-F00C-688D54F18BDC}"/>
          </ac:spMkLst>
        </pc:spChg>
      </pc:sldChg>
      <pc:sldChg chg="delSp modSp mod">
        <pc:chgData name="Teerawit  Tinprapa" userId="816b75de-fdcf-492f-83d4-7bf23dab54d2" providerId="ADAL" clId="{9B421694-2C8C-4B84-B653-2B9C0B198306}" dt="2025-12-06T03:23:21.884" v="302" actId="478"/>
        <pc:sldMkLst>
          <pc:docMk/>
          <pc:sldMk cId="3313537937" sldId="344"/>
        </pc:sldMkLst>
        <pc:spChg chg="del mod">
          <ac:chgData name="Teerawit  Tinprapa" userId="816b75de-fdcf-492f-83d4-7bf23dab54d2" providerId="ADAL" clId="{9B421694-2C8C-4B84-B653-2B9C0B198306}" dt="2025-12-06T03:23:21.884" v="302" actId="478"/>
          <ac:spMkLst>
            <pc:docMk/>
            <pc:sldMk cId="3313537937" sldId="344"/>
            <ac:spMk id="3" creationId="{41F1C124-2A02-6821-AD9B-FCEAEC31BF7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493CF4-D76A-4084-9A7C-8D46435EB52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91B169D0-8A2D-40FB-9E41-A38984F503FB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4000" b="1" i="0" dirty="0">
              <a:latin typeface="TH Sarabun New" panose="020B0500040200020003" pitchFamily="34" charset="-34"/>
              <a:cs typeface="TH Sarabun New" panose="020B0500040200020003" pitchFamily="34" charset="-34"/>
            </a:rPr>
            <a:t>Assessment for Learning</a:t>
          </a:r>
          <a:endParaRPr lang="th-TH" sz="40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6352637A-22D5-47C2-AF0D-A01BA428F0BC}" type="parTrans" cxnId="{907BA01B-B89C-48E7-A763-2A80F636F17B}">
      <dgm:prSet/>
      <dgm:spPr/>
      <dgm:t>
        <a:bodyPr/>
        <a:lstStyle/>
        <a:p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4D9C2F6-E1D0-4198-819E-F0A9850A62AB}" type="sibTrans" cxnId="{907BA01B-B89C-48E7-A763-2A80F636F17B}">
      <dgm:prSet/>
      <dgm:spPr/>
      <dgm:t>
        <a:bodyPr/>
        <a:lstStyle/>
        <a:p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CF09DC1F-F9CC-4E46-BA2E-4B0D83E6DAF3}">
      <dgm:prSet phldrT="[Text]" custT="1"/>
      <dgm:spPr/>
      <dgm:t>
        <a:bodyPr/>
        <a:lstStyle/>
        <a:p>
          <a:r>
            <a:rPr lang="en-US" sz="4000" b="1" i="0" dirty="0">
              <a:latin typeface="TH Sarabun New" panose="020B0500040200020003" pitchFamily="34" charset="-34"/>
              <a:cs typeface="TH Sarabun New" panose="020B0500040200020003" pitchFamily="34" charset="-34"/>
            </a:rPr>
            <a:t>Assessment as Learning</a:t>
          </a:r>
          <a:endParaRPr lang="th-TH" sz="40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107883E-57D7-4355-B99C-C12C0FE409FE}" type="parTrans" cxnId="{0A34BAA0-B006-4F68-8CBA-529FCF6D4D4F}">
      <dgm:prSet/>
      <dgm:spPr/>
      <dgm:t>
        <a:bodyPr/>
        <a:lstStyle/>
        <a:p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55D4E124-7BFC-441B-941E-CD56F3A838BB}" type="sibTrans" cxnId="{0A34BAA0-B006-4F68-8CBA-529FCF6D4D4F}">
      <dgm:prSet/>
      <dgm:spPr/>
      <dgm:t>
        <a:bodyPr/>
        <a:lstStyle/>
        <a:p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EB341379-03CB-4864-AB69-72DC7131ED3B}">
      <dgm:prSet phldrT="[Text]" custT="1"/>
      <dgm:spPr/>
      <dgm:t>
        <a:bodyPr/>
        <a:lstStyle/>
        <a:p>
          <a:r>
            <a:rPr lang="en-US" sz="4000" b="1" i="0" dirty="0">
              <a:latin typeface="TH Sarabun New" panose="020B0500040200020003" pitchFamily="34" charset="-34"/>
              <a:cs typeface="TH Sarabun New" panose="020B0500040200020003" pitchFamily="34" charset="-34"/>
            </a:rPr>
            <a:t>Assessment of Learning</a:t>
          </a:r>
          <a:endParaRPr lang="th-TH" sz="40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813A67BF-2D34-4523-9073-03C0CA76199B}" type="parTrans" cxnId="{6632D747-24F1-42A5-B7EB-A941EB394B76}">
      <dgm:prSet/>
      <dgm:spPr/>
      <dgm:t>
        <a:bodyPr/>
        <a:lstStyle/>
        <a:p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221D0ECD-BD2E-4ADA-9F1A-337CA8A6FCB1}" type="sibTrans" cxnId="{6632D747-24F1-42A5-B7EB-A941EB394B76}">
      <dgm:prSet/>
      <dgm:spPr/>
      <dgm:t>
        <a:bodyPr/>
        <a:lstStyle/>
        <a:p>
          <a:endParaRPr lang="th-TH" sz="4000">
            <a:latin typeface="TH Sarabun New" panose="020B0500040200020003" pitchFamily="34" charset="-34"/>
            <a:cs typeface="TH Sarabun New" panose="020B0500040200020003" pitchFamily="34" charset="-34"/>
          </a:endParaRPr>
        </a:p>
      </dgm:t>
    </dgm:pt>
    <dgm:pt modelId="{341A5FED-8DD2-43BC-BD1F-D20F4D4A62BF}" type="pres">
      <dgm:prSet presAssocID="{27493CF4-D76A-4084-9A7C-8D46435EB526}" presName="Name0" presStyleCnt="0">
        <dgm:presLayoutVars>
          <dgm:chMax val="7"/>
          <dgm:chPref val="7"/>
          <dgm:dir/>
        </dgm:presLayoutVars>
      </dgm:prSet>
      <dgm:spPr/>
    </dgm:pt>
    <dgm:pt modelId="{0413B58D-6C5D-408B-B635-97F251E013BB}" type="pres">
      <dgm:prSet presAssocID="{27493CF4-D76A-4084-9A7C-8D46435EB526}" presName="Name1" presStyleCnt="0"/>
      <dgm:spPr/>
    </dgm:pt>
    <dgm:pt modelId="{24FFD8E8-6493-4DB0-8BD4-A168C093CB06}" type="pres">
      <dgm:prSet presAssocID="{27493CF4-D76A-4084-9A7C-8D46435EB526}" presName="cycle" presStyleCnt="0"/>
      <dgm:spPr/>
    </dgm:pt>
    <dgm:pt modelId="{A8A833D5-E97F-466C-AE21-C4D5B3940105}" type="pres">
      <dgm:prSet presAssocID="{27493CF4-D76A-4084-9A7C-8D46435EB526}" presName="srcNode" presStyleLbl="node1" presStyleIdx="0" presStyleCnt="3"/>
      <dgm:spPr/>
    </dgm:pt>
    <dgm:pt modelId="{CA559DD0-9146-4E50-B50A-1A5138A9B38D}" type="pres">
      <dgm:prSet presAssocID="{27493CF4-D76A-4084-9A7C-8D46435EB526}" presName="conn" presStyleLbl="parChTrans1D2" presStyleIdx="0" presStyleCnt="1"/>
      <dgm:spPr/>
    </dgm:pt>
    <dgm:pt modelId="{A3E3CD5A-9092-4D3A-B534-34288F6054E7}" type="pres">
      <dgm:prSet presAssocID="{27493CF4-D76A-4084-9A7C-8D46435EB526}" presName="extraNode" presStyleLbl="node1" presStyleIdx="0" presStyleCnt="3"/>
      <dgm:spPr/>
    </dgm:pt>
    <dgm:pt modelId="{B5BD504D-5AC5-414B-929A-251E3E231244}" type="pres">
      <dgm:prSet presAssocID="{27493CF4-D76A-4084-9A7C-8D46435EB526}" presName="dstNode" presStyleLbl="node1" presStyleIdx="0" presStyleCnt="3"/>
      <dgm:spPr/>
    </dgm:pt>
    <dgm:pt modelId="{B7171F27-CEA1-4608-A7EE-BFADF5ECBF2F}" type="pres">
      <dgm:prSet presAssocID="{EB341379-03CB-4864-AB69-72DC7131ED3B}" presName="text_1" presStyleLbl="node1" presStyleIdx="0" presStyleCnt="3">
        <dgm:presLayoutVars>
          <dgm:bulletEnabled val="1"/>
        </dgm:presLayoutVars>
      </dgm:prSet>
      <dgm:spPr/>
    </dgm:pt>
    <dgm:pt modelId="{49D7D591-5F8B-48FC-9AC8-521F53F9788F}" type="pres">
      <dgm:prSet presAssocID="{EB341379-03CB-4864-AB69-72DC7131ED3B}" presName="accent_1" presStyleCnt="0"/>
      <dgm:spPr/>
    </dgm:pt>
    <dgm:pt modelId="{E2EB7A31-D04D-4D47-8A93-B9204F8F23F1}" type="pres">
      <dgm:prSet presAssocID="{EB341379-03CB-4864-AB69-72DC7131ED3B}" presName="accentRepeatNode" presStyleLbl="solidFgAcc1" presStyleIdx="0" presStyleCnt="3"/>
      <dgm:spPr/>
    </dgm:pt>
    <dgm:pt modelId="{9E5FC55D-8FD1-430C-A9F5-DB1B69AE86C7}" type="pres">
      <dgm:prSet presAssocID="{91B169D0-8A2D-40FB-9E41-A38984F503FB}" presName="text_2" presStyleLbl="node1" presStyleIdx="1" presStyleCnt="3">
        <dgm:presLayoutVars>
          <dgm:bulletEnabled val="1"/>
        </dgm:presLayoutVars>
      </dgm:prSet>
      <dgm:spPr/>
    </dgm:pt>
    <dgm:pt modelId="{AF124B0B-F72A-4B20-BB2A-1A3026ABBEFA}" type="pres">
      <dgm:prSet presAssocID="{91B169D0-8A2D-40FB-9E41-A38984F503FB}" presName="accent_2" presStyleCnt="0"/>
      <dgm:spPr/>
    </dgm:pt>
    <dgm:pt modelId="{ED18B831-7210-4F99-BFD0-980B4294230F}" type="pres">
      <dgm:prSet presAssocID="{91B169D0-8A2D-40FB-9E41-A38984F503FB}" presName="accentRepeatNode" presStyleLbl="solidFgAcc1" presStyleIdx="1" presStyleCnt="3"/>
      <dgm:spPr/>
    </dgm:pt>
    <dgm:pt modelId="{7693A574-115D-4659-A5DF-D29054F81A80}" type="pres">
      <dgm:prSet presAssocID="{CF09DC1F-F9CC-4E46-BA2E-4B0D83E6DAF3}" presName="text_3" presStyleLbl="node1" presStyleIdx="2" presStyleCnt="3">
        <dgm:presLayoutVars>
          <dgm:bulletEnabled val="1"/>
        </dgm:presLayoutVars>
      </dgm:prSet>
      <dgm:spPr/>
    </dgm:pt>
    <dgm:pt modelId="{48C15DAD-FC6C-4618-ABCA-0D28E9C8EDC7}" type="pres">
      <dgm:prSet presAssocID="{CF09DC1F-F9CC-4E46-BA2E-4B0D83E6DAF3}" presName="accent_3" presStyleCnt="0"/>
      <dgm:spPr/>
    </dgm:pt>
    <dgm:pt modelId="{0E5B080E-6CB1-47DD-BDA0-3CCDF2430433}" type="pres">
      <dgm:prSet presAssocID="{CF09DC1F-F9CC-4E46-BA2E-4B0D83E6DAF3}" presName="accentRepeatNode" presStyleLbl="solidFgAcc1" presStyleIdx="2" presStyleCnt="3"/>
      <dgm:spPr/>
    </dgm:pt>
  </dgm:ptLst>
  <dgm:cxnLst>
    <dgm:cxn modelId="{907BA01B-B89C-48E7-A763-2A80F636F17B}" srcId="{27493CF4-D76A-4084-9A7C-8D46435EB526}" destId="{91B169D0-8A2D-40FB-9E41-A38984F503FB}" srcOrd="1" destOrd="0" parTransId="{6352637A-22D5-47C2-AF0D-A01BA428F0BC}" sibTransId="{C4D9C2F6-E1D0-4198-819E-F0A9850A62AB}"/>
    <dgm:cxn modelId="{24E39762-A95B-44FA-AC48-212D6D2EE9BF}" type="presOf" srcId="{221D0ECD-BD2E-4ADA-9F1A-337CA8A6FCB1}" destId="{CA559DD0-9146-4E50-B50A-1A5138A9B38D}" srcOrd="0" destOrd="0" presId="urn:microsoft.com/office/officeart/2008/layout/VerticalCurvedList"/>
    <dgm:cxn modelId="{6632D747-24F1-42A5-B7EB-A941EB394B76}" srcId="{27493CF4-D76A-4084-9A7C-8D46435EB526}" destId="{EB341379-03CB-4864-AB69-72DC7131ED3B}" srcOrd="0" destOrd="0" parTransId="{813A67BF-2D34-4523-9073-03C0CA76199B}" sibTransId="{221D0ECD-BD2E-4ADA-9F1A-337CA8A6FCB1}"/>
    <dgm:cxn modelId="{3B2B2D78-8753-46A4-9B46-42C3BEEA5B82}" type="presOf" srcId="{91B169D0-8A2D-40FB-9E41-A38984F503FB}" destId="{9E5FC55D-8FD1-430C-A9F5-DB1B69AE86C7}" srcOrd="0" destOrd="0" presId="urn:microsoft.com/office/officeart/2008/layout/VerticalCurvedList"/>
    <dgm:cxn modelId="{0A34BAA0-B006-4F68-8CBA-529FCF6D4D4F}" srcId="{27493CF4-D76A-4084-9A7C-8D46435EB526}" destId="{CF09DC1F-F9CC-4E46-BA2E-4B0D83E6DAF3}" srcOrd="2" destOrd="0" parTransId="{E107883E-57D7-4355-B99C-C12C0FE409FE}" sibTransId="{55D4E124-7BFC-441B-941E-CD56F3A838BB}"/>
    <dgm:cxn modelId="{9FA653C7-04C4-4831-B4D1-305085E2FB1F}" type="presOf" srcId="{EB341379-03CB-4864-AB69-72DC7131ED3B}" destId="{B7171F27-CEA1-4608-A7EE-BFADF5ECBF2F}" srcOrd="0" destOrd="0" presId="urn:microsoft.com/office/officeart/2008/layout/VerticalCurvedList"/>
    <dgm:cxn modelId="{CD03E8CD-58B2-464A-B7A3-DD0C8F3A1D2C}" type="presOf" srcId="{CF09DC1F-F9CC-4E46-BA2E-4B0D83E6DAF3}" destId="{7693A574-115D-4659-A5DF-D29054F81A80}" srcOrd="0" destOrd="0" presId="urn:microsoft.com/office/officeart/2008/layout/VerticalCurvedList"/>
    <dgm:cxn modelId="{63C492F1-1037-49F3-BE66-90712C47762A}" type="presOf" srcId="{27493CF4-D76A-4084-9A7C-8D46435EB526}" destId="{341A5FED-8DD2-43BC-BD1F-D20F4D4A62BF}" srcOrd="0" destOrd="0" presId="urn:microsoft.com/office/officeart/2008/layout/VerticalCurvedList"/>
    <dgm:cxn modelId="{E7DAC8B6-AA17-4341-BA4D-1792F92F9E6A}" type="presParOf" srcId="{341A5FED-8DD2-43BC-BD1F-D20F4D4A62BF}" destId="{0413B58D-6C5D-408B-B635-97F251E013BB}" srcOrd="0" destOrd="0" presId="urn:microsoft.com/office/officeart/2008/layout/VerticalCurvedList"/>
    <dgm:cxn modelId="{BA3E81CF-2DEA-4C7B-963B-E21475E5FDA8}" type="presParOf" srcId="{0413B58D-6C5D-408B-B635-97F251E013BB}" destId="{24FFD8E8-6493-4DB0-8BD4-A168C093CB06}" srcOrd="0" destOrd="0" presId="urn:microsoft.com/office/officeart/2008/layout/VerticalCurvedList"/>
    <dgm:cxn modelId="{B1F42775-7656-4BB4-BEC3-67D0C2497CDC}" type="presParOf" srcId="{24FFD8E8-6493-4DB0-8BD4-A168C093CB06}" destId="{A8A833D5-E97F-466C-AE21-C4D5B3940105}" srcOrd="0" destOrd="0" presId="urn:microsoft.com/office/officeart/2008/layout/VerticalCurvedList"/>
    <dgm:cxn modelId="{1D97FD38-1457-4028-AA7E-38E6C7BE7D85}" type="presParOf" srcId="{24FFD8E8-6493-4DB0-8BD4-A168C093CB06}" destId="{CA559DD0-9146-4E50-B50A-1A5138A9B38D}" srcOrd="1" destOrd="0" presId="urn:microsoft.com/office/officeart/2008/layout/VerticalCurvedList"/>
    <dgm:cxn modelId="{BA9E7581-AD34-484B-AA73-F7DC33126E6E}" type="presParOf" srcId="{24FFD8E8-6493-4DB0-8BD4-A168C093CB06}" destId="{A3E3CD5A-9092-4D3A-B534-34288F6054E7}" srcOrd="2" destOrd="0" presId="urn:microsoft.com/office/officeart/2008/layout/VerticalCurvedList"/>
    <dgm:cxn modelId="{8ACC88D1-31C3-4898-840C-DE3B476A4F80}" type="presParOf" srcId="{24FFD8E8-6493-4DB0-8BD4-A168C093CB06}" destId="{B5BD504D-5AC5-414B-929A-251E3E231244}" srcOrd="3" destOrd="0" presId="urn:microsoft.com/office/officeart/2008/layout/VerticalCurvedList"/>
    <dgm:cxn modelId="{9C73370E-560D-4184-99F1-14726D3ADFD1}" type="presParOf" srcId="{0413B58D-6C5D-408B-B635-97F251E013BB}" destId="{B7171F27-CEA1-4608-A7EE-BFADF5ECBF2F}" srcOrd="1" destOrd="0" presId="urn:microsoft.com/office/officeart/2008/layout/VerticalCurvedList"/>
    <dgm:cxn modelId="{AF184A20-ED18-4D4B-A448-F6B7E48A6B22}" type="presParOf" srcId="{0413B58D-6C5D-408B-B635-97F251E013BB}" destId="{49D7D591-5F8B-48FC-9AC8-521F53F9788F}" srcOrd="2" destOrd="0" presId="urn:microsoft.com/office/officeart/2008/layout/VerticalCurvedList"/>
    <dgm:cxn modelId="{79D89398-9765-47D7-81B2-70E61EF2856B}" type="presParOf" srcId="{49D7D591-5F8B-48FC-9AC8-521F53F9788F}" destId="{E2EB7A31-D04D-4D47-8A93-B9204F8F23F1}" srcOrd="0" destOrd="0" presId="urn:microsoft.com/office/officeart/2008/layout/VerticalCurvedList"/>
    <dgm:cxn modelId="{0D5FC297-6831-4BC9-AE02-ACF0BD3162D3}" type="presParOf" srcId="{0413B58D-6C5D-408B-B635-97F251E013BB}" destId="{9E5FC55D-8FD1-430C-A9F5-DB1B69AE86C7}" srcOrd="3" destOrd="0" presId="urn:microsoft.com/office/officeart/2008/layout/VerticalCurvedList"/>
    <dgm:cxn modelId="{051EA5D9-DF46-4E26-BAD8-A4501041EDFE}" type="presParOf" srcId="{0413B58D-6C5D-408B-B635-97F251E013BB}" destId="{AF124B0B-F72A-4B20-BB2A-1A3026ABBEFA}" srcOrd="4" destOrd="0" presId="urn:microsoft.com/office/officeart/2008/layout/VerticalCurvedList"/>
    <dgm:cxn modelId="{E98C6D0E-B257-4F93-A5DC-4D5A395E5EB3}" type="presParOf" srcId="{AF124B0B-F72A-4B20-BB2A-1A3026ABBEFA}" destId="{ED18B831-7210-4F99-BFD0-980B4294230F}" srcOrd="0" destOrd="0" presId="urn:microsoft.com/office/officeart/2008/layout/VerticalCurvedList"/>
    <dgm:cxn modelId="{69407249-E04A-4C21-8E32-4C36AA46D721}" type="presParOf" srcId="{0413B58D-6C5D-408B-B635-97F251E013BB}" destId="{7693A574-115D-4659-A5DF-D29054F81A80}" srcOrd="5" destOrd="0" presId="urn:microsoft.com/office/officeart/2008/layout/VerticalCurvedList"/>
    <dgm:cxn modelId="{E3862509-9717-4ABA-832B-83E7CBCB49A7}" type="presParOf" srcId="{0413B58D-6C5D-408B-B635-97F251E013BB}" destId="{48C15DAD-FC6C-4618-ABCA-0D28E9C8EDC7}" srcOrd="6" destOrd="0" presId="urn:microsoft.com/office/officeart/2008/layout/VerticalCurvedList"/>
    <dgm:cxn modelId="{B4C58A0E-7773-4092-818E-FD07015AFB67}" type="presParOf" srcId="{48C15DAD-FC6C-4618-ABCA-0D28E9C8EDC7}" destId="{0E5B080E-6CB1-47DD-BDA0-3CCDF24304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98E3E5-56BC-4CE0-9E37-F4F0B3CB090D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th-TH"/>
        </a:p>
      </dgm:t>
    </dgm:pt>
    <dgm:pt modelId="{DCA478D8-C26C-4CA9-8BC2-F3D5D1593CD7}">
      <dgm:prSet phldrT="[Text]" custT="1"/>
      <dgm:spPr/>
      <dgm:t>
        <a:bodyPr/>
        <a:lstStyle/>
        <a:p>
          <a:r>
            <a:rPr lang="en-US" sz="3200" dirty="0">
              <a:latin typeface="TH SarabunPSK" panose="020B0500040200020003" pitchFamily="34" charset="-34"/>
              <a:cs typeface="TH SarabunPSK" panose="020B0500040200020003" pitchFamily="34" charset="-34"/>
            </a:rPr>
            <a:t>Incomplete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E326E5A-DF75-4938-A1C3-E7A73C00B829}" type="parTrans" cxnId="{D255007D-B3D4-46CD-B766-9B500C508507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BD86895-A160-419B-9FE4-EDCDA4964A34}" type="sibTrans" cxnId="{D255007D-B3D4-46CD-B766-9B500C508507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04B9991-9BE3-407F-9C21-4139519B0244}">
      <dgm:prSet phldrT="[Text]" custT="1"/>
      <dgm:spPr/>
      <dgm:t>
        <a:bodyPr/>
        <a:lstStyle/>
        <a:p>
          <a:r>
            <a:rPr lang="en-US" sz="3200" dirty="0">
              <a:latin typeface="TH SarabunPSK" panose="020B0500040200020003" pitchFamily="34" charset="-34"/>
              <a:cs typeface="TH SarabunPSK" panose="020B0500040200020003" pitchFamily="34" charset="-34"/>
            </a:rPr>
            <a:t>Indirect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DEAA3B2-06B9-47C2-B53E-29AC9597C49D}" type="parTrans" cxnId="{2E7F1916-C16A-4743-A5C0-F5B3D22FCEE8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085FA0D-7699-4861-8791-9C096B928A5B}" type="sibTrans" cxnId="{2E7F1916-C16A-4743-A5C0-F5B3D22FCEE8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FECF414-0462-4BC1-9F24-0E0129E87535}">
      <dgm:prSet phldrT="[Text]" custT="1"/>
      <dgm:spPr/>
      <dgm:t>
        <a:bodyPr/>
        <a:lstStyle/>
        <a:p>
          <a:r>
            <a:rPr lang="en-US" sz="3200" dirty="0">
              <a:latin typeface="TH SarabunPSK" panose="020B0500040200020003" pitchFamily="34" charset="-34"/>
              <a:cs typeface="TH SarabunPSK" panose="020B0500040200020003" pitchFamily="34" charset="-34"/>
            </a:rPr>
            <a:t>Absolute Zero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E631D37-BEA0-4006-847D-E52AE3F14222}" type="parTrans" cxnId="{3B56FC93-FDC4-402B-931D-D0D43B282C69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76EAF4D-F77C-4CE0-8DE7-01977F549C84}" type="sibTrans" cxnId="{3B56FC93-FDC4-402B-931D-D0D43B282C69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CC8D2C9-5302-4199-B5E0-EF60999EF439}">
      <dgm:prSet phldrT="[Text]" custT="1"/>
      <dgm:spPr/>
      <dgm:t>
        <a:bodyPr/>
        <a:lstStyle/>
        <a:p>
          <a:r>
            <a:rPr lang="en-US" sz="3200" dirty="0">
              <a:latin typeface="TH SarabunPSK" panose="020B0500040200020003" pitchFamily="34" charset="-34"/>
              <a:cs typeface="TH SarabunPSK" panose="020B0500040200020003" pitchFamily="34" charset="-34"/>
            </a:rPr>
            <a:t>Error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0B735B0-298B-434D-97BC-5649086DBC69}" type="parTrans" cxnId="{4530DABC-9A72-43CF-97AD-13536CC51F15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D1DA3CF-8840-4668-AD61-2FA1390F12BC}" type="sibTrans" cxnId="{4530DABC-9A72-43CF-97AD-13536CC51F15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9C59B2E-743B-496E-88CB-D2FCF556BE9F}">
      <dgm:prSet phldrT="[Text]" custT="1"/>
      <dgm:spPr/>
      <dgm:t>
        <a:bodyPr/>
        <a:lstStyle/>
        <a:p>
          <a:r>
            <a:rPr lang="en-US" sz="3200" dirty="0">
              <a:latin typeface="TH SarabunPSK" panose="020B0500040200020003" pitchFamily="34" charset="-34"/>
              <a:cs typeface="TH SarabunPSK" panose="020B0500040200020003" pitchFamily="34" charset="-34"/>
            </a:rPr>
            <a:t>Relation</a:t>
          </a:r>
          <a:endParaRPr lang="th-TH" sz="3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4FAA69D-EC16-423B-86A0-C12CEC988B06}" type="parTrans" cxnId="{59583B05-D4CE-41B4-988C-5CE494C61998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956BDC1-EAA2-4024-BE2B-47B92CB89198}" type="sibTrans" cxnId="{59583B05-D4CE-41B4-988C-5CE494C61998}">
      <dgm:prSet/>
      <dgm:spPr/>
      <dgm:t>
        <a:bodyPr/>
        <a:lstStyle/>
        <a:p>
          <a:endParaRPr lang="th-TH" sz="32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2119ABA-F60B-427C-8CF6-196F7D989D61}" type="pres">
      <dgm:prSet presAssocID="{1E98E3E5-56BC-4CE0-9E37-F4F0B3CB090D}" presName="linear" presStyleCnt="0">
        <dgm:presLayoutVars>
          <dgm:dir/>
          <dgm:animLvl val="lvl"/>
          <dgm:resizeHandles val="exact"/>
        </dgm:presLayoutVars>
      </dgm:prSet>
      <dgm:spPr/>
    </dgm:pt>
    <dgm:pt modelId="{A9910FF0-5D07-4C54-BB18-B6F6514ADFEE}" type="pres">
      <dgm:prSet presAssocID="{DCA478D8-C26C-4CA9-8BC2-F3D5D1593CD7}" presName="parentLin" presStyleCnt="0"/>
      <dgm:spPr/>
    </dgm:pt>
    <dgm:pt modelId="{64B0BD45-9511-4786-B0D6-8B045BDB03EE}" type="pres">
      <dgm:prSet presAssocID="{DCA478D8-C26C-4CA9-8BC2-F3D5D1593CD7}" presName="parentLeftMargin" presStyleLbl="node1" presStyleIdx="0" presStyleCnt="5"/>
      <dgm:spPr/>
    </dgm:pt>
    <dgm:pt modelId="{F84BA5F4-D948-4675-850D-810438FFC85D}" type="pres">
      <dgm:prSet presAssocID="{DCA478D8-C26C-4CA9-8BC2-F3D5D1593CD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92C5CCD-9E2E-45C6-93EE-032DB79C63BB}" type="pres">
      <dgm:prSet presAssocID="{DCA478D8-C26C-4CA9-8BC2-F3D5D1593CD7}" presName="negativeSpace" presStyleCnt="0"/>
      <dgm:spPr/>
    </dgm:pt>
    <dgm:pt modelId="{9EC43B30-1CBB-4381-9CE1-8A342638C100}" type="pres">
      <dgm:prSet presAssocID="{DCA478D8-C26C-4CA9-8BC2-F3D5D1593CD7}" presName="childText" presStyleLbl="conFgAcc1" presStyleIdx="0" presStyleCnt="5">
        <dgm:presLayoutVars>
          <dgm:bulletEnabled val="1"/>
        </dgm:presLayoutVars>
      </dgm:prSet>
      <dgm:spPr/>
    </dgm:pt>
    <dgm:pt modelId="{684D49AA-3B4F-4BC7-8492-777F59EB4FA4}" type="pres">
      <dgm:prSet presAssocID="{2BD86895-A160-419B-9FE4-EDCDA4964A34}" presName="spaceBetweenRectangles" presStyleCnt="0"/>
      <dgm:spPr/>
    </dgm:pt>
    <dgm:pt modelId="{71662933-FC0B-4741-92C0-B8E76D708343}" type="pres">
      <dgm:prSet presAssocID="{404B9991-9BE3-407F-9C21-4139519B0244}" presName="parentLin" presStyleCnt="0"/>
      <dgm:spPr/>
    </dgm:pt>
    <dgm:pt modelId="{3635E0C6-B7DE-41F8-86C3-5762B341267F}" type="pres">
      <dgm:prSet presAssocID="{404B9991-9BE3-407F-9C21-4139519B0244}" presName="parentLeftMargin" presStyleLbl="node1" presStyleIdx="0" presStyleCnt="5"/>
      <dgm:spPr/>
    </dgm:pt>
    <dgm:pt modelId="{06382A3C-8EBB-4033-B67E-B677406A03AF}" type="pres">
      <dgm:prSet presAssocID="{404B9991-9BE3-407F-9C21-4139519B024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0E05C5A-E1AB-463F-874B-5DDA3A597A45}" type="pres">
      <dgm:prSet presAssocID="{404B9991-9BE3-407F-9C21-4139519B0244}" presName="negativeSpace" presStyleCnt="0"/>
      <dgm:spPr/>
    </dgm:pt>
    <dgm:pt modelId="{728FB061-D87C-47C9-85D8-13E449AB8DC1}" type="pres">
      <dgm:prSet presAssocID="{404B9991-9BE3-407F-9C21-4139519B0244}" presName="childText" presStyleLbl="conFgAcc1" presStyleIdx="1" presStyleCnt="5">
        <dgm:presLayoutVars>
          <dgm:bulletEnabled val="1"/>
        </dgm:presLayoutVars>
      </dgm:prSet>
      <dgm:spPr/>
    </dgm:pt>
    <dgm:pt modelId="{FBFD5466-B31C-40E0-A89A-E27D83992610}" type="pres">
      <dgm:prSet presAssocID="{8085FA0D-7699-4861-8791-9C096B928A5B}" presName="spaceBetweenRectangles" presStyleCnt="0"/>
      <dgm:spPr/>
    </dgm:pt>
    <dgm:pt modelId="{3C69FD68-B0A5-46DE-90EE-7DADDF9706F8}" type="pres">
      <dgm:prSet presAssocID="{ACC8D2C9-5302-4199-B5E0-EF60999EF439}" presName="parentLin" presStyleCnt="0"/>
      <dgm:spPr/>
    </dgm:pt>
    <dgm:pt modelId="{CFD16F9D-0BF9-460E-B0D1-4B3F416ACD8A}" type="pres">
      <dgm:prSet presAssocID="{ACC8D2C9-5302-4199-B5E0-EF60999EF439}" presName="parentLeftMargin" presStyleLbl="node1" presStyleIdx="1" presStyleCnt="5"/>
      <dgm:spPr/>
    </dgm:pt>
    <dgm:pt modelId="{6734A2F7-97B0-4732-9321-03297679708B}" type="pres">
      <dgm:prSet presAssocID="{ACC8D2C9-5302-4199-B5E0-EF60999EF43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8BF8700-D5A4-447A-AAB4-027192DF2857}" type="pres">
      <dgm:prSet presAssocID="{ACC8D2C9-5302-4199-B5E0-EF60999EF439}" presName="negativeSpace" presStyleCnt="0"/>
      <dgm:spPr/>
    </dgm:pt>
    <dgm:pt modelId="{91B2B370-46C8-4554-9F7F-7B77C5BABA35}" type="pres">
      <dgm:prSet presAssocID="{ACC8D2C9-5302-4199-B5E0-EF60999EF439}" presName="childText" presStyleLbl="conFgAcc1" presStyleIdx="2" presStyleCnt="5">
        <dgm:presLayoutVars>
          <dgm:bulletEnabled val="1"/>
        </dgm:presLayoutVars>
      </dgm:prSet>
      <dgm:spPr/>
    </dgm:pt>
    <dgm:pt modelId="{DA9A94AD-2338-4068-9700-097C494A6DB4}" type="pres">
      <dgm:prSet presAssocID="{7D1DA3CF-8840-4668-AD61-2FA1390F12BC}" presName="spaceBetweenRectangles" presStyleCnt="0"/>
      <dgm:spPr/>
    </dgm:pt>
    <dgm:pt modelId="{E371EB5C-84BA-4AAC-A6B7-7DD91817FA69}" type="pres">
      <dgm:prSet presAssocID="{29C59B2E-743B-496E-88CB-D2FCF556BE9F}" presName="parentLin" presStyleCnt="0"/>
      <dgm:spPr/>
    </dgm:pt>
    <dgm:pt modelId="{AEA7D21B-6288-42A0-8042-D9E9C378C141}" type="pres">
      <dgm:prSet presAssocID="{29C59B2E-743B-496E-88CB-D2FCF556BE9F}" presName="parentLeftMargin" presStyleLbl="node1" presStyleIdx="2" presStyleCnt="5"/>
      <dgm:spPr/>
    </dgm:pt>
    <dgm:pt modelId="{D5A025F6-8870-4C2D-8CE6-EEF342B96A89}" type="pres">
      <dgm:prSet presAssocID="{29C59B2E-743B-496E-88CB-D2FCF556BE9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394EF16-C780-4488-BFFF-DAB3994E9AAB}" type="pres">
      <dgm:prSet presAssocID="{29C59B2E-743B-496E-88CB-D2FCF556BE9F}" presName="negativeSpace" presStyleCnt="0"/>
      <dgm:spPr/>
    </dgm:pt>
    <dgm:pt modelId="{273E35AF-464F-41AF-837F-9F5D9FEE8188}" type="pres">
      <dgm:prSet presAssocID="{29C59B2E-743B-496E-88CB-D2FCF556BE9F}" presName="childText" presStyleLbl="conFgAcc1" presStyleIdx="3" presStyleCnt="5">
        <dgm:presLayoutVars>
          <dgm:bulletEnabled val="1"/>
        </dgm:presLayoutVars>
      </dgm:prSet>
      <dgm:spPr/>
    </dgm:pt>
    <dgm:pt modelId="{38597EFA-9358-447A-92EE-224F87F7C9BB}" type="pres">
      <dgm:prSet presAssocID="{A956BDC1-EAA2-4024-BE2B-47B92CB89198}" presName="spaceBetweenRectangles" presStyleCnt="0"/>
      <dgm:spPr/>
    </dgm:pt>
    <dgm:pt modelId="{70E87E5B-97A6-4260-B31A-89EED80A4C9B}" type="pres">
      <dgm:prSet presAssocID="{FFECF414-0462-4BC1-9F24-0E0129E87535}" presName="parentLin" presStyleCnt="0"/>
      <dgm:spPr/>
    </dgm:pt>
    <dgm:pt modelId="{4EF605AC-0947-4E43-9380-7FBC2870A14A}" type="pres">
      <dgm:prSet presAssocID="{FFECF414-0462-4BC1-9F24-0E0129E87535}" presName="parentLeftMargin" presStyleLbl="node1" presStyleIdx="3" presStyleCnt="5"/>
      <dgm:spPr/>
    </dgm:pt>
    <dgm:pt modelId="{41FF3F7C-D444-440E-8406-17ABB4F1F088}" type="pres">
      <dgm:prSet presAssocID="{FFECF414-0462-4BC1-9F24-0E0129E8753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1B886D8-B3CC-4086-BA4F-AE0BBD8C6D09}" type="pres">
      <dgm:prSet presAssocID="{FFECF414-0462-4BC1-9F24-0E0129E87535}" presName="negativeSpace" presStyleCnt="0"/>
      <dgm:spPr/>
    </dgm:pt>
    <dgm:pt modelId="{8AEA95C1-0929-4DB3-B91E-E5D713D26414}" type="pres">
      <dgm:prSet presAssocID="{FFECF414-0462-4BC1-9F24-0E0129E8753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9583B05-D4CE-41B4-988C-5CE494C61998}" srcId="{1E98E3E5-56BC-4CE0-9E37-F4F0B3CB090D}" destId="{29C59B2E-743B-496E-88CB-D2FCF556BE9F}" srcOrd="3" destOrd="0" parTransId="{F4FAA69D-EC16-423B-86A0-C12CEC988B06}" sibTransId="{A956BDC1-EAA2-4024-BE2B-47B92CB89198}"/>
    <dgm:cxn modelId="{2E7F1916-C16A-4743-A5C0-F5B3D22FCEE8}" srcId="{1E98E3E5-56BC-4CE0-9E37-F4F0B3CB090D}" destId="{404B9991-9BE3-407F-9C21-4139519B0244}" srcOrd="1" destOrd="0" parTransId="{BDEAA3B2-06B9-47C2-B53E-29AC9597C49D}" sibTransId="{8085FA0D-7699-4861-8791-9C096B928A5B}"/>
    <dgm:cxn modelId="{FE9CB916-9D0B-4664-B362-79FFDA58B848}" type="presOf" srcId="{DCA478D8-C26C-4CA9-8BC2-F3D5D1593CD7}" destId="{F84BA5F4-D948-4675-850D-810438FFC85D}" srcOrd="1" destOrd="0" presId="urn:microsoft.com/office/officeart/2005/8/layout/list1"/>
    <dgm:cxn modelId="{40950B17-A1B2-4D96-9BD5-BADC4E0532E7}" type="presOf" srcId="{DCA478D8-C26C-4CA9-8BC2-F3D5D1593CD7}" destId="{64B0BD45-9511-4786-B0D6-8B045BDB03EE}" srcOrd="0" destOrd="0" presId="urn:microsoft.com/office/officeart/2005/8/layout/list1"/>
    <dgm:cxn modelId="{0A1BB02D-B3AE-43E2-855D-FEACFCF46316}" type="presOf" srcId="{1E98E3E5-56BC-4CE0-9E37-F4F0B3CB090D}" destId="{62119ABA-F60B-427C-8CF6-196F7D989D61}" srcOrd="0" destOrd="0" presId="urn:microsoft.com/office/officeart/2005/8/layout/list1"/>
    <dgm:cxn modelId="{19930D50-EEC2-459C-A4EB-108E0ECB6B3F}" type="presOf" srcId="{404B9991-9BE3-407F-9C21-4139519B0244}" destId="{06382A3C-8EBB-4033-B67E-B677406A03AF}" srcOrd="1" destOrd="0" presId="urn:microsoft.com/office/officeart/2005/8/layout/list1"/>
    <dgm:cxn modelId="{28EDC175-304D-44CC-9B20-8C98E96D4EA7}" type="presOf" srcId="{FFECF414-0462-4BC1-9F24-0E0129E87535}" destId="{41FF3F7C-D444-440E-8406-17ABB4F1F088}" srcOrd="1" destOrd="0" presId="urn:microsoft.com/office/officeart/2005/8/layout/list1"/>
    <dgm:cxn modelId="{D255007D-B3D4-46CD-B766-9B500C508507}" srcId="{1E98E3E5-56BC-4CE0-9E37-F4F0B3CB090D}" destId="{DCA478D8-C26C-4CA9-8BC2-F3D5D1593CD7}" srcOrd="0" destOrd="0" parTransId="{3E326E5A-DF75-4938-A1C3-E7A73C00B829}" sibTransId="{2BD86895-A160-419B-9FE4-EDCDA4964A34}"/>
    <dgm:cxn modelId="{73254588-CDC9-45EF-A888-17D24B1CE7C6}" type="presOf" srcId="{404B9991-9BE3-407F-9C21-4139519B0244}" destId="{3635E0C6-B7DE-41F8-86C3-5762B341267F}" srcOrd="0" destOrd="0" presId="urn:microsoft.com/office/officeart/2005/8/layout/list1"/>
    <dgm:cxn modelId="{3B56FC93-FDC4-402B-931D-D0D43B282C69}" srcId="{1E98E3E5-56BC-4CE0-9E37-F4F0B3CB090D}" destId="{FFECF414-0462-4BC1-9F24-0E0129E87535}" srcOrd="4" destOrd="0" parTransId="{BE631D37-BEA0-4006-847D-E52AE3F14222}" sibTransId="{576EAF4D-F77C-4CE0-8DE7-01977F549C84}"/>
    <dgm:cxn modelId="{DFF7E995-B407-4815-92BF-014BBEC69F2A}" type="presOf" srcId="{FFECF414-0462-4BC1-9F24-0E0129E87535}" destId="{4EF605AC-0947-4E43-9380-7FBC2870A14A}" srcOrd="0" destOrd="0" presId="urn:microsoft.com/office/officeart/2005/8/layout/list1"/>
    <dgm:cxn modelId="{B908409A-A033-4A1A-95F4-84995647DC7D}" type="presOf" srcId="{ACC8D2C9-5302-4199-B5E0-EF60999EF439}" destId="{CFD16F9D-0BF9-460E-B0D1-4B3F416ACD8A}" srcOrd="0" destOrd="0" presId="urn:microsoft.com/office/officeart/2005/8/layout/list1"/>
    <dgm:cxn modelId="{576460A7-21AB-4135-B150-9C16DC09D047}" type="presOf" srcId="{ACC8D2C9-5302-4199-B5E0-EF60999EF439}" destId="{6734A2F7-97B0-4732-9321-03297679708B}" srcOrd="1" destOrd="0" presId="urn:microsoft.com/office/officeart/2005/8/layout/list1"/>
    <dgm:cxn modelId="{4530DABC-9A72-43CF-97AD-13536CC51F15}" srcId="{1E98E3E5-56BC-4CE0-9E37-F4F0B3CB090D}" destId="{ACC8D2C9-5302-4199-B5E0-EF60999EF439}" srcOrd="2" destOrd="0" parTransId="{30B735B0-298B-434D-97BC-5649086DBC69}" sibTransId="{7D1DA3CF-8840-4668-AD61-2FA1390F12BC}"/>
    <dgm:cxn modelId="{4CFD25CA-D07F-4757-AFC8-DC5996904580}" type="presOf" srcId="{29C59B2E-743B-496E-88CB-D2FCF556BE9F}" destId="{D5A025F6-8870-4C2D-8CE6-EEF342B96A89}" srcOrd="1" destOrd="0" presId="urn:microsoft.com/office/officeart/2005/8/layout/list1"/>
    <dgm:cxn modelId="{3764D1DA-A070-4DF6-875F-39498B13CA12}" type="presOf" srcId="{29C59B2E-743B-496E-88CB-D2FCF556BE9F}" destId="{AEA7D21B-6288-42A0-8042-D9E9C378C141}" srcOrd="0" destOrd="0" presId="urn:microsoft.com/office/officeart/2005/8/layout/list1"/>
    <dgm:cxn modelId="{6C25FBDD-F7D1-479E-89BE-CF7D02B901DF}" type="presParOf" srcId="{62119ABA-F60B-427C-8CF6-196F7D989D61}" destId="{A9910FF0-5D07-4C54-BB18-B6F6514ADFEE}" srcOrd="0" destOrd="0" presId="urn:microsoft.com/office/officeart/2005/8/layout/list1"/>
    <dgm:cxn modelId="{BCA0D483-E7DA-4942-8220-140159BC93C6}" type="presParOf" srcId="{A9910FF0-5D07-4C54-BB18-B6F6514ADFEE}" destId="{64B0BD45-9511-4786-B0D6-8B045BDB03EE}" srcOrd="0" destOrd="0" presId="urn:microsoft.com/office/officeart/2005/8/layout/list1"/>
    <dgm:cxn modelId="{CA7E8DA8-499B-4E3D-BEFB-96E0B83D5774}" type="presParOf" srcId="{A9910FF0-5D07-4C54-BB18-B6F6514ADFEE}" destId="{F84BA5F4-D948-4675-850D-810438FFC85D}" srcOrd="1" destOrd="0" presId="urn:microsoft.com/office/officeart/2005/8/layout/list1"/>
    <dgm:cxn modelId="{F01AFA5A-BDCD-46A8-A530-83F34B348CC5}" type="presParOf" srcId="{62119ABA-F60B-427C-8CF6-196F7D989D61}" destId="{D92C5CCD-9E2E-45C6-93EE-032DB79C63BB}" srcOrd="1" destOrd="0" presId="urn:microsoft.com/office/officeart/2005/8/layout/list1"/>
    <dgm:cxn modelId="{0CB6E6FB-9D6F-4158-9207-05A3F2327C78}" type="presParOf" srcId="{62119ABA-F60B-427C-8CF6-196F7D989D61}" destId="{9EC43B30-1CBB-4381-9CE1-8A342638C100}" srcOrd="2" destOrd="0" presId="urn:microsoft.com/office/officeart/2005/8/layout/list1"/>
    <dgm:cxn modelId="{E09E11F3-E356-49D9-AF80-71406E4E1FE0}" type="presParOf" srcId="{62119ABA-F60B-427C-8CF6-196F7D989D61}" destId="{684D49AA-3B4F-4BC7-8492-777F59EB4FA4}" srcOrd="3" destOrd="0" presId="urn:microsoft.com/office/officeart/2005/8/layout/list1"/>
    <dgm:cxn modelId="{B3D2F0EE-06A5-49EB-8686-C57D96C01A40}" type="presParOf" srcId="{62119ABA-F60B-427C-8CF6-196F7D989D61}" destId="{71662933-FC0B-4741-92C0-B8E76D708343}" srcOrd="4" destOrd="0" presId="urn:microsoft.com/office/officeart/2005/8/layout/list1"/>
    <dgm:cxn modelId="{A400427E-01B2-4F85-ACAA-B7BB96589BCE}" type="presParOf" srcId="{71662933-FC0B-4741-92C0-B8E76D708343}" destId="{3635E0C6-B7DE-41F8-86C3-5762B341267F}" srcOrd="0" destOrd="0" presId="urn:microsoft.com/office/officeart/2005/8/layout/list1"/>
    <dgm:cxn modelId="{4CE25B8F-CFB3-4DDA-83F2-9A35FBF8ABEE}" type="presParOf" srcId="{71662933-FC0B-4741-92C0-B8E76D708343}" destId="{06382A3C-8EBB-4033-B67E-B677406A03AF}" srcOrd="1" destOrd="0" presId="urn:microsoft.com/office/officeart/2005/8/layout/list1"/>
    <dgm:cxn modelId="{156F2DBA-44F7-438A-8D1A-92561C71FB4D}" type="presParOf" srcId="{62119ABA-F60B-427C-8CF6-196F7D989D61}" destId="{60E05C5A-E1AB-463F-874B-5DDA3A597A45}" srcOrd="5" destOrd="0" presId="urn:microsoft.com/office/officeart/2005/8/layout/list1"/>
    <dgm:cxn modelId="{59560162-37A0-4FBC-8B5F-CC4759DC9976}" type="presParOf" srcId="{62119ABA-F60B-427C-8CF6-196F7D989D61}" destId="{728FB061-D87C-47C9-85D8-13E449AB8DC1}" srcOrd="6" destOrd="0" presId="urn:microsoft.com/office/officeart/2005/8/layout/list1"/>
    <dgm:cxn modelId="{144A789E-330E-4B5B-8B6D-42CE91F6E073}" type="presParOf" srcId="{62119ABA-F60B-427C-8CF6-196F7D989D61}" destId="{FBFD5466-B31C-40E0-A89A-E27D83992610}" srcOrd="7" destOrd="0" presId="urn:microsoft.com/office/officeart/2005/8/layout/list1"/>
    <dgm:cxn modelId="{F6178253-A983-4CAB-B0CB-51C9CA23CDE7}" type="presParOf" srcId="{62119ABA-F60B-427C-8CF6-196F7D989D61}" destId="{3C69FD68-B0A5-46DE-90EE-7DADDF9706F8}" srcOrd="8" destOrd="0" presId="urn:microsoft.com/office/officeart/2005/8/layout/list1"/>
    <dgm:cxn modelId="{E226E224-FEE4-4E9A-B5E7-35F81EB5EF22}" type="presParOf" srcId="{3C69FD68-B0A5-46DE-90EE-7DADDF9706F8}" destId="{CFD16F9D-0BF9-460E-B0D1-4B3F416ACD8A}" srcOrd="0" destOrd="0" presId="urn:microsoft.com/office/officeart/2005/8/layout/list1"/>
    <dgm:cxn modelId="{6F6F64F0-79D2-4CA8-A82C-53258B068799}" type="presParOf" srcId="{3C69FD68-B0A5-46DE-90EE-7DADDF9706F8}" destId="{6734A2F7-97B0-4732-9321-03297679708B}" srcOrd="1" destOrd="0" presId="urn:microsoft.com/office/officeart/2005/8/layout/list1"/>
    <dgm:cxn modelId="{4BC57A39-90AE-4B5D-A2A7-4A05F70B9CBC}" type="presParOf" srcId="{62119ABA-F60B-427C-8CF6-196F7D989D61}" destId="{58BF8700-D5A4-447A-AAB4-027192DF2857}" srcOrd="9" destOrd="0" presId="urn:microsoft.com/office/officeart/2005/8/layout/list1"/>
    <dgm:cxn modelId="{1017047E-E8F3-4CA8-84F3-EFB90F98F03A}" type="presParOf" srcId="{62119ABA-F60B-427C-8CF6-196F7D989D61}" destId="{91B2B370-46C8-4554-9F7F-7B77C5BABA35}" srcOrd="10" destOrd="0" presId="urn:microsoft.com/office/officeart/2005/8/layout/list1"/>
    <dgm:cxn modelId="{92FF828C-38F2-4CE6-B266-FCD921C76A69}" type="presParOf" srcId="{62119ABA-F60B-427C-8CF6-196F7D989D61}" destId="{DA9A94AD-2338-4068-9700-097C494A6DB4}" srcOrd="11" destOrd="0" presId="urn:microsoft.com/office/officeart/2005/8/layout/list1"/>
    <dgm:cxn modelId="{46D19565-A022-4A6D-8B13-0185E57FE501}" type="presParOf" srcId="{62119ABA-F60B-427C-8CF6-196F7D989D61}" destId="{E371EB5C-84BA-4AAC-A6B7-7DD91817FA69}" srcOrd="12" destOrd="0" presId="urn:microsoft.com/office/officeart/2005/8/layout/list1"/>
    <dgm:cxn modelId="{A0CB0205-4336-47E8-8335-F6F0C15E37D9}" type="presParOf" srcId="{E371EB5C-84BA-4AAC-A6B7-7DD91817FA69}" destId="{AEA7D21B-6288-42A0-8042-D9E9C378C141}" srcOrd="0" destOrd="0" presId="urn:microsoft.com/office/officeart/2005/8/layout/list1"/>
    <dgm:cxn modelId="{32244625-60B9-4876-BB91-119604E20804}" type="presParOf" srcId="{E371EB5C-84BA-4AAC-A6B7-7DD91817FA69}" destId="{D5A025F6-8870-4C2D-8CE6-EEF342B96A89}" srcOrd="1" destOrd="0" presId="urn:microsoft.com/office/officeart/2005/8/layout/list1"/>
    <dgm:cxn modelId="{2CEF5839-A86D-4502-AD47-CF3FC870C0E6}" type="presParOf" srcId="{62119ABA-F60B-427C-8CF6-196F7D989D61}" destId="{6394EF16-C780-4488-BFFF-DAB3994E9AAB}" srcOrd="13" destOrd="0" presId="urn:microsoft.com/office/officeart/2005/8/layout/list1"/>
    <dgm:cxn modelId="{A068DB0A-D3D3-4B03-BA9A-6AFB19C1373A}" type="presParOf" srcId="{62119ABA-F60B-427C-8CF6-196F7D989D61}" destId="{273E35AF-464F-41AF-837F-9F5D9FEE8188}" srcOrd="14" destOrd="0" presId="urn:microsoft.com/office/officeart/2005/8/layout/list1"/>
    <dgm:cxn modelId="{1A4BCFBE-9D11-41A5-B23F-03A8DF7FF689}" type="presParOf" srcId="{62119ABA-F60B-427C-8CF6-196F7D989D61}" destId="{38597EFA-9358-447A-92EE-224F87F7C9BB}" srcOrd="15" destOrd="0" presId="urn:microsoft.com/office/officeart/2005/8/layout/list1"/>
    <dgm:cxn modelId="{ADEFB932-9862-4D1C-9E95-2810B66DB221}" type="presParOf" srcId="{62119ABA-F60B-427C-8CF6-196F7D989D61}" destId="{70E87E5B-97A6-4260-B31A-89EED80A4C9B}" srcOrd="16" destOrd="0" presId="urn:microsoft.com/office/officeart/2005/8/layout/list1"/>
    <dgm:cxn modelId="{41DD0BE9-8485-499A-9B2D-20E90A207593}" type="presParOf" srcId="{70E87E5B-97A6-4260-B31A-89EED80A4C9B}" destId="{4EF605AC-0947-4E43-9380-7FBC2870A14A}" srcOrd="0" destOrd="0" presId="urn:microsoft.com/office/officeart/2005/8/layout/list1"/>
    <dgm:cxn modelId="{4FC60140-7DA7-44B1-9E4D-6671C384A385}" type="presParOf" srcId="{70E87E5B-97A6-4260-B31A-89EED80A4C9B}" destId="{41FF3F7C-D444-440E-8406-17ABB4F1F088}" srcOrd="1" destOrd="0" presId="urn:microsoft.com/office/officeart/2005/8/layout/list1"/>
    <dgm:cxn modelId="{0861300E-88DF-4D10-A117-6D7F1001478F}" type="presParOf" srcId="{62119ABA-F60B-427C-8CF6-196F7D989D61}" destId="{41B886D8-B3CC-4086-BA4F-AE0BBD8C6D09}" srcOrd="17" destOrd="0" presId="urn:microsoft.com/office/officeart/2005/8/layout/list1"/>
    <dgm:cxn modelId="{6829ECF3-CA49-4EB2-BD17-11912A1E2B53}" type="presParOf" srcId="{62119ABA-F60B-427C-8CF6-196F7D989D61}" destId="{8AEA95C1-0929-4DB3-B91E-E5D713D2641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59DD0-9146-4E50-B50A-1A5138A9B38D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171F27-CEA1-4608-A7EE-BFADF5ECBF2F}">
      <dsp:nvSpPr>
        <dsp:cNvPr id="0" name=""/>
        <dsp:cNvSpPr/>
      </dsp:nvSpPr>
      <dsp:spPr>
        <a:xfrm>
          <a:off x="752110" y="541866"/>
          <a:ext cx="7301111" cy="10837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Assessment of Learning</a:t>
          </a:r>
          <a:endParaRPr lang="th-TH" sz="40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52110" y="541866"/>
        <a:ext cx="7301111" cy="1083733"/>
      </dsp:txXfrm>
    </dsp:sp>
    <dsp:sp modelId="{E2EB7A31-D04D-4D47-8A93-B9204F8F23F1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5FC55D-8FD1-430C-A9F5-DB1B69AE86C7}">
      <dsp:nvSpPr>
        <dsp:cNvPr id="0" name=""/>
        <dsp:cNvSpPr/>
      </dsp:nvSpPr>
      <dsp:spPr>
        <a:xfrm>
          <a:off x="1146048" y="2167466"/>
          <a:ext cx="6907174" cy="1083733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Assessment for Learning</a:t>
          </a:r>
          <a:endParaRPr lang="th-TH" sz="40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1146048" y="2167466"/>
        <a:ext cx="6907174" cy="1083733"/>
      </dsp:txXfrm>
    </dsp:sp>
    <dsp:sp modelId="{ED18B831-7210-4F99-BFD0-980B4294230F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3A574-115D-4659-A5DF-D29054F81A80}">
      <dsp:nvSpPr>
        <dsp:cNvPr id="0" name=""/>
        <dsp:cNvSpPr/>
      </dsp:nvSpPr>
      <dsp:spPr>
        <a:xfrm>
          <a:off x="752110" y="3793066"/>
          <a:ext cx="7301111" cy="10837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01600" rIns="101600" bIns="1016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i="0" kern="1200" dirty="0">
              <a:latin typeface="TH Sarabun New" panose="020B0500040200020003" pitchFamily="34" charset="-34"/>
              <a:cs typeface="TH Sarabun New" panose="020B0500040200020003" pitchFamily="34" charset="-34"/>
            </a:rPr>
            <a:t>Assessment as Learning</a:t>
          </a:r>
          <a:endParaRPr lang="th-TH" sz="4000" kern="1200" dirty="0">
            <a:latin typeface="TH Sarabun New" panose="020B0500040200020003" pitchFamily="34" charset="-34"/>
            <a:cs typeface="TH Sarabun New" panose="020B0500040200020003" pitchFamily="34" charset="-34"/>
          </a:endParaRPr>
        </a:p>
      </dsp:txBody>
      <dsp:txXfrm>
        <a:off x="752110" y="3793066"/>
        <a:ext cx="7301111" cy="1083733"/>
      </dsp:txXfrm>
    </dsp:sp>
    <dsp:sp modelId="{0E5B080E-6CB1-47DD-BDA0-3CCDF2430433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43B30-1CBB-4381-9CE1-8A342638C100}">
      <dsp:nvSpPr>
        <dsp:cNvPr id="0" name=""/>
        <dsp:cNvSpPr/>
      </dsp:nvSpPr>
      <dsp:spPr>
        <a:xfrm>
          <a:off x="0" y="326453"/>
          <a:ext cx="8128000" cy="504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4BA5F4-D948-4675-850D-810438FFC85D}">
      <dsp:nvSpPr>
        <dsp:cNvPr id="0" name=""/>
        <dsp:cNvSpPr/>
      </dsp:nvSpPr>
      <dsp:spPr>
        <a:xfrm>
          <a:off x="406400" y="31253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Incomplete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35221" y="60074"/>
        <a:ext cx="5631958" cy="532758"/>
      </dsp:txXfrm>
    </dsp:sp>
    <dsp:sp modelId="{728FB061-D87C-47C9-85D8-13E449AB8DC1}">
      <dsp:nvSpPr>
        <dsp:cNvPr id="0" name=""/>
        <dsp:cNvSpPr/>
      </dsp:nvSpPr>
      <dsp:spPr>
        <a:xfrm>
          <a:off x="0" y="1233654"/>
          <a:ext cx="8128000" cy="504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82A3C-8EBB-4033-B67E-B677406A03AF}">
      <dsp:nvSpPr>
        <dsp:cNvPr id="0" name=""/>
        <dsp:cNvSpPr/>
      </dsp:nvSpPr>
      <dsp:spPr>
        <a:xfrm>
          <a:off x="406400" y="938453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Indirect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35221" y="967274"/>
        <a:ext cx="5631958" cy="532758"/>
      </dsp:txXfrm>
    </dsp:sp>
    <dsp:sp modelId="{91B2B370-46C8-4554-9F7F-7B77C5BABA35}">
      <dsp:nvSpPr>
        <dsp:cNvPr id="0" name=""/>
        <dsp:cNvSpPr/>
      </dsp:nvSpPr>
      <dsp:spPr>
        <a:xfrm>
          <a:off x="0" y="2140854"/>
          <a:ext cx="8128000" cy="504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34A2F7-97B0-4732-9321-03297679708B}">
      <dsp:nvSpPr>
        <dsp:cNvPr id="0" name=""/>
        <dsp:cNvSpPr/>
      </dsp:nvSpPr>
      <dsp:spPr>
        <a:xfrm>
          <a:off x="406400" y="1845654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Error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35221" y="1874475"/>
        <a:ext cx="5631958" cy="532758"/>
      </dsp:txXfrm>
    </dsp:sp>
    <dsp:sp modelId="{273E35AF-464F-41AF-837F-9F5D9FEE8188}">
      <dsp:nvSpPr>
        <dsp:cNvPr id="0" name=""/>
        <dsp:cNvSpPr/>
      </dsp:nvSpPr>
      <dsp:spPr>
        <a:xfrm>
          <a:off x="0" y="3048054"/>
          <a:ext cx="8128000" cy="504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025F6-8870-4C2D-8CE6-EEF342B96A89}">
      <dsp:nvSpPr>
        <dsp:cNvPr id="0" name=""/>
        <dsp:cNvSpPr/>
      </dsp:nvSpPr>
      <dsp:spPr>
        <a:xfrm>
          <a:off x="406400" y="2752854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Relation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35221" y="2781675"/>
        <a:ext cx="5631958" cy="532758"/>
      </dsp:txXfrm>
    </dsp:sp>
    <dsp:sp modelId="{8AEA95C1-0929-4DB3-B91E-E5D713D26414}">
      <dsp:nvSpPr>
        <dsp:cNvPr id="0" name=""/>
        <dsp:cNvSpPr/>
      </dsp:nvSpPr>
      <dsp:spPr>
        <a:xfrm>
          <a:off x="0" y="3955254"/>
          <a:ext cx="8128000" cy="504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F3F7C-D444-440E-8406-17ABB4F1F088}">
      <dsp:nvSpPr>
        <dsp:cNvPr id="0" name=""/>
        <dsp:cNvSpPr/>
      </dsp:nvSpPr>
      <dsp:spPr>
        <a:xfrm>
          <a:off x="406400" y="3660054"/>
          <a:ext cx="568960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Absolute Zero</a:t>
          </a:r>
          <a:endParaRPr lang="th-TH" sz="32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35221" y="3688875"/>
        <a:ext cx="56319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55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Slide Show mode, select the arrows to visit links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0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B4FF0-9D93-0CCE-13CF-50077E8DE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475F7-9A21-C32F-34A8-2F754CD9E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B33CA-43F7-AFA2-BC2F-F14897AA0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2014D-8389-D39F-7930-0C05DFCFA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4A87D-95FA-7B22-E79E-20F395DD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2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C562-3A5F-B1FC-4736-E523B017D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EDB2E-E286-72CF-319F-3BFBBD93F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3DD2-6745-09D3-9381-3B27610E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C537F-5B9E-5382-A352-68E332B0A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A7621-555F-F2C2-59B6-02AC9700A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7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723E4-D93A-93E2-6F1A-A6C8506A4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B43DB7-B702-CC51-8D39-AF4835A08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A057EA-8365-4A31-3092-D2533DFC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708EB-EEA6-C796-E834-2D8BC53B7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C5FCB-4DAC-773D-B916-99B88BE81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82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58116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711" y="876724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6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541611" y="2560639"/>
            <a:ext cx="9442648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2400" baseline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86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73329-96CD-57F0-6D8D-3DD10C6FF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27E6D-58B3-3E90-7E40-7EA07CF26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2686F-AAE3-2E70-A67E-1237547CA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B31B8-25ED-40AD-EB2F-6E51EA202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C554A-F61A-029D-1441-52C4D6C96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67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60B0-BC1C-7418-E7C4-AE198BA9F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936BC-CE09-D0B8-667B-776BE646B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DC19E-FF5C-213D-0987-98C32AB1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5AD1A-5989-B527-0B32-64FA8FFA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251B4-273C-F2CD-EA5E-924D4993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4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9649-650C-8DCB-7345-6A3E2550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B4D24-6802-C100-91A6-4073ADCA8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9C3333-094A-3469-236A-5C48EECF5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AF6D3-3D8A-52C1-E985-DB5B3C4E1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389A4D-64B2-74B7-7125-65AB9B4F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3BCDD1-CDA1-2E74-1F8B-96808F55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00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E110-81A2-99C0-972A-AEED09F5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80315-42AA-E2E0-9F28-43F7650AD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41921B-6F5C-E36B-E86E-8D8E13EA2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6B2742-0BF4-0DD8-D05B-360C4D22C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AA5AF-D5B4-DFE4-B025-D8B8294C4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83B0AA-4AB0-FDDC-BB58-4D8A3EC8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E689C0-55DD-6069-B9AC-3C3A806E8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B1958-4DBE-51B4-EAD1-208F8018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5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3CDA5-DD75-E6D7-21B5-04090B9BB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42235E-BE1D-416D-951E-A14C17AEB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0B5F08-9EE0-8C26-E6EE-67706803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21A93-E9F1-8EAA-EF72-AE7B5A07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1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06E34-D4B6-9758-9BDA-7C9174ED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DDE194-77DD-E611-3525-59180326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440CB-823C-D4C2-D94E-6A9A3F94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33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9F627-97ED-12B6-1251-E50EC99F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79CDA-3093-B383-4040-7546C232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DD4347-9D4D-5B51-182D-EBDE680D1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698A7-6B9E-9948-AC7F-F194E46D7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745B2-232F-28AE-F28D-2A8DBC63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F859-495C-D5D0-307C-6488D599F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89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F3B8B-531E-B9E9-A60C-04724CDA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9A3369-1B3C-74D5-C9EA-F087A442A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18AB7-1E17-0F10-C36A-7F873FD11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47101-E5E7-01CB-CAA1-EEF7115E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39FBB5-7E37-79F3-A712-FCB2F948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C6629-305D-3D54-2011-E638896B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8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93C0E-CFBD-04AD-8E10-CD1C62F6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5BF89-55CA-CEE7-3FDD-CE5D10306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14020-9828-F448-5D63-0963B4DE52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12/6/2025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9DE51-8C3E-3DD7-D7E1-731332E8C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60A7C5-C13D-9498-5627-AB1E68E26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5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F7651-5D53-D75E-1EAD-F78E22B62B77}"/>
              </a:ext>
            </a:extLst>
          </p:cNvPr>
          <p:cNvSpPr txBox="1"/>
          <p:nvPr/>
        </p:nvSpPr>
        <p:spPr>
          <a:xfrm>
            <a:off x="1720215" y="2765363"/>
            <a:ext cx="87515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Helvetica" pitchFamily="2" charset="0"/>
              </a:rPr>
              <a:t>Measurement and Evaluation for Mathematics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B8C02C-9E51-25A6-1B3C-E5D9EEA56CE8}"/>
              </a:ext>
            </a:extLst>
          </p:cNvPr>
          <p:cNvSpPr txBox="1"/>
          <p:nvPr/>
        </p:nvSpPr>
        <p:spPr>
          <a:xfrm>
            <a:off x="3044190" y="4411571"/>
            <a:ext cx="61036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Asst. Prof.</a:t>
            </a:r>
            <a:r>
              <a:rPr lang="th-TH" sz="2800" b="1" dirty="0">
                <a:solidFill>
                  <a:srgbClr val="C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Teerawit</a:t>
            </a:r>
            <a:r>
              <a:rPr lang="en-US" sz="2800" b="1" dirty="0">
                <a:solidFill>
                  <a:srgbClr val="C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Tinprapa</a:t>
            </a:r>
            <a:endParaRPr lang="en-US" sz="2800" b="1" dirty="0">
              <a:solidFill>
                <a:srgbClr val="C00000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Division of Mathematics  Faculty of Education</a:t>
            </a:r>
            <a:endParaRPr lang="th-TH" sz="2800" b="1" dirty="0">
              <a:solidFill>
                <a:srgbClr val="C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SUAN SUNANDHA RAJABHAT UNIVERSITY</a:t>
            </a:r>
          </a:p>
        </p:txBody>
      </p:sp>
    </p:spTree>
    <p:extLst>
      <p:ext uri="{BB962C8B-B14F-4D97-AF65-F5344CB8AC3E}">
        <p14:creationId xmlns:p14="http://schemas.microsoft.com/office/powerpoint/2010/main" val="1615315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49F1D1-7847-5A31-6C31-C23305C0CA94}"/>
              </a:ext>
            </a:extLst>
          </p:cNvPr>
          <p:cNvSpPr/>
          <p:nvPr/>
        </p:nvSpPr>
        <p:spPr>
          <a:xfrm>
            <a:off x="114299" y="1859340"/>
            <a:ext cx="1196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กระบวนการหาปริมาณความสามารถที่เกี่ยวข้องกับพฤติกรรมที่ต้องการ  </a:t>
            </a:r>
            <a:br>
              <a:rPr lang="th-TH" sz="40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ซึ่งเป็นผลที่มาจากการจัดการเรียนรู้  ความสามารถที่นิยมวัดได้แก่ </a:t>
            </a:r>
            <a:br>
              <a:rPr lang="th-TH" sz="40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วัดผลสัมฤทธิ์ วัดคุณลักษณะของผู้เรียน วัดทักษะปฏิบัติต่าง ๆ ของผู้เรียน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631734-CB5A-B2EA-3ADD-E734B56FB3A2}"/>
              </a:ext>
            </a:extLst>
          </p:cNvPr>
          <p:cNvSpPr txBox="1"/>
          <p:nvPr/>
        </p:nvSpPr>
        <p:spPr>
          <a:xfrm>
            <a:off x="2764220" y="719865"/>
            <a:ext cx="66635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3600" dirty="0">
                <a:solidFill>
                  <a:srgbClr val="22222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การวัดผลการศึกษา (</a:t>
            </a:r>
            <a:r>
              <a:rPr lang="en-US" sz="3600" dirty="0">
                <a:solidFill>
                  <a:srgbClr val="22222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educational measurement) </a:t>
            </a:r>
          </a:p>
        </p:txBody>
      </p:sp>
    </p:spTree>
    <p:extLst>
      <p:ext uri="{BB962C8B-B14F-4D97-AF65-F5344CB8AC3E}">
        <p14:creationId xmlns:p14="http://schemas.microsoft.com/office/powerpoint/2010/main" val="31534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DFC7B4-82AD-24C6-1871-48E907FF6DC0}"/>
              </a:ext>
            </a:extLst>
          </p:cNvPr>
          <p:cNvSpPr txBox="1"/>
          <p:nvPr/>
        </p:nvSpPr>
        <p:spPr>
          <a:xfrm>
            <a:off x="1443037" y="2598003"/>
            <a:ext cx="930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ความแตกต่างระหว่าง  </a:t>
            </a:r>
            <a:r>
              <a:rPr lang="en-US" sz="48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evaluation</a:t>
            </a:r>
            <a:r>
              <a:rPr lang="en-US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กับ </a:t>
            </a:r>
            <a:r>
              <a:rPr lang="en-US" sz="48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assessment</a:t>
            </a:r>
            <a:endParaRPr lang="th-TH" sz="4800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122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316C37-2664-00E3-D280-308BEEB11554}"/>
              </a:ext>
            </a:extLst>
          </p:cNvPr>
          <p:cNvSpPr/>
          <p:nvPr/>
        </p:nvSpPr>
        <p:spPr>
          <a:xfrm>
            <a:off x="114300" y="1249829"/>
            <a:ext cx="119634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 </a:t>
            </a:r>
            <a:r>
              <a:rPr lang="en-US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(Assessment)</a:t>
            </a:r>
          </a:p>
          <a:p>
            <a:pPr algn="ctr"/>
            <a:endParaRPr lang="en-US" sz="1100" dirty="0">
              <a:solidFill>
                <a:srgbClr val="22222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การประเมินที่มุ่งเก็บรวบรวมข้อมูลสารสนเทศทั้งเชิงปริมาณ  และเชิงบรรยายอย่างเป็นระบบ  </a:t>
            </a:r>
          </a:p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แล้วนำข้อมูลสารสนเทศที่รวบรวมได้มาเรียบเรียงให้เห็นคุณลักษณะที่แท้จริง  </a:t>
            </a:r>
          </a:p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ทั้งจุดเด่นที่ควรพัฒนา  และจุดด้อยที่ควรปรับปรุงแก้ไข</a:t>
            </a:r>
            <a:endParaRPr lang="th-TH" sz="36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5502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BA0EC-7263-ABB6-D48E-779CA346F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7EA1884-C64D-FA38-343A-796E2AF06D5C}"/>
              </a:ext>
            </a:extLst>
          </p:cNvPr>
          <p:cNvSpPr/>
          <p:nvPr/>
        </p:nvSpPr>
        <p:spPr>
          <a:xfrm>
            <a:off x="2366453" y="921324"/>
            <a:ext cx="74590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การประเมินตามสภาพจริง (</a:t>
            </a:r>
            <a:r>
              <a:rPr lang="en-GB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Authentic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assessment) </a:t>
            </a:r>
          </a:p>
        </p:txBody>
      </p:sp>
    </p:spTree>
    <p:extLst>
      <p:ext uri="{BB962C8B-B14F-4D97-AF65-F5344CB8AC3E}">
        <p14:creationId xmlns:p14="http://schemas.microsoft.com/office/powerpoint/2010/main" val="2941315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520496-6CE0-89C5-87F6-09F5DB0E061E}"/>
              </a:ext>
            </a:extLst>
          </p:cNvPr>
          <p:cNvSpPr/>
          <p:nvPr/>
        </p:nvSpPr>
        <p:spPr>
          <a:xfrm>
            <a:off x="2366453" y="921324"/>
            <a:ext cx="745909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การประเมินตามสภาพจริง (</a:t>
            </a:r>
            <a:r>
              <a:rPr lang="en-GB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Authentic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assessment)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E7C81C-8415-4FA2-20CF-5449253E1BEA}"/>
              </a:ext>
            </a:extLst>
          </p:cNvPr>
          <p:cNvSpPr/>
          <p:nvPr/>
        </p:nvSpPr>
        <p:spPr>
          <a:xfrm>
            <a:off x="717988" y="2151024"/>
            <a:ext cx="10820400" cy="31700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thaiDist"/>
            <a:r>
              <a:rPr lang="th-TH" sz="40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กระบวนการสังเกต บันทึกและการรวบรวมข้อมูลจากผลงาน วิธีการ หรือสิ่งที่ผู้เรียนปฏิบัติ  เพื่อเป็นพื้นฐานของการตัดสินใจต่อตัวผู้เรียน การประเมินผลตามสภาพจริง จะไม่เน้นการประเมินเฉพาะทักษะพื้นฐาน  แต่จะ</a:t>
            </a:r>
            <a:r>
              <a:rPr lang="th-TH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เน้นประเมินทักษะการคิดที่ซับซ้อนในการทำงาน ความสามารถในการแก้ปัญหาและการแสดงออกที่เกิดจาการปฏิบัติในสภาพจริง</a:t>
            </a:r>
            <a:r>
              <a:rPr lang="th-TH" sz="4000" dirty="0">
                <a:solidFill>
                  <a:srgbClr val="33333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 ในการเรียนการสอนที่เน้นผู้เรียนเป็นสำคัญด้วย</a:t>
            </a:r>
            <a:endParaRPr lang="th-TH" sz="4000" b="0" i="0" dirty="0">
              <a:solidFill>
                <a:srgbClr val="333333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469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D32ACCC-EC73-44CF-4395-79D76C09B0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980478"/>
              </p:ext>
            </p:extLst>
          </p:nvPr>
        </p:nvGraphicFramePr>
        <p:xfrm>
          <a:off x="2032000" y="10625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9C6C093-905A-F0FF-3306-F76E1E028A6D}"/>
              </a:ext>
            </a:extLst>
          </p:cNvPr>
          <p:cNvSpPr/>
          <p:nvPr/>
        </p:nvSpPr>
        <p:spPr>
          <a:xfrm>
            <a:off x="8799003" y="115900"/>
            <a:ext cx="331693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จุดมุ่งหมายของการวัดและประเมินผล</a:t>
            </a:r>
          </a:p>
        </p:txBody>
      </p:sp>
    </p:spTree>
    <p:extLst>
      <p:ext uri="{BB962C8B-B14F-4D97-AF65-F5344CB8AC3E}">
        <p14:creationId xmlns:p14="http://schemas.microsoft.com/office/powerpoint/2010/main" val="12993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559DD0-9146-4E50-B50A-1A5138A9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CA559DD0-9146-4E50-B50A-1A5138A9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EB7A31-D04D-4D47-8A93-B9204F8F2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E2EB7A31-D04D-4D47-8A93-B9204F8F23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171F27-CEA1-4608-A7EE-BFADF5ECB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B7171F27-CEA1-4608-A7EE-BFADF5ECB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18B831-7210-4F99-BFD0-980B42942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ED18B831-7210-4F99-BFD0-980B42942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FC55D-8FD1-430C-A9F5-DB1B69AE8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9E5FC55D-8FD1-430C-A9F5-DB1B69AE8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B080E-6CB1-47DD-BDA0-3CCDF24304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0E5B080E-6CB1-47DD-BDA0-3CCDF24304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93A574-115D-4659-A5DF-D29054F81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7693A574-115D-4659-A5DF-D29054F81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B97A212-6A45-53D1-86A0-F1179915718D}"/>
              </a:ext>
            </a:extLst>
          </p:cNvPr>
          <p:cNvGrpSpPr/>
          <p:nvPr/>
        </p:nvGrpSpPr>
        <p:grpSpPr>
          <a:xfrm>
            <a:off x="2296189" y="601133"/>
            <a:ext cx="7660581" cy="1083733"/>
            <a:chOff x="752110" y="541866"/>
            <a:chExt cx="7301111" cy="10837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B87DA89-C1E8-BBCD-0D37-D0FFC10B4D98}"/>
                </a:ext>
              </a:extLst>
            </p:cNvPr>
            <p:cNvSpPr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5F8E01-61E8-BC8F-4C3D-7F61F122203C}"/>
                </a:ext>
              </a:extLst>
            </p:cNvPr>
            <p:cNvSpPr txBox="1"/>
            <p:nvPr/>
          </p:nvSpPr>
          <p:spPr>
            <a:xfrm>
              <a:off x="752110" y="541866"/>
              <a:ext cx="7301111" cy="1083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01600" rIns="101600" bIns="1016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i="0" kern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Assessment of Learning (AOL)</a:t>
              </a:r>
              <a:endParaRPr lang="th-TH" sz="4000" kern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CC4299E-2794-ED3F-2223-653FD9C92006}"/>
              </a:ext>
            </a:extLst>
          </p:cNvPr>
          <p:cNvSpPr/>
          <p:nvPr/>
        </p:nvSpPr>
        <p:spPr>
          <a:xfrm>
            <a:off x="78494" y="2111971"/>
            <a:ext cx="12253674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การประเมินผลการเรียนรู้  (</a:t>
            </a:r>
            <a:r>
              <a:rPr lang="en-GB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AOL)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กระบวนการรวบรวมหลักฐานข้อมูลเชิงประจักษ์ต่าง ๆ </a:t>
            </a:r>
          </a:p>
          <a:p>
            <a:pPr algn="ctr">
              <a:spcAft>
                <a:spcPts val="0"/>
              </a:spcAft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เมื่อสิ้นสุดกระบวนการเรียนรู้</a:t>
            </a:r>
            <a:r>
              <a:rPr lang="th-TH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เพื่อตัดสินคุณค่าในการบรรลุวัตถุประสงค์</a:t>
            </a:r>
          </a:p>
          <a:p>
            <a:pPr algn="ctr">
              <a:spcAft>
                <a:spcPts val="0"/>
              </a:spcAft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หรือผลลัพธ์การเรียนรู้ เป็นการประเมินผลสัมฤทธิ์ทางการเรียน</a:t>
            </a:r>
          </a:p>
          <a:p>
            <a:pPr algn="ctr">
              <a:spcAft>
                <a:spcPts val="0"/>
              </a:spcAft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ซึ่งแสดงถึงมาตรฐานทางวิชาการในเชิงสมรรถนะและคุณลักษณะที่พึงประสงค์</a:t>
            </a:r>
          </a:p>
          <a:p>
            <a:pPr algn="ctr">
              <a:spcAft>
                <a:spcPts val="0"/>
              </a:spcAft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สารสนเทศดังกล่าวนำไปใช้ในการกำหนดระดับคะแนนให้ผู้เรียน </a:t>
            </a:r>
          </a:p>
          <a:p>
            <a:pPr algn="ctr">
              <a:spcAft>
                <a:spcPts val="0"/>
              </a:spcAft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รวมทั้งใช้ในการปรับปรุงหลักสูตรและการเรียนการสอน</a:t>
            </a:r>
            <a:endParaRPr lang="th-TH" sz="4000" i="0" dirty="0"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7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34CBFF-C57E-DFAF-2C98-CCD4F5B7E3D4}"/>
              </a:ext>
            </a:extLst>
          </p:cNvPr>
          <p:cNvSpPr/>
          <p:nvPr/>
        </p:nvSpPr>
        <p:spPr>
          <a:xfrm>
            <a:off x="366711" y="2151727"/>
            <a:ext cx="114585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การประเมินเพื่อการเรียนรู้  (</a:t>
            </a:r>
            <a:r>
              <a:rPr lang="en-GB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AFL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การประเมินศักยภาพและความสามารถของผู้เรียนต่อเรื่องนั้น ๆ โดยมีจุดมุ่งหมายเพื่อให้ผู้เรียนเข้าใจ หรือวินิจฉัยปัญหาการเรียนรู้และมองเห็น</a:t>
            </a:r>
            <a:r>
              <a:rPr lang="th-TH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แนวทางการพัฒนาต่อของตนเอง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เป็นการประเมินเพื่อสร้างให้ผู้เรียนเกิด</a:t>
            </a:r>
            <a:b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การเรียนรู้และเข้าใจในทักษะของตัวเองเพื่อที่จะให้เด็ก ๆ นำความเข้าใจที่เกิดขึ้นไปพัฒนาตัวเองต่อไป  การประเมินตามแนวทางนี้เป็นการประเมินความก้าวหน้า  </a:t>
            </a:r>
            <a:b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GB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(Formative Assessment)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D1CD0-D773-490E-0F42-E6E4AA65403A}"/>
              </a:ext>
            </a:extLst>
          </p:cNvPr>
          <p:cNvSpPr txBox="1"/>
          <p:nvPr/>
        </p:nvSpPr>
        <p:spPr>
          <a:xfrm>
            <a:off x="3190966" y="565332"/>
            <a:ext cx="5810063" cy="10837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860213" tIns="101600" rIns="101600" bIns="101600" numCol="1" spcCol="1270" anchor="ctr" anchorCtr="0">
            <a:noAutofit/>
          </a:bodyPr>
          <a:lstStyle/>
          <a:p>
            <a:pPr marL="0" lvl="0" indent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b="1" i="0" kern="1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Assessment for Learning</a:t>
            </a:r>
            <a:endParaRPr lang="th-TH" sz="4000" kern="1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05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E008D2D-36FF-E6C9-EBBB-D621D1C9A8B5}"/>
              </a:ext>
            </a:extLst>
          </p:cNvPr>
          <p:cNvGrpSpPr/>
          <p:nvPr/>
        </p:nvGrpSpPr>
        <p:grpSpPr>
          <a:xfrm>
            <a:off x="2445444" y="686859"/>
            <a:ext cx="7301111" cy="1083733"/>
            <a:chOff x="752110" y="3793066"/>
            <a:chExt cx="7301111" cy="10837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EEA187-9E64-8332-FEB9-F12C19E29099}"/>
                </a:ext>
              </a:extLst>
            </p:cNvPr>
            <p:cNvSpPr/>
            <p:nvPr/>
          </p:nvSpPr>
          <p:spPr>
            <a:xfrm>
              <a:off x="752110" y="3793066"/>
              <a:ext cx="7301111" cy="1083733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4D56CF-AE60-E808-5623-891F192FC4DE}"/>
                </a:ext>
              </a:extLst>
            </p:cNvPr>
            <p:cNvSpPr txBox="1"/>
            <p:nvPr/>
          </p:nvSpPr>
          <p:spPr>
            <a:xfrm>
              <a:off x="752110" y="3793066"/>
              <a:ext cx="7301111" cy="1083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0213" tIns="101600" rIns="101600" bIns="1016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000" b="1" i="0" kern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Assessment as Learning</a:t>
              </a:r>
              <a:endParaRPr lang="th-TH" sz="4000" kern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B4E5765-6748-F66B-FAA1-53DB4CC0E3CF}"/>
              </a:ext>
            </a:extLst>
          </p:cNvPr>
          <p:cNvSpPr/>
          <p:nvPr/>
        </p:nvSpPr>
        <p:spPr>
          <a:xfrm>
            <a:off x="366711" y="2313652"/>
            <a:ext cx="11458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การประเมินเป็นการเรียนรู้  (</a:t>
            </a:r>
            <a:r>
              <a:rPr lang="en-GB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AAL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) การประเมินตนเองเพื่อช่วยให้ผู้เรียนตระหนักในการเรียนรู้ของตนเองและ</a:t>
            </a:r>
            <a:r>
              <a:rPr lang="th-TH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แสวงหาแนวทางพัฒนาตนเองอย่างต่อเนื่อง </a:t>
            </a:r>
          </a:p>
        </p:txBody>
      </p:sp>
    </p:spTree>
    <p:extLst>
      <p:ext uri="{BB962C8B-B14F-4D97-AF65-F5344CB8AC3E}">
        <p14:creationId xmlns:p14="http://schemas.microsoft.com/office/powerpoint/2010/main" val="18589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5E3BA08-2888-5920-6F30-617C06F54F8C}"/>
              </a:ext>
            </a:extLst>
          </p:cNvPr>
          <p:cNvSpPr txBox="1"/>
          <p:nvPr/>
        </p:nvSpPr>
        <p:spPr>
          <a:xfrm>
            <a:off x="220061" y="257052"/>
            <a:ext cx="5371442" cy="562755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798386" tIns="110490" rIns="110490" bIns="110490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th-TH" sz="2900" kern="1200" dirty="0">
                <a:solidFill>
                  <a:srgbClr val="FF0000"/>
                </a:solidFill>
              </a:rPr>
              <a:t>ธรรมชาติของการวัดผลการศึกษา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2ECB43F-B6AD-BD1C-A688-2F02F96411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833819"/>
              </p:ext>
            </p:extLst>
          </p:nvPr>
        </p:nvGraphicFramePr>
        <p:xfrm>
          <a:off x="2270782" y="1646840"/>
          <a:ext cx="8128000" cy="4490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44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4BA5F4-D948-4675-850D-810438FFC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84BA5F4-D948-4675-850D-810438FFC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C43B30-1CBB-4381-9CE1-8A342638C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9EC43B30-1CBB-4381-9CE1-8A342638C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382A3C-8EBB-4033-B67E-B677406A03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06382A3C-8EBB-4033-B67E-B677406A03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8FB061-D87C-47C9-85D8-13E449AB8D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728FB061-D87C-47C9-85D8-13E449AB8D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34A2F7-97B0-4732-9321-032976797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734A2F7-97B0-4732-9321-0329767970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1B2B370-46C8-4554-9F7F-7B77C5BABA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91B2B370-46C8-4554-9F7F-7B77C5BABA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A025F6-8870-4C2D-8CE6-EEF342B96A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D5A025F6-8870-4C2D-8CE6-EEF342B96A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3E35AF-464F-41AF-837F-9F5D9FEE8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273E35AF-464F-41AF-837F-9F5D9FEE8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FF3F7C-D444-440E-8406-17ABB4F1F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41FF3F7C-D444-440E-8406-17ABB4F1F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EA95C1-0929-4DB3-B91E-E5D713D26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dgm id="{8AEA95C1-0929-4DB3-B91E-E5D713D26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EED570-9717-0D4D-0961-9A6BB4F07843}"/>
              </a:ext>
            </a:extLst>
          </p:cNvPr>
          <p:cNvSpPr txBox="1"/>
          <p:nvPr/>
        </p:nvSpPr>
        <p:spPr>
          <a:xfrm>
            <a:off x="1266822" y="2397948"/>
            <a:ext cx="965834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dirty="0">
                <a:solidFill>
                  <a:srgbClr val="7030A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แนวคิดและทฤษฎีทางการวัดและการประเมินผล </a:t>
            </a:r>
            <a:r>
              <a:rPr lang="th-TH" sz="3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ออกแบบเครื่องมือวัดและ</a:t>
            </a:r>
          </a:p>
          <a:p>
            <a:pPr algn="ctr"/>
            <a:r>
              <a:rPr lang="th-TH" sz="3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ประเมินผลการเรียนรู้คณิตศาสตร์ของผู้เรียนตาม</a:t>
            </a:r>
            <a:r>
              <a:rPr lang="th-TH" sz="320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สมรรถนะ</a:t>
            </a:r>
            <a:r>
              <a:rPr lang="th-TH" sz="3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หา</a:t>
            </a:r>
            <a:r>
              <a:rPr lang="th-TH" sz="3200" dirty="0">
                <a:solidFill>
                  <a:srgbClr val="7030A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คุณภาพเครื่องมือ </a:t>
            </a:r>
            <a:br>
              <a:rPr lang="th-TH" sz="3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นำผลการประเมินมาใช้ในการพัฒนาผู้เรียน ประยุกต์ความรู้การวัดและประเมินผลไปใช้ในการจัดการเรียนรู้คณิตศาสตร์ระดับการศึกษาขั้นพื้นฐาน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97872AFE-1139-AACC-E60D-992B56B2560D}"/>
              </a:ext>
            </a:extLst>
          </p:cNvPr>
          <p:cNvSpPr/>
          <p:nvPr/>
        </p:nvSpPr>
        <p:spPr>
          <a:xfrm>
            <a:off x="323849" y="331470"/>
            <a:ext cx="11544300" cy="7886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MAI2303 </a:t>
            </a:r>
            <a:r>
              <a:rPr lang="th-TH" sz="36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		การวัดและการประเมินผลการเรียนรู้คณิตศาสตร์		3(2-2-5)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618E8F-FD94-EDAE-5D8E-31DEC3C5B73C}"/>
              </a:ext>
            </a:extLst>
          </p:cNvPr>
          <p:cNvSpPr txBox="1"/>
          <p:nvPr/>
        </p:nvSpPr>
        <p:spPr>
          <a:xfrm>
            <a:off x="3940014" y="1344543"/>
            <a:ext cx="43119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0" i="0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Course Description</a:t>
            </a:r>
            <a:endParaRPr lang="en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14520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13305DE-9ED2-4048-9F98-6D9635528195}"/>
              </a:ext>
            </a:extLst>
          </p:cNvPr>
          <p:cNvGrpSpPr/>
          <p:nvPr/>
        </p:nvGrpSpPr>
        <p:grpSpPr>
          <a:xfrm>
            <a:off x="3251200" y="1114500"/>
            <a:ext cx="5689600" cy="590400"/>
            <a:chOff x="406400" y="31253"/>
            <a:chExt cx="5689600" cy="590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15CFE474-C65F-4C19-8F77-33C46C1AC80F}"/>
                </a:ext>
              </a:extLst>
            </p:cNvPr>
            <p:cNvSpPr/>
            <p:nvPr/>
          </p:nvSpPr>
          <p:spPr>
            <a:xfrm>
              <a:off x="406400" y="31253"/>
              <a:ext cx="5689600" cy="590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E85AEE5E-3277-4DB7-922B-5444338F211D}"/>
                </a:ext>
              </a:extLst>
            </p:cNvPr>
            <p:cNvSpPr txBox="1"/>
            <p:nvPr/>
          </p:nvSpPr>
          <p:spPr>
            <a:xfrm>
              <a:off x="435221" y="60074"/>
              <a:ext cx="5631958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Incomplete</a:t>
              </a:r>
              <a:endParaRPr lang="th-TH" sz="3200" kern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8E04F76-33BC-424F-A678-F3F4BC801989}"/>
              </a:ext>
            </a:extLst>
          </p:cNvPr>
          <p:cNvSpPr txBox="1"/>
          <p:nvPr/>
        </p:nvSpPr>
        <p:spPr>
          <a:xfrm>
            <a:off x="390752" y="2462480"/>
            <a:ext cx="11410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การวัดผลทางการศึกษาเป็นการวัดที่ไม่สมบูรณ์</a:t>
            </a:r>
          </a:p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เลือกแค่บางเนื้อหา  หรือจุดประสงค์การเรียนรู้ หรือข้อแบบทดสอบน้อยเกินไป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C11E2C2-FE92-DBD0-8F5A-D21CA1D007F4}"/>
              </a:ext>
            </a:extLst>
          </p:cNvPr>
          <p:cNvSpPr/>
          <p:nvPr/>
        </p:nvSpPr>
        <p:spPr>
          <a:xfrm>
            <a:off x="4744720" y="3785919"/>
            <a:ext cx="2702560" cy="244460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6FBF71A-A25C-4A61-E51A-E8B83484B232}"/>
              </a:ext>
            </a:extLst>
          </p:cNvPr>
          <p:cNvSpPr/>
          <p:nvPr/>
        </p:nvSpPr>
        <p:spPr>
          <a:xfrm>
            <a:off x="6583680" y="4572000"/>
            <a:ext cx="619760" cy="62992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37A7DE-F1A8-11F7-1B32-760DAFAAACC6}"/>
              </a:ext>
            </a:extLst>
          </p:cNvPr>
          <p:cNvCxnSpPr/>
          <p:nvPr/>
        </p:nvCxnSpPr>
        <p:spPr>
          <a:xfrm flipV="1">
            <a:off x="7086600" y="4450080"/>
            <a:ext cx="1584960" cy="436880"/>
          </a:xfrm>
          <a:prstGeom prst="straightConnector1">
            <a:avLst/>
          </a:prstGeom>
          <a:ln w="76200">
            <a:headEnd type="triangl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0892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A75CF33-F7FD-4872-A368-3A79979EB266}"/>
              </a:ext>
            </a:extLst>
          </p:cNvPr>
          <p:cNvGrpSpPr/>
          <p:nvPr/>
        </p:nvGrpSpPr>
        <p:grpSpPr>
          <a:xfrm>
            <a:off x="3251200" y="1152600"/>
            <a:ext cx="5689600" cy="590400"/>
            <a:chOff x="406400" y="938453"/>
            <a:chExt cx="5689600" cy="590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81053A4-659D-46F1-8D8C-D86DC822D2AF}"/>
                </a:ext>
              </a:extLst>
            </p:cNvPr>
            <p:cNvSpPr/>
            <p:nvPr/>
          </p:nvSpPr>
          <p:spPr>
            <a:xfrm>
              <a:off x="406400" y="938453"/>
              <a:ext cx="5689600" cy="590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B5191E36-0157-4AB5-9D8D-432BC0C2A4B1}"/>
                </a:ext>
              </a:extLst>
            </p:cNvPr>
            <p:cNvSpPr txBox="1"/>
            <p:nvPr/>
          </p:nvSpPr>
          <p:spPr>
            <a:xfrm>
              <a:off x="435221" y="967274"/>
              <a:ext cx="5631958" cy="53275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Indirect</a:t>
              </a:r>
              <a:endParaRPr lang="th-TH" sz="3200" kern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185DC7C-9FC9-48C1-81D2-E3E1FF1B2567}"/>
              </a:ext>
            </a:extLst>
          </p:cNvPr>
          <p:cNvSpPr txBox="1"/>
          <p:nvPr/>
        </p:nvSpPr>
        <p:spPr>
          <a:xfrm>
            <a:off x="2291112" y="2343210"/>
            <a:ext cx="76097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การวัดผลทางการศึกษาเป็นการวัดผลทางอ้อม</a:t>
            </a:r>
          </a:p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การนำคะแนนมาแปลผลอาจผิดพลาดได้ </a:t>
            </a:r>
          </a:p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หรือหลังการเรียนรู้ผู้เรียนมีพฤติกรรมเปลี่ยนแปลงดีขึ้น</a:t>
            </a:r>
          </a:p>
        </p:txBody>
      </p:sp>
    </p:spTree>
    <p:extLst>
      <p:ext uri="{BB962C8B-B14F-4D97-AF65-F5344CB8AC3E}">
        <p14:creationId xmlns:p14="http://schemas.microsoft.com/office/powerpoint/2010/main" val="18838776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BA18668-3949-494F-A215-A284E4338096}"/>
              </a:ext>
            </a:extLst>
          </p:cNvPr>
          <p:cNvGrpSpPr/>
          <p:nvPr/>
        </p:nvGrpSpPr>
        <p:grpSpPr>
          <a:xfrm>
            <a:off x="3251200" y="1133550"/>
            <a:ext cx="5689600" cy="590400"/>
            <a:chOff x="406400" y="1845654"/>
            <a:chExt cx="5689600" cy="590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0F53AB5-5E65-44CB-A8A4-AFC250B9C10D}"/>
                </a:ext>
              </a:extLst>
            </p:cNvPr>
            <p:cNvSpPr/>
            <p:nvPr/>
          </p:nvSpPr>
          <p:spPr>
            <a:xfrm>
              <a:off x="406400" y="1845654"/>
              <a:ext cx="5689600" cy="590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FDEF61F6-D1EB-4BC9-8721-61EA9F23BCE7}"/>
                </a:ext>
              </a:extLst>
            </p:cNvPr>
            <p:cNvSpPr txBox="1"/>
            <p:nvPr/>
          </p:nvSpPr>
          <p:spPr>
            <a:xfrm>
              <a:off x="435221" y="1874475"/>
              <a:ext cx="5631958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Error</a:t>
              </a:r>
              <a:endParaRPr lang="th-TH" sz="3200" kern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18766FD-4258-4FEA-8E57-C61969F22A04}"/>
              </a:ext>
            </a:extLst>
          </p:cNvPr>
          <p:cNvSpPr txBox="1"/>
          <p:nvPr/>
        </p:nvSpPr>
        <p:spPr>
          <a:xfrm>
            <a:off x="1531297" y="2343210"/>
            <a:ext cx="91294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การวัดผลทางการศึกษามีความคาดเคลื่อน</a:t>
            </a:r>
          </a:p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- ผู้ถูกวัด (เช่น สุขภาพไม่ดี  ไม่พร้อม  หรือทุจริต)</a:t>
            </a:r>
          </a:p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สิ่งภายนอก (เช่น อากาศร้อนขณะทำการทดสอบ โจทย์พิมพ์ผิด)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261AB8-2FED-4B93-A112-0D1E97E4C176}"/>
              </a:ext>
            </a:extLst>
          </p:cNvPr>
          <p:cNvSpPr txBox="1"/>
          <p:nvPr/>
        </p:nvSpPr>
        <p:spPr>
          <a:xfrm>
            <a:off x="4841810" y="4404050"/>
            <a:ext cx="2508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X = X</a:t>
            </a:r>
            <a:r>
              <a:rPr lang="en-GB" sz="4000" baseline="-25000" dirty="0">
                <a:solidFill>
                  <a:srgbClr val="FF0000"/>
                </a:solidFill>
              </a:rPr>
              <a:t>t</a:t>
            </a:r>
            <a:r>
              <a:rPr lang="en-GB" sz="4000" dirty="0">
                <a:solidFill>
                  <a:srgbClr val="FF0000"/>
                </a:solidFill>
              </a:rPr>
              <a:t> + </a:t>
            </a:r>
            <a:r>
              <a:rPr lang="en-GB" sz="4000" dirty="0" err="1">
                <a:solidFill>
                  <a:srgbClr val="FF0000"/>
                </a:solidFill>
              </a:rPr>
              <a:t>X</a:t>
            </a:r>
            <a:r>
              <a:rPr lang="en-GB" sz="4000" baseline="-25000" dirty="0" err="1">
                <a:solidFill>
                  <a:srgbClr val="FF0000"/>
                </a:solidFill>
              </a:rPr>
              <a:t>e</a:t>
            </a:r>
            <a:r>
              <a:rPr lang="en-GB" sz="4000" baseline="-25000" dirty="0">
                <a:solidFill>
                  <a:srgbClr val="FF0000"/>
                </a:solidFill>
              </a:rPr>
              <a:t> </a:t>
            </a:r>
            <a:endParaRPr lang="th-TH" sz="400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67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4B27F6-728F-4956-BE7C-232B0C13482E}"/>
              </a:ext>
            </a:extLst>
          </p:cNvPr>
          <p:cNvGrpSpPr/>
          <p:nvPr/>
        </p:nvGrpSpPr>
        <p:grpSpPr>
          <a:xfrm>
            <a:off x="3251200" y="1152600"/>
            <a:ext cx="5689600" cy="590400"/>
            <a:chOff x="406400" y="2752854"/>
            <a:chExt cx="5689600" cy="590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8D31840-85E8-4CFB-96D9-3E1583C17674}"/>
                </a:ext>
              </a:extLst>
            </p:cNvPr>
            <p:cNvSpPr/>
            <p:nvPr/>
          </p:nvSpPr>
          <p:spPr>
            <a:xfrm>
              <a:off x="406400" y="2752854"/>
              <a:ext cx="5689600" cy="590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5E2AC70F-C6B5-4C3B-9775-C0B4EEE98D10}"/>
                </a:ext>
              </a:extLst>
            </p:cNvPr>
            <p:cNvSpPr txBox="1"/>
            <p:nvPr/>
          </p:nvSpPr>
          <p:spPr>
            <a:xfrm>
              <a:off x="435221" y="2781675"/>
              <a:ext cx="5631958" cy="5327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Relation</a:t>
              </a:r>
              <a:endParaRPr lang="th-TH" sz="3200" kern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B267E1-994F-4F57-BFC4-0645D17B68A0}"/>
              </a:ext>
            </a:extLst>
          </p:cNvPr>
          <p:cNvSpPr txBox="1"/>
          <p:nvPr/>
        </p:nvSpPr>
        <p:spPr>
          <a:xfrm>
            <a:off x="2394517" y="2343210"/>
            <a:ext cx="740298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dirty="0"/>
              <a:t>การวัดผลทางการศึกษาแสดงในรูปของความสัมพันธ์</a:t>
            </a:r>
          </a:p>
          <a:p>
            <a:pPr marL="571500" indent="-571500" algn="ctr">
              <a:buFontTx/>
              <a:buChar char="-"/>
            </a:pPr>
            <a:r>
              <a:rPr lang="th-TH" sz="4000" dirty="0"/>
              <a:t>เปรียบเทียบกับคะแนนเต็ม  เรียกว่าเปอร์เซ็นต์</a:t>
            </a:r>
          </a:p>
          <a:p>
            <a:pPr marL="571500" indent="-571500" algn="ctr">
              <a:buFontTx/>
              <a:buChar char="-"/>
            </a:pPr>
            <a:r>
              <a:rPr lang="th-TH" sz="4000" dirty="0"/>
              <a:t>เทียบกับคะแนนเฉลี่ยของกลุ่ม</a:t>
            </a:r>
          </a:p>
          <a:p>
            <a:pPr marL="571500" indent="-571500" algn="ctr">
              <a:buFontTx/>
              <a:buChar char="-"/>
            </a:pPr>
            <a:r>
              <a:rPr lang="th-TH" sz="4000" dirty="0"/>
              <a:t>เทียบกับเกณฑ์ที่กำหนด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4285109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0ADEAF-69B9-4836-878D-70E6F13CD644}"/>
              </a:ext>
            </a:extLst>
          </p:cNvPr>
          <p:cNvGrpSpPr/>
          <p:nvPr/>
        </p:nvGrpSpPr>
        <p:grpSpPr>
          <a:xfrm>
            <a:off x="3413125" y="1200225"/>
            <a:ext cx="5689600" cy="590400"/>
            <a:chOff x="406400" y="3660054"/>
            <a:chExt cx="5689600" cy="5904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7F18EFC-F469-4C48-A28E-7D4C1591759B}"/>
                </a:ext>
              </a:extLst>
            </p:cNvPr>
            <p:cNvSpPr/>
            <p:nvPr/>
          </p:nvSpPr>
          <p:spPr>
            <a:xfrm>
              <a:off x="406400" y="3660054"/>
              <a:ext cx="5689600" cy="590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4D462A06-57B9-43A4-84F7-7613A4EA2C2B}"/>
                </a:ext>
              </a:extLst>
            </p:cNvPr>
            <p:cNvSpPr txBox="1"/>
            <p:nvPr/>
          </p:nvSpPr>
          <p:spPr>
            <a:xfrm>
              <a:off x="435221" y="3688875"/>
              <a:ext cx="5631958" cy="532758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053" tIns="0" rIns="215053" bIns="0" numCol="1" spcCol="1270" anchor="ctr" anchorCtr="0">
              <a:noAutofit/>
            </a:bodyPr>
            <a:lstStyle/>
            <a:p>
              <a:pPr marL="0" lvl="0" indent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Absolute Zero</a:t>
              </a:r>
              <a:endParaRPr lang="th-TH" sz="3200" kern="12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06DDE16-08EA-4C22-B376-A7CABEAE2A4E}"/>
              </a:ext>
            </a:extLst>
          </p:cNvPr>
          <p:cNvSpPr txBox="1"/>
          <p:nvPr/>
        </p:nvSpPr>
        <p:spPr>
          <a:xfrm>
            <a:off x="1528901" y="2343210"/>
            <a:ext cx="9134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การวัดผลทางการศึกษาเป็นการวัดที่ไม่มีศูนย์แท้หรือศูนย์สมบูรณ์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3704622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BF3AD-9DE2-865A-821D-283F22810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021122-10F0-ECA9-6DDA-3DC7F8CA9517}"/>
              </a:ext>
            </a:extLst>
          </p:cNvPr>
          <p:cNvSpPr txBox="1"/>
          <p:nvPr/>
        </p:nvSpPr>
        <p:spPr>
          <a:xfrm>
            <a:off x="3856446" y="2616011"/>
            <a:ext cx="404309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54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ส่วนที่ </a:t>
            </a:r>
            <a:r>
              <a:rPr lang="en-US" sz="54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</a:p>
          <a:p>
            <a:pPr algn="ctr"/>
            <a:r>
              <a:rPr lang="th-TH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คุณภาพของเครื่องมือ</a:t>
            </a:r>
            <a:endParaRPr lang="en-TH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3791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6090-045B-45C6-8520-C9C8B11FB86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/>
              <a:t>คุณลักษณะของเครื่องมือวัดและประเมินผลที่ดี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1193C-06E9-413C-B63A-74780428B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350770"/>
            <a:ext cx="10611853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ความเชื่อมั่น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(reliability)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ความเป็นปรนัย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(objectivity)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ความยากง่าย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(difficulty)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อำนาจจำแนก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(discrimination)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ความมีประสิทธิภาพ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(efficiency)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ความยุติธรรม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(fair)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คำถามลึก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(searching)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คำถามยั่วยุ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(exemplary)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จำเพาะเจาะจง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(definite)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2364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45414F8-12E4-EABA-0CC8-7674CBF1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41629"/>
            <a:ext cx="10058400" cy="8142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05896-4058-9661-5F64-0102DCF6A751}"/>
              </a:ext>
            </a:extLst>
          </p:cNvPr>
          <p:cNvSpPr txBox="1"/>
          <p:nvPr/>
        </p:nvSpPr>
        <p:spPr>
          <a:xfrm>
            <a:off x="1066798" y="2087156"/>
            <a:ext cx="1005839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ความสามารถของเครื่องมือวัด ที่สามารถวัดได้ในสิ่งที่ต้องการวัด 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ความสอดคล้องระหว่างผลการวัดกับสิ่งที่ต้องการวัด ความตรงที่ใช้ในการทดสอบจำแนกเป็น 3 ชนิด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ได้แก่ </a:t>
            </a:r>
          </a:p>
          <a:p>
            <a:pPr marL="0" indent="0" algn="l">
              <a:buNone/>
            </a:pPr>
            <a:r>
              <a:rPr lang="th-TH" sz="4000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ความตรงตามเนื้อ  ความตรงตามโครงสร้าง และ ความตรงตามเกณฑ์ที่เกี่ยวข้อง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0529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4E7B8-3F8C-430F-A756-D7594707E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การหาค่าความเที่ยงตรงเชิงเนื้อหา</a:t>
            </a:r>
            <a:r>
              <a:rPr lang="en-US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(Content Validity) </a:t>
            </a:r>
            <a:b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เป็นการหาค่าความเที่ยงตรงที่ให้ผู้เชี่ยวชาญ  พิจารณาว่าข้อสอบหรือ </a:t>
            </a:r>
            <a:b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ข้อคำถามแต่ละข้อวัดได้ตรงตามสิ่งที่ต้องการวัด</a:t>
            </a:r>
            <a:r>
              <a:rPr lang="th-TH" sz="40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เนื้อหาหรือวัตถุประสงค์</a:t>
            </a: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การเรียนรู้มากน้อย เพียงใด โดยใช้เกณฑ์การประเมิน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F195E0-2A76-93EE-EC29-53331332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41629"/>
            <a:ext cx="10058400" cy="8142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929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E0EB5-979F-4FF7-9E28-E82AC5F28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741295"/>
            <a:ext cx="10058400" cy="24212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 +1  หมายถึง  แน่ใจว่าข้อสอบวัดจุดประสงค์/เนื้อหา</a:t>
            </a:r>
          </a:p>
          <a:p>
            <a:pPr marL="0" indent="0" algn="ctr">
              <a:buNone/>
            </a:pP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 0    หมายถึง  ไม่แน่ใจว่าข้อสอบวัดจุดประสงค์/เนื้อหา</a:t>
            </a:r>
          </a:p>
          <a:p>
            <a:pPr marL="0" indent="0" algn="ctr">
              <a:buNone/>
            </a:pP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 -1   หมายถึง   แน่ใจว่าข้อสอบไม่วัดจุดประสงค์/เนื้อหา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53476BD-3C3C-9EC2-E195-4F870D988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41629"/>
            <a:ext cx="10058400" cy="8142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675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06623CC-3C21-3F20-3AE7-78CECB6B0CD3}"/>
              </a:ext>
            </a:extLst>
          </p:cNvPr>
          <p:cNvSpPr/>
          <p:nvPr/>
        </p:nvSpPr>
        <p:spPr>
          <a:xfrm>
            <a:off x="323849" y="331470"/>
            <a:ext cx="11544300" cy="7886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MAI2303 </a:t>
            </a:r>
            <a:r>
              <a:rPr lang="th-TH" sz="36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		การวัดและการประเมินผลการเรียนรู้คณิตศาสตร์		3(2-2-5)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567CBB-C578-5FBD-D4C9-D10A1BA58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384866"/>
              </p:ext>
            </p:extLst>
          </p:nvPr>
        </p:nvGraphicFramePr>
        <p:xfrm>
          <a:off x="1055998" y="2136774"/>
          <a:ext cx="10080000" cy="41457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16000">
                  <a:extLst>
                    <a:ext uri="{9D8B030D-6E8A-4147-A177-3AD203B41FA5}">
                      <a16:colId xmlns:a16="http://schemas.microsoft.com/office/drawing/2014/main" val="2116880284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422254618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502406507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3081698457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2304262907"/>
                    </a:ext>
                  </a:extLst>
                </a:gridCol>
              </a:tblGrid>
              <a:tr h="1006052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Dec</a:t>
                      </a:r>
                      <a:endParaRPr lang="th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งด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9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Dec</a:t>
                      </a:r>
                      <a:endParaRPr lang="th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งด</a:t>
                      </a:r>
                      <a:endParaRPr lang="en-TH" sz="1800" b="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Dec</a:t>
                      </a:r>
                      <a:endParaRPr lang="th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20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ทบทวนมโนทัศน์</a:t>
                      </a:r>
                      <a:endParaRPr lang="en-TH" sz="20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Dec</a:t>
                      </a:r>
                      <a:endParaRPr lang="th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ทบทวนมโนทัศน์ (ต่อ)</a:t>
                      </a:r>
                      <a:endParaRPr lang="en-TH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Dec</a:t>
                      </a:r>
                      <a:endParaRPr lang="th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การพัฒนาเครื่องมือ (</a:t>
                      </a:r>
                      <a:r>
                        <a:rPr lang="en-US" sz="18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Cogni</a:t>
                      </a:r>
                      <a:r>
                        <a:rPr lang="en-US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  <a:endParaRPr lang="en-TH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6724203"/>
                  </a:ext>
                </a:extLst>
              </a:tr>
              <a:tr h="10060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6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Jan</a:t>
                      </a:r>
                      <a:endParaRPr lang="th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การพัฒนาเครื่องมือ (</a:t>
                      </a:r>
                      <a:r>
                        <a:rPr lang="en-US" sz="18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Cogni</a:t>
                      </a:r>
                      <a:r>
                        <a:rPr lang="en-US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  <a:endParaRPr lang="en-TH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Jan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การพัฒนาเครื่องมือ</a:t>
                      </a:r>
                      <a:r>
                        <a:rPr lang="en-US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Skill)</a:t>
                      </a:r>
                      <a:endParaRPr lang="en-TH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Jan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การพัฒนาเครื่องมือ</a:t>
                      </a:r>
                      <a:r>
                        <a:rPr lang="en-US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Skill)</a:t>
                      </a:r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นำเสนอ</a:t>
                      </a:r>
                      <a:endParaRPr lang="en-TH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Jan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การพัฒนาเครื่องมือ</a:t>
                      </a:r>
                      <a:r>
                        <a:rPr lang="en-US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</a:t>
                      </a:r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(</a:t>
                      </a:r>
                      <a:r>
                        <a:rPr lang="en-US" sz="1800" b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Affec</a:t>
                      </a:r>
                      <a:r>
                        <a:rPr lang="en-US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)</a:t>
                      </a:r>
                      <a:endParaRPr lang="en-TH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Feb</a:t>
                      </a:r>
                      <a:endParaRPr lang="th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การหาคุณภาพ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5973763"/>
                  </a:ext>
                </a:extLst>
              </a:tr>
              <a:tr h="10060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Feb</a:t>
                      </a:r>
                      <a:endParaRPr lang="th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การประเมินระดับชาติ</a:t>
                      </a:r>
                      <a:endParaRPr lang="en-TH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Feb</a:t>
                      </a:r>
                      <a:endParaRPr lang="th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การประเมินนานาชาติ</a:t>
                      </a:r>
                      <a:endParaRPr lang="en-TH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Feb</a:t>
                      </a:r>
                      <a:endParaRPr lang="th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การประเมินสมรรถนะ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3</a:t>
                      </a:r>
                      <a:r>
                        <a:rPr lang="en-TH" sz="2800" b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Mar</a:t>
                      </a:r>
                      <a:endParaRPr lang="th-TH" sz="2800" b="0" dirty="0">
                        <a:solidFill>
                          <a:srgbClr val="FF0000"/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2800" b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วัดหยุด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0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Mar</a:t>
                      </a:r>
                      <a:endParaRPr lang="th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การประเมินสมรรถนะ</a:t>
                      </a:r>
                    </a:p>
                    <a:p>
                      <a:pPr algn="ctr"/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นำเสนอ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11098240"/>
                  </a:ext>
                </a:extLst>
              </a:tr>
              <a:tr h="1006052">
                <a:tc>
                  <a:txBody>
                    <a:bodyPr/>
                    <a:lstStyle/>
                    <a:p>
                      <a:pPr algn="ctr"/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1</a:t>
                      </a:r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7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Mar</a:t>
                      </a:r>
                      <a:endParaRPr lang="th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  <a:p>
                      <a:pPr algn="ctr"/>
                      <a:r>
                        <a:rPr lang="th-TH" sz="1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สรุป</a:t>
                      </a:r>
                      <a:endParaRPr lang="en-TH" sz="1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4</a:t>
                      </a:r>
                      <a:r>
                        <a:rPr lang="en-TH" sz="2800" b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 Mar</a:t>
                      </a:r>
                    </a:p>
                    <a:p>
                      <a:pPr algn="ctr"/>
                      <a:r>
                        <a:rPr lang="en-TH" sz="2800" b="0" dirty="0">
                          <a:solidFill>
                            <a:srgbClr val="FF0000"/>
                          </a:solidFill>
                          <a:latin typeface="TH Sarabun New" panose="020B0500040200020003" pitchFamily="34" charset="-34"/>
                          <a:cs typeface="TH Sarabun New" panose="020B0500040200020003" pitchFamily="34" charset="-34"/>
                        </a:rPr>
                        <a:t>Final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en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TH" sz="28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H Sarabun New" panose="020B0500040200020003" pitchFamily="34" charset="-34"/>
                        <a:cs typeface="TH Sarabun New" panose="020B05000402000200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6403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21BCF67-F753-7EB6-9AF9-F26D301BACDC}"/>
              </a:ext>
            </a:extLst>
          </p:cNvPr>
          <p:cNvSpPr txBox="1"/>
          <p:nvPr/>
        </p:nvSpPr>
        <p:spPr>
          <a:xfrm>
            <a:off x="4350542" y="1439045"/>
            <a:ext cx="34909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schedule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D01B0C-55F8-9C5D-506E-EE65026389BC}"/>
              </a:ext>
            </a:extLst>
          </p:cNvPr>
          <p:cNvSpPr txBox="1"/>
          <p:nvPr/>
        </p:nvSpPr>
        <p:spPr>
          <a:xfrm>
            <a:off x="5370786" y="5359148"/>
            <a:ext cx="4499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solidFill>
                  <a:srgbClr val="DD462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หมายเหตุ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นักศึกษาขาดเรียนได้ไม่เกิน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ครั้ง (ยกเว้นกรณีพิเศษ)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นักเรียนเข้าห้องเรียนช้าเกิน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นาที ถือว่าขาดเรียน</a:t>
            </a:r>
          </a:p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. นักเรียนที่ขาดเรียนเกิน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ครั้ง ไม่มีสิทธิ์สอบปลายภาค</a:t>
            </a:r>
            <a:endParaRPr lang="en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54082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6417F6-DAE8-4CFD-AC57-A6E449459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736" y="1992630"/>
            <a:ext cx="9534525" cy="26098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765194D-B2F1-0938-F45F-50A973F7569B}"/>
              </a:ext>
            </a:extLst>
          </p:cNvPr>
          <p:cNvSpPr txBox="1">
            <a:spLocks/>
          </p:cNvSpPr>
          <p:nvPr/>
        </p:nvSpPr>
        <p:spPr>
          <a:xfrm>
            <a:off x="1066799" y="541629"/>
            <a:ext cx="10058400" cy="81420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40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40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88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0E8CBAD-8F24-46C6-A224-F6FB407E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541629"/>
            <a:ext cx="10058400" cy="81420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BAC10F-E492-BD67-4BA9-23AC811E3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334" y="2013336"/>
            <a:ext cx="9345329" cy="356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44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87B0BD0-D57E-4410-AE6C-0FE0414D61CA}"/>
              </a:ext>
            </a:extLst>
          </p:cNvPr>
          <p:cNvGraphicFramePr>
            <a:graphicFrameLocks noGrp="1"/>
          </p:cNvGraphicFramePr>
          <p:nvPr/>
        </p:nvGraphicFramePr>
        <p:xfrm>
          <a:off x="490539" y="1285875"/>
          <a:ext cx="11210922" cy="37840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5658">
                  <a:extLst>
                    <a:ext uri="{9D8B030D-6E8A-4147-A177-3AD203B41FA5}">
                      <a16:colId xmlns:a16="http://schemas.microsoft.com/office/drawing/2014/main" val="3487249831"/>
                    </a:ext>
                  </a:extLst>
                </a:gridCol>
                <a:gridCol w="1245658">
                  <a:extLst>
                    <a:ext uri="{9D8B030D-6E8A-4147-A177-3AD203B41FA5}">
                      <a16:colId xmlns:a16="http://schemas.microsoft.com/office/drawing/2014/main" val="2535208503"/>
                    </a:ext>
                  </a:extLst>
                </a:gridCol>
                <a:gridCol w="1245658">
                  <a:extLst>
                    <a:ext uri="{9D8B030D-6E8A-4147-A177-3AD203B41FA5}">
                      <a16:colId xmlns:a16="http://schemas.microsoft.com/office/drawing/2014/main" val="2587189836"/>
                    </a:ext>
                  </a:extLst>
                </a:gridCol>
                <a:gridCol w="1245658">
                  <a:extLst>
                    <a:ext uri="{9D8B030D-6E8A-4147-A177-3AD203B41FA5}">
                      <a16:colId xmlns:a16="http://schemas.microsoft.com/office/drawing/2014/main" val="2794769949"/>
                    </a:ext>
                  </a:extLst>
                </a:gridCol>
                <a:gridCol w="1245658">
                  <a:extLst>
                    <a:ext uri="{9D8B030D-6E8A-4147-A177-3AD203B41FA5}">
                      <a16:colId xmlns:a16="http://schemas.microsoft.com/office/drawing/2014/main" val="3679880338"/>
                    </a:ext>
                  </a:extLst>
                </a:gridCol>
                <a:gridCol w="1245658">
                  <a:extLst>
                    <a:ext uri="{9D8B030D-6E8A-4147-A177-3AD203B41FA5}">
                      <a16:colId xmlns:a16="http://schemas.microsoft.com/office/drawing/2014/main" val="322535990"/>
                    </a:ext>
                  </a:extLst>
                </a:gridCol>
                <a:gridCol w="1245658">
                  <a:extLst>
                    <a:ext uri="{9D8B030D-6E8A-4147-A177-3AD203B41FA5}">
                      <a16:colId xmlns:a16="http://schemas.microsoft.com/office/drawing/2014/main" val="438820717"/>
                    </a:ext>
                  </a:extLst>
                </a:gridCol>
                <a:gridCol w="1245658">
                  <a:extLst>
                    <a:ext uri="{9D8B030D-6E8A-4147-A177-3AD203B41FA5}">
                      <a16:colId xmlns:a16="http://schemas.microsoft.com/office/drawing/2014/main" val="1571800005"/>
                    </a:ext>
                  </a:extLst>
                </a:gridCol>
                <a:gridCol w="1245658">
                  <a:extLst>
                    <a:ext uri="{9D8B030D-6E8A-4147-A177-3AD203B41FA5}">
                      <a16:colId xmlns:a16="http://schemas.microsoft.com/office/drawing/2014/main" val="258179523"/>
                    </a:ext>
                  </a:extLst>
                </a:gridCol>
              </a:tblGrid>
              <a:tr h="966648"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ข้อสอบ</a:t>
                      </a:r>
                      <a:br>
                        <a:rPr lang="th-TH" sz="2400" dirty="0"/>
                      </a:br>
                      <a:r>
                        <a:rPr lang="th-TH" sz="2400" dirty="0"/>
                        <a:t>ข้อที่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คะแนนความเห็นผู้เชี่ยวชาญ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h-TH" sz="240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>
                        <a:cs typeface="+mj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2400">
                        <a:cs typeface="+mj-cs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รวม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ค่า  </a:t>
                      </a:r>
                      <a:r>
                        <a:rPr lang="en-US" sz="2400" dirty="0"/>
                        <a:t>IOC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สรุปผล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9893493"/>
                  </a:ext>
                </a:extLst>
              </a:tr>
              <a:tr h="563485">
                <a:tc vMerge="1">
                  <a:txBody>
                    <a:bodyPr/>
                    <a:lstStyle/>
                    <a:p>
                      <a:pPr algn="ctr"/>
                      <a:endParaRPr lang="th-TH" sz="2400"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คนที่ 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คนที่  2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คนที่ 3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 คนที่ 4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คนที่ 5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dirty="0">
                        <a:cs typeface="+mj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>
                        <a:cs typeface="+mj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>
                        <a:cs typeface="+mj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711486"/>
                  </a:ext>
                </a:extLst>
              </a:tr>
              <a:tr h="56348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+1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+1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+1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+1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+1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5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cs typeface="+mj-cs"/>
                        </a:rPr>
                        <a:t>ใช้ได้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3310923"/>
                  </a:ext>
                </a:extLst>
              </a:tr>
              <a:tr h="56348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2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0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+1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+1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0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+1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3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0.6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cs typeface="+mj-cs"/>
                        </a:rPr>
                        <a:t>ใช้ได้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4008136"/>
                  </a:ext>
                </a:extLst>
              </a:tr>
              <a:tr h="56348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3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+1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0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-1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0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0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0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cs typeface="+mj-cs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cs typeface="+mj-cs"/>
                        </a:rPr>
                        <a:t>ปรับปรุง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5636111"/>
                  </a:ext>
                </a:extLst>
              </a:tr>
              <a:tr h="563485"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4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+1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+1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-1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+1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/>
                        <a:t>+1</a:t>
                      </a:r>
                      <a:endParaRPr lang="th-TH" sz="2400" dirty="0">
                        <a:cs typeface="+mj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cs typeface="+mj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cs typeface="+mj-cs"/>
                        </a:rPr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>
                          <a:cs typeface="+mj-cs"/>
                        </a:rPr>
                        <a:t>ใช้ได้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00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1002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6090-045B-45C6-8520-C9C8B11FB86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/>
              <a:t>คุณลักษณะของเครื่องมือวัดและประเมินผลที่ดี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1193C-06E9-413C-B63A-74780428B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350770"/>
            <a:ext cx="10611853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ความเชื่อมั่น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(reliability)</a:t>
            </a:r>
            <a:endParaRPr lang="th-TH" sz="32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ความเป็นปรนัย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(objectivity)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ความยากง่าย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(difficulty)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อำนาจจำแนก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(discrimination)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ความมีประสิทธิภาพ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(efficiency)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ความยุติธรรม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(fair)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คำถามลึก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(searching)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คำถามยั่วยุ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(exemplary)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จำเพาะเจาะจง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(definite)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0823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B6BD-9932-45A7-9D97-1EEE6678A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835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ความเชื่อมั่น </a:t>
            </a:r>
            <a:r>
              <a:rPr lang="en-US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(reliability)</a:t>
            </a:r>
            <a:endParaRPr lang="th-TH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F7FD9-721E-4A8B-BCDB-BEA62F44B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08527"/>
          </a:xfrm>
        </p:spPr>
        <p:txBody>
          <a:bodyPr>
            <a:no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ความคงที่ของคะแนนที่วัดได้แต่ละครั้ง วิธีการหาค่าความ เชื่อมั่นของแบบทดสอบ</a:t>
            </a:r>
            <a:b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ทำได้หลายวิธี</a:t>
            </a:r>
          </a:p>
          <a:p>
            <a:pPr lvl="1"/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วิธีสอบซ้ำ</a:t>
            </a:r>
          </a:p>
          <a:p>
            <a:pPr lvl="1"/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วิธีทดสอบคู่ขนาน</a:t>
            </a:r>
          </a:p>
          <a:p>
            <a:pPr lvl="1"/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วิธีหาความสอดคล้องภายใน</a:t>
            </a:r>
          </a:p>
          <a:p>
            <a:pPr lvl="2"/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วิธีแบ่งครึ่งแบบทดสอบ</a:t>
            </a:r>
          </a:p>
          <a:p>
            <a:pPr lvl="2"/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วิธีหาจากสูตรคูเดอร์และริชาร์สัน</a:t>
            </a:r>
          </a:p>
          <a:p>
            <a:pPr lvl="2"/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วิธีหาจากสูตรสัมประสิทธิ์แอลฟา</a:t>
            </a:r>
          </a:p>
        </p:txBody>
      </p:sp>
    </p:spTree>
    <p:extLst>
      <p:ext uri="{BB962C8B-B14F-4D97-AF65-F5344CB8AC3E}">
        <p14:creationId xmlns:p14="http://schemas.microsoft.com/office/powerpoint/2010/main" val="20096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ADD948-52D6-4BDE-BF4B-A9275D45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lvl="1" algn="ctr"/>
            <a:r>
              <a:rPr lang="th-TH" sz="40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วิธีสอบซ้ำ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26D0E4-7A0B-462E-B5AA-6CC890289CF6}"/>
              </a:ext>
            </a:extLst>
          </p:cNvPr>
          <p:cNvSpPr txBox="1"/>
          <p:nvPr/>
        </p:nvSpPr>
        <p:spPr>
          <a:xfrm>
            <a:off x="466725" y="2328386"/>
            <a:ext cx="112776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b="0" i="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เป็นการนำข้อสอบชุดเดียวกันไปสอบเด็กกลุ่มเดียวกัน  2  ครั้งในเวลาห่างกันพอสมควร  แล้วนำคะแนนทั้ง 2 ชุด นั้นมาหาความสัมพันธ์กัน  ค่าที่ได้คือ</a:t>
            </a:r>
            <a:b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b="0" i="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ค่าความเชื่อมั่นของข้อสอบ วิธีการเช่นนี้เรียกว่า  </a:t>
            </a:r>
            <a:br>
              <a:rPr lang="th-TH" sz="4000" b="0" i="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b="0" i="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“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Measure of Stability”</a:t>
            </a:r>
            <a:endParaRPr lang="th-TH" sz="4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18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9063A-4705-4758-B829-B6E4339FBB1F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40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วิธีทดสอบคู่ขนาน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04F5EA-A5E3-4A83-B7BE-5D06A0133B23}"/>
              </a:ext>
            </a:extLst>
          </p:cNvPr>
          <p:cNvSpPr txBox="1"/>
          <p:nvPr/>
        </p:nvSpPr>
        <p:spPr>
          <a:xfrm>
            <a:off x="1066800" y="2595860"/>
            <a:ext cx="100583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การหาความเชื่อมั่นโดยใช้วิธีแบบทดสอบคู่ขนาน เป็นการหาความสัมพันธ์ของคะแนนจากการนำแบบทดสอบ 2 ฉบับที่เทียบเท่ากันไปสอบกับบุคคลกลุ่มเดียวกัน วิธีการนี้มีจุดอ่อนที่ความเป็นคู่ขนานกันของ แบบทดสอบ 2 ฉบับซึ่งสร้างได้ยาก</a:t>
            </a:r>
          </a:p>
        </p:txBody>
      </p:sp>
    </p:spTree>
    <p:extLst>
      <p:ext uri="{BB962C8B-B14F-4D97-AF65-F5344CB8AC3E}">
        <p14:creationId xmlns:p14="http://schemas.microsoft.com/office/powerpoint/2010/main" val="369064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0DA174-D039-4858-AAF4-7803EDCB2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76312"/>
            <a:ext cx="80772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FE76C0-6C0A-4D8B-8628-F55B06B3C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62" y="661987"/>
            <a:ext cx="84486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3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4B6BD-9932-45A7-9D97-1EEE6678AEAA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4000" dirty="0">
                <a:solidFill>
                  <a:srgbClr val="7030A0"/>
                </a:solidFill>
                <a:cs typeface="+mj-cs"/>
              </a:rPr>
              <a:t>ความเชื่อมั่น </a:t>
            </a:r>
            <a:r>
              <a:rPr lang="en-US" sz="4000" dirty="0">
                <a:solidFill>
                  <a:srgbClr val="7030A0"/>
                </a:solidFill>
                <a:cs typeface="+mj-cs"/>
              </a:rPr>
              <a:t>(reliability)</a:t>
            </a:r>
            <a:endParaRPr lang="th-TH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79DEBA-BB78-FD9A-9F8A-016B9A8C6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08527"/>
          </a:xfrm>
        </p:spPr>
        <p:txBody>
          <a:bodyPr>
            <a:noAutofit/>
          </a:bodyPr>
          <a:lstStyle/>
          <a:p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ความคงที่ของคะแนนที่วัดได้แต่ละครั้ง วิธีการหาค่าความ เชื่อมั่นของแบบทดสอบ</a:t>
            </a:r>
            <a:b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ทำได้หลายวิธี</a:t>
            </a:r>
          </a:p>
          <a:p>
            <a:pPr lvl="1"/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วิธีสอบซ้ำ</a:t>
            </a:r>
          </a:p>
          <a:p>
            <a:pPr lvl="1"/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วิธีทดสอบคู่ขนาน</a:t>
            </a:r>
          </a:p>
          <a:p>
            <a:pPr lvl="1"/>
            <a:r>
              <a:rPr lang="th-TH" sz="32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วิธีหาความสอดคล้องภายใน</a:t>
            </a:r>
          </a:p>
          <a:p>
            <a:pPr lvl="2"/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วิธีแบ่งครึ่งแบบทดสอบ</a:t>
            </a:r>
          </a:p>
          <a:p>
            <a:pPr lvl="2"/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วิธีหาจากสูตรคูเดอร์และริชาร์สัน</a:t>
            </a:r>
          </a:p>
          <a:p>
            <a:pPr lvl="2"/>
            <a:r>
              <a:rPr lang="th-TH" sz="32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วิธีหาจากสูตรสัมประสิทธิ์แอลฟา</a:t>
            </a:r>
          </a:p>
        </p:txBody>
      </p:sp>
    </p:spTree>
    <p:extLst>
      <p:ext uri="{BB962C8B-B14F-4D97-AF65-F5344CB8AC3E}">
        <p14:creationId xmlns:p14="http://schemas.microsoft.com/office/powerpoint/2010/main" val="33927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0AD6381-8AE5-2324-4CBE-DBA539218223}"/>
              </a:ext>
            </a:extLst>
          </p:cNvPr>
          <p:cNvSpPr/>
          <p:nvPr/>
        </p:nvSpPr>
        <p:spPr>
          <a:xfrm>
            <a:off x="323849" y="331470"/>
            <a:ext cx="11544300" cy="7886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MAI2303 </a:t>
            </a:r>
            <a:r>
              <a:rPr lang="th-TH" sz="36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		การวัดและการประเมินผลการเรียนรู้คณิตศาสตร์		3(2-2-5)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2709E-14F7-585B-A831-7EF9A74A6B2D}"/>
              </a:ext>
            </a:extLst>
          </p:cNvPr>
          <p:cNvSpPr txBox="1"/>
          <p:nvPr/>
        </p:nvSpPr>
        <p:spPr>
          <a:xfrm>
            <a:off x="940673" y="1971308"/>
            <a:ext cx="110379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ภาระงาน</a:t>
            </a:r>
            <a:r>
              <a:rPr lang="en-US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(งานกลุ่ม</a:t>
            </a:r>
            <a:r>
              <a:rPr lang="en-US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4 – 5 </a:t>
            </a:r>
            <a:r>
              <a:rPr lang="th-TH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คน จำนวน </a:t>
            </a:r>
            <a:r>
              <a:rPr lang="en-US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 </a:t>
            </a:r>
            <a:r>
              <a:rPr lang="th-TH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ชิ้น)			</a:t>
            </a:r>
            <a:r>
              <a:rPr lang="en-US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72 </a:t>
            </a:r>
            <a:r>
              <a:rPr lang="th-TH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</a:t>
            </a:r>
          </a:p>
          <a:p>
            <a:r>
              <a:rPr lang="th-TH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การบ้าน</a:t>
            </a:r>
            <a:r>
              <a:rPr lang="en-US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(งานเดียว </a:t>
            </a:r>
            <a:r>
              <a:rPr lang="en-US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 </a:t>
            </a:r>
            <a:r>
              <a:rPr lang="th-TH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ชิ้น) 					</a:t>
            </a:r>
            <a:r>
              <a:rPr lang="en-US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 </a:t>
            </a:r>
            <a:r>
              <a:rPr lang="th-TH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</a:t>
            </a:r>
          </a:p>
          <a:p>
            <a:r>
              <a:rPr lang="th-TH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สอบปลายภาค							</a:t>
            </a:r>
            <a:r>
              <a:rPr lang="en-US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20 </a:t>
            </a:r>
            <a:r>
              <a:rPr lang="th-TH" sz="3600" dirty="0">
                <a:solidFill>
                  <a:srgbClr val="3B3026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</a:t>
            </a:r>
          </a:p>
          <a:p>
            <a:r>
              <a:rPr lang="th-TH" sz="36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รวม									</a:t>
            </a:r>
            <a:r>
              <a:rPr lang="en-US" sz="36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100 </a:t>
            </a:r>
            <a:r>
              <a:rPr lang="th-TH" sz="36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คะแนน</a:t>
            </a:r>
            <a:endParaRPr lang="en-TH" sz="3600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BEE13B-B3D0-7C69-68DE-35B4F26CBEA8}"/>
              </a:ext>
            </a:extLst>
          </p:cNvPr>
          <p:cNvSpPr txBox="1"/>
          <p:nvPr/>
        </p:nvSpPr>
        <p:spPr>
          <a:xfrm>
            <a:off x="940673" y="5130800"/>
            <a:ext cx="94733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ภาระงาน ออกข้อสอบวัดมโนทัศน์ พร้อมการประเมิน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ชิ้น (เอกสาร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 นำเสนอ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คะแนน)</a:t>
            </a:r>
          </a:p>
          <a:p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ออกแบบวัดทักษะและกระบวนการ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ชิ้น (เอกสาร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 นำเสนอ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คะแนน)</a:t>
            </a:r>
          </a:p>
          <a:p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ออกแบบวัดสมรรถนะ พร้อมการประเมิน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ชิ้น (เอกสาร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 นำเสนอ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คะแนน)</a:t>
            </a:r>
          </a:p>
          <a:p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ออกแบบโครงงาน พร้อมการประเมิน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ชิ้น (เอกสาร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 นำเสนอ </a:t>
            </a:r>
            <a:r>
              <a:rPr lang="en-US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 </a:t>
            </a:r>
            <a:r>
              <a:rPr lang="th-TH" sz="24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คะแนน)</a:t>
            </a:r>
            <a:endParaRPr lang="en-US" sz="24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17904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5653460-1346-46C0-9D91-B8B724F7537B}"/>
              </a:ext>
            </a:extLst>
          </p:cNvPr>
          <p:cNvSpPr txBox="1"/>
          <p:nvPr/>
        </p:nvSpPr>
        <p:spPr>
          <a:xfrm>
            <a:off x="661986" y="2147411"/>
            <a:ext cx="1072991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เป็นการหาความสัมพันธ์ของคะแนนจากการใช้แบบทดสอบฉบับเดียว และสอบเพียงครั้งเดียว  โดยนำผลการสอบมาแบ่งเป็นข้อมูล 2 ชุด อาจแบ่งเป็น</a:t>
            </a:r>
            <a:b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ข้อคู่ - ข้อคี่ แบ่งเป็นครึ่งฉบับแรก ครึ่งฉบับหลัง จากการหาค่าสัมประสิทธิ์สหสัมพันธ์จะได้สัมประสิทธิ์ความเชื่อมั่นของแบบทดสอบครึ่งฉบับ แล้วจึงนำไปปรับขยายเป็นสัมประสิทธิ์สหสัมพันธ์ของแบบทดสอบทั้งฉบับ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312007-3E5E-4D41-AC3A-13484B33C115}"/>
              </a:ext>
            </a:extLst>
          </p:cNvPr>
          <p:cNvSpPr txBox="1"/>
          <p:nvPr/>
        </p:nvSpPr>
        <p:spPr>
          <a:xfrm>
            <a:off x="661986" y="925949"/>
            <a:ext cx="3278462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h-TH" sz="4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วิธีแบ่งครึ่งแบบทดสอบ</a:t>
            </a:r>
          </a:p>
        </p:txBody>
      </p:sp>
    </p:spTree>
    <p:extLst>
      <p:ext uri="{BB962C8B-B14F-4D97-AF65-F5344CB8AC3E}">
        <p14:creationId xmlns:p14="http://schemas.microsoft.com/office/powerpoint/2010/main" val="10991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35E441-4A5A-418F-88CF-DD3C6167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996" y="2337911"/>
            <a:ext cx="7030007" cy="218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3607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C623EB-06EE-452D-852A-CC142A3686D3}"/>
              </a:ext>
            </a:extLst>
          </p:cNvPr>
          <p:cNvSpPr txBox="1"/>
          <p:nvPr/>
        </p:nvSpPr>
        <p:spPr>
          <a:xfrm>
            <a:off x="-245679" y="500478"/>
            <a:ext cx="57626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th-TH" sz="4000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วิธีหาจากสูตรคูเดอร์และริชาร์สัน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07180B-6EEB-45A0-9A86-D4563CF588BF}"/>
              </a:ext>
            </a:extLst>
          </p:cNvPr>
          <p:cNvSpPr txBox="1"/>
          <p:nvPr/>
        </p:nvSpPr>
        <p:spPr>
          <a:xfrm>
            <a:off x="645564" y="1723608"/>
            <a:ext cx="10753725" cy="31700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หาความสัมพันธ์ของคะแนนจากการใช้แบบทดสอบฉบับเดียวและสอบเพียงครั้งเดียวโดยนำผลการสอบมาคำนวณค่าสัมประสิทธิ์ ใช้สูตรของ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คูเดอร์และริชาร์ดสันซึ่งเป็นการหาความเที่ยงของแบบทดสอบที่มีระบบการให้คะแนนแบบ 0,1 (ผิด 0, ถูก 1) สูตรที่ใช้มี2 สูตร คือ 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สูตร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KR - 20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กับสูตร 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KR - 21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565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F29C18-7504-488A-87F3-76307D586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56" y="1034819"/>
            <a:ext cx="6948487" cy="50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47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394E6F-F448-47C7-A19E-3D2768819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06" y="1455974"/>
            <a:ext cx="8053387" cy="39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004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8669CD-3C3F-4640-B619-6B9133BEB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323850"/>
            <a:ext cx="6000750" cy="4591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39197-E31C-4962-9B73-C9FCFE3A4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755" y="2454910"/>
            <a:ext cx="48958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5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33E74C-E62E-4405-8F50-DEF32ECD1C96}"/>
              </a:ext>
            </a:extLst>
          </p:cNvPr>
          <p:cNvSpPr txBox="1"/>
          <p:nvPr/>
        </p:nvSpPr>
        <p:spPr>
          <a:xfrm>
            <a:off x="-545838" y="504309"/>
            <a:ext cx="56479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/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วิธีหาจากสูตรสัมประสิทธิ์แอลฟา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9C458-8D6E-4F58-B541-108F6434E314}"/>
              </a:ext>
            </a:extLst>
          </p:cNvPr>
          <p:cNvSpPr txBox="1"/>
          <p:nvPr/>
        </p:nvSpPr>
        <p:spPr>
          <a:xfrm>
            <a:off x="583405" y="1466195"/>
            <a:ext cx="10798969" cy="24314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80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วิธีหาจากสูตรสัมประสิทธิ์แอลฟา การหาค่าความเที่ยงโดยใช้สูตรของครอนบัค (</a:t>
            </a:r>
            <a:r>
              <a:rPr lang="en-US" sz="3800">
                <a:latin typeface="TH SarabunPSK" panose="020B0500040200020003" pitchFamily="34" charset="-34"/>
                <a:cs typeface="TH SarabunPSK" panose="020B0500040200020003" pitchFamily="34" charset="-34"/>
              </a:rPr>
              <a:t>Cronbach) </a:t>
            </a:r>
            <a:r>
              <a:rPr lang="th-TH" sz="3800">
                <a:latin typeface="TH SarabunPSK" panose="020B0500040200020003" pitchFamily="34" charset="-34"/>
                <a:cs typeface="TH SarabunPSK" panose="020B0500040200020003" pitchFamily="34" charset="-34"/>
              </a:rPr>
              <a:t>นี้ปรับมาจากสูตร </a:t>
            </a:r>
            <a:r>
              <a:rPr lang="en-US" sz="3800">
                <a:latin typeface="TH SarabunPSK" panose="020B0500040200020003" pitchFamily="34" charset="-34"/>
                <a:cs typeface="TH SarabunPSK" panose="020B0500040200020003" pitchFamily="34" charset="-34"/>
              </a:rPr>
              <a:t>KR – 20 </a:t>
            </a:r>
            <a:r>
              <a:rPr lang="th-TH" sz="380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หาความเที่ยงของเครื่องมือวัดที่ให้คะแนนแตกต่างกันไปในแต่ละข้อได้โดยไม่จำเป็นต้องเป็นระบบการให้ คะแนน แบบ 1 กับ 0 </a:t>
            </a:r>
            <a:endParaRPr lang="th-TH" sz="3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6450D6-FDD2-4BB1-BD5A-6FDB6EB1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024" y="4027955"/>
            <a:ext cx="5086350" cy="247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93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de Book_Parichart Journal_No4.indd">
            <a:extLst>
              <a:ext uri="{FF2B5EF4-FFF2-40B4-BE49-F238E27FC236}">
                <a16:creationId xmlns:a16="http://schemas.microsoft.com/office/drawing/2014/main" id="{BE5CB72B-3364-46BC-8D80-2DF66DFE0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68901"/>
            <a:ext cx="6545263" cy="252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36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6090-045B-45C6-8520-C9C8B11FB86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คุณลักษณะของเครื่องมือวัดและประเมินผลที่ดี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1193C-06E9-413C-B63A-74780428B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350770"/>
            <a:ext cx="10611853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ความเชื่อมั่น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(reliability)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ความเป็นปรนัย </a:t>
            </a:r>
            <a:r>
              <a:rPr lang="en-US" sz="32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(objectivity)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ความยากง่าย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(difficulty)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อำนาจจำแนก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(discrimination)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ความมีประสิทธิภาพ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(efficiency)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ความยุติธรรม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(fair)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คำถามลึก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(searching)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คำถามยั่วยุ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(exemplary)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จำเพาะเจาะจง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(definite)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4773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9517A81-1E77-40F6-8B9A-185C8D2EC915}"/>
              </a:ext>
            </a:extLst>
          </p:cNvPr>
          <p:cNvSpPr txBox="1"/>
          <p:nvPr/>
        </p:nvSpPr>
        <p:spPr>
          <a:xfrm>
            <a:off x="3448050" y="862697"/>
            <a:ext cx="52959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ความเป็นปรนัย </a:t>
            </a:r>
            <a:r>
              <a:rPr lang="en-US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(objectivity)</a:t>
            </a:r>
            <a:endParaRPr lang="th-TH" sz="40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D69FC6-DB7F-43ED-A841-4438C506513C}"/>
              </a:ext>
            </a:extLst>
          </p:cNvPr>
          <p:cNvSpPr txBox="1"/>
          <p:nvPr/>
        </p:nvSpPr>
        <p:spPr>
          <a:xfrm>
            <a:off x="800100" y="2471261"/>
            <a:ext cx="6096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4000" dirty="0">
                <a:solidFill>
                  <a:srgbClr val="3488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ชัดแจ้งในความหมายของคำถาม</a:t>
            </a:r>
          </a:p>
          <a:p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4000" dirty="0">
                <a:solidFill>
                  <a:srgbClr val="F03F2B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ตรวจให้คะแนนได้ตรงกัน </a:t>
            </a:r>
          </a:p>
          <a:p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40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แปลความหมายของคะแนนได้ตรงกัน</a:t>
            </a:r>
          </a:p>
        </p:txBody>
      </p:sp>
    </p:spTree>
    <p:extLst>
      <p:ext uri="{BB962C8B-B14F-4D97-AF65-F5344CB8AC3E}">
        <p14:creationId xmlns:p14="http://schemas.microsoft.com/office/powerpoint/2010/main" val="342986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sign&#10;&#10;Description automatically generated">
            <a:extLst>
              <a:ext uri="{FF2B5EF4-FFF2-40B4-BE49-F238E27FC236}">
                <a16:creationId xmlns:a16="http://schemas.microsoft.com/office/drawing/2014/main" id="{A784D0F7-B166-6C0B-C015-619ABB42E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9" y="224790"/>
            <a:ext cx="2337064" cy="3204210"/>
          </a:xfrm>
          <a:prstGeom prst="rect">
            <a:avLst/>
          </a:prstGeom>
        </p:spPr>
      </p:pic>
      <p:pic>
        <p:nvPicPr>
          <p:cNvPr id="7" name="Picture 6" descr="A screen shot of a cell phone&#10;&#10;Description automatically generated">
            <a:extLst>
              <a:ext uri="{FF2B5EF4-FFF2-40B4-BE49-F238E27FC236}">
                <a16:creationId xmlns:a16="http://schemas.microsoft.com/office/drawing/2014/main" id="{7FFC2FEC-64F9-F5D4-85AC-BA34DE2BC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98" y="1826895"/>
            <a:ext cx="2294764" cy="3204210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00E64F4-58AE-9E2D-3672-25E4C98A1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037" y="1826895"/>
            <a:ext cx="2284190" cy="3204210"/>
          </a:xfrm>
          <a:prstGeom prst="rect">
            <a:avLst/>
          </a:prstGeom>
        </p:spPr>
      </p:pic>
      <p:pic>
        <p:nvPicPr>
          <p:cNvPr id="11" name="Picture 10" descr="A book cover with a colorful square&#10;&#10;Description automatically generated">
            <a:extLst>
              <a:ext uri="{FF2B5EF4-FFF2-40B4-BE49-F238E27FC236}">
                <a16:creationId xmlns:a16="http://schemas.microsoft.com/office/drawing/2014/main" id="{1336160D-D60C-D135-1B21-01C8D8D64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702" y="224790"/>
            <a:ext cx="2263039" cy="320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47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6090-045B-45C6-8520-C9C8B11FB86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คุณลักษณะของเครื่องมือวัดและประเมินผลที่ดี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1193C-06E9-413C-B63A-74780428B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350770"/>
            <a:ext cx="10611853" cy="3849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ความเชื่อมั่น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(reliability)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ความเป็นปรนัย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(objectivity)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ความยากง่าย</a:t>
            </a:r>
            <a:r>
              <a:rPr lang="en-US" sz="3200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(difficulty)</a:t>
            </a:r>
            <a:endParaRPr lang="th-TH" sz="3200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อำนาจจำแนก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(discrimination)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ความมีประสิทธิภาพ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(efficiency)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ความยุติธรรม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(fair)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คำถามลึก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(searching)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คำถามยั่วยุ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(exemplary)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จำเพาะเจาะจง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(definite)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06260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D78BB-CCA9-48E8-8839-5D4A1563C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สัดส่วนของจำนวนผู้ที่ตอบข้อสอบได้ถูกต้องต่อจำนวนผู้ที่ตอบข้อสอบ ทั้งหมด หรือหมายถึงจำนวนร้อยละของผู้ตอบข้อสอบนั้น ๆ ถูก เช่น ค่า </a:t>
            </a:r>
            <a:r>
              <a:rPr lang="en-US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 = 0.30 </a:t>
            </a: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แสดงว่า จำนวน ผู้ตอบ 100 คน มีผู้ที่ตอบข้อนั้น ๆ ถูก 30 คน ค่าความยากง่ายจะมีค่าระหว่าง 0 ถึง 1.00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2B886-F849-4CBD-9746-0308CEF4EDEC}"/>
              </a:ext>
            </a:extLst>
          </p:cNvPr>
          <p:cNvSpPr txBox="1"/>
          <p:nvPr/>
        </p:nvSpPr>
        <p:spPr>
          <a:xfrm>
            <a:off x="3664744" y="681037"/>
            <a:ext cx="48625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th-TH" sz="4000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ความยากง่าย</a:t>
            </a:r>
            <a:r>
              <a:rPr lang="en-US" sz="4000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(difficulty)</a:t>
            </a:r>
            <a:endParaRPr lang="th-TH" sz="4000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454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B2272523-8A2A-9F7D-ECC4-522D9BBC4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555" y="915543"/>
            <a:ext cx="9620890" cy="5026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405265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E91546-FE50-4D39-85F1-687BFBB3F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69" y="1539220"/>
            <a:ext cx="6037262" cy="377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9FD421-CBF4-42B0-9544-6741468B6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712" y="2007394"/>
            <a:ext cx="8824575" cy="28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49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0C08C-546C-98A3-D2F3-F47146F2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628AFA8-E1C1-FCC6-8A31-200C8C843D2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คุณลักษณะของเครื่องมือวัดและประเมินผลที่ดี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24EA2F7-358A-0B6B-DDFF-F73B74337795}"/>
              </a:ext>
            </a:extLst>
          </p:cNvPr>
          <p:cNvSpPr txBox="1">
            <a:spLocks/>
          </p:cNvSpPr>
          <p:nvPr/>
        </p:nvSpPr>
        <p:spPr>
          <a:xfrm>
            <a:off x="1066799" y="2350770"/>
            <a:ext cx="10611853" cy="3849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ความเชื่อมั่น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(reliability)</a:t>
            </a:r>
            <a:endParaRPr lang="th-TH" sz="320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ความเป็นปรนัย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(objectivity)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ความยากง่าย</a:t>
            </a:r>
            <a:r>
              <a:rPr lang="en-US" sz="320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(difficulty)</a:t>
            </a:r>
            <a:endParaRPr lang="th-TH" sz="320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อำนาจจำแนก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(discrimination) 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ความมีประสิทธิภาพ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(efficiency)</a:t>
            </a:r>
            <a:endParaRPr lang="th-TH" sz="320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ความยุติธรรม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(fair) 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คำถามลึก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(searching)</a:t>
            </a:r>
            <a:endParaRPr lang="th-TH" sz="320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คำถามยั่วยุ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(exemplary) 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จำเพาะเจาะจง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(definite)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269695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66036-5B41-4E7E-B869-65E0E1CD74A7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อำนาจจำแนก </a:t>
            </a:r>
            <a:r>
              <a:rPr lang="en-US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(discrimination)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43854-FA4C-4106-A98A-9A637F4FF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23465"/>
            <a:ext cx="10515600" cy="3579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ความสามารถของข้อสอบในการจำแนกหรือแยกให้เห็นความแตกต่างระหว่างผู้สอบที่มีผลสัมฤทธิ์ต่างกัน เพื่อที่จะใช้พยากรณ์หรือบ่งชี้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ความแตกต่างที่เห็นชัดในด้านความสามารถ เช่น จำแนกคนเก่งกับคนอ่อนจากกันได้ โดยถือว่าคนเก่งควรทำข้อสอบข้อนั้นได้ ส่วนผู้ที่อ่อนไม่ควรทำข้อสอบข้อนั้นได้ อำนาจจำแนกของข้อสอบ จะมีค่าตั้งแต่ </a:t>
            </a:r>
            <a:b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- 1 ถึง + 1 ค่าอำนาจจำแนกที่ดี ควรมีค่าตั้งแต่ 0.20 ขึ้นไป</a:t>
            </a:r>
          </a:p>
        </p:txBody>
      </p:sp>
    </p:spTree>
    <p:extLst>
      <p:ext uri="{BB962C8B-B14F-4D97-AF65-F5344CB8AC3E}">
        <p14:creationId xmlns:p14="http://schemas.microsoft.com/office/powerpoint/2010/main" val="178166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C38A12-2193-43D4-A076-9A3443A55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81" y="1771914"/>
            <a:ext cx="5557837" cy="331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316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48AC31-AEC0-4429-A70B-0B75DF809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631" y="1428750"/>
            <a:ext cx="8058737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960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791CE1-CB28-4656-BA16-BFC334F4E99A}"/>
              </a:ext>
            </a:extLst>
          </p:cNvPr>
          <p:cNvSpPr txBox="1"/>
          <p:nvPr/>
        </p:nvSpPr>
        <p:spPr>
          <a:xfrm>
            <a:off x="552451" y="1675537"/>
            <a:ext cx="109823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ตรวจให้คะแนนข้อสอบ แล้วเรียงกระดาษคำตอบจากคะแนนมากไปหาน้อย</a:t>
            </a:r>
          </a:p>
          <a:p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แบ่งกระดาษคำตอบออกเป็น 2 กลุ่ม กลุ่มแรกเรียกว่า กลุ่มสูง(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PH)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โดยนับจากคะแนนสูงลงมา ประมาณ 27% ของกระดาษคำตอบทั้งหมด และกลุ่มหลังเรียกว่ากลุ่มต่ำ (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PL)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โดยนับจากคะแนนต่ำขึ้นไปประมาณ 27% ของกระดาษคำตอบทั้งหมด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19E39-9C9A-43FD-8E01-CB184BE6217C}"/>
              </a:ext>
            </a:extLst>
          </p:cNvPr>
          <p:cNvSpPr txBox="1"/>
          <p:nvPr/>
        </p:nvSpPr>
        <p:spPr>
          <a:xfrm>
            <a:off x="552451" y="767626"/>
            <a:ext cx="8372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ขั้นตอนการหาค่าความยากง่ายและอำนาจจำแนก </a:t>
            </a:r>
          </a:p>
        </p:txBody>
      </p:sp>
    </p:spTree>
    <p:extLst>
      <p:ext uri="{BB962C8B-B14F-4D97-AF65-F5344CB8AC3E}">
        <p14:creationId xmlns:p14="http://schemas.microsoft.com/office/powerpoint/2010/main" val="309721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4E54978-C8BD-A30F-FC95-058A82A38DFD}"/>
              </a:ext>
            </a:extLst>
          </p:cNvPr>
          <p:cNvSpPr txBox="1"/>
          <p:nvPr/>
        </p:nvSpPr>
        <p:spPr>
          <a:xfrm>
            <a:off x="4500050" y="2616011"/>
            <a:ext cx="31918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ทบทวนมโนทัศน์</a:t>
            </a:r>
            <a:endParaRPr lang="en-TH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2302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5B069D-9DA4-4535-AA58-17F142593A9B}"/>
              </a:ext>
            </a:extLst>
          </p:cNvPr>
          <p:cNvSpPr txBox="1"/>
          <p:nvPr/>
        </p:nvSpPr>
        <p:spPr>
          <a:xfrm>
            <a:off x="1171574" y="2086660"/>
            <a:ext cx="982027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หาจำนวนคนที่ตอบถูกในแต่ละข้อของกลุ่มสูงและกลุ่มต่ำ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หาค่าความยาก (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P)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และค่าอำนาจจำแนก (</a:t>
            </a:r>
            <a:r>
              <a:rPr lang="en-US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r) </a:t>
            </a:r>
            <a:r>
              <a:rPr lang="th-TH" sz="4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ตามสูตร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F270A7-424D-4972-B6FE-FA13C5A3D5E2}"/>
              </a:ext>
            </a:extLst>
          </p:cNvPr>
          <p:cNvSpPr txBox="1"/>
          <p:nvPr/>
        </p:nvSpPr>
        <p:spPr>
          <a:xfrm>
            <a:off x="1171574" y="796201"/>
            <a:ext cx="83724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ขั้นตอนการหาค่าความยากง่ายและอำนาจจำแนก </a:t>
            </a:r>
          </a:p>
        </p:txBody>
      </p:sp>
    </p:spTree>
    <p:extLst>
      <p:ext uri="{BB962C8B-B14F-4D97-AF65-F5344CB8AC3E}">
        <p14:creationId xmlns:p14="http://schemas.microsoft.com/office/powerpoint/2010/main" val="13654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สมมติฐานทางสถิติ (2) (Statistics Hypothesis)">
            <a:extLst>
              <a:ext uri="{FF2B5EF4-FFF2-40B4-BE49-F238E27FC236}">
                <a16:creationId xmlns:a16="http://schemas.microsoft.com/office/drawing/2014/main" id="{9374D3FF-6168-4FD5-A7F6-D89D19722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68" y="1642187"/>
            <a:ext cx="5681663" cy="35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781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สมมติฐานทางสถิติ (2) (Statistics Hypothesis)">
            <a:extLst>
              <a:ext uri="{FF2B5EF4-FFF2-40B4-BE49-F238E27FC236}">
                <a16:creationId xmlns:a16="http://schemas.microsoft.com/office/drawing/2014/main" id="{1D04D4D4-A511-4620-ADB0-2222C0F42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" y="530321"/>
            <a:ext cx="5115226" cy="35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สมมติฐานทางสถิติ (2) (Statistics Hypothesis)">
            <a:extLst>
              <a:ext uri="{FF2B5EF4-FFF2-40B4-BE49-F238E27FC236}">
                <a16:creationId xmlns:a16="http://schemas.microsoft.com/office/drawing/2014/main" id="{175F7EC0-86D6-453A-B18C-0394EC48E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1" y="2278565"/>
            <a:ext cx="5674360" cy="381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6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31A57A-AEFA-46A5-ACBE-DD2BA73FF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767664"/>
            <a:ext cx="7667625" cy="53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59387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2AFA0-D7A0-FEB1-838F-2EE1E8C6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0DAF81C-391B-8F6F-5F42-202A642F52B4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คุณลักษณะของเครื่องมือวัดและประเมินผลที่ดี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1443695-996D-0B71-01C7-006EAF00994D}"/>
              </a:ext>
            </a:extLst>
          </p:cNvPr>
          <p:cNvSpPr txBox="1">
            <a:spLocks/>
          </p:cNvSpPr>
          <p:nvPr/>
        </p:nvSpPr>
        <p:spPr>
          <a:xfrm>
            <a:off x="1066799" y="2350770"/>
            <a:ext cx="10611853" cy="3849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ความเชื่อมั่น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(reliability)</a:t>
            </a:r>
            <a:endParaRPr lang="th-TH" sz="320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ความเป็นปรนัย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(objectivity)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ความยากง่าย</a:t>
            </a:r>
            <a:r>
              <a:rPr lang="en-US" sz="320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(difficulty)</a:t>
            </a:r>
            <a:endParaRPr lang="th-TH" sz="320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อำนาจจำแนก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(discrimination) 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ความมีประสิทธิภาพ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(efficiency)</a:t>
            </a:r>
            <a:endParaRPr lang="th-TH" sz="320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ความยุติธรรม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(fair) 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คำถามลึก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(searching)</a:t>
            </a:r>
            <a:endParaRPr lang="th-TH" sz="320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คำถามยั่วยุ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(exemplary) 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จำเพาะเจาะจง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(definite)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5599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3E9487-B3DD-4064-9353-E916E023D4AD}"/>
              </a:ext>
            </a:extLst>
          </p:cNvPr>
          <p:cNvSpPr txBox="1"/>
          <p:nvPr/>
        </p:nvSpPr>
        <p:spPr>
          <a:xfrm>
            <a:off x="828674" y="834509"/>
            <a:ext cx="620077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ความมีประสิทธิภาพ</a:t>
            </a:r>
            <a:r>
              <a:rPr lang="en-US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(efficiency)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8B6FC2-9141-4845-BCC2-FA1903A6B33D}"/>
              </a:ext>
            </a:extLst>
          </p:cNvPr>
          <p:cNvSpPr txBox="1"/>
          <p:nvPr/>
        </p:nvSpPr>
        <p:spPr>
          <a:xfrm>
            <a:off x="828674" y="1908513"/>
            <a:ext cx="107537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เครื่องมือที่ทำให้ได้ข้อมูลได้ถูกต้องเชื่อถือได้  โดยลงทุนน้อยที่สุด  ข้อมูลข้อสอบที่มีประสิทธิภาพสามารถให้คะแนนได้เที่ยงตรงและเชื่อถือได้มากที่สุด โดยใช้เวลาแรงงานและเงินน้อยที่สุด  แต่ประโยชน์ที่ได้จากการสอบคุ้มค่า ข้อสอบที่พิมพ์ผิดตกหล่นมาก จำนวนหน้า ไม่ครบ รูปแบบของแบบทดสอบเรียงไม่เป็นระเบียบทำให้ผู้สอบเกิด</a:t>
            </a:r>
            <a:b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ความสับสน มีผลต่อคะแนนที่ ได้จากการทำแบบทดสอบทั้งสิ้น การจัดรูปแบบของข้อสอบปรนัยแบบเลือกตอบเพื่อให้ดูง่าย มีความเป็นระเบียบ เรียบร้อยนิยมพิมพ์แบ่งครึ่งหน้ากระดาษ</a:t>
            </a:r>
          </a:p>
        </p:txBody>
      </p:sp>
    </p:spTree>
    <p:extLst>
      <p:ext uri="{BB962C8B-B14F-4D97-AF65-F5344CB8AC3E}">
        <p14:creationId xmlns:p14="http://schemas.microsoft.com/office/powerpoint/2010/main" val="17830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6D1BA-57F7-8A31-68A4-37FA945D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52790E-02C7-54C4-EA69-8FE11FB8813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คุณลักษณะของเครื่องมือวัดและประเมินผลที่ดี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E0FF967-475E-863B-199E-C7FC01FACB41}"/>
              </a:ext>
            </a:extLst>
          </p:cNvPr>
          <p:cNvSpPr txBox="1">
            <a:spLocks/>
          </p:cNvSpPr>
          <p:nvPr/>
        </p:nvSpPr>
        <p:spPr>
          <a:xfrm>
            <a:off x="838200" y="2216531"/>
            <a:ext cx="10611853" cy="3849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ความเชื่อมั่น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(reliability)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ความเป็นปรนัย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(objectivity)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ความยากง่าย</a:t>
            </a:r>
            <a:r>
              <a:rPr lang="en-US" sz="3200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(difficulty)</a:t>
            </a:r>
            <a:endParaRPr lang="th-TH" sz="3200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อำนาจจำแนก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(discrimination)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ความมีประสิทธิภาพ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(efficiency)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ความยุติธรรม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(fair)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คำถามลึก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(searching)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คำถามยั่วยุ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(exemplary)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จำเพาะเจาะจง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(definite)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06097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3DCB72D-E1DA-4F58-98FF-6AEAF7D0E538}"/>
              </a:ext>
            </a:extLst>
          </p:cNvPr>
          <p:cNvSpPr txBox="1"/>
          <p:nvPr/>
        </p:nvSpPr>
        <p:spPr>
          <a:xfrm>
            <a:off x="676275" y="891659"/>
            <a:ext cx="376237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ความยุติธรรม </a:t>
            </a:r>
            <a:r>
              <a:rPr lang="en-US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(fair)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6E9AB-F802-4173-93A3-5C281AA8C5DD}"/>
              </a:ext>
            </a:extLst>
          </p:cNvPr>
          <p:cNvSpPr txBox="1"/>
          <p:nvPr/>
        </p:nvSpPr>
        <p:spPr>
          <a:xfrm>
            <a:off x="676275" y="2056537"/>
            <a:ext cx="10563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ข้อสอบที่ดีต้องไม่เปิดโอกาสให้เด็กได้เปรียบ เสียเปรียบกัน</a:t>
            </a:r>
          </a:p>
        </p:txBody>
      </p:sp>
    </p:spTree>
    <p:extLst>
      <p:ext uri="{BB962C8B-B14F-4D97-AF65-F5344CB8AC3E}">
        <p14:creationId xmlns:p14="http://schemas.microsoft.com/office/powerpoint/2010/main" val="337887452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F4F3-6B71-FED0-948C-AABB3F283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6356A3-DB87-51B2-BAC4-4B611272CD6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คุณลักษณะของเครื่องมือวัดและประเมินผลที่ดี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0C72F85-92A3-D5B0-EA49-CE39F5B8D2ED}"/>
              </a:ext>
            </a:extLst>
          </p:cNvPr>
          <p:cNvSpPr txBox="1">
            <a:spLocks/>
          </p:cNvSpPr>
          <p:nvPr/>
        </p:nvSpPr>
        <p:spPr>
          <a:xfrm>
            <a:off x="1066799" y="2350770"/>
            <a:ext cx="10611853" cy="3849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ความเชื่อมั่น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(reliability)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ความเป็นปรนัย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(objectivity)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ความยากง่าย</a:t>
            </a:r>
            <a:r>
              <a:rPr lang="en-US" sz="3200" dirty="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(difficulty)</a:t>
            </a:r>
            <a:endParaRPr lang="th-TH" sz="3200" dirty="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อำนาจจำแนก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(discrimination)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ความมีประสิทธิภาพ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(efficiency)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ความยุติธรรม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(fair)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คำถามลึก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(searching)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คำถามยั่วยุ 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(exemplary) 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จำเพาะเจาะจง</a:t>
            </a:r>
            <a:r>
              <a:rPr lang="en-US" sz="32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(definite)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25233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E894B-306C-4EAF-8061-5C589976D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788416"/>
          </a:xfrm>
        </p:spPr>
        <p:txBody>
          <a:bodyPr>
            <a:norm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ข้อสอบที่ถามลึกไม่ถามแต่เพียงความรู้ความจำเท่านั้น แต่จะถามวัดความ เข้าใจ การนำความรู้ที่ได้เรียนไปแล้วมาแก้ปัญหา วิเคราะห์ ตลอดจนสร้างสรรค์สิ่งใหม่ขึ้นมาจนท้ายที่สุดคือการประเมินผล คำถามที่ถามลึกนั้นผู้ตอบต้องคิดค้นก่อนจึงจะสามารถหาคำตอบได้ มิใช่เพียงแต่ระลึกถึงประสบการณ์ ต่าง ๆเพียงตื้นๆ ก็ตอบปัญหาได้ แต่เป็นแบบทดสอบที่วัดความลึกซึ้งทางวิชาการตามแนวดิ่งมากกว่าจะวัดตามแนวกว้าง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F3488-9CE3-4D65-BC8F-E36EF8F8EE05}"/>
              </a:ext>
            </a:extLst>
          </p:cNvPr>
          <p:cNvSpPr txBox="1"/>
          <p:nvPr/>
        </p:nvSpPr>
        <p:spPr>
          <a:xfrm>
            <a:off x="1066800" y="90525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คำถามลึก </a:t>
            </a:r>
            <a:r>
              <a:rPr lang="en-US" sz="40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(searching)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139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FC6C04-FEED-1E74-6C87-6F9E7A80535E}"/>
              </a:ext>
            </a:extLst>
          </p:cNvPr>
          <p:cNvSpPr txBox="1"/>
          <p:nvPr/>
        </p:nvSpPr>
        <p:spPr>
          <a:xfrm>
            <a:off x="4500050" y="2616011"/>
            <a:ext cx="27558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54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ส่วนที่ </a:t>
            </a:r>
            <a:r>
              <a:rPr lang="en-US" sz="54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 </a:t>
            </a:r>
          </a:p>
          <a:p>
            <a:pPr algn="ctr"/>
            <a:r>
              <a:rPr lang="th-TH" sz="5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ความรู้พื้นฐาน</a:t>
            </a:r>
            <a:endParaRPr lang="en-TH" sz="5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65728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8FB9-54F9-A6C1-AFF1-5FA553B1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0EF3BC-9476-2E9B-50D8-A26DEBC8466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คุณลักษณะของเครื่องมือวัดและประเมินผลที่ดี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1477ED-C8EF-6C64-E813-3900749D28B3}"/>
              </a:ext>
            </a:extLst>
          </p:cNvPr>
          <p:cNvSpPr txBox="1">
            <a:spLocks/>
          </p:cNvSpPr>
          <p:nvPr/>
        </p:nvSpPr>
        <p:spPr>
          <a:xfrm>
            <a:off x="1066799" y="2350770"/>
            <a:ext cx="10611853" cy="3849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ความเชื่อมั่น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(reliability)</a:t>
            </a:r>
            <a:endParaRPr lang="th-TH" sz="320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ความเป็นปรนัย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(objectivity)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ความยากง่าย</a:t>
            </a:r>
            <a:r>
              <a:rPr lang="en-US" sz="320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(difficulty)</a:t>
            </a:r>
            <a:endParaRPr lang="th-TH" sz="320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อำนาจจำแนก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(discrimination) 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ความมีประสิทธิภาพ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(efficiency)</a:t>
            </a:r>
            <a:endParaRPr lang="th-TH" sz="320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ความยุติธรรม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(fair) 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คำถามลึก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(searching)</a:t>
            </a:r>
            <a:endParaRPr lang="th-TH" sz="320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คำถามยั่วยุ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(exemplary) 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จำเพาะเจาะจง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(definite)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222309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923A6-3888-46FD-8597-9A3327D7F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26920"/>
            <a:ext cx="10058400" cy="3849624"/>
          </a:xfrm>
        </p:spPr>
        <p:txBody>
          <a:bodyPr>
            <a:normAutofit/>
          </a:bodyPr>
          <a:lstStyle/>
          <a:p>
            <a:pPr algn="ctr"/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คำถามที่มีลักษณะท้าทายให้เด็กอยากคิดอยากทำ  มีลีลา การถามที่น่าสนใจ ไม่ถามวนเวียนซ้ำซากน่าเบื่อหน่าย การใช้รูปภาพประกอบ ก็เป็นวิธีหนึ่งที่ทำให้ข้อสอบน่าสนใจ ข้อสอบที่ยากเกินไปทำให้ผู้สอบหมดกำลังใจที่จะทำ </a:t>
            </a:r>
            <a:b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ส่วนข้อสอบที่ง่ายเกินไปก็ไม่ท้าทายให้อยากทำ  การเรียงลำดับคำถามจาก</a:t>
            </a:r>
            <a:b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ข้อง่ายไปหายากเป็นวิธีหนึ่งที่ทำให้ข้อสอบมีลักษณะท้าทายน่าทำ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FA470-3E04-453B-B44D-6A24103AAA3F}"/>
              </a:ext>
            </a:extLst>
          </p:cNvPr>
          <p:cNvSpPr txBox="1"/>
          <p:nvPr/>
        </p:nvSpPr>
        <p:spPr>
          <a:xfrm>
            <a:off x="1066800" y="720590"/>
            <a:ext cx="4905375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คำถามยั่วยุ </a:t>
            </a:r>
            <a:r>
              <a:rPr lang="en-US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(exemplary) 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84749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0F981-E1F4-30B5-CB45-B5C5AEDBE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37E5FEF-B69C-06C0-8858-396897A3E31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>
                <a:latin typeface="TH SarabunPSK" panose="020B0500040200020003" pitchFamily="34" charset="-34"/>
                <a:cs typeface="TH SarabunPSK" panose="020B0500040200020003" pitchFamily="34" charset="-34"/>
              </a:rPr>
              <a:t>คุณลักษณะของเครื่องมือวัดและประเมินผลที่ดี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F5CBA55-9F99-9E97-45DE-FC75B3B4DD91}"/>
              </a:ext>
            </a:extLst>
          </p:cNvPr>
          <p:cNvSpPr txBox="1">
            <a:spLocks/>
          </p:cNvSpPr>
          <p:nvPr/>
        </p:nvSpPr>
        <p:spPr>
          <a:xfrm>
            <a:off x="1066799" y="2350770"/>
            <a:ext cx="10611853" cy="38496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ความเที่ยงตรง 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(validity)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ความเชื่อมั่น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(reliability)</a:t>
            </a:r>
            <a:endParaRPr lang="th-TH" sz="320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ความเป็นปรนัย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(objectivity)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ความยากง่าย</a:t>
            </a:r>
            <a:r>
              <a:rPr lang="en-US" sz="3200">
                <a:solidFill>
                  <a:schemeClr val="accent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(difficulty)</a:t>
            </a:r>
            <a:endParaRPr lang="th-TH" sz="3200">
              <a:solidFill>
                <a:schemeClr val="accent2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อำนาจจำแนก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(discrimination) 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ความมีประสิทธิภาพ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(efficiency)</a:t>
            </a:r>
            <a:endParaRPr lang="th-TH" sz="320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ความยุติธรรม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(fair) 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		คำถามลึก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(searching)</a:t>
            </a:r>
            <a:endParaRPr lang="th-TH" sz="320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คำถามยั่วยุ 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(exemplary) 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จำเพาะเจาะจง</a:t>
            </a:r>
            <a:r>
              <a:rPr lang="en-US" sz="320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(definite)</a:t>
            </a:r>
            <a:endParaRPr lang="th-TH" sz="32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35379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370CFC-EBF5-4186-96FB-644E2E1F9DEF}"/>
              </a:ext>
            </a:extLst>
          </p:cNvPr>
          <p:cNvSpPr txBox="1"/>
          <p:nvPr/>
        </p:nvSpPr>
        <p:spPr>
          <a:xfrm>
            <a:off x="762000" y="853559"/>
            <a:ext cx="466725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จำเพาะเจาะจง</a:t>
            </a:r>
            <a:r>
              <a:rPr lang="en-US" sz="40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(definite)</a:t>
            </a:r>
            <a:endParaRPr lang="th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88963-1D27-4267-874D-FA6B7DCC1506}"/>
              </a:ext>
            </a:extLst>
          </p:cNvPr>
          <p:cNvSpPr txBox="1"/>
          <p:nvPr/>
        </p:nvSpPr>
        <p:spPr>
          <a:xfrm>
            <a:off x="762000" y="2105710"/>
            <a:ext cx="104584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คำถามที่ดีต้องไม่ถามกว้างเกินไป  ไม่ถามคลุมเครือหรือเล่นสำนวนให้ผู้สอบงง ผู้สอบอ่านแล้วต้องเข้าใจชัดเจนว่าครูถามอะไร  ส่วนจะตอบได้หรือไม่อยู่ที่ความสามารถของผู้ตอบเป็นสำคัญ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73013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76496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34676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201E2-916F-3962-95C6-153A25351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4C5150-28E8-0FFF-F3CF-F1C782BA2731}"/>
              </a:ext>
            </a:extLst>
          </p:cNvPr>
          <p:cNvSpPr/>
          <p:nvPr/>
        </p:nvSpPr>
        <p:spPr>
          <a:xfrm>
            <a:off x="323849" y="331470"/>
            <a:ext cx="11544300" cy="582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		การวัดและการประเมินผลการเรียนรู้คณิตศาสตร์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578B2C-69EA-8D30-97FF-90EF1A6675F7}"/>
              </a:ext>
            </a:extLst>
          </p:cNvPr>
          <p:cNvSpPr txBox="1"/>
          <p:nvPr/>
        </p:nvSpPr>
        <p:spPr>
          <a:xfrm>
            <a:off x="323849" y="1439917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</a:t>
            </a:r>
            <a:endParaRPr lang="en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BE16E4-E17A-857E-E2CA-BD5438512FDF}"/>
              </a:ext>
            </a:extLst>
          </p:cNvPr>
          <p:cNvSpPr/>
          <p:nvPr/>
        </p:nvSpPr>
        <p:spPr>
          <a:xfrm>
            <a:off x="323849" y="2435941"/>
            <a:ext cx="41088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การวัดผล  (</a:t>
            </a:r>
            <a:r>
              <a:rPr lang="en-GB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measurement</a:t>
            </a:r>
            <a:r>
              <a:rPr lang="th-TH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 </a:t>
            </a:r>
          </a:p>
          <a:p>
            <a:r>
              <a:rPr lang="th-TH" sz="3600" dirty="0">
                <a:solidFill>
                  <a:srgbClr val="530E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endParaRPr lang="th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227FC8-8A2B-0171-282D-C767F052166D}"/>
              </a:ext>
            </a:extLst>
          </p:cNvPr>
          <p:cNvSpPr/>
          <p:nvPr/>
        </p:nvSpPr>
        <p:spPr>
          <a:xfrm>
            <a:off x="228600" y="3985964"/>
            <a:ext cx="1196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การประเมินผล (</a:t>
            </a:r>
            <a:r>
              <a:rPr lang="en-US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evaluation)</a:t>
            </a:r>
            <a:endParaRPr lang="th-TH" sz="36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dirty="0">
                <a:solidFill>
                  <a:srgbClr val="22222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endParaRPr lang="th-TH" sz="3600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08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628576-2F03-C84A-9929-38A1E9AE165D}"/>
              </a:ext>
            </a:extLst>
          </p:cNvPr>
          <p:cNvSpPr/>
          <p:nvPr/>
        </p:nvSpPr>
        <p:spPr>
          <a:xfrm>
            <a:off x="323849" y="331470"/>
            <a:ext cx="11544300" cy="582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dirty="0">
                <a:solidFill>
                  <a:srgbClr val="000000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		การวัดและการประเมินผลการเรียนรู้คณิตศาสตร์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43005-675B-4C0B-BC2B-FC04B95044B0}"/>
              </a:ext>
            </a:extLst>
          </p:cNvPr>
          <p:cNvSpPr txBox="1"/>
          <p:nvPr/>
        </p:nvSpPr>
        <p:spPr>
          <a:xfrm>
            <a:off x="323849" y="1439917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ความหมาย</a:t>
            </a:r>
            <a:endParaRPr lang="en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E028ED-8F69-D29D-C9CF-1FF1F3E42F98}"/>
              </a:ext>
            </a:extLst>
          </p:cNvPr>
          <p:cNvSpPr/>
          <p:nvPr/>
        </p:nvSpPr>
        <p:spPr>
          <a:xfrm>
            <a:off x="323849" y="2435941"/>
            <a:ext cx="78870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การวัดผล  (</a:t>
            </a:r>
            <a:r>
              <a:rPr lang="en-GB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measurement</a:t>
            </a:r>
            <a:r>
              <a:rPr lang="th-TH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 </a:t>
            </a:r>
          </a:p>
          <a:p>
            <a:r>
              <a:rPr lang="th-TH" sz="3600" dirty="0">
                <a:solidFill>
                  <a:srgbClr val="530E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การกำหนดตัวเลขให้กับวัตถุหรือเหตุการณ์ ตามกฎเกณฑ์</a:t>
            </a:r>
            <a:endParaRPr lang="th-TH" sz="3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366A2D-42C1-0D68-FB51-E73204FBFCCF}"/>
              </a:ext>
            </a:extLst>
          </p:cNvPr>
          <p:cNvSpPr/>
          <p:nvPr/>
        </p:nvSpPr>
        <p:spPr>
          <a:xfrm>
            <a:off x="228600" y="3985964"/>
            <a:ext cx="1196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การประเมินผล (</a:t>
            </a:r>
            <a:r>
              <a:rPr lang="en-US" sz="36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evaluation)</a:t>
            </a:r>
            <a:endParaRPr lang="th-TH" sz="3600" b="1" dirty="0">
              <a:solidFill>
                <a:srgbClr val="0070C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3600" dirty="0">
                <a:solidFill>
                  <a:srgbClr val="22222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3600" dirty="0">
                <a:solidFill>
                  <a:srgbClr val="734F2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การตัดสินหรือวินิจฉัยที่มีเกณฑ์ชัดเจน  </a:t>
            </a:r>
            <a:r>
              <a:rPr lang="en-GB" sz="3600" dirty="0">
                <a:solidFill>
                  <a:srgbClr val="734F2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(absolute criteria)</a:t>
            </a:r>
            <a:endParaRPr lang="th-TH" sz="3600" dirty="0">
              <a:solidFill>
                <a:srgbClr val="734F29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951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3283</TotalTime>
  <Words>3148</Words>
  <Application>Microsoft Office PowerPoint</Application>
  <PresentationFormat>Widescreen</PresentationFormat>
  <Paragraphs>301</Paragraphs>
  <Slides>74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82" baseType="lpstr">
      <vt:lpstr>Aptos</vt:lpstr>
      <vt:lpstr>Aptos Display</vt:lpstr>
      <vt:lpstr>Arial</vt:lpstr>
      <vt:lpstr>Calibri</vt:lpstr>
      <vt:lpstr>Helvetica</vt:lpstr>
      <vt:lpstr>TH Sarabun New</vt:lpstr>
      <vt:lpstr>TH SarabunPSK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คุณลักษณะของเครื่องมือวัดและประเมินผลที่ดี</vt:lpstr>
      <vt:lpstr>ความเที่ยงตรง  (validity)</vt:lpstr>
      <vt:lpstr>ความเที่ยงตรง  (validity)</vt:lpstr>
      <vt:lpstr>ความเที่ยงตรง  (validity)</vt:lpstr>
      <vt:lpstr>PowerPoint Presentation</vt:lpstr>
      <vt:lpstr>ความเที่ยงตรง  (validity)</vt:lpstr>
      <vt:lpstr>PowerPoint Presentation</vt:lpstr>
      <vt:lpstr>คุณลักษณะของเครื่องมือวัดและประเมินผลที่ดี</vt:lpstr>
      <vt:lpstr>ความเชื่อมั่น (reliability)</vt:lpstr>
      <vt:lpstr>วิธีสอบซ้ำ</vt:lpstr>
      <vt:lpstr>วิธีทดสอบคู่ขนาน</vt:lpstr>
      <vt:lpstr>PowerPoint Presentation</vt:lpstr>
      <vt:lpstr>PowerPoint Presentation</vt:lpstr>
      <vt:lpstr>ความเชื่อมั่น (reliability)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คุณลักษณะของเครื่องมือวัดและประเมินผลที่ดี</vt:lpstr>
      <vt:lpstr>PowerPoint Presentation</vt:lpstr>
      <vt:lpstr>คุณลักษณะของเครื่องมือวัดและประเมินผลที่ดี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อำนาจจำแนก (discrimination)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Teerawit  Tinprapa</dc:creator>
  <cp:keywords/>
  <dc:description/>
  <cp:lastModifiedBy>Teerawit  Tinprapa</cp:lastModifiedBy>
  <cp:revision>6</cp:revision>
  <dcterms:created xsi:type="dcterms:W3CDTF">2024-11-08T07:53:47Z</dcterms:created>
  <dcterms:modified xsi:type="dcterms:W3CDTF">2025-12-06T03:59:02Z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rogh@microsoft.com</vt:lpwstr>
  </property>
  <property fmtid="{D5CDD505-2E9C-101B-9397-08002B2CF9AE}" pid="5" name="MSIP_Label_f42aa342-8706-4288-bd11-ebb85995028c_SetDate">
    <vt:lpwstr>2018-02-05T19:56:32.6740186Z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