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Red Hat Text" panose="020B0604020202020204" charset="0"/>
      <p:regular r:id="rId11"/>
    </p:embeddedFont>
    <p:embeddedFont>
      <p:font typeface="Roboto Bold" panose="02000000000000000000" pitchFamily="2" charset="0"/>
      <p:bold r:id="rId12"/>
    </p:embeddedFont>
    <p:embeddedFont>
      <p:font typeface="Roboto Light" panose="02000000000000000000" pitchFamily="2" charset="0"/>
      <p:regular r:id="rId1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9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5042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องค์ประกอบของการเขียนโครงการพัฒนาเด็กปฐมวัย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27124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การเขียนโครงการพัฒนาเด็กปฐมวัยเป็นสิ่งสำคัญสำหรับการสร้างอนาคตที่ดีของเด็กๆ เราจะสำรวจองค์ประกอบหลักของการเขียนโครงการในด้านนี้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324356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5331976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5306497"/>
            <a:ext cx="2516981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3B353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นันทิยา น้อยจันทร์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4128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วัตถุประสงค์ของโครงการ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07347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1615559" y="307347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เสริมศักยภาพ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3569018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ช่วยเสริมสภาพทางร่างกาย อารมณ์ และจิตใจของเด็กให้เติบโตและพัฒนาอย่างเต็มที่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07347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8" name="Text 5"/>
          <p:cNvSpPr/>
          <p:nvPr/>
        </p:nvSpPr>
        <p:spPr>
          <a:xfrm>
            <a:off x="5469493" y="307347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สร้างพื้นฐาน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69493" y="3569018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สร้างพื้นฐานสำหรับการเรียนรู้ตลอดชีวิตของเด็กผ่านกิจกรรมและการสอน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22660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1" name="Text 8"/>
          <p:cNvSpPr/>
          <p:nvPr/>
        </p:nvSpPr>
        <p:spPr>
          <a:xfrm>
            <a:off x="1615559" y="52266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สร้างความยั่งยืน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615559" y="5722144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เพิ่มความยั่งยืนทางการพัฒนาเด็กสู่อนาคตด้วยแนวทางการศึกษาที่เหมาะสม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02967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กลุ่มเป้าหมาย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5092660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5930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เด็กวัยทารก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642592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อายุ 0-3 ปี ต้องได้รับการดูแลเรื่อง營養และการพัฒนาทางกาย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659" y="5092660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75659" y="5930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เด็กวัยก่อนเกณฑ์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75659" y="642592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อายุ 3-5 ปี ต้องการการพัฒนาทางอารมณ์และจิตใจอย่างเต็มที่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595" y="5092660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3595" y="5930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ครูปฐมวัย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3595" y="6425922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ครูผู้ให้ความสำคัญทางการศึกษาปฐมวัยอย่างจริงจัง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25116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กิจกรรมของโครงการ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1106924" y="1988106"/>
            <a:ext cx="30480" cy="5316260"/>
          </a:xfrm>
          <a:prstGeom prst="roundRect">
            <a:avLst>
              <a:gd name="adj" fmla="val 117806"/>
            </a:avLst>
          </a:prstGeom>
          <a:solidFill>
            <a:srgbClr val="D9CECE"/>
          </a:solidFill>
          <a:ln/>
        </p:spPr>
      </p:sp>
      <p:sp>
        <p:nvSpPr>
          <p:cNvPr id="5" name="Shape 2"/>
          <p:cNvSpPr/>
          <p:nvPr/>
        </p:nvSpPr>
        <p:spPr>
          <a:xfrm>
            <a:off x="1345704" y="2511266"/>
            <a:ext cx="718066" cy="30480"/>
          </a:xfrm>
          <a:prstGeom prst="roundRect">
            <a:avLst>
              <a:gd name="adj" fmla="val 117806"/>
            </a:avLst>
          </a:prstGeom>
          <a:solidFill>
            <a:srgbClr val="D9CECE"/>
          </a:solidFill>
          <a:ln/>
        </p:spPr>
      </p:sp>
      <p:sp>
        <p:nvSpPr>
          <p:cNvPr id="6" name="Shape 3"/>
          <p:cNvSpPr/>
          <p:nvPr/>
        </p:nvSpPr>
        <p:spPr>
          <a:xfrm>
            <a:off x="837664" y="225730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7" name="Text 4"/>
          <p:cNvSpPr/>
          <p:nvPr/>
        </p:nvSpPr>
        <p:spPr>
          <a:xfrm>
            <a:off x="937915" y="2315289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03859" y="2227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กิจกรรมร่างกาย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03859" y="2722959"/>
            <a:ext cx="60024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จัดกิจกรรมที่ช่วยเร่งพัฒนาการทางกายภาพของเด็ก เช่น เกมเคลื่อนไหว, โยคะวัยเด็ก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345704" y="4490799"/>
            <a:ext cx="718066" cy="30480"/>
          </a:xfrm>
          <a:prstGeom prst="roundRect">
            <a:avLst>
              <a:gd name="adj" fmla="val 117806"/>
            </a:avLst>
          </a:prstGeom>
          <a:solidFill>
            <a:srgbClr val="D9CECE"/>
          </a:solidFill>
          <a:ln/>
        </p:spPr>
      </p:sp>
      <p:sp>
        <p:nvSpPr>
          <p:cNvPr id="11" name="Shape 8"/>
          <p:cNvSpPr/>
          <p:nvPr/>
        </p:nvSpPr>
        <p:spPr>
          <a:xfrm>
            <a:off x="837664" y="423683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2" name="Text 9"/>
          <p:cNvSpPr/>
          <p:nvPr/>
        </p:nvSpPr>
        <p:spPr>
          <a:xfrm>
            <a:off x="937915" y="4294823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03859" y="420695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ส่งเสริมอารมณ์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03859" y="4702493"/>
            <a:ext cx="60024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สร้างโครงการที่ช่วยสร้างความมั่นใจและมีทักษะทางอารมณ์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1345704" y="6087308"/>
            <a:ext cx="718066" cy="30480"/>
          </a:xfrm>
          <a:prstGeom prst="roundRect">
            <a:avLst>
              <a:gd name="adj" fmla="val 117806"/>
            </a:avLst>
          </a:prstGeom>
          <a:solidFill>
            <a:srgbClr val="D9CECE"/>
          </a:solidFill>
          <a:ln/>
        </p:spPr>
      </p:sp>
      <p:sp>
        <p:nvSpPr>
          <p:cNvPr id="16" name="Shape 13"/>
          <p:cNvSpPr/>
          <p:nvPr/>
        </p:nvSpPr>
        <p:spPr>
          <a:xfrm>
            <a:off x="837664" y="583334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7" name="Text 14"/>
          <p:cNvSpPr/>
          <p:nvPr/>
        </p:nvSpPr>
        <p:spPr>
          <a:xfrm>
            <a:off x="937915" y="5891332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03859" y="58034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พัฒนาสติปัญญา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03859" y="6299002"/>
            <a:ext cx="60024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จัดกิจกรรมที่ช่วยเร่งพัฒนาการทางปัญญา เช่น การเรียนรู้ผ่านเกมส์, วิทยาศาสตร์เด็ก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5591056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ระยะเวลาของโครงการ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2646"/>
            </a:avLst>
          </a:prstGeom>
          <a:solidFill>
            <a:srgbClr val="F3E8E8"/>
          </a:solidFill>
          <a:ln/>
        </p:spPr>
      </p:sp>
      <p:sp>
        <p:nvSpPr>
          <p:cNvPr id="4" name="Text 2"/>
          <p:cNvSpPr/>
          <p:nvPr/>
        </p:nvSpPr>
        <p:spPr>
          <a:xfrm>
            <a:off x="1474946" y="2294096"/>
            <a:ext cx="334089" cy="417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2689979" y="2066925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เดือนแรก-สาม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689979" y="2558891"/>
            <a:ext cx="4885611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การวางแผนและเตรียมการเริ่มแผนการศึกษาเบื้องต้น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233879"/>
            </a:avLst>
          </a:prstGeom>
          <a:solidFill>
            <a:srgbClr val="D9CECE"/>
          </a:solidFill>
          <a:ln/>
        </p:spPr>
      </p:sp>
      <p:sp>
        <p:nvSpPr>
          <p:cNvPr id="8" name="Shape 6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2646"/>
            </a:avLst>
          </a:prstGeom>
          <a:solidFill>
            <a:srgbClr val="F3E8E8"/>
          </a:solidFill>
          <a:ln/>
        </p:spPr>
      </p:sp>
      <p:sp>
        <p:nvSpPr>
          <p:cNvPr id="9" name="Text 7"/>
          <p:cNvSpPr/>
          <p:nvPr/>
        </p:nvSpPr>
        <p:spPr>
          <a:xfrm>
            <a:off x="2285405" y="3759994"/>
            <a:ext cx="334089" cy="417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8"/>
          <p:cNvSpPr/>
          <p:nvPr/>
        </p:nvSpPr>
        <p:spPr>
          <a:xfrm>
            <a:off x="4310896" y="3532823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เดือนสี่-หก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4310896" y="4024789"/>
            <a:ext cx="4559141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การดำเนินกิจกรรมหลักตามแผนการศึกษาที่วางไว้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233879"/>
            </a:avLst>
          </a:prstGeom>
          <a:solidFill>
            <a:srgbClr val="D9CECE"/>
          </a:solidFill>
          <a:ln/>
        </p:spPr>
      </p:sp>
      <p:sp>
        <p:nvSpPr>
          <p:cNvPr id="13" name="Shape 11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2646"/>
            </a:avLst>
          </a:prstGeom>
          <a:solidFill>
            <a:srgbClr val="F3E8E8"/>
          </a:solidFill>
          <a:ln/>
        </p:spPr>
      </p:sp>
      <p:sp>
        <p:nvSpPr>
          <p:cNvPr id="14" name="Text 12"/>
          <p:cNvSpPr/>
          <p:nvPr/>
        </p:nvSpPr>
        <p:spPr>
          <a:xfrm>
            <a:off x="3095863" y="5225891"/>
            <a:ext cx="334089" cy="417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5931813" y="4998720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เดือนที่เจ็ด-เก้า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5931813" y="5490686"/>
            <a:ext cx="4687253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การประเมินผลกระทบและปรับเปลี่ยนแผนการศึกษา</a:t>
            </a:r>
            <a:endParaRPr lang="en-US" sz="1850" dirty="0"/>
          </a:p>
        </p:txBody>
      </p:sp>
      <p:sp>
        <p:nvSpPr>
          <p:cNvPr id="17" name="Shape 15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233879"/>
            </a:avLst>
          </a:prstGeom>
          <a:solidFill>
            <a:srgbClr val="D9CECE"/>
          </a:solidFill>
          <a:ln/>
        </p:spPr>
      </p:sp>
      <p:sp>
        <p:nvSpPr>
          <p:cNvPr id="18" name="Shape 16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2646"/>
            </a:avLst>
          </a:prstGeom>
          <a:solidFill>
            <a:srgbClr val="F3E8E8"/>
          </a:solidFill>
          <a:ln/>
        </p:spPr>
      </p:sp>
      <p:sp>
        <p:nvSpPr>
          <p:cNvPr id="19" name="Text 17"/>
          <p:cNvSpPr/>
          <p:nvPr/>
        </p:nvSpPr>
        <p:spPr>
          <a:xfrm>
            <a:off x="3906322" y="6691789"/>
            <a:ext cx="334089" cy="417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600" dirty="0"/>
          </a:p>
        </p:txBody>
      </p:sp>
      <p:sp>
        <p:nvSpPr>
          <p:cNvPr id="20" name="Text 18"/>
          <p:cNvSpPr/>
          <p:nvPr/>
        </p:nvSpPr>
        <p:spPr>
          <a:xfrm>
            <a:off x="7552730" y="6464618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เดือนสิบ-สิบสอง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7552730" y="6956584"/>
            <a:ext cx="5310783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การสรุปผลโครงการและเตรียมแผนการศึกษาสำหรับปีหน้า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95324" y="75402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งบประมาณ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4495324" y="1936671"/>
            <a:ext cx="44691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20%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5321737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ค่าครู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495324" y="3521154"/>
            <a:ext cx="44691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งบประมาณสำหรับการจ้างครูผู้เชี่ยวชาญด้านการศึกษาพัฒนาเด็กปฐมวัย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9323427" y="1936671"/>
            <a:ext cx="44692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30%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10149959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วัสดุและอุปกรณ์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323427" y="3521154"/>
            <a:ext cx="44692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งบในการจัดซื้อวัสดุและอุปกรณ์การศึกษาที่เหมาะสมกับเด็กปฐมวัย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4495324" y="5124926"/>
            <a:ext cx="44691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25%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5321737" y="62138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สถานที่และสิ่งแวดล้อม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495324" y="6709410"/>
            <a:ext cx="44691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งบสำหรับการตกแต่งห้องเรียนและสิ่งแวดล้อมในการเรียนรู้ที่เหมาะสม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9323427" y="5124926"/>
            <a:ext cx="44692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25%</a:t>
            </a:r>
            <a:endParaRPr lang="en-US" sz="6200" dirty="0"/>
          </a:p>
        </p:txBody>
      </p:sp>
      <p:sp>
        <p:nvSpPr>
          <p:cNvPr id="14" name="Text 11"/>
          <p:cNvSpPr/>
          <p:nvPr/>
        </p:nvSpPr>
        <p:spPr>
          <a:xfrm>
            <a:off x="10149959" y="62138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นอกเหนือ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323427" y="6709410"/>
            <a:ext cx="44692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งบสำรองสำหรับการใช้จ่ายที่ไม่คาดคิดหรือเพิ่มเติม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การประเมินผลโครงการ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การวัดประสิทธิภาพ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ประเมินผลการสนับสนุนของโครงการต่อเด็กผ่านเกณฑ์การเรียนรู้และพัฒนาการ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Feedback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รวบรวมความคิดเห็นจากครู, เด็ก, และผู้ปกครองเพื่อนำมาปรับปรุงโครงการ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การวิเคราะห์ผลกระทบ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ใช้เครื่องมือและแบบสำรวจเพื่อวิเคราะห์ผลกระทบระยะยาวของโครงการต่ออนาคตของเด็ก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3185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ปัญหาและอุปสรรค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594848"/>
            <a:ext cx="3614618" cy="2123242"/>
          </a:xfrm>
          <a:prstGeom prst="roundRect">
            <a:avLst>
              <a:gd name="adj" fmla="val 1691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28341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ปัญหาความรู้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329702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ครูอาจยังคิดว่าโครงการมีความซับซ้อนเกินไป มีความจำเป็นที่จะสร้างระบบอบรมอย่างเหมาะสม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594848"/>
            <a:ext cx="3614618" cy="2123242"/>
          </a:xfrm>
          <a:prstGeom prst="roundRect">
            <a:avLst>
              <a:gd name="adj" fmla="val 1691"/>
            </a:avLst>
          </a:prstGeom>
          <a:solidFill>
            <a:srgbClr val="F3E8E8"/>
          </a:solidFill>
          <a:ln/>
        </p:spPr>
      </p:sp>
      <p:sp>
        <p:nvSpPr>
          <p:cNvPr id="8" name="Text 5"/>
          <p:cNvSpPr/>
          <p:nvPr/>
        </p:nvSpPr>
        <p:spPr>
          <a:xfrm>
            <a:off x="4930973" y="28341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ปัญหาความช่วยเหลือ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3329702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อาจมีการขาดแคลนงบประมาณหรือทรัพยากร ไม่สามารถนำโครงการไปสู่การนำไปวันต่อวันได้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4957405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F3E8E8"/>
          </a:solidFill>
          <a:ln/>
        </p:spPr>
      </p:sp>
      <p:sp>
        <p:nvSpPr>
          <p:cNvPr id="11" name="Text 8"/>
          <p:cNvSpPr/>
          <p:nvPr/>
        </p:nvSpPr>
        <p:spPr>
          <a:xfrm>
            <a:off x="1077039" y="51967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ปัญหาการเข้าถึง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5692259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เด็กในพื้นที่ห่างไกลอาจไม่สามารถเข้าถึงโครงการได้ มีความจำเป็นที่จะจัดสรรทรัพยากรให้ดี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Custom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Roboto Bold</vt:lpstr>
      <vt:lpstr>Red Hat Text</vt:lpstr>
      <vt:lpstr>Roboto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SSRU-PC</cp:lastModifiedBy>
  <cp:revision>1</cp:revision>
  <dcterms:created xsi:type="dcterms:W3CDTF">2025-03-21T04:01:44Z</dcterms:created>
  <dcterms:modified xsi:type="dcterms:W3CDTF">2025-03-21T04:02:32Z</dcterms:modified>
</cp:coreProperties>
</file>