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6" r:id="rId11"/>
    <p:sldId id="265" r:id="rId12"/>
    <p:sldId id="267" r:id="rId13"/>
    <p:sldId id="268" r:id="rId14"/>
    <p:sldId id="269" r:id="rId15"/>
    <p:sldId id="272" r:id="rId16"/>
    <p:sldId id="273" r:id="rId17"/>
    <p:sldId id="274" r:id="rId18"/>
    <p:sldId id="275" r:id="rId19"/>
    <p:sldId id="278" r:id="rId20"/>
    <p:sldId id="280" r:id="rId21"/>
    <p:sldId id="279" r:id="rId22"/>
    <p:sldId id="281" r:id="rId23"/>
    <p:sldId id="282" r:id="rId24"/>
    <p:sldId id="283" r:id="rId25"/>
    <p:sldId id="284" r:id="rId26"/>
    <p:sldId id="285" r:id="rId27"/>
    <p:sldId id="287" r:id="rId28"/>
    <p:sldId id="288" r:id="rId29"/>
    <p:sldId id="290" r:id="rId30"/>
    <p:sldId id="291" r:id="rId31"/>
    <p:sldId id="292" r:id="rId32"/>
    <p:sldId id="299" r:id="rId33"/>
    <p:sldId id="298" r:id="rId34"/>
    <p:sldId id="289" r:id="rId35"/>
    <p:sldId id="30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21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10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95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302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07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387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061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885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60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35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53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7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57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136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53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4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9BCDC03-1FCE-47AD-81F5-0E372EA4526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A38EBBB-7EE9-4E4B-84F9-B93B9EF12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3252236-9F31-868F-4A04-3F8FEFD24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7969" y="2336793"/>
            <a:ext cx="9144000" cy="1320803"/>
          </a:xfrm>
          <a:ln>
            <a:solidFill>
              <a:schemeClr val="accent1"/>
            </a:solidFill>
          </a:ln>
          <a:scene3d>
            <a:camera prst="perspectiveBelow"/>
            <a:lightRig rig="threePt" dir="t"/>
          </a:scene3d>
          <a:sp3d>
            <a:bevelT prst="convex"/>
          </a:sp3d>
        </p:spPr>
        <p:txBody>
          <a:bodyPr>
            <a:normAutofit fontScale="90000"/>
          </a:bodyPr>
          <a:lstStyle/>
          <a:p>
            <a:r>
              <a:rPr lang="th-TH" sz="8800" b="1" dirty="0"/>
              <a:t>การประกันคุณภาพการศึกษา</a:t>
            </a:r>
            <a:endParaRPr lang="en-US" sz="8800" b="1" dirty="0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36F54AD6-C9EB-6D48-E34D-93977B77D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8165" y="3657596"/>
            <a:ext cx="6815669" cy="1320802"/>
          </a:xfrm>
        </p:spPr>
        <p:txBody>
          <a:bodyPr/>
          <a:lstStyle/>
          <a:p>
            <a:endParaRPr lang="th-TH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5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43D01E2-1F92-51F1-0998-A38981537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77F8E731-C63C-C83D-A1B3-DA74EEAA8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08440" cy="6935055"/>
          </a:xfrm>
        </p:spPr>
      </p:pic>
    </p:spTree>
    <p:extLst>
      <p:ext uri="{BB962C8B-B14F-4D97-AF65-F5344CB8AC3E}">
        <p14:creationId xmlns:p14="http://schemas.microsoft.com/office/powerpoint/2010/main" val="1934993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2ADD34B-F21A-9205-3992-72692A4FD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851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B29DA5F-475E-ECDD-6FA9-AECAB2564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094BEE6-2A36-81DE-C694-224AE605F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34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A4D7560-7B75-90C3-823B-3883AFD80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F711555E-13D1-D066-4CA9-8BF1C26BD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2533966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C2A1EED-5C73-486D-48AF-C76769875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8495307-748F-3DFC-4872-2CE16AEAE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A983FC5-9847-DA0F-4152-9C9F61968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72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D182E95-9EAB-C771-A204-9EC1E61E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37900AB6-CEA8-3FED-51C4-C64048427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816943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B02DE4A-53FC-0168-247F-6C84D15BF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60" y="468424"/>
            <a:ext cx="9601196" cy="130386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0FDFB3BE-70BB-BCEF-0BCC-87A6CD6D7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354947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5C8262D-663D-622A-D267-157CA4CB2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52C04203-6A27-162E-9044-D2105E37D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804069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577EE64-B7E8-B4B2-4837-491710DF6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72AB3816-6FCA-91AB-53F0-85920E497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3867442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4428382-A9DE-CBDB-CE53-42DE3D8E9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4199A76-1883-466E-5482-B3C1BE214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3520CE2-39E5-5991-FB1D-AE6D7C893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83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300EB47-D4EE-0DA7-1E73-AAE49849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0635F485-6356-C717-EF38-692E49631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2467" y="0"/>
            <a:ext cx="12284467" cy="6857999"/>
          </a:xfrm>
        </p:spPr>
      </p:pic>
    </p:spTree>
    <p:extLst>
      <p:ext uri="{BB962C8B-B14F-4D97-AF65-F5344CB8AC3E}">
        <p14:creationId xmlns:p14="http://schemas.microsoft.com/office/powerpoint/2010/main" val="315066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5FDB373F-F8D4-D811-9867-325E992F8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867675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B1AE012-2D4C-0147-6235-4364B136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9DF456C2-D0C7-A764-0DBD-D46CEEBD7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913688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B5F2CFC-F458-92AF-2F1C-714F3CBB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70BE781-9492-A478-2BCD-A97B0325E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2D52AA2-44F6-8EBC-C64F-BCFE495CB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52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052236B8-D00C-8A19-C24A-69F924334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366" y="811658"/>
            <a:ext cx="9750175" cy="5322013"/>
          </a:xfrm>
        </p:spPr>
      </p:pic>
    </p:spTree>
    <p:extLst>
      <p:ext uri="{BB962C8B-B14F-4D97-AF65-F5344CB8AC3E}">
        <p14:creationId xmlns:p14="http://schemas.microsoft.com/office/powerpoint/2010/main" val="3161564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386B9184-1D89-CB24-C1F3-62E36267F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963" y="1046135"/>
            <a:ext cx="9873465" cy="4765729"/>
          </a:xfrm>
        </p:spPr>
      </p:pic>
    </p:spTree>
    <p:extLst>
      <p:ext uri="{BB962C8B-B14F-4D97-AF65-F5344CB8AC3E}">
        <p14:creationId xmlns:p14="http://schemas.microsoft.com/office/powerpoint/2010/main" val="779198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8AF99807-2E6A-6967-10A6-F1C6D6244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609" y="647272"/>
            <a:ext cx="9914562" cy="5599416"/>
          </a:xfrm>
        </p:spPr>
      </p:pic>
    </p:spTree>
    <p:extLst>
      <p:ext uri="{BB962C8B-B14F-4D97-AF65-F5344CB8AC3E}">
        <p14:creationId xmlns:p14="http://schemas.microsoft.com/office/powerpoint/2010/main" val="282106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42670D62-1C08-F295-2E50-8A54B3896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690" y="1130157"/>
            <a:ext cx="9760449" cy="4745181"/>
          </a:xfrm>
        </p:spPr>
      </p:pic>
    </p:spTree>
    <p:extLst>
      <p:ext uri="{BB962C8B-B14F-4D97-AF65-F5344CB8AC3E}">
        <p14:creationId xmlns:p14="http://schemas.microsoft.com/office/powerpoint/2010/main" val="459452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4C2D6A31-FAC7-D723-94CF-BF8B00096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126" y="513708"/>
            <a:ext cx="10602930" cy="5938463"/>
          </a:xfrm>
        </p:spPr>
      </p:pic>
    </p:spTree>
    <p:extLst>
      <p:ext uri="{BB962C8B-B14F-4D97-AF65-F5344CB8AC3E}">
        <p14:creationId xmlns:p14="http://schemas.microsoft.com/office/powerpoint/2010/main" val="3178302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E142029A-33D4-5A8D-0007-630C99C98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336" y="1037691"/>
            <a:ext cx="9616610" cy="5280916"/>
          </a:xfrm>
        </p:spPr>
      </p:pic>
    </p:spTree>
    <p:extLst>
      <p:ext uri="{BB962C8B-B14F-4D97-AF65-F5344CB8AC3E}">
        <p14:creationId xmlns:p14="http://schemas.microsoft.com/office/powerpoint/2010/main" val="3454681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82A3D650-4E62-1DA5-ABB5-7201DC261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046" y="996593"/>
            <a:ext cx="10140592" cy="4878745"/>
          </a:xfrm>
        </p:spPr>
      </p:pic>
    </p:spTree>
    <p:extLst>
      <p:ext uri="{BB962C8B-B14F-4D97-AF65-F5344CB8AC3E}">
        <p14:creationId xmlns:p14="http://schemas.microsoft.com/office/powerpoint/2010/main" val="1281054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271AC09A-157F-1D48-94D6-4361DBA3D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674" y="976045"/>
            <a:ext cx="10089223" cy="5332288"/>
          </a:xfrm>
        </p:spPr>
      </p:pic>
    </p:spTree>
    <p:extLst>
      <p:ext uri="{BB962C8B-B14F-4D97-AF65-F5344CB8AC3E}">
        <p14:creationId xmlns:p14="http://schemas.microsoft.com/office/powerpoint/2010/main" val="2510042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3F05807A-11D2-AFB4-1255-5034C2CC1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190027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4CBFC50C-140B-FEA6-7000-5C411EBD4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9060" y="1160981"/>
            <a:ext cx="9739901" cy="5188448"/>
          </a:xfrm>
        </p:spPr>
      </p:pic>
    </p:spTree>
    <p:extLst>
      <p:ext uri="{BB962C8B-B14F-4D97-AF65-F5344CB8AC3E}">
        <p14:creationId xmlns:p14="http://schemas.microsoft.com/office/powerpoint/2010/main" val="3135130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8645FBDA-F1A5-1650-2ADD-BD57E7BB2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2466"/>
            <a:ext cx="12298166" cy="6950466"/>
          </a:xfrm>
        </p:spPr>
      </p:pic>
    </p:spTree>
    <p:extLst>
      <p:ext uri="{BB962C8B-B14F-4D97-AF65-F5344CB8AC3E}">
        <p14:creationId xmlns:p14="http://schemas.microsoft.com/office/powerpoint/2010/main" val="3822193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D45F786-62DD-F847-EA15-70EB5EA23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52C73D04-3A02-36DE-9BF8-7BD74EB8B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3741964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602E8-90A6-3B9F-74F6-35BBEBE7E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102E6A65-81A1-D21E-C3F6-4C5B49517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992142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ECCFEC7-CF8D-6790-2599-BE07D1C7C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D8E8F36-1642-F22C-6A01-11474D54F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16" y="1069853"/>
            <a:ext cx="10222786" cy="538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1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DA05D59-50FB-DC72-5D24-DD6E6107E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74AC41B0-0973-056D-F7DE-9162ED5F7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7981"/>
            <a:ext cx="12267344" cy="6857999"/>
          </a:xfrm>
        </p:spPr>
      </p:pic>
    </p:spTree>
    <p:extLst>
      <p:ext uri="{BB962C8B-B14F-4D97-AF65-F5344CB8AC3E}">
        <p14:creationId xmlns:p14="http://schemas.microsoft.com/office/powerpoint/2010/main" val="3431515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8A4F474C-0FA5-2448-6C64-3A0280F89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67344" cy="6857999"/>
          </a:xfrm>
        </p:spPr>
      </p:pic>
    </p:spTree>
    <p:extLst>
      <p:ext uri="{BB962C8B-B14F-4D97-AF65-F5344CB8AC3E}">
        <p14:creationId xmlns:p14="http://schemas.microsoft.com/office/powerpoint/2010/main" val="182251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E9719C35-BEAF-FE2A-A6EA-11C7C9014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16432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333840B-13C8-0F6A-61E1-B4AB802BC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CBC634B5-8FE4-46DC-39CF-75FFFC82E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05484"/>
            <a:ext cx="12192000" cy="7063483"/>
          </a:xfrm>
        </p:spPr>
      </p:pic>
    </p:spTree>
    <p:extLst>
      <p:ext uri="{BB962C8B-B14F-4D97-AF65-F5344CB8AC3E}">
        <p14:creationId xmlns:p14="http://schemas.microsoft.com/office/powerpoint/2010/main" val="2332621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930E1DE5-B972-DBA6-965E-B076AFE0F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079768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AED0DFDC-C71D-9193-0073-8693AE31C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41960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72BE10C-3DE3-BE7E-8062-EC5351AE4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D5C917B3-12D8-06AF-A37C-3CB01590D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11979945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ชีวภาพ">
  <a:themeElements>
    <a:clrScheme name="ชีวภาพ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ชีวภาพ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ชีวภาพ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219</TotalTime>
  <Words>4</Words>
  <Application>Microsoft Office PowerPoint</Application>
  <PresentationFormat>แบบจอกว้าง</PresentationFormat>
  <Paragraphs>1</Paragraphs>
  <Slides>35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35</vt:i4>
      </vt:variant>
    </vt:vector>
  </HeadingPairs>
  <TitlesOfParts>
    <vt:vector size="38" baseType="lpstr">
      <vt:lpstr>Arial</vt:lpstr>
      <vt:lpstr>Garamond</vt:lpstr>
      <vt:lpstr>ชีวภาพ</vt:lpstr>
      <vt:lpstr>การประกันคุณภาพการศึกษา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การประกันคุณภาพการศึกษา</dc:title>
  <dc:creator>AomAm</dc:creator>
  <cp:lastModifiedBy>AomAm</cp:lastModifiedBy>
  <cp:revision>9</cp:revision>
  <dcterms:created xsi:type="dcterms:W3CDTF">2023-09-15T08:31:12Z</dcterms:created>
  <dcterms:modified xsi:type="dcterms:W3CDTF">2023-10-08T05:06:41Z</dcterms:modified>
</cp:coreProperties>
</file>