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60" r:id="rId7"/>
    <p:sldId id="258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3/27/2026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MUS 2316 </a:t>
            </a:r>
            <a:br>
              <a:rPr lang="th-TH" dirty="0"/>
            </a:br>
            <a:r>
              <a:rPr lang="th-TH" dirty="0"/>
              <a:t>ดนตรีนานาชาติ </a:t>
            </a:r>
            <a:r>
              <a:rPr lang="en-US" dirty="0"/>
              <a:t>  World Music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A314434-6F75-9584-E051-2B15ED66E3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065C75-272B-4BB5-BA23-D80E8654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85B069E-AF8A-6E1D-AFAC-1C184F100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81"/>
            <a:ext cx="12192000" cy="685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2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27CD5D1-F1E2-CF4C-3661-D4FED826D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81"/>
            <a:ext cx="12192000" cy="685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77186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3</TotalTime>
  <Words>12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Trade Gothic LT Pro</vt:lpstr>
      <vt:lpstr>Trebuchet MS</vt:lpstr>
      <vt:lpstr>Office Theme</vt:lpstr>
      <vt:lpstr>MUS 2316  ดนตรีนานาชาติ   World Music</vt:lpstr>
      <vt:lpstr>PowerPoint Presentation</vt:lpstr>
      <vt:lpstr>PowerPoint Presentation</vt:lpstr>
      <vt:lpstr>PowerPoint Presentation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Thassanai Phensit</dc:creator>
  <cp:lastModifiedBy>Thassanai Phensit</cp:lastModifiedBy>
  <cp:revision>1</cp:revision>
  <dcterms:created xsi:type="dcterms:W3CDTF">2026-03-27T08:23:32Z</dcterms:created>
  <dcterms:modified xsi:type="dcterms:W3CDTF">2026-03-27T08:26:59Z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