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8" r:id="rId8"/>
    <p:sldId id="267" r:id="rId9"/>
    <p:sldId id="269" r:id="rId10"/>
    <p:sldId id="264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1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2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701D-EC77-4E59-B69C-B73B7F981C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CB0E-F936-42CA-8BEC-C62B5741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990601"/>
            <a:ext cx="6858000" cy="121920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latin typeface="Angsana New" pitchFamily="18" charset="-34"/>
                <a:cs typeface="Angsana New" pitchFamily="18" charset="-34"/>
              </a:rPr>
              <a:t>รายละเอียดของรายวิชา </a:t>
            </a:r>
            <a:r>
              <a:rPr lang="en-US" sz="49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9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900" b="1" dirty="0">
                <a:latin typeface="Angsana New" pitchFamily="18" charset="-34"/>
                <a:cs typeface="Angsana New" pitchFamily="18" charset="-34"/>
              </a:rPr>
              <a:t>Course Specification</a:t>
            </a:r>
            <a:r>
              <a:rPr lang="th-TH" sz="4900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2286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รหัสวิชา 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SCM 1103   </a:t>
            </a:r>
          </a:p>
          <a:p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รายวิชา หลักการจัดการสังคมและวัฒนธรรม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17" y="381000"/>
            <a:ext cx="693202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3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5346634" cy="422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685800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รหัสและชื่อรายวิชา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รหัส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วิชา		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SCM 1103   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  ชื่อรายวิชาภาษาไทย	หลักการจัดการสังคมและวัฒนธรรม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  ชื่อรายวิชาภาษาอังกฤษ	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Social and Cultural  Management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จำนวนหน่วยกิต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(3-0-6)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หลักสูตรและประเภทของรายวิชา 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๓.๑  หลักสูตร   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ศิลปศา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สตรบัณฑิต กล่มสาขาวิชาการจัดการสังคม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    </a:t>
            </a:r>
            <a:br>
              <a:rPr lang="en-US" sz="24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                               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วัฒนธรรม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๓.๒ ประเภทของรายวิชา  	           บังคับ 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. 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อาจารย์ผู้รับผิดชอบรายวิชาและอาจารย์ผู้สอน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๔.๑  อาจารย์ผู้รับผิดชอบรายวิชา   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อาจารย์ดร. อาริยา ภู่ระหงษ์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288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477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thaiNumPeriod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จุดมุ่งหมาย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รายวิชา</a:t>
            </a:r>
            <a:endParaRPr lang="en-US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มีความรู้ ความเข้าใจเกี่ยวกับหลักการพื้นฐานของการจัดการสังคมและวัฒนธรรม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๒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มีความรู้ความเข้าใจในแนวปฏิบัติและรูปแบบของการจัดการสังคมและวัฒนธรรม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สามารถศึกษาและวิเคราะห์ ปัญหาของการจัดการสังคมและวัฒนธรรมและประยุกต์ได้อย่างเหมาะสมกับสภาวการณ์ของประเทศไทย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096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1"/>
            <a:ext cx="662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คำอธิบายรายวิชา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ภาษาไทย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     พื้นฐานการจัดการงงานองค์กรภาครัฐและเอกชน  องค์ประกอบ  การบริหารงานจรรยาบรรณของการจัดการองค์กร ปัจจัยที่มีอิทธิพลต่อการจัดการงานทางด้านสังคมและวัฒนธรรม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ภาษาอังกฤษ) 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The basic management of corporate private and public administration ethics component of corporate management. Factors that influence the management of society and culture.</a:t>
            </a:r>
          </a:p>
        </p:txBody>
      </p:sp>
    </p:spTree>
    <p:extLst>
      <p:ext uri="{BB962C8B-B14F-4D97-AF65-F5344CB8AC3E}">
        <p14:creationId xmlns:p14="http://schemas.microsoft.com/office/powerpoint/2010/main" val="196111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เนื้อหารายวิชา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11430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มนุษย์กับสังคม</a:t>
            </a:r>
          </a:p>
          <a:p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สังคมไทย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มนุษย์กับวัฒนธรรม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เอกลักษณ์ของวัฒนธรรมไทย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ขนบธรรมเนียมประเพณี 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</a:t>
            </a:r>
            <a:r>
              <a:rPr lang="en-US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alt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การเปลี่ยนแปลงทางสังคมวัฒนธรรม</a:t>
            </a:r>
            <a:endParaRPr lang="th-TH" altLang="en-US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81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63576"/>
            <a:ext cx="6553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/>
              <a:t>แผนการประเมินผลการ</a:t>
            </a:r>
            <a:r>
              <a:rPr lang="th-TH" sz="3600" b="1" dirty="0" smtClean="0"/>
              <a:t>เรียนรู้ 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641163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6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63576"/>
            <a:ext cx="6553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 smtClean="0"/>
              <a:t>กิจกรรมอบรมออนไลน์</a:t>
            </a:r>
          </a:p>
          <a:p>
            <a:pPr lvl="0" algn="ctr"/>
            <a:r>
              <a:rPr lang="en-US" sz="3600" dirty="0">
                <a:latin typeface="AngsanaUPC" pitchFamily="18" charset="-34"/>
                <a:cs typeface="AngsanaUPC" pitchFamily="18" charset="-34"/>
              </a:rPr>
              <a:t>https://thaihonesty.org/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57" y="1763905"/>
            <a:ext cx="8221768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63576"/>
            <a:ext cx="6553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 smtClean="0"/>
              <a:t>กิจกรรม</a:t>
            </a:r>
            <a:endParaRPr lang="en-US" sz="3600" b="1" dirty="0" smtClean="0"/>
          </a:p>
          <a:p>
            <a:pPr lvl="0" algn="ctr"/>
            <a:r>
              <a:rPr lang="en-US" sz="3600" b="1" dirty="0" smtClean="0"/>
              <a:t>https://padlet.com/ariyapo/uscterewdlavu813</a:t>
            </a:r>
            <a:endParaRPr lang="th-TH" sz="3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7" y="2317902"/>
            <a:ext cx="820708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0"/>
            <a:ext cx="9113117" cy="6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63576"/>
            <a:ext cx="65532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 smtClean="0"/>
              <a:t>กิจกรรมรายงาน</a:t>
            </a:r>
          </a:p>
          <a:p>
            <a:pPr lvl="0" algn="ctr"/>
            <a:r>
              <a:rPr lang="th-TH" sz="3600" b="1" dirty="0" smtClean="0"/>
              <a:t>สังคมและวัฒนธรรมที่เปลี่ยนไป.........................</a:t>
            </a:r>
          </a:p>
          <a:p>
            <a:pPr lvl="0" algn="ctr"/>
            <a:r>
              <a:rPr lang="th-TH" sz="3600" b="1" dirty="0" smtClean="0"/>
              <a:t>-ให้ศึกษาแบ่งกลุ่มๆ ละ 5 คน</a:t>
            </a:r>
          </a:p>
          <a:p>
            <a:pPr lvl="0" algn="ctr"/>
            <a:r>
              <a:rPr lang="en-US" sz="3600" b="1" dirty="0" smtClean="0"/>
              <a:t>- </a:t>
            </a:r>
            <a:r>
              <a:rPr lang="th-TH" sz="3600" b="1" dirty="0" smtClean="0"/>
              <a:t>หาประเด็นที่กลุ่มสนใจภายใต้หัวข้อข้างต้น </a:t>
            </a:r>
            <a:endParaRPr lang="en-US" sz="3600" b="1" dirty="0" smtClean="0"/>
          </a:p>
          <a:p>
            <a:pPr lvl="0" algn="ctr"/>
            <a:r>
              <a:rPr lang="en-US" sz="3600" b="1" dirty="0" smtClean="0"/>
              <a:t>  - </a:t>
            </a:r>
            <a:r>
              <a:rPr lang="th-TH" sz="3600" b="1" dirty="0" smtClean="0"/>
              <a:t>เรียบเรียงนำเสนอถึงความเปลี่ยนแปลงด้าน...............</a:t>
            </a:r>
            <a:endParaRPr lang="en-US" sz="3600" b="1" dirty="0" smtClean="0"/>
          </a:p>
          <a:p>
            <a:pPr lvl="0" algn="ctr"/>
            <a:endParaRPr lang="th-TH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8496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205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AngsanaUPC</vt:lpstr>
      <vt:lpstr>Arial</vt:lpstr>
      <vt:lpstr>Calibri</vt:lpstr>
      <vt:lpstr>Cordia New</vt:lpstr>
      <vt:lpstr>Office Theme</vt:lpstr>
      <vt:lpstr>รายละเอียดของรายวิชา  (Course Specification) </vt:lpstr>
      <vt:lpstr>PowerPoint Presentation</vt:lpstr>
      <vt:lpstr>PowerPoint Presentation</vt:lpstr>
      <vt:lpstr>PowerPoint Presentation</vt:lpstr>
      <vt:lpstr>เนื้อหารายวิชา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</dc:creator>
  <cp:lastModifiedBy>LAB-3511</cp:lastModifiedBy>
  <cp:revision>10</cp:revision>
  <dcterms:created xsi:type="dcterms:W3CDTF">2017-08-21T13:25:20Z</dcterms:created>
  <dcterms:modified xsi:type="dcterms:W3CDTF">2022-07-19T15:07:37Z</dcterms:modified>
</cp:coreProperties>
</file>