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595EB-8B02-4172-8BA2-4F6C42589D3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D2CE42A-FF6C-4D9C-9113-0F2DA02A68FF}">
      <dgm:prSet phldrT="[Text]" custT="1"/>
      <dgm:spPr/>
      <dgm:t>
        <a:bodyPr/>
        <a:lstStyle/>
        <a:p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โครงงานประเภทสำรวจและรวบรวมข้อมูล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35F77A5-BE09-4B59-887E-E8EF2D2AE092}" type="parTrans" cxnId="{601E5A70-D9A6-41AF-81E0-41E78F966848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E3C1BBB-95CE-4007-BC0E-A5E758A1C18E}" type="sibTrans" cxnId="{601E5A70-D9A6-41AF-81E0-41E78F966848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251AB5E-61F4-420A-A0F8-2D726A8A8B57}">
      <dgm:prSet phldrT="[Text]" custT="1"/>
      <dgm:spPr/>
      <dgm:t>
        <a:bodyPr/>
        <a:lstStyle/>
        <a:p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โครงงานประเภททดลอง 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968BF18-3745-4464-8EE9-396F7CDB08DC}" type="parTrans" cxnId="{F92458A3-2B23-49A8-A935-C562CFF95382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79BA5C3-34B8-429A-A19E-453BC7644167}" type="sibTrans" cxnId="{F92458A3-2B23-49A8-A935-C562CFF95382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5CFFCC0-5160-4B2D-AEF3-03364D8FCCDE}">
      <dgm:prSet phldrT="[Text]" custT="1"/>
      <dgm:spPr/>
      <dgm:t>
        <a:bodyPr/>
        <a:lstStyle/>
        <a:p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โครงงานประเภทสิ่งประดิษฐ์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1827C84-80D3-429E-A18D-120920E09801}" type="parTrans" cxnId="{37C09675-3B5B-4DD8-A43C-A952973F760B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8CE7FF9-610B-49D5-B222-323D62A332AD}" type="sibTrans" cxnId="{37C09675-3B5B-4DD8-A43C-A952973F760B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A53A196-6254-4214-BF0D-472D3A3F998F}">
      <dgm:prSet phldrT="[Text]" custT="1"/>
      <dgm:spPr/>
      <dgm:t>
        <a:bodyPr/>
        <a:lstStyle/>
        <a:p>
          <a:r>
            <a:rPr lang="th-TH" sz="360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โครงงานประเภททฤษฎี 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C7A0CD8-484B-4877-9815-E09A2FD3B747}" type="parTrans" cxnId="{9D932BBE-200F-4A67-83F9-3305D8A2769D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0B85609-67F0-4A84-8942-A6B17FE8ADF6}" type="sibTrans" cxnId="{9D932BBE-200F-4A67-83F9-3305D8A2769D}">
      <dgm:prSet/>
      <dgm:spPr/>
      <dgm:t>
        <a:bodyPr/>
        <a:lstStyle/>
        <a:p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35AF7F3-9806-4D16-80AE-1F2F8204D521}" type="pres">
      <dgm:prSet presAssocID="{FD3595EB-8B02-4172-8BA2-4F6C42589D33}" presName="Name0" presStyleCnt="0">
        <dgm:presLayoutVars>
          <dgm:chMax val="7"/>
          <dgm:chPref val="7"/>
          <dgm:dir/>
        </dgm:presLayoutVars>
      </dgm:prSet>
      <dgm:spPr/>
    </dgm:pt>
    <dgm:pt modelId="{6E578607-2BA7-4835-9004-DD99A0AE4466}" type="pres">
      <dgm:prSet presAssocID="{FD3595EB-8B02-4172-8BA2-4F6C42589D33}" presName="Name1" presStyleCnt="0"/>
      <dgm:spPr/>
    </dgm:pt>
    <dgm:pt modelId="{491E7729-DFD7-4159-A79A-CCA6A0D44331}" type="pres">
      <dgm:prSet presAssocID="{FD3595EB-8B02-4172-8BA2-4F6C42589D33}" presName="cycle" presStyleCnt="0"/>
      <dgm:spPr/>
    </dgm:pt>
    <dgm:pt modelId="{0DF39F2C-84DC-4886-BD68-71CE7F491203}" type="pres">
      <dgm:prSet presAssocID="{FD3595EB-8B02-4172-8BA2-4F6C42589D33}" presName="srcNode" presStyleLbl="node1" presStyleIdx="0" presStyleCnt="4"/>
      <dgm:spPr/>
    </dgm:pt>
    <dgm:pt modelId="{43C1893A-F825-46FB-ABF8-B11BF4C52AB0}" type="pres">
      <dgm:prSet presAssocID="{FD3595EB-8B02-4172-8BA2-4F6C42589D33}" presName="conn" presStyleLbl="parChTrans1D2" presStyleIdx="0" presStyleCnt="1"/>
      <dgm:spPr/>
    </dgm:pt>
    <dgm:pt modelId="{D9F826C1-2880-46ED-9E08-016A3007B167}" type="pres">
      <dgm:prSet presAssocID="{FD3595EB-8B02-4172-8BA2-4F6C42589D33}" presName="extraNode" presStyleLbl="node1" presStyleIdx="0" presStyleCnt="4"/>
      <dgm:spPr/>
    </dgm:pt>
    <dgm:pt modelId="{CC28200C-099C-4A0C-8B2E-4299CDBAFB19}" type="pres">
      <dgm:prSet presAssocID="{FD3595EB-8B02-4172-8BA2-4F6C42589D33}" presName="dstNode" presStyleLbl="node1" presStyleIdx="0" presStyleCnt="4"/>
      <dgm:spPr/>
    </dgm:pt>
    <dgm:pt modelId="{3A5BC65C-69EF-40A7-95EB-E6F8162B1A9E}" type="pres">
      <dgm:prSet presAssocID="{9D2CE42A-FF6C-4D9C-9113-0F2DA02A68FF}" presName="text_1" presStyleLbl="node1" presStyleIdx="0" presStyleCnt="4">
        <dgm:presLayoutVars>
          <dgm:bulletEnabled val="1"/>
        </dgm:presLayoutVars>
      </dgm:prSet>
      <dgm:spPr/>
    </dgm:pt>
    <dgm:pt modelId="{FED3C96C-FCB4-4557-BD2E-B4893285A6E2}" type="pres">
      <dgm:prSet presAssocID="{9D2CE42A-FF6C-4D9C-9113-0F2DA02A68FF}" presName="accent_1" presStyleCnt="0"/>
      <dgm:spPr/>
    </dgm:pt>
    <dgm:pt modelId="{2D502E12-BCD5-42AA-B1FA-ED050848DCC0}" type="pres">
      <dgm:prSet presAssocID="{9D2CE42A-FF6C-4D9C-9113-0F2DA02A68FF}" presName="accentRepeatNode" presStyleLbl="solidFgAcc1" presStyleIdx="0" presStyleCnt="4"/>
      <dgm:spPr/>
    </dgm:pt>
    <dgm:pt modelId="{802F9FD3-7EB4-4349-A0BF-83EBFB5A5DF0}" type="pres">
      <dgm:prSet presAssocID="{F251AB5E-61F4-420A-A0F8-2D726A8A8B57}" presName="text_2" presStyleLbl="node1" presStyleIdx="1" presStyleCnt="4">
        <dgm:presLayoutVars>
          <dgm:bulletEnabled val="1"/>
        </dgm:presLayoutVars>
      </dgm:prSet>
      <dgm:spPr/>
    </dgm:pt>
    <dgm:pt modelId="{B81B76DC-0B97-4C31-B2D3-F0D8A29B8D26}" type="pres">
      <dgm:prSet presAssocID="{F251AB5E-61F4-420A-A0F8-2D726A8A8B57}" presName="accent_2" presStyleCnt="0"/>
      <dgm:spPr/>
    </dgm:pt>
    <dgm:pt modelId="{9E3A3465-3D09-4DC1-8023-AF27407BBA2E}" type="pres">
      <dgm:prSet presAssocID="{F251AB5E-61F4-420A-A0F8-2D726A8A8B57}" presName="accentRepeatNode" presStyleLbl="solidFgAcc1" presStyleIdx="1" presStyleCnt="4"/>
      <dgm:spPr/>
    </dgm:pt>
    <dgm:pt modelId="{2728DCCD-929B-40F3-9B14-12ED2996C8AC}" type="pres">
      <dgm:prSet presAssocID="{B5CFFCC0-5160-4B2D-AEF3-03364D8FCCDE}" presName="text_3" presStyleLbl="node1" presStyleIdx="2" presStyleCnt="4">
        <dgm:presLayoutVars>
          <dgm:bulletEnabled val="1"/>
        </dgm:presLayoutVars>
      </dgm:prSet>
      <dgm:spPr/>
    </dgm:pt>
    <dgm:pt modelId="{0485600B-934D-4EF4-90D9-F1D03386E54D}" type="pres">
      <dgm:prSet presAssocID="{B5CFFCC0-5160-4B2D-AEF3-03364D8FCCDE}" presName="accent_3" presStyleCnt="0"/>
      <dgm:spPr/>
    </dgm:pt>
    <dgm:pt modelId="{9AC4A1F2-5706-4104-A411-AC5B99DED90F}" type="pres">
      <dgm:prSet presAssocID="{B5CFFCC0-5160-4B2D-AEF3-03364D8FCCDE}" presName="accentRepeatNode" presStyleLbl="solidFgAcc1" presStyleIdx="2" presStyleCnt="4"/>
      <dgm:spPr/>
    </dgm:pt>
    <dgm:pt modelId="{45F60C81-884B-4BA4-BCB3-2CB6B0B84E25}" type="pres">
      <dgm:prSet presAssocID="{BA53A196-6254-4214-BF0D-472D3A3F998F}" presName="text_4" presStyleLbl="node1" presStyleIdx="3" presStyleCnt="4">
        <dgm:presLayoutVars>
          <dgm:bulletEnabled val="1"/>
        </dgm:presLayoutVars>
      </dgm:prSet>
      <dgm:spPr/>
    </dgm:pt>
    <dgm:pt modelId="{7EF44462-3E8D-48BA-B0EA-D5F15586B81E}" type="pres">
      <dgm:prSet presAssocID="{BA53A196-6254-4214-BF0D-472D3A3F998F}" presName="accent_4" presStyleCnt="0"/>
      <dgm:spPr/>
    </dgm:pt>
    <dgm:pt modelId="{89A6B38E-AC4E-464C-95D8-3816857D5020}" type="pres">
      <dgm:prSet presAssocID="{BA53A196-6254-4214-BF0D-472D3A3F998F}" presName="accentRepeatNode" presStyleLbl="solidFgAcc1" presStyleIdx="3" presStyleCnt="4"/>
      <dgm:spPr/>
    </dgm:pt>
  </dgm:ptLst>
  <dgm:cxnLst>
    <dgm:cxn modelId="{CAAEB10E-B8B4-4B71-8B56-1D0F7F2A1621}" type="presOf" srcId="{9D2CE42A-FF6C-4D9C-9113-0F2DA02A68FF}" destId="{3A5BC65C-69EF-40A7-95EB-E6F8162B1A9E}" srcOrd="0" destOrd="0" presId="urn:microsoft.com/office/officeart/2008/layout/VerticalCurvedList"/>
    <dgm:cxn modelId="{601E5A70-D9A6-41AF-81E0-41E78F966848}" srcId="{FD3595EB-8B02-4172-8BA2-4F6C42589D33}" destId="{9D2CE42A-FF6C-4D9C-9113-0F2DA02A68FF}" srcOrd="0" destOrd="0" parTransId="{135F77A5-BE09-4B59-887E-E8EF2D2AE092}" sibTransId="{6E3C1BBB-95CE-4007-BC0E-A5E758A1C18E}"/>
    <dgm:cxn modelId="{37C09675-3B5B-4DD8-A43C-A952973F760B}" srcId="{FD3595EB-8B02-4172-8BA2-4F6C42589D33}" destId="{B5CFFCC0-5160-4B2D-AEF3-03364D8FCCDE}" srcOrd="2" destOrd="0" parTransId="{31827C84-80D3-429E-A18D-120920E09801}" sibTransId="{18CE7FF9-610B-49D5-B222-323D62A332AD}"/>
    <dgm:cxn modelId="{7403B378-6205-461E-A392-5F70CF2C1313}" type="presOf" srcId="{6E3C1BBB-95CE-4007-BC0E-A5E758A1C18E}" destId="{43C1893A-F825-46FB-ABF8-B11BF4C52AB0}" srcOrd="0" destOrd="0" presId="urn:microsoft.com/office/officeart/2008/layout/VerticalCurvedList"/>
    <dgm:cxn modelId="{3883AC7E-B677-476A-87D8-01715E4A7773}" type="presOf" srcId="{FD3595EB-8B02-4172-8BA2-4F6C42589D33}" destId="{135AF7F3-9806-4D16-80AE-1F2F8204D521}" srcOrd="0" destOrd="0" presId="urn:microsoft.com/office/officeart/2008/layout/VerticalCurvedList"/>
    <dgm:cxn modelId="{F92458A3-2B23-49A8-A935-C562CFF95382}" srcId="{FD3595EB-8B02-4172-8BA2-4F6C42589D33}" destId="{F251AB5E-61F4-420A-A0F8-2D726A8A8B57}" srcOrd="1" destOrd="0" parTransId="{A968BF18-3745-4464-8EE9-396F7CDB08DC}" sibTransId="{A79BA5C3-34B8-429A-A19E-453BC7644167}"/>
    <dgm:cxn modelId="{9D932BBE-200F-4A67-83F9-3305D8A2769D}" srcId="{FD3595EB-8B02-4172-8BA2-4F6C42589D33}" destId="{BA53A196-6254-4214-BF0D-472D3A3F998F}" srcOrd="3" destOrd="0" parTransId="{2C7A0CD8-484B-4877-9815-E09A2FD3B747}" sibTransId="{70B85609-67F0-4A84-8942-A6B17FE8ADF6}"/>
    <dgm:cxn modelId="{2EAE88CF-93F4-4EE5-BB0B-9164FD447132}" type="presOf" srcId="{B5CFFCC0-5160-4B2D-AEF3-03364D8FCCDE}" destId="{2728DCCD-929B-40F3-9B14-12ED2996C8AC}" srcOrd="0" destOrd="0" presId="urn:microsoft.com/office/officeart/2008/layout/VerticalCurvedList"/>
    <dgm:cxn modelId="{1EF317D9-2433-4C71-9C78-9A611172F458}" type="presOf" srcId="{F251AB5E-61F4-420A-A0F8-2D726A8A8B57}" destId="{802F9FD3-7EB4-4349-A0BF-83EBFB5A5DF0}" srcOrd="0" destOrd="0" presId="urn:microsoft.com/office/officeart/2008/layout/VerticalCurvedList"/>
    <dgm:cxn modelId="{D6AA8CE7-30B9-44C2-A9F2-291CA7CA8590}" type="presOf" srcId="{BA53A196-6254-4214-BF0D-472D3A3F998F}" destId="{45F60C81-884B-4BA4-BCB3-2CB6B0B84E25}" srcOrd="0" destOrd="0" presId="urn:microsoft.com/office/officeart/2008/layout/VerticalCurvedList"/>
    <dgm:cxn modelId="{37894888-1ECA-492E-8541-75D8B7396EF6}" type="presParOf" srcId="{135AF7F3-9806-4D16-80AE-1F2F8204D521}" destId="{6E578607-2BA7-4835-9004-DD99A0AE4466}" srcOrd="0" destOrd="0" presId="urn:microsoft.com/office/officeart/2008/layout/VerticalCurvedList"/>
    <dgm:cxn modelId="{B430EE5F-8AFA-4EEE-8680-A0A4E419DD44}" type="presParOf" srcId="{6E578607-2BA7-4835-9004-DD99A0AE4466}" destId="{491E7729-DFD7-4159-A79A-CCA6A0D44331}" srcOrd="0" destOrd="0" presId="urn:microsoft.com/office/officeart/2008/layout/VerticalCurvedList"/>
    <dgm:cxn modelId="{4D73CC56-A881-4245-B164-DB09BF82D0BF}" type="presParOf" srcId="{491E7729-DFD7-4159-A79A-CCA6A0D44331}" destId="{0DF39F2C-84DC-4886-BD68-71CE7F491203}" srcOrd="0" destOrd="0" presId="urn:microsoft.com/office/officeart/2008/layout/VerticalCurvedList"/>
    <dgm:cxn modelId="{2FC0B70A-241D-4CCB-90B9-194064DA070C}" type="presParOf" srcId="{491E7729-DFD7-4159-A79A-CCA6A0D44331}" destId="{43C1893A-F825-46FB-ABF8-B11BF4C52AB0}" srcOrd="1" destOrd="0" presId="urn:microsoft.com/office/officeart/2008/layout/VerticalCurvedList"/>
    <dgm:cxn modelId="{B522CBE1-3001-4943-95FA-2ADFB35C8F35}" type="presParOf" srcId="{491E7729-DFD7-4159-A79A-CCA6A0D44331}" destId="{D9F826C1-2880-46ED-9E08-016A3007B167}" srcOrd="2" destOrd="0" presId="urn:microsoft.com/office/officeart/2008/layout/VerticalCurvedList"/>
    <dgm:cxn modelId="{26AA3D6E-174F-4582-98A7-4F1982D90EB9}" type="presParOf" srcId="{491E7729-DFD7-4159-A79A-CCA6A0D44331}" destId="{CC28200C-099C-4A0C-8B2E-4299CDBAFB19}" srcOrd="3" destOrd="0" presId="urn:microsoft.com/office/officeart/2008/layout/VerticalCurvedList"/>
    <dgm:cxn modelId="{AA87D169-D9A4-47D8-AE70-C98DBA841C75}" type="presParOf" srcId="{6E578607-2BA7-4835-9004-DD99A0AE4466}" destId="{3A5BC65C-69EF-40A7-95EB-E6F8162B1A9E}" srcOrd="1" destOrd="0" presId="urn:microsoft.com/office/officeart/2008/layout/VerticalCurvedList"/>
    <dgm:cxn modelId="{81BDD365-199B-4F07-91A1-370FB28B0036}" type="presParOf" srcId="{6E578607-2BA7-4835-9004-DD99A0AE4466}" destId="{FED3C96C-FCB4-4557-BD2E-B4893285A6E2}" srcOrd="2" destOrd="0" presId="urn:microsoft.com/office/officeart/2008/layout/VerticalCurvedList"/>
    <dgm:cxn modelId="{20EDB178-09C9-43CC-B020-ECC066F504A2}" type="presParOf" srcId="{FED3C96C-FCB4-4557-BD2E-B4893285A6E2}" destId="{2D502E12-BCD5-42AA-B1FA-ED050848DCC0}" srcOrd="0" destOrd="0" presId="urn:microsoft.com/office/officeart/2008/layout/VerticalCurvedList"/>
    <dgm:cxn modelId="{415A474D-8B7C-4223-97F9-4D2386013292}" type="presParOf" srcId="{6E578607-2BA7-4835-9004-DD99A0AE4466}" destId="{802F9FD3-7EB4-4349-A0BF-83EBFB5A5DF0}" srcOrd="3" destOrd="0" presId="urn:microsoft.com/office/officeart/2008/layout/VerticalCurvedList"/>
    <dgm:cxn modelId="{E7BB1686-6FB4-4816-80F6-663F6D36444F}" type="presParOf" srcId="{6E578607-2BA7-4835-9004-DD99A0AE4466}" destId="{B81B76DC-0B97-4C31-B2D3-F0D8A29B8D26}" srcOrd="4" destOrd="0" presId="urn:microsoft.com/office/officeart/2008/layout/VerticalCurvedList"/>
    <dgm:cxn modelId="{37766D72-F99D-4F8E-B0A1-82C0E9940297}" type="presParOf" srcId="{B81B76DC-0B97-4C31-B2D3-F0D8A29B8D26}" destId="{9E3A3465-3D09-4DC1-8023-AF27407BBA2E}" srcOrd="0" destOrd="0" presId="urn:microsoft.com/office/officeart/2008/layout/VerticalCurvedList"/>
    <dgm:cxn modelId="{19BA6863-381E-4623-AC07-2ECA0596AF92}" type="presParOf" srcId="{6E578607-2BA7-4835-9004-DD99A0AE4466}" destId="{2728DCCD-929B-40F3-9B14-12ED2996C8AC}" srcOrd="5" destOrd="0" presId="urn:microsoft.com/office/officeart/2008/layout/VerticalCurvedList"/>
    <dgm:cxn modelId="{FD7F03A8-C7B2-4ED9-B33D-11116F2FFBEB}" type="presParOf" srcId="{6E578607-2BA7-4835-9004-DD99A0AE4466}" destId="{0485600B-934D-4EF4-90D9-F1D03386E54D}" srcOrd="6" destOrd="0" presId="urn:microsoft.com/office/officeart/2008/layout/VerticalCurvedList"/>
    <dgm:cxn modelId="{3C58F376-9455-469E-8BE5-DBD52AF140C6}" type="presParOf" srcId="{0485600B-934D-4EF4-90D9-F1D03386E54D}" destId="{9AC4A1F2-5706-4104-A411-AC5B99DED90F}" srcOrd="0" destOrd="0" presId="urn:microsoft.com/office/officeart/2008/layout/VerticalCurvedList"/>
    <dgm:cxn modelId="{BBA27626-94D5-4C9F-98F4-E8452494FB5E}" type="presParOf" srcId="{6E578607-2BA7-4835-9004-DD99A0AE4466}" destId="{45F60C81-884B-4BA4-BCB3-2CB6B0B84E25}" srcOrd="7" destOrd="0" presId="urn:microsoft.com/office/officeart/2008/layout/VerticalCurvedList"/>
    <dgm:cxn modelId="{CBAA7BE7-9283-4478-9339-20F69B3B489A}" type="presParOf" srcId="{6E578607-2BA7-4835-9004-DD99A0AE4466}" destId="{7EF44462-3E8D-48BA-B0EA-D5F15586B81E}" srcOrd="8" destOrd="0" presId="urn:microsoft.com/office/officeart/2008/layout/VerticalCurvedList"/>
    <dgm:cxn modelId="{A812CF81-C88C-46C7-BD01-6AF65A86AC2D}" type="presParOf" srcId="{7EF44462-3E8D-48BA-B0EA-D5F15586B81E}" destId="{89A6B38E-AC4E-464C-95D8-3816857D50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CA11C0-63FF-452E-873F-61B0060B8D67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5AB7DCB-B6B6-4EE6-B7AA-E47E25AD2C73}">
      <dgm:prSet phldrT="[Text]" custT="1"/>
      <dgm:spPr/>
      <dgm:t>
        <a:bodyPr/>
        <a:lstStyle/>
        <a:p>
          <a:pPr algn="ctr"/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การเริ่มต้นโครงการ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C5E41A8-1EED-45FF-9F5B-51BC58683426}" type="parTrans" cxnId="{8C824009-F9D5-4EB0-A800-EDD17E8B1187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3B0BBC7-1105-4885-A7BC-85D0EA196261}" type="sibTrans" cxnId="{8C824009-F9D5-4EB0-A800-EDD17E8B1187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F1F8C92-318F-49B0-BBF8-3945975946BC}">
      <dgm:prSet phldrT="[Text]" custT="1"/>
      <dgm:spPr/>
      <dgm:t>
        <a:bodyPr/>
        <a:lstStyle/>
        <a:p>
          <a:pPr algn="ctr"/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การพัฒนาโครงการ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76D4693-CC3C-4ED6-BB39-F9A5D08BF615}" type="parTrans" cxnId="{CEBF91D3-86AD-4F25-80A4-E8B61E3957B4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BEC4F4F-2194-45CE-A014-577F4AF8A7B3}" type="sibTrans" cxnId="{CEBF91D3-86AD-4F25-80A4-E8B61E3957B4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D0CC94B-19D9-4DB3-BAF3-43D3DB893151}">
      <dgm:prSet phldrT="[Text]" custT="1"/>
      <dgm:spPr/>
      <dgm:t>
        <a:bodyPr/>
        <a:lstStyle/>
        <a:p>
          <a:pPr algn="ctr"/>
          <a:r>
            <a:rPr lang="th-TH" sz="36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การสรุปโครงการ</a:t>
          </a:r>
          <a:endParaRPr lang="en-US" sz="36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FA87F03-BA3E-4325-AD72-A5BAC671AF7D}" type="parTrans" cxnId="{E01D1500-2832-4A9A-A162-205CC27BC8A6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DE260A1-8B12-4C00-8382-291013B3250E}" type="sibTrans" cxnId="{E01D1500-2832-4A9A-A162-205CC27BC8A6}">
      <dgm:prSet/>
      <dgm:spPr/>
      <dgm:t>
        <a:bodyPr/>
        <a:lstStyle/>
        <a:p>
          <a:pPr algn="ctr"/>
          <a:endParaRPr lang="en-US" sz="3600"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21EB600-E02F-471B-AD88-EBFA4D4F8B5D}" type="pres">
      <dgm:prSet presAssocID="{40CA11C0-63FF-452E-873F-61B0060B8D67}" presName="CompostProcess" presStyleCnt="0">
        <dgm:presLayoutVars>
          <dgm:dir/>
          <dgm:resizeHandles val="exact"/>
        </dgm:presLayoutVars>
      </dgm:prSet>
      <dgm:spPr/>
    </dgm:pt>
    <dgm:pt modelId="{8474B815-A094-4B64-A01E-DE779D1879F4}" type="pres">
      <dgm:prSet presAssocID="{40CA11C0-63FF-452E-873F-61B0060B8D67}" presName="arrow" presStyleLbl="bgShp" presStyleIdx="0" presStyleCnt="1"/>
      <dgm:spPr/>
    </dgm:pt>
    <dgm:pt modelId="{4565ADAA-B560-464D-994E-EBE328DEC9B7}" type="pres">
      <dgm:prSet presAssocID="{40CA11C0-63FF-452E-873F-61B0060B8D67}" presName="linearProcess" presStyleCnt="0"/>
      <dgm:spPr/>
    </dgm:pt>
    <dgm:pt modelId="{B9D23244-3E27-45A0-9017-3925B3AF0EC7}" type="pres">
      <dgm:prSet presAssocID="{35AB7DCB-B6B6-4EE6-B7AA-E47E25AD2C73}" presName="textNode" presStyleLbl="node1" presStyleIdx="0" presStyleCnt="3">
        <dgm:presLayoutVars>
          <dgm:bulletEnabled val="1"/>
        </dgm:presLayoutVars>
      </dgm:prSet>
      <dgm:spPr/>
    </dgm:pt>
    <dgm:pt modelId="{479B4C16-9A04-4BC3-AB8F-52B56852EF84}" type="pres">
      <dgm:prSet presAssocID="{63B0BBC7-1105-4885-A7BC-85D0EA196261}" presName="sibTrans" presStyleCnt="0"/>
      <dgm:spPr/>
    </dgm:pt>
    <dgm:pt modelId="{D046212D-6757-46BA-9C8C-B370C2BC5984}" type="pres">
      <dgm:prSet presAssocID="{FF1F8C92-318F-49B0-BBF8-3945975946BC}" presName="textNode" presStyleLbl="node1" presStyleIdx="1" presStyleCnt="3">
        <dgm:presLayoutVars>
          <dgm:bulletEnabled val="1"/>
        </dgm:presLayoutVars>
      </dgm:prSet>
      <dgm:spPr/>
    </dgm:pt>
    <dgm:pt modelId="{5F386E57-3CA0-4FC5-B7E2-CD793CC7FFE8}" type="pres">
      <dgm:prSet presAssocID="{1BEC4F4F-2194-45CE-A014-577F4AF8A7B3}" presName="sibTrans" presStyleCnt="0"/>
      <dgm:spPr/>
    </dgm:pt>
    <dgm:pt modelId="{DED5A80D-7E76-4AF5-8FD8-6103B479715C}" type="pres">
      <dgm:prSet presAssocID="{8D0CC94B-19D9-4DB3-BAF3-43D3DB89315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01D1500-2832-4A9A-A162-205CC27BC8A6}" srcId="{40CA11C0-63FF-452E-873F-61B0060B8D67}" destId="{8D0CC94B-19D9-4DB3-BAF3-43D3DB893151}" srcOrd="2" destOrd="0" parTransId="{0FA87F03-BA3E-4325-AD72-A5BAC671AF7D}" sibTransId="{7DE260A1-8B12-4C00-8382-291013B3250E}"/>
    <dgm:cxn modelId="{8C824009-F9D5-4EB0-A800-EDD17E8B1187}" srcId="{40CA11C0-63FF-452E-873F-61B0060B8D67}" destId="{35AB7DCB-B6B6-4EE6-B7AA-E47E25AD2C73}" srcOrd="0" destOrd="0" parTransId="{9C5E41A8-1EED-45FF-9F5B-51BC58683426}" sibTransId="{63B0BBC7-1105-4885-A7BC-85D0EA196261}"/>
    <dgm:cxn modelId="{5281523C-299E-4D3F-BF87-6454B789A7F8}" type="presOf" srcId="{40CA11C0-63FF-452E-873F-61B0060B8D67}" destId="{721EB600-E02F-471B-AD88-EBFA4D4F8B5D}" srcOrd="0" destOrd="0" presId="urn:microsoft.com/office/officeart/2005/8/layout/hProcess9"/>
    <dgm:cxn modelId="{99D632AC-5FE1-43BE-BE48-C93100C19F2B}" type="presOf" srcId="{FF1F8C92-318F-49B0-BBF8-3945975946BC}" destId="{D046212D-6757-46BA-9C8C-B370C2BC5984}" srcOrd="0" destOrd="0" presId="urn:microsoft.com/office/officeart/2005/8/layout/hProcess9"/>
    <dgm:cxn modelId="{5C3C82C1-DA00-40A1-92C8-BE923AF4D563}" type="presOf" srcId="{8D0CC94B-19D9-4DB3-BAF3-43D3DB893151}" destId="{DED5A80D-7E76-4AF5-8FD8-6103B479715C}" srcOrd="0" destOrd="0" presId="urn:microsoft.com/office/officeart/2005/8/layout/hProcess9"/>
    <dgm:cxn modelId="{CEBF91D3-86AD-4F25-80A4-E8B61E3957B4}" srcId="{40CA11C0-63FF-452E-873F-61B0060B8D67}" destId="{FF1F8C92-318F-49B0-BBF8-3945975946BC}" srcOrd="1" destOrd="0" parTransId="{D76D4693-CC3C-4ED6-BB39-F9A5D08BF615}" sibTransId="{1BEC4F4F-2194-45CE-A014-577F4AF8A7B3}"/>
    <dgm:cxn modelId="{BBF5BADE-170D-4417-8F84-D6C7B68F8F94}" type="presOf" srcId="{35AB7DCB-B6B6-4EE6-B7AA-E47E25AD2C73}" destId="{B9D23244-3E27-45A0-9017-3925B3AF0EC7}" srcOrd="0" destOrd="0" presId="urn:microsoft.com/office/officeart/2005/8/layout/hProcess9"/>
    <dgm:cxn modelId="{E8051BC8-E764-49ED-A7FE-6BDC8C53DA5D}" type="presParOf" srcId="{721EB600-E02F-471B-AD88-EBFA4D4F8B5D}" destId="{8474B815-A094-4B64-A01E-DE779D1879F4}" srcOrd="0" destOrd="0" presId="urn:microsoft.com/office/officeart/2005/8/layout/hProcess9"/>
    <dgm:cxn modelId="{EA405ACA-2F39-40B9-92FF-14C280C6D4F2}" type="presParOf" srcId="{721EB600-E02F-471B-AD88-EBFA4D4F8B5D}" destId="{4565ADAA-B560-464D-994E-EBE328DEC9B7}" srcOrd="1" destOrd="0" presId="urn:microsoft.com/office/officeart/2005/8/layout/hProcess9"/>
    <dgm:cxn modelId="{55041273-1402-403B-A875-9F7CA13481F1}" type="presParOf" srcId="{4565ADAA-B560-464D-994E-EBE328DEC9B7}" destId="{B9D23244-3E27-45A0-9017-3925B3AF0EC7}" srcOrd="0" destOrd="0" presId="urn:microsoft.com/office/officeart/2005/8/layout/hProcess9"/>
    <dgm:cxn modelId="{37691D23-306F-4E99-BA39-B464414F6D06}" type="presParOf" srcId="{4565ADAA-B560-464D-994E-EBE328DEC9B7}" destId="{479B4C16-9A04-4BC3-AB8F-52B56852EF84}" srcOrd="1" destOrd="0" presId="urn:microsoft.com/office/officeart/2005/8/layout/hProcess9"/>
    <dgm:cxn modelId="{F01850AC-12CD-4678-B5A9-0697958DBA18}" type="presParOf" srcId="{4565ADAA-B560-464D-994E-EBE328DEC9B7}" destId="{D046212D-6757-46BA-9C8C-B370C2BC5984}" srcOrd="2" destOrd="0" presId="urn:microsoft.com/office/officeart/2005/8/layout/hProcess9"/>
    <dgm:cxn modelId="{42C2AB13-055C-4EAE-8D58-B7EACC5840AF}" type="presParOf" srcId="{4565ADAA-B560-464D-994E-EBE328DEC9B7}" destId="{5F386E57-3CA0-4FC5-B7E2-CD793CC7FFE8}" srcOrd="3" destOrd="0" presId="urn:microsoft.com/office/officeart/2005/8/layout/hProcess9"/>
    <dgm:cxn modelId="{0441DD45-43B5-4A0F-92E8-377518E66961}" type="presParOf" srcId="{4565ADAA-B560-464D-994E-EBE328DEC9B7}" destId="{DED5A80D-7E76-4AF5-8FD8-6103B479715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1893A-F825-46FB-ABF8-B11BF4C52AB0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BC65C-69EF-40A7-95EB-E6F8162B1A9E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โครงงานประเภทสำรวจและรวบรวมข้อมูล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10504" y="416587"/>
        <a:ext cx="7440913" cy="833607"/>
      </dsp:txXfrm>
    </dsp:sp>
    <dsp:sp modelId="{2D502E12-BCD5-42AA-B1FA-ED050848DCC0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2F9FD3-7EB4-4349-A0BF-83EBFB5A5DF0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โครงงานประเภททดลอง 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088431" y="1667215"/>
        <a:ext cx="6962986" cy="833607"/>
      </dsp:txXfrm>
    </dsp:sp>
    <dsp:sp modelId="{9E3A3465-3D09-4DC1-8023-AF27407BBA2E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28DCCD-929B-40F3-9B14-12ED2996C8AC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โครงงานประเภทสิ่งประดิษฐ์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088431" y="2917843"/>
        <a:ext cx="6962986" cy="833607"/>
      </dsp:txXfrm>
    </dsp:sp>
    <dsp:sp modelId="{9AC4A1F2-5706-4104-A411-AC5B99DED90F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60C81-884B-4BA4-BCB3-2CB6B0B84E25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>
              <a:latin typeface="TH SarabunPSK" panose="020B0500040200020003" pitchFamily="34" charset="-34"/>
              <a:cs typeface="TH SarabunPSK" panose="020B0500040200020003" pitchFamily="34" charset="-34"/>
            </a:rPr>
            <a:t>โครงงานประเภททฤษฎี 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610504" y="4168472"/>
        <a:ext cx="7440913" cy="833607"/>
      </dsp:txXfrm>
    </dsp:sp>
    <dsp:sp modelId="{89A6B38E-AC4E-464C-95D8-3816857D5020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74B815-A094-4B64-A01E-DE779D1879F4}">
      <dsp:nvSpPr>
        <dsp:cNvPr id="0" name=""/>
        <dsp:cNvSpPr/>
      </dsp:nvSpPr>
      <dsp:spPr>
        <a:xfrm>
          <a:off x="774790" y="0"/>
          <a:ext cx="8780961" cy="389708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23244-3E27-45A0-9017-3925B3AF0EC7}">
      <dsp:nvSpPr>
        <dsp:cNvPr id="0" name=""/>
        <dsp:cNvSpPr/>
      </dsp:nvSpPr>
      <dsp:spPr>
        <a:xfrm>
          <a:off x="0" y="1169125"/>
          <a:ext cx="3099162" cy="1558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การเริ่มต้นโครงการ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76096" y="1245221"/>
        <a:ext cx="2946970" cy="1406642"/>
      </dsp:txXfrm>
    </dsp:sp>
    <dsp:sp modelId="{D046212D-6757-46BA-9C8C-B370C2BC5984}">
      <dsp:nvSpPr>
        <dsp:cNvPr id="0" name=""/>
        <dsp:cNvSpPr/>
      </dsp:nvSpPr>
      <dsp:spPr>
        <a:xfrm>
          <a:off x="3615690" y="1169125"/>
          <a:ext cx="3099162" cy="1558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การพัฒนาโครงการ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691786" y="1245221"/>
        <a:ext cx="2946970" cy="1406642"/>
      </dsp:txXfrm>
    </dsp:sp>
    <dsp:sp modelId="{DED5A80D-7E76-4AF5-8FD8-6103B479715C}">
      <dsp:nvSpPr>
        <dsp:cNvPr id="0" name=""/>
        <dsp:cNvSpPr/>
      </dsp:nvSpPr>
      <dsp:spPr>
        <a:xfrm>
          <a:off x="7231380" y="1169125"/>
          <a:ext cx="3099162" cy="15588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การสรุปโครงการ</a:t>
          </a:r>
          <a:endParaRPr lang="en-US" sz="3600" kern="1200" dirty="0"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7307476" y="1245221"/>
        <a:ext cx="2946970" cy="1406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DD974-7A5F-02BC-9CB6-2CA253FFB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A1499-9784-FD99-D049-797E346B0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6B887-ED5C-1F25-AED8-9F297BE1B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5E9A4-69E4-F53E-CA01-E971498DF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2D42A-0016-AE26-434A-6E69E303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3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3D90-D962-689D-DAAF-D94D0DB0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A32EC-BA92-129B-EBE9-D7559E449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7ADE8-36D6-A79B-6E5C-A558C011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5A2D6-05D2-8201-E99A-AA906CD02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FDED3-2E04-8001-9254-DA59DF10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4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ADCAA1-7CC4-7276-D9FF-EA569F7224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83E15-E1DF-5B62-FB3F-A308EC3A7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98F47-762B-236C-8F08-96760B960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203A1-0715-CCE0-2CE2-B538B700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79ED8-8339-8E65-F1FD-9719B8C5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9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16D8-15A1-D10B-102E-DDD0AD297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E56D-B5D1-6F33-FB4A-46D15AF0A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25301-8256-7F2D-F897-425AB11D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B2E3E-120C-21D6-7200-673080AF4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41294-D941-B782-6A99-6DC5D2C6E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1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BF4B5-58A2-7B4F-E931-36B8E8368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3A500-9402-1C4D-29A8-74E51A4DE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B1B32-E449-363A-06BA-57C59399D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60DC8-5865-0369-D234-58F80956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2A175-B287-9ECF-B1D5-91C7AB01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2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D7CF1-7BAC-F121-E8DD-B6E8FE6FB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20CD0-6538-354F-0D62-30D6A6CB49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438196-4B88-2695-B921-91AF21AD3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E12C5-C393-8D80-A149-8498D700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D2470-5708-7A72-0199-A319FF490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9F5DD-1686-2410-4293-8B52D227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3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24282-2819-D503-BFE5-93CA7137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01D49-369A-6461-8A12-E0CA1C1A0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2587E-FC29-AF98-EA1C-89DACA2DE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70CAF-242E-4318-4998-9BFAEF458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02BAF-7345-8FCE-2FD3-EFEEBC348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97B33-5F0F-EE03-6D1F-BDB29609E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2B3B7-8341-D744-9651-9EEF7416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877149-9251-D7C0-4D8B-6866DDDC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8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A5C8-259D-E2F1-D352-51CA1D5D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52435-40FC-FDBA-857C-52509C41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0BC447-0982-9D33-BCF3-39F1CE96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C71F9-0A9C-9BAD-36ED-1EFB99434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5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62C4CD-7136-EC29-1DD7-E64AB7CD2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B827CC-5889-344F-ED6C-88CEA5DF4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57154-C9FE-1B3F-FDD9-DE0EE1DA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7BD9-F07A-A948-AD9E-4F14A7AB5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C254A-A529-85F0-830E-8BEBDB0C3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2C849-4FE4-0121-52A5-F904BAFAD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10FFA-7C53-4A50-678B-F5D9FC328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6FC36-F20F-8B02-75D0-204EF6FC0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76208-3D84-4A0A-12C2-EC3977D0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6556-79D2-F387-B9AA-3DB9E948B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72294-342E-7866-1B82-E33562CEA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7713E-5B16-3E57-BADA-E95A2933B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C1A32-F7AF-99CC-10FC-1B7F39E24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66B69-9329-C69D-3C0B-5870D4B04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9A1C9-7D02-24BA-117F-B82F061D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8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06803-3C3D-1906-FD06-372428317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C0B9A-C785-088A-6EFB-5D545DC55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757B3-F257-9DEA-C079-100E7536D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3D5CBA-BA93-4705-8B22-6DCE31373947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1BB18-7E59-C4BB-1230-50FF9128E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C9F40-B062-F42A-A180-97C2D6FC5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AA2BD-E861-478C-A611-507FA22C4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201ED92-D209-D116-A26D-5CA7E7E33F26}"/>
              </a:ext>
            </a:extLst>
          </p:cNvPr>
          <p:cNvSpPr txBox="1"/>
          <p:nvPr/>
        </p:nvSpPr>
        <p:spPr>
          <a:xfrm>
            <a:off x="3496511" y="2117114"/>
            <a:ext cx="5198973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การประเมินโครงงานทางคณิตศาสตร์</a:t>
            </a:r>
            <a:endParaRPr lang="en-US" sz="40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AA1A6C-A7DA-0C11-2823-632E660CDE18}"/>
              </a:ext>
            </a:extLst>
          </p:cNvPr>
          <p:cNvSpPr txBox="1"/>
          <p:nvPr/>
        </p:nvSpPr>
        <p:spPr>
          <a:xfrm>
            <a:off x="2282294" y="4386943"/>
            <a:ext cx="762740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ตีรวิชช์ ทินประภา</a:t>
            </a:r>
          </a:p>
          <a:p>
            <a:pPr algn="ctr"/>
            <a:r>
              <a:rPr lang="th-TH" sz="32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สาขาวิชาคณิตศาสตร์ คณะครุศาสตร์ มหาวิทยาลัยราชภัฏสวนสุนันทา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53769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A0A960-B91E-971B-67E7-35D6B8B394BF}"/>
              </a:ext>
            </a:extLst>
          </p:cNvPr>
          <p:cNvSpPr txBox="1"/>
          <p:nvPr/>
        </p:nvSpPr>
        <p:spPr>
          <a:xfrm>
            <a:off x="971027" y="2989471"/>
            <a:ext cx="2936946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กระโปรงเจ้าปัญหา</a:t>
            </a:r>
            <a:endParaRPr lang="en-US" sz="4000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579FAB-A59A-304A-5B7A-4BB90C2B3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125" y="90085"/>
            <a:ext cx="7108928" cy="650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357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649B6F-A61E-16AE-4F7E-C9BDA85440F2}"/>
              </a:ext>
            </a:extLst>
          </p:cNvPr>
          <p:cNvSpPr txBox="1"/>
          <p:nvPr/>
        </p:nvSpPr>
        <p:spPr>
          <a:xfrm>
            <a:off x="500742" y="578538"/>
            <a:ext cx="1981201" cy="619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อุปกรณ์</a:t>
            </a:r>
            <a:endParaRPr lang="en-US" sz="3200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3E47DA-490A-2FE4-D959-A9A5B5916829}"/>
              </a:ext>
            </a:extLst>
          </p:cNvPr>
          <p:cNvSpPr txBox="1"/>
          <p:nvPr/>
        </p:nvSpPr>
        <p:spPr>
          <a:xfrm>
            <a:off x="348341" y="2090057"/>
            <a:ext cx="39624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กระดาษปรู๊ฟกลุ่มละ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แผ่น</a:t>
            </a:r>
          </a:p>
          <a:p>
            <a:pPr marL="342900" indent="-342900">
              <a:buAutoNum type="arabicPeriod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กรรไกรกลุ่มละ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อัน</a:t>
            </a:r>
          </a:p>
          <a:p>
            <a:pPr marL="342900" indent="-342900">
              <a:buAutoNum type="arabicPeriod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สายวัด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อัน</a:t>
            </a:r>
          </a:p>
          <a:p>
            <a:pPr marL="342900" indent="-342900">
              <a:buAutoNum type="arabicPeriod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เทปใส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ม้วน</a:t>
            </a:r>
          </a:p>
          <a:p>
            <a:pPr marL="342900" indent="-342900">
              <a:buAutoNum type="arabicPeriod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สี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ชุด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26" name="Picture 2" descr="กระดาษปรู๊ฟ กระดาษสร้างแบบ (ครึ่งโหล/1โหล)">
            <a:extLst>
              <a:ext uri="{FF2B5EF4-FFF2-40B4-BE49-F238E27FC236}">
                <a16:creationId xmlns:a16="http://schemas.microsoft.com/office/drawing/2014/main" id="{FD2A10BA-8AF3-CECE-36BE-97440745A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056" y="338817"/>
            <a:ext cx="3282639" cy="245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COTCH กรรไกร 8 นิ้ว สก๊อตช์ 3M Multi Purpose 1428 - Janivisoffice">
            <a:extLst>
              <a:ext uri="{FF2B5EF4-FFF2-40B4-BE49-F238E27FC236}">
                <a16:creationId xmlns:a16="http://schemas.microsoft.com/office/drawing/2014/main" id="{D2AD9A36-14B3-B0EF-EE00-457EAD56D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1456" y="1779813"/>
            <a:ext cx="2035629" cy="203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สายวัดตัว - โรจน์พาณิชย์ โครงเหล็ก แผงลอย อุปกรณ์ตลาดนัด : Inspired by  LnwShop.com">
            <a:extLst>
              <a:ext uri="{FF2B5EF4-FFF2-40B4-BE49-F238E27FC236}">
                <a16:creationId xmlns:a16="http://schemas.microsoft.com/office/drawing/2014/main" id="{2D6DE193-111F-9A47-9242-F38E44299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056" y="313644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เทปใส หลุยส์ แกน1นิ้ว ยาว 36หลา/ม้วน – LIKE OFFICE">
            <a:extLst>
              <a:ext uri="{FF2B5EF4-FFF2-40B4-BE49-F238E27FC236}">
                <a16:creationId xmlns:a16="http://schemas.microsoft.com/office/drawing/2014/main" id="{A14154BE-7A25-7504-0815-5B6DE00B3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3960" y="4385583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569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FAC73C-1224-162B-67B3-ADB983DD24FF}"/>
              </a:ext>
            </a:extLst>
          </p:cNvPr>
          <p:cNvSpPr txBox="1"/>
          <p:nvPr/>
        </p:nvSpPr>
        <p:spPr>
          <a:xfrm>
            <a:off x="2270770" y="1694070"/>
            <a:ext cx="7650459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40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ให้นักศึกษาทำกิจกรรมกระโปรงเจ้าปัญหาตามเงื่อนไขที่กำหนดภายในเวลา </a:t>
            </a:r>
            <a:r>
              <a:rPr lang="en-US" sz="40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45 </a:t>
            </a:r>
            <a:r>
              <a:rPr lang="th-TH" sz="40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นาที</a:t>
            </a:r>
          </a:p>
          <a:p>
            <a:pPr marL="742950" indent="-742950">
              <a:buAutoNum type="arabicPeriod"/>
            </a:pPr>
            <a:r>
              <a:rPr lang="th-TH" sz="40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ออกแบบแนวทางการให้คะแนนสำหรับกิจกรรมกระโปรงเจ้าปัญหา</a:t>
            </a:r>
            <a:endParaRPr lang="en-US" sz="4000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221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2DED7A-D04E-0B39-CC98-C1BDEDF4198D}"/>
              </a:ext>
            </a:extLst>
          </p:cNvPr>
          <p:cNvSpPr txBox="1"/>
          <p:nvPr/>
        </p:nvSpPr>
        <p:spPr>
          <a:xfrm>
            <a:off x="598714" y="2210697"/>
            <a:ext cx="10994572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กระบวนการสังเกต บันทึกและการรวบรวมข้อมูลจากผลงาน วิธีการ หรือสิ่งที่ผู้เรียนปฏิบัติ  เพื่อเป็นพื้นฐานของการตัดสินใจต่อตัวผู้เรียน การประเมินผลตามสภาพจริง จะไม่เน้นการประเมินเฉพาะทักษะพื้นฐาน  แต่จะเน้นประเมินทักษะการคิดที่ซับซ้อนในการทำงาน ความสามารถในการแก้ปัญหาและการแสดงออกที่เกิดจาการปฏิบัติในสภาพจริง  ในการเรียนการสอนที่เน้นผู้เรียนเป็นสำคัญด้วย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83C5EF-3D77-AD23-D263-CEE367E09752}"/>
              </a:ext>
            </a:extLst>
          </p:cNvPr>
          <p:cNvSpPr txBox="1"/>
          <p:nvPr/>
        </p:nvSpPr>
        <p:spPr>
          <a:xfrm>
            <a:off x="2345871" y="860363"/>
            <a:ext cx="750025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การประเมินผลตามสภาพจริง  (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Authentic Assessment) 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D3F877-2523-DA7B-1913-DFA70910FF82}"/>
              </a:ext>
            </a:extLst>
          </p:cNvPr>
          <p:cNvSpPr txBox="1"/>
          <p:nvPr/>
        </p:nvSpPr>
        <p:spPr>
          <a:xfrm>
            <a:off x="7383406" y="6379028"/>
            <a:ext cx="4925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:https://www.trueplookpanya.com/dhamma/content/73500 </a:t>
            </a:r>
          </a:p>
        </p:txBody>
      </p:sp>
    </p:spTree>
    <p:extLst>
      <p:ext uri="{BB962C8B-B14F-4D97-AF65-F5344CB8AC3E}">
        <p14:creationId xmlns:p14="http://schemas.microsoft.com/office/powerpoint/2010/main" val="400128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0770AE-11D9-3942-2A89-2183C609182D}"/>
              </a:ext>
            </a:extLst>
          </p:cNvPr>
          <p:cNvSpPr txBox="1"/>
          <p:nvPr/>
        </p:nvSpPr>
        <p:spPr>
          <a:xfrm>
            <a:off x="359227" y="788418"/>
            <a:ext cx="862148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36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การวัดและประเมินตามสภาพจริง มีแนวทาง 3 ประการ คือ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670A0D-14AB-97D6-86D3-1086C7EB00EE}"/>
              </a:ext>
            </a:extLst>
          </p:cNvPr>
          <p:cNvSpPr txBox="1"/>
          <p:nvPr/>
        </p:nvSpPr>
        <p:spPr>
          <a:xfrm>
            <a:off x="359227" y="1974846"/>
            <a:ext cx="1120140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วัดครบถ้วนตามจุดประสงค์การเรียนรู้ได้จริง  </a:t>
            </a: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วัดความสามารถทางความรู้ ความคิดได้จริง (</a:t>
            </a:r>
            <a:r>
              <a:rPr lang="en-US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Cognitive Ability)  </a:t>
            </a: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วัดความสามารถในการปฏิบัติได้จริง (</a:t>
            </a:r>
            <a:r>
              <a:rPr lang="en-US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Performance/Practice Ability) </a:t>
            </a: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และวัดคุณลักษณะทางจิตใจได้จริง (</a:t>
            </a:r>
            <a:r>
              <a:rPr lang="en-US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Affective Characteristics)</a:t>
            </a:r>
            <a:endParaRPr lang="th-TH" sz="2800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AutoNum type="arabicPeriod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วัดได้ตรงความเป็นจริง คือ สิ่งที่วัดได้นั้นเป็นข้อมูล เป็นการแสดงพฤติกรรมที่</a:t>
            </a:r>
            <a:r>
              <a:rPr lang="th-TH" sz="2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สะท้อนความสามารถที่แท้จริงของผู้เรียน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ทั้งความสามารถทางความรู้ ความคิด ความสามารถในการปฏิบัติและคุณลักษณะทางจิตใจ มีความคลาดเคลื่อนผิดพลาดน้อยที่สุด </a:t>
            </a:r>
          </a:p>
          <a:p>
            <a:pPr marL="457200" indent="-457200">
              <a:buAutoNum type="arabicPeriod"/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เลือกสรร  คิดค้นเครื่องมือและเทคนิคการวัดผลที่เป็นการวัดพฤติกรรมที่แท้จริงที่แสดงออกซึ่งความสามารถของผู้เรียน 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Ability to do)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ซึ่งอาจได้จาก</a:t>
            </a:r>
            <a:r>
              <a:rPr lang="th-TH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การสังเกตพฤติกรรมผู้เรียน สังเกตจากการปฏิบัติภาระงาน (</a:t>
            </a:r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Tasks) </a:t>
            </a:r>
            <a:r>
              <a:rPr lang="th-TH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ที่จัดให้ปฏิบัติในสถานการณ์ที่ผู้สอนจะกำหนด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สังเกตจากร่องรอยหลักฐานผลการปฏิบัติภาระงานของผู้เรียน เป็นต้น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63AF25-0A4C-2027-6A38-C4FF2F6B4F5D}"/>
              </a:ext>
            </a:extLst>
          </p:cNvPr>
          <p:cNvSpPr txBox="1"/>
          <p:nvPr/>
        </p:nvSpPr>
        <p:spPr>
          <a:xfrm>
            <a:off x="7383406" y="6379028"/>
            <a:ext cx="4925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:https://www.trueplookpanya.com/dhamma/content/73500 </a:t>
            </a:r>
          </a:p>
        </p:txBody>
      </p:sp>
    </p:spTree>
    <p:extLst>
      <p:ext uri="{BB962C8B-B14F-4D97-AF65-F5344CB8AC3E}">
        <p14:creationId xmlns:p14="http://schemas.microsoft.com/office/powerpoint/2010/main" val="279798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FC88038-434D-E8BB-2BAE-2F31F3A9CE12}"/>
              </a:ext>
            </a:extLst>
          </p:cNvPr>
          <p:cNvSpPr txBox="1"/>
          <p:nvPr/>
        </p:nvSpPr>
        <p:spPr>
          <a:xfrm>
            <a:off x="674913" y="1752323"/>
            <a:ext cx="10842171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3600" kern="0" dirty="0"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เป็นกระบวนการเรียนรู้ที่เปิดโอกาสให้ผู้เรียนได้ศึกษาค้นคว้า แล้วลงมือปฏิบัติกิจกรรมตามความสนใจ ความสามารถ และความถนัดของตนเอง หรือข้อสงสัยของผู้เรียน โดยอาศัยกระบวนการทางวิทยาศาสตร์ หรือกระบวนการอื่นที่เป็นระบบ ภายใต้คำแนะนำ ความช่วยเหลือจากเพื่อน ผู้สอนหรือผู้เชี่ยวชาญ 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77CAC5-D7F1-4AC9-08C9-5EFE69A8C5C4}"/>
              </a:ext>
            </a:extLst>
          </p:cNvPr>
          <p:cNvSpPr txBox="1"/>
          <p:nvPr/>
        </p:nvSpPr>
        <p:spPr>
          <a:xfrm>
            <a:off x="4103913" y="333260"/>
            <a:ext cx="398417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40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โครงงาน (</a:t>
            </a:r>
            <a:r>
              <a:rPr lang="en-US" sz="40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Project)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098" name="Picture 2" descr="Professional project management (Part 1) - Project Accelerator News">
            <a:extLst>
              <a:ext uri="{FF2B5EF4-FFF2-40B4-BE49-F238E27FC236}">
                <a16:creationId xmlns:a16="http://schemas.microsoft.com/office/drawing/2014/main" id="{0C5D7508-0EBA-4D87-EC6D-07F2F8737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777" y="4157097"/>
            <a:ext cx="4958441" cy="247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382756-CFF7-5B49-FCA5-BA14FDB4D0DC}"/>
              </a:ext>
            </a:extLst>
          </p:cNvPr>
          <p:cNvSpPr txBox="1"/>
          <p:nvPr/>
        </p:nvSpPr>
        <p:spPr>
          <a:xfrm>
            <a:off x="10657114" y="6451652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สสวท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(2555)</a:t>
            </a:r>
          </a:p>
        </p:txBody>
      </p:sp>
    </p:spTree>
    <p:extLst>
      <p:ext uri="{BB962C8B-B14F-4D97-AF65-F5344CB8AC3E}">
        <p14:creationId xmlns:p14="http://schemas.microsoft.com/office/powerpoint/2010/main" val="2104269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910D8C-7A73-F226-AAC0-625C2DC05F89}"/>
              </a:ext>
            </a:extLst>
          </p:cNvPr>
          <p:cNvSpPr txBox="1"/>
          <p:nvPr/>
        </p:nvSpPr>
        <p:spPr>
          <a:xfrm>
            <a:off x="391886" y="371709"/>
            <a:ext cx="2764972" cy="6192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จุดมุ่งหมายดังนี้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EE563B-96A3-383C-749D-0F41E67B75AD}"/>
              </a:ext>
            </a:extLst>
          </p:cNvPr>
          <p:cNvSpPr txBox="1"/>
          <p:nvPr/>
        </p:nvSpPr>
        <p:spPr>
          <a:xfrm>
            <a:off x="293914" y="1566093"/>
            <a:ext cx="48006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เพื่อส่งเสริมให้ผู้เรียนได้นำความรู้ทางคณิตศาสตร์ไปประยุกต์ใช้อย่างขว้างขวาง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เพื่อส่งเสริมให้ผู้เรียนได้พัฒนาทักษะ กระบวนการ และความสามารถทางคณิตศาสตร์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เพื่อส่งเสริมให้ผู้เรียนได้ศึกษา ค้นคว้า หรือทำวิจัยทางคณิตศาสตร์และเพิ่มพูนความรู้ตามความถนัดและความสนใจ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26" name="Picture 2" descr="A 2024 Guide to the Importance of Project Design in Project Management -  nTask">
            <a:extLst>
              <a:ext uri="{FF2B5EF4-FFF2-40B4-BE49-F238E27FC236}">
                <a16:creationId xmlns:a16="http://schemas.microsoft.com/office/drawing/2014/main" id="{5F617214-273B-4269-41C5-CFAABFC915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8" r="23169"/>
          <a:stretch/>
        </p:blipFill>
        <p:spPr bwMode="auto">
          <a:xfrm>
            <a:off x="6096000" y="1496105"/>
            <a:ext cx="5194906" cy="38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C54298-F0E3-8407-6786-7E8B2E5D1AAA}"/>
              </a:ext>
            </a:extLst>
          </p:cNvPr>
          <p:cNvSpPr txBox="1"/>
          <p:nvPr/>
        </p:nvSpPr>
        <p:spPr>
          <a:xfrm>
            <a:off x="10657114" y="6451652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สสวท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(2555)</a:t>
            </a:r>
          </a:p>
        </p:txBody>
      </p:sp>
    </p:spTree>
    <p:extLst>
      <p:ext uri="{BB962C8B-B14F-4D97-AF65-F5344CB8AC3E}">
        <p14:creationId xmlns:p14="http://schemas.microsoft.com/office/powerpoint/2010/main" val="1166217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943F5B-2821-855A-1E98-96B5F82EA264}"/>
              </a:ext>
            </a:extLst>
          </p:cNvPr>
          <p:cNvSpPr txBox="1"/>
          <p:nvPr/>
        </p:nvSpPr>
        <p:spPr>
          <a:xfrm>
            <a:off x="391886" y="1653372"/>
            <a:ext cx="5029199" cy="3986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เพื่อส่งเสริมให้ผู้เรียนได้มีทักษะการสื่อสารที่นำมาใช้ในการเผยแพร่ผลงานของตนเอง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285750" indent="-2857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เพื่อส่งเสริมให้ผู้เรียนมีความรับผิดชอบและทำงานร่วมกับผู้อื่นได้</a:t>
            </a:r>
            <a:endParaRPr lang="en-US" sz="3200" dirty="0">
              <a:solidFill>
                <a:srgbClr val="7030A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285750" indent="-285750" algn="thaiDi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th-TH" sz="3200" dirty="0">
                <a:solidFill>
                  <a:srgbClr val="7030A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พื่อส่งเสริมให้ผู้เรียนตระหนักถึงคุณค่าและประโยชน์ของคณิตศาสตร์และมีเจตคติที่ดีต่อวิชาคณิตศาสตร์</a:t>
            </a:r>
            <a:endParaRPr lang="en-US" sz="3200" dirty="0">
              <a:solidFill>
                <a:srgbClr val="7030A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F1FAF6-77E4-8C97-64A1-8FE90E5AD4D1}"/>
              </a:ext>
            </a:extLst>
          </p:cNvPr>
          <p:cNvSpPr txBox="1"/>
          <p:nvPr/>
        </p:nvSpPr>
        <p:spPr>
          <a:xfrm>
            <a:off x="391886" y="371709"/>
            <a:ext cx="2764972" cy="6192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จุดมุ่งหมายดังนี้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pic>
        <p:nvPicPr>
          <p:cNvPr id="2050" name="Picture 2" descr="What is Project Management? [Infographic] | Elmhurst University">
            <a:extLst>
              <a:ext uri="{FF2B5EF4-FFF2-40B4-BE49-F238E27FC236}">
                <a16:creationId xmlns:a16="http://schemas.microsoft.com/office/drawing/2014/main" id="{9CE1262C-B09A-13CA-FBEB-C2E1D376D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33575"/>
            <a:ext cx="57150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4C2CB6-7351-3CC7-EEAE-C61F6A11AB61}"/>
              </a:ext>
            </a:extLst>
          </p:cNvPr>
          <p:cNvSpPr txBox="1"/>
          <p:nvPr/>
        </p:nvSpPr>
        <p:spPr>
          <a:xfrm>
            <a:off x="10657114" y="6451652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สสวท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(2555)</a:t>
            </a:r>
          </a:p>
        </p:txBody>
      </p:sp>
    </p:spTree>
    <p:extLst>
      <p:ext uri="{BB962C8B-B14F-4D97-AF65-F5344CB8AC3E}">
        <p14:creationId xmlns:p14="http://schemas.microsoft.com/office/powerpoint/2010/main" val="1392508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461BD8-0328-BA5B-DA48-8E4D78C86EE3}"/>
              </a:ext>
            </a:extLst>
          </p:cNvPr>
          <p:cNvSpPr txBox="1"/>
          <p:nvPr/>
        </p:nvSpPr>
        <p:spPr>
          <a:xfrm>
            <a:off x="740229" y="402772"/>
            <a:ext cx="2723823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ประเภทของโครงงาน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0B7E5F1-B495-579B-5091-13618B6F24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6529038"/>
              </p:ext>
            </p:extLst>
          </p:nvPr>
        </p:nvGraphicFramePr>
        <p:xfrm>
          <a:off x="740229" y="128572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D9B7F42-F98A-DE30-27E1-F7FE0122A860}"/>
              </a:ext>
            </a:extLst>
          </p:cNvPr>
          <p:cNvSpPr txBox="1"/>
          <p:nvPr/>
        </p:nvSpPr>
        <p:spPr>
          <a:xfrm>
            <a:off x="9916886" y="6335059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สุวิทย์ มูลคำ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(2551)</a:t>
            </a:r>
          </a:p>
        </p:txBody>
      </p:sp>
    </p:spTree>
    <p:extLst>
      <p:ext uri="{BB962C8B-B14F-4D97-AF65-F5344CB8AC3E}">
        <p14:creationId xmlns:p14="http://schemas.microsoft.com/office/powerpoint/2010/main" val="1782347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7475634-9B9B-F0EB-B583-C53039764CC9}"/>
              </a:ext>
            </a:extLst>
          </p:cNvPr>
          <p:cNvSpPr txBox="1"/>
          <p:nvPr/>
        </p:nvSpPr>
        <p:spPr>
          <a:xfrm>
            <a:off x="2601685" y="512020"/>
            <a:ext cx="758734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32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การจัดการเรียนรู้แบบโครงงานโดยแบ่งเป็น </a:t>
            </a:r>
            <a:r>
              <a:rPr lang="en-US" sz="32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</a:t>
            </a:r>
            <a:r>
              <a:rPr lang="th-TH" sz="32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ระยะ 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DF4EF7D-4E76-6640-587F-C46D65383C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7414236"/>
              </p:ext>
            </p:extLst>
          </p:nvPr>
        </p:nvGraphicFramePr>
        <p:xfrm>
          <a:off x="930728" y="1709058"/>
          <a:ext cx="10330543" cy="3897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D3AF709-A603-7512-7749-81AEB0791A8D}"/>
              </a:ext>
            </a:extLst>
          </p:cNvPr>
          <p:cNvSpPr txBox="1"/>
          <p:nvPr/>
        </p:nvSpPr>
        <p:spPr>
          <a:xfrm>
            <a:off x="9372600" y="6416769"/>
            <a:ext cx="3048000" cy="369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800" kern="0" dirty="0">
                <a:effectLst/>
                <a:ea typeface="Calibri" panose="020F0502020204030204" pitchFamily="34" charset="0"/>
                <a:cs typeface="TH SarabunPSK" panose="020B0500040200020003" pitchFamily="34" charset="-34"/>
              </a:rPr>
              <a:t>สำนักงานเลขาธิการสภาการศึกษา (</a:t>
            </a:r>
            <a:r>
              <a:rPr lang="en-US" sz="1800" kern="0" dirty="0"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2550)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49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BEBB65-0A7E-8F7A-03CC-312147A47FD8}"/>
              </a:ext>
            </a:extLst>
          </p:cNvPr>
          <p:cNvSpPr txBox="1"/>
          <p:nvPr/>
        </p:nvSpPr>
        <p:spPr>
          <a:xfrm>
            <a:off x="370114" y="2187752"/>
            <a:ext cx="1145177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เป็นการประเมินด้านความรู้ ทักษะและกระบวนการทางคณิตศาสตร์ และคุณลักษณะอันพึงประสงค์ ซึ่งสามารถประเมินผลได้หลายรูปแบบ ทั้งการประเมินตนเองของผู้เรียน การประเมินจากเพื่อน ผู้สอน ผู้รู้ และผู้เกี่ยวข้องอื่น ๆ โดยใช้วิธีประเมินแบบอิงมาตรฐานที่ต้องสร้างเกณฑ์ให้สัมพันธ์กับพฤติกรรมหรือการแสดงออกในแต่ละรายการประเมิ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0E950C-12F8-2727-F2E0-C9470FA254F3}"/>
              </a:ext>
            </a:extLst>
          </p:cNvPr>
          <p:cNvSpPr txBox="1"/>
          <p:nvPr/>
        </p:nvSpPr>
        <p:spPr>
          <a:xfrm>
            <a:off x="3592285" y="687395"/>
            <a:ext cx="5007429" cy="619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thaiDist">
              <a:lnSpc>
                <a:spcPct val="107000"/>
              </a:lnSpc>
              <a:spcAft>
                <a:spcPts val="800"/>
              </a:spcAft>
            </a:pPr>
            <a:r>
              <a:rPr lang="th-TH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การประเมินผลโครงงานคณิตศาสตร์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268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637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TH SarabunPSK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Teerawit  Tinprapa</dc:creator>
  <cp:lastModifiedBy>Teerawit  Tinprapa</cp:lastModifiedBy>
  <cp:revision>6</cp:revision>
  <dcterms:created xsi:type="dcterms:W3CDTF">2025-02-17T09:07:50Z</dcterms:created>
  <dcterms:modified xsi:type="dcterms:W3CDTF">2025-02-18T04:41:41Z</dcterms:modified>
</cp:coreProperties>
</file>