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97" r:id="rId5"/>
    <p:sldId id="298" r:id="rId6"/>
    <p:sldId id="300" r:id="rId7"/>
    <p:sldId id="301" r:id="rId8"/>
    <p:sldId id="299" r:id="rId9"/>
    <p:sldId id="302" r:id="rId10"/>
    <p:sldId id="303" r:id="rId11"/>
    <p:sldId id="304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7273DC-DD9D-4932-9489-F6B70FFC6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1670"/>
            <a:ext cx="12034946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7FCE26-E37B-4756-921C-EF3528ED5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0"/>
            <a:ext cx="7386919" cy="6320464"/>
          </a:xfrm>
        </p:spPr>
      </p:pic>
    </p:spTree>
    <p:extLst>
      <p:ext uri="{BB962C8B-B14F-4D97-AF65-F5344CB8AC3E}">
        <p14:creationId xmlns:p14="http://schemas.microsoft.com/office/powerpoint/2010/main" val="260593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BBA5-293F-4697-A73A-637FBDF9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วิเคราะห์กรณี </a:t>
            </a:r>
            <a:r>
              <a:rPr lang="en-US" dirty="0"/>
              <a:t>Kevin De </a:t>
            </a:r>
            <a:r>
              <a:rPr lang="en-US" dirty="0" err="1"/>
              <a:t>bruyne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D2579-ED1A-479D-82A5-39DEDEBB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7264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ในปี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2021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เควิน เดอ บรอยน์ ตัดสินใจ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ต่อสัญญากับแมนเชสเตอร์ ซิตี้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ออกไปจนถึงปี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2025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โดย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ไม่มีเอเจ้นท์เป็นตัวแทน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ใน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การเจรจา ซึ่งเป็นเรื่องที่ไม่ค่อยพบเห็นในวงการฟุตบอลอาชีพ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สิ่งที่แตกต่างในกรณีนี้: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ปกติแล้วนักเตะระดับโลกมักใช้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เอเจ้นท์ฟุตบอล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เป็นผู้เจรจาสัญญาเพื่อให้ได้ข้อตกลงที่ดีที่สุด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เดอ บรอยน์เลือกที่จะ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เจรจาสัญญาด้วยตัวเอง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โดย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ได้รับ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ความช่วยเหลือจากทีมที่ปรึกษาทางกฎหมายและการเงิน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เขาใช้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ข้อมูลสถิติส่วนตัว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มาประกอบการเจรจา เพื่อแสดงให้สโมสรเห็นถึงคุณค่าของเขา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9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20FD-FB45-4CFD-B9D7-2FA6706C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วิธีที่ เดอ บรอยน์ ใช้ในการเจรจาสัญญา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D563-32BD-4703-91BD-DB07F6B4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52" y="2108200"/>
            <a:ext cx="7239896" cy="37608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1️⃣ วิเคราะห์ข้อมูลสถิติของตัวเองเดอ บรอยน์ทำการวิเคราะห์ข้อมูล ผลงานของตัวเอง ในทีม เช่นจำนวนแอสซิสต์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Assists)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จำนวนประตู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Goals)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บทบาทสำคัญในทีม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Passes, Game Impact)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เปรียบเทียบกับนักเตะระดับท็อปในลีกเดียวกันใช้ สถิติขั้นสูง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Data Analytics)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เป็นหลักฐานเพื่อแสดงให้สโมสรเห็นว่าเขาสมควรได้รับสัญญาที่ดีกว่า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29B99-6A03-46A4-A1FE-2134B5A6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448" y="2809786"/>
            <a:ext cx="4191499" cy="2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20FD-FB45-4CFD-B9D7-2FA6706C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วิธีที่ เดอ บรอยน์ ใช้ในการเจรจาสัญญา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D563-32BD-4703-91BD-DB07F6B4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52" y="2108200"/>
            <a:ext cx="7239896" cy="3760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2.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ได้รับการสนับสนุนจากที่ปรึกษาทางกฎหมายแม้ว่าเขาจะไม่มีเอเย่นต์ แต่เขาใช้ ทนายความและที่ปรึกษาทางการเงิน ช่วยตรวจสอบรายละเอียดในสัญญา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99E58-B8EF-40ED-BDEC-5CD6B296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194" y="3429000"/>
            <a:ext cx="4744571" cy="29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2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97C7-7CB1-4FB6-BA5E-2569116C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ผลลัพธ์ของการเจรจาสัญญา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0C9E-6042-485B-9BE7-C1399D40B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เดอ บรอยน์สามารถ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ต่อสัญญา 4 ปี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(ถึงปี 2025)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ได้รับ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ค่าเหนื่อยเพิ่มขึ้นเป็นประมาณ 385,000 ปอนด์ต่อสัปดาห์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ไม่มีค่าคอมมิชชั่นที่ต้องจ่ายให้เอเย่นต์ (ปกติเอเย่นต์อาจได้รับ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5-10%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ของค่าเหนื่อยนักเตะ)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กลายเป็นหนึ่งใน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นักเตะที่ได้รับค่าเหนื่อยสูงสุดในพรีเมียร์ลีก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7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BF6F-2D20-4160-B3AB-E80E1935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7444"/>
            <a:ext cx="10058400" cy="1450757"/>
          </a:xfrm>
        </p:spPr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บทเรียนจากกรณีของ เดอ บรอยน์</a:t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B012-3B3D-4C87-9DA6-F60FAE2C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7688132" cy="4092355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การใช้ข้อมูลสถิติช่วยเพิ่มอำนาจในการเจรจา</a:t>
            </a:r>
            <a:b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หากมีความรู้ด้านธุรกิจและกฎหมาย นักเตะสามารถต่อสัญญาเองได้</a:t>
            </a:r>
            <a:b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การไม่มีเอเย่นต์ช่วยลดค่าธรรมเนียมที่ต้องจ่าย</a:t>
            </a:r>
            <a:b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แต่ยังต้องพึ่งพาที่ปรึกษาทางกฎหมายและการเงินเพื่อป้องกันข้อผิดพลาด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EF1D4-582F-4472-AA5A-6202DF32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953" y="4189952"/>
            <a:ext cx="3890682" cy="2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9351-26F3-4323-BE9E-53501746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0070C0"/>
                </a:solidFill>
              </a:rPr>
              <a:t>หาก </a:t>
            </a:r>
            <a:r>
              <a:rPr lang="en-US" sz="4400" dirty="0">
                <a:solidFill>
                  <a:srgbClr val="0070C0"/>
                </a:solidFill>
              </a:rPr>
              <a:t>Kevin De Bruyne </a:t>
            </a:r>
            <a:r>
              <a:rPr lang="th-TH" sz="4400" dirty="0">
                <a:solidFill>
                  <a:srgbClr val="0070C0"/>
                </a:solidFill>
              </a:rPr>
              <a:t>ต้องจ่ายค่าธรรมเนียมเอเย่นต์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3FD1E-24C5-4BCC-A897-33DE5083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ค่าตอบแทน 385,000 ปอนด์ต่อสัปดาห์ ประมาณ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แสนปอนด์ 16,815,310 บาท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มูลค่ารวมของสัญญา (4 ปี)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: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80,080,000 ปอนด์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ประมาณ 3,366,427,064 บาท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ค่าคอมมิชชั่นของเอเย่นต์ (5% ตลอด 4 ปี)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: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4,004,000 ปอนด์ ประมาณ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168,321,353.20 บาท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ค่าคอมมิชชั่นของเอเย่นต์ (10% ตลอด 4 ปี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): 8,008,000 ปอนด์  ประมาณ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336,642,706.40 บาท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เนื่องจากเขาเจรจาสัญญาเอง เขาสามารถประหยัดเงินค่าธรรมเนียมเอเย่นต์ได้ถึง 4-8 ล้านปอนด์ตลอดระยะเวลาสัญญา 4 ปี!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 แม่มมม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3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67ED-A112-4B73-895F-E65B3BC1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solidFill>
                  <a:srgbClr val="0070C0"/>
                </a:solidFill>
              </a:rPr>
              <a:t>เมื่อนักฟุตบอลมีปัญหา ใครจะช่วยแก้ไขปัญหา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C19C9C-8082-4A89-9F07-4252E6729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6086" y="2144059"/>
            <a:ext cx="3760788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28549E-2632-461C-BA7C-003119696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0"/>
            <a:ext cx="7747764" cy="6275294"/>
          </a:xfrm>
        </p:spPr>
      </p:pic>
    </p:spTree>
    <p:extLst>
      <p:ext uri="{BB962C8B-B14F-4D97-AF65-F5344CB8AC3E}">
        <p14:creationId xmlns:p14="http://schemas.microsoft.com/office/powerpoint/2010/main" val="15325910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{2EE75235-A94D-47C0-9742-4383DA84650F}tf56160789_win32</Template>
  <TotalTime>17582</TotalTime>
  <Words>454</Words>
  <Application>Microsoft Office PowerPoint</Application>
  <PresentationFormat>แบบจอกว้าง</PresentationFormat>
  <Paragraphs>24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Custom</vt:lpstr>
      <vt:lpstr>งานนำเสนอ PowerPoint</vt:lpstr>
      <vt:lpstr>วิเคราะห์กรณี Kevin De bruyne</vt:lpstr>
      <vt:lpstr>วิธีที่ เดอ บรอยน์ ใช้ในการเจรจาสัญญา</vt:lpstr>
      <vt:lpstr>วิธีที่ เดอ บรอยน์ ใช้ในการเจรจาสัญญา</vt:lpstr>
      <vt:lpstr>ผลลัพธ์ของการเจรจาสัญญา</vt:lpstr>
      <vt:lpstr>บทเรียนจากกรณีของ เดอ บรอยน์ </vt:lpstr>
      <vt:lpstr>หาก Kevin De Bruyne ต้องจ่ายค่าธรรมเนียมเอเย่นต์ </vt:lpstr>
      <vt:lpstr>เมื่อนักฟุตบอลมีปัญหา ใครจะช่วยแก้ไขปัญหา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Parinya Kwanmuangvanich</dc:creator>
  <cp:lastModifiedBy>Admin</cp:lastModifiedBy>
  <cp:revision>46</cp:revision>
  <dcterms:created xsi:type="dcterms:W3CDTF">2025-01-30T09:24:27Z</dcterms:created>
  <dcterms:modified xsi:type="dcterms:W3CDTF">2025-09-05T08:21:19Z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