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978" y="5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890A5B-F958-40E1-885C-1704DE00E80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61F7147D-8D85-42BC-8E3A-76E78C063B15}">
      <dgm:prSet/>
      <dgm:spPr/>
      <dgm:t>
        <a:bodyPr/>
        <a:lstStyle/>
        <a:p>
          <a:r>
            <a:rPr lang="en-US"/>
            <a:t>A guide for Bachelor-level students</a:t>
          </a:r>
        </a:p>
      </dgm:t>
    </dgm:pt>
    <dgm:pt modelId="{7AB2C1D5-F884-450E-876B-5A9FC7D8AD37}" type="parTrans" cxnId="{80F2C17A-0DC5-44FD-AEDA-FFE4B4DA93F8}">
      <dgm:prSet/>
      <dgm:spPr/>
      <dgm:t>
        <a:bodyPr/>
        <a:lstStyle/>
        <a:p>
          <a:endParaRPr lang="en-US"/>
        </a:p>
      </dgm:t>
    </dgm:pt>
    <dgm:pt modelId="{F9EE97BD-B64F-4DA7-99E0-2586670E1072}" type="sibTrans" cxnId="{80F2C17A-0DC5-44FD-AEDA-FFE4B4DA93F8}">
      <dgm:prSet/>
      <dgm:spPr/>
      <dgm:t>
        <a:bodyPr/>
        <a:lstStyle/>
        <a:p>
          <a:endParaRPr lang="en-US"/>
        </a:p>
      </dgm:t>
    </dgm:pt>
    <dgm:pt modelId="{2E18B39E-B1E9-4B9A-A4EE-C054EB135E94}">
      <dgm:prSet/>
      <dgm:spPr/>
      <dgm:t>
        <a:bodyPr/>
        <a:lstStyle/>
        <a:p>
          <a:r>
            <a:rPr lang="en-US"/>
            <a:t>Improve writing skills for reports, proposals, and event documents</a:t>
          </a:r>
        </a:p>
      </dgm:t>
    </dgm:pt>
    <dgm:pt modelId="{3A65F878-3986-44FC-A176-758A411B0D24}" type="parTrans" cxnId="{2978AD80-D46E-42B6-9C48-86BA667B706C}">
      <dgm:prSet/>
      <dgm:spPr/>
      <dgm:t>
        <a:bodyPr/>
        <a:lstStyle/>
        <a:p>
          <a:endParaRPr lang="en-US"/>
        </a:p>
      </dgm:t>
    </dgm:pt>
    <dgm:pt modelId="{9A2D4463-14EB-4E92-B51B-EE343B696071}" type="sibTrans" cxnId="{2978AD80-D46E-42B6-9C48-86BA667B706C}">
      <dgm:prSet/>
      <dgm:spPr/>
      <dgm:t>
        <a:bodyPr/>
        <a:lstStyle/>
        <a:p>
          <a:endParaRPr lang="en-US"/>
        </a:p>
      </dgm:t>
    </dgm:pt>
    <dgm:pt modelId="{C33EF59B-D1A0-41EB-972C-4F1AA0894738}" type="pres">
      <dgm:prSet presAssocID="{D7890A5B-F958-40E1-885C-1704DE00E805}" presName="root" presStyleCnt="0">
        <dgm:presLayoutVars>
          <dgm:dir/>
          <dgm:resizeHandles val="exact"/>
        </dgm:presLayoutVars>
      </dgm:prSet>
      <dgm:spPr/>
    </dgm:pt>
    <dgm:pt modelId="{38BC9305-1DBD-4C9A-A133-C04E18AD43A9}" type="pres">
      <dgm:prSet presAssocID="{61F7147D-8D85-42BC-8E3A-76E78C063B15}" presName="compNode" presStyleCnt="0"/>
      <dgm:spPr/>
    </dgm:pt>
    <dgm:pt modelId="{6B234E27-F3F6-4C13-A3D1-61FE0F822105}" type="pres">
      <dgm:prSet presAssocID="{61F7147D-8D85-42BC-8E3A-76E78C063B15}" presName="bgRect" presStyleLbl="bgShp" presStyleIdx="0" presStyleCnt="2"/>
      <dgm:spPr/>
    </dgm:pt>
    <dgm:pt modelId="{A43AB5B0-2F1F-4055-AFEF-C04929F0BE91}" type="pres">
      <dgm:prSet presAssocID="{61F7147D-8D85-42BC-8E3A-76E78C063B1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26D418F7-8FF2-429C-B461-70153DADFB86}" type="pres">
      <dgm:prSet presAssocID="{61F7147D-8D85-42BC-8E3A-76E78C063B15}" presName="spaceRect" presStyleCnt="0"/>
      <dgm:spPr/>
    </dgm:pt>
    <dgm:pt modelId="{7DCADD13-5AFD-45B1-AFB3-42A0268D5445}" type="pres">
      <dgm:prSet presAssocID="{61F7147D-8D85-42BC-8E3A-76E78C063B15}" presName="parTx" presStyleLbl="revTx" presStyleIdx="0" presStyleCnt="2">
        <dgm:presLayoutVars>
          <dgm:chMax val="0"/>
          <dgm:chPref val="0"/>
        </dgm:presLayoutVars>
      </dgm:prSet>
      <dgm:spPr/>
    </dgm:pt>
    <dgm:pt modelId="{4F0A2BE3-11AB-43D7-A7D8-1D9AF98D1BB5}" type="pres">
      <dgm:prSet presAssocID="{F9EE97BD-B64F-4DA7-99E0-2586670E1072}" presName="sibTrans" presStyleCnt="0"/>
      <dgm:spPr/>
    </dgm:pt>
    <dgm:pt modelId="{3A8ADBCF-0370-47FC-991E-9846ABAEE934}" type="pres">
      <dgm:prSet presAssocID="{2E18B39E-B1E9-4B9A-A4EE-C054EB135E94}" presName="compNode" presStyleCnt="0"/>
      <dgm:spPr/>
    </dgm:pt>
    <dgm:pt modelId="{A66A6DAC-FBB8-4C21-9538-90EDA83D5C64}" type="pres">
      <dgm:prSet presAssocID="{2E18B39E-B1E9-4B9A-A4EE-C054EB135E94}" presName="bgRect" presStyleLbl="bgShp" presStyleIdx="1" presStyleCnt="2"/>
      <dgm:spPr/>
    </dgm:pt>
    <dgm:pt modelId="{BA0E6291-C41C-4D62-AD51-F07CA2EA2C86}" type="pres">
      <dgm:prSet presAssocID="{2E18B39E-B1E9-4B9A-A4EE-C054EB135E9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5380767B-C481-4D96-AC21-A6224B4D78E5}" type="pres">
      <dgm:prSet presAssocID="{2E18B39E-B1E9-4B9A-A4EE-C054EB135E94}" presName="spaceRect" presStyleCnt="0"/>
      <dgm:spPr/>
    </dgm:pt>
    <dgm:pt modelId="{6EAE39B5-4DFA-4EB4-A3B4-DD5AC01D35F1}" type="pres">
      <dgm:prSet presAssocID="{2E18B39E-B1E9-4B9A-A4EE-C054EB135E94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1D1F041A-95AC-45AD-B7BF-53097D2C2013}" type="presOf" srcId="{2E18B39E-B1E9-4B9A-A4EE-C054EB135E94}" destId="{6EAE39B5-4DFA-4EB4-A3B4-DD5AC01D35F1}" srcOrd="0" destOrd="0" presId="urn:microsoft.com/office/officeart/2018/2/layout/IconVerticalSolidList"/>
    <dgm:cxn modelId="{75A7F55D-A504-4BE3-A0D5-5F160439D0BF}" type="presOf" srcId="{61F7147D-8D85-42BC-8E3A-76E78C063B15}" destId="{7DCADD13-5AFD-45B1-AFB3-42A0268D5445}" srcOrd="0" destOrd="0" presId="urn:microsoft.com/office/officeart/2018/2/layout/IconVerticalSolidList"/>
    <dgm:cxn modelId="{07AD406A-AB90-406A-9082-5242C365D3C1}" type="presOf" srcId="{D7890A5B-F958-40E1-885C-1704DE00E805}" destId="{C33EF59B-D1A0-41EB-972C-4F1AA0894738}" srcOrd="0" destOrd="0" presId="urn:microsoft.com/office/officeart/2018/2/layout/IconVerticalSolidList"/>
    <dgm:cxn modelId="{80F2C17A-0DC5-44FD-AEDA-FFE4B4DA93F8}" srcId="{D7890A5B-F958-40E1-885C-1704DE00E805}" destId="{61F7147D-8D85-42BC-8E3A-76E78C063B15}" srcOrd="0" destOrd="0" parTransId="{7AB2C1D5-F884-450E-876B-5A9FC7D8AD37}" sibTransId="{F9EE97BD-B64F-4DA7-99E0-2586670E1072}"/>
    <dgm:cxn modelId="{2978AD80-D46E-42B6-9C48-86BA667B706C}" srcId="{D7890A5B-F958-40E1-885C-1704DE00E805}" destId="{2E18B39E-B1E9-4B9A-A4EE-C054EB135E94}" srcOrd="1" destOrd="0" parTransId="{3A65F878-3986-44FC-A176-758A411B0D24}" sibTransId="{9A2D4463-14EB-4E92-B51B-EE343B696071}"/>
    <dgm:cxn modelId="{CC484E48-8BFD-499B-98C3-6167582A03C0}" type="presParOf" srcId="{C33EF59B-D1A0-41EB-972C-4F1AA0894738}" destId="{38BC9305-1DBD-4C9A-A133-C04E18AD43A9}" srcOrd="0" destOrd="0" presId="urn:microsoft.com/office/officeart/2018/2/layout/IconVerticalSolidList"/>
    <dgm:cxn modelId="{F3676875-9225-4FA7-8DA5-2B7DE8950C03}" type="presParOf" srcId="{38BC9305-1DBD-4C9A-A133-C04E18AD43A9}" destId="{6B234E27-F3F6-4C13-A3D1-61FE0F822105}" srcOrd="0" destOrd="0" presId="urn:microsoft.com/office/officeart/2018/2/layout/IconVerticalSolidList"/>
    <dgm:cxn modelId="{46E23C09-EB19-4CD2-A065-E36298FAD313}" type="presParOf" srcId="{38BC9305-1DBD-4C9A-A133-C04E18AD43A9}" destId="{A43AB5B0-2F1F-4055-AFEF-C04929F0BE91}" srcOrd="1" destOrd="0" presId="urn:microsoft.com/office/officeart/2018/2/layout/IconVerticalSolidList"/>
    <dgm:cxn modelId="{3AF2285F-6298-425A-A4C7-E86557C80A57}" type="presParOf" srcId="{38BC9305-1DBD-4C9A-A133-C04E18AD43A9}" destId="{26D418F7-8FF2-429C-B461-70153DADFB86}" srcOrd="2" destOrd="0" presId="urn:microsoft.com/office/officeart/2018/2/layout/IconVerticalSolidList"/>
    <dgm:cxn modelId="{01E2649A-806A-4E02-91FB-D10A8CFF481C}" type="presParOf" srcId="{38BC9305-1DBD-4C9A-A133-C04E18AD43A9}" destId="{7DCADD13-5AFD-45B1-AFB3-42A0268D5445}" srcOrd="3" destOrd="0" presId="urn:microsoft.com/office/officeart/2018/2/layout/IconVerticalSolidList"/>
    <dgm:cxn modelId="{F873AD1F-F847-4E29-88B3-695D0DE8A86F}" type="presParOf" srcId="{C33EF59B-D1A0-41EB-972C-4F1AA0894738}" destId="{4F0A2BE3-11AB-43D7-A7D8-1D9AF98D1BB5}" srcOrd="1" destOrd="0" presId="urn:microsoft.com/office/officeart/2018/2/layout/IconVerticalSolidList"/>
    <dgm:cxn modelId="{C0FF3222-5221-46F8-AEEE-1F694835D0D5}" type="presParOf" srcId="{C33EF59B-D1A0-41EB-972C-4F1AA0894738}" destId="{3A8ADBCF-0370-47FC-991E-9846ABAEE934}" srcOrd="2" destOrd="0" presId="urn:microsoft.com/office/officeart/2018/2/layout/IconVerticalSolidList"/>
    <dgm:cxn modelId="{7636BABB-1922-45BF-A4EC-147139D7474C}" type="presParOf" srcId="{3A8ADBCF-0370-47FC-991E-9846ABAEE934}" destId="{A66A6DAC-FBB8-4C21-9538-90EDA83D5C64}" srcOrd="0" destOrd="0" presId="urn:microsoft.com/office/officeart/2018/2/layout/IconVerticalSolidList"/>
    <dgm:cxn modelId="{981C136B-BBF5-4A90-A46D-8185D3D438F0}" type="presParOf" srcId="{3A8ADBCF-0370-47FC-991E-9846ABAEE934}" destId="{BA0E6291-C41C-4D62-AD51-F07CA2EA2C86}" srcOrd="1" destOrd="0" presId="urn:microsoft.com/office/officeart/2018/2/layout/IconVerticalSolidList"/>
    <dgm:cxn modelId="{C41E7413-5984-4609-85D7-A0125D36F1BC}" type="presParOf" srcId="{3A8ADBCF-0370-47FC-991E-9846ABAEE934}" destId="{5380767B-C481-4D96-AC21-A6224B4D78E5}" srcOrd="2" destOrd="0" presId="urn:microsoft.com/office/officeart/2018/2/layout/IconVerticalSolidList"/>
    <dgm:cxn modelId="{92DA5332-5CDD-49A6-9CC5-E78566066CD1}" type="presParOf" srcId="{3A8ADBCF-0370-47FC-991E-9846ABAEE934}" destId="{6EAE39B5-4DFA-4EB4-A3B4-DD5AC01D35F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C71D8F-DDBC-43AD-AFBD-BA839135681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3596227D-2D44-4180-B363-F2202599D865}">
      <dgm:prSet/>
      <dgm:spPr/>
      <dgm:t>
        <a:bodyPr/>
        <a:lstStyle/>
        <a:p>
          <a:r>
            <a:rPr lang="en-US"/>
            <a:t>Communicate ideas clearly with sponsors, teams, and fans</a:t>
          </a:r>
        </a:p>
      </dgm:t>
    </dgm:pt>
    <dgm:pt modelId="{119392D4-0D05-4DAC-84E1-DEDBC9DC3708}" type="parTrans" cxnId="{1CD8809F-6505-4AC1-9DEF-F77C873BD223}">
      <dgm:prSet/>
      <dgm:spPr/>
      <dgm:t>
        <a:bodyPr/>
        <a:lstStyle/>
        <a:p>
          <a:endParaRPr lang="en-US"/>
        </a:p>
      </dgm:t>
    </dgm:pt>
    <dgm:pt modelId="{09FE7641-0E43-419D-B5A8-E26B696F68F7}" type="sibTrans" cxnId="{1CD8809F-6505-4AC1-9DEF-F77C873BD223}">
      <dgm:prSet/>
      <dgm:spPr/>
      <dgm:t>
        <a:bodyPr/>
        <a:lstStyle/>
        <a:p>
          <a:endParaRPr lang="en-US"/>
        </a:p>
      </dgm:t>
    </dgm:pt>
    <dgm:pt modelId="{6FFED6E9-3249-424F-BAEF-B745880700B8}">
      <dgm:prSet/>
      <dgm:spPr/>
      <dgm:t>
        <a:bodyPr/>
        <a:lstStyle/>
        <a:p>
          <a:r>
            <a:rPr lang="en-US"/>
            <a:t>Write event proposals, sponsorship letters, and match reports</a:t>
          </a:r>
        </a:p>
      </dgm:t>
    </dgm:pt>
    <dgm:pt modelId="{0B88BE0B-6352-477B-9F23-626E9140EDF0}" type="parTrans" cxnId="{DDEBBA9B-64D3-4650-B934-88EE7155B5E7}">
      <dgm:prSet/>
      <dgm:spPr/>
      <dgm:t>
        <a:bodyPr/>
        <a:lstStyle/>
        <a:p>
          <a:endParaRPr lang="en-US"/>
        </a:p>
      </dgm:t>
    </dgm:pt>
    <dgm:pt modelId="{F755E40B-4AFB-4E31-BDF5-E3D07D1494B2}" type="sibTrans" cxnId="{DDEBBA9B-64D3-4650-B934-88EE7155B5E7}">
      <dgm:prSet/>
      <dgm:spPr/>
      <dgm:t>
        <a:bodyPr/>
        <a:lstStyle/>
        <a:p>
          <a:endParaRPr lang="en-US"/>
        </a:p>
      </dgm:t>
    </dgm:pt>
    <dgm:pt modelId="{87A66F4D-B49E-42C6-B774-7C2636AE42A2}">
      <dgm:prSet/>
      <dgm:spPr/>
      <dgm:t>
        <a:bodyPr/>
        <a:lstStyle/>
        <a:p>
          <a:r>
            <a:rPr lang="en-US"/>
            <a:t>Professional writing builds trust and credibility</a:t>
          </a:r>
        </a:p>
      </dgm:t>
    </dgm:pt>
    <dgm:pt modelId="{0ADED793-C1AE-4AE3-B65A-93CAC1B70312}" type="parTrans" cxnId="{DB3ACBC2-1AB0-4C3C-8BDD-E58C6EAF7FC5}">
      <dgm:prSet/>
      <dgm:spPr/>
      <dgm:t>
        <a:bodyPr/>
        <a:lstStyle/>
        <a:p>
          <a:endParaRPr lang="en-US"/>
        </a:p>
      </dgm:t>
    </dgm:pt>
    <dgm:pt modelId="{5135C20F-D673-44A2-9948-E8EEE88452B2}" type="sibTrans" cxnId="{DB3ACBC2-1AB0-4C3C-8BDD-E58C6EAF7FC5}">
      <dgm:prSet/>
      <dgm:spPr/>
      <dgm:t>
        <a:bodyPr/>
        <a:lstStyle/>
        <a:p>
          <a:endParaRPr lang="en-US"/>
        </a:p>
      </dgm:t>
    </dgm:pt>
    <dgm:pt modelId="{C53910EB-ED45-45D9-B62A-7C732AC33AAB}" type="pres">
      <dgm:prSet presAssocID="{58C71D8F-DDBC-43AD-AFBD-BA8391356810}" presName="root" presStyleCnt="0">
        <dgm:presLayoutVars>
          <dgm:dir/>
          <dgm:resizeHandles val="exact"/>
        </dgm:presLayoutVars>
      </dgm:prSet>
      <dgm:spPr/>
    </dgm:pt>
    <dgm:pt modelId="{9858AB50-38C5-49B1-A7E0-71CD2E7FC846}" type="pres">
      <dgm:prSet presAssocID="{3596227D-2D44-4180-B363-F2202599D865}" presName="compNode" presStyleCnt="0"/>
      <dgm:spPr/>
    </dgm:pt>
    <dgm:pt modelId="{1669285E-793F-46C2-A71F-5653D46F9F32}" type="pres">
      <dgm:prSet presAssocID="{3596227D-2D44-4180-B363-F2202599D865}" presName="bgRect" presStyleLbl="bgShp" presStyleIdx="0" presStyleCnt="3"/>
      <dgm:spPr/>
    </dgm:pt>
    <dgm:pt modelId="{2403BB2E-B9AD-49DD-8152-909D9A17A96A}" type="pres">
      <dgm:prSet presAssocID="{3596227D-2D44-4180-B363-F2202599D86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2EDC7BEE-1B46-427D-923A-A38123F805E8}" type="pres">
      <dgm:prSet presAssocID="{3596227D-2D44-4180-B363-F2202599D865}" presName="spaceRect" presStyleCnt="0"/>
      <dgm:spPr/>
    </dgm:pt>
    <dgm:pt modelId="{6ACA1EE6-DE54-4A3E-B64E-8080CAA9786F}" type="pres">
      <dgm:prSet presAssocID="{3596227D-2D44-4180-B363-F2202599D865}" presName="parTx" presStyleLbl="revTx" presStyleIdx="0" presStyleCnt="3">
        <dgm:presLayoutVars>
          <dgm:chMax val="0"/>
          <dgm:chPref val="0"/>
        </dgm:presLayoutVars>
      </dgm:prSet>
      <dgm:spPr/>
    </dgm:pt>
    <dgm:pt modelId="{814BB883-4A2B-4386-B454-9539DBA18A1F}" type="pres">
      <dgm:prSet presAssocID="{09FE7641-0E43-419D-B5A8-E26B696F68F7}" presName="sibTrans" presStyleCnt="0"/>
      <dgm:spPr/>
    </dgm:pt>
    <dgm:pt modelId="{340BF98B-0883-4DE8-A037-1FE2186BF721}" type="pres">
      <dgm:prSet presAssocID="{6FFED6E9-3249-424F-BAEF-B745880700B8}" presName="compNode" presStyleCnt="0"/>
      <dgm:spPr/>
    </dgm:pt>
    <dgm:pt modelId="{7BA9B73D-6CED-4CBD-BC31-C5D1D8BA17BD}" type="pres">
      <dgm:prSet presAssocID="{6FFED6E9-3249-424F-BAEF-B745880700B8}" presName="bgRect" presStyleLbl="bgShp" presStyleIdx="1" presStyleCnt="3"/>
      <dgm:spPr/>
    </dgm:pt>
    <dgm:pt modelId="{2388E084-A3AE-4948-AD58-FB0D4D9FCA16}" type="pres">
      <dgm:prSet presAssocID="{6FFED6E9-3249-424F-BAEF-B745880700B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envelope"/>
        </a:ext>
      </dgm:extLst>
    </dgm:pt>
    <dgm:pt modelId="{463E1643-C92F-448D-887E-41B8A53C4FB9}" type="pres">
      <dgm:prSet presAssocID="{6FFED6E9-3249-424F-BAEF-B745880700B8}" presName="spaceRect" presStyleCnt="0"/>
      <dgm:spPr/>
    </dgm:pt>
    <dgm:pt modelId="{6C763E42-5773-4A8D-99C8-136F0406B44A}" type="pres">
      <dgm:prSet presAssocID="{6FFED6E9-3249-424F-BAEF-B745880700B8}" presName="parTx" presStyleLbl="revTx" presStyleIdx="1" presStyleCnt="3">
        <dgm:presLayoutVars>
          <dgm:chMax val="0"/>
          <dgm:chPref val="0"/>
        </dgm:presLayoutVars>
      </dgm:prSet>
      <dgm:spPr/>
    </dgm:pt>
    <dgm:pt modelId="{86CA276A-AD61-441A-B70F-E7F753BD6F6A}" type="pres">
      <dgm:prSet presAssocID="{F755E40B-4AFB-4E31-BDF5-E3D07D1494B2}" presName="sibTrans" presStyleCnt="0"/>
      <dgm:spPr/>
    </dgm:pt>
    <dgm:pt modelId="{6B218BCE-ADF1-411C-9972-E5D9777EA9E6}" type="pres">
      <dgm:prSet presAssocID="{87A66F4D-B49E-42C6-B774-7C2636AE42A2}" presName="compNode" presStyleCnt="0"/>
      <dgm:spPr/>
    </dgm:pt>
    <dgm:pt modelId="{4C3574B4-AD2A-4D54-8F59-F350C4534D27}" type="pres">
      <dgm:prSet presAssocID="{87A66F4D-B49E-42C6-B774-7C2636AE42A2}" presName="bgRect" presStyleLbl="bgShp" presStyleIdx="2" presStyleCnt="3"/>
      <dgm:spPr/>
    </dgm:pt>
    <dgm:pt modelId="{EAFCA336-AB0B-4399-AED6-A55FE15E50DC}" type="pres">
      <dgm:prSet presAssocID="{87A66F4D-B49E-42C6-B774-7C2636AE42A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94020FCE-4DF6-4250-98BE-CE4D4DD11B5D}" type="pres">
      <dgm:prSet presAssocID="{87A66F4D-B49E-42C6-B774-7C2636AE42A2}" presName="spaceRect" presStyleCnt="0"/>
      <dgm:spPr/>
    </dgm:pt>
    <dgm:pt modelId="{80415594-EB06-453E-94D0-AD5F7BDADBD7}" type="pres">
      <dgm:prSet presAssocID="{87A66F4D-B49E-42C6-B774-7C2636AE42A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FE83A1A-9FDF-4DA9-A5B7-517E94218BEB}" type="presOf" srcId="{87A66F4D-B49E-42C6-B774-7C2636AE42A2}" destId="{80415594-EB06-453E-94D0-AD5F7BDADBD7}" srcOrd="0" destOrd="0" presId="urn:microsoft.com/office/officeart/2018/2/layout/IconVerticalSolidList"/>
    <dgm:cxn modelId="{88158B20-7873-4632-96F3-54CF7DDFB605}" type="presOf" srcId="{3596227D-2D44-4180-B363-F2202599D865}" destId="{6ACA1EE6-DE54-4A3E-B64E-8080CAA9786F}" srcOrd="0" destOrd="0" presId="urn:microsoft.com/office/officeart/2018/2/layout/IconVerticalSolidList"/>
    <dgm:cxn modelId="{E53DB62D-E4A6-41C2-87FA-F2E83B45899C}" type="presOf" srcId="{6FFED6E9-3249-424F-BAEF-B745880700B8}" destId="{6C763E42-5773-4A8D-99C8-136F0406B44A}" srcOrd="0" destOrd="0" presId="urn:microsoft.com/office/officeart/2018/2/layout/IconVerticalSolidList"/>
    <dgm:cxn modelId="{DDEBBA9B-64D3-4650-B934-88EE7155B5E7}" srcId="{58C71D8F-DDBC-43AD-AFBD-BA8391356810}" destId="{6FFED6E9-3249-424F-BAEF-B745880700B8}" srcOrd="1" destOrd="0" parTransId="{0B88BE0B-6352-477B-9F23-626E9140EDF0}" sibTransId="{F755E40B-4AFB-4E31-BDF5-E3D07D1494B2}"/>
    <dgm:cxn modelId="{1CD8809F-6505-4AC1-9DEF-F77C873BD223}" srcId="{58C71D8F-DDBC-43AD-AFBD-BA8391356810}" destId="{3596227D-2D44-4180-B363-F2202599D865}" srcOrd="0" destOrd="0" parTransId="{119392D4-0D05-4DAC-84E1-DEDBC9DC3708}" sibTransId="{09FE7641-0E43-419D-B5A8-E26B696F68F7}"/>
    <dgm:cxn modelId="{DB3ACBC2-1AB0-4C3C-8BDD-E58C6EAF7FC5}" srcId="{58C71D8F-DDBC-43AD-AFBD-BA8391356810}" destId="{87A66F4D-B49E-42C6-B774-7C2636AE42A2}" srcOrd="2" destOrd="0" parTransId="{0ADED793-C1AE-4AE3-B65A-93CAC1B70312}" sibTransId="{5135C20F-D673-44A2-9948-E8EEE88452B2}"/>
    <dgm:cxn modelId="{0B1895D7-E232-424B-BCC1-FE2EDBF86042}" type="presOf" srcId="{58C71D8F-DDBC-43AD-AFBD-BA8391356810}" destId="{C53910EB-ED45-45D9-B62A-7C732AC33AAB}" srcOrd="0" destOrd="0" presId="urn:microsoft.com/office/officeart/2018/2/layout/IconVerticalSolidList"/>
    <dgm:cxn modelId="{6114643A-BF90-4446-88D5-33E088A2C458}" type="presParOf" srcId="{C53910EB-ED45-45D9-B62A-7C732AC33AAB}" destId="{9858AB50-38C5-49B1-A7E0-71CD2E7FC846}" srcOrd="0" destOrd="0" presId="urn:microsoft.com/office/officeart/2018/2/layout/IconVerticalSolidList"/>
    <dgm:cxn modelId="{92A67323-97A2-4AC5-92B0-AC2A8E4553EF}" type="presParOf" srcId="{9858AB50-38C5-49B1-A7E0-71CD2E7FC846}" destId="{1669285E-793F-46C2-A71F-5653D46F9F32}" srcOrd="0" destOrd="0" presId="urn:microsoft.com/office/officeart/2018/2/layout/IconVerticalSolidList"/>
    <dgm:cxn modelId="{FD4E9547-BE35-4A2C-AA40-B4B57D3C2D95}" type="presParOf" srcId="{9858AB50-38C5-49B1-A7E0-71CD2E7FC846}" destId="{2403BB2E-B9AD-49DD-8152-909D9A17A96A}" srcOrd="1" destOrd="0" presId="urn:microsoft.com/office/officeart/2018/2/layout/IconVerticalSolidList"/>
    <dgm:cxn modelId="{A3C44AA3-9AD0-4E33-81D6-DDCA643C8F73}" type="presParOf" srcId="{9858AB50-38C5-49B1-A7E0-71CD2E7FC846}" destId="{2EDC7BEE-1B46-427D-923A-A38123F805E8}" srcOrd="2" destOrd="0" presId="urn:microsoft.com/office/officeart/2018/2/layout/IconVerticalSolidList"/>
    <dgm:cxn modelId="{DEDFE3B8-4982-4A26-BB02-55BD10819DAD}" type="presParOf" srcId="{9858AB50-38C5-49B1-A7E0-71CD2E7FC846}" destId="{6ACA1EE6-DE54-4A3E-B64E-8080CAA9786F}" srcOrd="3" destOrd="0" presId="urn:microsoft.com/office/officeart/2018/2/layout/IconVerticalSolidList"/>
    <dgm:cxn modelId="{7F605192-85FC-40DB-9341-2FA569FBFF6A}" type="presParOf" srcId="{C53910EB-ED45-45D9-B62A-7C732AC33AAB}" destId="{814BB883-4A2B-4386-B454-9539DBA18A1F}" srcOrd="1" destOrd="0" presId="urn:microsoft.com/office/officeart/2018/2/layout/IconVerticalSolidList"/>
    <dgm:cxn modelId="{5C3D6B39-E7A0-4BB0-9050-6232F186A4A8}" type="presParOf" srcId="{C53910EB-ED45-45D9-B62A-7C732AC33AAB}" destId="{340BF98B-0883-4DE8-A037-1FE2186BF721}" srcOrd="2" destOrd="0" presId="urn:microsoft.com/office/officeart/2018/2/layout/IconVerticalSolidList"/>
    <dgm:cxn modelId="{A83AF3CC-5A1B-4FA8-A358-E57A76602996}" type="presParOf" srcId="{340BF98B-0883-4DE8-A037-1FE2186BF721}" destId="{7BA9B73D-6CED-4CBD-BC31-C5D1D8BA17BD}" srcOrd="0" destOrd="0" presId="urn:microsoft.com/office/officeart/2018/2/layout/IconVerticalSolidList"/>
    <dgm:cxn modelId="{D491B921-118A-4601-AA1C-C6671D3BD9C3}" type="presParOf" srcId="{340BF98B-0883-4DE8-A037-1FE2186BF721}" destId="{2388E084-A3AE-4948-AD58-FB0D4D9FCA16}" srcOrd="1" destOrd="0" presId="urn:microsoft.com/office/officeart/2018/2/layout/IconVerticalSolidList"/>
    <dgm:cxn modelId="{A6C7C66E-8A0F-40FA-B44D-B9715DC07CA5}" type="presParOf" srcId="{340BF98B-0883-4DE8-A037-1FE2186BF721}" destId="{463E1643-C92F-448D-887E-41B8A53C4FB9}" srcOrd="2" destOrd="0" presId="urn:microsoft.com/office/officeart/2018/2/layout/IconVerticalSolidList"/>
    <dgm:cxn modelId="{C91C4592-CED2-4E9A-88C0-441D8EEFED0F}" type="presParOf" srcId="{340BF98B-0883-4DE8-A037-1FE2186BF721}" destId="{6C763E42-5773-4A8D-99C8-136F0406B44A}" srcOrd="3" destOrd="0" presId="urn:microsoft.com/office/officeart/2018/2/layout/IconVerticalSolidList"/>
    <dgm:cxn modelId="{8AE4349F-C531-4FFB-BE1A-463C571D85F5}" type="presParOf" srcId="{C53910EB-ED45-45D9-B62A-7C732AC33AAB}" destId="{86CA276A-AD61-441A-B70F-E7F753BD6F6A}" srcOrd="3" destOrd="0" presId="urn:microsoft.com/office/officeart/2018/2/layout/IconVerticalSolidList"/>
    <dgm:cxn modelId="{4105BDB1-A628-486A-BD10-77DA144752D1}" type="presParOf" srcId="{C53910EB-ED45-45D9-B62A-7C732AC33AAB}" destId="{6B218BCE-ADF1-411C-9972-E5D9777EA9E6}" srcOrd="4" destOrd="0" presId="urn:microsoft.com/office/officeart/2018/2/layout/IconVerticalSolidList"/>
    <dgm:cxn modelId="{2316F4A7-EDC4-4391-A48B-2CD1CD4BF31A}" type="presParOf" srcId="{6B218BCE-ADF1-411C-9972-E5D9777EA9E6}" destId="{4C3574B4-AD2A-4D54-8F59-F350C4534D27}" srcOrd="0" destOrd="0" presId="urn:microsoft.com/office/officeart/2018/2/layout/IconVerticalSolidList"/>
    <dgm:cxn modelId="{D70D4220-B135-47C9-85DD-C48A68976FE0}" type="presParOf" srcId="{6B218BCE-ADF1-411C-9972-E5D9777EA9E6}" destId="{EAFCA336-AB0B-4399-AED6-A55FE15E50DC}" srcOrd="1" destOrd="0" presId="urn:microsoft.com/office/officeart/2018/2/layout/IconVerticalSolidList"/>
    <dgm:cxn modelId="{810E3835-FA0A-4D70-B803-A6458A2717DB}" type="presParOf" srcId="{6B218BCE-ADF1-411C-9972-E5D9777EA9E6}" destId="{94020FCE-4DF6-4250-98BE-CE4D4DD11B5D}" srcOrd="2" destOrd="0" presId="urn:microsoft.com/office/officeart/2018/2/layout/IconVerticalSolidList"/>
    <dgm:cxn modelId="{36E04305-7867-4D50-BF35-B9F76B413CB0}" type="presParOf" srcId="{6B218BCE-ADF1-411C-9972-E5D9777EA9E6}" destId="{80415594-EB06-453E-94D0-AD5F7BDADBD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DFC418-BB92-4C6F-981C-CCE3A977961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D7C4027F-5617-4625-9DC8-F9928781E0E7}">
      <dgm:prSet/>
      <dgm:spPr/>
      <dgm:t>
        <a:bodyPr/>
        <a:lstStyle/>
        <a:p>
          <a:r>
            <a:rPr lang="en-US"/>
            <a:t>Introduction – Start strong and introduce your main idea</a:t>
          </a:r>
        </a:p>
      </dgm:t>
    </dgm:pt>
    <dgm:pt modelId="{79D5A77B-A64B-4500-A502-CF1DBACD5183}" type="parTrans" cxnId="{0199768D-70C6-49C4-9054-E96151168CD9}">
      <dgm:prSet/>
      <dgm:spPr/>
      <dgm:t>
        <a:bodyPr/>
        <a:lstStyle/>
        <a:p>
          <a:endParaRPr lang="en-US"/>
        </a:p>
      </dgm:t>
    </dgm:pt>
    <dgm:pt modelId="{1504A3F5-36F3-4977-A5DE-716AA6A9F45A}" type="sibTrans" cxnId="{0199768D-70C6-49C4-9054-E96151168CD9}">
      <dgm:prSet/>
      <dgm:spPr/>
      <dgm:t>
        <a:bodyPr/>
        <a:lstStyle/>
        <a:p>
          <a:endParaRPr lang="en-US"/>
        </a:p>
      </dgm:t>
    </dgm:pt>
    <dgm:pt modelId="{8707ED52-3C1C-4653-A84C-E38D8CE921D5}">
      <dgm:prSet/>
      <dgm:spPr/>
      <dgm:t>
        <a:bodyPr/>
        <a:lstStyle/>
        <a:p>
          <a:r>
            <a:rPr lang="en-US"/>
            <a:t>Body – Develop ideas with examples and evidence</a:t>
          </a:r>
        </a:p>
      </dgm:t>
    </dgm:pt>
    <dgm:pt modelId="{03921934-CC05-4BA7-AC1A-5E419BEFBED1}" type="parTrans" cxnId="{F12F661C-FD7F-42C2-BE72-4D54F912D929}">
      <dgm:prSet/>
      <dgm:spPr/>
      <dgm:t>
        <a:bodyPr/>
        <a:lstStyle/>
        <a:p>
          <a:endParaRPr lang="en-US"/>
        </a:p>
      </dgm:t>
    </dgm:pt>
    <dgm:pt modelId="{335B9411-E5C9-4AE1-B77A-EB160BB3444C}" type="sibTrans" cxnId="{F12F661C-FD7F-42C2-BE72-4D54F912D929}">
      <dgm:prSet/>
      <dgm:spPr/>
      <dgm:t>
        <a:bodyPr/>
        <a:lstStyle/>
        <a:p>
          <a:endParaRPr lang="en-US"/>
        </a:p>
      </dgm:t>
    </dgm:pt>
    <dgm:pt modelId="{B5DB425E-2671-416E-BB1A-AE6419F6B936}">
      <dgm:prSet/>
      <dgm:spPr/>
      <dgm:t>
        <a:bodyPr/>
        <a:lstStyle/>
        <a:p>
          <a:r>
            <a:rPr lang="en-US"/>
            <a:t>Conclusion – Summarize and leave a final thought</a:t>
          </a:r>
        </a:p>
      </dgm:t>
    </dgm:pt>
    <dgm:pt modelId="{2D5D17CA-FA0E-4F9D-BBD0-5DFEA06CFACD}" type="parTrans" cxnId="{D48E51F3-F89A-474D-B53B-82F17E8C4501}">
      <dgm:prSet/>
      <dgm:spPr/>
      <dgm:t>
        <a:bodyPr/>
        <a:lstStyle/>
        <a:p>
          <a:endParaRPr lang="en-US"/>
        </a:p>
      </dgm:t>
    </dgm:pt>
    <dgm:pt modelId="{8CDB51FD-C828-422D-8A98-D1B621F7BE16}" type="sibTrans" cxnId="{D48E51F3-F89A-474D-B53B-82F17E8C4501}">
      <dgm:prSet/>
      <dgm:spPr/>
      <dgm:t>
        <a:bodyPr/>
        <a:lstStyle/>
        <a:p>
          <a:endParaRPr lang="en-US"/>
        </a:p>
      </dgm:t>
    </dgm:pt>
    <dgm:pt modelId="{857EE14D-8BE0-4C18-8C43-396B75CE094F}" type="pres">
      <dgm:prSet presAssocID="{CEDFC418-BB92-4C6F-981C-CCE3A9779610}" presName="root" presStyleCnt="0">
        <dgm:presLayoutVars>
          <dgm:dir/>
          <dgm:resizeHandles val="exact"/>
        </dgm:presLayoutVars>
      </dgm:prSet>
      <dgm:spPr/>
    </dgm:pt>
    <dgm:pt modelId="{485E762D-2240-469E-AD16-EAD18D1287A2}" type="pres">
      <dgm:prSet presAssocID="{D7C4027F-5617-4625-9DC8-F9928781E0E7}" presName="compNode" presStyleCnt="0"/>
      <dgm:spPr/>
    </dgm:pt>
    <dgm:pt modelId="{E0D38D34-D79B-4E51-90CC-0CBC1AEEFB7B}" type="pres">
      <dgm:prSet presAssocID="{D7C4027F-5617-4625-9DC8-F9928781E0E7}" presName="bgRect" presStyleLbl="bgShp" presStyleIdx="0" presStyleCnt="3"/>
      <dgm:spPr/>
    </dgm:pt>
    <dgm:pt modelId="{BEF1E279-F581-4EAA-928D-D715AA2DB896}" type="pres">
      <dgm:prSet presAssocID="{D7C4027F-5617-4625-9DC8-F9928781E0E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41C4C740-81BE-421E-8990-F8CDF399459D}" type="pres">
      <dgm:prSet presAssocID="{D7C4027F-5617-4625-9DC8-F9928781E0E7}" presName="spaceRect" presStyleCnt="0"/>
      <dgm:spPr/>
    </dgm:pt>
    <dgm:pt modelId="{51A33C01-1A11-482F-8524-223164991EAF}" type="pres">
      <dgm:prSet presAssocID="{D7C4027F-5617-4625-9DC8-F9928781E0E7}" presName="parTx" presStyleLbl="revTx" presStyleIdx="0" presStyleCnt="3">
        <dgm:presLayoutVars>
          <dgm:chMax val="0"/>
          <dgm:chPref val="0"/>
        </dgm:presLayoutVars>
      </dgm:prSet>
      <dgm:spPr/>
    </dgm:pt>
    <dgm:pt modelId="{FE3D6A59-BCD3-49C6-B9AA-44487516F066}" type="pres">
      <dgm:prSet presAssocID="{1504A3F5-36F3-4977-A5DE-716AA6A9F45A}" presName="sibTrans" presStyleCnt="0"/>
      <dgm:spPr/>
    </dgm:pt>
    <dgm:pt modelId="{34F37722-2E95-4595-ACBF-ED45E3EF232C}" type="pres">
      <dgm:prSet presAssocID="{8707ED52-3C1C-4653-A84C-E38D8CE921D5}" presName="compNode" presStyleCnt="0"/>
      <dgm:spPr/>
    </dgm:pt>
    <dgm:pt modelId="{5BB0D9FA-89DA-49C8-A964-357326EE87F3}" type="pres">
      <dgm:prSet presAssocID="{8707ED52-3C1C-4653-A84C-E38D8CE921D5}" presName="bgRect" presStyleLbl="bgShp" presStyleIdx="1" presStyleCnt="3"/>
      <dgm:spPr/>
    </dgm:pt>
    <dgm:pt modelId="{9E2C5C6C-8A9F-4995-949A-3EF469BD1C28}" type="pres">
      <dgm:prSet presAssocID="{8707ED52-3C1C-4653-A84C-E38D8CE921D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30D6EFF6-918A-4422-8763-34C6EB591FA4}" type="pres">
      <dgm:prSet presAssocID="{8707ED52-3C1C-4653-A84C-E38D8CE921D5}" presName="spaceRect" presStyleCnt="0"/>
      <dgm:spPr/>
    </dgm:pt>
    <dgm:pt modelId="{B69AF63F-E824-4409-A934-855179804D88}" type="pres">
      <dgm:prSet presAssocID="{8707ED52-3C1C-4653-A84C-E38D8CE921D5}" presName="parTx" presStyleLbl="revTx" presStyleIdx="1" presStyleCnt="3">
        <dgm:presLayoutVars>
          <dgm:chMax val="0"/>
          <dgm:chPref val="0"/>
        </dgm:presLayoutVars>
      </dgm:prSet>
      <dgm:spPr/>
    </dgm:pt>
    <dgm:pt modelId="{E4E8EB69-3ED6-4F04-903F-9DD0B4B390F9}" type="pres">
      <dgm:prSet presAssocID="{335B9411-E5C9-4AE1-B77A-EB160BB3444C}" presName="sibTrans" presStyleCnt="0"/>
      <dgm:spPr/>
    </dgm:pt>
    <dgm:pt modelId="{15D8A952-3275-4FE7-9701-AF3729043DA2}" type="pres">
      <dgm:prSet presAssocID="{B5DB425E-2671-416E-BB1A-AE6419F6B936}" presName="compNode" presStyleCnt="0"/>
      <dgm:spPr/>
    </dgm:pt>
    <dgm:pt modelId="{A6BF2DA6-D452-4E1F-821C-ACC02BE097C6}" type="pres">
      <dgm:prSet presAssocID="{B5DB425E-2671-416E-BB1A-AE6419F6B936}" presName="bgRect" presStyleLbl="bgShp" presStyleIdx="2" presStyleCnt="3"/>
      <dgm:spPr/>
    </dgm:pt>
    <dgm:pt modelId="{3BC82E83-79C6-4F41-B995-966275046C91}" type="pres">
      <dgm:prSet presAssocID="{B5DB425E-2671-416E-BB1A-AE6419F6B93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A1111958-A3E8-43BB-BD08-D4BD9E7450D4}" type="pres">
      <dgm:prSet presAssocID="{B5DB425E-2671-416E-BB1A-AE6419F6B936}" presName="spaceRect" presStyleCnt="0"/>
      <dgm:spPr/>
    </dgm:pt>
    <dgm:pt modelId="{F11DAD7D-E689-412D-957D-326FE883742C}" type="pres">
      <dgm:prSet presAssocID="{B5DB425E-2671-416E-BB1A-AE6419F6B93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F12F661C-FD7F-42C2-BE72-4D54F912D929}" srcId="{CEDFC418-BB92-4C6F-981C-CCE3A9779610}" destId="{8707ED52-3C1C-4653-A84C-E38D8CE921D5}" srcOrd="1" destOrd="0" parTransId="{03921934-CC05-4BA7-AC1A-5E419BEFBED1}" sibTransId="{335B9411-E5C9-4AE1-B77A-EB160BB3444C}"/>
    <dgm:cxn modelId="{C5812B3D-C6F1-4B6D-98CB-4E17106447D8}" type="presOf" srcId="{D7C4027F-5617-4625-9DC8-F9928781E0E7}" destId="{51A33C01-1A11-482F-8524-223164991EAF}" srcOrd="0" destOrd="0" presId="urn:microsoft.com/office/officeart/2018/2/layout/IconVerticalSolidList"/>
    <dgm:cxn modelId="{563AB44A-1472-4A22-A518-C2EB446810A5}" type="presOf" srcId="{B5DB425E-2671-416E-BB1A-AE6419F6B936}" destId="{F11DAD7D-E689-412D-957D-326FE883742C}" srcOrd="0" destOrd="0" presId="urn:microsoft.com/office/officeart/2018/2/layout/IconVerticalSolidList"/>
    <dgm:cxn modelId="{0199768D-70C6-49C4-9054-E96151168CD9}" srcId="{CEDFC418-BB92-4C6F-981C-CCE3A9779610}" destId="{D7C4027F-5617-4625-9DC8-F9928781E0E7}" srcOrd="0" destOrd="0" parTransId="{79D5A77B-A64B-4500-A502-CF1DBACD5183}" sibTransId="{1504A3F5-36F3-4977-A5DE-716AA6A9F45A}"/>
    <dgm:cxn modelId="{AB069FC4-5FE3-469C-90A9-C0B32E086BBB}" type="presOf" srcId="{CEDFC418-BB92-4C6F-981C-CCE3A9779610}" destId="{857EE14D-8BE0-4C18-8C43-396B75CE094F}" srcOrd="0" destOrd="0" presId="urn:microsoft.com/office/officeart/2018/2/layout/IconVerticalSolidList"/>
    <dgm:cxn modelId="{22044CF3-9DBF-4028-A445-5948329B17A1}" type="presOf" srcId="{8707ED52-3C1C-4653-A84C-E38D8CE921D5}" destId="{B69AF63F-E824-4409-A934-855179804D88}" srcOrd="0" destOrd="0" presId="urn:microsoft.com/office/officeart/2018/2/layout/IconVerticalSolidList"/>
    <dgm:cxn modelId="{D48E51F3-F89A-474D-B53B-82F17E8C4501}" srcId="{CEDFC418-BB92-4C6F-981C-CCE3A9779610}" destId="{B5DB425E-2671-416E-BB1A-AE6419F6B936}" srcOrd="2" destOrd="0" parTransId="{2D5D17CA-FA0E-4F9D-BBD0-5DFEA06CFACD}" sibTransId="{8CDB51FD-C828-422D-8A98-D1B621F7BE16}"/>
    <dgm:cxn modelId="{FD376F2D-32CF-4462-B92B-A6F2E12B46FB}" type="presParOf" srcId="{857EE14D-8BE0-4C18-8C43-396B75CE094F}" destId="{485E762D-2240-469E-AD16-EAD18D1287A2}" srcOrd="0" destOrd="0" presId="urn:microsoft.com/office/officeart/2018/2/layout/IconVerticalSolidList"/>
    <dgm:cxn modelId="{896B04FE-71D8-449D-BED7-6399E382CD5A}" type="presParOf" srcId="{485E762D-2240-469E-AD16-EAD18D1287A2}" destId="{E0D38D34-D79B-4E51-90CC-0CBC1AEEFB7B}" srcOrd="0" destOrd="0" presId="urn:microsoft.com/office/officeart/2018/2/layout/IconVerticalSolidList"/>
    <dgm:cxn modelId="{5BF5703E-B36B-4BAB-8A56-357FFFE36E9B}" type="presParOf" srcId="{485E762D-2240-469E-AD16-EAD18D1287A2}" destId="{BEF1E279-F581-4EAA-928D-D715AA2DB896}" srcOrd="1" destOrd="0" presId="urn:microsoft.com/office/officeart/2018/2/layout/IconVerticalSolidList"/>
    <dgm:cxn modelId="{4F2E20BB-FDCE-4AEF-9079-8DE2BBFFC8E1}" type="presParOf" srcId="{485E762D-2240-469E-AD16-EAD18D1287A2}" destId="{41C4C740-81BE-421E-8990-F8CDF399459D}" srcOrd="2" destOrd="0" presId="urn:microsoft.com/office/officeart/2018/2/layout/IconVerticalSolidList"/>
    <dgm:cxn modelId="{220CBD8E-45BF-45AB-BA02-D050CE11B9EF}" type="presParOf" srcId="{485E762D-2240-469E-AD16-EAD18D1287A2}" destId="{51A33C01-1A11-482F-8524-223164991EAF}" srcOrd="3" destOrd="0" presId="urn:microsoft.com/office/officeart/2018/2/layout/IconVerticalSolidList"/>
    <dgm:cxn modelId="{D328B3D2-2A6F-4C82-98CE-B048466CEB11}" type="presParOf" srcId="{857EE14D-8BE0-4C18-8C43-396B75CE094F}" destId="{FE3D6A59-BCD3-49C6-B9AA-44487516F066}" srcOrd="1" destOrd="0" presId="urn:microsoft.com/office/officeart/2018/2/layout/IconVerticalSolidList"/>
    <dgm:cxn modelId="{1D27436A-D964-48BB-829A-57F5466F0E44}" type="presParOf" srcId="{857EE14D-8BE0-4C18-8C43-396B75CE094F}" destId="{34F37722-2E95-4595-ACBF-ED45E3EF232C}" srcOrd="2" destOrd="0" presId="urn:microsoft.com/office/officeart/2018/2/layout/IconVerticalSolidList"/>
    <dgm:cxn modelId="{ED8C41F6-D58B-47F6-8690-0942F938AE5B}" type="presParOf" srcId="{34F37722-2E95-4595-ACBF-ED45E3EF232C}" destId="{5BB0D9FA-89DA-49C8-A964-357326EE87F3}" srcOrd="0" destOrd="0" presId="urn:microsoft.com/office/officeart/2018/2/layout/IconVerticalSolidList"/>
    <dgm:cxn modelId="{07EA6043-DCB7-430B-AB7B-F0CB6835036F}" type="presParOf" srcId="{34F37722-2E95-4595-ACBF-ED45E3EF232C}" destId="{9E2C5C6C-8A9F-4995-949A-3EF469BD1C28}" srcOrd="1" destOrd="0" presId="urn:microsoft.com/office/officeart/2018/2/layout/IconVerticalSolidList"/>
    <dgm:cxn modelId="{F7D0322B-404B-48CE-97FF-2FEC5766068F}" type="presParOf" srcId="{34F37722-2E95-4595-ACBF-ED45E3EF232C}" destId="{30D6EFF6-918A-4422-8763-34C6EB591FA4}" srcOrd="2" destOrd="0" presId="urn:microsoft.com/office/officeart/2018/2/layout/IconVerticalSolidList"/>
    <dgm:cxn modelId="{931D7D6E-B219-48AD-A65D-7AE1610D1078}" type="presParOf" srcId="{34F37722-2E95-4595-ACBF-ED45E3EF232C}" destId="{B69AF63F-E824-4409-A934-855179804D88}" srcOrd="3" destOrd="0" presId="urn:microsoft.com/office/officeart/2018/2/layout/IconVerticalSolidList"/>
    <dgm:cxn modelId="{5567A730-CD6F-4F54-824C-A442A1D5E68F}" type="presParOf" srcId="{857EE14D-8BE0-4C18-8C43-396B75CE094F}" destId="{E4E8EB69-3ED6-4F04-903F-9DD0B4B390F9}" srcOrd="3" destOrd="0" presId="urn:microsoft.com/office/officeart/2018/2/layout/IconVerticalSolidList"/>
    <dgm:cxn modelId="{3020EFF6-C8F9-43E5-B1FE-876D1ABD66E0}" type="presParOf" srcId="{857EE14D-8BE0-4C18-8C43-396B75CE094F}" destId="{15D8A952-3275-4FE7-9701-AF3729043DA2}" srcOrd="4" destOrd="0" presId="urn:microsoft.com/office/officeart/2018/2/layout/IconVerticalSolidList"/>
    <dgm:cxn modelId="{102B2E59-C6FE-469E-8AEE-C4082040F042}" type="presParOf" srcId="{15D8A952-3275-4FE7-9701-AF3729043DA2}" destId="{A6BF2DA6-D452-4E1F-821C-ACC02BE097C6}" srcOrd="0" destOrd="0" presId="urn:microsoft.com/office/officeart/2018/2/layout/IconVerticalSolidList"/>
    <dgm:cxn modelId="{8B2A08B3-6C21-4135-916A-47CBE4DD139F}" type="presParOf" srcId="{15D8A952-3275-4FE7-9701-AF3729043DA2}" destId="{3BC82E83-79C6-4F41-B995-966275046C91}" srcOrd="1" destOrd="0" presId="urn:microsoft.com/office/officeart/2018/2/layout/IconVerticalSolidList"/>
    <dgm:cxn modelId="{5660E51C-3FBC-4E41-A5BE-6632C741077A}" type="presParOf" srcId="{15D8A952-3275-4FE7-9701-AF3729043DA2}" destId="{A1111958-A3E8-43BB-BD08-D4BD9E7450D4}" srcOrd="2" destOrd="0" presId="urn:microsoft.com/office/officeart/2018/2/layout/IconVerticalSolidList"/>
    <dgm:cxn modelId="{021FE415-FA0A-4102-A5E6-26CB1633FBD6}" type="presParOf" srcId="{15D8A952-3275-4FE7-9701-AF3729043DA2}" destId="{F11DAD7D-E689-412D-957D-326FE883742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445272-C6E6-4E56-9386-9F54A2119B3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4F9626A-3C33-4231-88BC-CBB5917C5F04}">
      <dgm:prSet/>
      <dgm:spPr/>
      <dgm:t>
        <a:bodyPr/>
        <a:lstStyle/>
        <a:p>
          <a:r>
            <a:rPr lang="en-US"/>
            <a:t>1. Hook – Start with an interesting fact or question</a:t>
          </a:r>
        </a:p>
      </dgm:t>
    </dgm:pt>
    <dgm:pt modelId="{53F6FBCE-0F37-45A9-A993-C8B9CE4F76D0}" type="parTrans" cxnId="{484336D6-23CC-4F37-BC8E-13C70883A706}">
      <dgm:prSet/>
      <dgm:spPr/>
      <dgm:t>
        <a:bodyPr/>
        <a:lstStyle/>
        <a:p>
          <a:endParaRPr lang="en-US"/>
        </a:p>
      </dgm:t>
    </dgm:pt>
    <dgm:pt modelId="{B1D23400-083A-4A75-80E3-49855A10FA8E}" type="sibTrans" cxnId="{484336D6-23CC-4F37-BC8E-13C70883A706}">
      <dgm:prSet/>
      <dgm:spPr/>
      <dgm:t>
        <a:bodyPr/>
        <a:lstStyle/>
        <a:p>
          <a:endParaRPr lang="en-US"/>
        </a:p>
      </dgm:t>
    </dgm:pt>
    <dgm:pt modelId="{A44192E1-DB74-429A-9559-FDA4F5ED4F82}">
      <dgm:prSet/>
      <dgm:spPr/>
      <dgm:t>
        <a:bodyPr/>
        <a:lstStyle/>
        <a:p>
          <a:r>
            <a:rPr lang="en-US"/>
            <a:t>2. Background – Give brief context about the topic</a:t>
          </a:r>
        </a:p>
      </dgm:t>
    </dgm:pt>
    <dgm:pt modelId="{0FF3958E-1B3A-4525-8329-492F3A26B1C7}" type="parTrans" cxnId="{01078E44-5FAF-4BE8-B78A-3B07820B2314}">
      <dgm:prSet/>
      <dgm:spPr/>
      <dgm:t>
        <a:bodyPr/>
        <a:lstStyle/>
        <a:p>
          <a:endParaRPr lang="en-US"/>
        </a:p>
      </dgm:t>
    </dgm:pt>
    <dgm:pt modelId="{BA24347B-8F3C-4AE6-AFD6-59595CB90EAE}" type="sibTrans" cxnId="{01078E44-5FAF-4BE8-B78A-3B07820B2314}">
      <dgm:prSet/>
      <dgm:spPr/>
      <dgm:t>
        <a:bodyPr/>
        <a:lstStyle/>
        <a:p>
          <a:endParaRPr lang="en-US"/>
        </a:p>
      </dgm:t>
    </dgm:pt>
    <dgm:pt modelId="{C8D9DEF1-B295-4A62-A16F-0FCDCF66BD23}">
      <dgm:prSet/>
      <dgm:spPr/>
      <dgm:t>
        <a:bodyPr/>
        <a:lstStyle/>
        <a:p>
          <a:r>
            <a:rPr lang="en-US"/>
            <a:t>3. Thesis – State your main idea clearly</a:t>
          </a:r>
        </a:p>
      </dgm:t>
    </dgm:pt>
    <dgm:pt modelId="{E6AFAE9F-2967-4BAB-B811-818037A592AE}" type="parTrans" cxnId="{20D8668C-5C14-446B-9728-55E48CA0F2AE}">
      <dgm:prSet/>
      <dgm:spPr/>
      <dgm:t>
        <a:bodyPr/>
        <a:lstStyle/>
        <a:p>
          <a:endParaRPr lang="en-US"/>
        </a:p>
      </dgm:t>
    </dgm:pt>
    <dgm:pt modelId="{1DC059AB-B4E7-4387-A51B-02A3AEDA7AD6}" type="sibTrans" cxnId="{20D8668C-5C14-446B-9728-55E48CA0F2AE}">
      <dgm:prSet/>
      <dgm:spPr/>
      <dgm:t>
        <a:bodyPr/>
        <a:lstStyle/>
        <a:p>
          <a:endParaRPr lang="en-US"/>
        </a:p>
      </dgm:t>
    </dgm:pt>
    <dgm:pt modelId="{CA4A5C95-035E-4619-BEB3-119C4320D7A2}">
      <dgm:prSet/>
      <dgm:spPr/>
      <dgm:t>
        <a:bodyPr/>
        <a:lstStyle/>
        <a:p>
          <a:r>
            <a:rPr lang="en-US"/>
            <a:t>Example: 'In 2024, eSports had over 500 million viewers worldwide...'</a:t>
          </a:r>
        </a:p>
      </dgm:t>
    </dgm:pt>
    <dgm:pt modelId="{75BEA205-2643-4DC2-997D-C95B86112DD8}" type="parTrans" cxnId="{CA8C5968-5475-4BA8-AAC2-5B0C60A80149}">
      <dgm:prSet/>
      <dgm:spPr/>
      <dgm:t>
        <a:bodyPr/>
        <a:lstStyle/>
        <a:p>
          <a:endParaRPr lang="en-US"/>
        </a:p>
      </dgm:t>
    </dgm:pt>
    <dgm:pt modelId="{8428A856-2975-46B8-91B5-D64E939529F6}" type="sibTrans" cxnId="{CA8C5968-5475-4BA8-AAC2-5B0C60A80149}">
      <dgm:prSet/>
      <dgm:spPr/>
      <dgm:t>
        <a:bodyPr/>
        <a:lstStyle/>
        <a:p>
          <a:endParaRPr lang="en-US"/>
        </a:p>
      </dgm:t>
    </dgm:pt>
    <dgm:pt modelId="{FDEDCCF2-05E0-47E1-A475-0B697DFCE64F}" type="pres">
      <dgm:prSet presAssocID="{53445272-C6E6-4E56-9386-9F54A2119B30}" presName="linear" presStyleCnt="0">
        <dgm:presLayoutVars>
          <dgm:animLvl val="lvl"/>
          <dgm:resizeHandles val="exact"/>
        </dgm:presLayoutVars>
      </dgm:prSet>
      <dgm:spPr/>
    </dgm:pt>
    <dgm:pt modelId="{509556E7-47E4-4FB6-A5D5-6BDAAA05AC4C}" type="pres">
      <dgm:prSet presAssocID="{84F9626A-3C33-4231-88BC-CBB5917C5F0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6D95DD2-EE44-4584-87AC-BAB03FAA3BAF}" type="pres">
      <dgm:prSet presAssocID="{B1D23400-083A-4A75-80E3-49855A10FA8E}" presName="spacer" presStyleCnt="0"/>
      <dgm:spPr/>
    </dgm:pt>
    <dgm:pt modelId="{1F232A44-A5FB-40DE-A39C-BDF6B00F12C2}" type="pres">
      <dgm:prSet presAssocID="{A44192E1-DB74-429A-9559-FDA4F5ED4F8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861A38A-A576-471F-828C-CB6BF44C177D}" type="pres">
      <dgm:prSet presAssocID="{BA24347B-8F3C-4AE6-AFD6-59595CB90EAE}" presName="spacer" presStyleCnt="0"/>
      <dgm:spPr/>
    </dgm:pt>
    <dgm:pt modelId="{71F75FF8-3E2C-4543-A8F5-CFA79DEA9CF0}" type="pres">
      <dgm:prSet presAssocID="{C8D9DEF1-B295-4A62-A16F-0FCDCF66BD23}" presName="parentText" presStyleLbl="node1" presStyleIdx="2" presStyleCnt="4" custLinFactX="-42581" custLinFactY="18729" custLinFactNeighborX="-100000" custLinFactNeighborY="100000">
        <dgm:presLayoutVars>
          <dgm:chMax val="0"/>
          <dgm:bulletEnabled val="1"/>
        </dgm:presLayoutVars>
      </dgm:prSet>
      <dgm:spPr/>
    </dgm:pt>
    <dgm:pt modelId="{002E4EAF-37E4-4D37-8179-95F030DD81A2}" type="pres">
      <dgm:prSet presAssocID="{1DC059AB-B4E7-4387-A51B-02A3AEDA7AD6}" presName="spacer" presStyleCnt="0"/>
      <dgm:spPr/>
    </dgm:pt>
    <dgm:pt modelId="{1E878E8E-A932-4304-9102-8FBC4CDB2873}" type="pres">
      <dgm:prSet presAssocID="{CA4A5C95-035E-4619-BEB3-119C4320D7A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E042841-F717-4CB0-A01A-4F417AC4F8A5}" type="presOf" srcId="{84F9626A-3C33-4231-88BC-CBB5917C5F04}" destId="{509556E7-47E4-4FB6-A5D5-6BDAAA05AC4C}" srcOrd="0" destOrd="0" presId="urn:microsoft.com/office/officeart/2005/8/layout/vList2"/>
    <dgm:cxn modelId="{01078E44-5FAF-4BE8-B78A-3B07820B2314}" srcId="{53445272-C6E6-4E56-9386-9F54A2119B30}" destId="{A44192E1-DB74-429A-9559-FDA4F5ED4F82}" srcOrd="1" destOrd="0" parTransId="{0FF3958E-1B3A-4525-8329-492F3A26B1C7}" sibTransId="{BA24347B-8F3C-4AE6-AFD6-59595CB90EAE}"/>
    <dgm:cxn modelId="{CA8C5968-5475-4BA8-AAC2-5B0C60A80149}" srcId="{53445272-C6E6-4E56-9386-9F54A2119B30}" destId="{CA4A5C95-035E-4619-BEB3-119C4320D7A2}" srcOrd="3" destOrd="0" parTransId="{75BEA205-2643-4DC2-997D-C95B86112DD8}" sibTransId="{8428A856-2975-46B8-91B5-D64E939529F6}"/>
    <dgm:cxn modelId="{09995D71-CEF6-443C-8353-4D86484E160A}" type="presOf" srcId="{CA4A5C95-035E-4619-BEB3-119C4320D7A2}" destId="{1E878E8E-A932-4304-9102-8FBC4CDB2873}" srcOrd="0" destOrd="0" presId="urn:microsoft.com/office/officeart/2005/8/layout/vList2"/>
    <dgm:cxn modelId="{3A5ECF82-5E5C-453C-A928-8338BEC09AAA}" type="presOf" srcId="{C8D9DEF1-B295-4A62-A16F-0FCDCF66BD23}" destId="{71F75FF8-3E2C-4543-A8F5-CFA79DEA9CF0}" srcOrd="0" destOrd="0" presId="urn:microsoft.com/office/officeart/2005/8/layout/vList2"/>
    <dgm:cxn modelId="{20D8668C-5C14-446B-9728-55E48CA0F2AE}" srcId="{53445272-C6E6-4E56-9386-9F54A2119B30}" destId="{C8D9DEF1-B295-4A62-A16F-0FCDCF66BD23}" srcOrd="2" destOrd="0" parTransId="{E6AFAE9F-2967-4BAB-B811-818037A592AE}" sibTransId="{1DC059AB-B4E7-4387-A51B-02A3AEDA7AD6}"/>
    <dgm:cxn modelId="{DDC0D7BA-1F68-4C4D-85F5-9286D3505DE7}" type="presOf" srcId="{53445272-C6E6-4E56-9386-9F54A2119B30}" destId="{FDEDCCF2-05E0-47E1-A475-0B697DFCE64F}" srcOrd="0" destOrd="0" presId="urn:microsoft.com/office/officeart/2005/8/layout/vList2"/>
    <dgm:cxn modelId="{4B3E1DBF-1ABF-474F-854F-7D6FD0802341}" type="presOf" srcId="{A44192E1-DB74-429A-9559-FDA4F5ED4F82}" destId="{1F232A44-A5FB-40DE-A39C-BDF6B00F12C2}" srcOrd="0" destOrd="0" presId="urn:microsoft.com/office/officeart/2005/8/layout/vList2"/>
    <dgm:cxn modelId="{484336D6-23CC-4F37-BC8E-13C70883A706}" srcId="{53445272-C6E6-4E56-9386-9F54A2119B30}" destId="{84F9626A-3C33-4231-88BC-CBB5917C5F04}" srcOrd="0" destOrd="0" parTransId="{53F6FBCE-0F37-45A9-A993-C8B9CE4F76D0}" sibTransId="{B1D23400-083A-4A75-80E3-49855A10FA8E}"/>
    <dgm:cxn modelId="{B01FEFB5-8391-4F21-9089-7C35205395AB}" type="presParOf" srcId="{FDEDCCF2-05E0-47E1-A475-0B697DFCE64F}" destId="{509556E7-47E4-4FB6-A5D5-6BDAAA05AC4C}" srcOrd="0" destOrd="0" presId="urn:microsoft.com/office/officeart/2005/8/layout/vList2"/>
    <dgm:cxn modelId="{FD0BC4B0-B966-4D72-A165-57339409F0C3}" type="presParOf" srcId="{FDEDCCF2-05E0-47E1-A475-0B697DFCE64F}" destId="{A6D95DD2-EE44-4584-87AC-BAB03FAA3BAF}" srcOrd="1" destOrd="0" presId="urn:microsoft.com/office/officeart/2005/8/layout/vList2"/>
    <dgm:cxn modelId="{5B85BAB1-4B1A-4D33-ABF6-6DACF281685D}" type="presParOf" srcId="{FDEDCCF2-05E0-47E1-A475-0B697DFCE64F}" destId="{1F232A44-A5FB-40DE-A39C-BDF6B00F12C2}" srcOrd="2" destOrd="0" presId="urn:microsoft.com/office/officeart/2005/8/layout/vList2"/>
    <dgm:cxn modelId="{F89ADF07-A71B-4B30-B42B-F5882E7694AF}" type="presParOf" srcId="{FDEDCCF2-05E0-47E1-A475-0B697DFCE64F}" destId="{0861A38A-A576-471F-828C-CB6BF44C177D}" srcOrd="3" destOrd="0" presId="urn:microsoft.com/office/officeart/2005/8/layout/vList2"/>
    <dgm:cxn modelId="{E5F96581-4A6F-428B-B587-0951D1C7D1D3}" type="presParOf" srcId="{FDEDCCF2-05E0-47E1-A475-0B697DFCE64F}" destId="{71F75FF8-3E2C-4543-A8F5-CFA79DEA9CF0}" srcOrd="4" destOrd="0" presId="urn:microsoft.com/office/officeart/2005/8/layout/vList2"/>
    <dgm:cxn modelId="{E8441940-7C6A-45D9-82A7-0D1D6A83D790}" type="presParOf" srcId="{FDEDCCF2-05E0-47E1-A475-0B697DFCE64F}" destId="{002E4EAF-37E4-4D37-8179-95F030DD81A2}" srcOrd="5" destOrd="0" presId="urn:microsoft.com/office/officeart/2005/8/layout/vList2"/>
    <dgm:cxn modelId="{BD1E084A-3F71-44F6-BB87-D50AE675A62C}" type="presParOf" srcId="{FDEDCCF2-05E0-47E1-A475-0B697DFCE64F}" destId="{1E878E8E-A932-4304-9102-8FBC4CDB287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BD66BD-B115-456F-9CB5-234D09F37275}" type="doc">
      <dgm:prSet loTypeId="urn:microsoft.com/office/officeart/2005/8/layout/chevron2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D95B515-41D6-4C2F-B35C-E1E381C090C2}">
      <dgm:prSet/>
      <dgm:spPr/>
      <dgm:t>
        <a:bodyPr/>
        <a:lstStyle/>
        <a:p>
          <a:r>
            <a:rPr lang="en-US"/>
            <a:t>Start</a:t>
          </a:r>
        </a:p>
      </dgm:t>
    </dgm:pt>
    <dgm:pt modelId="{FFDE070A-989D-4E6C-B1B6-5D0EDACB627A}" type="parTrans" cxnId="{5345CF28-6F62-421C-B5B5-3BD8914D24A9}">
      <dgm:prSet/>
      <dgm:spPr/>
      <dgm:t>
        <a:bodyPr/>
        <a:lstStyle/>
        <a:p>
          <a:endParaRPr lang="en-US"/>
        </a:p>
      </dgm:t>
    </dgm:pt>
    <dgm:pt modelId="{4A4AE5CC-8403-4CA8-BEA1-0273856F5454}" type="sibTrans" cxnId="{5345CF28-6F62-421C-B5B5-3BD8914D24A9}">
      <dgm:prSet/>
      <dgm:spPr/>
      <dgm:t>
        <a:bodyPr/>
        <a:lstStyle/>
        <a:p>
          <a:endParaRPr lang="en-US"/>
        </a:p>
      </dgm:t>
    </dgm:pt>
    <dgm:pt modelId="{CD86B352-606E-4626-8604-C3C3C15888C4}">
      <dgm:prSet/>
      <dgm:spPr/>
      <dgm:t>
        <a:bodyPr/>
        <a:lstStyle/>
        <a:p>
          <a:r>
            <a:rPr lang="en-US"/>
            <a:t>Start each paragraph with a topic sentence</a:t>
          </a:r>
        </a:p>
      </dgm:t>
    </dgm:pt>
    <dgm:pt modelId="{DDC3A29F-DC5D-49EB-B372-D061D11353AC}" type="parTrans" cxnId="{1D5F7D70-5CA4-47DE-A815-87F1ED46DEDC}">
      <dgm:prSet/>
      <dgm:spPr/>
      <dgm:t>
        <a:bodyPr/>
        <a:lstStyle/>
        <a:p>
          <a:endParaRPr lang="en-US"/>
        </a:p>
      </dgm:t>
    </dgm:pt>
    <dgm:pt modelId="{9775CD93-776C-4AC1-98FB-3247828A846A}" type="sibTrans" cxnId="{1D5F7D70-5CA4-47DE-A815-87F1ED46DEDC}">
      <dgm:prSet/>
      <dgm:spPr/>
      <dgm:t>
        <a:bodyPr/>
        <a:lstStyle/>
        <a:p>
          <a:endParaRPr lang="en-US"/>
        </a:p>
      </dgm:t>
    </dgm:pt>
    <dgm:pt modelId="{3B90FC37-87FA-4B88-809A-C29FF6AAE508}">
      <dgm:prSet/>
      <dgm:spPr/>
      <dgm:t>
        <a:bodyPr/>
        <a:lstStyle/>
        <a:p>
          <a:r>
            <a:rPr lang="en-US"/>
            <a:t>Explain</a:t>
          </a:r>
        </a:p>
      </dgm:t>
    </dgm:pt>
    <dgm:pt modelId="{1378C889-2E8C-4170-9FE4-28A124210CDE}" type="parTrans" cxnId="{178A6BA4-A2A3-4DA4-9C12-9020FF2E431B}">
      <dgm:prSet/>
      <dgm:spPr/>
      <dgm:t>
        <a:bodyPr/>
        <a:lstStyle/>
        <a:p>
          <a:endParaRPr lang="en-US"/>
        </a:p>
      </dgm:t>
    </dgm:pt>
    <dgm:pt modelId="{EA33080C-4FCA-42A5-95C4-A642FA60F29E}" type="sibTrans" cxnId="{178A6BA4-A2A3-4DA4-9C12-9020FF2E431B}">
      <dgm:prSet/>
      <dgm:spPr/>
      <dgm:t>
        <a:bodyPr/>
        <a:lstStyle/>
        <a:p>
          <a:endParaRPr lang="en-US"/>
        </a:p>
      </dgm:t>
    </dgm:pt>
    <dgm:pt modelId="{E3C2DD2F-30B1-475D-A251-ADFEE2983378}">
      <dgm:prSet/>
      <dgm:spPr/>
      <dgm:t>
        <a:bodyPr/>
        <a:lstStyle/>
        <a:p>
          <a:r>
            <a:rPr lang="en-US"/>
            <a:t>Explain your point in detail</a:t>
          </a:r>
        </a:p>
      </dgm:t>
    </dgm:pt>
    <dgm:pt modelId="{857CEF52-4747-4F3C-9A41-2DB12E8C2C7D}" type="parTrans" cxnId="{54F03C0E-A8A4-4D8C-B5C2-DC9BF4EA3FAE}">
      <dgm:prSet/>
      <dgm:spPr/>
      <dgm:t>
        <a:bodyPr/>
        <a:lstStyle/>
        <a:p>
          <a:endParaRPr lang="en-US"/>
        </a:p>
      </dgm:t>
    </dgm:pt>
    <dgm:pt modelId="{5A337ECE-DC14-40BD-BE05-FB6C6E9EF8FB}" type="sibTrans" cxnId="{54F03C0E-A8A4-4D8C-B5C2-DC9BF4EA3FAE}">
      <dgm:prSet/>
      <dgm:spPr/>
      <dgm:t>
        <a:bodyPr/>
        <a:lstStyle/>
        <a:p>
          <a:endParaRPr lang="en-US"/>
        </a:p>
      </dgm:t>
    </dgm:pt>
    <dgm:pt modelId="{23D3D42C-A3CD-4F9C-97DD-FC7592A76B9A}">
      <dgm:prSet/>
      <dgm:spPr/>
      <dgm:t>
        <a:bodyPr/>
        <a:lstStyle/>
        <a:p>
          <a:r>
            <a:rPr lang="en-US"/>
            <a:t>Add</a:t>
          </a:r>
        </a:p>
      </dgm:t>
    </dgm:pt>
    <dgm:pt modelId="{F6FD8C97-3F18-49DE-81CD-0482CF17CFDB}" type="parTrans" cxnId="{15F496E9-6E1E-4DB3-9A94-232790847836}">
      <dgm:prSet/>
      <dgm:spPr/>
      <dgm:t>
        <a:bodyPr/>
        <a:lstStyle/>
        <a:p>
          <a:endParaRPr lang="en-US"/>
        </a:p>
      </dgm:t>
    </dgm:pt>
    <dgm:pt modelId="{5345651A-D499-4103-AAF0-EA144A324B1A}" type="sibTrans" cxnId="{15F496E9-6E1E-4DB3-9A94-232790847836}">
      <dgm:prSet/>
      <dgm:spPr/>
      <dgm:t>
        <a:bodyPr/>
        <a:lstStyle/>
        <a:p>
          <a:endParaRPr lang="en-US"/>
        </a:p>
      </dgm:t>
    </dgm:pt>
    <dgm:pt modelId="{973DB6E3-9C89-4C3A-B262-B2D60C40C965}">
      <dgm:prSet/>
      <dgm:spPr/>
      <dgm:t>
        <a:bodyPr/>
        <a:lstStyle/>
        <a:p>
          <a:r>
            <a:rPr lang="en-US"/>
            <a:t>Add examples, data, or real cases from eSports</a:t>
          </a:r>
        </a:p>
      </dgm:t>
    </dgm:pt>
    <dgm:pt modelId="{EA76EA6E-19CC-4D67-9B84-8087C8E1C80A}" type="parTrans" cxnId="{1A5DC116-682F-4BC9-B856-A831FF5203E4}">
      <dgm:prSet/>
      <dgm:spPr/>
      <dgm:t>
        <a:bodyPr/>
        <a:lstStyle/>
        <a:p>
          <a:endParaRPr lang="en-US"/>
        </a:p>
      </dgm:t>
    </dgm:pt>
    <dgm:pt modelId="{F8D4B4C4-5ACF-4D5E-82EF-4D8D9BB6DE75}" type="sibTrans" cxnId="{1A5DC116-682F-4BC9-B856-A831FF5203E4}">
      <dgm:prSet/>
      <dgm:spPr/>
      <dgm:t>
        <a:bodyPr/>
        <a:lstStyle/>
        <a:p>
          <a:endParaRPr lang="en-US"/>
        </a:p>
      </dgm:t>
    </dgm:pt>
    <dgm:pt modelId="{8A799B19-F4EF-43B3-80B9-C38EAC365ABF}">
      <dgm:prSet/>
      <dgm:spPr/>
      <dgm:t>
        <a:bodyPr/>
        <a:lstStyle/>
        <a:p>
          <a:r>
            <a:rPr lang="en-US"/>
            <a:t>Link</a:t>
          </a:r>
        </a:p>
      </dgm:t>
    </dgm:pt>
    <dgm:pt modelId="{38A224A1-7C73-46FE-A62F-0D0B0621EAC1}" type="parTrans" cxnId="{3DD0F4BA-EBC6-4D22-A798-3FC8C3FBD737}">
      <dgm:prSet/>
      <dgm:spPr/>
      <dgm:t>
        <a:bodyPr/>
        <a:lstStyle/>
        <a:p>
          <a:endParaRPr lang="en-US"/>
        </a:p>
      </dgm:t>
    </dgm:pt>
    <dgm:pt modelId="{5C849B25-5EE4-4779-8B22-6276AFFF6536}" type="sibTrans" cxnId="{3DD0F4BA-EBC6-4D22-A798-3FC8C3FBD737}">
      <dgm:prSet/>
      <dgm:spPr/>
      <dgm:t>
        <a:bodyPr/>
        <a:lstStyle/>
        <a:p>
          <a:endParaRPr lang="en-US"/>
        </a:p>
      </dgm:t>
    </dgm:pt>
    <dgm:pt modelId="{60E083CE-94D4-4E44-AEF4-917EA5F201E6}">
      <dgm:prSet/>
      <dgm:spPr/>
      <dgm:t>
        <a:bodyPr/>
        <a:lstStyle/>
        <a:p>
          <a:r>
            <a:rPr lang="en-US"/>
            <a:t>Link ideas to the next paragraph</a:t>
          </a:r>
        </a:p>
      </dgm:t>
    </dgm:pt>
    <dgm:pt modelId="{DC850DC2-A0F0-43B6-856D-1550D74E6FD9}" type="parTrans" cxnId="{30D9C89C-BAB2-4DBA-BF45-4F6D25C50FAC}">
      <dgm:prSet/>
      <dgm:spPr/>
      <dgm:t>
        <a:bodyPr/>
        <a:lstStyle/>
        <a:p>
          <a:endParaRPr lang="en-US"/>
        </a:p>
      </dgm:t>
    </dgm:pt>
    <dgm:pt modelId="{9E87038E-12D2-4068-8F9E-FBDD00F2EA37}" type="sibTrans" cxnId="{30D9C89C-BAB2-4DBA-BF45-4F6D25C50FAC}">
      <dgm:prSet/>
      <dgm:spPr/>
      <dgm:t>
        <a:bodyPr/>
        <a:lstStyle/>
        <a:p>
          <a:endParaRPr lang="en-US"/>
        </a:p>
      </dgm:t>
    </dgm:pt>
    <dgm:pt modelId="{5632B472-9C76-43AC-8497-35C8B04A2AE5}" type="pres">
      <dgm:prSet presAssocID="{70BD66BD-B115-456F-9CB5-234D09F37275}" presName="linearFlow" presStyleCnt="0">
        <dgm:presLayoutVars>
          <dgm:dir/>
          <dgm:animLvl val="lvl"/>
          <dgm:resizeHandles val="exact"/>
        </dgm:presLayoutVars>
      </dgm:prSet>
      <dgm:spPr/>
    </dgm:pt>
    <dgm:pt modelId="{BC086027-28C3-4A57-90EA-80E476B465C9}" type="pres">
      <dgm:prSet presAssocID="{DD95B515-41D6-4C2F-B35C-E1E381C090C2}" presName="composite" presStyleCnt="0"/>
      <dgm:spPr/>
    </dgm:pt>
    <dgm:pt modelId="{92D44226-FCDE-44DC-8534-B16645D856F5}" type="pres">
      <dgm:prSet presAssocID="{DD95B515-41D6-4C2F-B35C-E1E381C090C2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67237EDB-2EC9-47B9-8E2A-6DEA0180151D}" type="pres">
      <dgm:prSet presAssocID="{DD95B515-41D6-4C2F-B35C-E1E381C090C2}" presName="descendantText" presStyleLbl="alignAcc1" presStyleIdx="0" presStyleCnt="4">
        <dgm:presLayoutVars>
          <dgm:bulletEnabled val="1"/>
        </dgm:presLayoutVars>
      </dgm:prSet>
      <dgm:spPr/>
    </dgm:pt>
    <dgm:pt modelId="{CEA82E26-8258-499F-8DD7-3FE3CF4B93D8}" type="pres">
      <dgm:prSet presAssocID="{4A4AE5CC-8403-4CA8-BEA1-0273856F5454}" presName="sp" presStyleCnt="0"/>
      <dgm:spPr/>
    </dgm:pt>
    <dgm:pt modelId="{95A407BA-8CDA-4952-B800-FF2E74AC7193}" type="pres">
      <dgm:prSet presAssocID="{3B90FC37-87FA-4B88-809A-C29FF6AAE508}" presName="composite" presStyleCnt="0"/>
      <dgm:spPr/>
    </dgm:pt>
    <dgm:pt modelId="{318FFF20-A082-4D1F-8B8D-58713B50F3D9}" type="pres">
      <dgm:prSet presAssocID="{3B90FC37-87FA-4B88-809A-C29FF6AAE508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1B135569-1B27-4ADB-BDEB-8E41150DF2CE}" type="pres">
      <dgm:prSet presAssocID="{3B90FC37-87FA-4B88-809A-C29FF6AAE508}" presName="descendantText" presStyleLbl="alignAcc1" presStyleIdx="1" presStyleCnt="4">
        <dgm:presLayoutVars>
          <dgm:bulletEnabled val="1"/>
        </dgm:presLayoutVars>
      </dgm:prSet>
      <dgm:spPr/>
    </dgm:pt>
    <dgm:pt modelId="{7A0BD0A3-1236-458B-BB81-A0A500A94BDC}" type="pres">
      <dgm:prSet presAssocID="{EA33080C-4FCA-42A5-95C4-A642FA60F29E}" presName="sp" presStyleCnt="0"/>
      <dgm:spPr/>
    </dgm:pt>
    <dgm:pt modelId="{B9E3866E-0B27-4FF1-8EFC-5F91BB4DBF1B}" type="pres">
      <dgm:prSet presAssocID="{23D3D42C-A3CD-4F9C-97DD-FC7592A76B9A}" presName="composite" presStyleCnt="0"/>
      <dgm:spPr/>
    </dgm:pt>
    <dgm:pt modelId="{8E81C83D-40FB-45B4-AD5F-EAB36679995C}" type="pres">
      <dgm:prSet presAssocID="{23D3D42C-A3CD-4F9C-97DD-FC7592A76B9A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E1D48EBE-C7A1-468E-908C-68782ABC8AAA}" type="pres">
      <dgm:prSet presAssocID="{23D3D42C-A3CD-4F9C-97DD-FC7592A76B9A}" presName="descendantText" presStyleLbl="alignAcc1" presStyleIdx="2" presStyleCnt="4">
        <dgm:presLayoutVars>
          <dgm:bulletEnabled val="1"/>
        </dgm:presLayoutVars>
      </dgm:prSet>
      <dgm:spPr/>
    </dgm:pt>
    <dgm:pt modelId="{51E909A2-B1CD-43F5-9A89-FA7BD2F4B4EB}" type="pres">
      <dgm:prSet presAssocID="{5345651A-D499-4103-AAF0-EA144A324B1A}" presName="sp" presStyleCnt="0"/>
      <dgm:spPr/>
    </dgm:pt>
    <dgm:pt modelId="{30D1039F-9B82-4A11-B229-55FDD8EFB322}" type="pres">
      <dgm:prSet presAssocID="{8A799B19-F4EF-43B3-80B9-C38EAC365ABF}" presName="composite" presStyleCnt="0"/>
      <dgm:spPr/>
    </dgm:pt>
    <dgm:pt modelId="{1888D963-479E-47F3-8AD8-7C5A90FC7B82}" type="pres">
      <dgm:prSet presAssocID="{8A799B19-F4EF-43B3-80B9-C38EAC365ABF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280798DB-8D60-4A79-9051-82540B78979F}" type="pres">
      <dgm:prSet presAssocID="{8A799B19-F4EF-43B3-80B9-C38EAC365ABF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3E5C6907-3EEC-4442-9F48-AC05D335FE01}" type="presOf" srcId="{70BD66BD-B115-456F-9CB5-234D09F37275}" destId="{5632B472-9C76-43AC-8497-35C8B04A2AE5}" srcOrd="0" destOrd="0" presId="urn:microsoft.com/office/officeart/2005/8/layout/chevron2"/>
    <dgm:cxn modelId="{54F03C0E-A8A4-4D8C-B5C2-DC9BF4EA3FAE}" srcId="{3B90FC37-87FA-4B88-809A-C29FF6AAE508}" destId="{E3C2DD2F-30B1-475D-A251-ADFEE2983378}" srcOrd="0" destOrd="0" parTransId="{857CEF52-4747-4F3C-9A41-2DB12E8C2C7D}" sibTransId="{5A337ECE-DC14-40BD-BE05-FB6C6E9EF8FB}"/>
    <dgm:cxn modelId="{1A5DC116-682F-4BC9-B856-A831FF5203E4}" srcId="{23D3D42C-A3CD-4F9C-97DD-FC7592A76B9A}" destId="{973DB6E3-9C89-4C3A-B262-B2D60C40C965}" srcOrd="0" destOrd="0" parTransId="{EA76EA6E-19CC-4D67-9B84-8087C8E1C80A}" sibTransId="{F8D4B4C4-5ACF-4D5E-82EF-4D8D9BB6DE75}"/>
    <dgm:cxn modelId="{5345CF28-6F62-421C-B5B5-3BD8914D24A9}" srcId="{70BD66BD-B115-456F-9CB5-234D09F37275}" destId="{DD95B515-41D6-4C2F-B35C-E1E381C090C2}" srcOrd="0" destOrd="0" parTransId="{FFDE070A-989D-4E6C-B1B6-5D0EDACB627A}" sibTransId="{4A4AE5CC-8403-4CA8-BEA1-0273856F5454}"/>
    <dgm:cxn modelId="{357D3567-BAAA-43AE-AACC-31A5514A53B9}" type="presOf" srcId="{CD86B352-606E-4626-8604-C3C3C15888C4}" destId="{67237EDB-2EC9-47B9-8E2A-6DEA0180151D}" srcOrd="0" destOrd="0" presId="urn:microsoft.com/office/officeart/2005/8/layout/chevron2"/>
    <dgm:cxn modelId="{AFF59848-0458-4199-B5E8-F3E1BD401408}" type="presOf" srcId="{60E083CE-94D4-4E44-AEF4-917EA5F201E6}" destId="{280798DB-8D60-4A79-9051-82540B78979F}" srcOrd="0" destOrd="0" presId="urn:microsoft.com/office/officeart/2005/8/layout/chevron2"/>
    <dgm:cxn modelId="{0E370E70-55A9-40B4-BB8C-95435B622388}" type="presOf" srcId="{3B90FC37-87FA-4B88-809A-C29FF6AAE508}" destId="{318FFF20-A082-4D1F-8B8D-58713B50F3D9}" srcOrd="0" destOrd="0" presId="urn:microsoft.com/office/officeart/2005/8/layout/chevron2"/>
    <dgm:cxn modelId="{1D5F7D70-5CA4-47DE-A815-87F1ED46DEDC}" srcId="{DD95B515-41D6-4C2F-B35C-E1E381C090C2}" destId="{CD86B352-606E-4626-8604-C3C3C15888C4}" srcOrd="0" destOrd="0" parTransId="{DDC3A29F-DC5D-49EB-B372-D061D11353AC}" sibTransId="{9775CD93-776C-4AC1-98FB-3247828A846A}"/>
    <dgm:cxn modelId="{DB228C72-DDDD-44F2-B050-5D63D629545E}" type="presOf" srcId="{23D3D42C-A3CD-4F9C-97DD-FC7592A76B9A}" destId="{8E81C83D-40FB-45B4-AD5F-EAB36679995C}" srcOrd="0" destOrd="0" presId="urn:microsoft.com/office/officeart/2005/8/layout/chevron2"/>
    <dgm:cxn modelId="{13679977-BA17-4D2E-8E28-3A8484CD39D3}" type="presOf" srcId="{DD95B515-41D6-4C2F-B35C-E1E381C090C2}" destId="{92D44226-FCDE-44DC-8534-B16645D856F5}" srcOrd="0" destOrd="0" presId="urn:microsoft.com/office/officeart/2005/8/layout/chevron2"/>
    <dgm:cxn modelId="{BBC0E579-8ADD-495A-AA53-DCC1834E5B11}" type="presOf" srcId="{8A799B19-F4EF-43B3-80B9-C38EAC365ABF}" destId="{1888D963-479E-47F3-8AD8-7C5A90FC7B82}" srcOrd="0" destOrd="0" presId="urn:microsoft.com/office/officeart/2005/8/layout/chevron2"/>
    <dgm:cxn modelId="{30D9C89C-BAB2-4DBA-BF45-4F6D25C50FAC}" srcId="{8A799B19-F4EF-43B3-80B9-C38EAC365ABF}" destId="{60E083CE-94D4-4E44-AEF4-917EA5F201E6}" srcOrd="0" destOrd="0" parTransId="{DC850DC2-A0F0-43B6-856D-1550D74E6FD9}" sibTransId="{9E87038E-12D2-4068-8F9E-FBDD00F2EA37}"/>
    <dgm:cxn modelId="{178A6BA4-A2A3-4DA4-9C12-9020FF2E431B}" srcId="{70BD66BD-B115-456F-9CB5-234D09F37275}" destId="{3B90FC37-87FA-4B88-809A-C29FF6AAE508}" srcOrd="1" destOrd="0" parTransId="{1378C889-2E8C-4170-9FE4-28A124210CDE}" sibTransId="{EA33080C-4FCA-42A5-95C4-A642FA60F29E}"/>
    <dgm:cxn modelId="{3DD0F4BA-EBC6-4D22-A798-3FC8C3FBD737}" srcId="{70BD66BD-B115-456F-9CB5-234D09F37275}" destId="{8A799B19-F4EF-43B3-80B9-C38EAC365ABF}" srcOrd="3" destOrd="0" parTransId="{38A224A1-7C73-46FE-A62F-0D0B0621EAC1}" sibTransId="{5C849B25-5EE4-4779-8B22-6276AFFF6536}"/>
    <dgm:cxn modelId="{77CA88DC-BF84-4550-8E1E-597EF91CC04E}" type="presOf" srcId="{E3C2DD2F-30B1-475D-A251-ADFEE2983378}" destId="{1B135569-1B27-4ADB-BDEB-8E41150DF2CE}" srcOrd="0" destOrd="0" presId="urn:microsoft.com/office/officeart/2005/8/layout/chevron2"/>
    <dgm:cxn modelId="{F8F95AE1-8D58-455C-84A3-5B07900DA353}" type="presOf" srcId="{973DB6E3-9C89-4C3A-B262-B2D60C40C965}" destId="{E1D48EBE-C7A1-468E-908C-68782ABC8AAA}" srcOrd="0" destOrd="0" presId="urn:microsoft.com/office/officeart/2005/8/layout/chevron2"/>
    <dgm:cxn modelId="{15F496E9-6E1E-4DB3-9A94-232790847836}" srcId="{70BD66BD-B115-456F-9CB5-234D09F37275}" destId="{23D3D42C-A3CD-4F9C-97DD-FC7592A76B9A}" srcOrd="2" destOrd="0" parTransId="{F6FD8C97-3F18-49DE-81CD-0482CF17CFDB}" sibTransId="{5345651A-D499-4103-AAF0-EA144A324B1A}"/>
    <dgm:cxn modelId="{EAA45445-825E-4887-A416-36E4F04BA69D}" type="presParOf" srcId="{5632B472-9C76-43AC-8497-35C8B04A2AE5}" destId="{BC086027-28C3-4A57-90EA-80E476B465C9}" srcOrd="0" destOrd="0" presId="urn:microsoft.com/office/officeart/2005/8/layout/chevron2"/>
    <dgm:cxn modelId="{B0BFF15A-03F7-4A31-BC42-683FFC6E3FC0}" type="presParOf" srcId="{BC086027-28C3-4A57-90EA-80E476B465C9}" destId="{92D44226-FCDE-44DC-8534-B16645D856F5}" srcOrd="0" destOrd="0" presId="urn:microsoft.com/office/officeart/2005/8/layout/chevron2"/>
    <dgm:cxn modelId="{BD77C48F-E274-47CA-9877-57ACC03A3838}" type="presParOf" srcId="{BC086027-28C3-4A57-90EA-80E476B465C9}" destId="{67237EDB-2EC9-47B9-8E2A-6DEA0180151D}" srcOrd="1" destOrd="0" presId="urn:microsoft.com/office/officeart/2005/8/layout/chevron2"/>
    <dgm:cxn modelId="{05AC0A52-BB47-4FF3-AAAB-DF28772B8E86}" type="presParOf" srcId="{5632B472-9C76-43AC-8497-35C8B04A2AE5}" destId="{CEA82E26-8258-499F-8DD7-3FE3CF4B93D8}" srcOrd="1" destOrd="0" presId="urn:microsoft.com/office/officeart/2005/8/layout/chevron2"/>
    <dgm:cxn modelId="{ECBC943A-1F7F-4D51-8CFF-C14DD8890C70}" type="presParOf" srcId="{5632B472-9C76-43AC-8497-35C8B04A2AE5}" destId="{95A407BA-8CDA-4952-B800-FF2E74AC7193}" srcOrd="2" destOrd="0" presId="urn:microsoft.com/office/officeart/2005/8/layout/chevron2"/>
    <dgm:cxn modelId="{57C558DD-53AE-4748-BEDD-24E7BAC15306}" type="presParOf" srcId="{95A407BA-8CDA-4952-B800-FF2E74AC7193}" destId="{318FFF20-A082-4D1F-8B8D-58713B50F3D9}" srcOrd="0" destOrd="0" presId="urn:microsoft.com/office/officeart/2005/8/layout/chevron2"/>
    <dgm:cxn modelId="{FD2EA96E-10D2-40B1-8BC7-7134995541A5}" type="presParOf" srcId="{95A407BA-8CDA-4952-B800-FF2E74AC7193}" destId="{1B135569-1B27-4ADB-BDEB-8E41150DF2CE}" srcOrd="1" destOrd="0" presId="urn:microsoft.com/office/officeart/2005/8/layout/chevron2"/>
    <dgm:cxn modelId="{FD3D1759-CE20-4AE7-8675-6311AFA57C67}" type="presParOf" srcId="{5632B472-9C76-43AC-8497-35C8B04A2AE5}" destId="{7A0BD0A3-1236-458B-BB81-A0A500A94BDC}" srcOrd="3" destOrd="0" presId="urn:microsoft.com/office/officeart/2005/8/layout/chevron2"/>
    <dgm:cxn modelId="{68B030A8-4084-4946-87E4-37FC20A367B2}" type="presParOf" srcId="{5632B472-9C76-43AC-8497-35C8B04A2AE5}" destId="{B9E3866E-0B27-4FF1-8EFC-5F91BB4DBF1B}" srcOrd="4" destOrd="0" presId="urn:microsoft.com/office/officeart/2005/8/layout/chevron2"/>
    <dgm:cxn modelId="{11AC31D1-E198-4D19-A982-4F1AA0ED9F70}" type="presParOf" srcId="{B9E3866E-0B27-4FF1-8EFC-5F91BB4DBF1B}" destId="{8E81C83D-40FB-45B4-AD5F-EAB36679995C}" srcOrd="0" destOrd="0" presId="urn:microsoft.com/office/officeart/2005/8/layout/chevron2"/>
    <dgm:cxn modelId="{0C3A9823-9424-4A32-9613-AFDFD244EEC9}" type="presParOf" srcId="{B9E3866E-0B27-4FF1-8EFC-5F91BB4DBF1B}" destId="{E1D48EBE-C7A1-468E-908C-68782ABC8AAA}" srcOrd="1" destOrd="0" presId="urn:microsoft.com/office/officeart/2005/8/layout/chevron2"/>
    <dgm:cxn modelId="{25BD258C-C46D-4054-86A6-3EC7A53A722B}" type="presParOf" srcId="{5632B472-9C76-43AC-8497-35C8B04A2AE5}" destId="{51E909A2-B1CD-43F5-9A89-FA7BD2F4B4EB}" srcOrd="5" destOrd="0" presId="urn:microsoft.com/office/officeart/2005/8/layout/chevron2"/>
    <dgm:cxn modelId="{6F08656D-E208-4C4A-97E9-886B4F22B7D2}" type="presParOf" srcId="{5632B472-9C76-43AC-8497-35C8B04A2AE5}" destId="{30D1039F-9B82-4A11-B229-55FDD8EFB322}" srcOrd="6" destOrd="0" presId="urn:microsoft.com/office/officeart/2005/8/layout/chevron2"/>
    <dgm:cxn modelId="{4ED4AC39-5CB2-4F34-99C7-94EBA8D24EC6}" type="presParOf" srcId="{30D1039F-9B82-4A11-B229-55FDD8EFB322}" destId="{1888D963-479E-47F3-8AD8-7C5A90FC7B82}" srcOrd="0" destOrd="0" presId="urn:microsoft.com/office/officeart/2005/8/layout/chevron2"/>
    <dgm:cxn modelId="{AA476323-DAB3-4058-AC1B-F1D671F3D93F}" type="presParOf" srcId="{30D1039F-9B82-4A11-B229-55FDD8EFB322}" destId="{280798DB-8D60-4A79-9051-82540B78979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BB8B561-24A9-47F1-893F-F9EF57F3515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372A54D-88F8-4A1F-AA80-2064E1442458}">
      <dgm:prSet/>
      <dgm:spPr/>
      <dgm:t>
        <a:bodyPr/>
        <a:lstStyle/>
        <a:p>
          <a:r>
            <a:rPr lang="en-US"/>
            <a:t>Restate your main idea in different words</a:t>
          </a:r>
        </a:p>
      </dgm:t>
    </dgm:pt>
    <dgm:pt modelId="{CBD007B0-38B0-4D89-AA2B-285D39BA6E2F}" type="parTrans" cxnId="{DE4AF304-DFE4-4B30-BD1D-2E4F18ADEDD4}">
      <dgm:prSet/>
      <dgm:spPr/>
      <dgm:t>
        <a:bodyPr/>
        <a:lstStyle/>
        <a:p>
          <a:endParaRPr lang="en-US"/>
        </a:p>
      </dgm:t>
    </dgm:pt>
    <dgm:pt modelId="{4D09420B-AC4C-47AF-B68F-9BB67AFD1E58}" type="sibTrans" cxnId="{DE4AF304-DFE4-4B30-BD1D-2E4F18ADEDD4}">
      <dgm:prSet/>
      <dgm:spPr/>
      <dgm:t>
        <a:bodyPr/>
        <a:lstStyle/>
        <a:p>
          <a:endParaRPr lang="en-US"/>
        </a:p>
      </dgm:t>
    </dgm:pt>
    <dgm:pt modelId="{1E45EE19-0A45-48AB-BD7A-D9F4FD29D5BA}">
      <dgm:prSet/>
      <dgm:spPr/>
      <dgm:t>
        <a:bodyPr/>
        <a:lstStyle/>
        <a:p>
          <a:r>
            <a:rPr lang="en-US"/>
            <a:t>Summarize the key points from the body</a:t>
          </a:r>
        </a:p>
      </dgm:t>
    </dgm:pt>
    <dgm:pt modelId="{AF03DAA2-1A4B-44A9-8F4D-C26924D86C07}" type="parTrans" cxnId="{54C3F11F-D84C-4E9E-9B50-9CC4CF207D27}">
      <dgm:prSet/>
      <dgm:spPr/>
      <dgm:t>
        <a:bodyPr/>
        <a:lstStyle/>
        <a:p>
          <a:endParaRPr lang="en-US"/>
        </a:p>
      </dgm:t>
    </dgm:pt>
    <dgm:pt modelId="{FFA74C2E-FE00-4519-9A5B-05A509231F67}" type="sibTrans" cxnId="{54C3F11F-D84C-4E9E-9B50-9CC4CF207D27}">
      <dgm:prSet/>
      <dgm:spPr/>
      <dgm:t>
        <a:bodyPr/>
        <a:lstStyle/>
        <a:p>
          <a:endParaRPr lang="en-US"/>
        </a:p>
      </dgm:t>
    </dgm:pt>
    <dgm:pt modelId="{01436DF3-430E-4367-936F-FA7638B617D8}">
      <dgm:prSet/>
      <dgm:spPr/>
      <dgm:t>
        <a:bodyPr/>
        <a:lstStyle/>
        <a:p>
          <a:r>
            <a:rPr lang="en-US"/>
            <a:t>End with a final thought or call to action</a:t>
          </a:r>
        </a:p>
      </dgm:t>
    </dgm:pt>
    <dgm:pt modelId="{3FE48C0B-E1F6-40E3-910E-AAE083741892}" type="parTrans" cxnId="{409BCD0C-5762-439B-BD0D-86D8087CFE8B}">
      <dgm:prSet/>
      <dgm:spPr/>
      <dgm:t>
        <a:bodyPr/>
        <a:lstStyle/>
        <a:p>
          <a:endParaRPr lang="en-US"/>
        </a:p>
      </dgm:t>
    </dgm:pt>
    <dgm:pt modelId="{A3AE9A96-F145-4227-ACA5-20EEC11F19D9}" type="sibTrans" cxnId="{409BCD0C-5762-439B-BD0D-86D8087CFE8B}">
      <dgm:prSet/>
      <dgm:spPr/>
      <dgm:t>
        <a:bodyPr/>
        <a:lstStyle/>
        <a:p>
          <a:endParaRPr lang="en-US"/>
        </a:p>
      </dgm:t>
    </dgm:pt>
    <dgm:pt modelId="{F5314506-EC62-46B5-BFC1-CE8F010992B7}">
      <dgm:prSet/>
      <dgm:spPr/>
      <dgm:t>
        <a:bodyPr/>
        <a:lstStyle/>
        <a:p>
          <a:r>
            <a:rPr lang="en-US"/>
            <a:t>Example: 'Future eSports managers must master planning and marketing skills...'</a:t>
          </a:r>
        </a:p>
      </dgm:t>
    </dgm:pt>
    <dgm:pt modelId="{DA6279D0-B056-48BB-848A-69C78E9FD667}" type="parTrans" cxnId="{82B53B6A-6BF0-4D43-A006-F82089520FE8}">
      <dgm:prSet/>
      <dgm:spPr/>
      <dgm:t>
        <a:bodyPr/>
        <a:lstStyle/>
        <a:p>
          <a:endParaRPr lang="en-US"/>
        </a:p>
      </dgm:t>
    </dgm:pt>
    <dgm:pt modelId="{98F71E55-625F-48AA-A051-0FB7AF1CEC14}" type="sibTrans" cxnId="{82B53B6A-6BF0-4D43-A006-F82089520FE8}">
      <dgm:prSet/>
      <dgm:spPr/>
      <dgm:t>
        <a:bodyPr/>
        <a:lstStyle/>
        <a:p>
          <a:endParaRPr lang="en-US"/>
        </a:p>
      </dgm:t>
    </dgm:pt>
    <dgm:pt modelId="{AF4FDC74-769C-4E04-91FC-2434B933030A}" type="pres">
      <dgm:prSet presAssocID="{0BB8B561-24A9-47F1-893F-F9EF57F35157}" presName="linear" presStyleCnt="0">
        <dgm:presLayoutVars>
          <dgm:animLvl val="lvl"/>
          <dgm:resizeHandles val="exact"/>
        </dgm:presLayoutVars>
      </dgm:prSet>
      <dgm:spPr/>
    </dgm:pt>
    <dgm:pt modelId="{DAB0B403-BCA7-4041-9C6D-82EA87CF8F66}" type="pres">
      <dgm:prSet presAssocID="{E372A54D-88F8-4A1F-AA80-2064E144245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2CD0F1E-3B89-40DA-AB01-B2E1AF51A794}" type="pres">
      <dgm:prSet presAssocID="{4D09420B-AC4C-47AF-B68F-9BB67AFD1E58}" presName="spacer" presStyleCnt="0"/>
      <dgm:spPr/>
    </dgm:pt>
    <dgm:pt modelId="{7CDCE405-2984-46DA-814A-52476E667FDC}" type="pres">
      <dgm:prSet presAssocID="{1E45EE19-0A45-48AB-BD7A-D9F4FD29D5B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09CA238-CD17-4B7A-B2FF-967CE10F2211}" type="pres">
      <dgm:prSet presAssocID="{FFA74C2E-FE00-4519-9A5B-05A509231F67}" presName="spacer" presStyleCnt="0"/>
      <dgm:spPr/>
    </dgm:pt>
    <dgm:pt modelId="{DF4501BA-BBF8-457B-9BB1-F3BD02ED9AD4}" type="pres">
      <dgm:prSet presAssocID="{01436DF3-430E-4367-936F-FA7638B617D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7225F7E-1771-4B2C-A383-2957839768C7}" type="pres">
      <dgm:prSet presAssocID="{A3AE9A96-F145-4227-ACA5-20EEC11F19D9}" presName="spacer" presStyleCnt="0"/>
      <dgm:spPr/>
    </dgm:pt>
    <dgm:pt modelId="{4E04A4AA-EB4D-4D00-8EBF-500A677F5BE4}" type="pres">
      <dgm:prSet presAssocID="{F5314506-EC62-46B5-BFC1-CE8F010992B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E4AF304-DFE4-4B30-BD1D-2E4F18ADEDD4}" srcId="{0BB8B561-24A9-47F1-893F-F9EF57F35157}" destId="{E372A54D-88F8-4A1F-AA80-2064E1442458}" srcOrd="0" destOrd="0" parTransId="{CBD007B0-38B0-4D89-AA2B-285D39BA6E2F}" sibTransId="{4D09420B-AC4C-47AF-B68F-9BB67AFD1E58}"/>
    <dgm:cxn modelId="{409BCD0C-5762-439B-BD0D-86D8087CFE8B}" srcId="{0BB8B561-24A9-47F1-893F-F9EF57F35157}" destId="{01436DF3-430E-4367-936F-FA7638B617D8}" srcOrd="2" destOrd="0" parTransId="{3FE48C0B-E1F6-40E3-910E-AAE083741892}" sibTransId="{A3AE9A96-F145-4227-ACA5-20EEC11F19D9}"/>
    <dgm:cxn modelId="{C191C711-CD9D-4B75-82FC-D5CC35BC8962}" type="presOf" srcId="{E372A54D-88F8-4A1F-AA80-2064E1442458}" destId="{DAB0B403-BCA7-4041-9C6D-82EA87CF8F66}" srcOrd="0" destOrd="0" presId="urn:microsoft.com/office/officeart/2005/8/layout/vList2"/>
    <dgm:cxn modelId="{54C3F11F-D84C-4E9E-9B50-9CC4CF207D27}" srcId="{0BB8B561-24A9-47F1-893F-F9EF57F35157}" destId="{1E45EE19-0A45-48AB-BD7A-D9F4FD29D5BA}" srcOrd="1" destOrd="0" parTransId="{AF03DAA2-1A4B-44A9-8F4D-C26924D86C07}" sibTransId="{FFA74C2E-FE00-4519-9A5B-05A509231F67}"/>
    <dgm:cxn modelId="{82B53B6A-6BF0-4D43-A006-F82089520FE8}" srcId="{0BB8B561-24A9-47F1-893F-F9EF57F35157}" destId="{F5314506-EC62-46B5-BFC1-CE8F010992B7}" srcOrd="3" destOrd="0" parTransId="{DA6279D0-B056-48BB-848A-69C78E9FD667}" sibTransId="{98F71E55-625F-48AA-A051-0FB7AF1CEC14}"/>
    <dgm:cxn modelId="{A1F7A8B3-A9EC-44D5-A9A4-43F215968BC0}" type="presOf" srcId="{0BB8B561-24A9-47F1-893F-F9EF57F35157}" destId="{AF4FDC74-769C-4E04-91FC-2434B933030A}" srcOrd="0" destOrd="0" presId="urn:microsoft.com/office/officeart/2005/8/layout/vList2"/>
    <dgm:cxn modelId="{664320C2-2AD4-4505-A727-7466E1F8C189}" type="presOf" srcId="{1E45EE19-0A45-48AB-BD7A-D9F4FD29D5BA}" destId="{7CDCE405-2984-46DA-814A-52476E667FDC}" srcOrd="0" destOrd="0" presId="urn:microsoft.com/office/officeart/2005/8/layout/vList2"/>
    <dgm:cxn modelId="{6BA343D9-CF7A-435B-B37D-322D85EB0ACF}" type="presOf" srcId="{F5314506-EC62-46B5-BFC1-CE8F010992B7}" destId="{4E04A4AA-EB4D-4D00-8EBF-500A677F5BE4}" srcOrd="0" destOrd="0" presId="urn:microsoft.com/office/officeart/2005/8/layout/vList2"/>
    <dgm:cxn modelId="{12C451FF-9A81-4699-B1E9-5FCF75BE3376}" type="presOf" srcId="{01436DF3-430E-4367-936F-FA7638B617D8}" destId="{DF4501BA-BBF8-457B-9BB1-F3BD02ED9AD4}" srcOrd="0" destOrd="0" presId="urn:microsoft.com/office/officeart/2005/8/layout/vList2"/>
    <dgm:cxn modelId="{9EA6A775-7960-4B9A-9082-AC686C241BC9}" type="presParOf" srcId="{AF4FDC74-769C-4E04-91FC-2434B933030A}" destId="{DAB0B403-BCA7-4041-9C6D-82EA87CF8F66}" srcOrd="0" destOrd="0" presId="urn:microsoft.com/office/officeart/2005/8/layout/vList2"/>
    <dgm:cxn modelId="{C5150BB5-C8F9-432C-BD8F-4FAD3C6612CB}" type="presParOf" srcId="{AF4FDC74-769C-4E04-91FC-2434B933030A}" destId="{E2CD0F1E-3B89-40DA-AB01-B2E1AF51A794}" srcOrd="1" destOrd="0" presId="urn:microsoft.com/office/officeart/2005/8/layout/vList2"/>
    <dgm:cxn modelId="{4380A679-3743-47F6-9D69-0A7A6B2FEB54}" type="presParOf" srcId="{AF4FDC74-769C-4E04-91FC-2434B933030A}" destId="{7CDCE405-2984-46DA-814A-52476E667FDC}" srcOrd="2" destOrd="0" presId="urn:microsoft.com/office/officeart/2005/8/layout/vList2"/>
    <dgm:cxn modelId="{9425FEB1-C1A9-4006-ACB0-E52A163CAD0D}" type="presParOf" srcId="{AF4FDC74-769C-4E04-91FC-2434B933030A}" destId="{A09CA238-CD17-4B7A-B2FF-967CE10F2211}" srcOrd="3" destOrd="0" presId="urn:microsoft.com/office/officeart/2005/8/layout/vList2"/>
    <dgm:cxn modelId="{172921D2-8421-47A4-8EE8-DDAF7EDAF0F5}" type="presParOf" srcId="{AF4FDC74-769C-4E04-91FC-2434B933030A}" destId="{DF4501BA-BBF8-457B-9BB1-F3BD02ED9AD4}" srcOrd="4" destOrd="0" presId="urn:microsoft.com/office/officeart/2005/8/layout/vList2"/>
    <dgm:cxn modelId="{9A704EA6-1337-4DBE-9C99-392D2EF10C0B}" type="presParOf" srcId="{AF4FDC74-769C-4E04-91FC-2434B933030A}" destId="{37225F7E-1771-4B2C-A383-2957839768C7}" srcOrd="5" destOrd="0" presId="urn:microsoft.com/office/officeart/2005/8/layout/vList2"/>
    <dgm:cxn modelId="{9A043099-2763-4C55-9812-CD44BA6F5EC7}" type="presParOf" srcId="{AF4FDC74-769C-4E04-91FC-2434B933030A}" destId="{4E04A4AA-EB4D-4D00-8EBF-500A677F5BE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5AE2F4C-46D1-483B-A004-4B694E02CDAC}" type="doc">
      <dgm:prSet loTypeId="urn:microsoft.com/office/officeart/2016/7/layout/VerticalHollowAction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F0EB5D5-3EBE-49C5-B592-1CE7FC75CA0F}">
      <dgm:prSet/>
      <dgm:spPr/>
      <dgm:t>
        <a:bodyPr/>
        <a:lstStyle/>
        <a:p>
          <a:r>
            <a:rPr lang="en-US"/>
            <a:t>Use</a:t>
          </a:r>
        </a:p>
      </dgm:t>
    </dgm:pt>
    <dgm:pt modelId="{04C3E8AF-968A-4F8B-B3F6-81AE79260C88}" type="parTrans" cxnId="{F9D9DA1E-0E92-4B30-B412-78AD77C823A5}">
      <dgm:prSet/>
      <dgm:spPr/>
      <dgm:t>
        <a:bodyPr/>
        <a:lstStyle/>
        <a:p>
          <a:endParaRPr lang="en-US"/>
        </a:p>
      </dgm:t>
    </dgm:pt>
    <dgm:pt modelId="{27512848-3A9E-4803-BA41-08BFAB300A93}" type="sibTrans" cxnId="{F9D9DA1E-0E92-4B30-B412-78AD77C823A5}">
      <dgm:prSet/>
      <dgm:spPr/>
      <dgm:t>
        <a:bodyPr/>
        <a:lstStyle/>
        <a:p>
          <a:endParaRPr lang="en-US"/>
        </a:p>
      </dgm:t>
    </dgm:pt>
    <dgm:pt modelId="{B9099B4E-8A18-47B7-9CF8-CE6F659448ED}">
      <dgm:prSet/>
      <dgm:spPr/>
      <dgm:t>
        <a:bodyPr/>
        <a:lstStyle/>
        <a:p>
          <a:r>
            <a:rPr lang="en-US"/>
            <a:t>Use clear and simple language</a:t>
          </a:r>
        </a:p>
      </dgm:t>
    </dgm:pt>
    <dgm:pt modelId="{102B1C86-A771-4E3C-A73D-3B5385E15663}" type="parTrans" cxnId="{42EA5C90-E383-4048-8D92-FD6FC6FD2685}">
      <dgm:prSet/>
      <dgm:spPr/>
      <dgm:t>
        <a:bodyPr/>
        <a:lstStyle/>
        <a:p>
          <a:endParaRPr lang="en-US"/>
        </a:p>
      </dgm:t>
    </dgm:pt>
    <dgm:pt modelId="{10C06BF1-6F7A-4568-B146-7FDDFC52F1D8}" type="sibTrans" cxnId="{42EA5C90-E383-4048-8D92-FD6FC6FD2685}">
      <dgm:prSet/>
      <dgm:spPr/>
      <dgm:t>
        <a:bodyPr/>
        <a:lstStyle/>
        <a:p>
          <a:endParaRPr lang="en-US"/>
        </a:p>
      </dgm:t>
    </dgm:pt>
    <dgm:pt modelId="{90628E33-3F79-42B1-BA59-BB69AE04EC6E}">
      <dgm:prSet/>
      <dgm:spPr/>
      <dgm:t>
        <a:bodyPr/>
        <a:lstStyle/>
        <a:p>
          <a:r>
            <a:rPr lang="en-US"/>
            <a:t>Avoid</a:t>
          </a:r>
        </a:p>
      </dgm:t>
    </dgm:pt>
    <dgm:pt modelId="{B850C781-4EF3-4ED7-990E-7D50C84667B5}" type="parTrans" cxnId="{33BC0FFE-4E11-4F54-959C-86E94AF8CB1C}">
      <dgm:prSet/>
      <dgm:spPr/>
      <dgm:t>
        <a:bodyPr/>
        <a:lstStyle/>
        <a:p>
          <a:endParaRPr lang="en-US"/>
        </a:p>
      </dgm:t>
    </dgm:pt>
    <dgm:pt modelId="{616963F5-C967-4ABB-AB97-B47C6F9BF182}" type="sibTrans" cxnId="{33BC0FFE-4E11-4F54-959C-86E94AF8CB1C}">
      <dgm:prSet/>
      <dgm:spPr/>
      <dgm:t>
        <a:bodyPr/>
        <a:lstStyle/>
        <a:p>
          <a:endParaRPr lang="en-US"/>
        </a:p>
      </dgm:t>
    </dgm:pt>
    <dgm:pt modelId="{FF0F666E-B6BF-4548-9DBE-E26459D69E8D}">
      <dgm:prSet/>
      <dgm:spPr/>
      <dgm:t>
        <a:bodyPr/>
        <a:lstStyle/>
        <a:p>
          <a:r>
            <a:rPr lang="en-US"/>
            <a:t>Avoid long and complicated sentences</a:t>
          </a:r>
        </a:p>
      </dgm:t>
    </dgm:pt>
    <dgm:pt modelId="{3CF51834-A48A-4D37-A95C-3FAD23276D2F}" type="parTrans" cxnId="{D97D42C2-4925-4616-A94D-D0A8767763C4}">
      <dgm:prSet/>
      <dgm:spPr/>
      <dgm:t>
        <a:bodyPr/>
        <a:lstStyle/>
        <a:p>
          <a:endParaRPr lang="en-US"/>
        </a:p>
      </dgm:t>
    </dgm:pt>
    <dgm:pt modelId="{97C8BF87-9F59-49E7-8E94-CF84BC263234}" type="sibTrans" cxnId="{D97D42C2-4925-4616-A94D-D0A8767763C4}">
      <dgm:prSet/>
      <dgm:spPr/>
      <dgm:t>
        <a:bodyPr/>
        <a:lstStyle/>
        <a:p>
          <a:endParaRPr lang="en-US"/>
        </a:p>
      </dgm:t>
    </dgm:pt>
    <dgm:pt modelId="{F1E1B4A0-2668-450D-9126-4511608806B3}">
      <dgm:prSet/>
      <dgm:spPr/>
      <dgm:t>
        <a:bodyPr/>
        <a:lstStyle/>
        <a:p>
          <a:r>
            <a:rPr lang="en-US"/>
            <a:t>Check</a:t>
          </a:r>
        </a:p>
      </dgm:t>
    </dgm:pt>
    <dgm:pt modelId="{0E27C72B-194B-4D29-B0E0-41CC37AFFFF3}" type="parTrans" cxnId="{9DECA630-7F92-41B4-A33E-91244152E7DD}">
      <dgm:prSet/>
      <dgm:spPr/>
      <dgm:t>
        <a:bodyPr/>
        <a:lstStyle/>
        <a:p>
          <a:endParaRPr lang="en-US"/>
        </a:p>
      </dgm:t>
    </dgm:pt>
    <dgm:pt modelId="{8CCB2DC8-D6C8-4F45-9851-6008105F888C}" type="sibTrans" cxnId="{9DECA630-7F92-41B4-A33E-91244152E7DD}">
      <dgm:prSet/>
      <dgm:spPr/>
      <dgm:t>
        <a:bodyPr/>
        <a:lstStyle/>
        <a:p>
          <a:endParaRPr lang="en-US"/>
        </a:p>
      </dgm:t>
    </dgm:pt>
    <dgm:pt modelId="{679B6480-69F6-4AB4-A77E-1265B870DCA2}">
      <dgm:prSet/>
      <dgm:spPr/>
      <dgm:t>
        <a:bodyPr/>
        <a:lstStyle/>
        <a:p>
          <a:r>
            <a:rPr lang="en-US"/>
            <a:t>Check grammar and spelling before submitting</a:t>
          </a:r>
        </a:p>
      </dgm:t>
    </dgm:pt>
    <dgm:pt modelId="{DB0D27F8-9F29-4759-ACBE-076C6593D5A9}" type="parTrans" cxnId="{818B3901-AD0C-493E-987B-1DB94BAC6B24}">
      <dgm:prSet/>
      <dgm:spPr/>
      <dgm:t>
        <a:bodyPr/>
        <a:lstStyle/>
        <a:p>
          <a:endParaRPr lang="en-US"/>
        </a:p>
      </dgm:t>
    </dgm:pt>
    <dgm:pt modelId="{7462779A-1EE1-40C3-95EE-8E16DC31D178}" type="sibTrans" cxnId="{818B3901-AD0C-493E-987B-1DB94BAC6B24}">
      <dgm:prSet/>
      <dgm:spPr/>
      <dgm:t>
        <a:bodyPr/>
        <a:lstStyle/>
        <a:p>
          <a:endParaRPr lang="en-US"/>
        </a:p>
      </dgm:t>
    </dgm:pt>
    <dgm:pt modelId="{17A0025A-1C72-412D-B2B1-04737FE05891}">
      <dgm:prSet/>
      <dgm:spPr/>
      <dgm:t>
        <a:bodyPr/>
        <a:lstStyle/>
        <a:p>
          <a:r>
            <a:rPr lang="en-US"/>
            <a:t>Adapt</a:t>
          </a:r>
        </a:p>
      </dgm:t>
    </dgm:pt>
    <dgm:pt modelId="{EA65F792-1F54-4EAC-B7E1-76F96D9A3142}" type="parTrans" cxnId="{AC04895F-AB54-4C5E-98BD-8D8D5CBBBD78}">
      <dgm:prSet/>
      <dgm:spPr/>
      <dgm:t>
        <a:bodyPr/>
        <a:lstStyle/>
        <a:p>
          <a:endParaRPr lang="en-US"/>
        </a:p>
      </dgm:t>
    </dgm:pt>
    <dgm:pt modelId="{97CBE98A-3C96-4C9C-B88A-72B071FAC3BC}" type="sibTrans" cxnId="{AC04895F-AB54-4C5E-98BD-8D8D5CBBBD78}">
      <dgm:prSet/>
      <dgm:spPr/>
      <dgm:t>
        <a:bodyPr/>
        <a:lstStyle/>
        <a:p>
          <a:endParaRPr lang="en-US"/>
        </a:p>
      </dgm:t>
    </dgm:pt>
    <dgm:pt modelId="{557544CF-6E94-4D72-8174-2F543DB6B33B}">
      <dgm:prSet/>
      <dgm:spPr/>
      <dgm:t>
        <a:bodyPr/>
        <a:lstStyle/>
        <a:p>
          <a:r>
            <a:rPr lang="en-US"/>
            <a:t>Adapt tone for audience: formal for sponsors, casual for fans</a:t>
          </a:r>
        </a:p>
      </dgm:t>
    </dgm:pt>
    <dgm:pt modelId="{66E3ADC4-E305-4293-AFDA-EE961D49E2EC}" type="parTrans" cxnId="{21C2C050-EFC0-4499-A5F8-174A3EE2C22B}">
      <dgm:prSet/>
      <dgm:spPr/>
      <dgm:t>
        <a:bodyPr/>
        <a:lstStyle/>
        <a:p>
          <a:endParaRPr lang="en-US"/>
        </a:p>
      </dgm:t>
    </dgm:pt>
    <dgm:pt modelId="{0000A374-8034-46B8-B2BD-00555CC6E8C5}" type="sibTrans" cxnId="{21C2C050-EFC0-4499-A5F8-174A3EE2C22B}">
      <dgm:prSet/>
      <dgm:spPr/>
      <dgm:t>
        <a:bodyPr/>
        <a:lstStyle/>
        <a:p>
          <a:endParaRPr lang="en-US"/>
        </a:p>
      </dgm:t>
    </dgm:pt>
    <dgm:pt modelId="{5C97DB83-AFD8-45DB-A510-B17DDBDA5BBE}" type="pres">
      <dgm:prSet presAssocID="{D5AE2F4C-46D1-483B-A004-4B694E02CDAC}" presName="Name0" presStyleCnt="0">
        <dgm:presLayoutVars>
          <dgm:dir/>
          <dgm:animLvl val="lvl"/>
          <dgm:resizeHandles val="exact"/>
        </dgm:presLayoutVars>
      </dgm:prSet>
      <dgm:spPr/>
    </dgm:pt>
    <dgm:pt modelId="{8E535B47-6EB6-4F5B-AA22-C5E002EC997D}" type="pres">
      <dgm:prSet presAssocID="{DF0EB5D5-3EBE-49C5-B592-1CE7FC75CA0F}" presName="linNode" presStyleCnt="0"/>
      <dgm:spPr/>
    </dgm:pt>
    <dgm:pt modelId="{8FFB75C1-E8BF-4A9C-A7C0-D9F1604256A1}" type="pres">
      <dgm:prSet presAssocID="{DF0EB5D5-3EBE-49C5-B592-1CE7FC75CA0F}" presName="parentText" presStyleLbl="solidFgAcc1" presStyleIdx="0" presStyleCnt="4">
        <dgm:presLayoutVars>
          <dgm:chMax val="1"/>
          <dgm:bulletEnabled/>
        </dgm:presLayoutVars>
      </dgm:prSet>
      <dgm:spPr/>
    </dgm:pt>
    <dgm:pt modelId="{A60A56DB-C537-4655-B0E6-79867944D9E2}" type="pres">
      <dgm:prSet presAssocID="{DF0EB5D5-3EBE-49C5-B592-1CE7FC75CA0F}" presName="descendantText" presStyleLbl="alignNode1" presStyleIdx="0" presStyleCnt="4">
        <dgm:presLayoutVars>
          <dgm:bulletEnabled/>
        </dgm:presLayoutVars>
      </dgm:prSet>
      <dgm:spPr/>
    </dgm:pt>
    <dgm:pt modelId="{99CC72D7-F570-4069-93BB-5AE9605CD8DB}" type="pres">
      <dgm:prSet presAssocID="{27512848-3A9E-4803-BA41-08BFAB300A93}" presName="sp" presStyleCnt="0"/>
      <dgm:spPr/>
    </dgm:pt>
    <dgm:pt modelId="{7EFDF20D-9BDD-4231-B6A4-DCE91963BD35}" type="pres">
      <dgm:prSet presAssocID="{90628E33-3F79-42B1-BA59-BB69AE04EC6E}" presName="linNode" presStyleCnt="0"/>
      <dgm:spPr/>
    </dgm:pt>
    <dgm:pt modelId="{C18314B2-7665-4C07-AE30-FC2B139A8F80}" type="pres">
      <dgm:prSet presAssocID="{90628E33-3F79-42B1-BA59-BB69AE04EC6E}" presName="parentText" presStyleLbl="solidFgAcc1" presStyleIdx="1" presStyleCnt="4">
        <dgm:presLayoutVars>
          <dgm:chMax val="1"/>
          <dgm:bulletEnabled/>
        </dgm:presLayoutVars>
      </dgm:prSet>
      <dgm:spPr/>
    </dgm:pt>
    <dgm:pt modelId="{7E1FDB8C-E7E6-4040-838C-FD896A63DC39}" type="pres">
      <dgm:prSet presAssocID="{90628E33-3F79-42B1-BA59-BB69AE04EC6E}" presName="descendantText" presStyleLbl="alignNode1" presStyleIdx="1" presStyleCnt="4">
        <dgm:presLayoutVars>
          <dgm:bulletEnabled/>
        </dgm:presLayoutVars>
      </dgm:prSet>
      <dgm:spPr/>
    </dgm:pt>
    <dgm:pt modelId="{4C85341F-B0CE-47AF-8842-4C6DE7A7D6B0}" type="pres">
      <dgm:prSet presAssocID="{616963F5-C967-4ABB-AB97-B47C6F9BF182}" presName="sp" presStyleCnt="0"/>
      <dgm:spPr/>
    </dgm:pt>
    <dgm:pt modelId="{5CE86714-B7F2-41BD-BC9D-E0E2A73B6811}" type="pres">
      <dgm:prSet presAssocID="{F1E1B4A0-2668-450D-9126-4511608806B3}" presName="linNode" presStyleCnt="0"/>
      <dgm:spPr/>
    </dgm:pt>
    <dgm:pt modelId="{81B8CA1F-9F61-4943-BC2C-91F6F3C8E44F}" type="pres">
      <dgm:prSet presAssocID="{F1E1B4A0-2668-450D-9126-4511608806B3}" presName="parentText" presStyleLbl="solidFgAcc1" presStyleIdx="2" presStyleCnt="4">
        <dgm:presLayoutVars>
          <dgm:chMax val="1"/>
          <dgm:bulletEnabled/>
        </dgm:presLayoutVars>
      </dgm:prSet>
      <dgm:spPr/>
    </dgm:pt>
    <dgm:pt modelId="{41751556-6CC7-4A8C-92F6-F23C0275AB37}" type="pres">
      <dgm:prSet presAssocID="{F1E1B4A0-2668-450D-9126-4511608806B3}" presName="descendantText" presStyleLbl="alignNode1" presStyleIdx="2" presStyleCnt="4">
        <dgm:presLayoutVars>
          <dgm:bulletEnabled/>
        </dgm:presLayoutVars>
      </dgm:prSet>
      <dgm:spPr/>
    </dgm:pt>
    <dgm:pt modelId="{82CF7412-F762-45A9-ACD7-F17C0F4AEC7A}" type="pres">
      <dgm:prSet presAssocID="{8CCB2DC8-D6C8-4F45-9851-6008105F888C}" presName="sp" presStyleCnt="0"/>
      <dgm:spPr/>
    </dgm:pt>
    <dgm:pt modelId="{D4DE168D-670D-4BC4-AB1B-F0D15D4308AF}" type="pres">
      <dgm:prSet presAssocID="{17A0025A-1C72-412D-B2B1-04737FE05891}" presName="linNode" presStyleCnt="0"/>
      <dgm:spPr/>
    </dgm:pt>
    <dgm:pt modelId="{D6C2EFAF-32F1-4594-A776-03427AACFB13}" type="pres">
      <dgm:prSet presAssocID="{17A0025A-1C72-412D-B2B1-04737FE05891}" presName="parentText" presStyleLbl="solidFgAcc1" presStyleIdx="3" presStyleCnt="4">
        <dgm:presLayoutVars>
          <dgm:chMax val="1"/>
          <dgm:bulletEnabled/>
        </dgm:presLayoutVars>
      </dgm:prSet>
      <dgm:spPr/>
    </dgm:pt>
    <dgm:pt modelId="{39412D46-1C97-41CC-B331-F9EE749B5756}" type="pres">
      <dgm:prSet presAssocID="{17A0025A-1C72-412D-B2B1-04737FE05891}" presName="descendantText" presStyleLbl="alignNode1" presStyleIdx="3" presStyleCnt="4">
        <dgm:presLayoutVars>
          <dgm:bulletEnabled/>
        </dgm:presLayoutVars>
      </dgm:prSet>
      <dgm:spPr/>
    </dgm:pt>
  </dgm:ptLst>
  <dgm:cxnLst>
    <dgm:cxn modelId="{E3F00301-2AB7-4175-AC96-19BE5716BC90}" type="presOf" srcId="{F1E1B4A0-2668-450D-9126-4511608806B3}" destId="{81B8CA1F-9F61-4943-BC2C-91F6F3C8E44F}" srcOrd="0" destOrd="0" presId="urn:microsoft.com/office/officeart/2016/7/layout/VerticalHollowActionList"/>
    <dgm:cxn modelId="{818B3901-AD0C-493E-987B-1DB94BAC6B24}" srcId="{F1E1B4A0-2668-450D-9126-4511608806B3}" destId="{679B6480-69F6-4AB4-A77E-1265B870DCA2}" srcOrd="0" destOrd="0" parTransId="{DB0D27F8-9F29-4759-ACBE-076C6593D5A9}" sibTransId="{7462779A-1EE1-40C3-95EE-8E16DC31D178}"/>
    <dgm:cxn modelId="{F87ED80F-2B9E-4430-B21B-18E66C6A8E70}" type="presOf" srcId="{679B6480-69F6-4AB4-A77E-1265B870DCA2}" destId="{41751556-6CC7-4A8C-92F6-F23C0275AB37}" srcOrd="0" destOrd="0" presId="urn:microsoft.com/office/officeart/2016/7/layout/VerticalHollowActionList"/>
    <dgm:cxn modelId="{70CC3A14-720C-4567-9F24-756F53A8C17E}" type="presOf" srcId="{90628E33-3F79-42B1-BA59-BB69AE04EC6E}" destId="{C18314B2-7665-4C07-AE30-FC2B139A8F80}" srcOrd="0" destOrd="0" presId="urn:microsoft.com/office/officeart/2016/7/layout/VerticalHollowActionList"/>
    <dgm:cxn modelId="{3A145E1A-6861-494F-9614-A70949D359AB}" type="presOf" srcId="{17A0025A-1C72-412D-B2B1-04737FE05891}" destId="{D6C2EFAF-32F1-4594-A776-03427AACFB13}" srcOrd="0" destOrd="0" presId="urn:microsoft.com/office/officeart/2016/7/layout/VerticalHollowActionList"/>
    <dgm:cxn modelId="{F9D9DA1E-0E92-4B30-B412-78AD77C823A5}" srcId="{D5AE2F4C-46D1-483B-A004-4B694E02CDAC}" destId="{DF0EB5D5-3EBE-49C5-B592-1CE7FC75CA0F}" srcOrd="0" destOrd="0" parTransId="{04C3E8AF-968A-4F8B-B3F6-81AE79260C88}" sibTransId="{27512848-3A9E-4803-BA41-08BFAB300A93}"/>
    <dgm:cxn modelId="{9DECA630-7F92-41B4-A33E-91244152E7DD}" srcId="{D5AE2F4C-46D1-483B-A004-4B694E02CDAC}" destId="{F1E1B4A0-2668-450D-9126-4511608806B3}" srcOrd="2" destOrd="0" parTransId="{0E27C72B-194B-4D29-B0E0-41CC37AFFFF3}" sibTransId="{8CCB2DC8-D6C8-4F45-9851-6008105F888C}"/>
    <dgm:cxn modelId="{AC04895F-AB54-4C5E-98BD-8D8D5CBBBD78}" srcId="{D5AE2F4C-46D1-483B-A004-4B694E02CDAC}" destId="{17A0025A-1C72-412D-B2B1-04737FE05891}" srcOrd="3" destOrd="0" parTransId="{EA65F792-1F54-4EAC-B7E1-76F96D9A3142}" sibTransId="{97CBE98A-3C96-4C9C-B88A-72B071FAC3BC}"/>
    <dgm:cxn modelId="{21C2C050-EFC0-4499-A5F8-174A3EE2C22B}" srcId="{17A0025A-1C72-412D-B2B1-04737FE05891}" destId="{557544CF-6E94-4D72-8174-2F543DB6B33B}" srcOrd="0" destOrd="0" parTransId="{66E3ADC4-E305-4293-AFDA-EE961D49E2EC}" sibTransId="{0000A374-8034-46B8-B2BD-00555CC6E8C5}"/>
    <dgm:cxn modelId="{E44ACA51-A80D-4429-9560-5C2CE2AF0541}" type="presOf" srcId="{D5AE2F4C-46D1-483B-A004-4B694E02CDAC}" destId="{5C97DB83-AFD8-45DB-A510-B17DDBDA5BBE}" srcOrd="0" destOrd="0" presId="urn:microsoft.com/office/officeart/2016/7/layout/VerticalHollowActionList"/>
    <dgm:cxn modelId="{9871B472-2DB5-433F-A4D2-8DBC6E76AB4F}" type="presOf" srcId="{DF0EB5D5-3EBE-49C5-B592-1CE7FC75CA0F}" destId="{8FFB75C1-E8BF-4A9C-A7C0-D9F1604256A1}" srcOrd="0" destOrd="0" presId="urn:microsoft.com/office/officeart/2016/7/layout/VerticalHollowActionList"/>
    <dgm:cxn modelId="{E4882D83-E147-4DAD-96F8-A0B80599A1B6}" type="presOf" srcId="{B9099B4E-8A18-47B7-9CF8-CE6F659448ED}" destId="{A60A56DB-C537-4655-B0E6-79867944D9E2}" srcOrd="0" destOrd="0" presId="urn:microsoft.com/office/officeart/2016/7/layout/VerticalHollowActionList"/>
    <dgm:cxn modelId="{42EA5C90-E383-4048-8D92-FD6FC6FD2685}" srcId="{DF0EB5D5-3EBE-49C5-B592-1CE7FC75CA0F}" destId="{B9099B4E-8A18-47B7-9CF8-CE6F659448ED}" srcOrd="0" destOrd="0" parTransId="{102B1C86-A771-4E3C-A73D-3B5385E15663}" sibTransId="{10C06BF1-6F7A-4568-B146-7FDDFC52F1D8}"/>
    <dgm:cxn modelId="{73C5B2A9-5908-46D1-80C6-D6B1A2F81B0F}" type="presOf" srcId="{FF0F666E-B6BF-4548-9DBE-E26459D69E8D}" destId="{7E1FDB8C-E7E6-4040-838C-FD896A63DC39}" srcOrd="0" destOrd="0" presId="urn:microsoft.com/office/officeart/2016/7/layout/VerticalHollowActionList"/>
    <dgm:cxn modelId="{D97D42C2-4925-4616-A94D-D0A8767763C4}" srcId="{90628E33-3F79-42B1-BA59-BB69AE04EC6E}" destId="{FF0F666E-B6BF-4548-9DBE-E26459D69E8D}" srcOrd="0" destOrd="0" parTransId="{3CF51834-A48A-4D37-A95C-3FAD23276D2F}" sibTransId="{97C8BF87-9F59-49E7-8E94-CF84BC263234}"/>
    <dgm:cxn modelId="{E40AB4D6-0557-445B-B574-6B424D624A34}" type="presOf" srcId="{557544CF-6E94-4D72-8174-2F543DB6B33B}" destId="{39412D46-1C97-41CC-B331-F9EE749B5756}" srcOrd="0" destOrd="0" presId="urn:microsoft.com/office/officeart/2016/7/layout/VerticalHollowActionList"/>
    <dgm:cxn modelId="{33BC0FFE-4E11-4F54-959C-86E94AF8CB1C}" srcId="{D5AE2F4C-46D1-483B-A004-4B694E02CDAC}" destId="{90628E33-3F79-42B1-BA59-BB69AE04EC6E}" srcOrd="1" destOrd="0" parTransId="{B850C781-4EF3-4ED7-990E-7D50C84667B5}" sibTransId="{616963F5-C967-4ABB-AB97-B47C6F9BF182}"/>
    <dgm:cxn modelId="{E16078DA-F233-4335-810B-E0F55D23C115}" type="presParOf" srcId="{5C97DB83-AFD8-45DB-A510-B17DDBDA5BBE}" destId="{8E535B47-6EB6-4F5B-AA22-C5E002EC997D}" srcOrd="0" destOrd="0" presId="urn:microsoft.com/office/officeart/2016/7/layout/VerticalHollowActionList"/>
    <dgm:cxn modelId="{4D1203B2-67C8-4AB1-BF3C-565049E89CE3}" type="presParOf" srcId="{8E535B47-6EB6-4F5B-AA22-C5E002EC997D}" destId="{8FFB75C1-E8BF-4A9C-A7C0-D9F1604256A1}" srcOrd="0" destOrd="0" presId="urn:microsoft.com/office/officeart/2016/7/layout/VerticalHollowActionList"/>
    <dgm:cxn modelId="{2545BB5B-5A18-4688-82EE-DA3F97EE5331}" type="presParOf" srcId="{8E535B47-6EB6-4F5B-AA22-C5E002EC997D}" destId="{A60A56DB-C537-4655-B0E6-79867944D9E2}" srcOrd="1" destOrd="0" presId="urn:microsoft.com/office/officeart/2016/7/layout/VerticalHollowActionList"/>
    <dgm:cxn modelId="{7464ECD9-36A9-480F-BA80-9AD621E10E12}" type="presParOf" srcId="{5C97DB83-AFD8-45DB-A510-B17DDBDA5BBE}" destId="{99CC72D7-F570-4069-93BB-5AE9605CD8DB}" srcOrd="1" destOrd="0" presId="urn:microsoft.com/office/officeart/2016/7/layout/VerticalHollowActionList"/>
    <dgm:cxn modelId="{93A86DCC-2723-441A-90F7-CC5DEF6A6419}" type="presParOf" srcId="{5C97DB83-AFD8-45DB-A510-B17DDBDA5BBE}" destId="{7EFDF20D-9BDD-4231-B6A4-DCE91963BD35}" srcOrd="2" destOrd="0" presId="urn:microsoft.com/office/officeart/2016/7/layout/VerticalHollowActionList"/>
    <dgm:cxn modelId="{7EA29A2D-EC13-45DB-9B2E-4C9B03BB9C9E}" type="presParOf" srcId="{7EFDF20D-9BDD-4231-B6A4-DCE91963BD35}" destId="{C18314B2-7665-4C07-AE30-FC2B139A8F80}" srcOrd="0" destOrd="0" presId="urn:microsoft.com/office/officeart/2016/7/layout/VerticalHollowActionList"/>
    <dgm:cxn modelId="{55952990-AE0F-41B6-A2E0-75D4CEC5DDA2}" type="presParOf" srcId="{7EFDF20D-9BDD-4231-B6A4-DCE91963BD35}" destId="{7E1FDB8C-E7E6-4040-838C-FD896A63DC39}" srcOrd="1" destOrd="0" presId="urn:microsoft.com/office/officeart/2016/7/layout/VerticalHollowActionList"/>
    <dgm:cxn modelId="{EDC8017D-8914-4260-BE26-8B8E850F20F3}" type="presParOf" srcId="{5C97DB83-AFD8-45DB-A510-B17DDBDA5BBE}" destId="{4C85341F-B0CE-47AF-8842-4C6DE7A7D6B0}" srcOrd="3" destOrd="0" presId="urn:microsoft.com/office/officeart/2016/7/layout/VerticalHollowActionList"/>
    <dgm:cxn modelId="{11E7FA3D-A072-4B64-B88C-CB320EA4CA83}" type="presParOf" srcId="{5C97DB83-AFD8-45DB-A510-B17DDBDA5BBE}" destId="{5CE86714-B7F2-41BD-BC9D-E0E2A73B6811}" srcOrd="4" destOrd="0" presId="urn:microsoft.com/office/officeart/2016/7/layout/VerticalHollowActionList"/>
    <dgm:cxn modelId="{AB3154C9-DA89-4940-BDBE-11DB2CD3427B}" type="presParOf" srcId="{5CE86714-B7F2-41BD-BC9D-E0E2A73B6811}" destId="{81B8CA1F-9F61-4943-BC2C-91F6F3C8E44F}" srcOrd="0" destOrd="0" presId="urn:microsoft.com/office/officeart/2016/7/layout/VerticalHollowActionList"/>
    <dgm:cxn modelId="{FFFC3400-7366-4549-BFF8-A27264120120}" type="presParOf" srcId="{5CE86714-B7F2-41BD-BC9D-E0E2A73B6811}" destId="{41751556-6CC7-4A8C-92F6-F23C0275AB37}" srcOrd="1" destOrd="0" presId="urn:microsoft.com/office/officeart/2016/7/layout/VerticalHollowActionList"/>
    <dgm:cxn modelId="{96B0D0D1-5F54-4387-9A19-8A699926C8AD}" type="presParOf" srcId="{5C97DB83-AFD8-45DB-A510-B17DDBDA5BBE}" destId="{82CF7412-F762-45A9-ACD7-F17C0F4AEC7A}" srcOrd="5" destOrd="0" presId="urn:microsoft.com/office/officeart/2016/7/layout/VerticalHollowActionList"/>
    <dgm:cxn modelId="{84383C32-E1C9-4837-866C-E3F91F147501}" type="presParOf" srcId="{5C97DB83-AFD8-45DB-A510-B17DDBDA5BBE}" destId="{D4DE168D-670D-4BC4-AB1B-F0D15D4308AF}" srcOrd="6" destOrd="0" presId="urn:microsoft.com/office/officeart/2016/7/layout/VerticalHollowActionList"/>
    <dgm:cxn modelId="{CC8AE2B9-70A9-45BB-B310-16B2D575CA8E}" type="presParOf" srcId="{D4DE168D-670D-4BC4-AB1B-F0D15D4308AF}" destId="{D6C2EFAF-32F1-4594-A776-03427AACFB13}" srcOrd="0" destOrd="0" presId="urn:microsoft.com/office/officeart/2016/7/layout/VerticalHollowActionList"/>
    <dgm:cxn modelId="{AF726FF1-7847-4818-8D47-90ECC49B9DA5}" type="presParOf" srcId="{D4DE168D-670D-4BC4-AB1B-F0D15D4308AF}" destId="{39412D46-1C97-41CC-B331-F9EE749B5756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0941654-D71B-4AFC-B79B-9E83DE658175}" type="doc">
      <dgm:prSet loTypeId="urn:microsoft.com/office/officeart/2016/7/layout/VerticalHollowAction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7A9EBD0-8797-4489-BA25-60845F6E92BF}">
      <dgm:prSet/>
      <dgm:spPr/>
      <dgm:t>
        <a:bodyPr/>
        <a:lstStyle/>
        <a:p>
          <a:r>
            <a:rPr lang="en-US"/>
            <a:t>Write</a:t>
          </a:r>
        </a:p>
      </dgm:t>
    </dgm:pt>
    <dgm:pt modelId="{0829F942-54B6-4459-A92C-33AF57D0BB34}" type="parTrans" cxnId="{4D800D21-913E-408F-B5CC-BF9ADD02B2CB}">
      <dgm:prSet/>
      <dgm:spPr/>
      <dgm:t>
        <a:bodyPr/>
        <a:lstStyle/>
        <a:p>
          <a:endParaRPr lang="en-US"/>
        </a:p>
      </dgm:t>
    </dgm:pt>
    <dgm:pt modelId="{1B62FBAD-9AD0-4F5B-AE38-1CD5A8678219}" type="sibTrans" cxnId="{4D800D21-913E-408F-B5CC-BF9ADD02B2CB}">
      <dgm:prSet/>
      <dgm:spPr/>
      <dgm:t>
        <a:bodyPr/>
        <a:lstStyle/>
        <a:p>
          <a:endParaRPr lang="en-US"/>
        </a:p>
      </dgm:t>
    </dgm:pt>
    <dgm:pt modelId="{59530F35-2373-4D36-A9A6-5175F7F3DFF3}">
      <dgm:prSet/>
      <dgm:spPr/>
      <dgm:t>
        <a:bodyPr/>
        <a:lstStyle/>
        <a:p>
          <a:r>
            <a:rPr lang="en-US"/>
            <a:t>Write an essay: 'How to Organize a Successful eSports Tournament'</a:t>
          </a:r>
        </a:p>
      </dgm:t>
    </dgm:pt>
    <dgm:pt modelId="{8FECB353-E324-4BB7-BA7C-4B70FC69C138}" type="parTrans" cxnId="{E373B79C-54CF-45CE-A6B8-3F02978FE70B}">
      <dgm:prSet/>
      <dgm:spPr/>
      <dgm:t>
        <a:bodyPr/>
        <a:lstStyle/>
        <a:p>
          <a:endParaRPr lang="en-US"/>
        </a:p>
      </dgm:t>
    </dgm:pt>
    <dgm:pt modelId="{4B15AB89-E8EE-43B1-BFD3-B1D969990C4E}" type="sibTrans" cxnId="{E373B79C-54CF-45CE-A6B8-3F02978FE70B}">
      <dgm:prSet/>
      <dgm:spPr/>
      <dgm:t>
        <a:bodyPr/>
        <a:lstStyle/>
        <a:p>
          <a:endParaRPr lang="en-US"/>
        </a:p>
      </dgm:t>
    </dgm:pt>
    <dgm:pt modelId="{50AA5B95-9447-4CDB-B811-08A431F4C1E4}">
      <dgm:prSet/>
      <dgm:spPr/>
      <dgm:t>
        <a:bodyPr/>
        <a:lstStyle/>
        <a:p>
          <a:r>
            <a:rPr lang="en-US"/>
            <a:t>Include</a:t>
          </a:r>
        </a:p>
      </dgm:t>
    </dgm:pt>
    <dgm:pt modelId="{83D7B2B7-1BAB-4DCE-9722-F1A792B6B6F4}" type="parTrans" cxnId="{0302A0B3-74A8-4261-8E24-AF7544251155}">
      <dgm:prSet/>
      <dgm:spPr/>
      <dgm:t>
        <a:bodyPr/>
        <a:lstStyle/>
        <a:p>
          <a:endParaRPr lang="en-US"/>
        </a:p>
      </dgm:t>
    </dgm:pt>
    <dgm:pt modelId="{FECD7A3C-C4FE-4554-88D0-F6430BDCED2A}" type="sibTrans" cxnId="{0302A0B3-74A8-4261-8E24-AF7544251155}">
      <dgm:prSet/>
      <dgm:spPr/>
      <dgm:t>
        <a:bodyPr/>
        <a:lstStyle/>
        <a:p>
          <a:endParaRPr lang="en-US"/>
        </a:p>
      </dgm:t>
    </dgm:pt>
    <dgm:pt modelId="{4BA3DB2D-A15C-453C-9E06-7EDC3CD54E10}">
      <dgm:prSet/>
      <dgm:spPr/>
      <dgm:t>
        <a:bodyPr/>
        <a:lstStyle/>
        <a:p>
          <a:r>
            <a:rPr lang="en-US"/>
            <a:t>Include: Introduction, 3 Body Paragraphs, Conclusion</a:t>
          </a:r>
        </a:p>
      </dgm:t>
    </dgm:pt>
    <dgm:pt modelId="{C2A549D5-8361-4ECE-905D-0CBFD9D9508A}" type="parTrans" cxnId="{A706B979-493C-4F81-BC75-B37BE23A8CCE}">
      <dgm:prSet/>
      <dgm:spPr/>
      <dgm:t>
        <a:bodyPr/>
        <a:lstStyle/>
        <a:p>
          <a:endParaRPr lang="en-US"/>
        </a:p>
      </dgm:t>
    </dgm:pt>
    <dgm:pt modelId="{053736FB-76A3-42C9-901F-F3FD861BD1EF}" type="sibTrans" cxnId="{A706B979-493C-4F81-BC75-B37BE23A8CCE}">
      <dgm:prSet/>
      <dgm:spPr/>
      <dgm:t>
        <a:bodyPr/>
        <a:lstStyle/>
        <a:p>
          <a:endParaRPr lang="en-US"/>
        </a:p>
      </dgm:t>
    </dgm:pt>
    <dgm:pt modelId="{73AD09AF-A391-459E-BAFF-825D1A1820EF}">
      <dgm:prSet/>
      <dgm:spPr/>
      <dgm:t>
        <a:bodyPr/>
        <a:lstStyle/>
        <a:p>
          <a:r>
            <a:rPr lang="en-US"/>
            <a:t>Focus on</a:t>
          </a:r>
        </a:p>
      </dgm:t>
    </dgm:pt>
    <dgm:pt modelId="{5AEDA54D-294B-4717-9633-B5B45DDA6F3B}" type="parTrans" cxnId="{DA6E28B4-D08B-4BD3-B7B2-5405C3C0FA0C}">
      <dgm:prSet/>
      <dgm:spPr/>
      <dgm:t>
        <a:bodyPr/>
        <a:lstStyle/>
        <a:p>
          <a:endParaRPr lang="en-US"/>
        </a:p>
      </dgm:t>
    </dgm:pt>
    <dgm:pt modelId="{866F51D6-02B0-4323-816D-BCE7BFA6873D}" type="sibTrans" cxnId="{DA6E28B4-D08B-4BD3-B7B2-5405C3C0FA0C}">
      <dgm:prSet/>
      <dgm:spPr/>
      <dgm:t>
        <a:bodyPr/>
        <a:lstStyle/>
        <a:p>
          <a:endParaRPr lang="en-US"/>
        </a:p>
      </dgm:t>
    </dgm:pt>
    <dgm:pt modelId="{2E1B0D71-8E28-4692-B223-000CB8EDEEF8}">
      <dgm:prSet/>
      <dgm:spPr/>
      <dgm:t>
        <a:bodyPr/>
        <a:lstStyle/>
        <a:p>
          <a:r>
            <a:rPr lang="en-US"/>
            <a:t>Focus on planning, marketing, and problem-solving</a:t>
          </a:r>
        </a:p>
      </dgm:t>
    </dgm:pt>
    <dgm:pt modelId="{C58917BA-3630-4C17-B1FE-AEDF6D0288A7}" type="parTrans" cxnId="{ACE7127F-7016-487D-9F8F-D6ECFFE90143}">
      <dgm:prSet/>
      <dgm:spPr/>
      <dgm:t>
        <a:bodyPr/>
        <a:lstStyle/>
        <a:p>
          <a:endParaRPr lang="en-US"/>
        </a:p>
      </dgm:t>
    </dgm:pt>
    <dgm:pt modelId="{C7FEDC48-B65A-4718-9989-DF3B6E3A981B}" type="sibTrans" cxnId="{ACE7127F-7016-487D-9F8F-D6ECFFE90143}">
      <dgm:prSet/>
      <dgm:spPr/>
      <dgm:t>
        <a:bodyPr/>
        <a:lstStyle/>
        <a:p>
          <a:endParaRPr lang="en-US"/>
        </a:p>
      </dgm:t>
    </dgm:pt>
    <dgm:pt modelId="{CB6C0C8A-49A6-44E7-B470-012876768A2A}">
      <dgm:prSet/>
      <dgm:spPr/>
      <dgm:t>
        <a:bodyPr/>
        <a:lstStyle/>
        <a:p>
          <a:r>
            <a:rPr lang="en-US"/>
            <a:t>Share</a:t>
          </a:r>
        </a:p>
      </dgm:t>
    </dgm:pt>
    <dgm:pt modelId="{15EE07F5-77B6-4F23-B75A-1DB69E08943F}" type="parTrans" cxnId="{27EF0265-F1D6-4154-99B8-C2787908C50F}">
      <dgm:prSet/>
      <dgm:spPr/>
      <dgm:t>
        <a:bodyPr/>
        <a:lstStyle/>
        <a:p>
          <a:endParaRPr lang="en-US"/>
        </a:p>
      </dgm:t>
    </dgm:pt>
    <dgm:pt modelId="{90FFAE89-CC1E-43DF-9DEF-CBB7529F50A4}" type="sibTrans" cxnId="{27EF0265-F1D6-4154-99B8-C2787908C50F}">
      <dgm:prSet/>
      <dgm:spPr/>
      <dgm:t>
        <a:bodyPr/>
        <a:lstStyle/>
        <a:p>
          <a:endParaRPr lang="en-US"/>
        </a:p>
      </dgm:t>
    </dgm:pt>
    <dgm:pt modelId="{FE22C99B-3F03-4776-BDFB-E53215620A9D}">
      <dgm:prSet/>
      <dgm:spPr/>
      <dgm:t>
        <a:bodyPr/>
        <a:lstStyle/>
        <a:p>
          <a:r>
            <a:rPr lang="en-US"/>
            <a:t>Share your draft with a partner for feedback</a:t>
          </a:r>
        </a:p>
      </dgm:t>
    </dgm:pt>
    <dgm:pt modelId="{7B0CB3DD-F6D4-4B63-8123-3FF2A3A10FAE}" type="parTrans" cxnId="{7196F89D-2256-4290-990B-3B2ABAD58ADB}">
      <dgm:prSet/>
      <dgm:spPr/>
      <dgm:t>
        <a:bodyPr/>
        <a:lstStyle/>
        <a:p>
          <a:endParaRPr lang="en-US"/>
        </a:p>
      </dgm:t>
    </dgm:pt>
    <dgm:pt modelId="{8ECC1ED8-3815-4BB4-B425-3DEAF3FFE57C}" type="sibTrans" cxnId="{7196F89D-2256-4290-990B-3B2ABAD58ADB}">
      <dgm:prSet/>
      <dgm:spPr/>
      <dgm:t>
        <a:bodyPr/>
        <a:lstStyle/>
        <a:p>
          <a:endParaRPr lang="en-US"/>
        </a:p>
      </dgm:t>
    </dgm:pt>
    <dgm:pt modelId="{1CC907EE-5FFB-43AF-B456-422A5208030D}" type="pres">
      <dgm:prSet presAssocID="{A0941654-D71B-4AFC-B79B-9E83DE658175}" presName="Name0" presStyleCnt="0">
        <dgm:presLayoutVars>
          <dgm:dir/>
          <dgm:animLvl val="lvl"/>
          <dgm:resizeHandles val="exact"/>
        </dgm:presLayoutVars>
      </dgm:prSet>
      <dgm:spPr/>
    </dgm:pt>
    <dgm:pt modelId="{4C041664-3C50-416A-997B-D9AE24D54778}" type="pres">
      <dgm:prSet presAssocID="{57A9EBD0-8797-4489-BA25-60845F6E92BF}" presName="linNode" presStyleCnt="0"/>
      <dgm:spPr/>
    </dgm:pt>
    <dgm:pt modelId="{3A0479C7-F45D-4928-BC12-EF18C58A6772}" type="pres">
      <dgm:prSet presAssocID="{57A9EBD0-8797-4489-BA25-60845F6E92BF}" presName="parentText" presStyleLbl="solidFgAcc1" presStyleIdx="0" presStyleCnt="4">
        <dgm:presLayoutVars>
          <dgm:chMax val="1"/>
          <dgm:bulletEnabled/>
        </dgm:presLayoutVars>
      </dgm:prSet>
      <dgm:spPr/>
    </dgm:pt>
    <dgm:pt modelId="{F20FD196-C456-4F5C-8FE4-72CE57A5C1CD}" type="pres">
      <dgm:prSet presAssocID="{57A9EBD0-8797-4489-BA25-60845F6E92BF}" presName="descendantText" presStyleLbl="alignNode1" presStyleIdx="0" presStyleCnt="4">
        <dgm:presLayoutVars>
          <dgm:bulletEnabled/>
        </dgm:presLayoutVars>
      </dgm:prSet>
      <dgm:spPr/>
    </dgm:pt>
    <dgm:pt modelId="{6E9CD0B6-2B94-4FAD-B7DE-6F93F3ABDF28}" type="pres">
      <dgm:prSet presAssocID="{1B62FBAD-9AD0-4F5B-AE38-1CD5A8678219}" presName="sp" presStyleCnt="0"/>
      <dgm:spPr/>
    </dgm:pt>
    <dgm:pt modelId="{BBB59C0F-84B1-42F6-94CC-8FFFB2D56FF8}" type="pres">
      <dgm:prSet presAssocID="{50AA5B95-9447-4CDB-B811-08A431F4C1E4}" presName="linNode" presStyleCnt="0"/>
      <dgm:spPr/>
    </dgm:pt>
    <dgm:pt modelId="{3E971A4F-0B8E-49E5-AE7F-65BB41C21E61}" type="pres">
      <dgm:prSet presAssocID="{50AA5B95-9447-4CDB-B811-08A431F4C1E4}" presName="parentText" presStyleLbl="solidFgAcc1" presStyleIdx="1" presStyleCnt="4">
        <dgm:presLayoutVars>
          <dgm:chMax val="1"/>
          <dgm:bulletEnabled/>
        </dgm:presLayoutVars>
      </dgm:prSet>
      <dgm:spPr/>
    </dgm:pt>
    <dgm:pt modelId="{5E92A775-20B1-478A-840D-15046D4C75E0}" type="pres">
      <dgm:prSet presAssocID="{50AA5B95-9447-4CDB-B811-08A431F4C1E4}" presName="descendantText" presStyleLbl="alignNode1" presStyleIdx="1" presStyleCnt="4">
        <dgm:presLayoutVars>
          <dgm:bulletEnabled/>
        </dgm:presLayoutVars>
      </dgm:prSet>
      <dgm:spPr/>
    </dgm:pt>
    <dgm:pt modelId="{3BE97E01-6F8E-441B-8E08-D37BAFA21D7B}" type="pres">
      <dgm:prSet presAssocID="{FECD7A3C-C4FE-4554-88D0-F6430BDCED2A}" presName="sp" presStyleCnt="0"/>
      <dgm:spPr/>
    </dgm:pt>
    <dgm:pt modelId="{9013CE5D-A2CD-4293-A722-6F1C4448F815}" type="pres">
      <dgm:prSet presAssocID="{73AD09AF-A391-459E-BAFF-825D1A1820EF}" presName="linNode" presStyleCnt="0"/>
      <dgm:spPr/>
    </dgm:pt>
    <dgm:pt modelId="{C032B970-C0DE-4B80-BA7B-4B792D829052}" type="pres">
      <dgm:prSet presAssocID="{73AD09AF-A391-459E-BAFF-825D1A1820EF}" presName="parentText" presStyleLbl="solidFgAcc1" presStyleIdx="2" presStyleCnt="4">
        <dgm:presLayoutVars>
          <dgm:chMax val="1"/>
          <dgm:bulletEnabled/>
        </dgm:presLayoutVars>
      </dgm:prSet>
      <dgm:spPr/>
    </dgm:pt>
    <dgm:pt modelId="{021105CC-929F-4EEC-94B3-A8A0A56FD2D9}" type="pres">
      <dgm:prSet presAssocID="{73AD09AF-A391-459E-BAFF-825D1A1820EF}" presName="descendantText" presStyleLbl="alignNode1" presStyleIdx="2" presStyleCnt="4">
        <dgm:presLayoutVars>
          <dgm:bulletEnabled/>
        </dgm:presLayoutVars>
      </dgm:prSet>
      <dgm:spPr/>
    </dgm:pt>
    <dgm:pt modelId="{1FE30149-4EFC-4FC3-A2EB-A4A908C87E65}" type="pres">
      <dgm:prSet presAssocID="{866F51D6-02B0-4323-816D-BCE7BFA6873D}" presName="sp" presStyleCnt="0"/>
      <dgm:spPr/>
    </dgm:pt>
    <dgm:pt modelId="{C7629B25-FDAA-4A7E-948A-8AC9F704227B}" type="pres">
      <dgm:prSet presAssocID="{CB6C0C8A-49A6-44E7-B470-012876768A2A}" presName="linNode" presStyleCnt="0"/>
      <dgm:spPr/>
    </dgm:pt>
    <dgm:pt modelId="{D6B79876-E223-472B-8D25-AB95D0BA043B}" type="pres">
      <dgm:prSet presAssocID="{CB6C0C8A-49A6-44E7-B470-012876768A2A}" presName="parentText" presStyleLbl="solidFgAcc1" presStyleIdx="3" presStyleCnt="4">
        <dgm:presLayoutVars>
          <dgm:chMax val="1"/>
          <dgm:bulletEnabled/>
        </dgm:presLayoutVars>
      </dgm:prSet>
      <dgm:spPr/>
    </dgm:pt>
    <dgm:pt modelId="{2A5444D5-EB2E-4431-913E-733A540F95EF}" type="pres">
      <dgm:prSet presAssocID="{CB6C0C8A-49A6-44E7-B470-012876768A2A}" presName="descendantText" presStyleLbl="alignNode1" presStyleIdx="3" presStyleCnt="4">
        <dgm:presLayoutVars>
          <dgm:bulletEnabled/>
        </dgm:presLayoutVars>
      </dgm:prSet>
      <dgm:spPr/>
    </dgm:pt>
  </dgm:ptLst>
  <dgm:cxnLst>
    <dgm:cxn modelId="{6AE49804-F7D0-4BCB-9BEB-3A5EAF008433}" type="presOf" srcId="{59530F35-2373-4D36-A9A6-5175F7F3DFF3}" destId="{F20FD196-C456-4F5C-8FE4-72CE57A5C1CD}" srcOrd="0" destOrd="0" presId="urn:microsoft.com/office/officeart/2016/7/layout/VerticalHollowActionList"/>
    <dgm:cxn modelId="{EC1DDD11-78BE-430E-A7D8-8EC43324D629}" type="presOf" srcId="{50AA5B95-9447-4CDB-B811-08A431F4C1E4}" destId="{3E971A4F-0B8E-49E5-AE7F-65BB41C21E61}" srcOrd="0" destOrd="0" presId="urn:microsoft.com/office/officeart/2016/7/layout/VerticalHollowActionList"/>
    <dgm:cxn modelId="{4D800D21-913E-408F-B5CC-BF9ADD02B2CB}" srcId="{A0941654-D71B-4AFC-B79B-9E83DE658175}" destId="{57A9EBD0-8797-4489-BA25-60845F6E92BF}" srcOrd="0" destOrd="0" parTransId="{0829F942-54B6-4459-A92C-33AF57D0BB34}" sibTransId="{1B62FBAD-9AD0-4F5B-AE38-1CD5A8678219}"/>
    <dgm:cxn modelId="{075A4E3D-F3B7-4814-BBF2-EA80C8DAFA1B}" type="presOf" srcId="{2E1B0D71-8E28-4692-B223-000CB8EDEEF8}" destId="{021105CC-929F-4EEC-94B3-A8A0A56FD2D9}" srcOrd="0" destOrd="0" presId="urn:microsoft.com/office/officeart/2016/7/layout/VerticalHollowActionList"/>
    <dgm:cxn modelId="{27EF0265-F1D6-4154-99B8-C2787908C50F}" srcId="{A0941654-D71B-4AFC-B79B-9E83DE658175}" destId="{CB6C0C8A-49A6-44E7-B470-012876768A2A}" srcOrd="3" destOrd="0" parTransId="{15EE07F5-77B6-4F23-B75A-1DB69E08943F}" sibTransId="{90FFAE89-CC1E-43DF-9DEF-CBB7529F50A4}"/>
    <dgm:cxn modelId="{A706B979-493C-4F81-BC75-B37BE23A8CCE}" srcId="{50AA5B95-9447-4CDB-B811-08A431F4C1E4}" destId="{4BA3DB2D-A15C-453C-9E06-7EDC3CD54E10}" srcOrd="0" destOrd="0" parTransId="{C2A549D5-8361-4ECE-905D-0CBFD9D9508A}" sibTransId="{053736FB-76A3-42C9-901F-F3FD861BD1EF}"/>
    <dgm:cxn modelId="{ACE7127F-7016-487D-9F8F-D6ECFFE90143}" srcId="{73AD09AF-A391-459E-BAFF-825D1A1820EF}" destId="{2E1B0D71-8E28-4692-B223-000CB8EDEEF8}" srcOrd="0" destOrd="0" parTransId="{C58917BA-3630-4C17-B1FE-AEDF6D0288A7}" sibTransId="{C7FEDC48-B65A-4718-9989-DF3B6E3A981B}"/>
    <dgm:cxn modelId="{59C48287-48FA-44FE-91F3-4AB490C226C6}" type="presOf" srcId="{73AD09AF-A391-459E-BAFF-825D1A1820EF}" destId="{C032B970-C0DE-4B80-BA7B-4B792D829052}" srcOrd="0" destOrd="0" presId="urn:microsoft.com/office/officeart/2016/7/layout/VerticalHollowActionList"/>
    <dgm:cxn modelId="{CF9C9693-4317-4875-B479-A11F0939979C}" type="presOf" srcId="{4BA3DB2D-A15C-453C-9E06-7EDC3CD54E10}" destId="{5E92A775-20B1-478A-840D-15046D4C75E0}" srcOrd="0" destOrd="0" presId="urn:microsoft.com/office/officeart/2016/7/layout/VerticalHollowActionList"/>
    <dgm:cxn modelId="{E373B79C-54CF-45CE-A6B8-3F02978FE70B}" srcId="{57A9EBD0-8797-4489-BA25-60845F6E92BF}" destId="{59530F35-2373-4D36-A9A6-5175F7F3DFF3}" srcOrd="0" destOrd="0" parTransId="{8FECB353-E324-4BB7-BA7C-4B70FC69C138}" sibTransId="{4B15AB89-E8EE-43B1-BFD3-B1D969990C4E}"/>
    <dgm:cxn modelId="{7196F89D-2256-4290-990B-3B2ABAD58ADB}" srcId="{CB6C0C8A-49A6-44E7-B470-012876768A2A}" destId="{FE22C99B-3F03-4776-BDFB-E53215620A9D}" srcOrd="0" destOrd="0" parTransId="{7B0CB3DD-F6D4-4B63-8123-3FF2A3A10FAE}" sibTransId="{8ECC1ED8-3815-4BB4-B425-3DEAF3FFE57C}"/>
    <dgm:cxn modelId="{242575AD-4E2D-40C8-9C13-538D6A89E528}" type="presOf" srcId="{57A9EBD0-8797-4489-BA25-60845F6E92BF}" destId="{3A0479C7-F45D-4928-BC12-EF18C58A6772}" srcOrd="0" destOrd="0" presId="urn:microsoft.com/office/officeart/2016/7/layout/VerticalHollowActionList"/>
    <dgm:cxn modelId="{0302A0B3-74A8-4261-8E24-AF7544251155}" srcId="{A0941654-D71B-4AFC-B79B-9E83DE658175}" destId="{50AA5B95-9447-4CDB-B811-08A431F4C1E4}" srcOrd="1" destOrd="0" parTransId="{83D7B2B7-1BAB-4DCE-9722-F1A792B6B6F4}" sibTransId="{FECD7A3C-C4FE-4554-88D0-F6430BDCED2A}"/>
    <dgm:cxn modelId="{DA6E28B4-D08B-4BD3-B7B2-5405C3C0FA0C}" srcId="{A0941654-D71B-4AFC-B79B-9E83DE658175}" destId="{73AD09AF-A391-459E-BAFF-825D1A1820EF}" srcOrd="2" destOrd="0" parTransId="{5AEDA54D-294B-4717-9633-B5B45DDA6F3B}" sibTransId="{866F51D6-02B0-4323-816D-BCE7BFA6873D}"/>
    <dgm:cxn modelId="{0A4EEDD3-DFE1-423A-BA2F-928555524FBC}" type="presOf" srcId="{FE22C99B-3F03-4776-BDFB-E53215620A9D}" destId="{2A5444D5-EB2E-4431-913E-733A540F95EF}" srcOrd="0" destOrd="0" presId="urn:microsoft.com/office/officeart/2016/7/layout/VerticalHollowActionList"/>
    <dgm:cxn modelId="{48FEFFF8-B477-4D27-9240-A03EBDCAFFCF}" type="presOf" srcId="{A0941654-D71B-4AFC-B79B-9E83DE658175}" destId="{1CC907EE-5FFB-43AF-B456-422A5208030D}" srcOrd="0" destOrd="0" presId="urn:microsoft.com/office/officeart/2016/7/layout/VerticalHollowActionList"/>
    <dgm:cxn modelId="{46C81EFC-BD27-4C4E-A00D-C3572EF807A8}" type="presOf" srcId="{CB6C0C8A-49A6-44E7-B470-012876768A2A}" destId="{D6B79876-E223-472B-8D25-AB95D0BA043B}" srcOrd="0" destOrd="0" presId="urn:microsoft.com/office/officeart/2016/7/layout/VerticalHollowActionList"/>
    <dgm:cxn modelId="{F57B9BED-E426-4B0A-982F-BA0319BA790C}" type="presParOf" srcId="{1CC907EE-5FFB-43AF-B456-422A5208030D}" destId="{4C041664-3C50-416A-997B-D9AE24D54778}" srcOrd="0" destOrd="0" presId="urn:microsoft.com/office/officeart/2016/7/layout/VerticalHollowActionList"/>
    <dgm:cxn modelId="{C6DB7D17-5554-4FF3-BECA-1A5B8BC877E4}" type="presParOf" srcId="{4C041664-3C50-416A-997B-D9AE24D54778}" destId="{3A0479C7-F45D-4928-BC12-EF18C58A6772}" srcOrd="0" destOrd="0" presId="urn:microsoft.com/office/officeart/2016/7/layout/VerticalHollowActionList"/>
    <dgm:cxn modelId="{FE27596E-2004-4919-A567-3B2F0FB1466D}" type="presParOf" srcId="{4C041664-3C50-416A-997B-D9AE24D54778}" destId="{F20FD196-C456-4F5C-8FE4-72CE57A5C1CD}" srcOrd="1" destOrd="0" presId="urn:microsoft.com/office/officeart/2016/7/layout/VerticalHollowActionList"/>
    <dgm:cxn modelId="{79C4017C-5FB2-46D3-9A2C-6259182EC907}" type="presParOf" srcId="{1CC907EE-5FFB-43AF-B456-422A5208030D}" destId="{6E9CD0B6-2B94-4FAD-B7DE-6F93F3ABDF28}" srcOrd="1" destOrd="0" presId="urn:microsoft.com/office/officeart/2016/7/layout/VerticalHollowActionList"/>
    <dgm:cxn modelId="{B2F7B152-51DF-428A-B3E0-26A3C8BAC83E}" type="presParOf" srcId="{1CC907EE-5FFB-43AF-B456-422A5208030D}" destId="{BBB59C0F-84B1-42F6-94CC-8FFFB2D56FF8}" srcOrd="2" destOrd="0" presId="urn:microsoft.com/office/officeart/2016/7/layout/VerticalHollowActionList"/>
    <dgm:cxn modelId="{1601D596-48D0-4D3D-86B9-6F20D30EDA8D}" type="presParOf" srcId="{BBB59C0F-84B1-42F6-94CC-8FFFB2D56FF8}" destId="{3E971A4F-0B8E-49E5-AE7F-65BB41C21E61}" srcOrd="0" destOrd="0" presId="urn:microsoft.com/office/officeart/2016/7/layout/VerticalHollowActionList"/>
    <dgm:cxn modelId="{0E525754-E2AA-4AEB-8BDF-88EC62C0F083}" type="presParOf" srcId="{BBB59C0F-84B1-42F6-94CC-8FFFB2D56FF8}" destId="{5E92A775-20B1-478A-840D-15046D4C75E0}" srcOrd="1" destOrd="0" presId="urn:microsoft.com/office/officeart/2016/7/layout/VerticalHollowActionList"/>
    <dgm:cxn modelId="{A96F47CF-C0E6-4D2A-BEFA-4289723915E6}" type="presParOf" srcId="{1CC907EE-5FFB-43AF-B456-422A5208030D}" destId="{3BE97E01-6F8E-441B-8E08-D37BAFA21D7B}" srcOrd="3" destOrd="0" presId="urn:microsoft.com/office/officeart/2016/7/layout/VerticalHollowActionList"/>
    <dgm:cxn modelId="{8BF7D3E7-C99C-4A6A-A5E9-25863298D5AB}" type="presParOf" srcId="{1CC907EE-5FFB-43AF-B456-422A5208030D}" destId="{9013CE5D-A2CD-4293-A722-6F1C4448F815}" srcOrd="4" destOrd="0" presId="urn:microsoft.com/office/officeart/2016/7/layout/VerticalHollowActionList"/>
    <dgm:cxn modelId="{E5EFEDEF-E6E8-470D-8FAF-1C79DC61E29E}" type="presParOf" srcId="{9013CE5D-A2CD-4293-A722-6F1C4448F815}" destId="{C032B970-C0DE-4B80-BA7B-4B792D829052}" srcOrd="0" destOrd="0" presId="urn:microsoft.com/office/officeart/2016/7/layout/VerticalHollowActionList"/>
    <dgm:cxn modelId="{AC913526-8E73-4A99-8D2A-9CCF62AD4AF0}" type="presParOf" srcId="{9013CE5D-A2CD-4293-A722-6F1C4448F815}" destId="{021105CC-929F-4EEC-94B3-A8A0A56FD2D9}" srcOrd="1" destOrd="0" presId="urn:microsoft.com/office/officeart/2016/7/layout/VerticalHollowActionList"/>
    <dgm:cxn modelId="{28B21741-C99A-4D5A-AFA6-981B44B3E4C1}" type="presParOf" srcId="{1CC907EE-5FFB-43AF-B456-422A5208030D}" destId="{1FE30149-4EFC-4FC3-A2EB-A4A908C87E65}" srcOrd="5" destOrd="0" presId="urn:microsoft.com/office/officeart/2016/7/layout/VerticalHollowActionList"/>
    <dgm:cxn modelId="{37D01B1D-460A-456E-B55D-2B83FFD95293}" type="presParOf" srcId="{1CC907EE-5FFB-43AF-B456-422A5208030D}" destId="{C7629B25-FDAA-4A7E-948A-8AC9F704227B}" srcOrd="6" destOrd="0" presId="urn:microsoft.com/office/officeart/2016/7/layout/VerticalHollowActionList"/>
    <dgm:cxn modelId="{2C229FDA-A263-4367-8306-1608733ABD38}" type="presParOf" srcId="{C7629B25-FDAA-4A7E-948A-8AC9F704227B}" destId="{D6B79876-E223-472B-8D25-AB95D0BA043B}" srcOrd="0" destOrd="0" presId="urn:microsoft.com/office/officeart/2016/7/layout/VerticalHollowActionList"/>
    <dgm:cxn modelId="{6599E3D8-FBF2-4743-AFF3-130DEE0ACC46}" type="presParOf" srcId="{C7629B25-FDAA-4A7E-948A-8AC9F704227B}" destId="{2A5444D5-EB2E-4431-913E-733A540F95EF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234E27-F3F6-4C13-A3D1-61FE0F822105}">
      <dsp:nvSpPr>
        <dsp:cNvPr id="0" name=""/>
        <dsp:cNvSpPr/>
      </dsp:nvSpPr>
      <dsp:spPr>
        <a:xfrm>
          <a:off x="0" y="908268"/>
          <a:ext cx="4683949" cy="167680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3AB5B0-2F1F-4055-AFEF-C04929F0BE91}">
      <dsp:nvSpPr>
        <dsp:cNvPr id="0" name=""/>
        <dsp:cNvSpPr/>
      </dsp:nvSpPr>
      <dsp:spPr>
        <a:xfrm>
          <a:off x="507233" y="1285549"/>
          <a:ext cx="922242" cy="92224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CADD13-5AFD-45B1-AFB3-42A0268D5445}">
      <dsp:nvSpPr>
        <dsp:cNvPr id="0" name=""/>
        <dsp:cNvSpPr/>
      </dsp:nvSpPr>
      <dsp:spPr>
        <a:xfrm>
          <a:off x="1936708" y="908268"/>
          <a:ext cx="2747240" cy="1676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462" tIns="177462" rIns="177462" bIns="177462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 guide for Bachelor-level students</a:t>
          </a:r>
        </a:p>
      </dsp:txBody>
      <dsp:txXfrm>
        <a:off x="1936708" y="908268"/>
        <a:ext cx="2747240" cy="1676804"/>
      </dsp:txXfrm>
    </dsp:sp>
    <dsp:sp modelId="{A66A6DAC-FBB8-4C21-9538-90EDA83D5C64}">
      <dsp:nvSpPr>
        <dsp:cNvPr id="0" name=""/>
        <dsp:cNvSpPr/>
      </dsp:nvSpPr>
      <dsp:spPr>
        <a:xfrm>
          <a:off x="0" y="3004274"/>
          <a:ext cx="4683949" cy="167680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0E6291-C41C-4D62-AD51-F07CA2EA2C86}">
      <dsp:nvSpPr>
        <dsp:cNvPr id="0" name=""/>
        <dsp:cNvSpPr/>
      </dsp:nvSpPr>
      <dsp:spPr>
        <a:xfrm>
          <a:off x="507233" y="3381554"/>
          <a:ext cx="922242" cy="92224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AE39B5-4DFA-4EB4-A3B4-DD5AC01D35F1}">
      <dsp:nvSpPr>
        <dsp:cNvPr id="0" name=""/>
        <dsp:cNvSpPr/>
      </dsp:nvSpPr>
      <dsp:spPr>
        <a:xfrm>
          <a:off x="1936708" y="3004274"/>
          <a:ext cx="2747240" cy="1676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462" tIns="177462" rIns="177462" bIns="177462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Improve writing skills for reports, proposals, and event documents</a:t>
          </a:r>
        </a:p>
      </dsp:txBody>
      <dsp:txXfrm>
        <a:off x="1936708" y="3004274"/>
        <a:ext cx="2747240" cy="16768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69285E-793F-46C2-A71F-5653D46F9F32}">
      <dsp:nvSpPr>
        <dsp:cNvPr id="0" name=""/>
        <dsp:cNvSpPr/>
      </dsp:nvSpPr>
      <dsp:spPr>
        <a:xfrm>
          <a:off x="0" y="682"/>
          <a:ext cx="4683949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03BB2E-B9AD-49DD-8152-909D9A17A96A}">
      <dsp:nvSpPr>
        <dsp:cNvPr id="0" name=""/>
        <dsp:cNvSpPr/>
      </dsp:nvSpPr>
      <dsp:spPr>
        <a:xfrm>
          <a:off x="482961" y="359909"/>
          <a:ext cx="878111" cy="8781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CA1EE6-DE54-4A3E-B64E-8080CAA9786F}">
      <dsp:nvSpPr>
        <dsp:cNvPr id="0" name=""/>
        <dsp:cNvSpPr/>
      </dsp:nvSpPr>
      <dsp:spPr>
        <a:xfrm>
          <a:off x="1844034" y="682"/>
          <a:ext cx="2839914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Communicate ideas clearly with sponsors, teams, and fans</a:t>
          </a:r>
        </a:p>
      </dsp:txBody>
      <dsp:txXfrm>
        <a:off x="1844034" y="682"/>
        <a:ext cx="2839914" cy="1596566"/>
      </dsp:txXfrm>
    </dsp:sp>
    <dsp:sp modelId="{7BA9B73D-6CED-4CBD-BC31-C5D1D8BA17BD}">
      <dsp:nvSpPr>
        <dsp:cNvPr id="0" name=""/>
        <dsp:cNvSpPr/>
      </dsp:nvSpPr>
      <dsp:spPr>
        <a:xfrm>
          <a:off x="0" y="1996390"/>
          <a:ext cx="4683949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88E084-A3AE-4948-AD58-FB0D4D9FCA16}">
      <dsp:nvSpPr>
        <dsp:cNvPr id="0" name=""/>
        <dsp:cNvSpPr/>
      </dsp:nvSpPr>
      <dsp:spPr>
        <a:xfrm>
          <a:off x="482961" y="2355617"/>
          <a:ext cx="878111" cy="8781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763E42-5773-4A8D-99C8-136F0406B44A}">
      <dsp:nvSpPr>
        <dsp:cNvPr id="0" name=""/>
        <dsp:cNvSpPr/>
      </dsp:nvSpPr>
      <dsp:spPr>
        <a:xfrm>
          <a:off x="1844034" y="1996390"/>
          <a:ext cx="2839914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Write event proposals, sponsorship letters, and match reports</a:t>
          </a:r>
        </a:p>
      </dsp:txBody>
      <dsp:txXfrm>
        <a:off x="1844034" y="1996390"/>
        <a:ext cx="2839914" cy="1596566"/>
      </dsp:txXfrm>
    </dsp:sp>
    <dsp:sp modelId="{4C3574B4-AD2A-4D54-8F59-F350C4534D27}">
      <dsp:nvSpPr>
        <dsp:cNvPr id="0" name=""/>
        <dsp:cNvSpPr/>
      </dsp:nvSpPr>
      <dsp:spPr>
        <a:xfrm>
          <a:off x="0" y="3992098"/>
          <a:ext cx="4683949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FCA336-AB0B-4399-AED6-A55FE15E50DC}">
      <dsp:nvSpPr>
        <dsp:cNvPr id="0" name=""/>
        <dsp:cNvSpPr/>
      </dsp:nvSpPr>
      <dsp:spPr>
        <a:xfrm>
          <a:off x="482961" y="4351325"/>
          <a:ext cx="878111" cy="8781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415594-EB06-453E-94D0-AD5F7BDADBD7}">
      <dsp:nvSpPr>
        <dsp:cNvPr id="0" name=""/>
        <dsp:cNvSpPr/>
      </dsp:nvSpPr>
      <dsp:spPr>
        <a:xfrm>
          <a:off x="1844034" y="3992098"/>
          <a:ext cx="2839914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Professional writing builds trust and credibility</a:t>
          </a:r>
        </a:p>
      </dsp:txBody>
      <dsp:txXfrm>
        <a:off x="1844034" y="3992098"/>
        <a:ext cx="2839914" cy="15965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D38D34-D79B-4E51-90CC-0CBC1AEEFB7B}">
      <dsp:nvSpPr>
        <dsp:cNvPr id="0" name=""/>
        <dsp:cNvSpPr/>
      </dsp:nvSpPr>
      <dsp:spPr>
        <a:xfrm>
          <a:off x="0" y="682"/>
          <a:ext cx="4683949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F1E279-F581-4EAA-928D-D715AA2DB896}">
      <dsp:nvSpPr>
        <dsp:cNvPr id="0" name=""/>
        <dsp:cNvSpPr/>
      </dsp:nvSpPr>
      <dsp:spPr>
        <a:xfrm>
          <a:off x="482961" y="359909"/>
          <a:ext cx="878111" cy="8781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A33C01-1A11-482F-8524-223164991EAF}">
      <dsp:nvSpPr>
        <dsp:cNvPr id="0" name=""/>
        <dsp:cNvSpPr/>
      </dsp:nvSpPr>
      <dsp:spPr>
        <a:xfrm>
          <a:off x="1844034" y="682"/>
          <a:ext cx="2839914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Introduction – Start strong and introduce your main idea</a:t>
          </a:r>
        </a:p>
      </dsp:txBody>
      <dsp:txXfrm>
        <a:off x="1844034" y="682"/>
        <a:ext cx="2839914" cy="1596566"/>
      </dsp:txXfrm>
    </dsp:sp>
    <dsp:sp modelId="{5BB0D9FA-89DA-49C8-A964-357326EE87F3}">
      <dsp:nvSpPr>
        <dsp:cNvPr id="0" name=""/>
        <dsp:cNvSpPr/>
      </dsp:nvSpPr>
      <dsp:spPr>
        <a:xfrm>
          <a:off x="0" y="1996390"/>
          <a:ext cx="4683949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2C5C6C-8A9F-4995-949A-3EF469BD1C28}">
      <dsp:nvSpPr>
        <dsp:cNvPr id="0" name=""/>
        <dsp:cNvSpPr/>
      </dsp:nvSpPr>
      <dsp:spPr>
        <a:xfrm>
          <a:off x="482961" y="2355617"/>
          <a:ext cx="878111" cy="8781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9AF63F-E824-4409-A934-855179804D88}">
      <dsp:nvSpPr>
        <dsp:cNvPr id="0" name=""/>
        <dsp:cNvSpPr/>
      </dsp:nvSpPr>
      <dsp:spPr>
        <a:xfrm>
          <a:off x="1844034" y="1996390"/>
          <a:ext cx="2839914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Body – Develop ideas with examples and evidence</a:t>
          </a:r>
        </a:p>
      </dsp:txBody>
      <dsp:txXfrm>
        <a:off x="1844034" y="1996390"/>
        <a:ext cx="2839914" cy="1596566"/>
      </dsp:txXfrm>
    </dsp:sp>
    <dsp:sp modelId="{A6BF2DA6-D452-4E1F-821C-ACC02BE097C6}">
      <dsp:nvSpPr>
        <dsp:cNvPr id="0" name=""/>
        <dsp:cNvSpPr/>
      </dsp:nvSpPr>
      <dsp:spPr>
        <a:xfrm>
          <a:off x="0" y="3992098"/>
          <a:ext cx="4683949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C82E83-79C6-4F41-B995-966275046C91}">
      <dsp:nvSpPr>
        <dsp:cNvPr id="0" name=""/>
        <dsp:cNvSpPr/>
      </dsp:nvSpPr>
      <dsp:spPr>
        <a:xfrm>
          <a:off x="482961" y="4351325"/>
          <a:ext cx="878111" cy="8781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1DAD7D-E689-412D-957D-326FE883742C}">
      <dsp:nvSpPr>
        <dsp:cNvPr id="0" name=""/>
        <dsp:cNvSpPr/>
      </dsp:nvSpPr>
      <dsp:spPr>
        <a:xfrm>
          <a:off x="1844034" y="3992098"/>
          <a:ext cx="2839914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Conclusion – Summarize and leave a final thought</a:t>
          </a:r>
        </a:p>
      </dsp:txBody>
      <dsp:txXfrm>
        <a:off x="1844034" y="3992098"/>
        <a:ext cx="2839914" cy="15965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9556E7-47E4-4FB6-A5D5-6BDAAA05AC4C}">
      <dsp:nvSpPr>
        <dsp:cNvPr id="0" name=""/>
        <dsp:cNvSpPr/>
      </dsp:nvSpPr>
      <dsp:spPr>
        <a:xfrm>
          <a:off x="0" y="5843"/>
          <a:ext cx="4683949" cy="13425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1. Hook – Start with an interesting fact or question</a:t>
          </a:r>
        </a:p>
      </dsp:txBody>
      <dsp:txXfrm>
        <a:off x="65539" y="71382"/>
        <a:ext cx="4552871" cy="1211496"/>
      </dsp:txXfrm>
    </dsp:sp>
    <dsp:sp modelId="{1F232A44-A5FB-40DE-A39C-BDF6B00F12C2}">
      <dsp:nvSpPr>
        <dsp:cNvPr id="0" name=""/>
        <dsp:cNvSpPr/>
      </dsp:nvSpPr>
      <dsp:spPr>
        <a:xfrm>
          <a:off x="0" y="1417538"/>
          <a:ext cx="4683949" cy="1342574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2. Background – Give brief context about the topic</a:t>
          </a:r>
        </a:p>
      </dsp:txBody>
      <dsp:txXfrm>
        <a:off x="65539" y="1483077"/>
        <a:ext cx="4552871" cy="1211496"/>
      </dsp:txXfrm>
    </dsp:sp>
    <dsp:sp modelId="{71F75FF8-3E2C-4543-A8F5-CFA79DEA9CF0}">
      <dsp:nvSpPr>
        <dsp:cNvPr id="0" name=""/>
        <dsp:cNvSpPr/>
      </dsp:nvSpPr>
      <dsp:spPr>
        <a:xfrm>
          <a:off x="0" y="3149804"/>
          <a:ext cx="4683949" cy="1342574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3. Thesis – State your main idea clearly</a:t>
          </a:r>
        </a:p>
      </dsp:txBody>
      <dsp:txXfrm>
        <a:off x="65539" y="3215343"/>
        <a:ext cx="4552871" cy="1211496"/>
      </dsp:txXfrm>
    </dsp:sp>
    <dsp:sp modelId="{1E878E8E-A932-4304-9102-8FBC4CDB2873}">
      <dsp:nvSpPr>
        <dsp:cNvPr id="0" name=""/>
        <dsp:cNvSpPr/>
      </dsp:nvSpPr>
      <dsp:spPr>
        <a:xfrm>
          <a:off x="0" y="4240928"/>
          <a:ext cx="4683949" cy="1342574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Example: 'In 2024, eSports had over 500 million viewers worldwide...'</a:t>
          </a:r>
        </a:p>
      </dsp:txBody>
      <dsp:txXfrm>
        <a:off x="65539" y="4306467"/>
        <a:ext cx="4552871" cy="12114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44226-FCDE-44DC-8534-B16645D856F5}">
      <dsp:nvSpPr>
        <dsp:cNvPr id="0" name=""/>
        <dsp:cNvSpPr/>
      </dsp:nvSpPr>
      <dsp:spPr>
        <a:xfrm rot="5400000">
          <a:off x="-179747" y="180063"/>
          <a:ext cx="1198317" cy="838822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Start</a:t>
          </a:r>
        </a:p>
      </dsp:txBody>
      <dsp:txXfrm rot="-5400000">
        <a:off x="1" y="419726"/>
        <a:ext cx="838822" cy="359495"/>
      </dsp:txXfrm>
    </dsp:sp>
    <dsp:sp modelId="{67237EDB-2EC9-47B9-8E2A-6DEA0180151D}">
      <dsp:nvSpPr>
        <dsp:cNvPr id="0" name=""/>
        <dsp:cNvSpPr/>
      </dsp:nvSpPr>
      <dsp:spPr>
        <a:xfrm rot="5400000">
          <a:off x="3973307" y="-3134170"/>
          <a:ext cx="778906" cy="70478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Start each paragraph with a topic sentence</a:t>
          </a:r>
        </a:p>
      </dsp:txBody>
      <dsp:txXfrm rot="-5400000">
        <a:off x="838822" y="38338"/>
        <a:ext cx="7009854" cy="702860"/>
      </dsp:txXfrm>
    </dsp:sp>
    <dsp:sp modelId="{318FFF20-A082-4D1F-8B8D-58713B50F3D9}">
      <dsp:nvSpPr>
        <dsp:cNvPr id="0" name=""/>
        <dsp:cNvSpPr/>
      </dsp:nvSpPr>
      <dsp:spPr>
        <a:xfrm rot="5400000">
          <a:off x="-179747" y="1230859"/>
          <a:ext cx="1198317" cy="838822"/>
        </a:xfrm>
        <a:prstGeom prst="chevron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Explain</a:t>
          </a:r>
        </a:p>
      </dsp:txBody>
      <dsp:txXfrm rot="-5400000">
        <a:off x="1" y="1470522"/>
        <a:ext cx="838822" cy="359495"/>
      </dsp:txXfrm>
    </dsp:sp>
    <dsp:sp modelId="{1B135569-1B27-4ADB-BDEB-8E41150DF2CE}">
      <dsp:nvSpPr>
        <dsp:cNvPr id="0" name=""/>
        <dsp:cNvSpPr/>
      </dsp:nvSpPr>
      <dsp:spPr>
        <a:xfrm rot="5400000">
          <a:off x="3973307" y="-2083373"/>
          <a:ext cx="778906" cy="70478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Explain your point in detail</a:t>
          </a:r>
        </a:p>
      </dsp:txBody>
      <dsp:txXfrm rot="-5400000">
        <a:off x="838822" y="1089135"/>
        <a:ext cx="7009854" cy="702860"/>
      </dsp:txXfrm>
    </dsp:sp>
    <dsp:sp modelId="{8E81C83D-40FB-45B4-AD5F-EAB36679995C}">
      <dsp:nvSpPr>
        <dsp:cNvPr id="0" name=""/>
        <dsp:cNvSpPr/>
      </dsp:nvSpPr>
      <dsp:spPr>
        <a:xfrm rot="5400000">
          <a:off x="-179747" y="2281656"/>
          <a:ext cx="1198317" cy="838822"/>
        </a:xfrm>
        <a:prstGeom prst="chevron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Add</a:t>
          </a:r>
        </a:p>
      </dsp:txBody>
      <dsp:txXfrm rot="-5400000">
        <a:off x="1" y="2521319"/>
        <a:ext cx="838822" cy="359495"/>
      </dsp:txXfrm>
    </dsp:sp>
    <dsp:sp modelId="{E1D48EBE-C7A1-468E-908C-68782ABC8AAA}">
      <dsp:nvSpPr>
        <dsp:cNvPr id="0" name=""/>
        <dsp:cNvSpPr/>
      </dsp:nvSpPr>
      <dsp:spPr>
        <a:xfrm rot="5400000">
          <a:off x="3973307" y="-1032577"/>
          <a:ext cx="778906" cy="70478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Add examples, data, or real cases from eSports</a:t>
          </a:r>
        </a:p>
      </dsp:txBody>
      <dsp:txXfrm rot="-5400000">
        <a:off x="838822" y="2139931"/>
        <a:ext cx="7009854" cy="702860"/>
      </dsp:txXfrm>
    </dsp:sp>
    <dsp:sp modelId="{1888D963-479E-47F3-8AD8-7C5A90FC7B82}">
      <dsp:nvSpPr>
        <dsp:cNvPr id="0" name=""/>
        <dsp:cNvSpPr/>
      </dsp:nvSpPr>
      <dsp:spPr>
        <a:xfrm rot="5400000">
          <a:off x="-179747" y="3332452"/>
          <a:ext cx="1198317" cy="838822"/>
        </a:xfrm>
        <a:prstGeom prst="chevron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Link</a:t>
          </a:r>
        </a:p>
      </dsp:txBody>
      <dsp:txXfrm rot="-5400000">
        <a:off x="1" y="3572115"/>
        <a:ext cx="838822" cy="359495"/>
      </dsp:txXfrm>
    </dsp:sp>
    <dsp:sp modelId="{280798DB-8D60-4A79-9051-82540B78979F}">
      <dsp:nvSpPr>
        <dsp:cNvPr id="0" name=""/>
        <dsp:cNvSpPr/>
      </dsp:nvSpPr>
      <dsp:spPr>
        <a:xfrm rot="5400000">
          <a:off x="3973307" y="18219"/>
          <a:ext cx="778906" cy="70478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Link ideas to the next paragraph</a:t>
          </a:r>
        </a:p>
      </dsp:txBody>
      <dsp:txXfrm rot="-5400000">
        <a:off x="838822" y="3190728"/>
        <a:ext cx="7009854" cy="7028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B0B403-BCA7-4041-9C6D-82EA87CF8F66}">
      <dsp:nvSpPr>
        <dsp:cNvPr id="0" name=""/>
        <dsp:cNvSpPr/>
      </dsp:nvSpPr>
      <dsp:spPr>
        <a:xfrm>
          <a:off x="0" y="81411"/>
          <a:ext cx="7886700" cy="9931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Restate your main idea in different words</a:t>
          </a:r>
        </a:p>
      </dsp:txBody>
      <dsp:txXfrm>
        <a:off x="48481" y="129892"/>
        <a:ext cx="7789738" cy="896166"/>
      </dsp:txXfrm>
    </dsp:sp>
    <dsp:sp modelId="{7CDCE405-2984-46DA-814A-52476E667FDC}">
      <dsp:nvSpPr>
        <dsp:cNvPr id="0" name=""/>
        <dsp:cNvSpPr/>
      </dsp:nvSpPr>
      <dsp:spPr>
        <a:xfrm>
          <a:off x="0" y="1146540"/>
          <a:ext cx="7886700" cy="993128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Summarize the key points from the body</a:t>
          </a:r>
        </a:p>
      </dsp:txBody>
      <dsp:txXfrm>
        <a:off x="48481" y="1195021"/>
        <a:ext cx="7789738" cy="896166"/>
      </dsp:txXfrm>
    </dsp:sp>
    <dsp:sp modelId="{DF4501BA-BBF8-457B-9BB1-F3BD02ED9AD4}">
      <dsp:nvSpPr>
        <dsp:cNvPr id="0" name=""/>
        <dsp:cNvSpPr/>
      </dsp:nvSpPr>
      <dsp:spPr>
        <a:xfrm>
          <a:off x="0" y="2211669"/>
          <a:ext cx="7886700" cy="993128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End with a final thought or call to action</a:t>
          </a:r>
        </a:p>
      </dsp:txBody>
      <dsp:txXfrm>
        <a:off x="48481" y="2260150"/>
        <a:ext cx="7789738" cy="896166"/>
      </dsp:txXfrm>
    </dsp:sp>
    <dsp:sp modelId="{4E04A4AA-EB4D-4D00-8EBF-500A677F5BE4}">
      <dsp:nvSpPr>
        <dsp:cNvPr id="0" name=""/>
        <dsp:cNvSpPr/>
      </dsp:nvSpPr>
      <dsp:spPr>
        <a:xfrm>
          <a:off x="0" y="3276797"/>
          <a:ext cx="7886700" cy="993128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Example: 'Future eSports managers must master planning and marketing skills...'</a:t>
          </a:r>
        </a:p>
      </dsp:txBody>
      <dsp:txXfrm>
        <a:off x="48481" y="3325278"/>
        <a:ext cx="7789738" cy="89616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0A56DB-C537-4655-B0E6-79867944D9E2}">
      <dsp:nvSpPr>
        <dsp:cNvPr id="0" name=""/>
        <dsp:cNvSpPr/>
      </dsp:nvSpPr>
      <dsp:spPr>
        <a:xfrm>
          <a:off x="1577340" y="2007"/>
          <a:ext cx="6309360" cy="104002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419" tIns="264167" rIns="122419" bIns="26416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Use clear and simple language</a:t>
          </a:r>
        </a:p>
      </dsp:txBody>
      <dsp:txXfrm>
        <a:off x="1577340" y="2007"/>
        <a:ext cx="6309360" cy="1040029"/>
      </dsp:txXfrm>
    </dsp:sp>
    <dsp:sp modelId="{8FFB75C1-E8BF-4A9C-A7C0-D9F1604256A1}">
      <dsp:nvSpPr>
        <dsp:cNvPr id="0" name=""/>
        <dsp:cNvSpPr/>
      </dsp:nvSpPr>
      <dsp:spPr>
        <a:xfrm>
          <a:off x="0" y="2007"/>
          <a:ext cx="1577340" cy="10400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68" tIns="102732" rIns="83468" bIns="102732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Use</a:t>
          </a:r>
        </a:p>
      </dsp:txBody>
      <dsp:txXfrm>
        <a:off x="0" y="2007"/>
        <a:ext cx="1577340" cy="1040029"/>
      </dsp:txXfrm>
    </dsp:sp>
    <dsp:sp modelId="{7E1FDB8C-E7E6-4040-838C-FD896A63DC39}">
      <dsp:nvSpPr>
        <dsp:cNvPr id="0" name=""/>
        <dsp:cNvSpPr/>
      </dsp:nvSpPr>
      <dsp:spPr>
        <a:xfrm>
          <a:off x="1577340" y="1104438"/>
          <a:ext cx="6309360" cy="1040029"/>
        </a:xfrm>
        <a:prstGeom prst="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419" tIns="264167" rIns="122419" bIns="26416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Avoid long and complicated sentences</a:t>
          </a:r>
        </a:p>
      </dsp:txBody>
      <dsp:txXfrm>
        <a:off x="1577340" y="1104438"/>
        <a:ext cx="6309360" cy="1040029"/>
      </dsp:txXfrm>
    </dsp:sp>
    <dsp:sp modelId="{C18314B2-7665-4C07-AE30-FC2B139A8F80}">
      <dsp:nvSpPr>
        <dsp:cNvPr id="0" name=""/>
        <dsp:cNvSpPr/>
      </dsp:nvSpPr>
      <dsp:spPr>
        <a:xfrm>
          <a:off x="0" y="1104438"/>
          <a:ext cx="1577340" cy="10400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68" tIns="102732" rIns="83468" bIns="102732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Avoid</a:t>
          </a:r>
        </a:p>
      </dsp:txBody>
      <dsp:txXfrm>
        <a:off x="0" y="1104438"/>
        <a:ext cx="1577340" cy="1040029"/>
      </dsp:txXfrm>
    </dsp:sp>
    <dsp:sp modelId="{41751556-6CC7-4A8C-92F6-F23C0275AB37}">
      <dsp:nvSpPr>
        <dsp:cNvPr id="0" name=""/>
        <dsp:cNvSpPr/>
      </dsp:nvSpPr>
      <dsp:spPr>
        <a:xfrm>
          <a:off x="1577340" y="2206869"/>
          <a:ext cx="6309360" cy="1040029"/>
        </a:xfrm>
        <a:prstGeom prst="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419" tIns="264167" rIns="122419" bIns="26416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Check grammar and spelling before submitting</a:t>
          </a:r>
        </a:p>
      </dsp:txBody>
      <dsp:txXfrm>
        <a:off x="1577340" y="2206869"/>
        <a:ext cx="6309360" cy="1040029"/>
      </dsp:txXfrm>
    </dsp:sp>
    <dsp:sp modelId="{81B8CA1F-9F61-4943-BC2C-91F6F3C8E44F}">
      <dsp:nvSpPr>
        <dsp:cNvPr id="0" name=""/>
        <dsp:cNvSpPr/>
      </dsp:nvSpPr>
      <dsp:spPr>
        <a:xfrm>
          <a:off x="0" y="2206869"/>
          <a:ext cx="1577340" cy="10400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68" tIns="102732" rIns="83468" bIns="102732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Check</a:t>
          </a:r>
        </a:p>
      </dsp:txBody>
      <dsp:txXfrm>
        <a:off x="0" y="2206869"/>
        <a:ext cx="1577340" cy="1040029"/>
      </dsp:txXfrm>
    </dsp:sp>
    <dsp:sp modelId="{39412D46-1C97-41CC-B331-F9EE749B5756}">
      <dsp:nvSpPr>
        <dsp:cNvPr id="0" name=""/>
        <dsp:cNvSpPr/>
      </dsp:nvSpPr>
      <dsp:spPr>
        <a:xfrm>
          <a:off x="1577340" y="3309300"/>
          <a:ext cx="6309360" cy="1040029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419" tIns="264167" rIns="122419" bIns="26416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Adapt tone for audience: formal for sponsors, casual for fans</a:t>
          </a:r>
        </a:p>
      </dsp:txBody>
      <dsp:txXfrm>
        <a:off x="1577340" y="3309300"/>
        <a:ext cx="6309360" cy="1040029"/>
      </dsp:txXfrm>
    </dsp:sp>
    <dsp:sp modelId="{D6C2EFAF-32F1-4594-A776-03427AACFB13}">
      <dsp:nvSpPr>
        <dsp:cNvPr id="0" name=""/>
        <dsp:cNvSpPr/>
      </dsp:nvSpPr>
      <dsp:spPr>
        <a:xfrm>
          <a:off x="0" y="3309300"/>
          <a:ext cx="1577340" cy="10400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68" tIns="102732" rIns="83468" bIns="102732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Adapt</a:t>
          </a:r>
        </a:p>
      </dsp:txBody>
      <dsp:txXfrm>
        <a:off x="0" y="3309300"/>
        <a:ext cx="1577340" cy="104002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0FD196-C456-4F5C-8FE4-72CE57A5C1CD}">
      <dsp:nvSpPr>
        <dsp:cNvPr id="0" name=""/>
        <dsp:cNvSpPr/>
      </dsp:nvSpPr>
      <dsp:spPr>
        <a:xfrm>
          <a:off x="1577340" y="2007"/>
          <a:ext cx="6309360" cy="104002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419" tIns="264167" rIns="122419" bIns="26416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Write an essay: 'How to Organize a Successful eSports Tournament'</a:t>
          </a:r>
        </a:p>
      </dsp:txBody>
      <dsp:txXfrm>
        <a:off x="1577340" y="2007"/>
        <a:ext cx="6309360" cy="1040029"/>
      </dsp:txXfrm>
    </dsp:sp>
    <dsp:sp modelId="{3A0479C7-F45D-4928-BC12-EF18C58A6772}">
      <dsp:nvSpPr>
        <dsp:cNvPr id="0" name=""/>
        <dsp:cNvSpPr/>
      </dsp:nvSpPr>
      <dsp:spPr>
        <a:xfrm>
          <a:off x="0" y="2007"/>
          <a:ext cx="1577340" cy="10400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68" tIns="102732" rIns="83468" bIns="10273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Write</a:t>
          </a:r>
        </a:p>
      </dsp:txBody>
      <dsp:txXfrm>
        <a:off x="0" y="2007"/>
        <a:ext cx="1577340" cy="1040029"/>
      </dsp:txXfrm>
    </dsp:sp>
    <dsp:sp modelId="{5E92A775-20B1-478A-840D-15046D4C75E0}">
      <dsp:nvSpPr>
        <dsp:cNvPr id="0" name=""/>
        <dsp:cNvSpPr/>
      </dsp:nvSpPr>
      <dsp:spPr>
        <a:xfrm>
          <a:off x="1577340" y="1104438"/>
          <a:ext cx="6309360" cy="1040029"/>
        </a:xfrm>
        <a:prstGeom prst="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419" tIns="264167" rIns="122419" bIns="26416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Include: Introduction, 3 Body Paragraphs, Conclusion</a:t>
          </a:r>
        </a:p>
      </dsp:txBody>
      <dsp:txXfrm>
        <a:off x="1577340" y="1104438"/>
        <a:ext cx="6309360" cy="1040029"/>
      </dsp:txXfrm>
    </dsp:sp>
    <dsp:sp modelId="{3E971A4F-0B8E-49E5-AE7F-65BB41C21E61}">
      <dsp:nvSpPr>
        <dsp:cNvPr id="0" name=""/>
        <dsp:cNvSpPr/>
      </dsp:nvSpPr>
      <dsp:spPr>
        <a:xfrm>
          <a:off x="0" y="1104438"/>
          <a:ext cx="1577340" cy="10400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68" tIns="102732" rIns="83468" bIns="10273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Include</a:t>
          </a:r>
        </a:p>
      </dsp:txBody>
      <dsp:txXfrm>
        <a:off x="0" y="1104438"/>
        <a:ext cx="1577340" cy="1040029"/>
      </dsp:txXfrm>
    </dsp:sp>
    <dsp:sp modelId="{021105CC-929F-4EEC-94B3-A8A0A56FD2D9}">
      <dsp:nvSpPr>
        <dsp:cNvPr id="0" name=""/>
        <dsp:cNvSpPr/>
      </dsp:nvSpPr>
      <dsp:spPr>
        <a:xfrm>
          <a:off x="1577340" y="2206869"/>
          <a:ext cx="6309360" cy="1040029"/>
        </a:xfrm>
        <a:prstGeom prst="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419" tIns="264167" rIns="122419" bIns="26416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Focus on planning, marketing, and problem-solving</a:t>
          </a:r>
        </a:p>
      </dsp:txBody>
      <dsp:txXfrm>
        <a:off x="1577340" y="2206869"/>
        <a:ext cx="6309360" cy="1040029"/>
      </dsp:txXfrm>
    </dsp:sp>
    <dsp:sp modelId="{C032B970-C0DE-4B80-BA7B-4B792D829052}">
      <dsp:nvSpPr>
        <dsp:cNvPr id="0" name=""/>
        <dsp:cNvSpPr/>
      </dsp:nvSpPr>
      <dsp:spPr>
        <a:xfrm>
          <a:off x="0" y="2206869"/>
          <a:ext cx="1577340" cy="10400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68" tIns="102732" rIns="83468" bIns="10273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Focus on</a:t>
          </a:r>
        </a:p>
      </dsp:txBody>
      <dsp:txXfrm>
        <a:off x="0" y="2206869"/>
        <a:ext cx="1577340" cy="1040029"/>
      </dsp:txXfrm>
    </dsp:sp>
    <dsp:sp modelId="{2A5444D5-EB2E-4431-913E-733A540F95EF}">
      <dsp:nvSpPr>
        <dsp:cNvPr id="0" name=""/>
        <dsp:cNvSpPr/>
      </dsp:nvSpPr>
      <dsp:spPr>
        <a:xfrm>
          <a:off x="1577340" y="3309300"/>
          <a:ext cx="6309360" cy="1040029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419" tIns="264167" rIns="122419" bIns="26416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Share your draft with a partner for feedback</a:t>
          </a:r>
        </a:p>
      </dsp:txBody>
      <dsp:txXfrm>
        <a:off x="1577340" y="3309300"/>
        <a:ext cx="6309360" cy="1040029"/>
      </dsp:txXfrm>
    </dsp:sp>
    <dsp:sp modelId="{D6B79876-E223-472B-8D25-AB95D0BA043B}">
      <dsp:nvSpPr>
        <dsp:cNvPr id="0" name=""/>
        <dsp:cNvSpPr/>
      </dsp:nvSpPr>
      <dsp:spPr>
        <a:xfrm>
          <a:off x="0" y="3309300"/>
          <a:ext cx="1577340" cy="10400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68" tIns="102732" rIns="83468" bIns="10273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Share</a:t>
          </a:r>
        </a:p>
      </dsp:txBody>
      <dsp:txXfrm>
        <a:off x="0" y="3309300"/>
        <a:ext cx="1577340" cy="10400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45" y="1070800"/>
            <a:ext cx="2954766" cy="5583126"/>
          </a:xfrm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3900" dirty="0"/>
              <a:t>Writing Effectively for eSports Management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46039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ED015A6-9F91-EAA6-6CB8-B452196457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317228"/>
              </p:ext>
            </p:extLst>
          </p:nvPr>
        </p:nvGraphicFramePr>
        <p:xfrm>
          <a:off x="3831401" y="1070800"/>
          <a:ext cx="4683949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45" y="1070800"/>
            <a:ext cx="2954766" cy="5583126"/>
          </a:xfrm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3900"/>
              <a:t>Why Writing Matters in eSports Management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46039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9F05EA57-906A-E85C-8774-ACA414EED0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1099548"/>
              </p:ext>
            </p:extLst>
          </p:nvPr>
        </p:nvGraphicFramePr>
        <p:xfrm>
          <a:off x="3831401" y="1070800"/>
          <a:ext cx="4683949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45" y="1070800"/>
            <a:ext cx="2954766" cy="5583126"/>
          </a:xfrm>
        </p:spPr>
        <p:txBody>
          <a:bodyPr>
            <a:normAutofit/>
          </a:bodyPr>
          <a:lstStyle/>
          <a:p>
            <a:pPr algn="r"/>
            <a:r>
              <a:rPr lang="en-US" sz="5400"/>
              <a:t>Basic Essay Structure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46039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FE78C1E-0B80-26C0-2649-6F235E15BC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7679012"/>
              </p:ext>
            </p:extLst>
          </p:nvPr>
        </p:nvGraphicFramePr>
        <p:xfrm>
          <a:off x="3831401" y="1070800"/>
          <a:ext cx="4683949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45" y="1070800"/>
            <a:ext cx="2954766" cy="5583126"/>
          </a:xfrm>
        </p:spPr>
        <p:txBody>
          <a:bodyPr>
            <a:normAutofit/>
          </a:bodyPr>
          <a:lstStyle/>
          <a:p>
            <a:pPr algn="r"/>
            <a:r>
              <a:rPr lang="en-US" sz="3900"/>
              <a:t>How to Write an Introduction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46039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5B6B710-A956-96FD-CEA6-EEAB8E0DAB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9179347"/>
              </p:ext>
            </p:extLst>
          </p:nvPr>
        </p:nvGraphicFramePr>
        <p:xfrm>
          <a:off x="3831401" y="1070800"/>
          <a:ext cx="4683949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EB4A0C9-8F06-463B-5F4F-148742198DE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5009" r="14082" b="9091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t>How to Write the Body Paragraphs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F4DDF93-F98F-0150-FCE3-587BD3DAE2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2945053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4275329-A80A-F1CC-43E4-039A547E4EC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6054" r="18947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t>How to Write a Conclusion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FCE9C69-4026-C3DC-6299-2D8FB493B9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533363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E63E24-4595-D83A-5BC0-DA3416ED7B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0999" b="-1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7601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t>Writing Tips for eSports Students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6998A71-0800-EBA4-536C-3619B2320F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1755655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910963-9BFD-0A6F-F132-5174CAFE1A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333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7601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t>Classroom Practice Activity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18B9A36-0491-50DB-B0F4-D725AD6FDA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4902598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289</Words>
  <Application>Microsoft Office PowerPoint</Application>
  <PresentationFormat>On-screen Show (4:3)</PresentationFormat>
  <Paragraphs>48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Writing Effectively for eSports Management</vt:lpstr>
      <vt:lpstr>Why Writing Matters in eSports Management</vt:lpstr>
      <vt:lpstr>Basic Essay Structure</vt:lpstr>
      <vt:lpstr>How to Write an Introduction</vt:lpstr>
      <vt:lpstr>How to Write the Body Paragraphs</vt:lpstr>
      <vt:lpstr>How to Write a Conclusion</vt:lpstr>
      <vt:lpstr>Writing Tips for eSports Students</vt:lpstr>
      <vt:lpstr>Classroom Practice Activity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Muhammad</dc:creator>
  <cp:keywords/>
  <dc:description>generated using python-pptx</dc:description>
  <cp:lastModifiedBy>shahid.kh</cp:lastModifiedBy>
  <cp:revision>3</cp:revision>
  <dcterms:created xsi:type="dcterms:W3CDTF">2013-01-27T09:14:16Z</dcterms:created>
  <dcterms:modified xsi:type="dcterms:W3CDTF">2025-09-22T07:15:53Z</dcterms:modified>
  <cp:category/>
</cp:coreProperties>
</file>