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71" r:id="rId6"/>
    <p:sldId id="289" r:id="rId7"/>
    <p:sldId id="272" r:id="rId8"/>
    <p:sldId id="264" r:id="rId9"/>
    <p:sldId id="273" r:id="rId10"/>
    <p:sldId id="277" r:id="rId11"/>
    <p:sldId id="265" r:id="rId12"/>
    <p:sldId id="278" r:id="rId13"/>
    <p:sldId id="274" r:id="rId14"/>
    <p:sldId id="282" r:id="rId15"/>
    <p:sldId id="288" r:id="rId16"/>
    <p:sldId id="275" r:id="rId17"/>
    <p:sldId id="276" r:id="rId18"/>
    <p:sldId id="27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67463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1670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erawit timprapa" userId="acc239ae2da05768" providerId="LiveId" clId="{F5F62792-EC88-4300-8BBA-955C9A9A9925}"/>
    <pc:docChg chg="delSld modSld sldOrd">
      <pc:chgData name="teerawit timprapa" userId="acc239ae2da05768" providerId="LiveId" clId="{F5F62792-EC88-4300-8BBA-955C9A9A9925}" dt="2020-07-29T05:57:05.632" v="16" actId="20577"/>
      <pc:docMkLst>
        <pc:docMk/>
      </pc:docMkLst>
      <pc:sldChg chg="modSp mod">
        <pc:chgData name="teerawit timprapa" userId="acc239ae2da05768" providerId="LiveId" clId="{F5F62792-EC88-4300-8BBA-955C9A9A9925}" dt="2020-07-29T05:57:05.632" v="16" actId="20577"/>
        <pc:sldMkLst>
          <pc:docMk/>
          <pc:sldMk cId="322398974" sldId="256"/>
        </pc:sldMkLst>
      </pc:sldChg>
      <pc:sldChg chg="del">
        <pc:chgData name="teerawit timprapa" userId="acc239ae2da05768" providerId="LiveId" clId="{F5F62792-EC88-4300-8BBA-955C9A9A9925}" dt="2020-07-29T01:00:03.187" v="11" actId="47"/>
        <pc:sldMkLst>
          <pc:docMk/>
          <pc:sldMk cId="2880909745" sldId="262"/>
        </pc:sldMkLst>
      </pc:sldChg>
      <pc:sldChg chg="del">
        <pc:chgData name="teerawit timprapa" userId="acc239ae2da05768" providerId="LiveId" clId="{F5F62792-EC88-4300-8BBA-955C9A9A9925}" dt="2020-07-29T01:00:02.997" v="10" actId="47"/>
        <pc:sldMkLst>
          <pc:docMk/>
          <pc:sldMk cId="3514892887" sldId="263"/>
        </pc:sldMkLst>
      </pc:sldChg>
      <pc:sldChg chg="del">
        <pc:chgData name="teerawit timprapa" userId="acc239ae2da05768" providerId="LiveId" clId="{F5F62792-EC88-4300-8BBA-955C9A9A9925}" dt="2020-07-29T01:00:03.794" v="12" actId="47"/>
        <pc:sldMkLst>
          <pc:docMk/>
          <pc:sldMk cId="2372968877" sldId="264"/>
        </pc:sldMkLst>
      </pc:sldChg>
      <pc:sldChg chg="del">
        <pc:chgData name="teerawit timprapa" userId="acc239ae2da05768" providerId="LiveId" clId="{F5F62792-EC88-4300-8BBA-955C9A9A9925}" dt="2020-07-29T01:00:02.239" v="7" actId="47"/>
        <pc:sldMkLst>
          <pc:docMk/>
          <pc:sldMk cId="381659708" sldId="266"/>
        </pc:sldMkLst>
      </pc:sldChg>
      <pc:sldChg chg="del">
        <pc:chgData name="teerawit timprapa" userId="acc239ae2da05768" providerId="LiveId" clId="{F5F62792-EC88-4300-8BBA-955C9A9A9925}" dt="2020-07-29T01:00:02.766" v="9" actId="47"/>
        <pc:sldMkLst>
          <pc:docMk/>
          <pc:sldMk cId="397072516" sldId="267"/>
        </pc:sldMkLst>
      </pc:sldChg>
      <pc:sldChg chg="del">
        <pc:chgData name="teerawit timprapa" userId="acc239ae2da05768" providerId="LiveId" clId="{F5F62792-EC88-4300-8BBA-955C9A9A9925}" dt="2020-07-29T01:00:01.849" v="5" actId="47"/>
        <pc:sldMkLst>
          <pc:docMk/>
          <pc:sldMk cId="153491007" sldId="268"/>
        </pc:sldMkLst>
      </pc:sldChg>
      <pc:sldChg chg="del">
        <pc:chgData name="teerawit timprapa" userId="acc239ae2da05768" providerId="LiveId" clId="{F5F62792-EC88-4300-8BBA-955C9A9A9925}" dt="2020-07-29T01:00:02.010" v="6" actId="47"/>
        <pc:sldMkLst>
          <pc:docMk/>
          <pc:sldMk cId="2127580902" sldId="269"/>
        </pc:sldMkLst>
      </pc:sldChg>
      <pc:sldChg chg="del">
        <pc:chgData name="teerawit timprapa" userId="acc239ae2da05768" providerId="LiveId" clId="{F5F62792-EC88-4300-8BBA-955C9A9A9925}" dt="2020-07-29T01:00:02.557" v="8" actId="47"/>
        <pc:sldMkLst>
          <pc:docMk/>
          <pc:sldMk cId="882630486" sldId="270"/>
        </pc:sldMkLst>
      </pc:sldChg>
      <pc:sldChg chg="del ord">
        <pc:chgData name="teerawit timprapa" userId="acc239ae2da05768" providerId="LiveId" clId="{F5F62792-EC88-4300-8BBA-955C9A9A9925}" dt="2020-07-29T00:59:59.924" v="2" actId="47"/>
        <pc:sldMkLst>
          <pc:docMk/>
          <pc:sldMk cId="2073432806" sldId="283"/>
        </pc:sldMkLst>
      </pc:sldChg>
      <pc:sldChg chg="del">
        <pc:chgData name="teerawit timprapa" userId="acc239ae2da05768" providerId="LiveId" clId="{F5F62792-EC88-4300-8BBA-955C9A9A9925}" dt="2020-07-29T01:00:00.977" v="3" actId="47"/>
        <pc:sldMkLst>
          <pc:docMk/>
          <pc:sldMk cId="659337113" sldId="284"/>
        </pc:sldMkLst>
      </pc:sldChg>
      <pc:sldChg chg="del">
        <pc:chgData name="teerawit timprapa" userId="acc239ae2da05768" providerId="LiveId" clId="{F5F62792-EC88-4300-8BBA-955C9A9A9925}" dt="2020-07-29T01:00:01.624" v="4" actId="47"/>
        <pc:sldMkLst>
          <pc:docMk/>
          <pc:sldMk cId="3169350253" sldId="285"/>
        </pc:sldMkLst>
      </pc:sldChg>
    </pc:docChg>
  </pc:docChgLst>
  <pc:docChgLst>
    <pc:chgData name="Teerawit  Tinprapa" userId="816b75de-fdcf-492f-83d4-7bf23dab54d2" providerId="ADAL" clId="{B329270E-DC4D-8641-B5AB-A85B7000A8BA}"/>
    <pc:docChg chg="undo custSel addSld delSld modSld">
      <pc:chgData name="Teerawit  Tinprapa" userId="816b75de-fdcf-492f-83d4-7bf23dab54d2" providerId="ADAL" clId="{B329270E-DC4D-8641-B5AB-A85B7000A8BA}" dt="2021-08-04T00:58:06.598" v="136" actId="2696"/>
      <pc:docMkLst>
        <pc:docMk/>
      </pc:docMkLst>
      <pc:sldChg chg="add">
        <pc:chgData name="Teerawit  Tinprapa" userId="816b75de-fdcf-492f-83d4-7bf23dab54d2" providerId="ADAL" clId="{B329270E-DC4D-8641-B5AB-A85B7000A8BA}" dt="2021-08-03T15:07:10.968" v="95"/>
        <pc:sldMkLst>
          <pc:docMk/>
          <pc:sldMk cId="2302328025" sldId="264"/>
        </pc:sldMkLst>
      </pc:sldChg>
      <pc:sldChg chg="add">
        <pc:chgData name="Teerawit  Tinprapa" userId="816b75de-fdcf-492f-83d4-7bf23dab54d2" providerId="ADAL" clId="{B329270E-DC4D-8641-B5AB-A85B7000A8BA}" dt="2021-08-03T15:07:33.871" v="96"/>
        <pc:sldMkLst>
          <pc:docMk/>
          <pc:sldMk cId="2821917297" sldId="265"/>
        </pc:sldMkLst>
      </pc:sldChg>
      <pc:sldChg chg="del">
        <pc:chgData name="Teerawit  Tinprapa" userId="816b75de-fdcf-492f-83d4-7bf23dab54d2" providerId="ADAL" clId="{B329270E-DC4D-8641-B5AB-A85B7000A8BA}" dt="2021-08-03T15:05:42.676" v="93" actId="2696"/>
        <pc:sldMkLst>
          <pc:docMk/>
          <pc:sldMk cId="1026872336" sldId="280"/>
        </pc:sldMkLst>
      </pc:sldChg>
      <pc:sldChg chg="del">
        <pc:chgData name="Teerawit  Tinprapa" userId="816b75de-fdcf-492f-83d4-7bf23dab54d2" providerId="ADAL" clId="{B329270E-DC4D-8641-B5AB-A85B7000A8BA}" dt="2021-08-03T15:05:43.786" v="94" actId="2696"/>
        <pc:sldMkLst>
          <pc:docMk/>
          <pc:sldMk cId="1755560500" sldId="281"/>
        </pc:sldMkLst>
      </pc:sldChg>
      <pc:sldChg chg="addSp delSp modSp new del mod setBg modAnim setClrOvrMap">
        <pc:chgData name="Teerawit  Tinprapa" userId="816b75de-fdcf-492f-83d4-7bf23dab54d2" providerId="ADAL" clId="{B329270E-DC4D-8641-B5AB-A85B7000A8BA}" dt="2021-08-04T00:58:04.560" v="135" actId="2696"/>
        <pc:sldMkLst>
          <pc:docMk/>
          <pc:sldMk cId="3446757295" sldId="283"/>
        </pc:sldMkLst>
      </pc:sldChg>
      <pc:sldChg chg="addSp delSp modSp new mod setBg modAnim">
        <pc:chgData name="Teerawit  Tinprapa" userId="816b75de-fdcf-492f-83d4-7bf23dab54d2" providerId="ADAL" clId="{B329270E-DC4D-8641-B5AB-A85B7000A8BA}" dt="2021-08-03T15:05:36.183" v="92"/>
        <pc:sldMkLst>
          <pc:docMk/>
          <pc:sldMk cId="1257696099" sldId="284"/>
        </pc:sldMkLst>
      </pc:sldChg>
      <pc:sldChg chg="delSp new del mod">
        <pc:chgData name="Teerawit  Tinprapa" userId="816b75de-fdcf-492f-83d4-7bf23dab54d2" providerId="ADAL" clId="{B329270E-DC4D-8641-B5AB-A85B7000A8BA}" dt="2021-08-03T14:54:48.278" v="30" actId="2696"/>
        <pc:sldMkLst>
          <pc:docMk/>
          <pc:sldMk cId="2135659427" sldId="284"/>
        </pc:sldMkLst>
      </pc:sldChg>
      <pc:sldChg chg="addSp delSp modSp new mod setBg modAnim">
        <pc:chgData name="Teerawit  Tinprapa" userId="816b75de-fdcf-492f-83d4-7bf23dab54d2" providerId="ADAL" clId="{B329270E-DC4D-8641-B5AB-A85B7000A8BA}" dt="2021-08-04T00:56:33.487" v="107"/>
        <pc:sldMkLst>
          <pc:docMk/>
          <pc:sldMk cId="799364291" sldId="285"/>
        </pc:sldMkLst>
      </pc:sldChg>
      <pc:sldChg chg="delSp new del mod">
        <pc:chgData name="Teerawit  Tinprapa" userId="816b75de-fdcf-492f-83d4-7bf23dab54d2" providerId="ADAL" clId="{B329270E-DC4D-8641-B5AB-A85B7000A8BA}" dt="2021-08-04T00:58:06.598" v="136" actId="2696"/>
        <pc:sldMkLst>
          <pc:docMk/>
          <pc:sldMk cId="1742818570" sldId="286"/>
        </pc:sldMkLst>
      </pc:sldChg>
      <pc:sldChg chg="delSp modSp add mod setBg delDesignElem">
        <pc:chgData name="Teerawit  Tinprapa" userId="816b75de-fdcf-492f-83d4-7bf23dab54d2" providerId="ADAL" clId="{B329270E-DC4D-8641-B5AB-A85B7000A8BA}" dt="2021-08-04T00:57:53.825" v="134" actId="14100"/>
        <pc:sldMkLst>
          <pc:docMk/>
          <pc:sldMk cId="13859033" sldId="287"/>
        </pc:sldMkLst>
      </pc:sldChg>
    </pc:docChg>
  </pc:docChgLst>
  <pc:docChgLst>
    <pc:chgData name="Teerawit  Tinprapa" userId="816b75de-fdcf-492f-83d4-7bf23dab54d2" providerId="ADAL" clId="{73A43055-6F0F-41C7-8DA4-D29C95AD8788}"/>
    <pc:docChg chg="delSld">
      <pc:chgData name="Teerawit  Tinprapa" userId="816b75de-fdcf-492f-83d4-7bf23dab54d2" providerId="ADAL" clId="{73A43055-6F0F-41C7-8DA4-D29C95AD8788}" dt="2025-08-18T05:28:36.310" v="0" actId="47"/>
      <pc:docMkLst>
        <pc:docMk/>
      </pc:docMkLst>
      <pc:sldChg chg="del">
        <pc:chgData name="Teerawit  Tinprapa" userId="816b75de-fdcf-492f-83d4-7bf23dab54d2" providerId="ADAL" clId="{73A43055-6F0F-41C7-8DA4-D29C95AD8788}" dt="2025-08-18T05:28:36.310" v="0" actId="47"/>
        <pc:sldMkLst>
          <pc:docMk/>
          <pc:sldMk cId="1039288408" sldId="290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7F74EB-4BCD-4AB6-8FE4-0C1BCB84A1FC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3D57DAF7-B36B-43DD-B8DC-D19C87FB682E}">
      <dgm:prSet phldrT="[Text]"/>
      <dgm:spPr/>
      <dgm:t>
        <a:bodyPr/>
        <a:lstStyle/>
        <a:p>
          <a:r>
            <a:rPr lang="th-TH" dirty="0"/>
            <a:t>จุดมุ่งหมายการศึกษา</a:t>
          </a:r>
        </a:p>
      </dgm:t>
    </dgm:pt>
    <dgm:pt modelId="{2A55FA88-68C8-4F07-8B42-9718646A887A}" type="parTrans" cxnId="{F3EA73E7-7F1D-4537-A881-154413C9CBD3}">
      <dgm:prSet/>
      <dgm:spPr/>
      <dgm:t>
        <a:bodyPr/>
        <a:lstStyle/>
        <a:p>
          <a:endParaRPr lang="th-TH"/>
        </a:p>
      </dgm:t>
    </dgm:pt>
    <dgm:pt modelId="{5656ACE5-345D-4D5C-B28B-57AEE599997E}" type="sibTrans" cxnId="{F3EA73E7-7F1D-4537-A881-154413C9CBD3}">
      <dgm:prSet/>
      <dgm:spPr/>
      <dgm:t>
        <a:bodyPr/>
        <a:lstStyle/>
        <a:p>
          <a:endParaRPr lang="th-TH"/>
        </a:p>
      </dgm:t>
    </dgm:pt>
    <dgm:pt modelId="{B30ED3E1-AEE8-46AE-8CB3-E5686401A700}">
      <dgm:prSet phldrT="[Text]"/>
      <dgm:spPr/>
      <dgm:t>
        <a:bodyPr/>
        <a:lstStyle/>
        <a:p>
          <a:r>
            <a:rPr lang="th-TH" dirty="0"/>
            <a:t>เครื่องมือหรือเทคนิคในการวัดผลการศึกษา</a:t>
          </a:r>
        </a:p>
      </dgm:t>
    </dgm:pt>
    <dgm:pt modelId="{1B49EEFF-4B2F-4CAB-9031-3A24EE664EF6}" type="parTrans" cxnId="{DC970E25-EABF-4FDF-AF9F-854E652592D3}">
      <dgm:prSet/>
      <dgm:spPr/>
      <dgm:t>
        <a:bodyPr/>
        <a:lstStyle/>
        <a:p>
          <a:endParaRPr lang="th-TH"/>
        </a:p>
      </dgm:t>
    </dgm:pt>
    <dgm:pt modelId="{B3CD7FDA-A65E-4BA2-AFD6-2A6D4AF0CD01}" type="sibTrans" cxnId="{DC970E25-EABF-4FDF-AF9F-854E652592D3}">
      <dgm:prSet/>
      <dgm:spPr/>
      <dgm:t>
        <a:bodyPr/>
        <a:lstStyle/>
        <a:p>
          <a:endParaRPr lang="th-TH"/>
        </a:p>
      </dgm:t>
    </dgm:pt>
    <dgm:pt modelId="{A5D8EF2F-6BD4-4BB1-9DCF-86BF3A4BD1C0}" type="pres">
      <dgm:prSet presAssocID="{AF7F74EB-4BCD-4AB6-8FE4-0C1BCB84A1FC}" presName="diagram" presStyleCnt="0">
        <dgm:presLayoutVars>
          <dgm:dir/>
          <dgm:resizeHandles val="exact"/>
        </dgm:presLayoutVars>
      </dgm:prSet>
      <dgm:spPr/>
    </dgm:pt>
    <dgm:pt modelId="{C7650787-35A0-471B-9E96-2E6E0077B52B}" type="pres">
      <dgm:prSet presAssocID="{3D57DAF7-B36B-43DD-B8DC-D19C87FB682E}" presName="node" presStyleLbl="node1" presStyleIdx="0" presStyleCnt="2">
        <dgm:presLayoutVars>
          <dgm:bulletEnabled val="1"/>
        </dgm:presLayoutVars>
      </dgm:prSet>
      <dgm:spPr/>
    </dgm:pt>
    <dgm:pt modelId="{87B22245-3212-4163-9ACB-B8E37DF2CEDC}" type="pres">
      <dgm:prSet presAssocID="{5656ACE5-345D-4D5C-B28B-57AEE599997E}" presName="sibTrans" presStyleCnt="0"/>
      <dgm:spPr/>
    </dgm:pt>
    <dgm:pt modelId="{FC088815-DD4A-465C-A564-D5BE4767C730}" type="pres">
      <dgm:prSet presAssocID="{B30ED3E1-AEE8-46AE-8CB3-E5686401A700}" presName="node" presStyleLbl="node1" presStyleIdx="1" presStyleCnt="2">
        <dgm:presLayoutVars>
          <dgm:bulletEnabled val="1"/>
        </dgm:presLayoutVars>
      </dgm:prSet>
      <dgm:spPr/>
    </dgm:pt>
  </dgm:ptLst>
  <dgm:cxnLst>
    <dgm:cxn modelId="{DC970E25-EABF-4FDF-AF9F-854E652592D3}" srcId="{AF7F74EB-4BCD-4AB6-8FE4-0C1BCB84A1FC}" destId="{B30ED3E1-AEE8-46AE-8CB3-E5686401A700}" srcOrd="1" destOrd="0" parTransId="{1B49EEFF-4B2F-4CAB-9031-3A24EE664EF6}" sibTransId="{B3CD7FDA-A65E-4BA2-AFD6-2A6D4AF0CD01}"/>
    <dgm:cxn modelId="{B7D3D365-820F-414D-917D-F64A68B164AE}" type="presOf" srcId="{3D57DAF7-B36B-43DD-B8DC-D19C87FB682E}" destId="{C7650787-35A0-471B-9E96-2E6E0077B52B}" srcOrd="0" destOrd="0" presId="urn:microsoft.com/office/officeart/2005/8/layout/default"/>
    <dgm:cxn modelId="{3112874F-9288-446A-A50C-4A611CCABEAC}" type="presOf" srcId="{AF7F74EB-4BCD-4AB6-8FE4-0C1BCB84A1FC}" destId="{A5D8EF2F-6BD4-4BB1-9DCF-86BF3A4BD1C0}" srcOrd="0" destOrd="0" presId="urn:microsoft.com/office/officeart/2005/8/layout/default"/>
    <dgm:cxn modelId="{9CCB4D77-C88C-419E-A24F-4E7F3085BB76}" type="presOf" srcId="{B30ED3E1-AEE8-46AE-8CB3-E5686401A700}" destId="{FC088815-DD4A-465C-A564-D5BE4767C730}" srcOrd="0" destOrd="0" presId="urn:microsoft.com/office/officeart/2005/8/layout/default"/>
    <dgm:cxn modelId="{F3EA73E7-7F1D-4537-A881-154413C9CBD3}" srcId="{AF7F74EB-4BCD-4AB6-8FE4-0C1BCB84A1FC}" destId="{3D57DAF7-B36B-43DD-B8DC-D19C87FB682E}" srcOrd="0" destOrd="0" parTransId="{2A55FA88-68C8-4F07-8B42-9718646A887A}" sibTransId="{5656ACE5-345D-4D5C-B28B-57AEE599997E}"/>
    <dgm:cxn modelId="{1A53B320-3366-4890-903A-CF904581660C}" type="presParOf" srcId="{A5D8EF2F-6BD4-4BB1-9DCF-86BF3A4BD1C0}" destId="{C7650787-35A0-471B-9E96-2E6E0077B52B}" srcOrd="0" destOrd="0" presId="urn:microsoft.com/office/officeart/2005/8/layout/default"/>
    <dgm:cxn modelId="{7C176636-3821-4AD4-8F1D-F757A7E5FAC5}" type="presParOf" srcId="{A5D8EF2F-6BD4-4BB1-9DCF-86BF3A4BD1C0}" destId="{87B22245-3212-4163-9ACB-B8E37DF2CEDC}" srcOrd="1" destOrd="0" presId="urn:microsoft.com/office/officeart/2005/8/layout/default"/>
    <dgm:cxn modelId="{5634BF2E-D060-4560-8F44-C3019D942C9C}" type="presParOf" srcId="{A5D8EF2F-6BD4-4BB1-9DCF-86BF3A4BD1C0}" destId="{FC088815-DD4A-465C-A564-D5BE4767C730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F81D28-738E-415F-9403-6906F71B9A9A}" type="doc">
      <dgm:prSet loTypeId="urn:microsoft.com/office/officeart/2005/8/layout/funnel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BF4F05A9-208D-4480-9305-6624E2EFF603}">
      <dgm:prSet phldrT="[Text]" custT="1"/>
      <dgm:spPr/>
      <dgm:t>
        <a:bodyPr/>
        <a:lstStyle/>
        <a:p>
          <a:r>
            <a:rPr lang="en-GB" sz="2000" dirty="0">
              <a:cs typeface="+mn-cs"/>
            </a:rPr>
            <a:t>Cognitive domain</a:t>
          </a:r>
          <a:endParaRPr lang="th-TH" sz="2000" dirty="0">
            <a:cs typeface="+mn-cs"/>
          </a:endParaRPr>
        </a:p>
      </dgm:t>
    </dgm:pt>
    <dgm:pt modelId="{6C02FB05-C531-46A1-AA16-0B50054E57D2}" type="parTrans" cxnId="{B74D6235-A56D-41D5-AD9C-7C0221D4F603}">
      <dgm:prSet/>
      <dgm:spPr/>
      <dgm:t>
        <a:bodyPr/>
        <a:lstStyle/>
        <a:p>
          <a:endParaRPr lang="th-TH"/>
        </a:p>
      </dgm:t>
    </dgm:pt>
    <dgm:pt modelId="{9B06B5D1-A2BE-4836-B041-B9537966C4BF}" type="sibTrans" cxnId="{B74D6235-A56D-41D5-AD9C-7C0221D4F603}">
      <dgm:prSet/>
      <dgm:spPr/>
      <dgm:t>
        <a:bodyPr/>
        <a:lstStyle/>
        <a:p>
          <a:endParaRPr lang="th-TH"/>
        </a:p>
      </dgm:t>
    </dgm:pt>
    <dgm:pt modelId="{C19CE2DD-4998-4DDC-9D49-90180EC42FCB}">
      <dgm:prSet phldrT="[Text]" custT="1"/>
      <dgm:spPr/>
      <dgm:t>
        <a:bodyPr/>
        <a:lstStyle/>
        <a:p>
          <a:r>
            <a:rPr lang="en-GB" sz="2000" dirty="0">
              <a:cs typeface="+mn-cs"/>
            </a:rPr>
            <a:t>Affective domain</a:t>
          </a:r>
          <a:endParaRPr lang="th-TH" sz="2000" dirty="0">
            <a:cs typeface="+mn-cs"/>
          </a:endParaRPr>
        </a:p>
      </dgm:t>
    </dgm:pt>
    <dgm:pt modelId="{E9F64371-2166-47EF-98AD-3B9DEFF456B3}" type="parTrans" cxnId="{70733C56-1F9C-4EDD-BB05-B50D006AE3FC}">
      <dgm:prSet/>
      <dgm:spPr/>
      <dgm:t>
        <a:bodyPr/>
        <a:lstStyle/>
        <a:p>
          <a:endParaRPr lang="th-TH"/>
        </a:p>
      </dgm:t>
    </dgm:pt>
    <dgm:pt modelId="{A05213E2-49C4-4BD0-AFAE-88E81CB4CBBB}" type="sibTrans" cxnId="{70733C56-1F9C-4EDD-BB05-B50D006AE3FC}">
      <dgm:prSet/>
      <dgm:spPr/>
      <dgm:t>
        <a:bodyPr/>
        <a:lstStyle/>
        <a:p>
          <a:endParaRPr lang="th-TH"/>
        </a:p>
      </dgm:t>
    </dgm:pt>
    <dgm:pt modelId="{B761A1F8-8BE9-4AB3-BDB2-5836DFF302F3}">
      <dgm:prSet phldrT="[Text]" custT="1"/>
      <dgm:spPr/>
      <dgm:t>
        <a:bodyPr/>
        <a:lstStyle/>
        <a:p>
          <a:r>
            <a:rPr lang="en-GB" sz="2000" dirty="0">
              <a:cs typeface="+mn-cs"/>
            </a:rPr>
            <a:t>Psychomotor domain</a:t>
          </a:r>
          <a:endParaRPr lang="th-TH" sz="2000" dirty="0">
            <a:cs typeface="+mn-cs"/>
          </a:endParaRPr>
        </a:p>
      </dgm:t>
    </dgm:pt>
    <dgm:pt modelId="{E1E7B6A7-0F7E-451F-B236-0389B0C3EE15}" type="parTrans" cxnId="{24FC4916-F301-45DF-BB09-03E35BF3F238}">
      <dgm:prSet/>
      <dgm:spPr/>
      <dgm:t>
        <a:bodyPr/>
        <a:lstStyle/>
        <a:p>
          <a:endParaRPr lang="th-TH"/>
        </a:p>
      </dgm:t>
    </dgm:pt>
    <dgm:pt modelId="{297816DE-828D-43DA-8C97-0DF2A46D3843}" type="sibTrans" cxnId="{24FC4916-F301-45DF-BB09-03E35BF3F238}">
      <dgm:prSet/>
      <dgm:spPr/>
      <dgm:t>
        <a:bodyPr/>
        <a:lstStyle/>
        <a:p>
          <a:endParaRPr lang="th-TH"/>
        </a:p>
      </dgm:t>
    </dgm:pt>
    <dgm:pt modelId="{230EFF28-4B99-45DB-9854-6972534D4C9E}">
      <dgm:prSet phldrT="[Text]"/>
      <dgm:spPr/>
      <dgm:t>
        <a:bodyPr/>
        <a:lstStyle/>
        <a:p>
          <a:r>
            <a:rPr lang="th-TH" dirty="0"/>
            <a:t>จุดมุ่งหมาย</a:t>
          </a:r>
        </a:p>
      </dgm:t>
    </dgm:pt>
    <dgm:pt modelId="{40A0411E-F410-4189-9987-7115250B4823}" type="parTrans" cxnId="{4C901D16-0661-4C69-88FA-06DABCD7522D}">
      <dgm:prSet/>
      <dgm:spPr/>
      <dgm:t>
        <a:bodyPr/>
        <a:lstStyle/>
        <a:p>
          <a:endParaRPr lang="th-TH"/>
        </a:p>
      </dgm:t>
    </dgm:pt>
    <dgm:pt modelId="{E9BF485E-0559-4F01-A7E1-E104976F2269}" type="sibTrans" cxnId="{4C901D16-0661-4C69-88FA-06DABCD7522D}">
      <dgm:prSet/>
      <dgm:spPr/>
      <dgm:t>
        <a:bodyPr/>
        <a:lstStyle/>
        <a:p>
          <a:endParaRPr lang="th-TH"/>
        </a:p>
      </dgm:t>
    </dgm:pt>
    <dgm:pt modelId="{983F6A6A-9F6D-4321-9C76-54CF27915F7A}">
      <dgm:prSet/>
      <dgm:spPr/>
      <dgm:t>
        <a:bodyPr/>
        <a:lstStyle/>
        <a:p>
          <a:endParaRPr lang="th-TH"/>
        </a:p>
      </dgm:t>
    </dgm:pt>
    <dgm:pt modelId="{09E68992-273E-4AEF-8428-B07CEB5086BB}" type="parTrans" cxnId="{F579DFE9-DF30-4058-9AED-A00A34EC06E2}">
      <dgm:prSet/>
      <dgm:spPr/>
      <dgm:t>
        <a:bodyPr/>
        <a:lstStyle/>
        <a:p>
          <a:endParaRPr lang="th-TH"/>
        </a:p>
      </dgm:t>
    </dgm:pt>
    <dgm:pt modelId="{E7F7FD3A-8B08-40E2-8B81-3CF9EA601E3D}" type="sibTrans" cxnId="{F579DFE9-DF30-4058-9AED-A00A34EC06E2}">
      <dgm:prSet/>
      <dgm:spPr/>
      <dgm:t>
        <a:bodyPr/>
        <a:lstStyle/>
        <a:p>
          <a:endParaRPr lang="th-TH"/>
        </a:p>
      </dgm:t>
    </dgm:pt>
    <dgm:pt modelId="{852D41C9-CC1C-47C8-9556-91B81D50EC5C}" type="pres">
      <dgm:prSet presAssocID="{90F81D28-738E-415F-9403-6906F71B9A9A}" presName="Name0" presStyleCnt="0">
        <dgm:presLayoutVars>
          <dgm:chMax val="4"/>
          <dgm:resizeHandles val="exact"/>
        </dgm:presLayoutVars>
      </dgm:prSet>
      <dgm:spPr/>
    </dgm:pt>
    <dgm:pt modelId="{E9875BE2-3188-4928-BC10-17C29397705C}" type="pres">
      <dgm:prSet presAssocID="{90F81D28-738E-415F-9403-6906F71B9A9A}" presName="ellipse" presStyleLbl="trBgShp" presStyleIdx="0" presStyleCnt="1" custScaleX="114901"/>
      <dgm:spPr/>
    </dgm:pt>
    <dgm:pt modelId="{DAA22F4A-E45C-4C51-A8BB-AFF74D9736E8}" type="pres">
      <dgm:prSet presAssocID="{90F81D28-738E-415F-9403-6906F71B9A9A}" presName="arrow1" presStyleLbl="fgShp" presStyleIdx="0" presStyleCnt="1"/>
      <dgm:spPr/>
    </dgm:pt>
    <dgm:pt modelId="{6AF43A50-E8DC-4B96-A8A7-160947F12046}" type="pres">
      <dgm:prSet presAssocID="{90F81D28-738E-415F-9403-6906F71B9A9A}" presName="rectangle" presStyleLbl="revTx" presStyleIdx="0" presStyleCnt="1">
        <dgm:presLayoutVars>
          <dgm:bulletEnabled val="1"/>
        </dgm:presLayoutVars>
      </dgm:prSet>
      <dgm:spPr/>
    </dgm:pt>
    <dgm:pt modelId="{895E3404-9B5E-4722-8FA6-97D6E21460FD}" type="pres">
      <dgm:prSet presAssocID="{C19CE2DD-4998-4DDC-9D49-90180EC42FCB}" presName="item1" presStyleLbl="node1" presStyleIdx="0" presStyleCnt="3">
        <dgm:presLayoutVars>
          <dgm:bulletEnabled val="1"/>
        </dgm:presLayoutVars>
      </dgm:prSet>
      <dgm:spPr/>
    </dgm:pt>
    <dgm:pt modelId="{91D35EC5-9BF5-4C39-9C86-E3F0B634C508}" type="pres">
      <dgm:prSet presAssocID="{B761A1F8-8BE9-4AB3-BDB2-5836DFF302F3}" presName="item2" presStyleLbl="node1" presStyleIdx="1" presStyleCnt="3">
        <dgm:presLayoutVars>
          <dgm:bulletEnabled val="1"/>
        </dgm:presLayoutVars>
      </dgm:prSet>
      <dgm:spPr/>
    </dgm:pt>
    <dgm:pt modelId="{61B55179-8D82-4E7A-9597-C9E13F81B41D}" type="pres">
      <dgm:prSet presAssocID="{230EFF28-4B99-45DB-9854-6972534D4C9E}" presName="item3" presStyleLbl="node1" presStyleIdx="2" presStyleCnt="3">
        <dgm:presLayoutVars>
          <dgm:bulletEnabled val="1"/>
        </dgm:presLayoutVars>
      </dgm:prSet>
      <dgm:spPr/>
    </dgm:pt>
    <dgm:pt modelId="{FC31254A-EE4F-4FBF-8FCD-46E1F48132E5}" type="pres">
      <dgm:prSet presAssocID="{90F81D28-738E-415F-9403-6906F71B9A9A}" presName="funnel" presStyleLbl="trAlignAcc1" presStyleIdx="0" presStyleCnt="1" custScaleX="138365"/>
      <dgm:spPr/>
    </dgm:pt>
  </dgm:ptLst>
  <dgm:cxnLst>
    <dgm:cxn modelId="{4C901D16-0661-4C69-88FA-06DABCD7522D}" srcId="{90F81D28-738E-415F-9403-6906F71B9A9A}" destId="{230EFF28-4B99-45DB-9854-6972534D4C9E}" srcOrd="3" destOrd="0" parTransId="{40A0411E-F410-4189-9987-7115250B4823}" sibTransId="{E9BF485E-0559-4F01-A7E1-E104976F2269}"/>
    <dgm:cxn modelId="{24FC4916-F301-45DF-BB09-03E35BF3F238}" srcId="{90F81D28-738E-415F-9403-6906F71B9A9A}" destId="{B761A1F8-8BE9-4AB3-BDB2-5836DFF302F3}" srcOrd="2" destOrd="0" parTransId="{E1E7B6A7-0F7E-451F-B236-0389B0C3EE15}" sibTransId="{297816DE-828D-43DA-8C97-0DF2A46D3843}"/>
    <dgm:cxn modelId="{B74D6235-A56D-41D5-AD9C-7C0221D4F603}" srcId="{90F81D28-738E-415F-9403-6906F71B9A9A}" destId="{BF4F05A9-208D-4480-9305-6624E2EFF603}" srcOrd="0" destOrd="0" parTransId="{6C02FB05-C531-46A1-AA16-0B50054E57D2}" sibTransId="{9B06B5D1-A2BE-4836-B041-B9537966C4BF}"/>
    <dgm:cxn modelId="{08745A39-3093-44AC-B889-F3CEF0F184C0}" type="presOf" srcId="{C19CE2DD-4998-4DDC-9D49-90180EC42FCB}" destId="{91D35EC5-9BF5-4C39-9C86-E3F0B634C508}" srcOrd="0" destOrd="0" presId="urn:microsoft.com/office/officeart/2005/8/layout/funnel1"/>
    <dgm:cxn modelId="{2897B942-9E54-40C1-92A5-7363C56DCB4B}" type="presOf" srcId="{230EFF28-4B99-45DB-9854-6972534D4C9E}" destId="{6AF43A50-E8DC-4B96-A8A7-160947F12046}" srcOrd="0" destOrd="0" presId="urn:microsoft.com/office/officeart/2005/8/layout/funnel1"/>
    <dgm:cxn modelId="{9BDBA174-AAAE-4E5C-94F9-FEDC180CA925}" type="presOf" srcId="{B761A1F8-8BE9-4AB3-BDB2-5836DFF302F3}" destId="{895E3404-9B5E-4722-8FA6-97D6E21460FD}" srcOrd="0" destOrd="0" presId="urn:microsoft.com/office/officeart/2005/8/layout/funnel1"/>
    <dgm:cxn modelId="{70733C56-1F9C-4EDD-BB05-B50D006AE3FC}" srcId="{90F81D28-738E-415F-9403-6906F71B9A9A}" destId="{C19CE2DD-4998-4DDC-9D49-90180EC42FCB}" srcOrd="1" destOrd="0" parTransId="{E9F64371-2166-47EF-98AD-3B9DEFF456B3}" sibTransId="{A05213E2-49C4-4BD0-AFAE-88E81CB4CBBB}"/>
    <dgm:cxn modelId="{AFB0EAAA-B3F3-47C1-AC5E-334B08FBF5BF}" type="presOf" srcId="{BF4F05A9-208D-4480-9305-6624E2EFF603}" destId="{61B55179-8D82-4E7A-9597-C9E13F81B41D}" srcOrd="0" destOrd="0" presId="urn:microsoft.com/office/officeart/2005/8/layout/funnel1"/>
    <dgm:cxn modelId="{43273FB8-0319-4433-9ADA-A352A603B494}" type="presOf" srcId="{90F81D28-738E-415F-9403-6906F71B9A9A}" destId="{852D41C9-CC1C-47C8-9556-91B81D50EC5C}" srcOrd="0" destOrd="0" presId="urn:microsoft.com/office/officeart/2005/8/layout/funnel1"/>
    <dgm:cxn modelId="{F579DFE9-DF30-4058-9AED-A00A34EC06E2}" srcId="{90F81D28-738E-415F-9403-6906F71B9A9A}" destId="{983F6A6A-9F6D-4321-9C76-54CF27915F7A}" srcOrd="4" destOrd="0" parTransId="{09E68992-273E-4AEF-8428-B07CEB5086BB}" sibTransId="{E7F7FD3A-8B08-40E2-8B81-3CF9EA601E3D}"/>
    <dgm:cxn modelId="{9FCD5ECE-ADB4-45BD-9A3D-E68250005EBC}" type="presParOf" srcId="{852D41C9-CC1C-47C8-9556-91B81D50EC5C}" destId="{E9875BE2-3188-4928-BC10-17C29397705C}" srcOrd="0" destOrd="0" presId="urn:microsoft.com/office/officeart/2005/8/layout/funnel1"/>
    <dgm:cxn modelId="{480EA404-14FD-4B19-B063-F7CDD4305129}" type="presParOf" srcId="{852D41C9-CC1C-47C8-9556-91B81D50EC5C}" destId="{DAA22F4A-E45C-4C51-A8BB-AFF74D9736E8}" srcOrd="1" destOrd="0" presId="urn:microsoft.com/office/officeart/2005/8/layout/funnel1"/>
    <dgm:cxn modelId="{3AAE52A0-015F-441E-AABD-9BE2121A3B66}" type="presParOf" srcId="{852D41C9-CC1C-47C8-9556-91B81D50EC5C}" destId="{6AF43A50-E8DC-4B96-A8A7-160947F12046}" srcOrd="2" destOrd="0" presId="urn:microsoft.com/office/officeart/2005/8/layout/funnel1"/>
    <dgm:cxn modelId="{9E7DFE46-9939-4554-B395-D600070D92B5}" type="presParOf" srcId="{852D41C9-CC1C-47C8-9556-91B81D50EC5C}" destId="{895E3404-9B5E-4722-8FA6-97D6E21460FD}" srcOrd="3" destOrd="0" presId="urn:microsoft.com/office/officeart/2005/8/layout/funnel1"/>
    <dgm:cxn modelId="{5C0CD02C-2F79-4626-B0D7-BF01EB2890BE}" type="presParOf" srcId="{852D41C9-CC1C-47C8-9556-91B81D50EC5C}" destId="{91D35EC5-9BF5-4C39-9C86-E3F0B634C508}" srcOrd="4" destOrd="0" presId="urn:microsoft.com/office/officeart/2005/8/layout/funnel1"/>
    <dgm:cxn modelId="{F01E341A-C055-4F74-9077-00E7C2A789A2}" type="presParOf" srcId="{852D41C9-CC1C-47C8-9556-91B81D50EC5C}" destId="{61B55179-8D82-4E7A-9597-C9E13F81B41D}" srcOrd="5" destOrd="0" presId="urn:microsoft.com/office/officeart/2005/8/layout/funnel1"/>
    <dgm:cxn modelId="{8889AE87-BE02-4D46-8477-EE62C805DC14}" type="presParOf" srcId="{852D41C9-CC1C-47C8-9556-91B81D50EC5C}" destId="{FC31254A-EE4F-4FBF-8FCD-46E1F48132E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0F81D28-738E-415F-9403-6906F71B9A9A}" type="doc">
      <dgm:prSet loTypeId="urn:microsoft.com/office/officeart/2005/8/layout/funnel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BF4F05A9-208D-4480-9305-6624E2EFF603}">
      <dgm:prSet phldrT="[Text]" custT="1"/>
      <dgm:spPr/>
      <dgm:t>
        <a:bodyPr/>
        <a:lstStyle/>
        <a:p>
          <a:r>
            <a:rPr lang="en-GB" sz="2000" dirty="0">
              <a:cs typeface="+mn-cs"/>
            </a:rPr>
            <a:t>Cognitive domain</a:t>
          </a:r>
          <a:endParaRPr lang="th-TH" sz="2000" dirty="0">
            <a:cs typeface="+mn-cs"/>
          </a:endParaRPr>
        </a:p>
      </dgm:t>
    </dgm:pt>
    <dgm:pt modelId="{6C02FB05-C531-46A1-AA16-0B50054E57D2}" type="parTrans" cxnId="{B74D6235-A56D-41D5-AD9C-7C0221D4F603}">
      <dgm:prSet/>
      <dgm:spPr/>
      <dgm:t>
        <a:bodyPr/>
        <a:lstStyle/>
        <a:p>
          <a:endParaRPr lang="th-TH"/>
        </a:p>
      </dgm:t>
    </dgm:pt>
    <dgm:pt modelId="{9B06B5D1-A2BE-4836-B041-B9537966C4BF}" type="sibTrans" cxnId="{B74D6235-A56D-41D5-AD9C-7C0221D4F603}">
      <dgm:prSet/>
      <dgm:spPr/>
      <dgm:t>
        <a:bodyPr/>
        <a:lstStyle/>
        <a:p>
          <a:endParaRPr lang="th-TH"/>
        </a:p>
      </dgm:t>
    </dgm:pt>
    <dgm:pt modelId="{C19CE2DD-4998-4DDC-9D49-90180EC42FCB}">
      <dgm:prSet phldrT="[Text]" custT="1"/>
      <dgm:spPr/>
      <dgm:t>
        <a:bodyPr/>
        <a:lstStyle/>
        <a:p>
          <a:r>
            <a:rPr lang="en-GB" sz="2000" dirty="0">
              <a:cs typeface="+mn-cs"/>
            </a:rPr>
            <a:t>Affective domain</a:t>
          </a:r>
          <a:endParaRPr lang="th-TH" sz="2000" dirty="0">
            <a:cs typeface="+mn-cs"/>
          </a:endParaRPr>
        </a:p>
      </dgm:t>
    </dgm:pt>
    <dgm:pt modelId="{E9F64371-2166-47EF-98AD-3B9DEFF456B3}" type="parTrans" cxnId="{70733C56-1F9C-4EDD-BB05-B50D006AE3FC}">
      <dgm:prSet/>
      <dgm:spPr/>
      <dgm:t>
        <a:bodyPr/>
        <a:lstStyle/>
        <a:p>
          <a:endParaRPr lang="th-TH"/>
        </a:p>
      </dgm:t>
    </dgm:pt>
    <dgm:pt modelId="{A05213E2-49C4-4BD0-AFAE-88E81CB4CBBB}" type="sibTrans" cxnId="{70733C56-1F9C-4EDD-BB05-B50D006AE3FC}">
      <dgm:prSet/>
      <dgm:spPr/>
      <dgm:t>
        <a:bodyPr/>
        <a:lstStyle/>
        <a:p>
          <a:endParaRPr lang="th-TH"/>
        </a:p>
      </dgm:t>
    </dgm:pt>
    <dgm:pt modelId="{B761A1F8-8BE9-4AB3-BDB2-5836DFF302F3}">
      <dgm:prSet phldrT="[Text]" custT="1"/>
      <dgm:spPr/>
      <dgm:t>
        <a:bodyPr/>
        <a:lstStyle/>
        <a:p>
          <a:r>
            <a:rPr lang="en-GB" sz="2000" dirty="0">
              <a:cs typeface="+mn-cs"/>
            </a:rPr>
            <a:t>Psychomotor domain</a:t>
          </a:r>
          <a:endParaRPr lang="th-TH" sz="2000" dirty="0">
            <a:cs typeface="+mn-cs"/>
          </a:endParaRPr>
        </a:p>
      </dgm:t>
    </dgm:pt>
    <dgm:pt modelId="{E1E7B6A7-0F7E-451F-B236-0389B0C3EE15}" type="parTrans" cxnId="{24FC4916-F301-45DF-BB09-03E35BF3F238}">
      <dgm:prSet/>
      <dgm:spPr/>
      <dgm:t>
        <a:bodyPr/>
        <a:lstStyle/>
        <a:p>
          <a:endParaRPr lang="th-TH"/>
        </a:p>
      </dgm:t>
    </dgm:pt>
    <dgm:pt modelId="{297816DE-828D-43DA-8C97-0DF2A46D3843}" type="sibTrans" cxnId="{24FC4916-F301-45DF-BB09-03E35BF3F238}">
      <dgm:prSet/>
      <dgm:spPr/>
      <dgm:t>
        <a:bodyPr/>
        <a:lstStyle/>
        <a:p>
          <a:endParaRPr lang="th-TH"/>
        </a:p>
      </dgm:t>
    </dgm:pt>
    <dgm:pt modelId="{230EFF28-4B99-45DB-9854-6972534D4C9E}">
      <dgm:prSet phldrT="[Text]"/>
      <dgm:spPr/>
      <dgm:t>
        <a:bodyPr/>
        <a:lstStyle/>
        <a:p>
          <a:r>
            <a:rPr lang="th-TH" dirty="0"/>
            <a:t>จุดมุ่งหมาย</a:t>
          </a:r>
        </a:p>
      </dgm:t>
    </dgm:pt>
    <dgm:pt modelId="{40A0411E-F410-4189-9987-7115250B4823}" type="parTrans" cxnId="{4C901D16-0661-4C69-88FA-06DABCD7522D}">
      <dgm:prSet/>
      <dgm:spPr/>
      <dgm:t>
        <a:bodyPr/>
        <a:lstStyle/>
        <a:p>
          <a:endParaRPr lang="th-TH"/>
        </a:p>
      </dgm:t>
    </dgm:pt>
    <dgm:pt modelId="{E9BF485E-0559-4F01-A7E1-E104976F2269}" type="sibTrans" cxnId="{4C901D16-0661-4C69-88FA-06DABCD7522D}">
      <dgm:prSet/>
      <dgm:spPr/>
      <dgm:t>
        <a:bodyPr/>
        <a:lstStyle/>
        <a:p>
          <a:endParaRPr lang="th-TH"/>
        </a:p>
      </dgm:t>
    </dgm:pt>
    <dgm:pt modelId="{983F6A6A-9F6D-4321-9C76-54CF27915F7A}">
      <dgm:prSet/>
      <dgm:spPr/>
      <dgm:t>
        <a:bodyPr/>
        <a:lstStyle/>
        <a:p>
          <a:endParaRPr lang="th-TH"/>
        </a:p>
      </dgm:t>
    </dgm:pt>
    <dgm:pt modelId="{09E68992-273E-4AEF-8428-B07CEB5086BB}" type="parTrans" cxnId="{F579DFE9-DF30-4058-9AED-A00A34EC06E2}">
      <dgm:prSet/>
      <dgm:spPr/>
      <dgm:t>
        <a:bodyPr/>
        <a:lstStyle/>
        <a:p>
          <a:endParaRPr lang="th-TH"/>
        </a:p>
      </dgm:t>
    </dgm:pt>
    <dgm:pt modelId="{E7F7FD3A-8B08-40E2-8B81-3CF9EA601E3D}" type="sibTrans" cxnId="{F579DFE9-DF30-4058-9AED-A00A34EC06E2}">
      <dgm:prSet/>
      <dgm:spPr/>
      <dgm:t>
        <a:bodyPr/>
        <a:lstStyle/>
        <a:p>
          <a:endParaRPr lang="th-TH"/>
        </a:p>
      </dgm:t>
    </dgm:pt>
    <dgm:pt modelId="{852D41C9-CC1C-47C8-9556-91B81D50EC5C}" type="pres">
      <dgm:prSet presAssocID="{90F81D28-738E-415F-9403-6906F71B9A9A}" presName="Name0" presStyleCnt="0">
        <dgm:presLayoutVars>
          <dgm:chMax val="4"/>
          <dgm:resizeHandles val="exact"/>
        </dgm:presLayoutVars>
      </dgm:prSet>
      <dgm:spPr/>
    </dgm:pt>
    <dgm:pt modelId="{E9875BE2-3188-4928-BC10-17C29397705C}" type="pres">
      <dgm:prSet presAssocID="{90F81D28-738E-415F-9403-6906F71B9A9A}" presName="ellipse" presStyleLbl="trBgShp" presStyleIdx="0" presStyleCnt="1" custScaleX="114901"/>
      <dgm:spPr/>
    </dgm:pt>
    <dgm:pt modelId="{DAA22F4A-E45C-4C51-A8BB-AFF74D9736E8}" type="pres">
      <dgm:prSet presAssocID="{90F81D28-738E-415F-9403-6906F71B9A9A}" presName="arrow1" presStyleLbl="fgShp" presStyleIdx="0" presStyleCnt="1"/>
      <dgm:spPr/>
    </dgm:pt>
    <dgm:pt modelId="{6AF43A50-E8DC-4B96-A8A7-160947F12046}" type="pres">
      <dgm:prSet presAssocID="{90F81D28-738E-415F-9403-6906F71B9A9A}" presName="rectangle" presStyleLbl="revTx" presStyleIdx="0" presStyleCnt="1">
        <dgm:presLayoutVars>
          <dgm:bulletEnabled val="1"/>
        </dgm:presLayoutVars>
      </dgm:prSet>
      <dgm:spPr/>
    </dgm:pt>
    <dgm:pt modelId="{895E3404-9B5E-4722-8FA6-97D6E21460FD}" type="pres">
      <dgm:prSet presAssocID="{C19CE2DD-4998-4DDC-9D49-90180EC42FCB}" presName="item1" presStyleLbl="node1" presStyleIdx="0" presStyleCnt="3">
        <dgm:presLayoutVars>
          <dgm:bulletEnabled val="1"/>
        </dgm:presLayoutVars>
      </dgm:prSet>
      <dgm:spPr/>
    </dgm:pt>
    <dgm:pt modelId="{91D35EC5-9BF5-4C39-9C86-E3F0B634C508}" type="pres">
      <dgm:prSet presAssocID="{B761A1F8-8BE9-4AB3-BDB2-5836DFF302F3}" presName="item2" presStyleLbl="node1" presStyleIdx="1" presStyleCnt="3">
        <dgm:presLayoutVars>
          <dgm:bulletEnabled val="1"/>
        </dgm:presLayoutVars>
      </dgm:prSet>
      <dgm:spPr/>
    </dgm:pt>
    <dgm:pt modelId="{61B55179-8D82-4E7A-9597-C9E13F81B41D}" type="pres">
      <dgm:prSet presAssocID="{230EFF28-4B99-45DB-9854-6972534D4C9E}" presName="item3" presStyleLbl="node1" presStyleIdx="2" presStyleCnt="3">
        <dgm:presLayoutVars>
          <dgm:bulletEnabled val="1"/>
        </dgm:presLayoutVars>
      </dgm:prSet>
      <dgm:spPr/>
    </dgm:pt>
    <dgm:pt modelId="{FC31254A-EE4F-4FBF-8FCD-46E1F48132E5}" type="pres">
      <dgm:prSet presAssocID="{90F81D28-738E-415F-9403-6906F71B9A9A}" presName="funnel" presStyleLbl="trAlignAcc1" presStyleIdx="0" presStyleCnt="1" custScaleX="138365"/>
      <dgm:spPr/>
    </dgm:pt>
  </dgm:ptLst>
  <dgm:cxnLst>
    <dgm:cxn modelId="{4C901D16-0661-4C69-88FA-06DABCD7522D}" srcId="{90F81D28-738E-415F-9403-6906F71B9A9A}" destId="{230EFF28-4B99-45DB-9854-6972534D4C9E}" srcOrd="3" destOrd="0" parTransId="{40A0411E-F410-4189-9987-7115250B4823}" sibTransId="{E9BF485E-0559-4F01-A7E1-E104976F2269}"/>
    <dgm:cxn modelId="{24FC4916-F301-45DF-BB09-03E35BF3F238}" srcId="{90F81D28-738E-415F-9403-6906F71B9A9A}" destId="{B761A1F8-8BE9-4AB3-BDB2-5836DFF302F3}" srcOrd="2" destOrd="0" parTransId="{E1E7B6A7-0F7E-451F-B236-0389B0C3EE15}" sibTransId="{297816DE-828D-43DA-8C97-0DF2A46D3843}"/>
    <dgm:cxn modelId="{B74D6235-A56D-41D5-AD9C-7C0221D4F603}" srcId="{90F81D28-738E-415F-9403-6906F71B9A9A}" destId="{BF4F05A9-208D-4480-9305-6624E2EFF603}" srcOrd="0" destOrd="0" parTransId="{6C02FB05-C531-46A1-AA16-0B50054E57D2}" sibTransId="{9B06B5D1-A2BE-4836-B041-B9537966C4BF}"/>
    <dgm:cxn modelId="{08745A39-3093-44AC-B889-F3CEF0F184C0}" type="presOf" srcId="{C19CE2DD-4998-4DDC-9D49-90180EC42FCB}" destId="{91D35EC5-9BF5-4C39-9C86-E3F0B634C508}" srcOrd="0" destOrd="0" presId="urn:microsoft.com/office/officeart/2005/8/layout/funnel1"/>
    <dgm:cxn modelId="{2897B942-9E54-40C1-92A5-7363C56DCB4B}" type="presOf" srcId="{230EFF28-4B99-45DB-9854-6972534D4C9E}" destId="{6AF43A50-E8DC-4B96-A8A7-160947F12046}" srcOrd="0" destOrd="0" presId="urn:microsoft.com/office/officeart/2005/8/layout/funnel1"/>
    <dgm:cxn modelId="{9BDBA174-AAAE-4E5C-94F9-FEDC180CA925}" type="presOf" srcId="{B761A1F8-8BE9-4AB3-BDB2-5836DFF302F3}" destId="{895E3404-9B5E-4722-8FA6-97D6E21460FD}" srcOrd="0" destOrd="0" presId="urn:microsoft.com/office/officeart/2005/8/layout/funnel1"/>
    <dgm:cxn modelId="{70733C56-1F9C-4EDD-BB05-B50D006AE3FC}" srcId="{90F81D28-738E-415F-9403-6906F71B9A9A}" destId="{C19CE2DD-4998-4DDC-9D49-90180EC42FCB}" srcOrd="1" destOrd="0" parTransId="{E9F64371-2166-47EF-98AD-3B9DEFF456B3}" sibTransId="{A05213E2-49C4-4BD0-AFAE-88E81CB4CBBB}"/>
    <dgm:cxn modelId="{AFB0EAAA-B3F3-47C1-AC5E-334B08FBF5BF}" type="presOf" srcId="{BF4F05A9-208D-4480-9305-6624E2EFF603}" destId="{61B55179-8D82-4E7A-9597-C9E13F81B41D}" srcOrd="0" destOrd="0" presId="urn:microsoft.com/office/officeart/2005/8/layout/funnel1"/>
    <dgm:cxn modelId="{43273FB8-0319-4433-9ADA-A352A603B494}" type="presOf" srcId="{90F81D28-738E-415F-9403-6906F71B9A9A}" destId="{852D41C9-CC1C-47C8-9556-91B81D50EC5C}" srcOrd="0" destOrd="0" presId="urn:microsoft.com/office/officeart/2005/8/layout/funnel1"/>
    <dgm:cxn modelId="{F579DFE9-DF30-4058-9AED-A00A34EC06E2}" srcId="{90F81D28-738E-415F-9403-6906F71B9A9A}" destId="{983F6A6A-9F6D-4321-9C76-54CF27915F7A}" srcOrd="4" destOrd="0" parTransId="{09E68992-273E-4AEF-8428-B07CEB5086BB}" sibTransId="{E7F7FD3A-8B08-40E2-8B81-3CF9EA601E3D}"/>
    <dgm:cxn modelId="{9FCD5ECE-ADB4-45BD-9A3D-E68250005EBC}" type="presParOf" srcId="{852D41C9-CC1C-47C8-9556-91B81D50EC5C}" destId="{E9875BE2-3188-4928-BC10-17C29397705C}" srcOrd="0" destOrd="0" presId="urn:microsoft.com/office/officeart/2005/8/layout/funnel1"/>
    <dgm:cxn modelId="{480EA404-14FD-4B19-B063-F7CDD4305129}" type="presParOf" srcId="{852D41C9-CC1C-47C8-9556-91B81D50EC5C}" destId="{DAA22F4A-E45C-4C51-A8BB-AFF74D9736E8}" srcOrd="1" destOrd="0" presId="urn:microsoft.com/office/officeart/2005/8/layout/funnel1"/>
    <dgm:cxn modelId="{3AAE52A0-015F-441E-AABD-9BE2121A3B66}" type="presParOf" srcId="{852D41C9-CC1C-47C8-9556-91B81D50EC5C}" destId="{6AF43A50-E8DC-4B96-A8A7-160947F12046}" srcOrd="2" destOrd="0" presId="urn:microsoft.com/office/officeart/2005/8/layout/funnel1"/>
    <dgm:cxn modelId="{9E7DFE46-9939-4554-B395-D600070D92B5}" type="presParOf" srcId="{852D41C9-CC1C-47C8-9556-91B81D50EC5C}" destId="{895E3404-9B5E-4722-8FA6-97D6E21460FD}" srcOrd="3" destOrd="0" presId="urn:microsoft.com/office/officeart/2005/8/layout/funnel1"/>
    <dgm:cxn modelId="{5C0CD02C-2F79-4626-B0D7-BF01EB2890BE}" type="presParOf" srcId="{852D41C9-CC1C-47C8-9556-91B81D50EC5C}" destId="{91D35EC5-9BF5-4C39-9C86-E3F0B634C508}" srcOrd="4" destOrd="0" presId="urn:microsoft.com/office/officeart/2005/8/layout/funnel1"/>
    <dgm:cxn modelId="{F01E341A-C055-4F74-9077-00E7C2A789A2}" type="presParOf" srcId="{852D41C9-CC1C-47C8-9556-91B81D50EC5C}" destId="{61B55179-8D82-4E7A-9597-C9E13F81B41D}" srcOrd="5" destOrd="0" presId="urn:microsoft.com/office/officeart/2005/8/layout/funnel1"/>
    <dgm:cxn modelId="{8889AE87-BE02-4D46-8477-EE62C805DC14}" type="presParOf" srcId="{852D41C9-CC1C-47C8-9556-91B81D50EC5C}" destId="{FC31254A-EE4F-4FBF-8FCD-46E1F48132E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50787-35A0-471B-9E96-2E6E0077B52B}">
      <dsp:nvSpPr>
        <dsp:cNvPr id="0" name=""/>
        <dsp:cNvSpPr/>
      </dsp:nvSpPr>
      <dsp:spPr>
        <a:xfrm>
          <a:off x="1980406" y="661"/>
          <a:ext cx="4167187" cy="250031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900" kern="1200" dirty="0"/>
            <a:t>จุดมุ่งหมายการศึกษา</a:t>
          </a:r>
        </a:p>
      </dsp:txBody>
      <dsp:txXfrm>
        <a:off x="1980406" y="661"/>
        <a:ext cx="4167187" cy="2500312"/>
      </dsp:txXfrm>
    </dsp:sp>
    <dsp:sp modelId="{FC088815-DD4A-465C-A564-D5BE4767C730}">
      <dsp:nvSpPr>
        <dsp:cNvPr id="0" name=""/>
        <dsp:cNvSpPr/>
      </dsp:nvSpPr>
      <dsp:spPr>
        <a:xfrm>
          <a:off x="1980406" y="2917692"/>
          <a:ext cx="4167187" cy="250031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900" kern="1200" dirty="0"/>
            <a:t>เครื่องมือหรือเทคนิคในการวัดผลการศึกษา</a:t>
          </a:r>
        </a:p>
      </dsp:txBody>
      <dsp:txXfrm>
        <a:off x="1980406" y="2917692"/>
        <a:ext cx="4167187" cy="25003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75BE2-3188-4928-BC10-17C29397705C}">
      <dsp:nvSpPr>
        <dsp:cNvPr id="0" name=""/>
        <dsp:cNvSpPr/>
      </dsp:nvSpPr>
      <dsp:spPr>
        <a:xfrm>
          <a:off x="2062121" y="232730"/>
          <a:ext cx="5307060" cy="160405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A22F4A-E45C-4C51-A8BB-AFF74D9736E8}">
      <dsp:nvSpPr>
        <dsp:cNvPr id="0" name=""/>
        <dsp:cNvSpPr/>
      </dsp:nvSpPr>
      <dsp:spPr>
        <a:xfrm>
          <a:off x="4275253" y="4160510"/>
          <a:ext cx="895118" cy="572875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F43A50-E8DC-4B96-A8A7-160947F12046}">
      <dsp:nvSpPr>
        <dsp:cNvPr id="0" name=""/>
        <dsp:cNvSpPr/>
      </dsp:nvSpPr>
      <dsp:spPr>
        <a:xfrm>
          <a:off x="2574528" y="4618811"/>
          <a:ext cx="4296568" cy="1074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500" kern="1200" dirty="0"/>
            <a:t>จุดมุ่งหมาย</a:t>
          </a:r>
        </a:p>
      </dsp:txBody>
      <dsp:txXfrm>
        <a:off x="2574528" y="4618811"/>
        <a:ext cx="4296568" cy="1074142"/>
      </dsp:txXfrm>
    </dsp:sp>
    <dsp:sp modelId="{895E3404-9B5E-4722-8FA6-97D6E21460FD}">
      <dsp:nvSpPr>
        <dsp:cNvPr id="0" name=""/>
        <dsp:cNvSpPr/>
      </dsp:nvSpPr>
      <dsp:spPr>
        <a:xfrm>
          <a:off x="4085488" y="1960667"/>
          <a:ext cx="1611213" cy="161121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cs typeface="+mn-cs"/>
            </a:rPr>
            <a:t>Psychomotor domain</a:t>
          </a:r>
          <a:endParaRPr lang="th-TH" sz="2000" kern="1200" dirty="0">
            <a:cs typeface="+mn-cs"/>
          </a:endParaRPr>
        </a:p>
      </dsp:txBody>
      <dsp:txXfrm>
        <a:off x="4321445" y="2196624"/>
        <a:ext cx="1139299" cy="1139299"/>
      </dsp:txXfrm>
    </dsp:sp>
    <dsp:sp modelId="{91D35EC5-9BF5-4C39-9C86-E3F0B634C508}">
      <dsp:nvSpPr>
        <dsp:cNvPr id="0" name=""/>
        <dsp:cNvSpPr/>
      </dsp:nvSpPr>
      <dsp:spPr>
        <a:xfrm>
          <a:off x="2932575" y="751899"/>
          <a:ext cx="1611213" cy="161121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cs typeface="+mn-cs"/>
            </a:rPr>
            <a:t>Affective domain</a:t>
          </a:r>
          <a:endParaRPr lang="th-TH" sz="2000" kern="1200" dirty="0">
            <a:cs typeface="+mn-cs"/>
          </a:endParaRPr>
        </a:p>
      </dsp:txBody>
      <dsp:txXfrm>
        <a:off x="3168532" y="987856"/>
        <a:ext cx="1139299" cy="1139299"/>
      </dsp:txXfrm>
    </dsp:sp>
    <dsp:sp modelId="{61B55179-8D82-4E7A-9597-C9E13F81B41D}">
      <dsp:nvSpPr>
        <dsp:cNvPr id="0" name=""/>
        <dsp:cNvSpPr/>
      </dsp:nvSpPr>
      <dsp:spPr>
        <a:xfrm>
          <a:off x="4579593" y="362343"/>
          <a:ext cx="1611213" cy="161121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cs typeface="+mn-cs"/>
            </a:rPr>
            <a:t>Cognitive domain</a:t>
          </a:r>
          <a:endParaRPr lang="th-TH" sz="2000" kern="1200" dirty="0">
            <a:cs typeface="+mn-cs"/>
          </a:endParaRPr>
        </a:p>
      </dsp:txBody>
      <dsp:txXfrm>
        <a:off x="4815550" y="598300"/>
        <a:ext cx="1139299" cy="1139299"/>
      </dsp:txXfrm>
    </dsp:sp>
    <dsp:sp modelId="{FC31254A-EE4F-4FBF-8FCD-46E1F48132E5}">
      <dsp:nvSpPr>
        <dsp:cNvPr id="0" name=""/>
        <dsp:cNvSpPr/>
      </dsp:nvSpPr>
      <dsp:spPr>
        <a:xfrm>
          <a:off x="1254926" y="35804"/>
          <a:ext cx="6935771" cy="401013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75BE2-3188-4928-BC10-17C29397705C}">
      <dsp:nvSpPr>
        <dsp:cNvPr id="0" name=""/>
        <dsp:cNvSpPr/>
      </dsp:nvSpPr>
      <dsp:spPr>
        <a:xfrm>
          <a:off x="2062121" y="232730"/>
          <a:ext cx="5307060" cy="160405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A22F4A-E45C-4C51-A8BB-AFF74D9736E8}">
      <dsp:nvSpPr>
        <dsp:cNvPr id="0" name=""/>
        <dsp:cNvSpPr/>
      </dsp:nvSpPr>
      <dsp:spPr>
        <a:xfrm>
          <a:off x="4275253" y="4160510"/>
          <a:ext cx="895118" cy="572875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F43A50-E8DC-4B96-A8A7-160947F12046}">
      <dsp:nvSpPr>
        <dsp:cNvPr id="0" name=""/>
        <dsp:cNvSpPr/>
      </dsp:nvSpPr>
      <dsp:spPr>
        <a:xfrm>
          <a:off x="2574528" y="4618811"/>
          <a:ext cx="4296568" cy="10741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4892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500" kern="1200" dirty="0"/>
            <a:t>จุดมุ่งหมาย</a:t>
          </a:r>
        </a:p>
      </dsp:txBody>
      <dsp:txXfrm>
        <a:off x="2574528" y="4618811"/>
        <a:ext cx="4296568" cy="1074142"/>
      </dsp:txXfrm>
    </dsp:sp>
    <dsp:sp modelId="{895E3404-9B5E-4722-8FA6-97D6E21460FD}">
      <dsp:nvSpPr>
        <dsp:cNvPr id="0" name=""/>
        <dsp:cNvSpPr/>
      </dsp:nvSpPr>
      <dsp:spPr>
        <a:xfrm>
          <a:off x="4085488" y="1960667"/>
          <a:ext cx="1611213" cy="161121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cs typeface="+mn-cs"/>
            </a:rPr>
            <a:t>Psychomotor domain</a:t>
          </a:r>
          <a:endParaRPr lang="th-TH" sz="2000" kern="1200" dirty="0">
            <a:cs typeface="+mn-cs"/>
          </a:endParaRPr>
        </a:p>
      </dsp:txBody>
      <dsp:txXfrm>
        <a:off x="4321445" y="2196624"/>
        <a:ext cx="1139299" cy="1139299"/>
      </dsp:txXfrm>
    </dsp:sp>
    <dsp:sp modelId="{91D35EC5-9BF5-4C39-9C86-E3F0B634C508}">
      <dsp:nvSpPr>
        <dsp:cNvPr id="0" name=""/>
        <dsp:cNvSpPr/>
      </dsp:nvSpPr>
      <dsp:spPr>
        <a:xfrm>
          <a:off x="2932575" y="751899"/>
          <a:ext cx="1611213" cy="161121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cs typeface="+mn-cs"/>
            </a:rPr>
            <a:t>Affective domain</a:t>
          </a:r>
          <a:endParaRPr lang="th-TH" sz="2000" kern="1200" dirty="0">
            <a:cs typeface="+mn-cs"/>
          </a:endParaRPr>
        </a:p>
      </dsp:txBody>
      <dsp:txXfrm>
        <a:off x="3168532" y="987856"/>
        <a:ext cx="1139299" cy="1139299"/>
      </dsp:txXfrm>
    </dsp:sp>
    <dsp:sp modelId="{61B55179-8D82-4E7A-9597-C9E13F81B41D}">
      <dsp:nvSpPr>
        <dsp:cNvPr id="0" name=""/>
        <dsp:cNvSpPr/>
      </dsp:nvSpPr>
      <dsp:spPr>
        <a:xfrm>
          <a:off x="4579593" y="362343"/>
          <a:ext cx="1611213" cy="161121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cs typeface="+mn-cs"/>
            </a:rPr>
            <a:t>Cognitive domain</a:t>
          </a:r>
          <a:endParaRPr lang="th-TH" sz="2000" kern="1200" dirty="0">
            <a:cs typeface="+mn-cs"/>
          </a:endParaRPr>
        </a:p>
      </dsp:txBody>
      <dsp:txXfrm>
        <a:off x="4815550" y="598300"/>
        <a:ext cx="1139299" cy="1139299"/>
      </dsp:txXfrm>
    </dsp:sp>
    <dsp:sp modelId="{FC31254A-EE4F-4FBF-8FCD-46E1F48132E5}">
      <dsp:nvSpPr>
        <dsp:cNvPr id="0" name=""/>
        <dsp:cNvSpPr/>
      </dsp:nvSpPr>
      <dsp:spPr>
        <a:xfrm>
          <a:off x="1254926" y="35804"/>
          <a:ext cx="6935771" cy="401013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A2E547D-1406-4A6F-8F93-E441204CE6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667F8A-B889-49B3-AC77-5DDF11A08A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2889B-A0AC-4482-8592-5C96F2309420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AFD4F-C0E7-421C-AF77-6F9CC963C9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74AB9F-6726-4FB1-8769-82E23336CE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29299-61FF-4B93-ADA6-2FD5975D6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7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EB223-FFC0-462A-A3B8-EAA7CE0F8CBD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49E9A-41F7-4779-A581-48A7C374A2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518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ซึ่งขั้นตอนหรือกระบวนการหาคำตอบที่แตกต่างกันนั้น  ในปี  คศ.1956  ได้มีนักการศึกษาชื่อบลูมซึ่งศึกษาเกี่ยวกับมิติการทำงานของสมองในการเรียนรู้  คิดหาคำตอบหรือแก้ปัญหาต่างๆ โดยบลูมได้แบ่งมิติการคิดออกเป็น  6  ด้าน ได้แก่  ความรู้  ความเข้าใจ  การประยุกต์  การวิเคราะห์  การสังเคราะห์  และการประเมิน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96D050-290B-4E5F-BCBC-D94C077DCDF5}" type="slidenum">
              <a:rPr lang="th-TH" smtClean="0"/>
              <a:t>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77159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800" dirty="0">
                <a:effectLst/>
                <a:ea typeface="Calibri" panose="020F0502020204030204" pitchFamily="34" charset="0"/>
                <a:cs typeface="TH SarabunPSK" panose="020B0500040200020003" pitchFamily="34" charset="-34"/>
              </a:rPr>
              <a:t>ใน  ค.ศ.2001 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</a:rPr>
              <a:t>Anderson  </a:t>
            </a:r>
            <a:r>
              <a:rPr lang="th-TH" sz="1800" dirty="0">
                <a:effectLst/>
                <a:ea typeface="Calibri" panose="020F0502020204030204" pitchFamily="34" charset="0"/>
                <a:cs typeface="TH SarabunPSK" panose="020B0500040200020003" pitchFamily="34" charset="-34"/>
              </a:rPr>
              <a:t>และ 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</a:rPr>
              <a:t>Krathwohl  </a:t>
            </a:r>
            <a:r>
              <a:rPr lang="th-TH" sz="1800" dirty="0">
                <a:effectLst/>
                <a:ea typeface="Calibri" panose="020F0502020204030204" pitchFamily="34" charset="0"/>
                <a:cs typeface="TH SarabunPSK" panose="020B0500040200020003" pitchFamily="34" charset="-34"/>
              </a:rPr>
              <a:t>ได้ปรับแก้ลำดับขั้นทางสติปัญญาของบลูม  โดยมีการเปลี่ยนแปลงคำที่ใช้ในแต่ละลำดับขั้นทางสติปัญญาเป็นคำกริยา และมีการเพิ่มมิติด้านความรู้อีกมิติหนึ่งนอกเหนือจากมิติด้านลำดับขั้นทางสติปัญญา  </a:t>
            </a:r>
            <a:r>
              <a:rPr lang="en-US" sz="1800" dirty="0">
                <a:effectLst/>
                <a:latin typeface="TH SarabunPSK" panose="020B0500040200020003" pitchFamily="34" charset="-34"/>
                <a:ea typeface="Calibri" panose="020F0502020204030204" pitchFamily="34" charset="0"/>
              </a:rPr>
              <a:t>6  </a:t>
            </a:r>
            <a:r>
              <a:rPr lang="th-TH" sz="1800" dirty="0">
                <a:effectLst/>
                <a:ea typeface="Calibri" panose="020F0502020204030204" pitchFamily="34" charset="0"/>
                <a:cs typeface="TH SarabunPSK" panose="020B0500040200020003" pitchFamily="34" charset="-34"/>
              </a:rPr>
              <a:t>ขั้น </a:t>
            </a: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96D050-290B-4E5F-BCBC-D94C077DCDF5}" type="slidenum">
              <a:rPr lang="th-TH" smtClean="0"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73897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718B7-7F68-4CC9-8291-332587FA3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81D6BB-0446-49E8-8677-EADF274E95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AEE24-534A-40F1-99E4-00B7D5FD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594011-48FF-493D-8286-F62D34552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0EFCD-7E72-4882-86DC-2F371D7D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813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47D73-EDDA-49A6-BA12-1CA980DA9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89B82E-4CA1-47A5-B133-FBD4D8A839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8A267F-D142-4D04-9F03-6CB099E6F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127CA-154D-4E90-B776-A2EE71F78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F0BA5-F4EE-4282-B111-76B869BE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408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56E92A-52E0-4710-BDEF-0A15346854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A240E1-5EB0-47FD-AA37-BF945D136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14243-F1E4-487A-ABEC-30516A01D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58244-98FD-472D-AB8C-075F71C10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98D5A-820D-4519-967F-33320971C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4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334F3-0709-471B-A734-C4B404F5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95016-AF78-4708-9C5F-21110C197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EA2D1-B124-4454-AFDC-EA60A14BA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58000-F9D7-4A53-A6C5-E5E815422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22AAD-0D08-4F47-8D5A-EFE29017E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046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36159-1280-4EE9-96D3-A56BD5826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27A78-1874-488A-B215-7D763D3381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BB3D1-3138-4B69-BF5D-4B1A21345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F90C5-31F4-4A22-AC00-3FB5ED291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F787E-B946-4091-ABC6-F9DB06BBE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27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CAA11-CC97-44E5-AE4D-808FD741A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AB6CB-9460-4BCA-86C5-5F26357AB8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FAB0F6-401D-4BAF-A300-65AD684DF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61BBA-B185-4B45-B152-3D320E15F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1CD760-96AC-4821-A56B-0B805F2FA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50665-D5B5-4D0B-B2F0-CB6B027CD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061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A47C3-C498-415A-A057-E19BCEB5F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677F-2712-4810-A3AA-56FA75386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71B54A-6775-4978-8E19-32694C9B5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BA1303-B245-476D-BD02-A4E4A359F6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8E898F-5B79-46F1-89C1-F827997CC4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417A4D-2EC9-4294-BFF4-EAE22EE10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50E317-3602-42A1-BB7F-0184072E8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CE2C97-E26C-4A8B-93A0-B01E2C7F4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698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F68FC-5755-447A-8D7F-9ADED3E99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B50287-81AA-46CA-8CB3-53A7F8313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1BA4AA-02C9-459E-9362-3DA60E3B5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2A2C8F-DBB4-4235-A67E-FB4039D9A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395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6ACAA5-F8E7-46E9-8BA7-A510948B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F2DEE8-5654-4DCA-A8D0-D883E52B6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179A5-4329-4057-9DEB-5B6E3AD11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790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1DA80-336B-4DBB-91A1-6E3E4B3C2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0D456-F0A3-4789-A310-A23F01B2E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8A8B05-7071-44D4-80F7-3E8191C9A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8562E-E6F1-449B-909C-98426BA86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B47A9A-FB08-407B-A73A-0AC513F0F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F841F-796A-4FE6-B5E0-C8A498679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8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D474D-6779-4C23-BD3C-82F5DC3E3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21096C-E430-49C7-A801-21C0BD95DC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24828F-334F-4A50-850D-10684F245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3293F4-2B70-4BB5-A982-219E4133E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F9A86F-B378-4759-B50E-2E0BFAE62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A95BDC-FC58-4638-AA59-A3DA9931F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833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80BC3B-525F-4038-9330-0729879F9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629186-93D7-46FA-AE02-36D9426043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F1CEB-0530-4996-BAEF-2E6A04DAD6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F21A4-E71B-4D3A-AF45-E989C23A7BB1}" type="datetimeFigureOut">
              <a:rPr lang="en-US" smtClean="0"/>
              <a:t>8/18/2025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DCFF3D-7353-4B4D-9E75-FA835E06E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2C8D6-8B0B-4982-9EE4-AA823C69C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F1B4E-90EC-4A51-B6E5-B702C054ECB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60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1AC0E-7195-4ACF-AA0A-5E2923A98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21529" y="4146021"/>
            <a:ext cx="7590098" cy="613869"/>
          </a:xfrm>
        </p:spPr>
        <p:txBody>
          <a:bodyPr anchor="t">
            <a:noAutofit/>
          </a:bodyPr>
          <a:lstStyle/>
          <a:p>
            <a:r>
              <a:rPr lang="th-TH" sz="48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การวัดผลและประเมินผลการศึกษา</a:t>
            </a:r>
            <a:endParaRPr lang="en-US" sz="4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BA87361-6D30-46E4-834B-719CF5905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8332"/>
            <a:ext cx="3564638" cy="4569668"/>
          </a:xfrm>
          <a:custGeom>
            <a:avLst/>
            <a:gdLst>
              <a:gd name="connsiteX0" fmla="*/ 640080 w 3564638"/>
              <a:gd name="connsiteY0" fmla="*/ 0 h 4569668"/>
              <a:gd name="connsiteX1" fmla="*/ 3564638 w 3564638"/>
              <a:gd name="connsiteY1" fmla="*/ 2924558 h 4569668"/>
              <a:gd name="connsiteX2" fmla="*/ 3065170 w 3564638"/>
              <a:gd name="connsiteY2" fmla="*/ 4559707 h 4569668"/>
              <a:gd name="connsiteX3" fmla="*/ 3057720 w 3564638"/>
              <a:gd name="connsiteY3" fmla="*/ 4569668 h 4569668"/>
              <a:gd name="connsiteX4" fmla="*/ 0 w 3564638"/>
              <a:gd name="connsiteY4" fmla="*/ 4569668 h 4569668"/>
              <a:gd name="connsiteX5" fmla="*/ 0 w 3564638"/>
              <a:gd name="connsiteY5" fmla="*/ 72448 h 4569668"/>
              <a:gd name="connsiteX6" fmla="*/ 50679 w 3564638"/>
              <a:gd name="connsiteY6" fmla="*/ 59417 h 4569668"/>
              <a:gd name="connsiteX7" fmla="*/ 640080 w 3564638"/>
              <a:gd name="connsiteY7" fmla="*/ 0 h 45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D89DB1C0-FEEC-4CB6-88B2-F9C5562E0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574" y="0"/>
            <a:ext cx="3913632" cy="2285234"/>
          </a:xfrm>
          <a:custGeom>
            <a:avLst/>
            <a:gdLst>
              <a:gd name="connsiteX0" fmla="*/ 29691 w 3913632"/>
              <a:gd name="connsiteY0" fmla="*/ 0 h 2285234"/>
              <a:gd name="connsiteX1" fmla="*/ 3883942 w 3913632"/>
              <a:gd name="connsiteY1" fmla="*/ 0 h 2285234"/>
              <a:gd name="connsiteX2" fmla="*/ 3903529 w 3913632"/>
              <a:gd name="connsiteY2" fmla="*/ 128345 h 2285234"/>
              <a:gd name="connsiteX3" fmla="*/ 3913632 w 3913632"/>
              <a:gd name="connsiteY3" fmla="*/ 328418 h 2285234"/>
              <a:gd name="connsiteX4" fmla="*/ 1956816 w 3913632"/>
              <a:gd name="connsiteY4" fmla="*/ 2285234 h 2285234"/>
              <a:gd name="connsiteX5" fmla="*/ 0 w 3913632"/>
              <a:gd name="connsiteY5" fmla="*/ 328418 h 2285234"/>
              <a:gd name="connsiteX6" fmla="*/ 10103 w 3913632"/>
              <a:gd name="connsiteY6" fmla="*/ 128345 h 22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Graphic 8" descr="Open Book">
            <a:extLst>
              <a:ext uri="{FF2B5EF4-FFF2-40B4-BE49-F238E27FC236}">
                <a16:creationId xmlns:a16="http://schemas.microsoft.com/office/drawing/2014/main" id="{93E427C7-0218-4592-82DA-2431E4BF8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5250" y="164573"/>
            <a:ext cx="1636279" cy="1636279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3117" y="6159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8163D1C-ED91-4D5F-A33B-CF1256B27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67709" y="780500"/>
            <a:ext cx="2852928" cy="285292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at">
            <a:extLst>
              <a:ext uri="{FF2B5EF4-FFF2-40B4-BE49-F238E27FC236}">
                <a16:creationId xmlns:a16="http://schemas.microsoft.com/office/drawing/2014/main" id="{EB71843F-0A0B-4317-B205-4B0A0B97C0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0302" y="1293093"/>
            <a:ext cx="1827742" cy="1827742"/>
          </a:xfrm>
          <a:prstGeom prst="rect">
            <a:avLst/>
          </a:prstGeom>
        </p:spPr>
      </p:pic>
      <p:pic>
        <p:nvPicPr>
          <p:cNvPr id="7" name="Graphic 6" descr="Blackboard">
            <a:extLst>
              <a:ext uri="{FF2B5EF4-FFF2-40B4-BE49-F238E27FC236}">
                <a16:creationId xmlns:a16="http://schemas.microsoft.com/office/drawing/2014/main" id="{2696A1A4-8E43-47F6-A6DC-A9ADAB053D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0924" y="3621724"/>
            <a:ext cx="2594886" cy="2594886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1103AB2-C090-458F-B752-294F23AF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1"/>
            <a:ext cx="3439432" cy="3785157"/>
          </a:xfrm>
          <a:custGeom>
            <a:avLst/>
            <a:gdLst>
              <a:gd name="connsiteX0" fmla="*/ 198262 w 3439432"/>
              <a:gd name="connsiteY0" fmla="*/ 0 h 3785157"/>
              <a:gd name="connsiteX1" fmla="*/ 3439432 w 3439432"/>
              <a:gd name="connsiteY1" fmla="*/ 0 h 3785157"/>
              <a:gd name="connsiteX2" fmla="*/ 3439432 w 3439432"/>
              <a:gd name="connsiteY2" fmla="*/ 3697836 h 3785157"/>
              <a:gd name="connsiteX3" fmla="*/ 3318024 w 3439432"/>
              <a:gd name="connsiteY3" fmla="*/ 3729054 h 3785157"/>
              <a:gd name="connsiteX4" fmla="*/ 2761488 w 3439432"/>
              <a:gd name="connsiteY4" fmla="*/ 3785157 h 3785157"/>
              <a:gd name="connsiteX5" fmla="*/ 0 w 3439432"/>
              <a:gd name="connsiteY5" fmla="*/ 1023669 h 3785157"/>
              <a:gd name="connsiteX6" fmla="*/ 124151 w 3439432"/>
              <a:gd name="connsiteY6" fmla="*/ 202487 h 378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785157">
                <a:moveTo>
                  <a:pt x="198262" y="0"/>
                </a:moveTo>
                <a:lnTo>
                  <a:pt x="3439432" y="0"/>
                </a:lnTo>
                <a:lnTo>
                  <a:pt x="3439432" y="3697836"/>
                </a:lnTo>
                <a:lnTo>
                  <a:pt x="3318024" y="3729054"/>
                </a:lnTo>
                <a:cubicBezTo>
                  <a:pt x="3138258" y="3765839"/>
                  <a:pt x="2952129" y="3785157"/>
                  <a:pt x="2761488" y="3785157"/>
                </a:cubicBezTo>
                <a:cubicBezTo>
                  <a:pt x="1236360" y="3785157"/>
                  <a:pt x="0" y="2548797"/>
                  <a:pt x="0" y="1023669"/>
                </a:cubicBezTo>
                <a:cubicBezTo>
                  <a:pt x="0" y="737708"/>
                  <a:pt x="43466" y="461898"/>
                  <a:pt x="124151" y="20248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3D471F3-782A-4BA1-9CAB-FF5CDF0A7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8761" y="-4332"/>
            <a:ext cx="3273238" cy="3618965"/>
          </a:xfrm>
          <a:custGeom>
            <a:avLst/>
            <a:gdLst>
              <a:gd name="connsiteX0" fmla="*/ 210437 w 3273238"/>
              <a:gd name="connsiteY0" fmla="*/ 0 h 3618965"/>
              <a:gd name="connsiteX1" fmla="*/ 3273238 w 3273238"/>
              <a:gd name="connsiteY1" fmla="*/ 0 h 3618965"/>
              <a:gd name="connsiteX2" fmla="*/ 3273238 w 3273238"/>
              <a:gd name="connsiteY2" fmla="*/ 3526409 h 3618965"/>
              <a:gd name="connsiteX3" fmla="*/ 3118338 w 3273238"/>
              <a:gd name="connsiteY3" fmla="*/ 3566238 h 3618965"/>
              <a:gd name="connsiteX4" fmla="*/ 2595295 w 3273238"/>
              <a:gd name="connsiteY4" fmla="*/ 3618965 h 3618965"/>
              <a:gd name="connsiteX5" fmla="*/ 0 w 3273238"/>
              <a:gd name="connsiteY5" fmla="*/ 1023670 h 3618965"/>
              <a:gd name="connsiteX6" fmla="*/ 203951 w 3273238"/>
              <a:gd name="connsiteY6" fmla="*/ 13464 h 361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3238" h="3618965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Books on Shelf">
            <a:extLst>
              <a:ext uri="{FF2B5EF4-FFF2-40B4-BE49-F238E27FC236}">
                <a16:creationId xmlns:a16="http://schemas.microsoft.com/office/drawing/2014/main" id="{18A239E6-97C0-4A74-8E7A-C9FD39A8C9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25024" y="327889"/>
            <a:ext cx="2260711" cy="226071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71A57E7-E8FB-4589-9787-D47D0650F177}"/>
              </a:ext>
            </a:extLst>
          </p:cNvPr>
          <p:cNvSpPr/>
          <p:nvPr/>
        </p:nvSpPr>
        <p:spPr>
          <a:xfrm>
            <a:off x="3946372" y="4985149"/>
            <a:ext cx="7740411" cy="1159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dirty="0">
                <a:solidFill>
                  <a:srgbClr val="FFC000"/>
                </a:solidFill>
                <a:latin typeface="TH SarabunPSK" panose="020B0500040200020003" pitchFamily="34" charset="-34"/>
                <a:cs typeface="+mj-cs"/>
              </a:rPr>
              <a:t>ผู้ช่วยศาสตราจารย์ตีรวิชช์  ทินประภา</a:t>
            </a:r>
          </a:p>
          <a:p>
            <a:pPr algn="ctr"/>
            <a:r>
              <a:rPr lang="th-TH" sz="3600" dirty="0">
                <a:solidFill>
                  <a:srgbClr val="FFC000"/>
                </a:solidFill>
                <a:latin typeface="TH SarabunPSK" panose="020B0500040200020003" pitchFamily="34" charset="-34"/>
                <a:cs typeface="+mj-cs"/>
              </a:rPr>
              <a:t>คณะครุศาสตร์  มหาวิทยาลัยราชภัฏสวนสุนันทา</a:t>
            </a:r>
          </a:p>
        </p:txBody>
      </p:sp>
    </p:spTree>
    <p:extLst>
      <p:ext uri="{BB962C8B-B14F-4D97-AF65-F5344CB8AC3E}">
        <p14:creationId xmlns:p14="http://schemas.microsoft.com/office/powerpoint/2010/main" val="322398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presentation of Bloom's Taxonomy in the cognitive domain. The ...">
            <a:extLst>
              <a:ext uri="{FF2B5EF4-FFF2-40B4-BE49-F238E27FC236}">
                <a16:creationId xmlns:a16="http://schemas.microsoft.com/office/drawing/2014/main" id="{5C2B0C3D-F651-41BF-A554-72A9FAF3C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59" y="843281"/>
            <a:ext cx="10954282" cy="578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5498D84-43B6-495A-B356-A025BE00EE5F}"/>
              </a:ext>
            </a:extLst>
          </p:cNvPr>
          <p:cNvSpPr/>
          <p:nvPr/>
        </p:nvSpPr>
        <p:spPr>
          <a:xfrm>
            <a:off x="171404" y="473949"/>
            <a:ext cx="1847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Cognitive Domain</a:t>
            </a:r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672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">
            <a:extLst>
              <a:ext uri="{FF2B5EF4-FFF2-40B4-BE49-F238E27FC236}">
                <a16:creationId xmlns:a16="http://schemas.microsoft.com/office/drawing/2014/main" id="{82D4FF77-4D4A-4FDF-8048-F49300A1C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567" y="173134"/>
            <a:ext cx="9206865" cy="6511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3059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6BD9E5AA-B847-22EE-E6B7-9C798C302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40" y="758513"/>
            <a:ext cx="4658640" cy="1359525"/>
          </a:xfrm>
          <a:prstGeom prst="rect">
            <a:avLst/>
          </a:prstGeom>
        </p:spPr>
      </p:pic>
      <p:pic>
        <p:nvPicPr>
          <p:cNvPr id="7" name="Picture 6" descr="Text, letter&#10;&#10;Description automatically generated">
            <a:extLst>
              <a:ext uri="{FF2B5EF4-FFF2-40B4-BE49-F238E27FC236}">
                <a16:creationId xmlns:a16="http://schemas.microsoft.com/office/drawing/2014/main" id="{817AFF0C-2337-E31B-B06A-EA3A61B081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150" y="3703875"/>
            <a:ext cx="4452900" cy="2444729"/>
          </a:xfrm>
          <a:prstGeom prst="rect">
            <a:avLst/>
          </a:prstGeom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04F55E37-675D-1B05-94B1-ED20B52A43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40" y="3703876"/>
            <a:ext cx="4396804" cy="1367510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70B7D651-44BA-2EB7-8BB7-FB0A163FDF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150" y="758513"/>
            <a:ext cx="4452900" cy="2183134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F9464593-C648-0366-0564-54A0290777B9}"/>
              </a:ext>
            </a:extLst>
          </p:cNvPr>
          <p:cNvSpPr/>
          <p:nvPr/>
        </p:nvSpPr>
        <p:spPr>
          <a:xfrm>
            <a:off x="1143000" y="617220"/>
            <a:ext cx="902970" cy="788670"/>
          </a:xfrm>
          <a:prstGeom prst="ellipse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3EEF1B3-4341-421A-B486-E00752B43E83}"/>
              </a:ext>
            </a:extLst>
          </p:cNvPr>
          <p:cNvSpPr/>
          <p:nvPr/>
        </p:nvSpPr>
        <p:spPr>
          <a:xfrm>
            <a:off x="6553200" y="649605"/>
            <a:ext cx="1733550" cy="788670"/>
          </a:xfrm>
          <a:prstGeom prst="ellipse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0843899-BB3A-AE8F-FE42-BCC81AD0AC26}"/>
              </a:ext>
            </a:extLst>
          </p:cNvPr>
          <p:cNvSpPr/>
          <p:nvPr/>
        </p:nvSpPr>
        <p:spPr>
          <a:xfrm>
            <a:off x="9587865" y="1306508"/>
            <a:ext cx="902970" cy="788670"/>
          </a:xfrm>
          <a:prstGeom prst="ellipse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F5C135A-CA37-D4C3-4549-F5CEDA30A1B8}"/>
              </a:ext>
            </a:extLst>
          </p:cNvPr>
          <p:cNvSpPr/>
          <p:nvPr/>
        </p:nvSpPr>
        <p:spPr>
          <a:xfrm>
            <a:off x="6553200" y="1700843"/>
            <a:ext cx="1139190" cy="788670"/>
          </a:xfrm>
          <a:prstGeom prst="ellipse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3B7C5AE-0287-6E91-BA55-E71CD9B77ECB}"/>
              </a:ext>
            </a:extLst>
          </p:cNvPr>
          <p:cNvSpPr/>
          <p:nvPr/>
        </p:nvSpPr>
        <p:spPr>
          <a:xfrm>
            <a:off x="1143000" y="3598961"/>
            <a:ext cx="2651760" cy="788670"/>
          </a:xfrm>
          <a:prstGeom prst="ellipse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3A19D37-7E3C-5A51-1020-407323EAA3C0}"/>
              </a:ext>
            </a:extLst>
          </p:cNvPr>
          <p:cNvSpPr/>
          <p:nvPr/>
        </p:nvSpPr>
        <p:spPr>
          <a:xfrm>
            <a:off x="6553200" y="3598961"/>
            <a:ext cx="2270760" cy="788670"/>
          </a:xfrm>
          <a:prstGeom prst="ellipse">
            <a:avLst/>
          </a:prstGeom>
          <a:noFill/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36556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ntroduction">
            <a:extLst>
              <a:ext uri="{FF2B5EF4-FFF2-40B4-BE49-F238E27FC236}">
                <a16:creationId xmlns:a16="http://schemas.microsoft.com/office/drawing/2014/main" id="{A336EA86-7857-4F87-A46A-1A9E0D987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527" y="764033"/>
            <a:ext cx="2988945" cy="567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396D869-8F81-4CE3-BA1B-BD00EF458561}"/>
              </a:ext>
            </a:extLst>
          </p:cNvPr>
          <p:cNvCxnSpPr/>
          <p:nvPr/>
        </p:nvCxnSpPr>
        <p:spPr>
          <a:xfrm flipV="1">
            <a:off x="8270240" y="764033"/>
            <a:ext cx="0" cy="567899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C9C94221-135B-4780-AC00-B14F7F879548}"/>
              </a:ext>
            </a:extLst>
          </p:cNvPr>
          <p:cNvSpPr/>
          <p:nvPr/>
        </p:nvSpPr>
        <p:spPr>
          <a:xfrm>
            <a:off x="339126" y="394701"/>
            <a:ext cx="1798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Affective Domain</a:t>
            </a:r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48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gnitive, Affective and Psychomotor domains assessment in Science Ed…">
            <a:extLst>
              <a:ext uri="{FF2B5EF4-FFF2-40B4-BE49-F238E27FC236}">
                <a16:creationId xmlns:a16="http://schemas.microsoft.com/office/drawing/2014/main" id="{4015B62D-399B-4481-99EE-3F7E53855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092" y="590777"/>
            <a:ext cx="8063816" cy="605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2C08DA-4AFB-4947-A4D0-FC8999DCC351}"/>
              </a:ext>
            </a:extLst>
          </p:cNvPr>
          <p:cNvSpPr/>
          <p:nvPr/>
        </p:nvSpPr>
        <p:spPr>
          <a:xfrm>
            <a:off x="358370" y="221445"/>
            <a:ext cx="21979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Psychomotor Domain</a:t>
            </a:r>
            <a:endParaRPr lang="th-TH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887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2B8C7B-F61A-4569-AAE2-FE2995D3009A}"/>
              </a:ext>
            </a:extLst>
          </p:cNvPr>
          <p:cNvSpPr/>
          <p:nvPr/>
        </p:nvSpPr>
        <p:spPr>
          <a:xfrm>
            <a:off x="571500" y="285750"/>
            <a:ext cx="253365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/>
              <a:t>จุดมุ่งหมายการศึกษา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3B68A10-B325-47AA-B3E9-590CFD5283F6}"/>
              </a:ext>
            </a:extLst>
          </p:cNvPr>
          <p:cNvGraphicFramePr/>
          <p:nvPr/>
        </p:nvGraphicFramePr>
        <p:xfrm>
          <a:off x="1373187" y="1129242"/>
          <a:ext cx="9445625" cy="5728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897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875BE2-3188-4928-BC10-17C293977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E9875BE2-3188-4928-BC10-17C2939770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C31254A-EE4F-4FBF-8FCD-46E1F4813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FC31254A-EE4F-4FBF-8FCD-46E1F4813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AA22F4A-E45C-4C51-A8BB-AFF74D973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dgm id="{DAA22F4A-E45C-4C51-A8BB-AFF74D9736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1B55179-8D82-4E7A-9597-C9E13F81B4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61B55179-8D82-4E7A-9597-C9E13F81B4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D35EC5-9BF5-4C39-9C86-E3F0B634C5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91D35EC5-9BF5-4C39-9C86-E3F0B634C5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5E3404-9B5E-4722-8FA6-97D6E2146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895E3404-9B5E-4722-8FA6-97D6E2146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AF43A50-E8DC-4B96-A8A7-160947F120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6AF43A50-E8DC-4B96-A8A7-160947F120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ECCF01B-EBFA-4277-BFD1-8D32239C1E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79657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7397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835F93D-5E0F-D31A-5244-E7D4B7750E5F}"/>
              </a:ext>
            </a:extLst>
          </p:cNvPr>
          <p:cNvSpPr txBox="1"/>
          <p:nvPr/>
        </p:nvSpPr>
        <p:spPr>
          <a:xfrm>
            <a:off x="431483" y="664399"/>
            <a:ext cx="4814887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อุปกรณ์ใด ใช้เชื่อมโยงเครือข่ายตั้งแต่ 3 เครือข่ายที่แตกต่างกันได้ดีที่สุด </a:t>
            </a:r>
          </a:p>
          <a:p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 ฮับ (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hub)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บริดจ์ (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bridge) 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3. 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สวิตซ์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switch)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 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4.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เรา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เต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อร</a:t>
            </a:r>
            <a:r>
              <a:rPr lang="th-TH" sz="28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์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router)</a:t>
            </a:r>
            <a:endParaRPr lang="en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D53786-A254-ACC5-40A6-E3A287E89F5A}"/>
              </a:ext>
            </a:extLst>
          </p:cNvPr>
          <p:cNvSpPr txBox="1"/>
          <p:nvPr/>
        </p:nvSpPr>
        <p:spPr>
          <a:xfrm>
            <a:off x="5662613" y="233512"/>
            <a:ext cx="6097904" cy="22467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อุปกรณ์ชนิดใดใช้เทคโนโลยีจานแสง (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Optical Technology) 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. เครื่องเล่นเทป (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Tape player) 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2.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หน่วยขับซีดีรอม (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CD-ROM drive) 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3.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หน่วยความจำแบบแฟลช (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Flash memory) 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4.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อุปกรณ์รับเข้าแบบจอสัมผัส (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Touch screen)</a:t>
            </a:r>
            <a:endParaRPr lang="en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1ED003-1D93-9928-21AF-0413353BE06F}"/>
              </a:ext>
            </a:extLst>
          </p:cNvPr>
          <p:cNvSpPr txBox="1"/>
          <p:nvPr/>
        </p:nvSpPr>
        <p:spPr>
          <a:xfrm>
            <a:off x="935831" y="3347428"/>
            <a:ext cx="10320337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h-TH" sz="2800" b="0" i="0" dirty="0"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กรณีที่กำหนดว่า “นักศึกษาแต่ละคนสามารถลงทะเบียนได้หลายวิชา ในขณะที่แต่ละวิชานักศึกษาสามารถเลือกเรียนได้หลายคน” ความสัมพันธ์ระหว่างรายวิชาและนักศึกษาเป็นความสัมพันธ์แบบใด</a:t>
            </a:r>
            <a:b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b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  <a:r>
              <a:rPr lang="th-TH" sz="2800" i="0" dirty="0"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. แบบหนึ่งต่อกลุ่ม </a:t>
            </a:r>
            <a:r>
              <a:rPr lang="en-US" sz="2800" i="0" dirty="0"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   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  <a:r>
              <a:rPr lang="th-TH" sz="2800" i="0" dirty="0"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. แบบกลุ่มต่อกลุ่ม</a:t>
            </a:r>
            <a:r>
              <a:rPr lang="en-US" sz="2800" i="0" dirty="0"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.    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  <a:r>
              <a:rPr lang="th-TH" sz="2800" i="0" dirty="0"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. แบบกลุ่มต่อหนึ่ง </a:t>
            </a:r>
            <a:r>
              <a:rPr lang="en-US" sz="2800" i="0" dirty="0"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   </a:t>
            </a:r>
            <a:r>
              <a:rPr lang="en-US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4</a:t>
            </a:r>
            <a:r>
              <a:rPr lang="th-TH" sz="2800" i="0" dirty="0"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. แบบหนึ่งต่อหนึ่ง</a:t>
            </a:r>
            <a:r>
              <a:rPr lang="en-US" sz="2800" i="0" dirty="0"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     5</a:t>
            </a:r>
            <a:r>
              <a:rPr lang="th-TH" sz="2800" i="0" dirty="0"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. ถูกทุกข้อ</a:t>
            </a:r>
            <a:endParaRPr lang="en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33740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2B8C7B-F61A-4569-AAE2-FE2995D3009A}"/>
              </a:ext>
            </a:extLst>
          </p:cNvPr>
          <p:cNvSpPr/>
          <p:nvPr/>
        </p:nvSpPr>
        <p:spPr>
          <a:xfrm>
            <a:off x="571500" y="285750"/>
            <a:ext cx="253365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dirty="0"/>
              <a:t>จุดมุ่งหมายการศึกษา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3B68A10-B325-47AA-B3E9-590CFD5283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1620751"/>
              </p:ext>
            </p:extLst>
          </p:nvPr>
        </p:nvGraphicFramePr>
        <p:xfrm>
          <a:off x="1373187" y="1129242"/>
          <a:ext cx="9445625" cy="5728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591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9875BE2-3188-4928-BC10-17C293977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E9875BE2-3188-4928-BC10-17C2939770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C31254A-EE4F-4FBF-8FCD-46E1F4813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FC31254A-EE4F-4FBF-8FCD-46E1F4813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AA22F4A-E45C-4C51-A8BB-AFF74D973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dgm id="{DAA22F4A-E45C-4C51-A8BB-AFF74D9736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1B55179-8D82-4E7A-9597-C9E13F81B4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61B55179-8D82-4E7A-9597-C9E13F81B4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D35EC5-9BF5-4C39-9C86-E3F0B634C5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91D35EC5-9BF5-4C39-9C86-E3F0B634C5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5E3404-9B5E-4722-8FA6-97D6E2146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895E3404-9B5E-4722-8FA6-97D6E2146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AF43A50-E8DC-4B96-A8A7-160947F120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6AF43A50-E8DC-4B96-A8A7-160947F120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enjamin Bloom - Wikipedia">
            <a:extLst>
              <a:ext uri="{FF2B5EF4-FFF2-40B4-BE49-F238E27FC236}">
                <a16:creationId xmlns:a16="http://schemas.microsoft.com/office/drawing/2014/main" id="{16B0ACD8-D937-4A16-A2CC-F1B4BE7D9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87" y="651240"/>
            <a:ext cx="3446060" cy="491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eries: Influential Educators] Benjamin Bloom &amp; Bloom's Taxonomy | by  McGraw-Hill Education Europe, Middle East &amp; Africa | Learning Matters |  Medium">
            <a:extLst>
              <a:ext uri="{FF2B5EF4-FFF2-40B4-BE49-F238E27FC236}">
                <a16:creationId xmlns:a16="http://schemas.microsoft.com/office/drawing/2014/main" id="{75180E04-ACF8-44FF-8AFE-999023320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046" y="651240"/>
            <a:ext cx="8211173" cy="491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F6574E-47D1-4BBD-9B38-AF9BB1BC7A61}"/>
              </a:ext>
            </a:extLst>
          </p:cNvPr>
          <p:cNvSpPr txBox="1"/>
          <p:nvPr/>
        </p:nvSpPr>
        <p:spPr>
          <a:xfrm>
            <a:off x="1301066" y="72342"/>
            <a:ext cx="2159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dirty="0"/>
              <a:t>ค.ศ.1956</a:t>
            </a:r>
          </a:p>
        </p:txBody>
      </p:sp>
    </p:spTree>
    <p:extLst>
      <p:ext uri="{BB962C8B-B14F-4D97-AF65-F5344CB8AC3E}">
        <p14:creationId xmlns:p14="http://schemas.microsoft.com/office/powerpoint/2010/main" val="230232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extLst>
              <a:ext uri="{FF2B5EF4-FFF2-40B4-BE49-F238E27FC236}">
                <a16:creationId xmlns:a16="http://schemas.microsoft.com/office/drawing/2014/main" id="{F51ABF6C-81C3-4C62-BCBC-4599858811E9}"/>
              </a:ext>
            </a:extLst>
          </p:cNvPr>
          <p:cNvSpPr/>
          <p:nvPr/>
        </p:nvSpPr>
        <p:spPr>
          <a:xfrm>
            <a:off x="1076325" y="533401"/>
            <a:ext cx="2600325" cy="1905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Cognitive Domain</a:t>
            </a:r>
            <a:endParaRPr lang="th-TH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82847633-C4BD-44D7-BF85-C38918B3A781}"/>
              </a:ext>
            </a:extLst>
          </p:cNvPr>
          <p:cNvSpPr/>
          <p:nvPr/>
        </p:nvSpPr>
        <p:spPr>
          <a:xfrm>
            <a:off x="1076325" y="2781301"/>
            <a:ext cx="2600325" cy="19050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Affective Domain</a:t>
            </a:r>
            <a:endParaRPr lang="th-TH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ADEE6EB-8382-4CEA-8984-5EEBAB30D387}"/>
              </a:ext>
            </a:extLst>
          </p:cNvPr>
          <p:cNvSpPr/>
          <p:nvPr/>
        </p:nvSpPr>
        <p:spPr>
          <a:xfrm>
            <a:off x="1076324" y="4838701"/>
            <a:ext cx="2600325" cy="190500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Psychomotor Domain</a:t>
            </a:r>
            <a:endParaRPr lang="th-TH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628DD4-EB8B-456D-BD64-F92E9CA1751C}"/>
              </a:ext>
            </a:extLst>
          </p:cNvPr>
          <p:cNvSpPr/>
          <p:nvPr/>
        </p:nvSpPr>
        <p:spPr>
          <a:xfrm>
            <a:off x="4619624" y="895351"/>
            <a:ext cx="6638925" cy="1181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dirty="0"/>
              <a:t>พฤติกรรมที่เกี่ยวกับสมรรถภาพทางสมองหรือสติปัญญาของบุคคล  ที่แสดงถึงความเก่งมากน้อยเพียงใด 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DBB3E5-0444-4651-A8EF-71EC92201003}"/>
              </a:ext>
            </a:extLst>
          </p:cNvPr>
          <p:cNvSpPr/>
          <p:nvPr/>
        </p:nvSpPr>
        <p:spPr>
          <a:xfrm>
            <a:off x="4619623" y="3143251"/>
            <a:ext cx="6638925" cy="11811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dirty="0"/>
              <a:t>พฤติกรรมที่เกี่ยวกับการกระทำ  หรือความรู้สึกนึกคิด  หรือการจัดระเบียบของจิตใจที่แสดงถึงความดีมากน้อยเพียงใด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EA2A6F-FACA-493D-9549-286639EACBCA}"/>
              </a:ext>
            </a:extLst>
          </p:cNvPr>
          <p:cNvSpPr/>
          <p:nvPr/>
        </p:nvSpPr>
        <p:spPr>
          <a:xfrm>
            <a:off x="4619623" y="5200651"/>
            <a:ext cx="6638925" cy="11811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dirty="0"/>
              <a:t>พฤติกรรมที่เกี่ยวกับทักษะการเคลื่อนไหว  และการใช้อวัยวะส่วนต่าง ๆ ของร่างกาย </a:t>
            </a:r>
          </a:p>
        </p:txBody>
      </p:sp>
    </p:spTree>
    <p:extLst>
      <p:ext uri="{BB962C8B-B14F-4D97-AF65-F5344CB8AC3E}">
        <p14:creationId xmlns:p14="http://schemas.microsoft.com/office/powerpoint/2010/main" val="46693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1A14ACE-3658-4F8E-B674-234F9EC9E666}"/>
              </a:ext>
            </a:extLst>
          </p:cNvPr>
          <p:cNvSpPr/>
          <p:nvPr/>
        </p:nvSpPr>
        <p:spPr>
          <a:xfrm>
            <a:off x="171404" y="473949"/>
            <a:ext cx="1847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Cognitive Domain</a:t>
            </a:r>
            <a:endParaRPr lang="th-TH" dirty="0">
              <a:solidFill>
                <a:srgbClr val="FF0000"/>
              </a:solidFill>
            </a:endParaRPr>
          </a:p>
        </p:txBody>
      </p:sp>
      <p:pic>
        <p:nvPicPr>
          <p:cNvPr id="4098" name="Picture 2" descr="1: Cognitive Domain Chart | Download Scientific Diagram">
            <a:extLst>
              <a:ext uri="{FF2B5EF4-FFF2-40B4-BE49-F238E27FC236}">
                <a16:creationId xmlns:a16="http://schemas.microsoft.com/office/drawing/2014/main" id="{CA7E9C21-6862-4CA3-BE3E-7F188FF1D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211" y="1003696"/>
            <a:ext cx="9567577" cy="538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868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EFE4EAF-DB59-4A7D-B27E-9C917AB43698}"/>
              </a:ext>
            </a:extLst>
          </p:cNvPr>
          <p:cNvGrpSpPr/>
          <p:nvPr/>
        </p:nvGrpSpPr>
        <p:grpSpPr>
          <a:xfrm>
            <a:off x="2270442" y="1190952"/>
            <a:ext cx="7651115" cy="3952876"/>
            <a:chOff x="1919605" y="1452561"/>
            <a:chExt cx="7651115" cy="3952876"/>
          </a:xfrm>
        </p:grpSpPr>
        <p:pic>
          <p:nvPicPr>
            <p:cNvPr id="4098" name="Picture 2" descr="Lorin W. Anderson - Recrea Academy">
              <a:extLst>
                <a:ext uri="{FF2B5EF4-FFF2-40B4-BE49-F238E27FC236}">
                  <a16:creationId xmlns:a16="http://schemas.microsoft.com/office/drawing/2014/main" id="{4A846FD5-7E9F-4D04-996D-A265B0637E4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9605" y="1452561"/>
              <a:ext cx="3952875" cy="3952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00" name="Picture 4" descr="David R. Krathwohl (Editor of A Taxonomy for Learning, Teaching, and  Assessing)">
              <a:extLst>
                <a:ext uri="{FF2B5EF4-FFF2-40B4-BE49-F238E27FC236}">
                  <a16:creationId xmlns:a16="http://schemas.microsoft.com/office/drawing/2014/main" id="{B565529F-2CEE-42E1-94A8-A1D84E2208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720" y="1452562"/>
              <a:ext cx="3556000" cy="3952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9F146C5-AAAD-4092-ADDF-262508DE5A42}"/>
              </a:ext>
            </a:extLst>
          </p:cNvPr>
          <p:cNvSpPr txBox="1"/>
          <p:nvPr/>
        </p:nvSpPr>
        <p:spPr>
          <a:xfrm>
            <a:off x="5143601" y="349745"/>
            <a:ext cx="21594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400" dirty="0"/>
              <a:t>ค.ศ.2001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ACF96F-3E5F-4E95-ACCD-135F862CA4D7}"/>
              </a:ext>
            </a:extLst>
          </p:cNvPr>
          <p:cNvSpPr txBox="1"/>
          <p:nvPr/>
        </p:nvSpPr>
        <p:spPr>
          <a:xfrm>
            <a:off x="2920683" y="5215593"/>
            <a:ext cx="31753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0" dirty="0" err="1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Lorin</a:t>
            </a:r>
            <a:r>
              <a:rPr lang="en-US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>
                <a:solidFill>
                  <a:srgbClr val="7030A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Anderson</a:t>
            </a:r>
            <a:endParaRPr lang="th-TH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1B81D9-E121-4827-90B8-C0CC2B9DE41D}"/>
              </a:ext>
            </a:extLst>
          </p:cNvPr>
          <p:cNvSpPr txBox="1"/>
          <p:nvPr/>
        </p:nvSpPr>
        <p:spPr>
          <a:xfrm>
            <a:off x="6829425" y="5215593"/>
            <a:ext cx="29051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David Krathwohl</a:t>
            </a:r>
            <a:endParaRPr lang="th-TH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91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loom's Revised Taxonomy">
            <a:extLst>
              <a:ext uri="{FF2B5EF4-FFF2-40B4-BE49-F238E27FC236}">
                <a16:creationId xmlns:a16="http://schemas.microsoft.com/office/drawing/2014/main" id="{EBF8C871-649A-4115-9A8F-721D8BD00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020" y="784860"/>
            <a:ext cx="7807960" cy="585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874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44781794_Research presentation_RVA_v3" id="{DF2794B4-2314-4F87-8639-5DCB9EEE28EE}" vid="{3B969E49-204F-4FF6-BD10-D26195B8D4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C7D9E6-B0D9-433E-BD46-EB60F64F4DA8}">
  <ds:schemaRefs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71af3243-3dd4-4a8d-8c0d-dd76da1f02a5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2AB02E3-5ADF-4BF0-9C1B-35CDF3FE95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CA875DA-F9FD-4F83-A049-3B1027B542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Research presentation</Template>
  <TotalTime>226</TotalTime>
  <Words>390</Words>
  <Application>Microsoft Office PowerPoint</Application>
  <PresentationFormat>Widescreen</PresentationFormat>
  <Paragraphs>42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Arial</vt:lpstr>
      <vt:lpstr>Calibri</vt:lpstr>
      <vt:lpstr>Calibri Light</vt:lpstr>
      <vt:lpstr>TH Sarabun New</vt:lpstr>
      <vt:lpstr>TH SarabunPSK</vt:lpstr>
      <vt:lpstr>Office Theme</vt:lpstr>
      <vt:lpstr>การวัดผลและประเมินผลการศึกษา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การวัดผลและประเมินผลการศึกษา</dc:title>
  <dc:creator>teerawit timprapa</dc:creator>
  <cp:lastModifiedBy>Teerawit  Tinprapa</cp:lastModifiedBy>
  <cp:revision>11</cp:revision>
  <dcterms:created xsi:type="dcterms:W3CDTF">2020-07-28T11:09:51Z</dcterms:created>
  <dcterms:modified xsi:type="dcterms:W3CDTF">2025-08-18T05:28:45Z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