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99" r:id="rId4"/>
    <p:sldId id="302" r:id="rId5"/>
    <p:sldId id="300" r:id="rId6"/>
    <p:sldId id="303" r:id="rId7"/>
    <p:sldId id="304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2BE31-A31F-40C1-ACA1-FF5B46B83A04}" v="4" dt="2024-05-19T08:11:45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7D42BE31-A31F-40C1-ACA1-FF5B46B83A04}"/>
    <pc:docChg chg="addSld delSld modSld">
      <pc:chgData name="Parinya Kwanmuangvanich" userId="600c37c179b13d72" providerId="LiveId" clId="{7D42BE31-A31F-40C1-ACA1-FF5B46B83A04}" dt="2024-05-19T08:23:43.523" v="11" actId="47"/>
      <pc:docMkLst>
        <pc:docMk/>
      </pc:docMkLst>
      <pc:sldChg chg="addSp delSp modSp mod">
        <pc:chgData name="Parinya Kwanmuangvanich" userId="600c37c179b13d72" providerId="LiveId" clId="{7D42BE31-A31F-40C1-ACA1-FF5B46B83A04}" dt="2024-05-19T08:11:50.161" v="10" actId="1076"/>
        <pc:sldMkLst>
          <pc:docMk/>
          <pc:sldMk cId="690287071" sldId="257"/>
        </pc:sldMkLst>
        <pc:spChg chg="del">
          <ac:chgData name="Parinya Kwanmuangvanich" userId="600c37c179b13d72" providerId="LiveId" clId="{7D42BE31-A31F-40C1-ACA1-FF5B46B83A04}" dt="2024-05-19T08:11:45.428" v="7"/>
          <ac:spMkLst>
            <pc:docMk/>
            <pc:sldMk cId="690287071" sldId="257"/>
            <ac:spMk id="5" creationId="{AA3AC20C-FEFE-1611-788D-29942E749587}"/>
          </ac:spMkLst>
        </pc:spChg>
        <pc:picChg chg="add mod">
          <ac:chgData name="Parinya Kwanmuangvanich" userId="600c37c179b13d72" providerId="LiveId" clId="{7D42BE31-A31F-40C1-ACA1-FF5B46B83A04}" dt="2024-05-19T08:11:50.161" v="10" actId="1076"/>
          <ac:picMkLst>
            <pc:docMk/>
            <pc:sldMk cId="690287071" sldId="257"/>
            <ac:picMk id="3" creationId="{53A146AF-AE0E-3948-A31F-A07CD2847E5B}"/>
          </ac:picMkLst>
        </pc:picChg>
      </pc:sldChg>
      <pc:sldChg chg="del">
        <pc:chgData name="Parinya Kwanmuangvanich" userId="600c37c179b13d72" providerId="LiveId" clId="{7D42BE31-A31F-40C1-ACA1-FF5B46B83A04}" dt="2024-05-19T08:03:46.488" v="5" actId="47"/>
        <pc:sldMkLst>
          <pc:docMk/>
          <pc:sldMk cId="3692110113" sldId="264"/>
        </pc:sldMkLst>
      </pc:sldChg>
      <pc:sldChg chg="addSp modSp new mod">
        <pc:chgData name="Parinya Kwanmuangvanich" userId="600c37c179b13d72" providerId="LiveId" clId="{7D42BE31-A31F-40C1-ACA1-FF5B46B83A04}" dt="2024-05-19T08:01:55.034" v="4" actId="1076"/>
        <pc:sldMkLst>
          <pc:docMk/>
          <pc:sldMk cId="2987897186" sldId="304"/>
        </pc:sldMkLst>
        <pc:picChg chg="add mod">
          <ac:chgData name="Parinya Kwanmuangvanich" userId="600c37c179b13d72" providerId="LiveId" clId="{7D42BE31-A31F-40C1-ACA1-FF5B46B83A04}" dt="2024-05-19T08:01:55.034" v="4" actId="1076"/>
          <ac:picMkLst>
            <pc:docMk/>
            <pc:sldMk cId="2987897186" sldId="304"/>
            <ac:picMk id="2" creationId="{4547191B-3B53-F736-5C31-1AC14EFF4AA3}"/>
          </ac:picMkLst>
        </pc:picChg>
      </pc:sldChg>
      <pc:sldChg chg="del">
        <pc:chgData name="Parinya Kwanmuangvanich" userId="600c37c179b13d72" providerId="LiveId" clId="{7D42BE31-A31F-40C1-ACA1-FF5B46B83A04}" dt="2024-05-19T08:03:59.619" v="6" actId="47"/>
        <pc:sldMkLst>
          <pc:docMk/>
          <pc:sldMk cId="1955976390" sldId="367"/>
        </pc:sldMkLst>
      </pc:sldChg>
      <pc:sldChg chg="del">
        <pc:chgData name="Parinya Kwanmuangvanich" userId="600c37c179b13d72" providerId="LiveId" clId="{7D42BE31-A31F-40C1-ACA1-FF5B46B83A04}" dt="2024-05-19T08:23:43.523" v="11" actId="47"/>
        <pc:sldMkLst>
          <pc:docMk/>
          <pc:sldMk cId="2797463610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B4C1B-B4EE-4335-97AD-DD0294DBF54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9FE0-60E2-48DA-B94A-3DA03DF61E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1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467DF-D6CB-430B-A6D1-CC2B01F128DF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557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FA58-4257-0947-AAE4-BF23D29A0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BB99A-7CA4-2CC6-325E-AA393E419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AB717-9728-7D2E-9CA6-C313EF85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14708-3D53-1662-5313-63A610DF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19B87-35DC-138D-CC03-340F89EF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259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E913-403F-5B1C-3044-75B07B88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0D63-544F-31E4-CA0F-475FF864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8C90-EE99-E0A6-2977-C8965C4B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D234-2408-9DB0-795A-E3A94C3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1412-166B-C771-DFFA-FE82FB41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32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9B9D3-E62D-0E28-D3EF-142029AAD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8F5B6-520B-CA19-4082-0C16D604D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0D961-4F38-C6AF-CB93-3FFACC71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1525-5243-695C-B44F-5F4DEDB5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FC8A2-4B32-48E3-B3F3-AE7E4825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065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1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4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1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4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52B4-D0E8-72B9-AAE3-096DDD91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2CBF1-24A3-14B0-B321-A88E22DE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48C2-89EB-7D27-F71A-A6A6ABAA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BC86-E1EE-DDEF-5C4C-F955A85A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9A64D-0479-CC48-3B8D-042F2C92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9447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2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62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53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262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61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6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0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F326-AF14-D16D-6A26-5B74762F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FEE3-15C3-81D9-04EB-21230043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9D336-0A20-0C4C-33BE-CA0ADB65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78CA-DFB2-BE5F-7FE0-D814FB60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848E-096D-72BF-BE8C-BEF47A9C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5AB9-699D-56FD-54D8-B38FA352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56682-0964-11A3-3CBB-BCFE9DC93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20C8A-9B39-F573-A790-9AA1070D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BA9D3-BDE6-F06F-5E3B-7E5EBEA5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99F6-A671-69E2-EC51-A9E109E5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7D08D-9DE4-9BAB-CD4E-FBA125D1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94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78CA-A6A6-85D9-5977-0CAF3086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35C60-2FC8-489E-02B5-F54AA315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01C26-BD1E-E8DB-2F1C-60883138F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FE4DE-C639-D699-ECE6-2ACD6ECCC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3D7CE-046D-3281-ED59-4BDAE6222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5145F-65F5-7AE9-FD50-6C93BE18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C400B-DA4B-3918-5A36-05255BC1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D6359-6924-EA36-3015-ED487155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9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D5AB-FF6B-E8AE-7E7D-A049F01B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8AB88-5192-31D0-4F48-0D726B65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2657E-464A-4FFA-5ADD-D5035883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95CA-B71C-321C-B9B8-C7019C0F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46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B4816-9F3C-0A2F-1541-D3B8993A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0B777-8425-3668-0DBB-BD28F1DC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946F7-B21B-E295-65A4-288AB3C0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91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428E4-D996-E12B-9626-F71349C0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CEAC-3A43-EB40-7F87-93B0AD8F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5035-C0F8-C458-CF55-8A65F22E1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E87F7-D8D0-DFF3-35E1-4E25B2C9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8E58C-2EF1-2D38-FB87-D2D38049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B1AA9-96BD-CAA1-12C0-04B75979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12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12E9-0AC8-6A3E-8845-C283D844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0B2F9-745C-03B8-94CB-FE44C73AE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6814B-872C-D819-F8AB-79A48FCD4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2D609-D0A3-738A-197F-2F3E7939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69CF0-CD9B-D3CC-9871-819B22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54AFC-1C50-36E7-73E5-AD040C95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5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44115-3A75-AF9D-18FD-921361BB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AA263-9C31-C4DA-E3DE-DE9459B2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3DE5-E881-A069-5459-4A09C9FA4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C87F-6E00-4DE1-96B0-0DA65FD921D0}" type="datetimeFigureOut">
              <a:rPr lang="th-TH" smtClean="0"/>
              <a:t>19/05/67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FC79-C0B6-74F7-9A98-A2956CABA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0C1D-4558-7F06-2B0C-AAC619E6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2C36-0F38-4043-8858-173ACC2BED9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962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5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7148-FAAB-2755-9A1E-D74BEA18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Week 7 </a:t>
            </a:r>
            <a:r>
              <a:rPr lang="th-TH" dirty="0">
                <a:solidFill>
                  <a:srgbClr val="FF0000"/>
                </a:solidFill>
              </a:rPr>
              <a:t>กิจวัตรประจำวัน </a:t>
            </a:r>
            <a:r>
              <a:rPr lang="en-US" dirty="0">
                <a:solidFill>
                  <a:srgbClr val="FF0000"/>
                </a:solidFill>
              </a:rPr>
              <a:t>Daily routine 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3A146AF-AE0E-3948-A31F-A07CD2847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697" y="2097088"/>
            <a:ext cx="5390606" cy="40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2EB94-200C-5224-5B3D-61FA3255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2" y="211450"/>
            <a:ext cx="4954163" cy="643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7E9CC-164B-0327-8639-237539F7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47" y="280839"/>
            <a:ext cx="6054840" cy="60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495A4-E4B7-B694-6C9A-FFA2A899F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2" y="298704"/>
            <a:ext cx="5458968" cy="6260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D8C54-9B9A-6FA0-5E69-9EDA21FED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21" y="298704"/>
            <a:ext cx="5386067" cy="62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BA98B-897E-4626-E873-43E6ED9E5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5" y="78950"/>
            <a:ext cx="5500683" cy="6529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01886-67C2-B831-2057-97A7F4462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54" y="533007"/>
            <a:ext cx="5718143" cy="57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4F8FA0-8C53-3BA5-7B49-46B3ABE1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15" y="0"/>
            <a:ext cx="4794324" cy="67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0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7191B-3B53-F736-5C31-1AC14EFF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2515"/>
            <a:ext cx="8839200" cy="62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71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Circuit</vt:lpstr>
      <vt:lpstr>Week 7 กิจวัตรประจำวัน Daily routine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7 กิจวัตรประจำวัน Daily routine </dc:title>
  <dc:creator>Parinya Kwanmuangvanich</dc:creator>
  <cp:lastModifiedBy>Parinya Kwanmuangvanich</cp:lastModifiedBy>
  <cp:revision>1</cp:revision>
  <dcterms:created xsi:type="dcterms:W3CDTF">2024-05-18T14:14:44Z</dcterms:created>
  <dcterms:modified xsi:type="dcterms:W3CDTF">2024-05-19T08:23:47Z</dcterms:modified>
</cp:coreProperties>
</file>