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71" r:id="rId5"/>
    <p:sldId id="287" r:id="rId6"/>
    <p:sldId id="288" r:id="rId7"/>
    <p:sldId id="28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60" r:id="rId19"/>
    <p:sldId id="25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21149-CCD4-42B8-90AC-A48EC5D9D01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14B0E-4AE8-4131-AA08-6816BE26F2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8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614B0E-4AE8-4131-AA08-6816BE26F291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78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Chapter 4: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Choose the correct response.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4087332-38CC-86FF-FF2B-94DC78A0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9" y="1001486"/>
            <a:ext cx="8782042" cy="46445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4FA7960-7521-C3A4-69D9-749E2DB5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2" y="650660"/>
            <a:ext cx="8901875" cy="48577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7F1C854-2A9B-358E-B9D0-A5179C4D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1313060"/>
            <a:ext cx="8519885" cy="42318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67E0588-E0C9-CB57-1787-5D22E5540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9" y="1039565"/>
            <a:ext cx="8454421" cy="43162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B62F0545-0C8C-63EF-1249-4A4F2AADA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03" y="1084298"/>
            <a:ext cx="8634086" cy="46894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7E34D23-FAE5-0A82-59ED-682B1B1AF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401" y="1617664"/>
            <a:ext cx="8427198" cy="403646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A2A0C58-FF47-38F2-7742-E576F9BD7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03" y="839937"/>
            <a:ext cx="8977994" cy="5178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46D69CC-A28C-4DA5-9E07-467F90F63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0" y="1319859"/>
            <a:ext cx="8700099" cy="47180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3D505E8A-5B5B-CF9C-9F35-AA8C0635C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4" y="1407886"/>
            <a:ext cx="9011192" cy="42271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F0818CD-FBD4-B9EB-92D3-D78FB32DB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439" y="1059543"/>
            <a:ext cx="8643121" cy="44104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659EE607-D4AC-58D2-C9AC-03D5AC9F6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544" y="0"/>
            <a:ext cx="54718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355" y="185682"/>
            <a:ext cx="1876697" cy="580588"/>
          </a:xfrm>
        </p:spPr>
        <p:txBody>
          <a:bodyPr>
            <a:noAutofit/>
          </a:bodyPr>
          <a:lstStyle/>
          <a:p>
            <a:r>
              <a:rPr sz="2400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2" y="5016137"/>
            <a:ext cx="8155577" cy="1556339"/>
          </a:xfrm>
        </p:spPr>
        <p:txBody>
          <a:bodyPr>
            <a:normAutofit fontScale="77500" lnSpcReduction="20000"/>
          </a:bodyPr>
          <a:lstStyle/>
          <a:p>
            <a:r>
              <a:rPr dirty="0"/>
              <a:t>Look at the map. Where is the book store?</a:t>
            </a:r>
          </a:p>
          <a:p>
            <a:pPr lvl="1"/>
            <a:r>
              <a:rPr dirty="0"/>
              <a:t>a. It’s opposite the department store.</a:t>
            </a:r>
            <a:br>
              <a:rPr dirty="0"/>
            </a:br>
            <a:r>
              <a:rPr dirty="0"/>
              <a:t>b. It’s opposite the police station.</a:t>
            </a:r>
            <a:br>
              <a:rPr dirty="0"/>
            </a:br>
            <a:r>
              <a:rPr dirty="0"/>
              <a:t>c. It’s opposite the drug store.</a:t>
            </a:r>
            <a:br>
              <a:rPr dirty="0"/>
            </a:br>
            <a:r>
              <a:rPr dirty="0"/>
              <a:t>d. It’s opposite the gas station.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B2CD8-3F41-377E-AA43-5B277D64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8" y="185682"/>
            <a:ext cx="7123096" cy="47122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886" y="87403"/>
            <a:ext cx="1682674" cy="1025752"/>
          </a:xfrm>
        </p:spPr>
        <p:txBody>
          <a:bodyPr>
            <a:noAutofit/>
          </a:bodyPr>
          <a:lstStyle/>
          <a:p>
            <a:r>
              <a:rPr sz="2400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5155"/>
            <a:ext cx="8229600" cy="1905442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Look at the map. Where is the drug store?</a:t>
            </a:r>
          </a:p>
          <a:p>
            <a:pPr lvl="1"/>
            <a:r>
              <a:rPr dirty="0"/>
              <a:t>a. It’s at the corner of Queen Avenue and Main Street.</a:t>
            </a:r>
            <a:br>
              <a:rPr dirty="0"/>
            </a:br>
            <a:r>
              <a:rPr dirty="0"/>
              <a:t>b. It’s at the corner of Green Road and Queen Avenue.</a:t>
            </a:r>
            <a:br>
              <a:rPr dirty="0"/>
            </a:br>
            <a:r>
              <a:rPr dirty="0"/>
              <a:t>c. It’s at the corner of King Avenue and Green Road.</a:t>
            </a:r>
            <a:br>
              <a:rPr dirty="0"/>
            </a:br>
            <a:r>
              <a:rPr dirty="0"/>
              <a:t>d. It’s at the corner of Main Street and King Avenue.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59851-6BB7-4E57-970D-52328A96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291"/>
            <a:ext cx="6986708" cy="46219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816" y="139337"/>
            <a:ext cx="1911531" cy="818606"/>
          </a:xfrm>
        </p:spPr>
        <p:txBody>
          <a:bodyPr>
            <a:normAutofit/>
          </a:bodyPr>
          <a:lstStyle/>
          <a:p>
            <a:r>
              <a:rPr sz="2400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868090"/>
            <a:ext cx="8482147" cy="19245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dirty="0"/>
              <a:t>Look at the map. Where is the hospital?</a:t>
            </a:r>
          </a:p>
          <a:p>
            <a:pPr lvl="1">
              <a:lnSpc>
                <a:spcPct val="120000"/>
              </a:lnSpc>
            </a:pPr>
            <a:r>
              <a:rPr dirty="0"/>
              <a:t>a. It’s between the mosque and the City Hall.</a:t>
            </a:r>
            <a:br>
              <a:rPr dirty="0"/>
            </a:br>
            <a:r>
              <a:rPr dirty="0"/>
              <a:t>b. It’s between the Art Gallery and the bus station.</a:t>
            </a:r>
            <a:br>
              <a:rPr dirty="0"/>
            </a:br>
            <a:r>
              <a:rPr dirty="0"/>
              <a:t>c. It’s between the gas station and the Thai restaurant.</a:t>
            </a:r>
            <a:br>
              <a:rPr dirty="0"/>
            </a:br>
            <a:r>
              <a:rPr dirty="0"/>
              <a:t>d. It’s between the Thai restaurant and the Chinese restaurant.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40E04-45BE-C97B-F03E-F6A9FEFD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3" y="65314"/>
            <a:ext cx="7049385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9019" y="222388"/>
            <a:ext cx="1602377" cy="899796"/>
          </a:xfrm>
        </p:spPr>
        <p:txBody>
          <a:bodyPr>
            <a:normAutofit/>
          </a:bodyPr>
          <a:lstStyle/>
          <a:p>
            <a:r>
              <a:rPr sz="2400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1301"/>
            <a:ext cx="8444196" cy="18766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sz="2400" dirty="0"/>
              <a:t>Look at the map. Where is the public library?</a:t>
            </a:r>
          </a:p>
          <a:p>
            <a:pPr lvl="1">
              <a:lnSpc>
                <a:spcPct val="120000"/>
              </a:lnSpc>
            </a:pPr>
            <a:r>
              <a:rPr sz="2400" dirty="0"/>
              <a:t>a. It’s at the corner of Queen Avenue and Main Street.</a:t>
            </a:r>
            <a:br>
              <a:rPr sz="2400" dirty="0"/>
            </a:br>
            <a:r>
              <a:rPr sz="2400" dirty="0"/>
              <a:t>b. It’s at the corner of Green Road and Queen Avenue.</a:t>
            </a:r>
            <a:br>
              <a:rPr sz="2400" dirty="0"/>
            </a:br>
            <a:r>
              <a:rPr sz="2400" dirty="0"/>
              <a:t>c. It’s at the corner of King Avenue and Green Road.</a:t>
            </a:r>
            <a:br>
              <a:rPr sz="2400" dirty="0"/>
            </a:br>
            <a:r>
              <a:rPr sz="2400" dirty="0"/>
              <a:t>d. It’s at the corner of Main Street and King Avenue.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8A202-D08A-C44D-D635-7698C379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14" y="117883"/>
            <a:ext cx="7134755" cy="47199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097" y="313508"/>
            <a:ext cx="1780903" cy="531223"/>
          </a:xfrm>
        </p:spPr>
        <p:txBody>
          <a:bodyPr>
            <a:normAutofit/>
          </a:bodyPr>
          <a:lstStyle/>
          <a:p>
            <a:r>
              <a:rPr sz="2000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987938"/>
            <a:ext cx="8556171" cy="18700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sz="2800" dirty="0"/>
              <a:t>Look at the map. Where is the gym?</a:t>
            </a:r>
          </a:p>
          <a:p>
            <a:pPr lvl="1">
              <a:lnSpc>
                <a:spcPct val="120000"/>
              </a:lnSpc>
            </a:pPr>
            <a:r>
              <a:rPr sz="2000" dirty="0"/>
              <a:t>a. It’s at the corner of Queen Avenue and Main Street.</a:t>
            </a:r>
            <a:br>
              <a:rPr sz="2000" dirty="0"/>
            </a:br>
            <a:r>
              <a:rPr sz="2000" dirty="0"/>
              <a:t>b. It’s at the corner of Green Road and Queen Avenue.</a:t>
            </a:r>
            <a:br>
              <a:rPr sz="2000" dirty="0"/>
            </a:br>
            <a:r>
              <a:rPr sz="2000" dirty="0"/>
              <a:t>c. It’s at the corner of King Avenue and Green Road.</a:t>
            </a:r>
            <a:br>
              <a:rPr sz="2000" dirty="0"/>
            </a:br>
            <a:r>
              <a:rPr sz="2000" dirty="0"/>
              <a:t>d. It’s at the corner of Main Street and King Avenue.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3F6D5-53FE-0368-E5A4-556C8BDA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3" y="148048"/>
            <a:ext cx="7230550" cy="47832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617" y="165462"/>
            <a:ext cx="1545771" cy="461555"/>
          </a:xfrm>
        </p:spPr>
        <p:txBody>
          <a:bodyPr>
            <a:normAutofit/>
          </a:bodyPr>
          <a:lstStyle/>
          <a:p>
            <a:r>
              <a:rPr sz="2000" dirty="0"/>
              <a:t>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0011"/>
            <a:ext cx="8229600" cy="1506582"/>
          </a:xfrm>
        </p:spPr>
        <p:txBody>
          <a:bodyPr>
            <a:normAutofit fontScale="70000" lnSpcReduction="20000"/>
          </a:bodyPr>
          <a:lstStyle/>
          <a:p>
            <a:r>
              <a:rPr dirty="0"/>
              <a:t>Look at the map. Where is the subway station?</a:t>
            </a:r>
          </a:p>
          <a:p>
            <a:pPr lvl="1"/>
            <a:r>
              <a:rPr dirty="0"/>
              <a:t>a. It’s at the corner of Queen Avenue and Main Street.</a:t>
            </a:r>
            <a:br>
              <a:rPr dirty="0"/>
            </a:br>
            <a:r>
              <a:rPr dirty="0"/>
              <a:t>b. It’s at the corner of Green Road and Queen Avenue.</a:t>
            </a:r>
            <a:br>
              <a:rPr dirty="0"/>
            </a:br>
            <a:r>
              <a:rPr dirty="0"/>
              <a:t>c. It’s at the corner of King Avenue and Green Road.</a:t>
            </a:r>
            <a:br>
              <a:rPr dirty="0"/>
            </a:br>
            <a:r>
              <a:rPr dirty="0"/>
              <a:t>d. It’s at the corner of Main Street and King Avenue.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8957E-E855-6C44-D7B3-0355C62A0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2" y="78376"/>
            <a:ext cx="7200774" cy="476358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250" y="174172"/>
            <a:ext cx="1271453" cy="365760"/>
          </a:xfrm>
        </p:spPr>
        <p:txBody>
          <a:bodyPr>
            <a:normAutofit fontScale="90000"/>
          </a:bodyPr>
          <a:lstStyle/>
          <a:p>
            <a:r>
              <a:rPr sz="2000" dirty="0"/>
              <a:t>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59680"/>
            <a:ext cx="8229600" cy="17983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dirty="0"/>
              <a:t>Look at the map. Where is the museum?</a:t>
            </a:r>
          </a:p>
          <a:p>
            <a:pPr lvl="1">
              <a:lnSpc>
                <a:spcPct val="120000"/>
              </a:lnSpc>
            </a:pPr>
            <a:r>
              <a:rPr dirty="0"/>
              <a:t>a. It’s behind the church.</a:t>
            </a:r>
            <a:br>
              <a:rPr dirty="0"/>
            </a:br>
            <a:r>
              <a:rPr dirty="0"/>
              <a:t>b. It’s next to the mosques.</a:t>
            </a:r>
            <a:br>
              <a:rPr dirty="0"/>
            </a:br>
            <a:r>
              <a:rPr dirty="0"/>
              <a:t>c. It’s opposite the subway station.</a:t>
            </a:r>
            <a:br>
              <a:rPr dirty="0"/>
            </a:br>
            <a:r>
              <a:rPr dirty="0"/>
              <a:t>d. It’s at the corner of Main Street and King Avenue.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800CC-2F7C-0893-2215-6BAD04151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24" y="121921"/>
            <a:ext cx="7385070" cy="4885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9E0275-DC5B-05F3-5ABD-17326BC57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5" y="0"/>
            <a:ext cx="6753498" cy="4467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6" y="270602"/>
            <a:ext cx="1746069" cy="457199"/>
          </a:xfrm>
        </p:spPr>
        <p:txBody>
          <a:bodyPr>
            <a:normAutofit/>
          </a:bodyPr>
          <a:lstStyle/>
          <a:p>
            <a:r>
              <a:rPr sz="2000" dirty="0"/>
              <a:t>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4026760"/>
            <a:ext cx="8229600" cy="2573383"/>
          </a:xfrm>
        </p:spPr>
        <p:txBody>
          <a:bodyPr>
            <a:normAutofit fontScale="92500"/>
          </a:bodyPr>
          <a:lstStyle/>
          <a:p>
            <a:r>
              <a:rPr sz="1400" dirty="0"/>
              <a:t>Look at the map.</a:t>
            </a:r>
          </a:p>
          <a:p>
            <a:endParaRPr sz="1400" dirty="0"/>
          </a:p>
          <a:p>
            <a:r>
              <a:rPr sz="1400" dirty="0"/>
              <a:t>Directions: You are the local person of this town and want to help a visitor to get to the place he wants to go.</a:t>
            </a:r>
          </a:p>
          <a:p>
            <a:r>
              <a:rPr sz="1400" dirty="0"/>
              <a:t>A visitor: Excuse me. How do I get to the hospital?</a:t>
            </a:r>
          </a:p>
          <a:p>
            <a:r>
              <a:rPr sz="1400" dirty="0"/>
              <a:t>You: _______________________ (</a:t>
            </a:r>
            <a:r>
              <a:rPr sz="1400" dirty="0" err="1"/>
              <a:t>นักศึกษาตอบโดยดูในแผนที่จุดเริ่มต้นอยู่ที่</a:t>
            </a:r>
            <a:r>
              <a:rPr sz="1400" dirty="0"/>
              <a:t>   You are here.)</a:t>
            </a:r>
          </a:p>
          <a:p>
            <a:pPr lvl="1"/>
            <a:r>
              <a:rPr sz="1500" dirty="0"/>
              <a:t>a. Go straight on Green Road around two blocks. Turn right at King Avenue. The hospital is on your left hand.</a:t>
            </a:r>
            <a:br>
              <a:rPr sz="1500" dirty="0"/>
            </a:br>
            <a:r>
              <a:rPr sz="1500" dirty="0"/>
              <a:t>b. Go straight on Green Road around two blocks. Turn right at King Avenue. The hospital is on your right hand.</a:t>
            </a:r>
            <a:br>
              <a:rPr sz="1500" dirty="0"/>
            </a:br>
            <a:r>
              <a:rPr sz="1500" dirty="0"/>
              <a:t>c. Go straight on Queen Avenue around two blocks. The hospital is on your left hand.</a:t>
            </a:r>
            <a:br>
              <a:rPr sz="1500" dirty="0"/>
            </a:br>
            <a:r>
              <a:rPr sz="1500" dirty="0"/>
              <a:t>d. Go straight on Queen Avenue around two blocks. The hospital is on your right hand.</a:t>
            </a:r>
          </a:p>
        </p:txBody>
      </p:sp>
      <p:pic>
        <p:nvPicPr>
          <p:cNvPr id="9" name="Graphic 8" descr="Angel face outline with solid fill">
            <a:extLst>
              <a:ext uri="{FF2B5EF4-FFF2-40B4-BE49-F238E27FC236}">
                <a16:creationId xmlns:a16="http://schemas.microsoft.com/office/drawing/2014/main" id="{E28C5E77-C05F-9DB5-2F79-4CD900E0D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467" y="3701176"/>
            <a:ext cx="651168" cy="6511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50274" cy="361088"/>
          </a:xfrm>
        </p:spPr>
        <p:txBody>
          <a:bodyPr>
            <a:normAutofit fontScale="90000"/>
          </a:bodyPr>
          <a:lstStyle/>
          <a:p>
            <a:r>
              <a:rPr sz="2000" dirty="0"/>
              <a:t>Question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" y="4572000"/>
            <a:ext cx="8596812" cy="288834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dirty="0"/>
              <a:t>Directions: You are the local person of this town and want to help a visitor to get to the place he wants to go.</a:t>
            </a:r>
          </a:p>
          <a:p>
            <a:pPr>
              <a:lnSpc>
                <a:spcPct val="120000"/>
              </a:lnSpc>
            </a:pPr>
            <a:r>
              <a:rPr dirty="0"/>
              <a:t>A visitor: Excuse me. How do I get to the museum?</a:t>
            </a:r>
          </a:p>
          <a:p>
            <a:pPr>
              <a:lnSpc>
                <a:spcPct val="120000"/>
              </a:lnSpc>
            </a:pPr>
            <a:r>
              <a:rPr dirty="0"/>
              <a:t>You: _______________________ (</a:t>
            </a:r>
            <a:r>
              <a:rPr dirty="0" err="1"/>
              <a:t>นักศึกษาตอบโดยดูในแผนที่จุดเริ่มต้นอยู่ที่</a:t>
            </a:r>
            <a:r>
              <a:rPr dirty="0"/>
              <a:t>   You are here.)</a:t>
            </a:r>
          </a:p>
          <a:p>
            <a:pPr lvl="1">
              <a:lnSpc>
                <a:spcPct val="120000"/>
              </a:lnSpc>
            </a:pPr>
            <a:r>
              <a:rPr sz="2900" dirty="0"/>
              <a:t>a. Go straight on Green Road around two blocks. The museum is on your left hand.</a:t>
            </a:r>
            <a:br>
              <a:rPr sz="2900" dirty="0"/>
            </a:br>
            <a:r>
              <a:rPr sz="2900" dirty="0"/>
              <a:t>b. Go straight on Green Road around two blocks. The museum is on your right hand.</a:t>
            </a:r>
            <a:br>
              <a:rPr sz="2900" dirty="0"/>
            </a:br>
            <a:r>
              <a:rPr sz="2900" dirty="0"/>
              <a:t>c. Go straight on Queen Avenue around two blocks. The museum is on your left hand.</a:t>
            </a:r>
            <a:br>
              <a:rPr sz="2900" dirty="0"/>
            </a:br>
            <a:r>
              <a:rPr sz="2900" dirty="0"/>
              <a:t>d. Go straight on Queen Avenue around two blocks. The museum is on your right hand.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CC125-8C83-2AE0-7F0D-948ADD130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42" y="-78378"/>
            <a:ext cx="6807935" cy="4502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F6E78-8685-33C9-7A0A-5ED13C3C3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63" y="3677600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41566" cy="474299"/>
          </a:xfrm>
        </p:spPr>
        <p:txBody>
          <a:bodyPr>
            <a:normAutofit/>
          </a:bodyPr>
          <a:lstStyle/>
          <a:p>
            <a:r>
              <a:rPr sz="2000" dirty="0"/>
              <a:t>Question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5334"/>
            <a:ext cx="8530046" cy="235266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sz="1200" dirty="0"/>
              <a:t>Directions: You are the local person of this town and want to help a visitor to get to the place he wants to go.</a:t>
            </a:r>
          </a:p>
          <a:p>
            <a:pPr>
              <a:lnSpc>
                <a:spcPct val="150000"/>
              </a:lnSpc>
            </a:pPr>
            <a:r>
              <a:rPr sz="1600" dirty="0"/>
              <a:t>A visitor: Excuse me. How do I get to the subway station?</a:t>
            </a:r>
          </a:p>
          <a:p>
            <a:pPr>
              <a:lnSpc>
                <a:spcPct val="150000"/>
              </a:lnSpc>
            </a:pPr>
            <a:r>
              <a:rPr sz="1200" dirty="0"/>
              <a:t>You: _______________________ (</a:t>
            </a:r>
            <a:r>
              <a:rPr sz="1200" dirty="0" err="1"/>
              <a:t>นักศึกษาตอบโดยดูในแผนที่จุดเริ่มต้นอยู่ที่</a:t>
            </a:r>
            <a:r>
              <a:rPr sz="1200" dirty="0"/>
              <a:t>   You are here.)</a:t>
            </a:r>
          </a:p>
          <a:p>
            <a:pPr lvl="1">
              <a:lnSpc>
                <a:spcPct val="150000"/>
              </a:lnSpc>
            </a:pPr>
            <a:r>
              <a:rPr sz="1600" dirty="0"/>
              <a:t>a. Go straight on Green Road around two blocks. The subway station is on your left hand.</a:t>
            </a:r>
            <a:br>
              <a:rPr sz="1600" dirty="0"/>
            </a:br>
            <a:r>
              <a:rPr sz="1600" dirty="0"/>
              <a:t>b. Go straight on Green Road around two blocks. The subway station is on your right hand.</a:t>
            </a:r>
            <a:br>
              <a:rPr sz="1600" dirty="0"/>
            </a:br>
            <a:r>
              <a:rPr sz="1600" dirty="0"/>
              <a:t>c. Go straight on Queen Avenue around two blocks. The subway station is on your left hand.</a:t>
            </a:r>
            <a:br>
              <a:rPr sz="1600" dirty="0"/>
            </a:br>
            <a:r>
              <a:rPr sz="1600" dirty="0"/>
              <a:t>d. Go straight on Queen Avenue around two blocks. The subway station is on your right hand.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F3EFA-4506-1099-36DF-238C3CBBF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66" y="0"/>
            <a:ext cx="6809822" cy="4505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061E5-1395-D5F6-6E27-467347A08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864" y="3709444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E4D9E9BF-0BA5-D697-36AF-19D300268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743" y="0"/>
            <a:ext cx="47188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5771" cy="317545"/>
          </a:xfrm>
        </p:spPr>
        <p:txBody>
          <a:bodyPr>
            <a:normAutofit fontScale="90000"/>
          </a:bodyPr>
          <a:lstStyle/>
          <a:p>
            <a:r>
              <a:rPr sz="2000" dirty="0"/>
              <a:t>Question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17" y="3609701"/>
            <a:ext cx="8651966" cy="3122025"/>
          </a:xfrm>
        </p:spPr>
        <p:txBody>
          <a:bodyPr>
            <a:normAutofit fontScale="25000" lnSpcReduction="20000"/>
          </a:bodyPr>
          <a:lstStyle/>
          <a:p>
            <a:r>
              <a:rPr sz="4800" dirty="0"/>
              <a:t>Look at the map.</a:t>
            </a:r>
          </a:p>
          <a:p>
            <a:endParaRPr sz="4800" dirty="0"/>
          </a:p>
          <a:p>
            <a:r>
              <a:rPr sz="7200" dirty="0"/>
              <a:t>Directions: You are the local person of this town and want to help a visitor to get to the place he wants to go.</a:t>
            </a:r>
          </a:p>
          <a:p>
            <a:r>
              <a:rPr sz="7200" dirty="0"/>
              <a:t>A visitor: Excuse me. How do I get to the police station?</a:t>
            </a:r>
          </a:p>
          <a:p>
            <a:r>
              <a:rPr sz="7200" dirty="0"/>
              <a:t>You: _______________________ (</a:t>
            </a:r>
            <a:r>
              <a:rPr sz="7200" dirty="0" err="1"/>
              <a:t>นักศึกษาตอบโดยดูในแผนที่จุดเริ่มต้นอยู่ที่</a:t>
            </a:r>
            <a:r>
              <a:rPr sz="7200" dirty="0"/>
              <a:t>   You are here.)</a:t>
            </a:r>
          </a:p>
          <a:p>
            <a:pPr lvl="1"/>
            <a:r>
              <a:rPr sz="6400" dirty="0"/>
              <a:t>a. Go straight on Green Road around two blocks. Turn right at King Avenue. The police station is next to the school.</a:t>
            </a:r>
            <a:br>
              <a:rPr sz="6400" dirty="0"/>
            </a:br>
            <a:r>
              <a:rPr sz="6400" dirty="0"/>
              <a:t>b. Go straight on Green Road around two blocks. Turn right at King Avenue. The police station is next to the Art Gallery.</a:t>
            </a:r>
            <a:br>
              <a:rPr sz="6400" dirty="0"/>
            </a:br>
            <a:r>
              <a:rPr sz="6400" dirty="0"/>
              <a:t>c. Go straight on Green Road around two blocks. Turn right at King Avenue. The police station is next to the hospital.</a:t>
            </a:r>
            <a:br>
              <a:rPr sz="6400" dirty="0"/>
            </a:br>
            <a:r>
              <a:rPr sz="6400" dirty="0"/>
              <a:t>d. Go straight on Green Road around two blocks. Turn right at King Avenue. The police station is next to the bus station</a:t>
            </a:r>
            <a:r>
              <a:rPr sz="3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C0DAA-1FF2-2DEC-C427-49F2AD60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59" y="1"/>
            <a:ext cx="6035041" cy="3992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1C2D9-C551-BC09-5A95-51D4307E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84" y="3283536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15737" cy="308836"/>
          </a:xfrm>
        </p:spPr>
        <p:txBody>
          <a:bodyPr>
            <a:normAutofit fontScale="90000"/>
          </a:bodyPr>
          <a:lstStyle/>
          <a:p>
            <a:r>
              <a:rPr sz="2000" dirty="0"/>
              <a:t>Question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54582"/>
            <a:ext cx="8440057" cy="24122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sz="2500" dirty="0"/>
              <a:t>A visitor: Excuse me. How do I get to the subway station?</a:t>
            </a:r>
          </a:p>
          <a:p>
            <a:r>
              <a:rPr sz="2500" dirty="0"/>
              <a:t>You: _______________________ (</a:t>
            </a:r>
            <a:r>
              <a:rPr sz="2500" dirty="0" err="1"/>
              <a:t>นักศึกษาตอบโดยดูในแผนที่จุดเริ่มต้นอยู่ที่</a:t>
            </a:r>
            <a:r>
              <a:rPr sz="2500" dirty="0"/>
              <a:t>   You are here.)</a:t>
            </a:r>
          </a:p>
          <a:p>
            <a:pPr lvl="1">
              <a:lnSpc>
                <a:spcPct val="120000"/>
              </a:lnSpc>
            </a:pPr>
            <a:r>
              <a:rPr sz="2200" dirty="0"/>
              <a:t>a. Go straight on King Avenue. Turn left at the gas station. The subway station is on your left hand.</a:t>
            </a:r>
            <a:br>
              <a:rPr sz="2200" dirty="0"/>
            </a:br>
            <a:r>
              <a:rPr sz="2200" dirty="0"/>
              <a:t>b. Go straight on King Avenue. Turn left at the gas station. The subway station is on your right hand.</a:t>
            </a:r>
            <a:br>
              <a:rPr sz="2200" dirty="0"/>
            </a:br>
            <a:r>
              <a:rPr sz="2200" dirty="0"/>
              <a:t>c. Go straight on Green Road. Turn left at the gym. The subway station is on your left hand.</a:t>
            </a:r>
            <a:br>
              <a:rPr sz="2200" dirty="0"/>
            </a:br>
            <a:r>
              <a:rPr sz="2200" dirty="0"/>
              <a:t>d. Go straight on Green Road. Turn left at the gym. The subway station is on your right hand</a:t>
            </a:r>
            <a:r>
              <a:rPr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FE9BA-5E40-5117-3A23-B5E94AF69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37" y="74340"/>
            <a:ext cx="6812537" cy="4506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BC2D6-049D-91D8-1EF7-236A6613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97" y="3847825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824446" cy="387213"/>
          </a:xfrm>
        </p:spPr>
        <p:txBody>
          <a:bodyPr>
            <a:noAutofit/>
          </a:bodyPr>
          <a:lstStyle/>
          <a:p>
            <a:r>
              <a:rPr sz="2000" dirty="0"/>
              <a:t>Question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" y="4110447"/>
            <a:ext cx="8229600" cy="2764971"/>
          </a:xfrm>
        </p:spPr>
        <p:txBody>
          <a:bodyPr>
            <a:normAutofit fontScale="92500"/>
          </a:bodyPr>
          <a:lstStyle/>
          <a:p>
            <a:r>
              <a:rPr sz="1800" dirty="0"/>
              <a:t>Look at the map.</a:t>
            </a:r>
          </a:p>
          <a:p>
            <a:r>
              <a:rPr sz="1800" dirty="0"/>
              <a:t>Directions: You are the local person of this town and want to help a visitor to get to the place he wants to go.</a:t>
            </a:r>
          </a:p>
          <a:p>
            <a:r>
              <a:rPr sz="1800" dirty="0"/>
              <a:t>A visitor: Excuse me. How do I get to the police station?</a:t>
            </a:r>
          </a:p>
          <a:p>
            <a:r>
              <a:rPr sz="1800" dirty="0"/>
              <a:t>You: _______________________ (</a:t>
            </a:r>
            <a:r>
              <a:rPr sz="1800" dirty="0" err="1"/>
              <a:t>นักศึกษาตอบโดยดูในแผนที่จุดเริ่มต้นอยู่ที่</a:t>
            </a:r>
            <a:r>
              <a:rPr sz="1800" dirty="0"/>
              <a:t>   You are here.)</a:t>
            </a:r>
          </a:p>
          <a:p>
            <a:pPr lvl="1"/>
            <a:r>
              <a:rPr sz="1600" dirty="0"/>
              <a:t>a. Go straight on King Avenue. The police station is next to the school opposite the Art Gallery.</a:t>
            </a:r>
            <a:br>
              <a:rPr sz="1600" dirty="0"/>
            </a:br>
            <a:r>
              <a:rPr sz="1600" dirty="0"/>
              <a:t>b. Go straight on King Avenue. The police station is next to the school opposite the drug store.</a:t>
            </a:r>
            <a:br>
              <a:rPr sz="1600" dirty="0"/>
            </a:br>
            <a:r>
              <a:rPr sz="1600" dirty="0"/>
              <a:t>c. Go straight on King Avenue. The police station is next to the school opposite the book store.</a:t>
            </a:r>
            <a:br>
              <a:rPr sz="1600" dirty="0"/>
            </a:br>
            <a:r>
              <a:rPr sz="1600" dirty="0"/>
              <a:t>d. Go straight on King Avenue. The police station is next to the school opposite the department store.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F3F92-4B35-B5E4-CBFA-B1D5647F1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17" y="0"/>
            <a:ext cx="6809822" cy="4505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623FB-3198-2441-5C1C-E59B58FF4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978" y="3735570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5" y="109175"/>
            <a:ext cx="1807029" cy="457198"/>
          </a:xfrm>
        </p:spPr>
        <p:txBody>
          <a:bodyPr>
            <a:normAutofit/>
          </a:bodyPr>
          <a:lstStyle/>
          <a:p>
            <a:r>
              <a:rPr sz="2000" dirty="0"/>
              <a:t>Question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6" y="3718561"/>
            <a:ext cx="8882743" cy="2734491"/>
          </a:xfrm>
        </p:spPr>
        <p:txBody>
          <a:bodyPr>
            <a:noAutofit/>
          </a:bodyPr>
          <a:lstStyle/>
          <a:p>
            <a:r>
              <a:rPr sz="1400" dirty="0"/>
              <a:t>Look at the map.</a:t>
            </a:r>
          </a:p>
          <a:p>
            <a:r>
              <a:rPr sz="1400" dirty="0"/>
              <a:t>Directions: You are the local person of this town and want to help a visitor to get to the place he wants to go.</a:t>
            </a:r>
          </a:p>
          <a:p>
            <a:r>
              <a:rPr sz="1400" dirty="0"/>
              <a:t>A visitor: Excuse me. How do I get to the City Hall?</a:t>
            </a:r>
          </a:p>
          <a:p>
            <a:r>
              <a:rPr sz="1400" dirty="0"/>
              <a:t>You: _______________________ (</a:t>
            </a:r>
            <a:r>
              <a:rPr sz="1400" dirty="0" err="1"/>
              <a:t>นักศึกษาตอบโดยดูในแผนที่จุดเริ่มต้นอยู่ที่</a:t>
            </a:r>
            <a:r>
              <a:rPr sz="1400" dirty="0"/>
              <a:t>   You are here.)</a:t>
            </a:r>
          </a:p>
          <a:p>
            <a:pPr lvl="1"/>
            <a:r>
              <a:rPr sz="1600" dirty="0"/>
              <a:t>a. Go straight on Queen Avenue. Turn right at the gym. Go along Green Road. The City Hall is next to the mosque.</a:t>
            </a:r>
            <a:br>
              <a:rPr sz="1600" dirty="0"/>
            </a:br>
            <a:r>
              <a:rPr sz="1600" dirty="0"/>
              <a:t>b. Go straight on Queen Avenue. Turn right at the gym. Go along Green Road. The City Hall is next to the Park.</a:t>
            </a:r>
            <a:br>
              <a:rPr sz="1600" dirty="0"/>
            </a:br>
            <a:r>
              <a:rPr sz="1600" dirty="0"/>
              <a:t>c. Go straight on Queen Avenue. Turn right at the gym. Go along Green Road. The City Hall is next to the post office.</a:t>
            </a:r>
            <a:br>
              <a:rPr sz="1600" dirty="0"/>
            </a:br>
            <a:r>
              <a:rPr sz="1600" dirty="0"/>
              <a:t>d. Go straight on Queen Avenue. Turn right at the gym. Go along Green Road. The City Hall is next to the public library.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1C99EB-B14A-F4B1-2E1E-A2F3EAFE1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02" y="109175"/>
            <a:ext cx="5944115" cy="3932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AEF8A-46AF-A9FF-B6E8-61813E80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235" y="566373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1FE2E-D801-5413-94D7-21A90188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157" y="113041"/>
            <a:ext cx="6747200" cy="4458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09957" cy="256585"/>
          </a:xfrm>
        </p:spPr>
        <p:txBody>
          <a:bodyPr>
            <a:normAutofit fontScale="90000"/>
          </a:bodyPr>
          <a:lstStyle/>
          <a:p>
            <a:r>
              <a:rPr sz="2000" dirty="0"/>
              <a:t>Question 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37" y="4339002"/>
            <a:ext cx="8900159" cy="2405957"/>
          </a:xfrm>
        </p:spPr>
        <p:txBody>
          <a:bodyPr>
            <a:normAutofit fontScale="62500" lnSpcReduction="20000"/>
          </a:bodyPr>
          <a:lstStyle/>
          <a:p>
            <a:r>
              <a:rPr sz="1000" dirty="0"/>
              <a:t>Look at the map.</a:t>
            </a:r>
          </a:p>
          <a:p>
            <a:endParaRPr sz="1600" dirty="0"/>
          </a:p>
          <a:p>
            <a:r>
              <a:rPr sz="2200" dirty="0"/>
              <a:t>Directions: You are the local person of this town and want to help a visitor to get to the place he wants to go.</a:t>
            </a:r>
          </a:p>
          <a:p>
            <a:r>
              <a:rPr sz="2200" dirty="0"/>
              <a:t>A visitor: Excuse me. How do I get to the public library?</a:t>
            </a:r>
          </a:p>
          <a:p>
            <a:r>
              <a:rPr sz="1600" dirty="0"/>
              <a:t>You</a:t>
            </a:r>
            <a:r>
              <a:rPr sz="2100" dirty="0"/>
              <a:t>: </a:t>
            </a:r>
            <a:r>
              <a:rPr sz="2600" dirty="0"/>
              <a:t>_______________________ (</a:t>
            </a:r>
            <a:r>
              <a:rPr sz="2600" dirty="0" err="1"/>
              <a:t>นักศึกษาตอบโดยดูในแผนที่จุดเริ่มต้นอยู่ที่</a:t>
            </a:r>
            <a:r>
              <a:rPr sz="2600" dirty="0"/>
              <a:t>   You are here.)</a:t>
            </a:r>
          </a:p>
          <a:p>
            <a:pPr lvl="1"/>
            <a:r>
              <a:rPr sz="2200" dirty="0"/>
              <a:t>a. Go straight on Main Street. Turn right at the gas station. Go along King Avenue. The public library is on your left hand.</a:t>
            </a:r>
            <a:br>
              <a:rPr sz="2200" dirty="0"/>
            </a:br>
            <a:r>
              <a:rPr sz="2200" dirty="0"/>
              <a:t>b. Go straight on Main Street. Turn right at the gas station. Go along King Avenue. The public library is on your left hand.</a:t>
            </a:r>
            <a:br>
              <a:rPr sz="2200" dirty="0"/>
            </a:br>
            <a:r>
              <a:rPr sz="2200" dirty="0"/>
              <a:t>c. Go straight on Main Street. Turn left at the gas station. Go along King Avenue. The public library is on your right hand.</a:t>
            </a:r>
            <a:br>
              <a:rPr sz="2200" dirty="0"/>
            </a:br>
            <a:r>
              <a:rPr sz="2200" dirty="0"/>
              <a:t>d. Go straight on Main Street. Turn left at the gas station. Go along King Avenue. The public library is on your left hand</a:t>
            </a:r>
            <a:r>
              <a:rPr sz="2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EB924-0AB0-C7D4-0FB0-5617F7D3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55" y="707596"/>
            <a:ext cx="652329" cy="6523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1A5899B-89AD-DCBA-47C9-F6F726D34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421" y="1230085"/>
            <a:ext cx="8514945" cy="43978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6ACB39AD-F6BC-2ED0-5B21-B563DC6B8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08" y="961572"/>
            <a:ext cx="8648984" cy="4934856"/>
          </a:xfrm>
        </p:spPr>
      </p:pic>
    </p:spTree>
    <p:extLst>
      <p:ext uri="{BB962C8B-B14F-4D97-AF65-F5344CB8AC3E}">
        <p14:creationId xmlns:p14="http://schemas.microsoft.com/office/powerpoint/2010/main" val="165923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05E1B1E2-5BB4-0BAF-0D76-EE5D27C81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51" y="1228317"/>
            <a:ext cx="8566098" cy="4401366"/>
          </a:xfrm>
        </p:spPr>
      </p:pic>
    </p:spTree>
    <p:extLst>
      <p:ext uri="{BB962C8B-B14F-4D97-AF65-F5344CB8AC3E}">
        <p14:creationId xmlns:p14="http://schemas.microsoft.com/office/powerpoint/2010/main" val="278528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7BB1054-2379-C890-8361-823FD8770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91" y="1180590"/>
            <a:ext cx="8777617" cy="4666582"/>
          </a:xfrm>
        </p:spPr>
      </p:pic>
    </p:spTree>
    <p:extLst>
      <p:ext uri="{BB962C8B-B14F-4D97-AF65-F5344CB8AC3E}">
        <p14:creationId xmlns:p14="http://schemas.microsoft.com/office/powerpoint/2010/main" val="95706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577643A-316C-8502-E757-ABD888470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520" y="433442"/>
            <a:ext cx="9074920" cy="543979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297FC82-3E0E-4DEC-8543-7DD9ACFD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35" y="953196"/>
            <a:ext cx="8438930" cy="46663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1717</Words>
  <Application>Microsoft Office PowerPoint</Application>
  <PresentationFormat>นำเสนอทางหน้าจอ (4:3)</PresentationFormat>
  <Paragraphs>71</Paragraphs>
  <Slides>34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Chapter 4: Directions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Question 12</vt:lpstr>
      <vt:lpstr>Question 13</vt:lpstr>
      <vt:lpstr>Question 14</vt:lpstr>
      <vt:lpstr>Question 15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Directions</dc:title>
  <dc:subject/>
  <dc:creator>Orchid</dc:creator>
  <cp:keywords/>
  <dc:description>generated using python-pptx</dc:description>
  <cp:lastModifiedBy>Admin</cp:lastModifiedBy>
  <cp:revision>5</cp:revision>
  <dcterms:created xsi:type="dcterms:W3CDTF">2013-01-27T09:14:16Z</dcterms:created>
  <dcterms:modified xsi:type="dcterms:W3CDTF">2025-07-15T13:13:23Z</dcterms:modified>
  <cp:category/>
</cp:coreProperties>
</file>