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35F33-5462-413C-9E14-D07F4D8DB2C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13602CB-F804-4DE1-993D-F156E491F8B2}">
      <dgm:prSet phldrT="[ข้อความ]"/>
      <dgm:spPr/>
      <dgm:t>
        <a:bodyPr/>
        <a:lstStyle/>
        <a:p>
          <a:pPr algn="l"/>
          <a:r>
            <a:rPr lang="th-TH" dirty="0"/>
            <a:t>1. ความหมายของชุดกิจกรรม</a:t>
          </a:r>
        </a:p>
      </dgm:t>
    </dgm:pt>
    <dgm:pt modelId="{C6C6936B-8953-4E03-A533-049B11FFDC5F}" type="parTrans" cxnId="{191D8C39-300B-4DD1-8373-777D0BAA6A2B}">
      <dgm:prSet/>
      <dgm:spPr/>
      <dgm:t>
        <a:bodyPr/>
        <a:lstStyle/>
        <a:p>
          <a:pPr algn="l"/>
          <a:endParaRPr lang="th-TH"/>
        </a:p>
      </dgm:t>
    </dgm:pt>
    <dgm:pt modelId="{3A4C0E60-7BE0-4A31-BBC2-01A189065126}" type="sibTrans" cxnId="{191D8C39-300B-4DD1-8373-777D0BAA6A2B}">
      <dgm:prSet/>
      <dgm:spPr/>
      <dgm:t>
        <a:bodyPr/>
        <a:lstStyle/>
        <a:p>
          <a:pPr algn="l"/>
          <a:endParaRPr lang="th-TH"/>
        </a:p>
      </dgm:t>
    </dgm:pt>
    <dgm:pt modelId="{D1D846B6-8A15-48D5-B657-502DB50B23EF}">
      <dgm:prSet phldrT="[ข้อความ]"/>
      <dgm:spPr/>
      <dgm:t>
        <a:bodyPr/>
        <a:lstStyle/>
        <a:p>
          <a:pPr algn="l"/>
          <a:r>
            <a:rPr lang="th-TH" dirty="0"/>
            <a:t>2. ประเภทของชุดกิจกรรม</a:t>
          </a:r>
        </a:p>
      </dgm:t>
    </dgm:pt>
    <dgm:pt modelId="{3C7F30DE-370E-486A-ADF2-94FE26669D81}" type="parTrans" cxnId="{70146B69-73F8-423E-94D6-C5A7D9283B9A}">
      <dgm:prSet/>
      <dgm:spPr/>
      <dgm:t>
        <a:bodyPr/>
        <a:lstStyle/>
        <a:p>
          <a:pPr algn="l"/>
          <a:endParaRPr lang="th-TH"/>
        </a:p>
      </dgm:t>
    </dgm:pt>
    <dgm:pt modelId="{0C88FBAB-DE10-4B47-B69B-F131B4221BE2}" type="sibTrans" cxnId="{70146B69-73F8-423E-94D6-C5A7D9283B9A}">
      <dgm:prSet/>
      <dgm:spPr/>
      <dgm:t>
        <a:bodyPr/>
        <a:lstStyle/>
        <a:p>
          <a:pPr algn="l"/>
          <a:endParaRPr lang="th-TH"/>
        </a:p>
      </dgm:t>
    </dgm:pt>
    <dgm:pt modelId="{2D2FEF2C-ED79-4E4B-ADB1-89F463A34FBB}">
      <dgm:prSet phldrT="[ข้อความ]"/>
      <dgm:spPr/>
      <dgm:t>
        <a:bodyPr/>
        <a:lstStyle/>
        <a:p>
          <a:pPr algn="l"/>
          <a:r>
            <a:rPr lang="th-TH" dirty="0"/>
            <a:t>3. ขั้นตอนการออกแบบชุดกิจกรรม</a:t>
          </a:r>
        </a:p>
      </dgm:t>
    </dgm:pt>
    <dgm:pt modelId="{0CB6EFC4-3825-4372-986A-6ADF0080C70F}" type="parTrans" cxnId="{B873808B-185F-4048-BB26-F976B4E20889}">
      <dgm:prSet/>
      <dgm:spPr/>
      <dgm:t>
        <a:bodyPr/>
        <a:lstStyle/>
        <a:p>
          <a:pPr algn="l"/>
          <a:endParaRPr lang="th-TH"/>
        </a:p>
      </dgm:t>
    </dgm:pt>
    <dgm:pt modelId="{356DE83F-3B27-42FB-8708-97FE26BF4C8D}" type="sibTrans" cxnId="{B873808B-185F-4048-BB26-F976B4E20889}">
      <dgm:prSet/>
      <dgm:spPr/>
      <dgm:t>
        <a:bodyPr/>
        <a:lstStyle/>
        <a:p>
          <a:pPr algn="l"/>
          <a:endParaRPr lang="th-TH"/>
        </a:p>
      </dgm:t>
    </dgm:pt>
    <dgm:pt modelId="{5E865120-8132-437F-869D-7E657142583F}">
      <dgm:prSet phldrT="[ข้อความ]"/>
      <dgm:spPr/>
      <dgm:t>
        <a:bodyPr/>
        <a:lstStyle/>
        <a:p>
          <a:pPr algn="l"/>
          <a:r>
            <a:rPr lang="th-TH" dirty="0"/>
            <a:t>4. ตัวอย่างชุดกิจกรรม</a:t>
          </a:r>
        </a:p>
      </dgm:t>
    </dgm:pt>
    <dgm:pt modelId="{5AD54818-826C-4775-9964-62DDE5A7D6FF}" type="parTrans" cxnId="{B79FF5FC-68BE-4F66-9259-02827CA73890}">
      <dgm:prSet/>
      <dgm:spPr/>
      <dgm:t>
        <a:bodyPr/>
        <a:lstStyle/>
        <a:p>
          <a:pPr algn="l"/>
          <a:endParaRPr lang="th-TH"/>
        </a:p>
      </dgm:t>
    </dgm:pt>
    <dgm:pt modelId="{A8CB5539-7C1B-425F-9451-802691F25681}" type="sibTrans" cxnId="{B79FF5FC-68BE-4F66-9259-02827CA73890}">
      <dgm:prSet/>
      <dgm:spPr/>
      <dgm:t>
        <a:bodyPr/>
        <a:lstStyle/>
        <a:p>
          <a:pPr algn="l"/>
          <a:endParaRPr lang="th-TH"/>
        </a:p>
      </dgm:t>
    </dgm:pt>
    <dgm:pt modelId="{5E1EE133-8185-4CD8-A4E0-32F0083F462D}" type="pres">
      <dgm:prSet presAssocID="{ED235F33-5462-413C-9E14-D07F4D8DB2CB}" presName="linearFlow" presStyleCnt="0">
        <dgm:presLayoutVars>
          <dgm:dir/>
          <dgm:resizeHandles val="exact"/>
        </dgm:presLayoutVars>
      </dgm:prSet>
      <dgm:spPr/>
    </dgm:pt>
    <dgm:pt modelId="{ED218080-D159-4760-9989-B3F3FE1671C4}" type="pres">
      <dgm:prSet presAssocID="{E13602CB-F804-4DE1-993D-F156E491F8B2}" presName="composite" presStyleCnt="0"/>
      <dgm:spPr/>
    </dgm:pt>
    <dgm:pt modelId="{929EAE11-6504-464C-9468-7BBBA201E091}" type="pres">
      <dgm:prSet presAssocID="{E13602CB-F804-4DE1-993D-F156E491F8B2}" presName="imgShp" presStyleLbl="fgImgPlace1" presStyleIdx="0" presStyleCnt="4"/>
      <dgm:spPr/>
    </dgm:pt>
    <dgm:pt modelId="{526D91F1-929E-4B46-982E-E4DADEE87E4A}" type="pres">
      <dgm:prSet presAssocID="{E13602CB-F804-4DE1-993D-F156E491F8B2}" presName="txShp" presStyleLbl="node1" presStyleIdx="0" presStyleCnt="4">
        <dgm:presLayoutVars>
          <dgm:bulletEnabled val="1"/>
        </dgm:presLayoutVars>
      </dgm:prSet>
      <dgm:spPr/>
    </dgm:pt>
    <dgm:pt modelId="{4E5BDC8D-ECC8-46D3-B02F-703015F69866}" type="pres">
      <dgm:prSet presAssocID="{3A4C0E60-7BE0-4A31-BBC2-01A189065126}" presName="spacing" presStyleCnt="0"/>
      <dgm:spPr/>
    </dgm:pt>
    <dgm:pt modelId="{61234094-3383-4077-A211-EFABE4FBA8FB}" type="pres">
      <dgm:prSet presAssocID="{D1D846B6-8A15-48D5-B657-502DB50B23EF}" presName="composite" presStyleCnt="0"/>
      <dgm:spPr/>
    </dgm:pt>
    <dgm:pt modelId="{409D97B7-5581-4C0F-9D3A-B3E1BDBDC8AD}" type="pres">
      <dgm:prSet presAssocID="{D1D846B6-8A15-48D5-B657-502DB50B23EF}" presName="imgShp" presStyleLbl="fgImgPlace1" presStyleIdx="1" presStyleCnt="4"/>
      <dgm:spPr/>
    </dgm:pt>
    <dgm:pt modelId="{899FF69B-FE3B-418B-A87B-358EABB7C318}" type="pres">
      <dgm:prSet presAssocID="{D1D846B6-8A15-48D5-B657-502DB50B23EF}" presName="txShp" presStyleLbl="node1" presStyleIdx="1" presStyleCnt="4">
        <dgm:presLayoutVars>
          <dgm:bulletEnabled val="1"/>
        </dgm:presLayoutVars>
      </dgm:prSet>
      <dgm:spPr/>
    </dgm:pt>
    <dgm:pt modelId="{7B362933-0AD3-45F2-ACB7-008EB2EE811C}" type="pres">
      <dgm:prSet presAssocID="{0C88FBAB-DE10-4B47-B69B-F131B4221BE2}" presName="spacing" presStyleCnt="0"/>
      <dgm:spPr/>
    </dgm:pt>
    <dgm:pt modelId="{2B2C1374-2580-40F2-BE9B-A0E25E796022}" type="pres">
      <dgm:prSet presAssocID="{2D2FEF2C-ED79-4E4B-ADB1-89F463A34FBB}" presName="composite" presStyleCnt="0"/>
      <dgm:spPr/>
    </dgm:pt>
    <dgm:pt modelId="{0BDD55CD-C8A0-4A9D-A244-3A25D9AB43FA}" type="pres">
      <dgm:prSet presAssocID="{2D2FEF2C-ED79-4E4B-ADB1-89F463A34FBB}" presName="imgShp" presStyleLbl="fgImgPlace1" presStyleIdx="2" presStyleCnt="4"/>
      <dgm:spPr/>
    </dgm:pt>
    <dgm:pt modelId="{DB3FC544-3DD1-4A87-97BA-BDE1A2CA3454}" type="pres">
      <dgm:prSet presAssocID="{2D2FEF2C-ED79-4E4B-ADB1-89F463A34FBB}" presName="txShp" presStyleLbl="node1" presStyleIdx="2" presStyleCnt="4">
        <dgm:presLayoutVars>
          <dgm:bulletEnabled val="1"/>
        </dgm:presLayoutVars>
      </dgm:prSet>
      <dgm:spPr/>
    </dgm:pt>
    <dgm:pt modelId="{CD47C867-6102-42E1-924C-FFA3B84489D0}" type="pres">
      <dgm:prSet presAssocID="{356DE83F-3B27-42FB-8708-97FE26BF4C8D}" presName="spacing" presStyleCnt="0"/>
      <dgm:spPr/>
    </dgm:pt>
    <dgm:pt modelId="{83F12E3E-FAD8-429E-B7EE-D4436E95DB7E}" type="pres">
      <dgm:prSet presAssocID="{5E865120-8132-437F-869D-7E657142583F}" presName="composite" presStyleCnt="0"/>
      <dgm:spPr/>
    </dgm:pt>
    <dgm:pt modelId="{89B4CA82-29EB-42F2-AC67-FCFF75C67948}" type="pres">
      <dgm:prSet presAssocID="{5E865120-8132-437F-869D-7E657142583F}" presName="imgShp" presStyleLbl="fgImgPlace1" presStyleIdx="3" presStyleCnt="4"/>
      <dgm:spPr/>
    </dgm:pt>
    <dgm:pt modelId="{0511E70B-4AD9-49D8-8E9A-EE7D54963EFD}" type="pres">
      <dgm:prSet presAssocID="{5E865120-8132-437F-869D-7E657142583F}" presName="txShp" presStyleLbl="node1" presStyleIdx="3" presStyleCnt="4">
        <dgm:presLayoutVars>
          <dgm:bulletEnabled val="1"/>
        </dgm:presLayoutVars>
      </dgm:prSet>
      <dgm:spPr/>
    </dgm:pt>
  </dgm:ptLst>
  <dgm:cxnLst>
    <dgm:cxn modelId="{045A9C37-E8AB-4BE9-B35A-714DAE7BA638}" type="presOf" srcId="{5E865120-8132-437F-869D-7E657142583F}" destId="{0511E70B-4AD9-49D8-8E9A-EE7D54963EFD}" srcOrd="0" destOrd="0" presId="urn:microsoft.com/office/officeart/2005/8/layout/vList3"/>
    <dgm:cxn modelId="{191D8C39-300B-4DD1-8373-777D0BAA6A2B}" srcId="{ED235F33-5462-413C-9E14-D07F4D8DB2CB}" destId="{E13602CB-F804-4DE1-993D-F156E491F8B2}" srcOrd="0" destOrd="0" parTransId="{C6C6936B-8953-4E03-A533-049B11FFDC5F}" sibTransId="{3A4C0E60-7BE0-4A31-BBC2-01A189065126}"/>
    <dgm:cxn modelId="{70146B69-73F8-423E-94D6-C5A7D9283B9A}" srcId="{ED235F33-5462-413C-9E14-D07F4D8DB2CB}" destId="{D1D846B6-8A15-48D5-B657-502DB50B23EF}" srcOrd="1" destOrd="0" parTransId="{3C7F30DE-370E-486A-ADF2-94FE26669D81}" sibTransId="{0C88FBAB-DE10-4B47-B69B-F131B4221BE2}"/>
    <dgm:cxn modelId="{B873808B-185F-4048-BB26-F976B4E20889}" srcId="{ED235F33-5462-413C-9E14-D07F4D8DB2CB}" destId="{2D2FEF2C-ED79-4E4B-ADB1-89F463A34FBB}" srcOrd="2" destOrd="0" parTransId="{0CB6EFC4-3825-4372-986A-6ADF0080C70F}" sibTransId="{356DE83F-3B27-42FB-8708-97FE26BF4C8D}"/>
    <dgm:cxn modelId="{8EFBBCA6-1705-4C8F-B470-34A21B21BF75}" type="presOf" srcId="{E13602CB-F804-4DE1-993D-F156E491F8B2}" destId="{526D91F1-929E-4B46-982E-E4DADEE87E4A}" srcOrd="0" destOrd="0" presId="urn:microsoft.com/office/officeart/2005/8/layout/vList3"/>
    <dgm:cxn modelId="{3AE320D6-77A0-4BBD-AB8A-19F218595525}" type="presOf" srcId="{ED235F33-5462-413C-9E14-D07F4D8DB2CB}" destId="{5E1EE133-8185-4CD8-A4E0-32F0083F462D}" srcOrd="0" destOrd="0" presId="urn:microsoft.com/office/officeart/2005/8/layout/vList3"/>
    <dgm:cxn modelId="{1454EFD7-D54B-4068-8260-8F6D27FEEAC5}" type="presOf" srcId="{2D2FEF2C-ED79-4E4B-ADB1-89F463A34FBB}" destId="{DB3FC544-3DD1-4A87-97BA-BDE1A2CA3454}" srcOrd="0" destOrd="0" presId="urn:microsoft.com/office/officeart/2005/8/layout/vList3"/>
    <dgm:cxn modelId="{0F2CD1E6-612F-46D5-9FC2-CAA6F2054416}" type="presOf" srcId="{D1D846B6-8A15-48D5-B657-502DB50B23EF}" destId="{899FF69B-FE3B-418B-A87B-358EABB7C318}" srcOrd="0" destOrd="0" presId="urn:microsoft.com/office/officeart/2005/8/layout/vList3"/>
    <dgm:cxn modelId="{B79FF5FC-68BE-4F66-9259-02827CA73890}" srcId="{ED235F33-5462-413C-9E14-D07F4D8DB2CB}" destId="{5E865120-8132-437F-869D-7E657142583F}" srcOrd="3" destOrd="0" parTransId="{5AD54818-826C-4775-9964-62DDE5A7D6FF}" sibTransId="{A8CB5539-7C1B-425F-9451-802691F25681}"/>
    <dgm:cxn modelId="{8655F5B0-E91A-427E-BEB4-02E4CB3E4513}" type="presParOf" srcId="{5E1EE133-8185-4CD8-A4E0-32F0083F462D}" destId="{ED218080-D159-4760-9989-B3F3FE1671C4}" srcOrd="0" destOrd="0" presId="urn:microsoft.com/office/officeart/2005/8/layout/vList3"/>
    <dgm:cxn modelId="{F6DED2AB-8B62-4408-B355-B65654A46C0B}" type="presParOf" srcId="{ED218080-D159-4760-9989-B3F3FE1671C4}" destId="{929EAE11-6504-464C-9468-7BBBA201E091}" srcOrd="0" destOrd="0" presId="urn:microsoft.com/office/officeart/2005/8/layout/vList3"/>
    <dgm:cxn modelId="{40B749A0-4F2C-4556-8F78-08DC69F6B937}" type="presParOf" srcId="{ED218080-D159-4760-9989-B3F3FE1671C4}" destId="{526D91F1-929E-4B46-982E-E4DADEE87E4A}" srcOrd="1" destOrd="0" presId="urn:microsoft.com/office/officeart/2005/8/layout/vList3"/>
    <dgm:cxn modelId="{10C73BDB-8441-4087-82EC-255734B03BC3}" type="presParOf" srcId="{5E1EE133-8185-4CD8-A4E0-32F0083F462D}" destId="{4E5BDC8D-ECC8-46D3-B02F-703015F69866}" srcOrd="1" destOrd="0" presId="urn:microsoft.com/office/officeart/2005/8/layout/vList3"/>
    <dgm:cxn modelId="{0D97615F-06C1-4974-AD69-FFE6373C276D}" type="presParOf" srcId="{5E1EE133-8185-4CD8-A4E0-32F0083F462D}" destId="{61234094-3383-4077-A211-EFABE4FBA8FB}" srcOrd="2" destOrd="0" presId="urn:microsoft.com/office/officeart/2005/8/layout/vList3"/>
    <dgm:cxn modelId="{48614146-04CA-49AA-A4E0-9B86353F45C0}" type="presParOf" srcId="{61234094-3383-4077-A211-EFABE4FBA8FB}" destId="{409D97B7-5581-4C0F-9D3A-B3E1BDBDC8AD}" srcOrd="0" destOrd="0" presId="urn:microsoft.com/office/officeart/2005/8/layout/vList3"/>
    <dgm:cxn modelId="{1458607F-E6D6-46E3-9D6D-B7EA9028AEE7}" type="presParOf" srcId="{61234094-3383-4077-A211-EFABE4FBA8FB}" destId="{899FF69B-FE3B-418B-A87B-358EABB7C318}" srcOrd="1" destOrd="0" presId="urn:microsoft.com/office/officeart/2005/8/layout/vList3"/>
    <dgm:cxn modelId="{E3ED50FF-BDF0-41A8-995A-80AC1A1F9390}" type="presParOf" srcId="{5E1EE133-8185-4CD8-A4E0-32F0083F462D}" destId="{7B362933-0AD3-45F2-ACB7-008EB2EE811C}" srcOrd="3" destOrd="0" presId="urn:microsoft.com/office/officeart/2005/8/layout/vList3"/>
    <dgm:cxn modelId="{90283490-E399-48C4-BB6F-91A05800529B}" type="presParOf" srcId="{5E1EE133-8185-4CD8-A4E0-32F0083F462D}" destId="{2B2C1374-2580-40F2-BE9B-A0E25E796022}" srcOrd="4" destOrd="0" presId="urn:microsoft.com/office/officeart/2005/8/layout/vList3"/>
    <dgm:cxn modelId="{C4101A55-A5AD-4F6E-87EA-1E12D0AF3180}" type="presParOf" srcId="{2B2C1374-2580-40F2-BE9B-A0E25E796022}" destId="{0BDD55CD-C8A0-4A9D-A244-3A25D9AB43FA}" srcOrd="0" destOrd="0" presId="urn:microsoft.com/office/officeart/2005/8/layout/vList3"/>
    <dgm:cxn modelId="{DDC66E25-E90B-452C-8604-3D7A549D0B07}" type="presParOf" srcId="{2B2C1374-2580-40F2-BE9B-A0E25E796022}" destId="{DB3FC544-3DD1-4A87-97BA-BDE1A2CA3454}" srcOrd="1" destOrd="0" presId="urn:microsoft.com/office/officeart/2005/8/layout/vList3"/>
    <dgm:cxn modelId="{63673AF3-2DF7-4B38-A31A-B2E4B7990933}" type="presParOf" srcId="{5E1EE133-8185-4CD8-A4E0-32F0083F462D}" destId="{CD47C867-6102-42E1-924C-FFA3B84489D0}" srcOrd="5" destOrd="0" presId="urn:microsoft.com/office/officeart/2005/8/layout/vList3"/>
    <dgm:cxn modelId="{B934DCA4-450F-42CE-9C19-8346C01C2E17}" type="presParOf" srcId="{5E1EE133-8185-4CD8-A4E0-32F0083F462D}" destId="{83F12E3E-FAD8-429E-B7EE-D4436E95DB7E}" srcOrd="6" destOrd="0" presId="urn:microsoft.com/office/officeart/2005/8/layout/vList3"/>
    <dgm:cxn modelId="{2C3ED19B-F806-46FC-BC26-E6FEC6E0F79B}" type="presParOf" srcId="{83F12E3E-FAD8-429E-B7EE-D4436E95DB7E}" destId="{89B4CA82-29EB-42F2-AC67-FCFF75C67948}" srcOrd="0" destOrd="0" presId="urn:microsoft.com/office/officeart/2005/8/layout/vList3"/>
    <dgm:cxn modelId="{DB40369B-85EB-4EC3-AA5E-ADEA647DFC69}" type="presParOf" srcId="{83F12E3E-FAD8-429E-B7EE-D4436E95DB7E}" destId="{0511E70B-4AD9-49D8-8E9A-EE7D54963E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D91F1-929E-4B46-982E-E4DADEE87E4A}">
      <dsp:nvSpPr>
        <dsp:cNvPr id="0" name=""/>
        <dsp:cNvSpPr/>
      </dsp:nvSpPr>
      <dsp:spPr>
        <a:xfrm rot="10800000">
          <a:off x="1622856" y="1465"/>
          <a:ext cx="5545378" cy="904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79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1. ความหมายของชุดกิจกรรม</a:t>
          </a:r>
        </a:p>
      </dsp:txBody>
      <dsp:txXfrm rot="10800000">
        <a:off x="1848944" y="1465"/>
        <a:ext cx="5319290" cy="904352"/>
      </dsp:txXfrm>
    </dsp:sp>
    <dsp:sp modelId="{929EAE11-6504-464C-9468-7BBBA201E091}">
      <dsp:nvSpPr>
        <dsp:cNvPr id="0" name=""/>
        <dsp:cNvSpPr/>
      </dsp:nvSpPr>
      <dsp:spPr>
        <a:xfrm>
          <a:off x="1170680" y="1465"/>
          <a:ext cx="904352" cy="904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FF69B-FE3B-418B-A87B-358EABB7C318}">
      <dsp:nvSpPr>
        <dsp:cNvPr id="0" name=""/>
        <dsp:cNvSpPr/>
      </dsp:nvSpPr>
      <dsp:spPr>
        <a:xfrm rot="10800000">
          <a:off x="1622856" y="1175774"/>
          <a:ext cx="5545378" cy="904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79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2. ประเภทของชุดกิจกรรม</a:t>
          </a:r>
        </a:p>
      </dsp:txBody>
      <dsp:txXfrm rot="10800000">
        <a:off x="1848944" y="1175774"/>
        <a:ext cx="5319290" cy="904352"/>
      </dsp:txXfrm>
    </dsp:sp>
    <dsp:sp modelId="{409D97B7-5581-4C0F-9D3A-B3E1BDBDC8AD}">
      <dsp:nvSpPr>
        <dsp:cNvPr id="0" name=""/>
        <dsp:cNvSpPr/>
      </dsp:nvSpPr>
      <dsp:spPr>
        <a:xfrm>
          <a:off x="1170680" y="1175774"/>
          <a:ext cx="904352" cy="904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FC544-3DD1-4A87-97BA-BDE1A2CA3454}">
      <dsp:nvSpPr>
        <dsp:cNvPr id="0" name=""/>
        <dsp:cNvSpPr/>
      </dsp:nvSpPr>
      <dsp:spPr>
        <a:xfrm rot="10800000">
          <a:off x="1622856" y="2350083"/>
          <a:ext cx="5545378" cy="904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79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3. ขั้นตอนการออกแบบชุดกิจกรรม</a:t>
          </a:r>
        </a:p>
      </dsp:txBody>
      <dsp:txXfrm rot="10800000">
        <a:off x="1848944" y="2350083"/>
        <a:ext cx="5319290" cy="904352"/>
      </dsp:txXfrm>
    </dsp:sp>
    <dsp:sp modelId="{0BDD55CD-C8A0-4A9D-A244-3A25D9AB43FA}">
      <dsp:nvSpPr>
        <dsp:cNvPr id="0" name=""/>
        <dsp:cNvSpPr/>
      </dsp:nvSpPr>
      <dsp:spPr>
        <a:xfrm>
          <a:off x="1170680" y="2350083"/>
          <a:ext cx="904352" cy="904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1E70B-4AD9-49D8-8E9A-EE7D54963EFD}">
      <dsp:nvSpPr>
        <dsp:cNvPr id="0" name=""/>
        <dsp:cNvSpPr/>
      </dsp:nvSpPr>
      <dsp:spPr>
        <a:xfrm rot="10800000">
          <a:off x="1622856" y="3524392"/>
          <a:ext cx="5545378" cy="904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79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4. ตัวอย่างชุดกิจกรรม</a:t>
          </a:r>
        </a:p>
      </dsp:txBody>
      <dsp:txXfrm rot="10800000">
        <a:off x="1848944" y="3524392"/>
        <a:ext cx="5319290" cy="904352"/>
      </dsp:txXfrm>
    </dsp:sp>
    <dsp:sp modelId="{89B4CA82-29EB-42F2-AC67-FCFF75C67948}">
      <dsp:nvSpPr>
        <dsp:cNvPr id="0" name=""/>
        <dsp:cNvSpPr/>
      </dsp:nvSpPr>
      <dsp:spPr>
        <a:xfrm>
          <a:off x="1170680" y="3524392"/>
          <a:ext cx="904352" cy="904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0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55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315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548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99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171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02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50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51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410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4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30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78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484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376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74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2EE4-DCD9-48D4-8A69-2FF8FF5A53B4}" type="datetimeFigureOut">
              <a:rPr lang="th-TH" smtClean="0"/>
              <a:t>07/04/63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BA76DF-0387-42E9-A897-6C3408C4D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4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E5DD2E-590D-4E30-A102-88330B8F8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669" y="176515"/>
            <a:ext cx="9144000" cy="186352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th-TH" sz="13800" b="1" dirty="0"/>
              <a:t>         ชุดกิจกรรม</a:t>
            </a:r>
          </a:p>
        </p:txBody>
      </p:sp>
      <p:pic>
        <p:nvPicPr>
          <p:cNvPr id="1026" name="Picture 2" descr="Montessori Early Math Package | Early math, Montessori, Math">
            <a:extLst>
              <a:ext uri="{FF2B5EF4-FFF2-40B4-BE49-F238E27FC236}">
                <a16:creationId xmlns:a16="http://schemas.microsoft.com/office/drawing/2014/main" id="{299200AD-7F0C-4F6F-9359-55F54D5A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8" y="2419109"/>
            <a:ext cx="4040475" cy="34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made materials, kindergarten activities, non woven mathematics ...">
            <a:extLst>
              <a:ext uri="{FF2B5EF4-FFF2-40B4-BE49-F238E27FC236}">
                <a16:creationId xmlns:a16="http://schemas.microsoft.com/office/drawing/2014/main" id="{8ACF242F-2CE7-4883-9945-A27783A5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90" y="2811376"/>
            <a:ext cx="3752919" cy="37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ntable Number Sense Activities for Kindergarten and First Grade">
            <a:extLst>
              <a:ext uri="{FF2B5EF4-FFF2-40B4-BE49-F238E27FC236}">
                <a16:creationId xmlns:a16="http://schemas.microsoft.com/office/drawing/2014/main" id="{C6D02FE6-FC17-4C21-9729-301C9943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94" y="2361406"/>
            <a:ext cx="3752919" cy="37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ths activities for Year 1: what are the most effective? - AUS">
            <a:extLst>
              <a:ext uri="{FF2B5EF4-FFF2-40B4-BE49-F238E27FC236}">
                <a16:creationId xmlns:a16="http://schemas.microsoft.com/office/drawing/2014/main" id="{40CDD3CC-4970-4B9C-BC96-8A6F1539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6" y="433483"/>
            <a:ext cx="3175494" cy="1349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2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E5DD2E-590D-4E30-A102-88330B8F8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669" y="176515"/>
            <a:ext cx="9144000" cy="186352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th-TH" sz="13800" b="1" dirty="0"/>
              <a:t> ชุดกิจกรรม</a:t>
            </a:r>
          </a:p>
        </p:txBody>
      </p:sp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B03B82F3-3A5E-47BC-B6C8-BEA64BDB8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004052"/>
              </p:ext>
            </p:extLst>
          </p:nvPr>
        </p:nvGraphicFramePr>
        <p:xfrm>
          <a:off x="1117600" y="2040038"/>
          <a:ext cx="8338915" cy="443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97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6C4EDA-0CC8-4C17-BD51-EB8A7AEE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/>
              <a:t>ความหมายชุดกิจกรรม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5218FB-0B74-4F94-AE76-08A99E1F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31537" cy="3880773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ระบบที่สร้างโดยครู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สอน และ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การนํา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สื่อการเรียนหลายๆ 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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าง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มาผสมผสานกันหรือเรียกวาสื่อประสม (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 Media) 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โดยจัด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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างเป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นระบบ </a:t>
            </a:r>
          </a:p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ประกอบด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วย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จุดมุ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งห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มาย เนื้อหา แบบฝกหัด และวัสดุ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กรณประกอบการเรียน 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สําหรับ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การเรียนรู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นรายบุคคลหรือการเรียน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นกลุม </a:t>
            </a:r>
          </a:p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ช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วย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ใหนักเรียน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สัมฤทธิ์ผลทางการเรียนตาม 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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าห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มาย นักเรียนจะเรียนไปตามความสามารถและความตองการของตนเอง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ใหนักเรียนมีการเปลี่ยนแปลงพฤติกรรมการเรียนรูให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นไ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ปอย</a:t>
            </a:r>
            <a:r>
              <a:rPr lang="th-TH" sz="3200" b="1" dirty="0" err="1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าง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มีประสิทธิภาพยิ่งขึ้น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172811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6C4EDA-0CC8-4C17-BD51-EB8A7AEE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8658"/>
            <a:ext cx="8596668" cy="1320800"/>
          </a:xfrm>
        </p:spPr>
        <p:txBody>
          <a:bodyPr>
            <a:normAutofit/>
          </a:bodyPr>
          <a:lstStyle/>
          <a:p>
            <a:r>
              <a:rPr lang="th-TH" sz="6000" b="1" dirty="0"/>
              <a:t>ประเภทชุดกิจกรรม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5218FB-0B74-4F94-AE76-08A99E1F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531537" cy="4958486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1 ชุดกิจกรรมประกอบการบรรยาย หรือ ชุดการสอน</a:t>
            </a:r>
            <a:r>
              <a:rPr lang="th-TH" sz="3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สําหรับ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ครู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				- ใช้กิจกรรมหรือสื่อประกอบการบรรยาย เพื่อช่วยขยายเนื้อหาให้ 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เข้าใจมากขึ้น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- เหมาะกับนักเรียนกลุ่มใหญ่ๆ </a:t>
            </a:r>
          </a:p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2 ชุดกิจกรรมแบบกลุมกิจกรรมหรือชุดการสอนที่ครูและนักเรียน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ร</a:t>
            </a:r>
            <a:r>
              <a:rPr lang="th-TH" sz="3200" b="1" dirty="0" err="1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วม</a:t>
            </a:r>
            <a:r>
              <a:rPr lang="th-TH" sz="3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กัน</a:t>
            </a:r>
            <a:r>
              <a:rPr lang="th-TH" sz="3200" b="1" dirty="0" err="1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</a:t>
            </a:r>
            <a:r>
              <a:rPr lang="th-TH" sz="3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- มุ่งเน้นนักเรียนเป็นศูนย์กลาง ครูคอยให้คำแนะนำ ช่วยเหลือ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- ทำกิจกรรมร่วมมือเป็นกลุ่ม นักเรียนช่วยเหลือกันเอง</a:t>
            </a:r>
          </a:p>
        </p:txBody>
      </p:sp>
    </p:spTree>
    <p:extLst>
      <p:ext uri="{BB962C8B-B14F-4D97-AF65-F5344CB8AC3E}">
        <p14:creationId xmlns:p14="http://schemas.microsoft.com/office/powerpoint/2010/main" val="4448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6C4EDA-0CC8-4C17-BD51-EB8A7AEE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8658"/>
            <a:ext cx="8596668" cy="1320800"/>
          </a:xfrm>
        </p:spPr>
        <p:txBody>
          <a:bodyPr>
            <a:normAutofit/>
          </a:bodyPr>
          <a:lstStyle/>
          <a:p>
            <a:r>
              <a:rPr lang="th-TH" sz="6000" b="1" dirty="0"/>
              <a:t>ประเภทชุดกิจกรรม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5218FB-0B74-4F94-AE76-08A99E1F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531537" cy="4958486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3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ชุดกิจกรรมแบบเอกัตภาพ หรือชุดการสอนรายบุคคล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ส่งเสริมการเรียนด้วยตนเองตามลำพัง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- นักเรียนได้เรียนรู้ตามลำดับขั้นความสามารถของตนเอง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- นักเรียนสามารถปรึกษากันได้ระหว่างเรียน หรือขอคำแนะนำ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จากครูผู้สอนได้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- นักเรียนไม่เสียเวลารอคอยผู้อื่น</a:t>
            </a:r>
          </a:p>
        </p:txBody>
      </p:sp>
    </p:spTree>
    <p:extLst>
      <p:ext uri="{BB962C8B-B14F-4D97-AF65-F5344CB8AC3E}">
        <p14:creationId xmlns:p14="http://schemas.microsoft.com/office/powerpoint/2010/main" val="37581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6C4EDA-0CC8-4C17-BD51-EB8A7AEE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865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th-TH" sz="6000" b="1" dirty="0"/>
              <a:t>ขั้นตอนการ</a:t>
            </a:r>
            <a:br>
              <a:rPr lang="th-TH" sz="6000" b="1" dirty="0"/>
            </a:br>
            <a:r>
              <a:rPr lang="th-TH" sz="6000" b="1" dirty="0"/>
              <a:t>ออกแบบชุดกิจกรรม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212C2FB-1A7C-4A25-B60B-2A608DBA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84" y="402642"/>
            <a:ext cx="6551270" cy="61467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978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6C4EDA-0CC8-4C17-BD51-EB8A7AEE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8658"/>
            <a:ext cx="8596668" cy="1320800"/>
          </a:xfrm>
        </p:spPr>
        <p:txBody>
          <a:bodyPr>
            <a:normAutofit/>
          </a:bodyPr>
          <a:lstStyle/>
          <a:p>
            <a:r>
              <a:rPr lang="th-TH" sz="6000" b="1" dirty="0"/>
              <a:t>ตัวอย่างชุดกิจกรรม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462E40B-421E-4A49-B57D-376F087F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55" y="1271979"/>
            <a:ext cx="4211769" cy="53917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0846BE1-7F83-4137-BCA1-A1145EE6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72" y="1271979"/>
            <a:ext cx="4211769" cy="55165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F4E5DC7-FBF0-4F53-AC16-CB6C9A5E7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010" y="1271979"/>
            <a:ext cx="4487397" cy="55170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57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196</Words>
  <Application>Microsoft Office PowerPoint</Application>
  <PresentationFormat>แบบจอกว้าง</PresentationFormat>
  <Paragraphs>28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Arial</vt:lpstr>
      <vt:lpstr>Cordia New</vt:lpstr>
      <vt:lpstr>IrisUPC</vt:lpstr>
      <vt:lpstr>TH Sarabun New</vt:lpstr>
      <vt:lpstr>Trebuchet MS</vt:lpstr>
      <vt:lpstr>Wingdings 3</vt:lpstr>
      <vt:lpstr>เหลี่ยมเพชร</vt:lpstr>
      <vt:lpstr>         ชุดกิจกรรม</vt:lpstr>
      <vt:lpstr> ชุดกิจกรรม</vt:lpstr>
      <vt:lpstr>ความหมายชุดกิจกรรม</vt:lpstr>
      <vt:lpstr>ประเภทชุดกิจกรรม</vt:lpstr>
      <vt:lpstr>ประเภทชุดกิจกรรม</vt:lpstr>
      <vt:lpstr>ขั้นตอนการ ออกแบบชุดกิจกรรม</vt:lpstr>
      <vt:lpstr>ตัวอย่างชุดกิจกรรม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ชุดกิจกรรม</dc:title>
  <dc:creator>User</dc:creator>
  <cp:lastModifiedBy>User</cp:lastModifiedBy>
  <cp:revision>9</cp:revision>
  <dcterms:created xsi:type="dcterms:W3CDTF">2020-04-07T08:24:53Z</dcterms:created>
  <dcterms:modified xsi:type="dcterms:W3CDTF">2020-04-07T10:37:51Z</dcterms:modified>
</cp:coreProperties>
</file>