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97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10" Type="http://schemas.openxmlformats.org/officeDocument/2006/relationships/image" Target="../media/image17.svg"/><Relationship Id="rId4" Type="http://schemas.openxmlformats.org/officeDocument/2006/relationships/image" Target="../media/image11.svg"/><Relationship Id="rId9" Type="http://schemas.openxmlformats.org/officeDocument/2006/relationships/image" Target="../media/image16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10" Type="http://schemas.openxmlformats.org/officeDocument/2006/relationships/image" Target="../media/image17.svg"/><Relationship Id="rId4" Type="http://schemas.openxmlformats.org/officeDocument/2006/relationships/image" Target="../media/image11.svg"/><Relationship Id="rId9" Type="http://schemas.openxmlformats.org/officeDocument/2006/relationships/image" Target="../media/image1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8FF9F7-4E2F-46B9-A216-6E45D05F5456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7A0468DF-472A-4BC9-AACF-D03F513C9A16}">
      <dgm:prSet/>
      <dgm:spPr/>
      <dgm:t>
        <a:bodyPr/>
        <a:lstStyle/>
        <a:p>
          <a:pPr>
            <a:defRPr cap="all"/>
          </a:pPr>
          <a:r>
            <a:rPr lang="en-US"/>
            <a:t>- Sponsorship requests</a:t>
          </a:r>
        </a:p>
      </dgm:t>
    </dgm:pt>
    <dgm:pt modelId="{D8CEB134-57C1-4015-BFC2-7A904F16A5B7}" type="parTrans" cxnId="{397B8266-CF5E-4CA3-95BD-C4AC32BE7DD7}">
      <dgm:prSet/>
      <dgm:spPr/>
      <dgm:t>
        <a:bodyPr/>
        <a:lstStyle/>
        <a:p>
          <a:endParaRPr lang="en-US"/>
        </a:p>
      </dgm:t>
    </dgm:pt>
    <dgm:pt modelId="{1E74968C-4464-4A44-8396-49A5DBF58365}" type="sibTrans" cxnId="{397B8266-CF5E-4CA3-95BD-C4AC32BE7DD7}">
      <dgm:prSet/>
      <dgm:spPr/>
      <dgm:t>
        <a:bodyPr/>
        <a:lstStyle/>
        <a:p>
          <a:endParaRPr lang="en-US"/>
        </a:p>
      </dgm:t>
    </dgm:pt>
    <dgm:pt modelId="{8D7F2A59-C8B4-4C69-BA1B-FE5054B0E296}">
      <dgm:prSet/>
      <dgm:spPr/>
      <dgm:t>
        <a:bodyPr/>
        <a:lstStyle/>
        <a:p>
          <a:pPr>
            <a:defRPr cap="all"/>
          </a:pPr>
          <a:r>
            <a:rPr lang="en-US"/>
            <a:t>- Job applications</a:t>
          </a:r>
        </a:p>
      </dgm:t>
    </dgm:pt>
    <dgm:pt modelId="{2C0A5498-826F-471D-B649-E79C89BC9028}" type="parTrans" cxnId="{4B37C02A-F9AA-40A5-8679-25895BBD92CB}">
      <dgm:prSet/>
      <dgm:spPr/>
      <dgm:t>
        <a:bodyPr/>
        <a:lstStyle/>
        <a:p>
          <a:endParaRPr lang="en-US"/>
        </a:p>
      </dgm:t>
    </dgm:pt>
    <dgm:pt modelId="{57B19DAC-6EBB-4297-8E08-69A60180CD2C}" type="sibTrans" cxnId="{4B37C02A-F9AA-40A5-8679-25895BBD92CB}">
      <dgm:prSet/>
      <dgm:spPr/>
      <dgm:t>
        <a:bodyPr/>
        <a:lstStyle/>
        <a:p>
          <a:endParaRPr lang="en-US"/>
        </a:p>
      </dgm:t>
    </dgm:pt>
    <dgm:pt modelId="{B5907313-EBDF-452C-ABEA-D0BF7D354AAC}">
      <dgm:prSet/>
      <dgm:spPr/>
      <dgm:t>
        <a:bodyPr/>
        <a:lstStyle/>
        <a:p>
          <a:pPr>
            <a:defRPr cap="all"/>
          </a:pPr>
          <a:r>
            <a:rPr lang="en-US"/>
            <a:t>- Internal team communication</a:t>
          </a:r>
        </a:p>
      </dgm:t>
    </dgm:pt>
    <dgm:pt modelId="{66F86A38-97C9-4C33-B138-810CEC757F11}" type="parTrans" cxnId="{C7CB5554-483C-4B33-8D7F-58E8B3800318}">
      <dgm:prSet/>
      <dgm:spPr/>
      <dgm:t>
        <a:bodyPr/>
        <a:lstStyle/>
        <a:p>
          <a:endParaRPr lang="en-US"/>
        </a:p>
      </dgm:t>
    </dgm:pt>
    <dgm:pt modelId="{3BB6C8FF-3DDD-499D-9803-29FCEE9725CA}" type="sibTrans" cxnId="{C7CB5554-483C-4B33-8D7F-58E8B3800318}">
      <dgm:prSet/>
      <dgm:spPr/>
      <dgm:t>
        <a:bodyPr/>
        <a:lstStyle/>
        <a:p>
          <a:endParaRPr lang="en-US"/>
        </a:p>
      </dgm:t>
    </dgm:pt>
    <dgm:pt modelId="{17D6007D-C0E0-4088-A16A-C5F3FE61B94D}" type="pres">
      <dgm:prSet presAssocID="{758FF9F7-4E2F-46B9-A216-6E45D05F5456}" presName="root" presStyleCnt="0">
        <dgm:presLayoutVars>
          <dgm:dir/>
          <dgm:resizeHandles val="exact"/>
        </dgm:presLayoutVars>
      </dgm:prSet>
      <dgm:spPr/>
    </dgm:pt>
    <dgm:pt modelId="{4DDBF695-3E0B-4048-9708-EDDB07CF28D3}" type="pres">
      <dgm:prSet presAssocID="{7A0468DF-472A-4BC9-AACF-D03F513C9A16}" presName="compNode" presStyleCnt="0"/>
      <dgm:spPr/>
    </dgm:pt>
    <dgm:pt modelId="{74799293-CBD6-457D-982D-E7E0D1F5B568}" type="pres">
      <dgm:prSet presAssocID="{7A0468DF-472A-4BC9-AACF-D03F513C9A16}" presName="iconBgRect" presStyleLbl="bgShp" presStyleIdx="0" presStyleCnt="3"/>
      <dgm:spPr/>
    </dgm:pt>
    <dgm:pt modelId="{726DE89D-C0BC-4486-8C84-373168D7475D}" type="pres">
      <dgm:prSet presAssocID="{7A0468DF-472A-4BC9-AACF-D03F513C9A1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gaphone"/>
        </a:ext>
      </dgm:extLst>
    </dgm:pt>
    <dgm:pt modelId="{C88C4971-F65C-47AE-9CBF-A3CE3C05AF81}" type="pres">
      <dgm:prSet presAssocID="{7A0468DF-472A-4BC9-AACF-D03F513C9A16}" presName="spaceRect" presStyleCnt="0"/>
      <dgm:spPr/>
    </dgm:pt>
    <dgm:pt modelId="{DEC1BBA8-2098-4313-A9CA-2B95F17712AF}" type="pres">
      <dgm:prSet presAssocID="{7A0468DF-472A-4BC9-AACF-D03F513C9A16}" presName="textRect" presStyleLbl="revTx" presStyleIdx="0" presStyleCnt="3">
        <dgm:presLayoutVars>
          <dgm:chMax val="1"/>
          <dgm:chPref val="1"/>
        </dgm:presLayoutVars>
      </dgm:prSet>
      <dgm:spPr/>
    </dgm:pt>
    <dgm:pt modelId="{344E0C0F-6C1A-4EDD-B92F-8D3EDCC8ECF6}" type="pres">
      <dgm:prSet presAssocID="{1E74968C-4464-4A44-8396-49A5DBF58365}" presName="sibTrans" presStyleCnt="0"/>
      <dgm:spPr/>
    </dgm:pt>
    <dgm:pt modelId="{35A2C555-6F55-45D3-8F0A-B76ED55EF2E6}" type="pres">
      <dgm:prSet presAssocID="{8D7F2A59-C8B4-4C69-BA1B-FE5054B0E296}" presName="compNode" presStyleCnt="0"/>
      <dgm:spPr/>
    </dgm:pt>
    <dgm:pt modelId="{02AA99BD-AA2B-4325-9C29-26C969C676ED}" type="pres">
      <dgm:prSet presAssocID="{8D7F2A59-C8B4-4C69-BA1B-FE5054B0E296}" presName="iconBgRect" presStyleLbl="bgShp" presStyleIdx="1" presStyleCnt="3"/>
      <dgm:spPr/>
    </dgm:pt>
    <dgm:pt modelId="{14774F19-7830-448F-A606-4A770E7436FC}" type="pres">
      <dgm:prSet presAssocID="{8D7F2A59-C8B4-4C69-BA1B-FE5054B0E29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lot"/>
        </a:ext>
      </dgm:extLst>
    </dgm:pt>
    <dgm:pt modelId="{124362C3-34FF-4965-9062-7203214AF7AC}" type="pres">
      <dgm:prSet presAssocID="{8D7F2A59-C8B4-4C69-BA1B-FE5054B0E296}" presName="spaceRect" presStyleCnt="0"/>
      <dgm:spPr/>
    </dgm:pt>
    <dgm:pt modelId="{DD78717A-85B4-4508-9817-18AED94CEEA2}" type="pres">
      <dgm:prSet presAssocID="{8D7F2A59-C8B4-4C69-BA1B-FE5054B0E296}" presName="textRect" presStyleLbl="revTx" presStyleIdx="1" presStyleCnt="3">
        <dgm:presLayoutVars>
          <dgm:chMax val="1"/>
          <dgm:chPref val="1"/>
        </dgm:presLayoutVars>
      </dgm:prSet>
      <dgm:spPr/>
    </dgm:pt>
    <dgm:pt modelId="{1A00003C-D64E-4F5C-A73A-D030281C66CA}" type="pres">
      <dgm:prSet presAssocID="{57B19DAC-6EBB-4297-8E08-69A60180CD2C}" presName="sibTrans" presStyleCnt="0"/>
      <dgm:spPr/>
    </dgm:pt>
    <dgm:pt modelId="{445C3C1A-E2AC-462A-B046-3D8F4B4AEC68}" type="pres">
      <dgm:prSet presAssocID="{B5907313-EBDF-452C-ABEA-D0BF7D354AAC}" presName="compNode" presStyleCnt="0"/>
      <dgm:spPr/>
    </dgm:pt>
    <dgm:pt modelId="{044B7C0F-957C-4BB2-AAE5-65AAB4663E98}" type="pres">
      <dgm:prSet presAssocID="{B5907313-EBDF-452C-ABEA-D0BF7D354AAC}" presName="iconBgRect" presStyleLbl="bgShp" presStyleIdx="2" presStyleCnt="3"/>
      <dgm:spPr/>
    </dgm:pt>
    <dgm:pt modelId="{EEC9716A-215F-4F81-ABDB-011643123261}" type="pres">
      <dgm:prSet presAssocID="{B5907313-EBDF-452C-ABEA-D0BF7D354AA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74A3B4BC-E558-449E-9818-79BC2457A890}" type="pres">
      <dgm:prSet presAssocID="{B5907313-EBDF-452C-ABEA-D0BF7D354AAC}" presName="spaceRect" presStyleCnt="0"/>
      <dgm:spPr/>
    </dgm:pt>
    <dgm:pt modelId="{5569FCC4-3B29-435E-A4B8-23A6389B3C6C}" type="pres">
      <dgm:prSet presAssocID="{B5907313-EBDF-452C-ABEA-D0BF7D354AAC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4B37C02A-F9AA-40A5-8679-25895BBD92CB}" srcId="{758FF9F7-4E2F-46B9-A216-6E45D05F5456}" destId="{8D7F2A59-C8B4-4C69-BA1B-FE5054B0E296}" srcOrd="1" destOrd="0" parTransId="{2C0A5498-826F-471D-B649-E79C89BC9028}" sibTransId="{57B19DAC-6EBB-4297-8E08-69A60180CD2C}"/>
    <dgm:cxn modelId="{5C9FB32B-5B3A-45D8-9E0F-870333A5C4D4}" type="presOf" srcId="{B5907313-EBDF-452C-ABEA-D0BF7D354AAC}" destId="{5569FCC4-3B29-435E-A4B8-23A6389B3C6C}" srcOrd="0" destOrd="0" presId="urn:microsoft.com/office/officeart/2018/5/layout/IconCircleLabelList"/>
    <dgm:cxn modelId="{397B8266-CF5E-4CA3-95BD-C4AC32BE7DD7}" srcId="{758FF9F7-4E2F-46B9-A216-6E45D05F5456}" destId="{7A0468DF-472A-4BC9-AACF-D03F513C9A16}" srcOrd="0" destOrd="0" parTransId="{D8CEB134-57C1-4015-BFC2-7A904F16A5B7}" sibTransId="{1E74968C-4464-4A44-8396-49A5DBF58365}"/>
    <dgm:cxn modelId="{92BEFB66-F09F-49D1-9D4D-28C17D5B1F14}" type="presOf" srcId="{7A0468DF-472A-4BC9-AACF-D03F513C9A16}" destId="{DEC1BBA8-2098-4313-A9CA-2B95F17712AF}" srcOrd="0" destOrd="0" presId="urn:microsoft.com/office/officeart/2018/5/layout/IconCircleLabelList"/>
    <dgm:cxn modelId="{98929A6F-F890-4110-BEBA-EDEB02BB438A}" type="presOf" srcId="{758FF9F7-4E2F-46B9-A216-6E45D05F5456}" destId="{17D6007D-C0E0-4088-A16A-C5F3FE61B94D}" srcOrd="0" destOrd="0" presId="urn:microsoft.com/office/officeart/2018/5/layout/IconCircleLabelList"/>
    <dgm:cxn modelId="{C7CB5554-483C-4B33-8D7F-58E8B3800318}" srcId="{758FF9F7-4E2F-46B9-A216-6E45D05F5456}" destId="{B5907313-EBDF-452C-ABEA-D0BF7D354AAC}" srcOrd="2" destOrd="0" parTransId="{66F86A38-97C9-4C33-B138-810CEC757F11}" sibTransId="{3BB6C8FF-3DDD-499D-9803-29FCEE9725CA}"/>
    <dgm:cxn modelId="{7786F9EC-807F-47E5-84AC-3CD8DF9E370E}" type="presOf" srcId="{8D7F2A59-C8B4-4C69-BA1B-FE5054B0E296}" destId="{DD78717A-85B4-4508-9817-18AED94CEEA2}" srcOrd="0" destOrd="0" presId="urn:microsoft.com/office/officeart/2018/5/layout/IconCircleLabelList"/>
    <dgm:cxn modelId="{243BDC1A-D6CE-47D4-A4C9-1B66C7614EC1}" type="presParOf" srcId="{17D6007D-C0E0-4088-A16A-C5F3FE61B94D}" destId="{4DDBF695-3E0B-4048-9708-EDDB07CF28D3}" srcOrd="0" destOrd="0" presId="urn:microsoft.com/office/officeart/2018/5/layout/IconCircleLabelList"/>
    <dgm:cxn modelId="{99D4B809-2F68-43CF-AC02-4761BECD967A}" type="presParOf" srcId="{4DDBF695-3E0B-4048-9708-EDDB07CF28D3}" destId="{74799293-CBD6-457D-982D-E7E0D1F5B568}" srcOrd="0" destOrd="0" presId="urn:microsoft.com/office/officeart/2018/5/layout/IconCircleLabelList"/>
    <dgm:cxn modelId="{0FCDA7CC-BE47-41C0-AEA5-E1682488E8C4}" type="presParOf" srcId="{4DDBF695-3E0B-4048-9708-EDDB07CF28D3}" destId="{726DE89D-C0BC-4486-8C84-373168D7475D}" srcOrd="1" destOrd="0" presId="urn:microsoft.com/office/officeart/2018/5/layout/IconCircleLabelList"/>
    <dgm:cxn modelId="{4130FEF7-8AED-465F-BBF8-C0111909FD59}" type="presParOf" srcId="{4DDBF695-3E0B-4048-9708-EDDB07CF28D3}" destId="{C88C4971-F65C-47AE-9CBF-A3CE3C05AF81}" srcOrd="2" destOrd="0" presId="urn:microsoft.com/office/officeart/2018/5/layout/IconCircleLabelList"/>
    <dgm:cxn modelId="{9B15F9DF-6B8D-4E81-B0D6-04F8F3B342EC}" type="presParOf" srcId="{4DDBF695-3E0B-4048-9708-EDDB07CF28D3}" destId="{DEC1BBA8-2098-4313-A9CA-2B95F17712AF}" srcOrd="3" destOrd="0" presId="urn:microsoft.com/office/officeart/2018/5/layout/IconCircleLabelList"/>
    <dgm:cxn modelId="{8D136F41-01EA-4268-84EB-CA8B9A1A7466}" type="presParOf" srcId="{17D6007D-C0E0-4088-A16A-C5F3FE61B94D}" destId="{344E0C0F-6C1A-4EDD-B92F-8D3EDCC8ECF6}" srcOrd="1" destOrd="0" presId="urn:microsoft.com/office/officeart/2018/5/layout/IconCircleLabelList"/>
    <dgm:cxn modelId="{4C6DA643-DE53-416C-B246-19410FD63E2C}" type="presParOf" srcId="{17D6007D-C0E0-4088-A16A-C5F3FE61B94D}" destId="{35A2C555-6F55-45D3-8F0A-B76ED55EF2E6}" srcOrd="2" destOrd="0" presId="urn:microsoft.com/office/officeart/2018/5/layout/IconCircleLabelList"/>
    <dgm:cxn modelId="{092DC549-ECCF-4849-A4F0-F162F255BA7C}" type="presParOf" srcId="{35A2C555-6F55-45D3-8F0A-B76ED55EF2E6}" destId="{02AA99BD-AA2B-4325-9C29-26C969C676ED}" srcOrd="0" destOrd="0" presId="urn:microsoft.com/office/officeart/2018/5/layout/IconCircleLabelList"/>
    <dgm:cxn modelId="{192AB1C5-5C0C-45A4-8E29-18AB85C3C8A3}" type="presParOf" srcId="{35A2C555-6F55-45D3-8F0A-B76ED55EF2E6}" destId="{14774F19-7830-448F-A606-4A770E7436FC}" srcOrd="1" destOrd="0" presId="urn:microsoft.com/office/officeart/2018/5/layout/IconCircleLabelList"/>
    <dgm:cxn modelId="{9A28314A-8FC6-44F2-821F-59D7A9DA8696}" type="presParOf" srcId="{35A2C555-6F55-45D3-8F0A-B76ED55EF2E6}" destId="{124362C3-34FF-4965-9062-7203214AF7AC}" srcOrd="2" destOrd="0" presId="urn:microsoft.com/office/officeart/2018/5/layout/IconCircleLabelList"/>
    <dgm:cxn modelId="{12CC328C-3B28-4B40-A8A7-1478024AFCDF}" type="presParOf" srcId="{35A2C555-6F55-45D3-8F0A-B76ED55EF2E6}" destId="{DD78717A-85B4-4508-9817-18AED94CEEA2}" srcOrd="3" destOrd="0" presId="urn:microsoft.com/office/officeart/2018/5/layout/IconCircleLabelList"/>
    <dgm:cxn modelId="{0A22AB99-8AB5-4EF2-AF21-965C5A65F94C}" type="presParOf" srcId="{17D6007D-C0E0-4088-A16A-C5F3FE61B94D}" destId="{1A00003C-D64E-4F5C-A73A-D030281C66CA}" srcOrd="3" destOrd="0" presId="urn:microsoft.com/office/officeart/2018/5/layout/IconCircleLabelList"/>
    <dgm:cxn modelId="{0AEAB040-29B7-4ECD-8E3D-A99D3BB5B4A8}" type="presParOf" srcId="{17D6007D-C0E0-4088-A16A-C5F3FE61B94D}" destId="{445C3C1A-E2AC-462A-B046-3D8F4B4AEC68}" srcOrd="4" destOrd="0" presId="urn:microsoft.com/office/officeart/2018/5/layout/IconCircleLabelList"/>
    <dgm:cxn modelId="{920B878D-4ABC-47B1-B441-8159EDCF7040}" type="presParOf" srcId="{445C3C1A-E2AC-462A-B046-3D8F4B4AEC68}" destId="{044B7C0F-957C-4BB2-AAE5-65AAB4663E98}" srcOrd="0" destOrd="0" presId="urn:microsoft.com/office/officeart/2018/5/layout/IconCircleLabelList"/>
    <dgm:cxn modelId="{3FD3153D-902F-40F8-90EF-4416CC79833D}" type="presParOf" srcId="{445C3C1A-E2AC-462A-B046-3D8F4B4AEC68}" destId="{EEC9716A-215F-4F81-ABDB-011643123261}" srcOrd="1" destOrd="0" presId="urn:microsoft.com/office/officeart/2018/5/layout/IconCircleLabelList"/>
    <dgm:cxn modelId="{4F9C3253-12BA-456E-B684-04B9C510E9C8}" type="presParOf" srcId="{445C3C1A-E2AC-462A-B046-3D8F4B4AEC68}" destId="{74A3B4BC-E558-449E-9818-79BC2457A890}" srcOrd="2" destOrd="0" presId="urn:microsoft.com/office/officeart/2018/5/layout/IconCircleLabelList"/>
    <dgm:cxn modelId="{E35BD144-9BEE-4598-BA88-31588385C84C}" type="presParOf" srcId="{445C3C1A-E2AC-462A-B046-3D8F4B4AEC68}" destId="{5569FCC4-3B29-435E-A4B8-23A6389B3C6C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6410FB0-B421-4ABA-A950-A974E61D2CB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6D717B8-947B-4D5E-9789-360B7F6997F6}">
      <dgm:prSet/>
      <dgm:spPr/>
      <dgm:t>
        <a:bodyPr/>
        <a:lstStyle/>
        <a:p>
          <a:r>
            <a:rPr lang="en-US"/>
            <a:t>1. Sender’s Address</a:t>
          </a:r>
        </a:p>
      </dgm:t>
    </dgm:pt>
    <dgm:pt modelId="{2A7D8EEE-7435-41E8-89EB-08A0D3C5442F}" type="parTrans" cxnId="{1D09620F-BF16-48BD-911C-05A1675C8C54}">
      <dgm:prSet/>
      <dgm:spPr/>
      <dgm:t>
        <a:bodyPr/>
        <a:lstStyle/>
        <a:p>
          <a:endParaRPr lang="en-US"/>
        </a:p>
      </dgm:t>
    </dgm:pt>
    <dgm:pt modelId="{E271AF3C-32C5-4224-8961-F964BF0A714B}" type="sibTrans" cxnId="{1D09620F-BF16-48BD-911C-05A1675C8C54}">
      <dgm:prSet/>
      <dgm:spPr/>
      <dgm:t>
        <a:bodyPr/>
        <a:lstStyle/>
        <a:p>
          <a:endParaRPr lang="en-US"/>
        </a:p>
      </dgm:t>
    </dgm:pt>
    <dgm:pt modelId="{D0B6D769-853F-4279-BD56-A88544EE6B56}">
      <dgm:prSet/>
      <dgm:spPr/>
      <dgm:t>
        <a:bodyPr/>
        <a:lstStyle/>
        <a:p>
          <a:r>
            <a:rPr lang="en-US"/>
            <a:t>2. Date</a:t>
          </a:r>
        </a:p>
      </dgm:t>
    </dgm:pt>
    <dgm:pt modelId="{EE53522F-4C91-4D53-9547-830B933D5CF1}" type="parTrans" cxnId="{B689A274-5621-46E8-9B33-DEE45E7FD0F6}">
      <dgm:prSet/>
      <dgm:spPr/>
      <dgm:t>
        <a:bodyPr/>
        <a:lstStyle/>
        <a:p>
          <a:endParaRPr lang="en-US"/>
        </a:p>
      </dgm:t>
    </dgm:pt>
    <dgm:pt modelId="{5FCC44D1-629A-4FC5-A2A4-F891C43A671E}" type="sibTrans" cxnId="{B689A274-5621-46E8-9B33-DEE45E7FD0F6}">
      <dgm:prSet/>
      <dgm:spPr/>
      <dgm:t>
        <a:bodyPr/>
        <a:lstStyle/>
        <a:p>
          <a:endParaRPr lang="en-US"/>
        </a:p>
      </dgm:t>
    </dgm:pt>
    <dgm:pt modelId="{2E554F07-4461-478E-B2E4-8F0D84441DAE}">
      <dgm:prSet/>
      <dgm:spPr/>
      <dgm:t>
        <a:bodyPr/>
        <a:lstStyle/>
        <a:p>
          <a:r>
            <a:rPr lang="en-US"/>
            <a:t>3. Recipient’s Address</a:t>
          </a:r>
        </a:p>
      </dgm:t>
    </dgm:pt>
    <dgm:pt modelId="{8377AED0-DE87-43BB-8A98-5439D9F58DF2}" type="parTrans" cxnId="{F61BB3C9-515B-4000-A841-2563D19C3D1E}">
      <dgm:prSet/>
      <dgm:spPr/>
      <dgm:t>
        <a:bodyPr/>
        <a:lstStyle/>
        <a:p>
          <a:endParaRPr lang="en-US"/>
        </a:p>
      </dgm:t>
    </dgm:pt>
    <dgm:pt modelId="{AB8FCE10-E09B-4FB9-9A1D-3066686959AC}" type="sibTrans" cxnId="{F61BB3C9-515B-4000-A841-2563D19C3D1E}">
      <dgm:prSet/>
      <dgm:spPr/>
      <dgm:t>
        <a:bodyPr/>
        <a:lstStyle/>
        <a:p>
          <a:endParaRPr lang="en-US"/>
        </a:p>
      </dgm:t>
    </dgm:pt>
    <dgm:pt modelId="{6A620C71-0D07-4A2C-8C0C-A7B112FEC598}">
      <dgm:prSet/>
      <dgm:spPr/>
      <dgm:t>
        <a:bodyPr/>
        <a:lstStyle/>
        <a:p>
          <a:r>
            <a:rPr lang="en-US"/>
            <a:t>4. Salutation</a:t>
          </a:r>
        </a:p>
      </dgm:t>
    </dgm:pt>
    <dgm:pt modelId="{29C3EE87-B2FC-49B2-9613-5E0983D6C8C1}" type="parTrans" cxnId="{43226810-B570-43A2-87E0-3BCF36BDA8C4}">
      <dgm:prSet/>
      <dgm:spPr/>
      <dgm:t>
        <a:bodyPr/>
        <a:lstStyle/>
        <a:p>
          <a:endParaRPr lang="en-US"/>
        </a:p>
      </dgm:t>
    </dgm:pt>
    <dgm:pt modelId="{AE7D490F-91D6-4599-95F4-086543137320}" type="sibTrans" cxnId="{43226810-B570-43A2-87E0-3BCF36BDA8C4}">
      <dgm:prSet/>
      <dgm:spPr/>
      <dgm:t>
        <a:bodyPr/>
        <a:lstStyle/>
        <a:p>
          <a:endParaRPr lang="en-US"/>
        </a:p>
      </dgm:t>
    </dgm:pt>
    <dgm:pt modelId="{61DBD3E0-8463-499E-8F28-A8E3A9882AA2}">
      <dgm:prSet/>
      <dgm:spPr/>
      <dgm:t>
        <a:bodyPr/>
        <a:lstStyle/>
        <a:p>
          <a:r>
            <a:rPr lang="en-US"/>
            <a:t>5. Body (Intro → Message → Closing)</a:t>
          </a:r>
        </a:p>
      </dgm:t>
    </dgm:pt>
    <dgm:pt modelId="{AB13CA9F-0C83-4BF4-A27C-E009CC00E4EE}" type="parTrans" cxnId="{DF14BA54-4A11-4EC0-960A-EA832EA17231}">
      <dgm:prSet/>
      <dgm:spPr/>
      <dgm:t>
        <a:bodyPr/>
        <a:lstStyle/>
        <a:p>
          <a:endParaRPr lang="en-US"/>
        </a:p>
      </dgm:t>
    </dgm:pt>
    <dgm:pt modelId="{1C7127BD-BABE-4AC0-9F00-A1BCC1E31432}" type="sibTrans" cxnId="{DF14BA54-4A11-4EC0-960A-EA832EA17231}">
      <dgm:prSet/>
      <dgm:spPr/>
      <dgm:t>
        <a:bodyPr/>
        <a:lstStyle/>
        <a:p>
          <a:endParaRPr lang="en-US"/>
        </a:p>
      </dgm:t>
    </dgm:pt>
    <dgm:pt modelId="{C689B6C1-8F28-4227-AB09-E28A85C9A2A2}">
      <dgm:prSet/>
      <dgm:spPr/>
      <dgm:t>
        <a:bodyPr/>
        <a:lstStyle/>
        <a:p>
          <a:r>
            <a:rPr lang="en-US"/>
            <a:t>6. Complimentary Close</a:t>
          </a:r>
        </a:p>
      </dgm:t>
    </dgm:pt>
    <dgm:pt modelId="{0F6DC73F-81B9-4CE7-85C6-F43CFD5336A2}" type="parTrans" cxnId="{917CA00F-E123-4BF8-9C3D-F0A606245714}">
      <dgm:prSet/>
      <dgm:spPr/>
      <dgm:t>
        <a:bodyPr/>
        <a:lstStyle/>
        <a:p>
          <a:endParaRPr lang="en-US"/>
        </a:p>
      </dgm:t>
    </dgm:pt>
    <dgm:pt modelId="{753A944F-03B0-44D5-8043-4C26D1369A7D}" type="sibTrans" cxnId="{917CA00F-E123-4BF8-9C3D-F0A606245714}">
      <dgm:prSet/>
      <dgm:spPr/>
      <dgm:t>
        <a:bodyPr/>
        <a:lstStyle/>
        <a:p>
          <a:endParaRPr lang="en-US"/>
        </a:p>
      </dgm:t>
    </dgm:pt>
    <dgm:pt modelId="{7ADAC957-32D2-42F2-A99C-7B1B80EFB9D9}">
      <dgm:prSet/>
      <dgm:spPr/>
      <dgm:t>
        <a:bodyPr/>
        <a:lstStyle/>
        <a:p>
          <a:r>
            <a:rPr lang="en-US"/>
            <a:t>7. Signature</a:t>
          </a:r>
        </a:p>
      </dgm:t>
    </dgm:pt>
    <dgm:pt modelId="{25C5F227-210A-4580-BA4A-ED32D826F525}" type="parTrans" cxnId="{07A0C532-6DDC-437D-9A5D-FA07C437F656}">
      <dgm:prSet/>
      <dgm:spPr/>
      <dgm:t>
        <a:bodyPr/>
        <a:lstStyle/>
        <a:p>
          <a:endParaRPr lang="en-US"/>
        </a:p>
      </dgm:t>
    </dgm:pt>
    <dgm:pt modelId="{1509ABAD-7BF2-437D-9A72-2C03CB2003A0}" type="sibTrans" cxnId="{07A0C532-6DDC-437D-9A5D-FA07C437F656}">
      <dgm:prSet/>
      <dgm:spPr/>
      <dgm:t>
        <a:bodyPr/>
        <a:lstStyle/>
        <a:p>
          <a:endParaRPr lang="en-US"/>
        </a:p>
      </dgm:t>
    </dgm:pt>
    <dgm:pt modelId="{B3B07EA0-1AA6-4045-BF50-B431F2FD5285}" type="pres">
      <dgm:prSet presAssocID="{B6410FB0-B421-4ABA-A950-A974E61D2CBA}" presName="linear" presStyleCnt="0">
        <dgm:presLayoutVars>
          <dgm:animLvl val="lvl"/>
          <dgm:resizeHandles val="exact"/>
        </dgm:presLayoutVars>
      </dgm:prSet>
      <dgm:spPr/>
    </dgm:pt>
    <dgm:pt modelId="{6AAC4802-70C9-4690-8AEE-E8A0B81E4E58}" type="pres">
      <dgm:prSet presAssocID="{E6D717B8-947B-4D5E-9789-360B7F6997F6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7DC10CF6-E2F3-4D67-9415-1320790681B2}" type="pres">
      <dgm:prSet presAssocID="{E271AF3C-32C5-4224-8961-F964BF0A714B}" presName="spacer" presStyleCnt="0"/>
      <dgm:spPr/>
    </dgm:pt>
    <dgm:pt modelId="{41BC6D06-09DE-489E-9369-78E31EAFDCB3}" type="pres">
      <dgm:prSet presAssocID="{D0B6D769-853F-4279-BD56-A88544EE6B56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8ED052E8-0E87-4CFC-9DB0-EF272B9439C9}" type="pres">
      <dgm:prSet presAssocID="{5FCC44D1-629A-4FC5-A2A4-F891C43A671E}" presName="spacer" presStyleCnt="0"/>
      <dgm:spPr/>
    </dgm:pt>
    <dgm:pt modelId="{1968E33B-0879-4083-A960-D1A9E8893D95}" type="pres">
      <dgm:prSet presAssocID="{2E554F07-4461-478E-B2E4-8F0D84441DAE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7100FE25-710B-4AAB-A461-FEDD86A5FD39}" type="pres">
      <dgm:prSet presAssocID="{AB8FCE10-E09B-4FB9-9A1D-3066686959AC}" presName="spacer" presStyleCnt="0"/>
      <dgm:spPr/>
    </dgm:pt>
    <dgm:pt modelId="{3183C5E0-2152-4EA8-8AC2-F35D73BEBAFF}" type="pres">
      <dgm:prSet presAssocID="{6A620C71-0D07-4A2C-8C0C-A7B112FEC598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B3D4292E-EFE6-452D-9AAA-BC1261FF069C}" type="pres">
      <dgm:prSet presAssocID="{AE7D490F-91D6-4599-95F4-086543137320}" presName="spacer" presStyleCnt="0"/>
      <dgm:spPr/>
    </dgm:pt>
    <dgm:pt modelId="{A0737ED6-88F4-4BA8-9DA7-ADC20AF4ABF8}" type="pres">
      <dgm:prSet presAssocID="{61DBD3E0-8463-499E-8F28-A8E3A9882AA2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E7115302-C619-4716-9281-D6D6148E3EEB}" type="pres">
      <dgm:prSet presAssocID="{1C7127BD-BABE-4AC0-9F00-A1BCC1E31432}" presName="spacer" presStyleCnt="0"/>
      <dgm:spPr/>
    </dgm:pt>
    <dgm:pt modelId="{D751319A-8908-41ED-85B4-95D8F997FD04}" type="pres">
      <dgm:prSet presAssocID="{C689B6C1-8F28-4227-AB09-E28A85C9A2A2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FEA0229D-A9A6-491A-A6F3-295278EC4671}" type="pres">
      <dgm:prSet presAssocID="{753A944F-03B0-44D5-8043-4C26D1369A7D}" presName="spacer" presStyleCnt="0"/>
      <dgm:spPr/>
    </dgm:pt>
    <dgm:pt modelId="{B845349A-78B0-49D3-BA1C-C66485C387F1}" type="pres">
      <dgm:prSet presAssocID="{7ADAC957-32D2-42F2-A99C-7B1B80EFB9D9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1D09620F-BF16-48BD-911C-05A1675C8C54}" srcId="{B6410FB0-B421-4ABA-A950-A974E61D2CBA}" destId="{E6D717B8-947B-4D5E-9789-360B7F6997F6}" srcOrd="0" destOrd="0" parTransId="{2A7D8EEE-7435-41E8-89EB-08A0D3C5442F}" sibTransId="{E271AF3C-32C5-4224-8961-F964BF0A714B}"/>
    <dgm:cxn modelId="{917CA00F-E123-4BF8-9C3D-F0A606245714}" srcId="{B6410FB0-B421-4ABA-A950-A974E61D2CBA}" destId="{C689B6C1-8F28-4227-AB09-E28A85C9A2A2}" srcOrd="5" destOrd="0" parTransId="{0F6DC73F-81B9-4CE7-85C6-F43CFD5336A2}" sibTransId="{753A944F-03B0-44D5-8043-4C26D1369A7D}"/>
    <dgm:cxn modelId="{057D2110-72CD-432B-A88C-51739217701D}" type="presOf" srcId="{2E554F07-4461-478E-B2E4-8F0D84441DAE}" destId="{1968E33B-0879-4083-A960-D1A9E8893D95}" srcOrd="0" destOrd="0" presId="urn:microsoft.com/office/officeart/2005/8/layout/vList2"/>
    <dgm:cxn modelId="{43226810-B570-43A2-87E0-3BCF36BDA8C4}" srcId="{B6410FB0-B421-4ABA-A950-A974E61D2CBA}" destId="{6A620C71-0D07-4A2C-8C0C-A7B112FEC598}" srcOrd="3" destOrd="0" parTransId="{29C3EE87-B2FC-49B2-9613-5E0983D6C8C1}" sibTransId="{AE7D490F-91D6-4599-95F4-086543137320}"/>
    <dgm:cxn modelId="{2C573128-BD7F-4AF3-9E0B-7CB404AA0215}" type="presOf" srcId="{6A620C71-0D07-4A2C-8C0C-A7B112FEC598}" destId="{3183C5E0-2152-4EA8-8AC2-F35D73BEBAFF}" srcOrd="0" destOrd="0" presId="urn:microsoft.com/office/officeart/2005/8/layout/vList2"/>
    <dgm:cxn modelId="{07A0C532-6DDC-437D-9A5D-FA07C437F656}" srcId="{B6410FB0-B421-4ABA-A950-A974E61D2CBA}" destId="{7ADAC957-32D2-42F2-A99C-7B1B80EFB9D9}" srcOrd="6" destOrd="0" parTransId="{25C5F227-210A-4580-BA4A-ED32D826F525}" sibTransId="{1509ABAD-7BF2-437D-9A72-2C03CB2003A0}"/>
    <dgm:cxn modelId="{A35CC75E-5A3C-474A-B120-2F060176F75A}" type="presOf" srcId="{E6D717B8-947B-4D5E-9789-360B7F6997F6}" destId="{6AAC4802-70C9-4690-8AEE-E8A0B81E4E58}" srcOrd="0" destOrd="0" presId="urn:microsoft.com/office/officeart/2005/8/layout/vList2"/>
    <dgm:cxn modelId="{5C7C6573-4964-416D-8A7D-E338EAA008F5}" type="presOf" srcId="{B6410FB0-B421-4ABA-A950-A974E61D2CBA}" destId="{B3B07EA0-1AA6-4045-BF50-B431F2FD5285}" srcOrd="0" destOrd="0" presId="urn:microsoft.com/office/officeart/2005/8/layout/vList2"/>
    <dgm:cxn modelId="{B689A274-5621-46E8-9B33-DEE45E7FD0F6}" srcId="{B6410FB0-B421-4ABA-A950-A974E61D2CBA}" destId="{D0B6D769-853F-4279-BD56-A88544EE6B56}" srcOrd="1" destOrd="0" parTransId="{EE53522F-4C91-4D53-9547-830B933D5CF1}" sibTransId="{5FCC44D1-629A-4FC5-A2A4-F891C43A671E}"/>
    <dgm:cxn modelId="{DF14BA54-4A11-4EC0-960A-EA832EA17231}" srcId="{B6410FB0-B421-4ABA-A950-A974E61D2CBA}" destId="{61DBD3E0-8463-499E-8F28-A8E3A9882AA2}" srcOrd="4" destOrd="0" parTransId="{AB13CA9F-0C83-4BF4-A27C-E009CC00E4EE}" sibTransId="{1C7127BD-BABE-4AC0-9F00-A1BCC1E31432}"/>
    <dgm:cxn modelId="{B269AA90-F3CF-4904-B066-C5108292AFDB}" type="presOf" srcId="{61DBD3E0-8463-499E-8F28-A8E3A9882AA2}" destId="{A0737ED6-88F4-4BA8-9DA7-ADC20AF4ABF8}" srcOrd="0" destOrd="0" presId="urn:microsoft.com/office/officeart/2005/8/layout/vList2"/>
    <dgm:cxn modelId="{D950EB9B-7E42-4079-B165-544AEA63F722}" type="presOf" srcId="{C689B6C1-8F28-4227-AB09-E28A85C9A2A2}" destId="{D751319A-8908-41ED-85B4-95D8F997FD04}" srcOrd="0" destOrd="0" presId="urn:microsoft.com/office/officeart/2005/8/layout/vList2"/>
    <dgm:cxn modelId="{F11A80B8-6D07-46FC-A765-41480E11F686}" type="presOf" srcId="{7ADAC957-32D2-42F2-A99C-7B1B80EFB9D9}" destId="{B845349A-78B0-49D3-BA1C-C66485C387F1}" srcOrd="0" destOrd="0" presId="urn:microsoft.com/office/officeart/2005/8/layout/vList2"/>
    <dgm:cxn modelId="{CB69A2C0-5A18-420A-8536-3C437E39F092}" type="presOf" srcId="{D0B6D769-853F-4279-BD56-A88544EE6B56}" destId="{41BC6D06-09DE-489E-9369-78E31EAFDCB3}" srcOrd="0" destOrd="0" presId="urn:microsoft.com/office/officeart/2005/8/layout/vList2"/>
    <dgm:cxn modelId="{F61BB3C9-515B-4000-A841-2563D19C3D1E}" srcId="{B6410FB0-B421-4ABA-A950-A974E61D2CBA}" destId="{2E554F07-4461-478E-B2E4-8F0D84441DAE}" srcOrd="2" destOrd="0" parTransId="{8377AED0-DE87-43BB-8A98-5439D9F58DF2}" sibTransId="{AB8FCE10-E09B-4FB9-9A1D-3066686959AC}"/>
    <dgm:cxn modelId="{2B122A33-CFDE-4F42-B105-F32A9A670D44}" type="presParOf" srcId="{B3B07EA0-1AA6-4045-BF50-B431F2FD5285}" destId="{6AAC4802-70C9-4690-8AEE-E8A0B81E4E58}" srcOrd="0" destOrd="0" presId="urn:microsoft.com/office/officeart/2005/8/layout/vList2"/>
    <dgm:cxn modelId="{66884C6A-40A7-40DA-8F93-C3F29FF5F764}" type="presParOf" srcId="{B3B07EA0-1AA6-4045-BF50-B431F2FD5285}" destId="{7DC10CF6-E2F3-4D67-9415-1320790681B2}" srcOrd="1" destOrd="0" presId="urn:microsoft.com/office/officeart/2005/8/layout/vList2"/>
    <dgm:cxn modelId="{5388ABF7-112A-4ACF-A60A-95BEC8B02800}" type="presParOf" srcId="{B3B07EA0-1AA6-4045-BF50-B431F2FD5285}" destId="{41BC6D06-09DE-489E-9369-78E31EAFDCB3}" srcOrd="2" destOrd="0" presId="urn:microsoft.com/office/officeart/2005/8/layout/vList2"/>
    <dgm:cxn modelId="{A96C6225-C922-458E-B525-8D87CF450BEE}" type="presParOf" srcId="{B3B07EA0-1AA6-4045-BF50-B431F2FD5285}" destId="{8ED052E8-0E87-4CFC-9DB0-EF272B9439C9}" srcOrd="3" destOrd="0" presId="urn:microsoft.com/office/officeart/2005/8/layout/vList2"/>
    <dgm:cxn modelId="{158896CA-831C-4233-A40E-88FE0D77F500}" type="presParOf" srcId="{B3B07EA0-1AA6-4045-BF50-B431F2FD5285}" destId="{1968E33B-0879-4083-A960-D1A9E8893D95}" srcOrd="4" destOrd="0" presId="urn:microsoft.com/office/officeart/2005/8/layout/vList2"/>
    <dgm:cxn modelId="{75AFF35D-ED2E-44B8-ABBE-088712AF42B3}" type="presParOf" srcId="{B3B07EA0-1AA6-4045-BF50-B431F2FD5285}" destId="{7100FE25-710B-4AAB-A461-FEDD86A5FD39}" srcOrd="5" destOrd="0" presId="urn:microsoft.com/office/officeart/2005/8/layout/vList2"/>
    <dgm:cxn modelId="{0E3B57A1-D179-4E72-9E06-CB4EE26B929A}" type="presParOf" srcId="{B3B07EA0-1AA6-4045-BF50-B431F2FD5285}" destId="{3183C5E0-2152-4EA8-8AC2-F35D73BEBAFF}" srcOrd="6" destOrd="0" presId="urn:microsoft.com/office/officeart/2005/8/layout/vList2"/>
    <dgm:cxn modelId="{23DD1377-32CD-4E27-BF89-AA93CE41006D}" type="presParOf" srcId="{B3B07EA0-1AA6-4045-BF50-B431F2FD5285}" destId="{B3D4292E-EFE6-452D-9AAA-BC1261FF069C}" srcOrd="7" destOrd="0" presId="urn:microsoft.com/office/officeart/2005/8/layout/vList2"/>
    <dgm:cxn modelId="{1E93410D-1D82-452A-A2AC-7FADA43DCF38}" type="presParOf" srcId="{B3B07EA0-1AA6-4045-BF50-B431F2FD5285}" destId="{A0737ED6-88F4-4BA8-9DA7-ADC20AF4ABF8}" srcOrd="8" destOrd="0" presId="urn:microsoft.com/office/officeart/2005/8/layout/vList2"/>
    <dgm:cxn modelId="{8595A92B-E8F1-469D-83F0-A5DD66061E09}" type="presParOf" srcId="{B3B07EA0-1AA6-4045-BF50-B431F2FD5285}" destId="{E7115302-C619-4716-9281-D6D6148E3EEB}" srcOrd="9" destOrd="0" presId="urn:microsoft.com/office/officeart/2005/8/layout/vList2"/>
    <dgm:cxn modelId="{F4ECF5A1-3F35-491D-B133-583076FBE592}" type="presParOf" srcId="{B3B07EA0-1AA6-4045-BF50-B431F2FD5285}" destId="{D751319A-8908-41ED-85B4-95D8F997FD04}" srcOrd="10" destOrd="0" presId="urn:microsoft.com/office/officeart/2005/8/layout/vList2"/>
    <dgm:cxn modelId="{BDF5139F-95B3-4104-848D-2E0D03D70DE1}" type="presParOf" srcId="{B3B07EA0-1AA6-4045-BF50-B431F2FD5285}" destId="{FEA0229D-A9A6-491A-A6F3-295278EC4671}" srcOrd="11" destOrd="0" presId="urn:microsoft.com/office/officeart/2005/8/layout/vList2"/>
    <dgm:cxn modelId="{AC074B53-C881-43BF-97A2-102E57703469}" type="presParOf" srcId="{B3B07EA0-1AA6-4045-BF50-B431F2FD5285}" destId="{B845349A-78B0-49D3-BA1C-C66485C387F1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3208FAC-D287-40F4-953A-1E962EE02F80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1897F8B-9BD1-4ADA-9179-C8EBEE0410EC}">
      <dgm:prSet/>
      <dgm:spPr/>
      <dgm:t>
        <a:bodyPr/>
        <a:lstStyle/>
        <a:p>
          <a:r>
            <a:rPr lang="en-US"/>
            <a:t>• Subject line</a:t>
          </a:r>
        </a:p>
      </dgm:t>
    </dgm:pt>
    <dgm:pt modelId="{E5CC6111-F2A2-457D-9E6B-7333DA40B7E7}" type="parTrans" cxnId="{51E6CE3F-3652-49E2-BD9B-312529482331}">
      <dgm:prSet/>
      <dgm:spPr/>
      <dgm:t>
        <a:bodyPr/>
        <a:lstStyle/>
        <a:p>
          <a:endParaRPr lang="en-US"/>
        </a:p>
      </dgm:t>
    </dgm:pt>
    <dgm:pt modelId="{06C7C44F-D796-4185-B01C-6A9E056F1EAF}" type="sibTrans" cxnId="{51E6CE3F-3652-49E2-BD9B-312529482331}">
      <dgm:prSet/>
      <dgm:spPr/>
      <dgm:t>
        <a:bodyPr/>
        <a:lstStyle/>
        <a:p>
          <a:endParaRPr lang="en-US"/>
        </a:p>
      </dgm:t>
    </dgm:pt>
    <dgm:pt modelId="{EECBFCB8-214B-4F16-9DE0-4E1EF1ABC75A}">
      <dgm:prSet/>
      <dgm:spPr/>
      <dgm:t>
        <a:bodyPr/>
        <a:lstStyle/>
        <a:p>
          <a:r>
            <a:rPr lang="en-US"/>
            <a:t>• Greeting</a:t>
          </a:r>
        </a:p>
      </dgm:t>
    </dgm:pt>
    <dgm:pt modelId="{71D6A764-9DB8-4DEB-8EEC-6C1D58AE5215}" type="parTrans" cxnId="{1C640DBA-98E1-4824-BEA3-737B8F4A8686}">
      <dgm:prSet/>
      <dgm:spPr/>
      <dgm:t>
        <a:bodyPr/>
        <a:lstStyle/>
        <a:p>
          <a:endParaRPr lang="en-US"/>
        </a:p>
      </dgm:t>
    </dgm:pt>
    <dgm:pt modelId="{718AD704-9CA1-490F-9143-DEC7237FF1CA}" type="sibTrans" cxnId="{1C640DBA-98E1-4824-BEA3-737B8F4A8686}">
      <dgm:prSet/>
      <dgm:spPr/>
      <dgm:t>
        <a:bodyPr/>
        <a:lstStyle/>
        <a:p>
          <a:endParaRPr lang="en-US"/>
        </a:p>
      </dgm:t>
    </dgm:pt>
    <dgm:pt modelId="{7B1EC72F-F264-41CE-93E5-EDE4DEC200E0}">
      <dgm:prSet/>
      <dgm:spPr/>
      <dgm:t>
        <a:bodyPr/>
        <a:lstStyle/>
        <a:p>
          <a:r>
            <a:rPr lang="en-US"/>
            <a:t>• Short, clear body</a:t>
          </a:r>
        </a:p>
      </dgm:t>
    </dgm:pt>
    <dgm:pt modelId="{9934C87E-4228-4923-8FD0-7846245B791F}" type="parTrans" cxnId="{3B9E515C-4F3D-488C-A5EB-37AB29E426D1}">
      <dgm:prSet/>
      <dgm:spPr/>
      <dgm:t>
        <a:bodyPr/>
        <a:lstStyle/>
        <a:p>
          <a:endParaRPr lang="en-US"/>
        </a:p>
      </dgm:t>
    </dgm:pt>
    <dgm:pt modelId="{23A682D2-E157-4C67-B72B-3DE36E3700F5}" type="sibTrans" cxnId="{3B9E515C-4F3D-488C-A5EB-37AB29E426D1}">
      <dgm:prSet/>
      <dgm:spPr/>
      <dgm:t>
        <a:bodyPr/>
        <a:lstStyle/>
        <a:p>
          <a:endParaRPr lang="en-US"/>
        </a:p>
      </dgm:t>
    </dgm:pt>
    <dgm:pt modelId="{176F34A7-5685-4887-ADD8-295D80EFA34E}">
      <dgm:prSet/>
      <dgm:spPr/>
      <dgm:t>
        <a:bodyPr/>
        <a:lstStyle/>
        <a:p>
          <a:r>
            <a:rPr lang="en-US"/>
            <a:t>• Closing</a:t>
          </a:r>
        </a:p>
      </dgm:t>
    </dgm:pt>
    <dgm:pt modelId="{4BDC4EA8-7157-4099-9D3B-3374A09503B0}" type="parTrans" cxnId="{88FC3189-FE54-4B2F-9C0D-54FDDD7F8175}">
      <dgm:prSet/>
      <dgm:spPr/>
      <dgm:t>
        <a:bodyPr/>
        <a:lstStyle/>
        <a:p>
          <a:endParaRPr lang="en-US"/>
        </a:p>
      </dgm:t>
    </dgm:pt>
    <dgm:pt modelId="{37D9167B-69FB-46CB-8525-C04468922DBD}" type="sibTrans" cxnId="{88FC3189-FE54-4B2F-9C0D-54FDDD7F8175}">
      <dgm:prSet/>
      <dgm:spPr/>
      <dgm:t>
        <a:bodyPr/>
        <a:lstStyle/>
        <a:p>
          <a:endParaRPr lang="en-US"/>
        </a:p>
      </dgm:t>
    </dgm:pt>
    <dgm:pt modelId="{9778B9B3-03D4-4CEE-B3F9-D1A4655C4AD5}">
      <dgm:prSet/>
      <dgm:spPr/>
      <dgm:t>
        <a:bodyPr/>
        <a:lstStyle/>
        <a:p>
          <a:r>
            <a:rPr lang="en-US"/>
            <a:t>• Signature</a:t>
          </a:r>
        </a:p>
      </dgm:t>
    </dgm:pt>
    <dgm:pt modelId="{4ED8C3D9-3511-4FCF-9AB5-4A987907CC90}" type="parTrans" cxnId="{A6028664-5C42-4586-B718-F0C694CC132E}">
      <dgm:prSet/>
      <dgm:spPr/>
      <dgm:t>
        <a:bodyPr/>
        <a:lstStyle/>
        <a:p>
          <a:endParaRPr lang="en-US"/>
        </a:p>
      </dgm:t>
    </dgm:pt>
    <dgm:pt modelId="{45A1C956-E1B6-4362-847D-B4A182778A70}" type="sibTrans" cxnId="{A6028664-5C42-4586-B718-F0C694CC132E}">
      <dgm:prSet/>
      <dgm:spPr/>
      <dgm:t>
        <a:bodyPr/>
        <a:lstStyle/>
        <a:p>
          <a:endParaRPr lang="en-US"/>
        </a:p>
      </dgm:t>
    </dgm:pt>
    <dgm:pt modelId="{96A6336A-BFFB-4BE6-A093-AAB71F476760}" type="pres">
      <dgm:prSet presAssocID="{C3208FAC-D287-40F4-953A-1E962EE02F80}" presName="linear" presStyleCnt="0">
        <dgm:presLayoutVars>
          <dgm:animLvl val="lvl"/>
          <dgm:resizeHandles val="exact"/>
        </dgm:presLayoutVars>
      </dgm:prSet>
      <dgm:spPr/>
    </dgm:pt>
    <dgm:pt modelId="{E4A5C67C-2EB4-4E45-8CFA-2B347FB5623A}" type="pres">
      <dgm:prSet presAssocID="{61897F8B-9BD1-4ADA-9179-C8EBEE0410EC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2508F365-D1A8-4A1F-AD32-3A1E0ACE02F6}" type="pres">
      <dgm:prSet presAssocID="{06C7C44F-D796-4185-B01C-6A9E056F1EAF}" presName="spacer" presStyleCnt="0"/>
      <dgm:spPr/>
    </dgm:pt>
    <dgm:pt modelId="{AECA82CD-C6F9-40DC-9A34-F79A8487A16C}" type="pres">
      <dgm:prSet presAssocID="{EECBFCB8-214B-4F16-9DE0-4E1EF1ABC75A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DD378A65-5DC2-41AC-B53A-9A3733CDC6EA}" type="pres">
      <dgm:prSet presAssocID="{718AD704-9CA1-490F-9143-DEC7237FF1CA}" presName="spacer" presStyleCnt="0"/>
      <dgm:spPr/>
    </dgm:pt>
    <dgm:pt modelId="{638EC1AF-4368-4397-8CEF-651859C1769B}" type="pres">
      <dgm:prSet presAssocID="{7B1EC72F-F264-41CE-93E5-EDE4DEC200E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A329BE91-7D2E-47C3-894C-2A75FD2E83FB}" type="pres">
      <dgm:prSet presAssocID="{23A682D2-E157-4C67-B72B-3DE36E3700F5}" presName="spacer" presStyleCnt="0"/>
      <dgm:spPr/>
    </dgm:pt>
    <dgm:pt modelId="{2286617E-7EDD-420C-982F-EC91786D7708}" type="pres">
      <dgm:prSet presAssocID="{176F34A7-5685-4887-ADD8-295D80EFA34E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882E78FA-C9E8-4EC9-962D-07A5738C9ABA}" type="pres">
      <dgm:prSet presAssocID="{37D9167B-69FB-46CB-8525-C04468922DBD}" presName="spacer" presStyleCnt="0"/>
      <dgm:spPr/>
    </dgm:pt>
    <dgm:pt modelId="{A2EFEC33-88DE-40DC-AB70-183674781D8C}" type="pres">
      <dgm:prSet presAssocID="{9778B9B3-03D4-4CEE-B3F9-D1A4655C4AD5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51E6CE3F-3652-49E2-BD9B-312529482331}" srcId="{C3208FAC-D287-40F4-953A-1E962EE02F80}" destId="{61897F8B-9BD1-4ADA-9179-C8EBEE0410EC}" srcOrd="0" destOrd="0" parTransId="{E5CC6111-F2A2-457D-9E6B-7333DA40B7E7}" sibTransId="{06C7C44F-D796-4185-B01C-6A9E056F1EAF}"/>
    <dgm:cxn modelId="{3B9E515C-4F3D-488C-A5EB-37AB29E426D1}" srcId="{C3208FAC-D287-40F4-953A-1E962EE02F80}" destId="{7B1EC72F-F264-41CE-93E5-EDE4DEC200E0}" srcOrd="2" destOrd="0" parTransId="{9934C87E-4228-4923-8FD0-7846245B791F}" sibTransId="{23A682D2-E157-4C67-B72B-3DE36E3700F5}"/>
    <dgm:cxn modelId="{A6028664-5C42-4586-B718-F0C694CC132E}" srcId="{C3208FAC-D287-40F4-953A-1E962EE02F80}" destId="{9778B9B3-03D4-4CEE-B3F9-D1A4655C4AD5}" srcOrd="4" destOrd="0" parTransId="{4ED8C3D9-3511-4FCF-9AB5-4A987907CC90}" sibTransId="{45A1C956-E1B6-4362-847D-B4A182778A70}"/>
    <dgm:cxn modelId="{0B8C8447-E6F2-468D-9FB8-1609878BE5D9}" type="presOf" srcId="{176F34A7-5685-4887-ADD8-295D80EFA34E}" destId="{2286617E-7EDD-420C-982F-EC91786D7708}" srcOrd="0" destOrd="0" presId="urn:microsoft.com/office/officeart/2005/8/layout/vList2"/>
    <dgm:cxn modelId="{AF9F884C-6DD5-40AE-95F5-97FF4338B854}" type="presOf" srcId="{9778B9B3-03D4-4CEE-B3F9-D1A4655C4AD5}" destId="{A2EFEC33-88DE-40DC-AB70-183674781D8C}" srcOrd="0" destOrd="0" presId="urn:microsoft.com/office/officeart/2005/8/layout/vList2"/>
    <dgm:cxn modelId="{43AD944E-490F-4067-97EA-F91B8C84049F}" type="presOf" srcId="{EECBFCB8-214B-4F16-9DE0-4E1EF1ABC75A}" destId="{AECA82CD-C6F9-40DC-9A34-F79A8487A16C}" srcOrd="0" destOrd="0" presId="urn:microsoft.com/office/officeart/2005/8/layout/vList2"/>
    <dgm:cxn modelId="{88FC3189-FE54-4B2F-9C0D-54FDDD7F8175}" srcId="{C3208FAC-D287-40F4-953A-1E962EE02F80}" destId="{176F34A7-5685-4887-ADD8-295D80EFA34E}" srcOrd="3" destOrd="0" parTransId="{4BDC4EA8-7157-4099-9D3B-3374A09503B0}" sibTransId="{37D9167B-69FB-46CB-8525-C04468922DBD}"/>
    <dgm:cxn modelId="{BFCF0593-B84A-40CF-BB2B-84A664054198}" type="presOf" srcId="{C3208FAC-D287-40F4-953A-1E962EE02F80}" destId="{96A6336A-BFFB-4BE6-A093-AAB71F476760}" srcOrd="0" destOrd="0" presId="urn:microsoft.com/office/officeart/2005/8/layout/vList2"/>
    <dgm:cxn modelId="{082A0795-2879-49AC-AC49-29022A5959A3}" type="presOf" srcId="{61897F8B-9BD1-4ADA-9179-C8EBEE0410EC}" destId="{E4A5C67C-2EB4-4E45-8CFA-2B347FB5623A}" srcOrd="0" destOrd="0" presId="urn:microsoft.com/office/officeart/2005/8/layout/vList2"/>
    <dgm:cxn modelId="{B5D0749A-4E08-4F6A-BAEE-CB7B54D9F888}" type="presOf" srcId="{7B1EC72F-F264-41CE-93E5-EDE4DEC200E0}" destId="{638EC1AF-4368-4397-8CEF-651859C1769B}" srcOrd="0" destOrd="0" presId="urn:microsoft.com/office/officeart/2005/8/layout/vList2"/>
    <dgm:cxn modelId="{1C640DBA-98E1-4824-BEA3-737B8F4A8686}" srcId="{C3208FAC-D287-40F4-953A-1E962EE02F80}" destId="{EECBFCB8-214B-4F16-9DE0-4E1EF1ABC75A}" srcOrd="1" destOrd="0" parTransId="{71D6A764-9DB8-4DEB-8EEC-6C1D58AE5215}" sibTransId="{718AD704-9CA1-490F-9143-DEC7237FF1CA}"/>
    <dgm:cxn modelId="{6E10360C-D3C0-4F32-AFB8-837995DADE32}" type="presParOf" srcId="{96A6336A-BFFB-4BE6-A093-AAB71F476760}" destId="{E4A5C67C-2EB4-4E45-8CFA-2B347FB5623A}" srcOrd="0" destOrd="0" presId="urn:microsoft.com/office/officeart/2005/8/layout/vList2"/>
    <dgm:cxn modelId="{6D4899DE-5FEF-42AC-BAD0-9D998099012C}" type="presParOf" srcId="{96A6336A-BFFB-4BE6-A093-AAB71F476760}" destId="{2508F365-D1A8-4A1F-AD32-3A1E0ACE02F6}" srcOrd="1" destOrd="0" presId="urn:microsoft.com/office/officeart/2005/8/layout/vList2"/>
    <dgm:cxn modelId="{1D05E269-5AB7-45F5-9893-6FDEB7473324}" type="presParOf" srcId="{96A6336A-BFFB-4BE6-A093-AAB71F476760}" destId="{AECA82CD-C6F9-40DC-9A34-F79A8487A16C}" srcOrd="2" destOrd="0" presId="urn:microsoft.com/office/officeart/2005/8/layout/vList2"/>
    <dgm:cxn modelId="{48730289-9892-4ACE-8401-B8E23F28C1ED}" type="presParOf" srcId="{96A6336A-BFFB-4BE6-A093-AAB71F476760}" destId="{DD378A65-5DC2-41AC-B53A-9A3733CDC6EA}" srcOrd="3" destOrd="0" presId="urn:microsoft.com/office/officeart/2005/8/layout/vList2"/>
    <dgm:cxn modelId="{5951DD28-B585-4F9F-AB4F-51899982199A}" type="presParOf" srcId="{96A6336A-BFFB-4BE6-A093-AAB71F476760}" destId="{638EC1AF-4368-4397-8CEF-651859C1769B}" srcOrd="4" destOrd="0" presId="urn:microsoft.com/office/officeart/2005/8/layout/vList2"/>
    <dgm:cxn modelId="{31C06E51-AF9D-4C13-97D8-453FF39AA485}" type="presParOf" srcId="{96A6336A-BFFB-4BE6-A093-AAB71F476760}" destId="{A329BE91-7D2E-47C3-894C-2A75FD2E83FB}" srcOrd="5" destOrd="0" presId="urn:microsoft.com/office/officeart/2005/8/layout/vList2"/>
    <dgm:cxn modelId="{1EC1C48B-CA47-4665-921A-02565C062BE7}" type="presParOf" srcId="{96A6336A-BFFB-4BE6-A093-AAB71F476760}" destId="{2286617E-7EDD-420C-982F-EC91786D7708}" srcOrd="6" destOrd="0" presId="urn:microsoft.com/office/officeart/2005/8/layout/vList2"/>
    <dgm:cxn modelId="{ED3DFC9D-5991-4AE3-8FA9-21A7F2FED505}" type="presParOf" srcId="{96A6336A-BFFB-4BE6-A093-AAB71F476760}" destId="{882E78FA-C9E8-4EC9-962D-07A5738C9ABA}" srcOrd="7" destOrd="0" presId="urn:microsoft.com/office/officeart/2005/8/layout/vList2"/>
    <dgm:cxn modelId="{ADE35CF9-CA2C-4FB1-A9C1-5A6450FAD237}" type="presParOf" srcId="{96A6336A-BFFB-4BE6-A093-AAB71F476760}" destId="{A2EFEC33-88DE-40DC-AB70-183674781D8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A04C102-26C0-4351-97D1-8393C62C43D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EDF535F3-BF76-4B96-8B6B-334BF02DF529}">
      <dgm:prSet/>
      <dgm:spPr/>
      <dgm:t>
        <a:bodyPr/>
        <a:lstStyle/>
        <a:p>
          <a:r>
            <a:rPr lang="en-US"/>
            <a:t>To:</a:t>
          </a:r>
        </a:p>
      </dgm:t>
    </dgm:pt>
    <dgm:pt modelId="{4B747512-BAC1-4018-A68B-838FC5AA6580}" type="parTrans" cxnId="{EFBDAB3C-1F63-4B7D-AE06-213B8A868A3F}">
      <dgm:prSet/>
      <dgm:spPr/>
      <dgm:t>
        <a:bodyPr/>
        <a:lstStyle/>
        <a:p>
          <a:endParaRPr lang="en-US"/>
        </a:p>
      </dgm:t>
    </dgm:pt>
    <dgm:pt modelId="{AB7352C6-3D13-4680-872E-B397F6A644E4}" type="sibTrans" cxnId="{EFBDAB3C-1F63-4B7D-AE06-213B8A868A3F}">
      <dgm:prSet/>
      <dgm:spPr/>
      <dgm:t>
        <a:bodyPr/>
        <a:lstStyle/>
        <a:p>
          <a:endParaRPr lang="en-US"/>
        </a:p>
      </dgm:t>
    </dgm:pt>
    <dgm:pt modelId="{EADC2CE4-BFCD-498A-B736-BB67710F823B}">
      <dgm:prSet/>
      <dgm:spPr/>
      <dgm:t>
        <a:bodyPr/>
        <a:lstStyle/>
        <a:p>
          <a:r>
            <a:rPr lang="en-US"/>
            <a:t>From:</a:t>
          </a:r>
        </a:p>
      </dgm:t>
    </dgm:pt>
    <dgm:pt modelId="{CF52A6AE-B1C2-42CA-A693-8E451886A323}" type="parTrans" cxnId="{75B8DED0-EE60-410C-B246-A25A715AC7C0}">
      <dgm:prSet/>
      <dgm:spPr/>
      <dgm:t>
        <a:bodyPr/>
        <a:lstStyle/>
        <a:p>
          <a:endParaRPr lang="en-US"/>
        </a:p>
      </dgm:t>
    </dgm:pt>
    <dgm:pt modelId="{8B0C5A74-3C82-45CA-9B7A-5FB6B9CE78E0}" type="sibTrans" cxnId="{75B8DED0-EE60-410C-B246-A25A715AC7C0}">
      <dgm:prSet/>
      <dgm:spPr/>
      <dgm:t>
        <a:bodyPr/>
        <a:lstStyle/>
        <a:p>
          <a:endParaRPr lang="en-US"/>
        </a:p>
      </dgm:t>
    </dgm:pt>
    <dgm:pt modelId="{B7200457-CBCE-43C8-BDA9-59399D0ADD4D}">
      <dgm:prSet/>
      <dgm:spPr/>
      <dgm:t>
        <a:bodyPr/>
        <a:lstStyle/>
        <a:p>
          <a:r>
            <a:rPr lang="en-US"/>
            <a:t>Date:</a:t>
          </a:r>
        </a:p>
      </dgm:t>
    </dgm:pt>
    <dgm:pt modelId="{EA8211E8-E45D-4792-91A0-DD1103C26900}" type="parTrans" cxnId="{2B05676D-9671-4F92-B475-00AF6A9E78B0}">
      <dgm:prSet/>
      <dgm:spPr/>
      <dgm:t>
        <a:bodyPr/>
        <a:lstStyle/>
        <a:p>
          <a:endParaRPr lang="en-US"/>
        </a:p>
      </dgm:t>
    </dgm:pt>
    <dgm:pt modelId="{6B99BE7B-2818-472C-9F2A-305579025503}" type="sibTrans" cxnId="{2B05676D-9671-4F92-B475-00AF6A9E78B0}">
      <dgm:prSet/>
      <dgm:spPr/>
      <dgm:t>
        <a:bodyPr/>
        <a:lstStyle/>
        <a:p>
          <a:endParaRPr lang="en-US"/>
        </a:p>
      </dgm:t>
    </dgm:pt>
    <dgm:pt modelId="{DE9F2335-488E-4D02-8C73-CBFD7A362A67}">
      <dgm:prSet/>
      <dgm:spPr/>
      <dgm:t>
        <a:bodyPr/>
        <a:lstStyle/>
        <a:p>
          <a:r>
            <a:rPr lang="en-US"/>
            <a:t>Subject:</a:t>
          </a:r>
        </a:p>
      </dgm:t>
    </dgm:pt>
    <dgm:pt modelId="{A9124366-C35D-4877-839F-8506AF6D31A4}" type="parTrans" cxnId="{8FB29669-0BB9-413B-A95F-8A69BB822CC3}">
      <dgm:prSet/>
      <dgm:spPr/>
      <dgm:t>
        <a:bodyPr/>
        <a:lstStyle/>
        <a:p>
          <a:endParaRPr lang="en-US"/>
        </a:p>
      </dgm:t>
    </dgm:pt>
    <dgm:pt modelId="{8C304B3C-A79A-4FA7-90EB-2217AB199FB1}" type="sibTrans" cxnId="{8FB29669-0BB9-413B-A95F-8A69BB822CC3}">
      <dgm:prSet/>
      <dgm:spPr/>
      <dgm:t>
        <a:bodyPr/>
        <a:lstStyle/>
        <a:p>
          <a:endParaRPr lang="en-US"/>
        </a:p>
      </dgm:t>
    </dgm:pt>
    <dgm:pt modelId="{909AECC4-B2D4-42A6-B407-233747662513}">
      <dgm:prSet/>
      <dgm:spPr/>
      <dgm:t>
        <a:bodyPr/>
        <a:lstStyle/>
        <a:p>
          <a:r>
            <a:rPr lang="en-US"/>
            <a:t>Message (short &amp; clear)</a:t>
          </a:r>
        </a:p>
      </dgm:t>
    </dgm:pt>
    <dgm:pt modelId="{21ACFFD9-3D03-45BB-AE87-03D11D8CCE69}" type="parTrans" cxnId="{9F8A1810-1E3E-4E93-82E5-45FFBC68E3A4}">
      <dgm:prSet/>
      <dgm:spPr/>
      <dgm:t>
        <a:bodyPr/>
        <a:lstStyle/>
        <a:p>
          <a:endParaRPr lang="en-US"/>
        </a:p>
      </dgm:t>
    </dgm:pt>
    <dgm:pt modelId="{137240BD-4DA2-440C-840B-F874AE22A584}" type="sibTrans" cxnId="{9F8A1810-1E3E-4E93-82E5-45FFBC68E3A4}">
      <dgm:prSet/>
      <dgm:spPr/>
      <dgm:t>
        <a:bodyPr/>
        <a:lstStyle/>
        <a:p>
          <a:endParaRPr lang="en-US"/>
        </a:p>
      </dgm:t>
    </dgm:pt>
    <dgm:pt modelId="{1C57F85B-777C-47F7-9D75-12904A0EA71E}" type="pres">
      <dgm:prSet presAssocID="{1A04C102-26C0-4351-97D1-8393C62C43DB}" presName="root" presStyleCnt="0">
        <dgm:presLayoutVars>
          <dgm:dir/>
          <dgm:resizeHandles val="exact"/>
        </dgm:presLayoutVars>
      </dgm:prSet>
      <dgm:spPr/>
    </dgm:pt>
    <dgm:pt modelId="{049DA631-68C6-43EF-919A-D6BDB261EACC}" type="pres">
      <dgm:prSet presAssocID="{EDF535F3-BF76-4B96-8B6B-334BF02DF529}" presName="compNode" presStyleCnt="0"/>
      <dgm:spPr/>
    </dgm:pt>
    <dgm:pt modelId="{B18E0D21-4824-46CC-96CD-E2D47CDEF360}" type="pres">
      <dgm:prSet presAssocID="{EDF535F3-BF76-4B96-8B6B-334BF02DF529}" presName="bgRect" presStyleLbl="bgShp" presStyleIdx="0" presStyleCnt="5"/>
      <dgm:spPr/>
    </dgm:pt>
    <dgm:pt modelId="{D311DF6B-7E40-4F45-890C-0CD12EDB0508}" type="pres">
      <dgm:prSet presAssocID="{EDF535F3-BF76-4B96-8B6B-334BF02DF529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redit card"/>
        </a:ext>
      </dgm:extLst>
    </dgm:pt>
    <dgm:pt modelId="{BD8C973B-33B8-43D4-9B3A-1B35A67E2CAD}" type="pres">
      <dgm:prSet presAssocID="{EDF535F3-BF76-4B96-8B6B-334BF02DF529}" presName="spaceRect" presStyleCnt="0"/>
      <dgm:spPr/>
    </dgm:pt>
    <dgm:pt modelId="{0FA3F5B4-A6F7-45CF-BDDD-FA0C19298AF8}" type="pres">
      <dgm:prSet presAssocID="{EDF535F3-BF76-4B96-8B6B-334BF02DF529}" presName="parTx" presStyleLbl="revTx" presStyleIdx="0" presStyleCnt="5">
        <dgm:presLayoutVars>
          <dgm:chMax val="0"/>
          <dgm:chPref val="0"/>
        </dgm:presLayoutVars>
      </dgm:prSet>
      <dgm:spPr/>
    </dgm:pt>
    <dgm:pt modelId="{6815C748-FC02-4C3A-8295-C9BFE5F7E0EE}" type="pres">
      <dgm:prSet presAssocID="{AB7352C6-3D13-4680-872E-B397F6A644E4}" presName="sibTrans" presStyleCnt="0"/>
      <dgm:spPr/>
    </dgm:pt>
    <dgm:pt modelId="{1007ECBA-9614-4925-9A16-C7E40952B13E}" type="pres">
      <dgm:prSet presAssocID="{EADC2CE4-BFCD-498A-B736-BB67710F823B}" presName="compNode" presStyleCnt="0"/>
      <dgm:spPr/>
    </dgm:pt>
    <dgm:pt modelId="{7BCCD341-F2C3-4CF4-91FF-EDA0AB0F8DE7}" type="pres">
      <dgm:prSet presAssocID="{EADC2CE4-BFCD-498A-B736-BB67710F823B}" presName="bgRect" presStyleLbl="bgShp" presStyleIdx="1" presStyleCnt="5"/>
      <dgm:spPr/>
    </dgm:pt>
    <dgm:pt modelId="{D8E2A451-EAE7-493D-988A-F8D89FA40614}" type="pres">
      <dgm:prSet presAssocID="{EADC2CE4-BFCD-498A-B736-BB67710F823B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A31BEC73-2411-4738-AA83-0C8FB5F80EAF}" type="pres">
      <dgm:prSet presAssocID="{EADC2CE4-BFCD-498A-B736-BB67710F823B}" presName="spaceRect" presStyleCnt="0"/>
      <dgm:spPr/>
    </dgm:pt>
    <dgm:pt modelId="{97DB08D8-2143-41CE-A82F-780E3379C456}" type="pres">
      <dgm:prSet presAssocID="{EADC2CE4-BFCD-498A-B736-BB67710F823B}" presName="parTx" presStyleLbl="revTx" presStyleIdx="1" presStyleCnt="5">
        <dgm:presLayoutVars>
          <dgm:chMax val="0"/>
          <dgm:chPref val="0"/>
        </dgm:presLayoutVars>
      </dgm:prSet>
      <dgm:spPr/>
    </dgm:pt>
    <dgm:pt modelId="{1E49F812-1229-4016-8200-42452B1F77EF}" type="pres">
      <dgm:prSet presAssocID="{8B0C5A74-3C82-45CA-9B7A-5FB6B9CE78E0}" presName="sibTrans" presStyleCnt="0"/>
      <dgm:spPr/>
    </dgm:pt>
    <dgm:pt modelId="{BA8661E4-928B-4B81-86A4-8A381E8AC2DD}" type="pres">
      <dgm:prSet presAssocID="{B7200457-CBCE-43C8-BDA9-59399D0ADD4D}" presName="compNode" presStyleCnt="0"/>
      <dgm:spPr/>
    </dgm:pt>
    <dgm:pt modelId="{06B58094-6E83-4538-B026-BDF2BBC3C49C}" type="pres">
      <dgm:prSet presAssocID="{B7200457-CBCE-43C8-BDA9-59399D0ADD4D}" presName="bgRect" presStyleLbl="bgShp" presStyleIdx="2" presStyleCnt="5"/>
      <dgm:spPr/>
    </dgm:pt>
    <dgm:pt modelId="{27BB6E31-29FE-4335-89E0-8A6F929C5559}" type="pres">
      <dgm:prSet presAssocID="{B7200457-CBCE-43C8-BDA9-59399D0ADD4D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ECCC55F0-3CFF-4EEB-B33C-249C56C8E438}" type="pres">
      <dgm:prSet presAssocID="{B7200457-CBCE-43C8-BDA9-59399D0ADD4D}" presName="spaceRect" presStyleCnt="0"/>
      <dgm:spPr/>
    </dgm:pt>
    <dgm:pt modelId="{D5694AC5-C8A1-4DD0-BD35-ED19DF60B24B}" type="pres">
      <dgm:prSet presAssocID="{B7200457-CBCE-43C8-BDA9-59399D0ADD4D}" presName="parTx" presStyleLbl="revTx" presStyleIdx="2" presStyleCnt="5">
        <dgm:presLayoutVars>
          <dgm:chMax val="0"/>
          <dgm:chPref val="0"/>
        </dgm:presLayoutVars>
      </dgm:prSet>
      <dgm:spPr/>
    </dgm:pt>
    <dgm:pt modelId="{7928B412-1078-488C-B388-78BA56A7F9C8}" type="pres">
      <dgm:prSet presAssocID="{6B99BE7B-2818-472C-9F2A-305579025503}" presName="sibTrans" presStyleCnt="0"/>
      <dgm:spPr/>
    </dgm:pt>
    <dgm:pt modelId="{0ED28DC4-8F95-4178-9E75-7CA1C46A4EC4}" type="pres">
      <dgm:prSet presAssocID="{DE9F2335-488E-4D02-8C73-CBFD7A362A67}" presName="compNode" presStyleCnt="0"/>
      <dgm:spPr/>
    </dgm:pt>
    <dgm:pt modelId="{3300E749-5AAA-41FC-955D-A9C5EFD3B174}" type="pres">
      <dgm:prSet presAssocID="{DE9F2335-488E-4D02-8C73-CBFD7A362A67}" presName="bgRect" presStyleLbl="bgShp" presStyleIdx="3" presStyleCnt="5"/>
      <dgm:spPr/>
    </dgm:pt>
    <dgm:pt modelId="{5867C09A-4F22-4042-A577-903F09AAABE4}" type="pres">
      <dgm:prSet presAssocID="{DE9F2335-488E-4D02-8C73-CBFD7A362A67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xclamation Mark"/>
        </a:ext>
      </dgm:extLst>
    </dgm:pt>
    <dgm:pt modelId="{24B46D13-35BF-4285-BF33-76CBCEB55EAA}" type="pres">
      <dgm:prSet presAssocID="{DE9F2335-488E-4D02-8C73-CBFD7A362A67}" presName="spaceRect" presStyleCnt="0"/>
      <dgm:spPr/>
    </dgm:pt>
    <dgm:pt modelId="{50F2C4EC-77EC-4059-A2B3-1A5FCFE6AAB7}" type="pres">
      <dgm:prSet presAssocID="{DE9F2335-488E-4D02-8C73-CBFD7A362A67}" presName="parTx" presStyleLbl="revTx" presStyleIdx="3" presStyleCnt="5">
        <dgm:presLayoutVars>
          <dgm:chMax val="0"/>
          <dgm:chPref val="0"/>
        </dgm:presLayoutVars>
      </dgm:prSet>
      <dgm:spPr/>
    </dgm:pt>
    <dgm:pt modelId="{CC4397A4-01F5-450B-9F83-2E3FE7E50CC2}" type="pres">
      <dgm:prSet presAssocID="{8C304B3C-A79A-4FA7-90EB-2217AB199FB1}" presName="sibTrans" presStyleCnt="0"/>
      <dgm:spPr/>
    </dgm:pt>
    <dgm:pt modelId="{4CDC5C04-5F73-4C78-AC4B-4C3D48122105}" type="pres">
      <dgm:prSet presAssocID="{909AECC4-B2D4-42A6-B407-233747662513}" presName="compNode" presStyleCnt="0"/>
      <dgm:spPr/>
    </dgm:pt>
    <dgm:pt modelId="{94B1C89F-52DC-4DF6-87FA-8D10A479F961}" type="pres">
      <dgm:prSet presAssocID="{909AECC4-B2D4-42A6-B407-233747662513}" presName="bgRect" presStyleLbl="bgShp" presStyleIdx="4" presStyleCnt="5"/>
      <dgm:spPr/>
    </dgm:pt>
    <dgm:pt modelId="{8691B6F0-06B8-4432-932C-A895141A40A0}" type="pres">
      <dgm:prSet presAssocID="{909AECC4-B2D4-42A6-B407-233747662513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titles"/>
        </a:ext>
      </dgm:extLst>
    </dgm:pt>
    <dgm:pt modelId="{5F475082-0E37-480B-88C2-3EDE996C810E}" type="pres">
      <dgm:prSet presAssocID="{909AECC4-B2D4-42A6-B407-233747662513}" presName="spaceRect" presStyleCnt="0"/>
      <dgm:spPr/>
    </dgm:pt>
    <dgm:pt modelId="{0007E53C-C3ED-4593-983F-F1727FDDB852}" type="pres">
      <dgm:prSet presAssocID="{909AECC4-B2D4-42A6-B407-233747662513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9F8A1810-1E3E-4E93-82E5-45FFBC68E3A4}" srcId="{1A04C102-26C0-4351-97D1-8393C62C43DB}" destId="{909AECC4-B2D4-42A6-B407-233747662513}" srcOrd="4" destOrd="0" parTransId="{21ACFFD9-3D03-45BB-AE87-03D11D8CCE69}" sibTransId="{137240BD-4DA2-440C-840B-F874AE22A584}"/>
    <dgm:cxn modelId="{5E832F1B-F76A-4EFB-A3A9-78B44F9F206C}" type="presOf" srcId="{DE9F2335-488E-4D02-8C73-CBFD7A362A67}" destId="{50F2C4EC-77EC-4059-A2B3-1A5FCFE6AAB7}" srcOrd="0" destOrd="0" presId="urn:microsoft.com/office/officeart/2018/2/layout/IconVerticalSolidList"/>
    <dgm:cxn modelId="{7140572F-5EA4-4633-B60A-0866555D3E4E}" type="presOf" srcId="{909AECC4-B2D4-42A6-B407-233747662513}" destId="{0007E53C-C3ED-4593-983F-F1727FDDB852}" srcOrd="0" destOrd="0" presId="urn:microsoft.com/office/officeart/2018/2/layout/IconVerticalSolidList"/>
    <dgm:cxn modelId="{EFBDAB3C-1F63-4B7D-AE06-213B8A868A3F}" srcId="{1A04C102-26C0-4351-97D1-8393C62C43DB}" destId="{EDF535F3-BF76-4B96-8B6B-334BF02DF529}" srcOrd="0" destOrd="0" parTransId="{4B747512-BAC1-4018-A68B-838FC5AA6580}" sibTransId="{AB7352C6-3D13-4680-872E-B397F6A644E4}"/>
    <dgm:cxn modelId="{201A0140-1C1D-4D48-A3AF-16F02F4B806B}" type="presOf" srcId="{EADC2CE4-BFCD-498A-B736-BB67710F823B}" destId="{97DB08D8-2143-41CE-A82F-780E3379C456}" srcOrd="0" destOrd="0" presId="urn:microsoft.com/office/officeart/2018/2/layout/IconVerticalSolidList"/>
    <dgm:cxn modelId="{39C6045D-7BFF-4135-B6C3-A837A2AC0EA7}" type="presOf" srcId="{1A04C102-26C0-4351-97D1-8393C62C43DB}" destId="{1C57F85B-777C-47F7-9D75-12904A0EA71E}" srcOrd="0" destOrd="0" presId="urn:microsoft.com/office/officeart/2018/2/layout/IconVerticalSolidList"/>
    <dgm:cxn modelId="{8FB29669-0BB9-413B-A95F-8A69BB822CC3}" srcId="{1A04C102-26C0-4351-97D1-8393C62C43DB}" destId="{DE9F2335-488E-4D02-8C73-CBFD7A362A67}" srcOrd="3" destOrd="0" parTransId="{A9124366-C35D-4877-839F-8506AF6D31A4}" sibTransId="{8C304B3C-A79A-4FA7-90EB-2217AB199FB1}"/>
    <dgm:cxn modelId="{2B05676D-9671-4F92-B475-00AF6A9E78B0}" srcId="{1A04C102-26C0-4351-97D1-8393C62C43DB}" destId="{B7200457-CBCE-43C8-BDA9-59399D0ADD4D}" srcOrd="2" destOrd="0" parTransId="{EA8211E8-E45D-4792-91A0-DD1103C26900}" sibTransId="{6B99BE7B-2818-472C-9F2A-305579025503}"/>
    <dgm:cxn modelId="{562DBCA4-B85B-46F4-8307-9273DFD44E98}" type="presOf" srcId="{EDF535F3-BF76-4B96-8B6B-334BF02DF529}" destId="{0FA3F5B4-A6F7-45CF-BDDD-FA0C19298AF8}" srcOrd="0" destOrd="0" presId="urn:microsoft.com/office/officeart/2018/2/layout/IconVerticalSolidList"/>
    <dgm:cxn modelId="{75B8DED0-EE60-410C-B246-A25A715AC7C0}" srcId="{1A04C102-26C0-4351-97D1-8393C62C43DB}" destId="{EADC2CE4-BFCD-498A-B736-BB67710F823B}" srcOrd="1" destOrd="0" parTransId="{CF52A6AE-B1C2-42CA-A693-8E451886A323}" sibTransId="{8B0C5A74-3C82-45CA-9B7A-5FB6B9CE78E0}"/>
    <dgm:cxn modelId="{E0471DDF-25EE-450E-805F-EA884369A314}" type="presOf" srcId="{B7200457-CBCE-43C8-BDA9-59399D0ADD4D}" destId="{D5694AC5-C8A1-4DD0-BD35-ED19DF60B24B}" srcOrd="0" destOrd="0" presId="urn:microsoft.com/office/officeart/2018/2/layout/IconVerticalSolidList"/>
    <dgm:cxn modelId="{9F9CADCE-6F9F-4DA7-BE0B-E6FEBFC6987A}" type="presParOf" srcId="{1C57F85B-777C-47F7-9D75-12904A0EA71E}" destId="{049DA631-68C6-43EF-919A-D6BDB261EACC}" srcOrd="0" destOrd="0" presId="urn:microsoft.com/office/officeart/2018/2/layout/IconVerticalSolidList"/>
    <dgm:cxn modelId="{52ECD6AC-7453-4C89-A15D-3E2BD7BCB476}" type="presParOf" srcId="{049DA631-68C6-43EF-919A-D6BDB261EACC}" destId="{B18E0D21-4824-46CC-96CD-E2D47CDEF360}" srcOrd="0" destOrd="0" presId="urn:microsoft.com/office/officeart/2018/2/layout/IconVerticalSolidList"/>
    <dgm:cxn modelId="{DB636433-D4DA-4452-A156-0ECCC2F3523C}" type="presParOf" srcId="{049DA631-68C6-43EF-919A-D6BDB261EACC}" destId="{D311DF6B-7E40-4F45-890C-0CD12EDB0508}" srcOrd="1" destOrd="0" presId="urn:microsoft.com/office/officeart/2018/2/layout/IconVerticalSolidList"/>
    <dgm:cxn modelId="{5DA7F75B-D6C0-4136-9F25-435555D0816D}" type="presParOf" srcId="{049DA631-68C6-43EF-919A-D6BDB261EACC}" destId="{BD8C973B-33B8-43D4-9B3A-1B35A67E2CAD}" srcOrd="2" destOrd="0" presId="urn:microsoft.com/office/officeart/2018/2/layout/IconVerticalSolidList"/>
    <dgm:cxn modelId="{4FA0A24C-FFB0-46B3-BC2E-608487E3DB80}" type="presParOf" srcId="{049DA631-68C6-43EF-919A-D6BDB261EACC}" destId="{0FA3F5B4-A6F7-45CF-BDDD-FA0C19298AF8}" srcOrd="3" destOrd="0" presId="urn:microsoft.com/office/officeart/2018/2/layout/IconVerticalSolidList"/>
    <dgm:cxn modelId="{78040DA9-68C3-49F3-902D-25090C333EFF}" type="presParOf" srcId="{1C57F85B-777C-47F7-9D75-12904A0EA71E}" destId="{6815C748-FC02-4C3A-8295-C9BFE5F7E0EE}" srcOrd="1" destOrd="0" presId="urn:microsoft.com/office/officeart/2018/2/layout/IconVerticalSolidList"/>
    <dgm:cxn modelId="{4F6270C6-A997-4506-B929-4D966DD17DD3}" type="presParOf" srcId="{1C57F85B-777C-47F7-9D75-12904A0EA71E}" destId="{1007ECBA-9614-4925-9A16-C7E40952B13E}" srcOrd="2" destOrd="0" presId="urn:microsoft.com/office/officeart/2018/2/layout/IconVerticalSolidList"/>
    <dgm:cxn modelId="{9D9335B4-8B21-4400-B6F0-225B17DA5608}" type="presParOf" srcId="{1007ECBA-9614-4925-9A16-C7E40952B13E}" destId="{7BCCD341-F2C3-4CF4-91FF-EDA0AB0F8DE7}" srcOrd="0" destOrd="0" presId="urn:microsoft.com/office/officeart/2018/2/layout/IconVerticalSolidList"/>
    <dgm:cxn modelId="{37F45928-64DD-4334-BBE6-25885B99782D}" type="presParOf" srcId="{1007ECBA-9614-4925-9A16-C7E40952B13E}" destId="{D8E2A451-EAE7-493D-988A-F8D89FA40614}" srcOrd="1" destOrd="0" presId="urn:microsoft.com/office/officeart/2018/2/layout/IconVerticalSolidList"/>
    <dgm:cxn modelId="{108298DD-D03C-4408-A91D-44DFB829A7FA}" type="presParOf" srcId="{1007ECBA-9614-4925-9A16-C7E40952B13E}" destId="{A31BEC73-2411-4738-AA83-0C8FB5F80EAF}" srcOrd="2" destOrd="0" presId="urn:microsoft.com/office/officeart/2018/2/layout/IconVerticalSolidList"/>
    <dgm:cxn modelId="{A161FAEA-9EB6-4BA6-A320-199D232C9E82}" type="presParOf" srcId="{1007ECBA-9614-4925-9A16-C7E40952B13E}" destId="{97DB08D8-2143-41CE-A82F-780E3379C456}" srcOrd="3" destOrd="0" presId="urn:microsoft.com/office/officeart/2018/2/layout/IconVerticalSolidList"/>
    <dgm:cxn modelId="{582E8388-F8C6-405E-9CD4-616E488BD487}" type="presParOf" srcId="{1C57F85B-777C-47F7-9D75-12904A0EA71E}" destId="{1E49F812-1229-4016-8200-42452B1F77EF}" srcOrd="3" destOrd="0" presId="urn:microsoft.com/office/officeart/2018/2/layout/IconVerticalSolidList"/>
    <dgm:cxn modelId="{16513EF2-6C81-44D2-A5D2-E62C36C02499}" type="presParOf" srcId="{1C57F85B-777C-47F7-9D75-12904A0EA71E}" destId="{BA8661E4-928B-4B81-86A4-8A381E8AC2DD}" srcOrd="4" destOrd="0" presId="urn:microsoft.com/office/officeart/2018/2/layout/IconVerticalSolidList"/>
    <dgm:cxn modelId="{4CE8F6B8-A396-4586-A11B-8B81C45D0934}" type="presParOf" srcId="{BA8661E4-928B-4B81-86A4-8A381E8AC2DD}" destId="{06B58094-6E83-4538-B026-BDF2BBC3C49C}" srcOrd="0" destOrd="0" presId="urn:microsoft.com/office/officeart/2018/2/layout/IconVerticalSolidList"/>
    <dgm:cxn modelId="{24F846F4-D163-46D6-B90C-28F7DF9A09B3}" type="presParOf" srcId="{BA8661E4-928B-4B81-86A4-8A381E8AC2DD}" destId="{27BB6E31-29FE-4335-89E0-8A6F929C5559}" srcOrd="1" destOrd="0" presId="urn:microsoft.com/office/officeart/2018/2/layout/IconVerticalSolidList"/>
    <dgm:cxn modelId="{0153BB9B-C755-47EF-85C0-34DED176618F}" type="presParOf" srcId="{BA8661E4-928B-4B81-86A4-8A381E8AC2DD}" destId="{ECCC55F0-3CFF-4EEB-B33C-249C56C8E438}" srcOrd="2" destOrd="0" presId="urn:microsoft.com/office/officeart/2018/2/layout/IconVerticalSolidList"/>
    <dgm:cxn modelId="{EC2C8CBC-02DE-4133-9145-42EB8B023A9E}" type="presParOf" srcId="{BA8661E4-928B-4B81-86A4-8A381E8AC2DD}" destId="{D5694AC5-C8A1-4DD0-BD35-ED19DF60B24B}" srcOrd="3" destOrd="0" presId="urn:microsoft.com/office/officeart/2018/2/layout/IconVerticalSolidList"/>
    <dgm:cxn modelId="{23D55CB8-FED9-45A2-9F96-6115DD23DEF4}" type="presParOf" srcId="{1C57F85B-777C-47F7-9D75-12904A0EA71E}" destId="{7928B412-1078-488C-B388-78BA56A7F9C8}" srcOrd="5" destOrd="0" presId="urn:microsoft.com/office/officeart/2018/2/layout/IconVerticalSolidList"/>
    <dgm:cxn modelId="{FD82F9D7-157B-46E8-B6D8-2F60A4B33FF3}" type="presParOf" srcId="{1C57F85B-777C-47F7-9D75-12904A0EA71E}" destId="{0ED28DC4-8F95-4178-9E75-7CA1C46A4EC4}" srcOrd="6" destOrd="0" presId="urn:microsoft.com/office/officeart/2018/2/layout/IconVerticalSolidList"/>
    <dgm:cxn modelId="{D2B2BE5B-F3DA-4B2C-BA56-C329BF352097}" type="presParOf" srcId="{0ED28DC4-8F95-4178-9E75-7CA1C46A4EC4}" destId="{3300E749-5AAA-41FC-955D-A9C5EFD3B174}" srcOrd="0" destOrd="0" presId="urn:microsoft.com/office/officeart/2018/2/layout/IconVerticalSolidList"/>
    <dgm:cxn modelId="{1E95B2E6-7626-4F84-89B2-0DB07C5BDAEB}" type="presParOf" srcId="{0ED28DC4-8F95-4178-9E75-7CA1C46A4EC4}" destId="{5867C09A-4F22-4042-A577-903F09AAABE4}" srcOrd="1" destOrd="0" presId="urn:microsoft.com/office/officeart/2018/2/layout/IconVerticalSolidList"/>
    <dgm:cxn modelId="{58CCA29E-8EDD-443E-AE50-D1DB62D260FE}" type="presParOf" srcId="{0ED28DC4-8F95-4178-9E75-7CA1C46A4EC4}" destId="{24B46D13-35BF-4285-BF33-76CBCEB55EAA}" srcOrd="2" destOrd="0" presId="urn:microsoft.com/office/officeart/2018/2/layout/IconVerticalSolidList"/>
    <dgm:cxn modelId="{9D85DE04-52B2-4B0E-BB62-882EC2C80B2B}" type="presParOf" srcId="{0ED28DC4-8F95-4178-9E75-7CA1C46A4EC4}" destId="{50F2C4EC-77EC-4059-A2B3-1A5FCFE6AAB7}" srcOrd="3" destOrd="0" presId="urn:microsoft.com/office/officeart/2018/2/layout/IconVerticalSolidList"/>
    <dgm:cxn modelId="{F79DE2DE-1E00-4A35-A5C1-7E0FC3341E4E}" type="presParOf" srcId="{1C57F85B-777C-47F7-9D75-12904A0EA71E}" destId="{CC4397A4-01F5-450B-9F83-2E3FE7E50CC2}" srcOrd="7" destOrd="0" presId="urn:microsoft.com/office/officeart/2018/2/layout/IconVerticalSolidList"/>
    <dgm:cxn modelId="{64425BD9-B012-41E5-8CC9-43294E4F44A4}" type="presParOf" srcId="{1C57F85B-777C-47F7-9D75-12904A0EA71E}" destId="{4CDC5C04-5F73-4C78-AC4B-4C3D48122105}" srcOrd="8" destOrd="0" presId="urn:microsoft.com/office/officeart/2018/2/layout/IconVerticalSolidList"/>
    <dgm:cxn modelId="{60BB7980-79B1-4D6F-B820-86EE6C523F54}" type="presParOf" srcId="{4CDC5C04-5F73-4C78-AC4B-4C3D48122105}" destId="{94B1C89F-52DC-4DF6-87FA-8D10A479F961}" srcOrd="0" destOrd="0" presId="urn:microsoft.com/office/officeart/2018/2/layout/IconVerticalSolidList"/>
    <dgm:cxn modelId="{F92E0063-B9A2-45DE-9A61-D2E0AE9A66F2}" type="presParOf" srcId="{4CDC5C04-5F73-4C78-AC4B-4C3D48122105}" destId="{8691B6F0-06B8-4432-932C-A895141A40A0}" srcOrd="1" destOrd="0" presId="urn:microsoft.com/office/officeart/2018/2/layout/IconVerticalSolidList"/>
    <dgm:cxn modelId="{A4F5751D-9577-4516-840B-D281AF522A03}" type="presParOf" srcId="{4CDC5C04-5F73-4C78-AC4B-4C3D48122105}" destId="{5F475082-0E37-480B-88C2-3EDE996C810E}" srcOrd="2" destOrd="0" presId="urn:microsoft.com/office/officeart/2018/2/layout/IconVerticalSolidList"/>
    <dgm:cxn modelId="{40DAC40D-E5C3-4BD7-9E06-39317E7A4797}" type="presParOf" srcId="{4CDC5C04-5F73-4C78-AC4B-4C3D48122105}" destId="{0007E53C-C3ED-4593-983F-F1727FDDB85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B1B672D-47D5-4E58-8303-15F755BA73E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59F6B96-C3BB-457A-9C3D-EC71B37AB40D}">
      <dgm:prSet/>
      <dgm:spPr/>
      <dgm:t>
        <a:bodyPr/>
        <a:lstStyle/>
        <a:p>
          <a:r>
            <a:rPr lang="en-US"/>
            <a:t>- Using informal language</a:t>
          </a:r>
        </a:p>
      </dgm:t>
    </dgm:pt>
    <dgm:pt modelId="{1B61BAF6-9534-42C2-8EAE-410E08F45403}" type="parTrans" cxnId="{11B22A3E-F86E-4797-BAB4-14F9F8D3E7BC}">
      <dgm:prSet/>
      <dgm:spPr/>
      <dgm:t>
        <a:bodyPr/>
        <a:lstStyle/>
        <a:p>
          <a:endParaRPr lang="en-US"/>
        </a:p>
      </dgm:t>
    </dgm:pt>
    <dgm:pt modelId="{77A048F2-F5F9-405E-AF15-9236E2CBBFB4}" type="sibTrans" cxnId="{11B22A3E-F86E-4797-BAB4-14F9F8D3E7BC}">
      <dgm:prSet/>
      <dgm:spPr/>
      <dgm:t>
        <a:bodyPr/>
        <a:lstStyle/>
        <a:p>
          <a:endParaRPr lang="en-US"/>
        </a:p>
      </dgm:t>
    </dgm:pt>
    <dgm:pt modelId="{7BD405EC-B453-4B51-BCFC-9B37462EFFE0}">
      <dgm:prSet/>
      <dgm:spPr/>
      <dgm:t>
        <a:bodyPr/>
        <a:lstStyle/>
        <a:p>
          <a:r>
            <a:rPr lang="en-US"/>
            <a:t>- Writing long/unfocused messages</a:t>
          </a:r>
        </a:p>
      </dgm:t>
    </dgm:pt>
    <dgm:pt modelId="{00A239F4-5CB9-4625-8FF5-8C5D7B80AB7A}" type="parTrans" cxnId="{E2F54B0B-5D1A-41CF-90AE-D5DD7E9F74CE}">
      <dgm:prSet/>
      <dgm:spPr/>
      <dgm:t>
        <a:bodyPr/>
        <a:lstStyle/>
        <a:p>
          <a:endParaRPr lang="en-US"/>
        </a:p>
      </dgm:t>
    </dgm:pt>
    <dgm:pt modelId="{D1CEB45B-B69F-4590-B451-785D00148598}" type="sibTrans" cxnId="{E2F54B0B-5D1A-41CF-90AE-D5DD7E9F74CE}">
      <dgm:prSet/>
      <dgm:spPr/>
      <dgm:t>
        <a:bodyPr/>
        <a:lstStyle/>
        <a:p>
          <a:endParaRPr lang="en-US"/>
        </a:p>
      </dgm:t>
    </dgm:pt>
    <dgm:pt modelId="{C4DE0F45-AA67-412D-A123-C4E81840D475}">
      <dgm:prSet/>
      <dgm:spPr/>
      <dgm:t>
        <a:bodyPr/>
        <a:lstStyle/>
        <a:p>
          <a:r>
            <a:rPr lang="en-US"/>
            <a:t>- Forgetting subject lines or dates</a:t>
          </a:r>
        </a:p>
      </dgm:t>
    </dgm:pt>
    <dgm:pt modelId="{4DA575E1-5947-4B01-9DDE-C303814A3047}" type="parTrans" cxnId="{043A036B-2315-4FD6-8613-A7E91977BA73}">
      <dgm:prSet/>
      <dgm:spPr/>
      <dgm:t>
        <a:bodyPr/>
        <a:lstStyle/>
        <a:p>
          <a:endParaRPr lang="en-US"/>
        </a:p>
      </dgm:t>
    </dgm:pt>
    <dgm:pt modelId="{F7C28F6A-B597-4357-A55F-8AB5CFFF46A8}" type="sibTrans" cxnId="{043A036B-2315-4FD6-8613-A7E91977BA73}">
      <dgm:prSet/>
      <dgm:spPr/>
      <dgm:t>
        <a:bodyPr/>
        <a:lstStyle/>
        <a:p>
          <a:endParaRPr lang="en-US"/>
        </a:p>
      </dgm:t>
    </dgm:pt>
    <dgm:pt modelId="{CCDB9DCC-BB99-4DB0-BFFA-75C15AC59A23}" type="pres">
      <dgm:prSet presAssocID="{AB1B672D-47D5-4E58-8303-15F755BA73E5}" presName="linear" presStyleCnt="0">
        <dgm:presLayoutVars>
          <dgm:animLvl val="lvl"/>
          <dgm:resizeHandles val="exact"/>
        </dgm:presLayoutVars>
      </dgm:prSet>
      <dgm:spPr/>
    </dgm:pt>
    <dgm:pt modelId="{181CD020-1D9F-4597-AB83-F2552BB3BB5B}" type="pres">
      <dgm:prSet presAssocID="{259F6B96-C3BB-457A-9C3D-EC71B37AB40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0945B89-70E5-4C66-A909-AEF8882DB393}" type="pres">
      <dgm:prSet presAssocID="{77A048F2-F5F9-405E-AF15-9236E2CBBFB4}" presName="spacer" presStyleCnt="0"/>
      <dgm:spPr/>
    </dgm:pt>
    <dgm:pt modelId="{5B242318-8647-4896-A056-066CD114ABD1}" type="pres">
      <dgm:prSet presAssocID="{7BD405EC-B453-4B51-BCFC-9B37462EFFE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6181A90-6E96-4313-8A11-68FA94A402F8}" type="pres">
      <dgm:prSet presAssocID="{D1CEB45B-B69F-4590-B451-785D00148598}" presName="spacer" presStyleCnt="0"/>
      <dgm:spPr/>
    </dgm:pt>
    <dgm:pt modelId="{C82A41BD-8813-492C-8988-10033D23AD00}" type="pres">
      <dgm:prSet presAssocID="{C4DE0F45-AA67-412D-A123-C4E81840D475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E2F54B0B-5D1A-41CF-90AE-D5DD7E9F74CE}" srcId="{AB1B672D-47D5-4E58-8303-15F755BA73E5}" destId="{7BD405EC-B453-4B51-BCFC-9B37462EFFE0}" srcOrd="1" destOrd="0" parTransId="{00A239F4-5CB9-4625-8FF5-8C5D7B80AB7A}" sibTransId="{D1CEB45B-B69F-4590-B451-785D00148598}"/>
    <dgm:cxn modelId="{11B22A3E-F86E-4797-BAB4-14F9F8D3E7BC}" srcId="{AB1B672D-47D5-4E58-8303-15F755BA73E5}" destId="{259F6B96-C3BB-457A-9C3D-EC71B37AB40D}" srcOrd="0" destOrd="0" parTransId="{1B61BAF6-9534-42C2-8EAE-410E08F45403}" sibTransId="{77A048F2-F5F9-405E-AF15-9236E2CBBFB4}"/>
    <dgm:cxn modelId="{043A036B-2315-4FD6-8613-A7E91977BA73}" srcId="{AB1B672D-47D5-4E58-8303-15F755BA73E5}" destId="{C4DE0F45-AA67-412D-A123-C4E81840D475}" srcOrd="2" destOrd="0" parTransId="{4DA575E1-5947-4B01-9DDE-C303814A3047}" sibTransId="{F7C28F6A-B597-4357-A55F-8AB5CFFF46A8}"/>
    <dgm:cxn modelId="{B482146B-9AEF-491A-82DA-AC04AC9A6098}" type="presOf" srcId="{259F6B96-C3BB-457A-9C3D-EC71B37AB40D}" destId="{181CD020-1D9F-4597-AB83-F2552BB3BB5B}" srcOrd="0" destOrd="0" presId="urn:microsoft.com/office/officeart/2005/8/layout/vList2"/>
    <dgm:cxn modelId="{8119CF89-3D99-4CE6-B3D7-BA6BFC437257}" type="presOf" srcId="{7BD405EC-B453-4B51-BCFC-9B37462EFFE0}" destId="{5B242318-8647-4896-A056-066CD114ABD1}" srcOrd="0" destOrd="0" presId="urn:microsoft.com/office/officeart/2005/8/layout/vList2"/>
    <dgm:cxn modelId="{132650C0-4EEC-4F1A-9E0B-04D43904F577}" type="presOf" srcId="{C4DE0F45-AA67-412D-A123-C4E81840D475}" destId="{C82A41BD-8813-492C-8988-10033D23AD00}" srcOrd="0" destOrd="0" presId="urn:microsoft.com/office/officeart/2005/8/layout/vList2"/>
    <dgm:cxn modelId="{E78A08DE-33BE-4C47-8CC4-549135F7D071}" type="presOf" srcId="{AB1B672D-47D5-4E58-8303-15F755BA73E5}" destId="{CCDB9DCC-BB99-4DB0-BFFA-75C15AC59A23}" srcOrd="0" destOrd="0" presId="urn:microsoft.com/office/officeart/2005/8/layout/vList2"/>
    <dgm:cxn modelId="{45D305DA-2E2A-40FD-A551-BA6493452331}" type="presParOf" srcId="{CCDB9DCC-BB99-4DB0-BFFA-75C15AC59A23}" destId="{181CD020-1D9F-4597-AB83-F2552BB3BB5B}" srcOrd="0" destOrd="0" presId="urn:microsoft.com/office/officeart/2005/8/layout/vList2"/>
    <dgm:cxn modelId="{E978DDFF-93DF-4EAF-A955-FDD79BA9673D}" type="presParOf" srcId="{CCDB9DCC-BB99-4DB0-BFFA-75C15AC59A23}" destId="{C0945B89-70E5-4C66-A909-AEF8882DB393}" srcOrd="1" destOrd="0" presId="urn:microsoft.com/office/officeart/2005/8/layout/vList2"/>
    <dgm:cxn modelId="{0E02D377-B71D-4578-9FE8-E08368C5999D}" type="presParOf" srcId="{CCDB9DCC-BB99-4DB0-BFFA-75C15AC59A23}" destId="{5B242318-8647-4896-A056-066CD114ABD1}" srcOrd="2" destOrd="0" presId="urn:microsoft.com/office/officeart/2005/8/layout/vList2"/>
    <dgm:cxn modelId="{8D835F89-FA65-4B13-83A4-EB048A8C0162}" type="presParOf" srcId="{CCDB9DCC-BB99-4DB0-BFFA-75C15AC59A23}" destId="{B6181A90-6E96-4313-8A11-68FA94A402F8}" srcOrd="3" destOrd="0" presId="urn:microsoft.com/office/officeart/2005/8/layout/vList2"/>
    <dgm:cxn modelId="{7266FF6A-89F0-47F4-9A65-00CDB4E39435}" type="presParOf" srcId="{CCDB9DCC-BB99-4DB0-BFFA-75C15AC59A23}" destId="{C82A41BD-8813-492C-8988-10033D23AD0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F722C75-BBB0-48FA-9B2C-0C47A98744B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AE0C2E1-77F1-4926-AA48-0615303C59AD}">
      <dgm:prSet/>
      <dgm:spPr/>
      <dgm:t>
        <a:bodyPr/>
        <a:lstStyle/>
        <a:p>
          <a:r>
            <a:rPr lang="en-US"/>
            <a:t>Write:</a:t>
          </a:r>
        </a:p>
      </dgm:t>
    </dgm:pt>
    <dgm:pt modelId="{5C8987F7-3EF9-4645-83A3-9561DE46FCE8}" type="parTrans" cxnId="{D166093E-1A2B-4036-934C-F008B8B6B7C5}">
      <dgm:prSet/>
      <dgm:spPr/>
      <dgm:t>
        <a:bodyPr/>
        <a:lstStyle/>
        <a:p>
          <a:endParaRPr lang="en-US"/>
        </a:p>
      </dgm:t>
    </dgm:pt>
    <dgm:pt modelId="{4FF3D0F7-E384-490E-B777-D8FA9BA96250}" type="sibTrans" cxnId="{D166093E-1A2B-4036-934C-F008B8B6B7C5}">
      <dgm:prSet/>
      <dgm:spPr/>
      <dgm:t>
        <a:bodyPr/>
        <a:lstStyle/>
        <a:p>
          <a:endParaRPr lang="en-US"/>
        </a:p>
      </dgm:t>
    </dgm:pt>
    <dgm:pt modelId="{683A2474-3234-4158-A402-A67BE48F818B}">
      <dgm:prSet/>
      <dgm:spPr/>
      <dgm:t>
        <a:bodyPr/>
        <a:lstStyle/>
        <a:p>
          <a:r>
            <a:rPr lang="en-US"/>
            <a:t>• One official letter (sponsorship request)</a:t>
          </a:r>
        </a:p>
      </dgm:t>
    </dgm:pt>
    <dgm:pt modelId="{00651572-CD2F-4C5E-8D04-1140C0754B47}" type="parTrans" cxnId="{5B4BF2B6-969C-484B-A557-994F10D20E26}">
      <dgm:prSet/>
      <dgm:spPr/>
      <dgm:t>
        <a:bodyPr/>
        <a:lstStyle/>
        <a:p>
          <a:endParaRPr lang="en-US"/>
        </a:p>
      </dgm:t>
    </dgm:pt>
    <dgm:pt modelId="{0B5D3B25-C09F-42B7-8C3A-ED82E5C87A44}" type="sibTrans" cxnId="{5B4BF2B6-969C-484B-A557-994F10D20E26}">
      <dgm:prSet/>
      <dgm:spPr/>
      <dgm:t>
        <a:bodyPr/>
        <a:lstStyle/>
        <a:p>
          <a:endParaRPr lang="en-US"/>
        </a:p>
      </dgm:t>
    </dgm:pt>
    <dgm:pt modelId="{8CDAE6D4-C87D-49A7-9F98-06F59606C522}">
      <dgm:prSet/>
      <dgm:spPr/>
      <dgm:t>
        <a:bodyPr/>
        <a:lstStyle/>
        <a:p>
          <a:r>
            <a:rPr lang="en-US"/>
            <a:t>• One professional email (job application)</a:t>
          </a:r>
        </a:p>
      </dgm:t>
    </dgm:pt>
    <dgm:pt modelId="{A39862E6-80D4-4B24-9217-9B645B7979CD}" type="parTrans" cxnId="{18F24448-C6D4-4B56-98EC-72897D2E3EBC}">
      <dgm:prSet/>
      <dgm:spPr/>
      <dgm:t>
        <a:bodyPr/>
        <a:lstStyle/>
        <a:p>
          <a:endParaRPr lang="en-US"/>
        </a:p>
      </dgm:t>
    </dgm:pt>
    <dgm:pt modelId="{6CD84B1B-7209-40BA-AB90-3BA2DA158246}" type="sibTrans" cxnId="{18F24448-C6D4-4B56-98EC-72897D2E3EBC}">
      <dgm:prSet/>
      <dgm:spPr/>
      <dgm:t>
        <a:bodyPr/>
        <a:lstStyle/>
        <a:p>
          <a:endParaRPr lang="en-US"/>
        </a:p>
      </dgm:t>
    </dgm:pt>
    <dgm:pt modelId="{0BFE78AE-6C01-4643-BEFD-CDFDE539FEDC}">
      <dgm:prSet/>
      <dgm:spPr/>
      <dgm:t>
        <a:bodyPr/>
        <a:lstStyle/>
        <a:p>
          <a:r>
            <a:rPr lang="en-US"/>
            <a:t>• One memo (team update)</a:t>
          </a:r>
        </a:p>
      </dgm:t>
    </dgm:pt>
    <dgm:pt modelId="{28A3A25B-4932-4D2F-BCB0-51837CB92D4A}" type="parTrans" cxnId="{027DDE2D-D3D9-44C1-91FB-47F45DA89F89}">
      <dgm:prSet/>
      <dgm:spPr/>
      <dgm:t>
        <a:bodyPr/>
        <a:lstStyle/>
        <a:p>
          <a:endParaRPr lang="en-US"/>
        </a:p>
      </dgm:t>
    </dgm:pt>
    <dgm:pt modelId="{4B410E3E-508F-4084-A533-B1FF424A13AD}" type="sibTrans" cxnId="{027DDE2D-D3D9-44C1-91FB-47F45DA89F89}">
      <dgm:prSet/>
      <dgm:spPr/>
      <dgm:t>
        <a:bodyPr/>
        <a:lstStyle/>
        <a:p>
          <a:endParaRPr lang="en-US"/>
        </a:p>
      </dgm:t>
    </dgm:pt>
    <dgm:pt modelId="{FE927A06-F745-4BB4-8C96-68C7CA8E2464}" type="pres">
      <dgm:prSet presAssocID="{FF722C75-BBB0-48FA-9B2C-0C47A98744BA}" presName="linear" presStyleCnt="0">
        <dgm:presLayoutVars>
          <dgm:animLvl val="lvl"/>
          <dgm:resizeHandles val="exact"/>
        </dgm:presLayoutVars>
      </dgm:prSet>
      <dgm:spPr/>
    </dgm:pt>
    <dgm:pt modelId="{97EF9B70-C6F7-4AC0-99EA-62777F58B72D}" type="pres">
      <dgm:prSet presAssocID="{FAE0C2E1-77F1-4926-AA48-0615303C59A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975BF9A-0737-42FD-BB7D-66D9487518FB}" type="pres">
      <dgm:prSet presAssocID="{4FF3D0F7-E384-490E-B777-D8FA9BA96250}" presName="spacer" presStyleCnt="0"/>
      <dgm:spPr/>
    </dgm:pt>
    <dgm:pt modelId="{B658523F-3DC4-47ED-ABDD-893B63769DB9}" type="pres">
      <dgm:prSet presAssocID="{683A2474-3234-4158-A402-A67BE48F818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F9DE924-FA12-4268-AAD5-CAEE14D1C562}" type="pres">
      <dgm:prSet presAssocID="{0B5D3B25-C09F-42B7-8C3A-ED82E5C87A44}" presName="spacer" presStyleCnt="0"/>
      <dgm:spPr/>
    </dgm:pt>
    <dgm:pt modelId="{42F5AF87-D8C6-45AA-B9AE-32A8E248E3D4}" type="pres">
      <dgm:prSet presAssocID="{8CDAE6D4-C87D-49A7-9F98-06F59606C52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DE34FF4-533D-48B3-9D4B-2ABE4520195D}" type="pres">
      <dgm:prSet presAssocID="{6CD84B1B-7209-40BA-AB90-3BA2DA158246}" presName="spacer" presStyleCnt="0"/>
      <dgm:spPr/>
    </dgm:pt>
    <dgm:pt modelId="{BCC85A66-31CA-4A6D-85BB-3E4EEFCBC967}" type="pres">
      <dgm:prSet presAssocID="{0BFE78AE-6C01-4643-BEFD-CDFDE539FEDC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D72B91D-6CEE-4B05-AFE0-CBBAD79D48D8}" type="presOf" srcId="{0BFE78AE-6C01-4643-BEFD-CDFDE539FEDC}" destId="{BCC85A66-31CA-4A6D-85BB-3E4EEFCBC967}" srcOrd="0" destOrd="0" presId="urn:microsoft.com/office/officeart/2005/8/layout/vList2"/>
    <dgm:cxn modelId="{03D22727-9E07-40CB-AC1C-6601F7A89695}" type="presOf" srcId="{683A2474-3234-4158-A402-A67BE48F818B}" destId="{B658523F-3DC4-47ED-ABDD-893B63769DB9}" srcOrd="0" destOrd="0" presId="urn:microsoft.com/office/officeart/2005/8/layout/vList2"/>
    <dgm:cxn modelId="{027DDE2D-D3D9-44C1-91FB-47F45DA89F89}" srcId="{FF722C75-BBB0-48FA-9B2C-0C47A98744BA}" destId="{0BFE78AE-6C01-4643-BEFD-CDFDE539FEDC}" srcOrd="3" destOrd="0" parTransId="{28A3A25B-4932-4D2F-BCB0-51837CB92D4A}" sibTransId="{4B410E3E-508F-4084-A533-B1FF424A13AD}"/>
    <dgm:cxn modelId="{D166093E-1A2B-4036-934C-F008B8B6B7C5}" srcId="{FF722C75-BBB0-48FA-9B2C-0C47A98744BA}" destId="{FAE0C2E1-77F1-4926-AA48-0615303C59AD}" srcOrd="0" destOrd="0" parTransId="{5C8987F7-3EF9-4645-83A3-9561DE46FCE8}" sibTransId="{4FF3D0F7-E384-490E-B777-D8FA9BA96250}"/>
    <dgm:cxn modelId="{18F24448-C6D4-4B56-98EC-72897D2E3EBC}" srcId="{FF722C75-BBB0-48FA-9B2C-0C47A98744BA}" destId="{8CDAE6D4-C87D-49A7-9F98-06F59606C522}" srcOrd="2" destOrd="0" parTransId="{A39862E6-80D4-4B24-9217-9B645B7979CD}" sibTransId="{6CD84B1B-7209-40BA-AB90-3BA2DA158246}"/>
    <dgm:cxn modelId="{5B4BF2B6-969C-484B-A557-994F10D20E26}" srcId="{FF722C75-BBB0-48FA-9B2C-0C47A98744BA}" destId="{683A2474-3234-4158-A402-A67BE48F818B}" srcOrd="1" destOrd="0" parTransId="{00651572-CD2F-4C5E-8D04-1140C0754B47}" sibTransId="{0B5D3B25-C09F-42B7-8C3A-ED82E5C87A44}"/>
    <dgm:cxn modelId="{8CA3F8E2-C1F2-4832-85EA-A199A22324D8}" type="presOf" srcId="{8CDAE6D4-C87D-49A7-9F98-06F59606C522}" destId="{42F5AF87-D8C6-45AA-B9AE-32A8E248E3D4}" srcOrd="0" destOrd="0" presId="urn:microsoft.com/office/officeart/2005/8/layout/vList2"/>
    <dgm:cxn modelId="{514F19F6-12AD-4CD5-B667-8E45AAAACE82}" type="presOf" srcId="{FAE0C2E1-77F1-4926-AA48-0615303C59AD}" destId="{97EF9B70-C6F7-4AC0-99EA-62777F58B72D}" srcOrd="0" destOrd="0" presId="urn:microsoft.com/office/officeart/2005/8/layout/vList2"/>
    <dgm:cxn modelId="{096717FE-CD7D-45B0-8405-768229075635}" type="presOf" srcId="{FF722C75-BBB0-48FA-9B2C-0C47A98744BA}" destId="{FE927A06-F745-4BB4-8C96-68C7CA8E2464}" srcOrd="0" destOrd="0" presId="urn:microsoft.com/office/officeart/2005/8/layout/vList2"/>
    <dgm:cxn modelId="{7A72B1E7-BC31-47CA-802E-A8FDD8B12F7B}" type="presParOf" srcId="{FE927A06-F745-4BB4-8C96-68C7CA8E2464}" destId="{97EF9B70-C6F7-4AC0-99EA-62777F58B72D}" srcOrd="0" destOrd="0" presId="urn:microsoft.com/office/officeart/2005/8/layout/vList2"/>
    <dgm:cxn modelId="{17733E27-D7E0-4AC0-B49A-85CC90BF3D75}" type="presParOf" srcId="{FE927A06-F745-4BB4-8C96-68C7CA8E2464}" destId="{C975BF9A-0737-42FD-BB7D-66D9487518FB}" srcOrd="1" destOrd="0" presId="urn:microsoft.com/office/officeart/2005/8/layout/vList2"/>
    <dgm:cxn modelId="{9D2C7067-DD16-4D0D-94AE-9AF2030EBAC1}" type="presParOf" srcId="{FE927A06-F745-4BB4-8C96-68C7CA8E2464}" destId="{B658523F-3DC4-47ED-ABDD-893B63769DB9}" srcOrd="2" destOrd="0" presId="urn:microsoft.com/office/officeart/2005/8/layout/vList2"/>
    <dgm:cxn modelId="{C875DE03-B2BE-4142-B104-AF84F81CB067}" type="presParOf" srcId="{FE927A06-F745-4BB4-8C96-68C7CA8E2464}" destId="{0F9DE924-FA12-4268-AAD5-CAEE14D1C562}" srcOrd="3" destOrd="0" presId="urn:microsoft.com/office/officeart/2005/8/layout/vList2"/>
    <dgm:cxn modelId="{3B984566-9494-46B6-A9B5-936B098D1EAA}" type="presParOf" srcId="{FE927A06-F745-4BB4-8C96-68C7CA8E2464}" destId="{42F5AF87-D8C6-45AA-B9AE-32A8E248E3D4}" srcOrd="4" destOrd="0" presId="urn:microsoft.com/office/officeart/2005/8/layout/vList2"/>
    <dgm:cxn modelId="{D166D4B0-DFDD-497D-A3DA-98B04243AB58}" type="presParOf" srcId="{FE927A06-F745-4BB4-8C96-68C7CA8E2464}" destId="{CDE34FF4-533D-48B3-9D4B-2ABE4520195D}" srcOrd="5" destOrd="0" presId="urn:microsoft.com/office/officeart/2005/8/layout/vList2"/>
    <dgm:cxn modelId="{5EC35074-E7B8-422C-901A-CDE0533E130E}" type="presParOf" srcId="{FE927A06-F745-4BB4-8C96-68C7CA8E2464}" destId="{BCC85A66-31CA-4A6D-85BB-3E4EEFCBC96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799293-CBD6-457D-982D-E7E0D1F5B568}">
      <dsp:nvSpPr>
        <dsp:cNvPr id="0" name=""/>
        <dsp:cNvSpPr/>
      </dsp:nvSpPr>
      <dsp:spPr>
        <a:xfrm>
          <a:off x="518185" y="768902"/>
          <a:ext cx="1475437" cy="14754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6DE89D-C0BC-4486-8C84-373168D7475D}">
      <dsp:nvSpPr>
        <dsp:cNvPr id="0" name=""/>
        <dsp:cNvSpPr/>
      </dsp:nvSpPr>
      <dsp:spPr>
        <a:xfrm>
          <a:off x="832623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C1BBA8-2098-4313-A9CA-2B95F17712AF}">
      <dsp:nvSpPr>
        <dsp:cNvPr id="0" name=""/>
        <dsp:cNvSpPr/>
      </dsp:nvSpPr>
      <dsp:spPr>
        <a:xfrm>
          <a:off x="46529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500" kern="1200"/>
            <a:t>- Sponsorship requests</a:t>
          </a:r>
        </a:p>
      </dsp:txBody>
      <dsp:txXfrm>
        <a:off x="46529" y="2703902"/>
        <a:ext cx="2418750" cy="720000"/>
      </dsp:txXfrm>
    </dsp:sp>
    <dsp:sp modelId="{02AA99BD-AA2B-4325-9C29-26C969C676ED}">
      <dsp:nvSpPr>
        <dsp:cNvPr id="0" name=""/>
        <dsp:cNvSpPr/>
      </dsp:nvSpPr>
      <dsp:spPr>
        <a:xfrm>
          <a:off x="3360216" y="768902"/>
          <a:ext cx="1475437" cy="147543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774F19-7830-448F-A606-4A770E7436FC}">
      <dsp:nvSpPr>
        <dsp:cNvPr id="0" name=""/>
        <dsp:cNvSpPr/>
      </dsp:nvSpPr>
      <dsp:spPr>
        <a:xfrm>
          <a:off x="3674654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78717A-85B4-4508-9817-18AED94CEEA2}">
      <dsp:nvSpPr>
        <dsp:cNvPr id="0" name=""/>
        <dsp:cNvSpPr/>
      </dsp:nvSpPr>
      <dsp:spPr>
        <a:xfrm>
          <a:off x="2888560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500" kern="1200"/>
            <a:t>- Job applications</a:t>
          </a:r>
        </a:p>
      </dsp:txBody>
      <dsp:txXfrm>
        <a:off x="2888560" y="2703902"/>
        <a:ext cx="2418750" cy="720000"/>
      </dsp:txXfrm>
    </dsp:sp>
    <dsp:sp modelId="{044B7C0F-957C-4BB2-AAE5-65AAB4663E98}">
      <dsp:nvSpPr>
        <dsp:cNvPr id="0" name=""/>
        <dsp:cNvSpPr/>
      </dsp:nvSpPr>
      <dsp:spPr>
        <a:xfrm>
          <a:off x="6202248" y="768902"/>
          <a:ext cx="1475437" cy="147543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C9716A-215F-4F81-ABDB-011643123261}">
      <dsp:nvSpPr>
        <dsp:cNvPr id="0" name=""/>
        <dsp:cNvSpPr/>
      </dsp:nvSpPr>
      <dsp:spPr>
        <a:xfrm>
          <a:off x="6516685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69FCC4-3B29-435E-A4B8-23A6389B3C6C}">
      <dsp:nvSpPr>
        <dsp:cNvPr id="0" name=""/>
        <dsp:cNvSpPr/>
      </dsp:nvSpPr>
      <dsp:spPr>
        <a:xfrm>
          <a:off x="5730591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500" kern="1200"/>
            <a:t>- Internal team communication</a:t>
          </a:r>
        </a:p>
      </dsp:txBody>
      <dsp:txXfrm>
        <a:off x="5730591" y="2703902"/>
        <a:ext cx="241875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AC4802-70C9-4690-8AEE-E8A0B81E4E58}">
      <dsp:nvSpPr>
        <dsp:cNvPr id="0" name=""/>
        <dsp:cNvSpPr/>
      </dsp:nvSpPr>
      <dsp:spPr>
        <a:xfrm>
          <a:off x="0" y="40881"/>
          <a:ext cx="8229600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1. Sender’s Address</a:t>
          </a:r>
        </a:p>
      </dsp:txBody>
      <dsp:txXfrm>
        <a:off x="28100" y="68981"/>
        <a:ext cx="8173400" cy="519439"/>
      </dsp:txXfrm>
    </dsp:sp>
    <dsp:sp modelId="{41BC6D06-09DE-489E-9369-78E31EAFDCB3}">
      <dsp:nvSpPr>
        <dsp:cNvPr id="0" name=""/>
        <dsp:cNvSpPr/>
      </dsp:nvSpPr>
      <dsp:spPr>
        <a:xfrm>
          <a:off x="0" y="685641"/>
          <a:ext cx="8229600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2. Date</a:t>
          </a:r>
        </a:p>
      </dsp:txBody>
      <dsp:txXfrm>
        <a:off x="28100" y="713741"/>
        <a:ext cx="8173400" cy="519439"/>
      </dsp:txXfrm>
    </dsp:sp>
    <dsp:sp modelId="{1968E33B-0879-4083-A960-D1A9E8893D95}">
      <dsp:nvSpPr>
        <dsp:cNvPr id="0" name=""/>
        <dsp:cNvSpPr/>
      </dsp:nvSpPr>
      <dsp:spPr>
        <a:xfrm>
          <a:off x="0" y="1330401"/>
          <a:ext cx="8229600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3. Recipient’s Address</a:t>
          </a:r>
        </a:p>
      </dsp:txBody>
      <dsp:txXfrm>
        <a:off x="28100" y="1358501"/>
        <a:ext cx="8173400" cy="519439"/>
      </dsp:txXfrm>
    </dsp:sp>
    <dsp:sp modelId="{3183C5E0-2152-4EA8-8AC2-F35D73BEBAFF}">
      <dsp:nvSpPr>
        <dsp:cNvPr id="0" name=""/>
        <dsp:cNvSpPr/>
      </dsp:nvSpPr>
      <dsp:spPr>
        <a:xfrm>
          <a:off x="0" y="1975161"/>
          <a:ext cx="8229600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4. Salutation</a:t>
          </a:r>
        </a:p>
      </dsp:txBody>
      <dsp:txXfrm>
        <a:off x="28100" y="2003261"/>
        <a:ext cx="8173400" cy="519439"/>
      </dsp:txXfrm>
    </dsp:sp>
    <dsp:sp modelId="{A0737ED6-88F4-4BA8-9DA7-ADC20AF4ABF8}">
      <dsp:nvSpPr>
        <dsp:cNvPr id="0" name=""/>
        <dsp:cNvSpPr/>
      </dsp:nvSpPr>
      <dsp:spPr>
        <a:xfrm>
          <a:off x="0" y="2619921"/>
          <a:ext cx="8229600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5. Body (Intro → Message → Closing)</a:t>
          </a:r>
        </a:p>
      </dsp:txBody>
      <dsp:txXfrm>
        <a:off x="28100" y="2648021"/>
        <a:ext cx="8173400" cy="519439"/>
      </dsp:txXfrm>
    </dsp:sp>
    <dsp:sp modelId="{D751319A-8908-41ED-85B4-95D8F997FD04}">
      <dsp:nvSpPr>
        <dsp:cNvPr id="0" name=""/>
        <dsp:cNvSpPr/>
      </dsp:nvSpPr>
      <dsp:spPr>
        <a:xfrm>
          <a:off x="0" y="3264681"/>
          <a:ext cx="8229600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6. Complimentary Close</a:t>
          </a:r>
        </a:p>
      </dsp:txBody>
      <dsp:txXfrm>
        <a:off x="28100" y="3292781"/>
        <a:ext cx="8173400" cy="519439"/>
      </dsp:txXfrm>
    </dsp:sp>
    <dsp:sp modelId="{B845349A-78B0-49D3-BA1C-C66485C387F1}">
      <dsp:nvSpPr>
        <dsp:cNvPr id="0" name=""/>
        <dsp:cNvSpPr/>
      </dsp:nvSpPr>
      <dsp:spPr>
        <a:xfrm>
          <a:off x="0" y="3909441"/>
          <a:ext cx="8229600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7. Signature</a:t>
          </a:r>
        </a:p>
      </dsp:txBody>
      <dsp:txXfrm>
        <a:off x="28100" y="3937541"/>
        <a:ext cx="8173400" cy="51943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A5C67C-2EB4-4E45-8CFA-2B347FB5623A}">
      <dsp:nvSpPr>
        <dsp:cNvPr id="0" name=""/>
        <dsp:cNvSpPr/>
      </dsp:nvSpPr>
      <dsp:spPr>
        <a:xfrm>
          <a:off x="0" y="34328"/>
          <a:ext cx="4683949" cy="100737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• Subject line</a:t>
          </a:r>
        </a:p>
      </dsp:txBody>
      <dsp:txXfrm>
        <a:off x="49176" y="83504"/>
        <a:ext cx="4585597" cy="909018"/>
      </dsp:txXfrm>
    </dsp:sp>
    <dsp:sp modelId="{AECA82CD-C6F9-40DC-9A34-F79A8487A16C}">
      <dsp:nvSpPr>
        <dsp:cNvPr id="0" name=""/>
        <dsp:cNvSpPr/>
      </dsp:nvSpPr>
      <dsp:spPr>
        <a:xfrm>
          <a:off x="0" y="1162658"/>
          <a:ext cx="4683949" cy="1007370"/>
        </a:xfrm>
        <a:prstGeom prst="round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• Greeting</a:t>
          </a:r>
        </a:p>
      </dsp:txBody>
      <dsp:txXfrm>
        <a:off x="49176" y="1211834"/>
        <a:ext cx="4585597" cy="909018"/>
      </dsp:txXfrm>
    </dsp:sp>
    <dsp:sp modelId="{638EC1AF-4368-4397-8CEF-651859C1769B}">
      <dsp:nvSpPr>
        <dsp:cNvPr id="0" name=""/>
        <dsp:cNvSpPr/>
      </dsp:nvSpPr>
      <dsp:spPr>
        <a:xfrm>
          <a:off x="0" y="2290988"/>
          <a:ext cx="4683949" cy="100737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• Short, clear body</a:t>
          </a:r>
        </a:p>
      </dsp:txBody>
      <dsp:txXfrm>
        <a:off x="49176" y="2340164"/>
        <a:ext cx="4585597" cy="909018"/>
      </dsp:txXfrm>
    </dsp:sp>
    <dsp:sp modelId="{2286617E-7EDD-420C-982F-EC91786D7708}">
      <dsp:nvSpPr>
        <dsp:cNvPr id="0" name=""/>
        <dsp:cNvSpPr/>
      </dsp:nvSpPr>
      <dsp:spPr>
        <a:xfrm>
          <a:off x="0" y="3419318"/>
          <a:ext cx="4683949" cy="1007370"/>
        </a:xfrm>
        <a:prstGeom prst="round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• Closing</a:t>
          </a:r>
        </a:p>
      </dsp:txBody>
      <dsp:txXfrm>
        <a:off x="49176" y="3468494"/>
        <a:ext cx="4585597" cy="909018"/>
      </dsp:txXfrm>
    </dsp:sp>
    <dsp:sp modelId="{A2EFEC33-88DE-40DC-AB70-183674781D8C}">
      <dsp:nvSpPr>
        <dsp:cNvPr id="0" name=""/>
        <dsp:cNvSpPr/>
      </dsp:nvSpPr>
      <dsp:spPr>
        <a:xfrm>
          <a:off x="0" y="4547648"/>
          <a:ext cx="4683949" cy="100737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• Signature</a:t>
          </a:r>
        </a:p>
      </dsp:txBody>
      <dsp:txXfrm>
        <a:off x="49176" y="4596824"/>
        <a:ext cx="4585597" cy="90901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8E0D21-4824-46CC-96CD-E2D47CDEF360}">
      <dsp:nvSpPr>
        <dsp:cNvPr id="0" name=""/>
        <dsp:cNvSpPr/>
      </dsp:nvSpPr>
      <dsp:spPr>
        <a:xfrm>
          <a:off x="0" y="4366"/>
          <a:ext cx="4683949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11DF6B-7E40-4F45-890C-0CD12EDB0508}">
      <dsp:nvSpPr>
        <dsp:cNvPr id="0" name=""/>
        <dsp:cNvSpPr/>
      </dsp:nvSpPr>
      <dsp:spPr>
        <a:xfrm>
          <a:off x="281355" y="213639"/>
          <a:ext cx="511556" cy="51155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A3F5B4-A6F7-45CF-BDDD-FA0C19298AF8}">
      <dsp:nvSpPr>
        <dsp:cNvPr id="0" name=""/>
        <dsp:cNvSpPr/>
      </dsp:nvSpPr>
      <dsp:spPr>
        <a:xfrm>
          <a:off x="1074268" y="4366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To:</a:t>
          </a:r>
        </a:p>
      </dsp:txBody>
      <dsp:txXfrm>
        <a:off x="1074268" y="4366"/>
        <a:ext cx="3609680" cy="930102"/>
      </dsp:txXfrm>
    </dsp:sp>
    <dsp:sp modelId="{7BCCD341-F2C3-4CF4-91FF-EDA0AB0F8DE7}">
      <dsp:nvSpPr>
        <dsp:cNvPr id="0" name=""/>
        <dsp:cNvSpPr/>
      </dsp:nvSpPr>
      <dsp:spPr>
        <a:xfrm>
          <a:off x="0" y="1166994"/>
          <a:ext cx="4683949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E2A451-EAE7-493D-988A-F8D89FA40614}">
      <dsp:nvSpPr>
        <dsp:cNvPr id="0" name=""/>
        <dsp:cNvSpPr/>
      </dsp:nvSpPr>
      <dsp:spPr>
        <a:xfrm>
          <a:off x="281355" y="1376267"/>
          <a:ext cx="511556" cy="51155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DB08D8-2143-41CE-A82F-780E3379C456}">
      <dsp:nvSpPr>
        <dsp:cNvPr id="0" name=""/>
        <dsp:cNvSpPr/>
      </dsp:nvSpPr>
      <dsp:spPr>
        <a:xfrm>
          <a:off x="1074268" y="1166994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From:</a:t>
          </a:r>
        </a:p>
      </dsp:txBody>
      <dsp:txXfrm>
        <a:off x="1074268" y="1166994"/>
        <a:ext cx="3609680" cy="930102"/>
      </dsp:txXfrm>
    </dsp:sp>
    <dsp:sp modelId="{06B58094-6E83-4538-B026-BDF2BBC3C49C}">
      <dsp:nvSpPr>
        <dsp:cNvPr id="0" name=""/>
        <dsp:cNvSpPr/>
      </dsp:nvSpPr>
      <dsp:spPr>
        <a:xfrm>
          <a:off x="0" y="2329622"/>
          <a:ext cx="4683949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BB6E31-29FE-4335-89E0-8A6F929C5559}">
      <dsp:nvSpPr>
        <dsp:cNvPr id="0" name=""/>
        <dsp:cNvSpPr/>
      </dsp:nvSpPr>
      <dsp:spPr>
        <a:xfrm>
          <a:off x="281355" y="2538895"/>
          <a:ext cx="511556" cy="51155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694AC5-C8A1-4DD0-BD35-ED19DF60B24B}">
      <dsp:nvSpPr>
        <dsp:cNvPr id="0" name=""/>
        <dsp:cNvSpPr/>
      </dsp:nvSpPr>
      <dsp:spPr>
        <a:xfrm>
          <a:off x="1074268" y="2329622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Date:</a:t>
          </a:r>
        </a:p>
      </dsp:txBody>
      <dsp:txXfrm>
        <a:off x="1074268" y="2329622"/>
        <a:ext cx="3609680" cy="930102"/>
      </dsp:txXfrm>
    </dsp:sp>
    <dsp:sp modelId="{3300E749-5AAA-41FC-955D-A9C5EFD3B174}">
      <dsp:nvSpPr>
        <dsp:cNvPr id="0" name=""/>
        <dsp:cNvSpPr/>
      </dsp:nvSpPr>
      <dsp:spPr>
        <a:xfrm>
          <a:off x="0" y="3492250"/>
          <a:ext cx="4683949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67C09A-4F22-4042-A577-903F09AAABE4}">
      <dsp:nvSpPr>
        <dsp:cNvPr id="0" name=""/>
        <dsp:cNvSpPr/>
      </dsp:nvSpPr>
      <dsp:spPr>
        <a:xfrm>
          <a:off x="281355" y="3701523"/>
          <a:ext cx="511556" cy="51155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F2C4EC-77EC-4059-A2B3-1A5FCFE6AAB7}">
      <dsp:nvSpPr>
        <dsp:cNvPr id="0" name=""/>
        <dsp:cNvSpPr/>
      </dsp:nvSpPr>
      <dsp:spPr>
        <a:xfrm>
          <a:off x="1074268" y="3492250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Subject:</a:t>
          </a:r>
        </a:p>
      </dsp:txBody>
      <dsp:txXfrm>
        <a:off x="1074268" y="3492250"/>
        <a:ext cx="3609680" cy="930102"/>
      </dsp:txXfrm>
    </dsp:sp>
    <dsp:sp modelId="{94B1C89F-52DC-4DF6-87FA-8D10A479F961}">
      <dsp:nvSpPr>
        <dsp:cNvPr id="0" name=""/>
        <dsp:cNvSpPr/>
      </dsp:nvSpPr>
      <dsp:spPr>
        <a:xfrm>
          <a:off x="0" y="4654878"/>
          <a:ext cx="4683949" cy="9301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91B6F0-06B8-4432-932C-A895141A40A0}">
      <dsp:nvSpPr>
        <dsp:cNvPr id="0" name=""/>
        <dsp:cNvSpPr/>
      </dsp:nvSpPr>
      <dsp:spPr>
        <a:xfrm>
          <a:off x="281355" y="4864151"/>
          <a:ext cx="511556" cy="51155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07E53C-C3ED-4593-983F-F1727FDDB852}">
      <dsp:nvSpPr>
        <dsp:cNvPr id="0" name=""/>
        <dsp:cNvSpPr/>
      </dsp:nvSpPr>
      <dsp:spPr>
        <a:xfrm>
          <a:off x="1074268" y="4654878"/>
          <a:ext cx="3609680" cy="93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36" tIns="98436" rIns="98436" bIns="9843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Message (short &amp; clear)</a:t>
          </a:r>
        </a:p>
      </dsp:txBody>
      <dsp:txXfrm>
        <a:off x="1074268" y="4654878"/>
        <a:ext cx="3609680" cy="93010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1CD020-1D9F-4597-AB83-F2552BB3BB5B}">
      <dsp:nvSpPr>
        <dsp:cNvPr id="0" name=""/>
        <dsp:cNvSpPr/>
      </dsp:nvSpPr>
      <dsp:spPr>
        <a:xfrm>
          <a:off x="0" y="730523"/>
          <a:ext cx="4683949" cy="13127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- Using informal language</a:t>
          </a:r>
        </a:p>
      </dsp:txBody>
      <dsp:txXfrm>
        <a:off x="64083" y="794606"/>
        <a:ext cx="4555783" cy="1184574"/>
      </dsp:txXfrm>
    </dsp:sp>
    <dsp:sp modelId="{5B242318-8647-4896-A056-066CD114ABD1}">
      <dsp:nvSpPr>
        <dsp:cNvPr id="0" name=""/>
        <dsp:cNvSpPr/>
      </dsp:nvSpPr>
      <dsp:spPr>
        <a:xfrm>
          <a:off x="0" y="2138303"/>
          <a:ext cx="4683949" cy="131274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- Writing long/unfocused messages</a:t>
          </a:r>
        </a:p>
      </dsp:txBody>
      <dsp:txXfrm>
        <a:off x="64083" y="2202386"/>
        <a:ext cx="4555783" cy="1184574"/>
      </dsp:txXfrm>
    </dsp:sp>
    <dsp:sp modelId="{C82A41BD-8813-492C-8988-10033D23AD00}">
      <dsp:nvSpPr>
        <dsp:cNvPr id="0" name=""/>
        <dsp:cNvSpPr/>
      </dsp:nvSpPr>
      <dsp:spPr>
        <a:xfrm>
          <a:off x="0" y="3546083"/>
          <a:ext cx="4683949" cy="131274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- Forgetting subject lines or dates</a:t>
          </a:r>
        </a:p>
      </dsp:txBody>
      <dsp:txXfrm>
        <a:off x="64083" y="3610166"/>
        <a:ext cx="4555783" cy="118457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EF9B70-C6F7-4AC0-99EA-62777F58B72D}">
      <dsp:nvSpPr>
        <dsp:cNvPr id="0" name=""/>
        <dsp:cNvSpPr/>
      </dsp:nvSpPr>
      <dsp:spPr>
        <a:xfrm>
          <a:off x="0" y="30253"/>
          <a:ext cx="4683949" cy="131093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Write:</a:t>
          </a:r>
        </a:p>
      </dsp:txBody>
      <dsp:txXfrm>
        <a:off x="63994" y="94247"/>
        <a:ext cx="4555961" cy="1182942"/>
      </dsp:txXfrm>
    </dsp:sp>
    <dsp:sp modelId="{B658523F-3DC4-47ED-ABDD-893B63769DB9}">
      <dsp:nvSpPr>
        <dsp:cNvPr id="0" name=""/>
        <dsp:cNvSpPr/>
      </dsp:nvSpPr>
      <dsp:spPr>
        <a:xfrm>
          <a:off x="0" y="1436223"/>
          <a:ext cx="4683949" cy="1310930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• One official letter (sponsorship request)</a:t>
          </a:r>
        </a:p>
      </dsp:txBody>
      <dsp:txXfrm>
        <a:off x="63994" y="1500217"/>
        <a:ext cx="4555961" cy="1182942"/>
      </dsp:txXfrm>
    </dsp:sp>
    <dsp:sp modelId="{42F5AF87-D8C6-45AA-B9AE-32A8E248E3D4}">
      <dsp:nvSpPr>
        <dsp:cNvPr id="0" name=""/>
        <dsp:cNvSpPr/>
      </dsp:nvSpPr>
      <dsp:spPr>
        <a:xfrm>
          <a:off x="0" y="2842193"/>
          <a:ext cx="4683949" cy="131093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• One professional email (job application)</a:t>
          </a:r>
        </a:p>
      </dsp:txBody>
      <dsp:txXfrm>
        <a:off x="63994" y="2906187"/>
        <a:ext cx="4555961" cy="1182942"/>
      </dsp:txXfrm>
    </dsp:sp>
    <dsp:sp modelId="{BCC85A66-31CA-4A6D-85BB-3E4EEFCBC967}">
      <dsp:nvSpPr>
        <dsp:cNvPr id="0" name=""/>
        <dsp:cNvSpPr/>
      </dsp:nvSpPr>
      <dsp:spPr>
        <a:xfrm>
          <a:off x="0" y="4248163"/>
          <a:ext cx="4683949" cy="131093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• One memo (team update)</a:t>
          </a:r>
        </a:p>
      </dsp:txBody>
      <dsp:txXfrm>
        <a:off x="63994" y="4312157"/>
        <a:ext cx="4555961" cy="11829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erson writing on a notepad">
            <a:extLst>
              <a:ext uri="{FF2B5EF4-FFF2-40B4-BE49-F238E27FC236}">
                <a16:creationId xmlns:a16="http://schemas.microsoft.com/office/drawing/2014/main" id="{0C852282-39E6-E09C-E549-4F8B5301394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145" b="3813"/>
          <a:stretch>
            <a:fillRect/>
          </a:stretch>
        </p:blipFill>
        <p:spPr>
          <a:xfrm>
            <a:off x="20" y="-7619"/>
            <a:ext cx="9143979" cy="6887364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D60F200-5EB0-B223-2439-C96C67F0F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539219" y="271092"/>
            <a:ext cx="4065561" cy="9144000"/>
          </a:xfrm>
          <a:prstGeom prst="rect">
            <a:avLst/>
          </a:prstGeom>
          <a:gradFill flip="none" rotWithShape="1">
            <a:gsLst>
              <a:gs pos="17000">
                <a:srgbClr val="000000">
                  <a:alpha val="59000"/>
                </a:srgbClr>
              </a:gs>
              <a:gs pos="100000">
                <a:srgbClr val="000000">
                  <a:alpha val="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92CB243-67C5-E304-31A0-4D7D607BA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714594" y="623125"/>
            <a:ext cx="3067943" cy="1806455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51000">
                <a:schemeClr val="accent2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1A95761-C93E-94BF-087D-D2A823789E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7794" y="4172881"/>
            <a:ext cx="5366057" cy="2702991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52000">
                <a:schemeClr val="accent2">
                  <a:alpha val="0"/>
                </a:schemeClr>
              </a:gs>
            </a:gsLst>
            <a:lin ang="420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4271" y="1936866"/>
            <a:ext cx="3636783" cy="2839273"/>
          </a:xfrm>
        </p:spPr>
        <p:txBody>
          <a:bodyPr>
            <a:normAutofit/>
          </a:bodyPr>
          <a:lstStyle/>
          <a:p>
            <a:pPr algn="l"/>
            <a:r>
              <a:rPr lang="en-US" sz="3100">
                <a:solidFill>
                  <a:srgbClr val="FFFFFF"/>
                </a:solidFill>
              </a:rPr>
              <a:t>Professional Writing Skills for eSports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4271" y="4873600"/>
            <a:ext cx="3636783" cy="1183602"/>
          </a:xfrm>
        </p:spPr>
        <p:txBody>
          <a:bodyPr>
            <a:normAutofit/>
          </a:bodyPr>
          <a:lstStyle/>
          <a:p>
            <a:pPr algn="l"/>
            <a:r>
              <a:rPr lang="en-US" sz="1700">
                <a:solidFill>
                  <a:srgbClr val="FFFFFF"/>
                </a:solidFill>
              </a:rPr>
              <a:t>Official Letters • Emails • Memos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E63D1A5-FD49-4756-F62E-786C34E63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05052" y="-7619"/>
            <a:ext cx="746740" cy="6918113"/>
          </a:xfrm>
          <a:prstGeom prst="rect">
            <a:avLst/>
          </a:prstGeom>
          <a:gradFill flip="none" rotWithShape="1">
            <a:gsLst>
              <a:gs pos="0">
                <a:schemeClr val="accent5">
                  <a:alpha val="68000"/>
                </a:schemeClr>
              </a:gs>
              <a:gs pos="37000">
                <a:schemeClr val="accent5">
                  <a:alpha val="0"/>
                </a:schemeClr>
              </a:gs>
            </a:gsLst>
            <a:lin ang="10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US" sz="6500"/>
              <a:t>Practice Activity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D248647-AB72-9E7D-591A-B297B5F379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5505764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Why Communication Matters in eSports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64C9C12-A3F8-3735-A50D-7C701720CA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9878272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Official Letter Structure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5045D81-7E98-31E9-77F8-63A5ACC8660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9646" y="554152"/>
            <a:ext cx="4306641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3804" y="1289765"/>
            <a:ext cx="2738325" cy="4270963"/>
          </a:xfrm>
        </p:spPr>
        <p:txBody>
          <a:bodyPr anchor="ctr">
            <a:normAutofit/>
          </a:bodyPr>
          <a:lstStyle/>
          <a:p>
            <a:r>
              <a:rPr lang="en-US" sz="4900">
                <a:solidFill>
                  <a:srgbClr val="FFFFFF"/>
                </a:solidFill>
              </a:rPr>
              <a:t>Official Letter Example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619" y="374394"/>
            <a:ext cx="128637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2581" y="1084507"/>
            <a:ext cx="118159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2924" y="518400"/>
            <a:ext cx="3578706" cy="583794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600">
                <a:solidFill>
                  <a:schemeClr val="tx1">
                    <a:alpha val="80000"/>
                  </a:schemeClr>
                </a:solidFill>
              </a:rPr>
              <a:t>[Your Name]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chemeClr val="tx1">
                    <a:alpha val="80000"/>
                  </a:schemeClr>
                </a:solidFill>
              </a:rPr>
              <a:t>[Your Address]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chemeClr val="tx1">
                    <a:alpha val="80000"/>
                  </a:schemeClr>
                </a:solidFill>
              </a:rPr>
              <a:t>[Date]</a:t>
            </a:r>
          </a:p>
          <a:p>
            <a:pPr>
              <a:lnSpc>
                <a:spcPct val="90000"/>
              </a:lnSpc>
            </a:pPr>
            <a:endParaRPr lang="en-US" sz="1600">
              <a:solidFill>
                <a:schemeClr val="tx1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chemeClr val="tx1">
                    <a:alpha val="80000"/>
                  </a:schemeClr>
                </a:solidFill>
              </a:rPr>
              <a:t>[Manager’s Name]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chemeClr val="tx1">
                    <a:alpha val="80000"/>
                  </a:schemeClr>
                </a:solidFill>
              </a:rPr>
              <a:t>[Company Name]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chemeClr val="tx1">
                    <a:alpha val="80000"/>
                  </a:schemeClr>
                </a:solidFill>
              </a:rPr>
              <a:t>[Company Address]</a:t>
            </a:r>
          </a:p>
          <a:p>
            <a:pPr>
              <a:lnSpc>
                <a:spcPct val="90000"/>
              </a:lnSpc>
            </a:pPr>
            <a:endParaRPr lang="en-US" sz="1600">
              <a:solidFill>
                <a:schemeClr val="tx1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chemeClr val="tx1">
                    <a:alpha val="80000"/>
                  </a:schemeClr>
                </a:solidFill>
              </a:rPr>
              <a:t>Dear [Manager’s Name],</a:t>
            </a:r>
          </a:p>
          <a:p>
            <a:pPr>
              <a:lnSpc>
                <a:spcPct val="90000"/>
              </a:lnSpc>
            </a:pPr>
            <a:endParaRPr lang="en-US" sz="1600">
              <a:solidFill>
                <a:schemeClr val="tx1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chemeClr val="tx1">
                    <a:alpha val="80000"/>
                  </a:schemeClr>
                </a:solidFill>
              </a:rPr>
              <a:t>I am writing to request sponsorship for our upcoming eSports tournament, “Battle Arena 2025.” The event will host over 500 players, offering your brand visibility.</a:t>
            </a:r>
          </a:p>
          <a:p>
            <a:pPr>
              <a:lnSpc>
                <a:spcPct val="90000"/>
              </a:lnSpc>
            </a:pPr>
            <a:endParaRPr lang="en-US" sz="1600">
              <a:solidFill>
                <a:schemeClr val="tx1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chemeClr val="tx1">
                    <a:alpha val="80000"/>
                  </a:schemeClr>
                </a:solidFill>
              </a:rPr>
              <a:t>Please find attached our proposal.</a:t>
            </a:r>
          </a:p>
          <a:p>
            <a:pPr>
              <a:lnSpc>
                <a:spcPct val="90000"/>
              </a:lnSpc>
            </a:pPr>
            <a:endParaRPr lang="en-US" sz="1600">
              <a:solidFill>
                <a:schemeClr val="tx1">
                  <a:alpha val="80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chemeClr val="tx1">
                    <a:alpha val="80000"/>
                  </a:schemeClr>
                </a:solidFill>
              </a:rPr>
              <a:t>Sincerely,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chemeClr val="tx1">
                    <a:alpha val="80000"/>
                  </a:schemeClr>
                </a:solidFill>
              </a:rPr>
              <a:t>[Your Name]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chemeClr val="tx1">
                    <a:alpha val="80000"/>
                  </a:schemeClr>
                </a:solidFill>
              </a:rPr>
              <a:t>Team Manager</a:t>
            </a: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77410" y="5751820"/>
            <a:ext cx="84319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89621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US" sz="5400"/>
              <a:t>Email Structure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A4891C1-E4D4-C5FB-91D6-70C73E729A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9830143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D5C4330-C44A-435E-8E7B-CF183E4CBA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701" y="1409956"/>
            <a:ext cx="2770816" cy="4038088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chemeClr val="tx1">
                    <a:lumMod val="65000"/>
                    <a:lumOff val="35000"/>
                  </a:schemeClr>
                </a:solidFill>
              </a:rPr>
              <a:t>Email Example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6B9FAF4-4B18-4D7E-AF38-5EDDA8A6A0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47060" y="851497"/>
            <a:ext cx="3291895" cy="5155007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700">
                <a:solidFill>
                  <a:srgbClr val="595959"/>
                </a:solidFill>
              </a:rPr>
              <a:t>Subject: Application for eSports Event Coordinator Position</a:t>
            </a:r>
          </a:p>
          <a:p>
            <a:pPr>
              <a:lnSpc>
                <a:spcPct val="90000"/>
              </a:lnSpc>
            </a:pPr>
            <a:endParaRPr lang="en-US" sz="1700">
              <a:solidFill>
                <a:srgbClr val="595959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1700">
                <a:solidFill>
                  <a:srgbClr val="595959"/>
                </a:solidFill>
              </a:rPr>
              <a:t>Dear Hiring Manager,</a:t>
            </a:r>
          </a:p>
          <a:p>
            <a:pPr>
              <a:lnSpc>
                <a:spcPct val="90000"/>
              </a:lnSpc>
            </a:pPr>
            <a:endParaRPr lang="en-US" sz="1700">
              <a:solidFill>
                <a:srgbClr val="595959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1700">
                <a:solidFill>
                  <a:srgbClr val="595959"/>
                </a:solidFill>
              </a:rPr>
              <a:t>I am writing to apply for the position of eSports Event Coordinator at [Company Name]. With my background in event management and passion for gaming, I can contribute to your team.</a:t>
            </a:r>
          </a:p>
          <a:p>
            <a:pPr>
              <a:lnSpc>
                <a:spcPct val="90000"/>
              </a:lnSpc>
            </a:pPr>
            <a:endParaRPr lang="en-US" sz="1700">
              <a:solidFill>
                <a:srgbClr val="595959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1700">
                <a:solidFill>
                  <a:srgbClr val="595959"/>
                </a:solidFill>
              </a:rPr>
              <a:t>Please find my CV attached.</a:t>
            </a:r>
          </a:p>
          <a:p>
            <a:pPr>
              <a:lnSpc>
                <a:spcPct val="90000"/>
              </a:lnSpc>
            </a:pPr>
            <a:endParaRPr lang="en-US" sz="1700">
              <a:solidFill>
                <a:srgbClr val="595959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1700">
                <a:solidFill>
                  <a:srgbClr val="595959"/>
                </a:solidFill>
              </a:rPr>
              <a:t>Best regards,</a:t>
            </a:r>
          </a:p>
          <a:p>
            <a:pPr>
              <a:lnSpc>
                <a:spcPct val="90000"/>
              </a:lnSpc>
            </a:pPr>
            <a:r>
              <a:rPr lang="en-US" sz="1700">
                <a:solidFill>
                  <a:srgbClr val="595959"/>
                </a:solidFill>
              </a:rPr>
              <a:t>[Your Full Name]</a:t>
            </a:r>
          </a:p>
          <a:p>
            <a:pPr>
              <a:lnSpc>
                <a:spcPct val="90000"/>
              </a:lnSpc>
            </a:pPr>
            <a:r>
              <a:rPr lang="en-US" sz="1700">
                <a:solidFill>
                  <a:srgbClr val="595959"/>
                </a:solidFill>
              </a:rPr>
              <a:t>[Your Contact Information]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US" sz="5400"/>
              <a:t>Memo Structure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AC3FA7D-45EC-41DD-4F64-5E560644DA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2005879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D5C4330-C44A-435E-8E7B-CF183E4CBA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701" y="1409956"/>
            <a:ext cx="2770816" cy="4038088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chemeClr val="tx1">
                    <a:lumMod val="65000"/>
                    <a:lumOff val="35000"/>
                  </a:schemeClr>
                </a:solidFill>
              </a:rPr>
              <a:t>Memo Example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6B9FAF4-4B18-4D7E-AF38-5EDDA8A6A0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47060" y="851497"/>
            <a:ext cx="3291895" cy="5155007"/>
          </a:xfrm>
        </p:spPr>
        <p:txBody>
          <a:bodyPr anchor="ctr">
            <a:normAutofit/>
          </a:bodyPr>
          <a:lstStyle/>
          <a:p>
            <a:r>
              <a:rPr lang="en-US" sz="1700">
                <a:solidFill>
                  <a:srgbClr val="595959"/>
                </a:solidFill>
              </a:rPr>
              <a:t>To: All Team Members</a:t>
            </a:r>
          </a:p>
          <a:p>
            <a:r>
              <a:rPr lang="en-US" sz="1700">
                <a:solidFill>
                  <a:srgbClr val="595959"/>
                </a:solidFill>
              </a:rPr>
              <a:t>From: [Manager’s Name]</a:t>
            </a:r>
          </a:p>
          <a:p>
            <a:r>
              <a:rPr lang="en-US" sz="1700">
                <a:solidFill>
                  <a:srgbClr val="595959"/>
                </a:solidFill>
              </a:rPr>
              <a:t>Date: 22 September 2025</a:t>
            </a:r>
          </a:p>
          <a:p>
            <a:r>
              <a:rPr lang="en-US" sz="1700">
                <a:solidFill>
                  <a:srgbClr val="595959"/>
                </a:solidFill>
              </a:rPr>
              <a:t>Subject: Practice Schedule Update</a:t>
            </a:r>
          </a:p>
          <a:p>
            <a:endParaRPr lang="en-US" sz="1700">
              <a:solidFill>
                <a:srgbClr val="595959"/>
              </a:solidFill>
            </a:endParaRPr>
          </a:p>
          <a:p>
            <a:r>
              <a:rPr lang="en-US" sz="1700">
                <a:solidFill>
                  <a:srgbClr val="595959"/>
                </a:solidFill>
              </a:rPr>
              <a:t>Please be informed that our practice sessions will be moved to 6:00 PM daily starting next Monday.</a:t>
            </a:r>
          </a:p>
          <a:p>
            <a:endParaRPr lang="en-US" sz="1700">
              <a:solidFill>
                <a:srgbClr val="595959"/>
              </a:solidFill>
            </a:endParaRPr>
          </a:p>
          <a:p>
            <a:r>
              <a:rPr lang="en-US" sz="1700">
                <a:solidFill>
                  <a:srgbClr val="595959"/>
                </a:solidFill>
              </a:rPr>
              <a:t>Best,</a:t>
            </a:r>
          </a:p>
          <a:p>
            <a:r>
              <a:rPr lang="en-US" sz="1700">
                <a:solidFill>
                  <a:srgbClr val="595959"/>
                </a:solidFill>
              </a:rPr>
              <a:t>[Manager’s Name]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US" sz="5400"/>
              <a:t>Common Mistakes to Avoid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C8E30BF-7177-3158-FE42-D661114229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1188127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329</Words>
  <Application>Microsoft Office PowerPoint</Application>
  <PresentationFormat>On-screen Show (4:3)</PresentationFormat>
  <Paragraphs>75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Professional Writing Skills for eSports</vt:lpstr>
      <vt:lpstr>Why Communication Matters in eSports</vt:lpstr>
      <vt:lpstr>Official Letter Structure</vt:lpstr>
      <vt:lpstr>Official Letter Example</vt:lpstr>
      <vt:lpstr>Email Structure</vt:lpstr>
      <vt:lpstr>Email Example</vt:lpstr>
      <vt:lpstr>Memo Structure</vt:lpstr>
      <vt:lpstr>Memo Example</vt:lpstr>
      <vt:lpstr>Common Mistakes to Avoid</vt:lpstr>
      <vt:lpstr>Practice Activity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Muhammad</dc:creator>
  <cp:keywords/>
  <dc:description>generated using python-pptx</dc:description>
  <cp:lastModifiedBy>shahid.kh</cp:lastModifiedBy>
  <cp:revision>2</cp:revision>
  <dcterms:created xsi:type="dcterms:W3CDTF">2013-01-27T09:14:16Z</dcterms:created>
  <dcterms:modified xsi:type="dcterms:W3CDTF">2025-09-22T08:01:09Z</dcterms:modified>
  <cp:category/>
</cp:coreProperties>
</file>