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44" r:id="rId2"/>
    <p:sldId id="345" r:id="rId3"/>
    <p:sldId id="346" r:id="rId4"/>
    <p:sldId id="347" r:id="rId5"/>
    <p:sldId id="350" r:id="rId6"/>
    <p:sldId id="348" r:id="rId7"/>
    <p:sldId id="349" r:id="rId8"/>
    <p:sldId id="353" r:id="rId9"/>
    <p:sldId id="257" r:id="rId10"/>
    <p:sldId id="311" r:id="rId11"/>
    <p:sldId id="327" r:id="rId12"/>
    <p:sldId id="328" r:id="rId13"/>
    <p:sldId id="329" r:id="rId14"/>
    <p:sldId id="315" r:id="rId15"/>
    <p:sldId id="341" r:id="rId16"/>
    <p:sldId id="342" r:id="rId17"/>
    <p:sldId id="258" r:id="rId18"/>
    <p:sldId id="331" r:id="rId19"/>
    <p:sldId id="314" r:id="rId20"/>
    <p:sldId id="317" r:id="rId21"/>
    <p:sldId id="320" r:id="rId22"/>
    <p:sldId id="330" r:id="rId23"/>
    <p:sldId id="318" r:id="rId24"/>
    <p:sldId id="321" r:id="rId25"/>
    <p:sldId id="324" r:id="rId26"/>
    <p:sldId id="323" r:id="rId27"/>
    <p:sldId id="322" r:id="rId28"/>
    <p:sldId id="351" r:id="rId29"/>
    <p:sldId id="352" r:id="rId30"/>
    <p:sldId id="263" r:id="rId31"/>
    <p:sldId id="256" r:id="rId32"/>
    <p:sldId id="325" r:id="rId33"/>
    <p:sldId id="326" r:id="rId34"/>
    <p:sldId id="259" r:id="rId35"/>
    <p:sldId id="260" r:id="rId36"/>
    <p:sldId id="261" r:id="rId37"/>
    <p:sldId id="262" r:id="rId38"/>
    <p:sldId id="332" r:id="rId39"/>
    <p:sldId id="333" r:id="rId40"/>
    <p:sldId id="335" r:id="rId41"/>
    <p:sldId id="343" r:id="rId42"/>
    <p:sldId id="354" r:id="rId43"/>
  </p:sldIdLst>
  <p:sldSz cx="12192000" cy="6858000"/>
  <p:notesSz cx="6797675" cy="9926638"/>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11.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5.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diagrams/_rels/data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ata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67A42C-1925-4681-B021-9FFBA61AAF02}"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th-TH"/>
        </a:p>
      </dgm:t>
    </dgm:pt>
    <dgm:pt modelId="{570FEEF2-F341-4788-A504-93DC2F57C64E}">
      <dgm:prSet phldrT="[Text]"/>
      <dgm:spPr>
        <a:solidFill>
          <a:schemeClr val="bg1"/>
        </a:solidFill>
        <a:ln>
          <a:solidFill>
            <a:schemeClr val="tx1"/>
          </a:solidFill>
        </a:ln>
      </dgm:spPr>
      <dgm:t>
        <a:bodyPr/>
        <a:lstStyle/>
        <a:p>
          <a:r>
            <a:rPr lang="en-US" dirty="0">
              <a:solidFill>
                <a:schemeClr val="tx1"/>
              </a:solidFill>
            </a:rPr>
            <a:t>Know What</a:t>
          </a:r>
          <a:endParaRPr lang="th-TH" dirty="0">
            <a:solidFill>
              <a:schemeClr val="tx1"/>
            </a:solidFill>
          </a:endParaRPr>
        </a:p>
      </dgm:t>
    </dgm:pt>
    <dgm:pt modelId="{1FD2631A-1E66-48A6-8BF4-AD923E023CB1}" type="parTrans" cxnId="{F3F8EE3B-D367-41CF-B77B-08CE04DEC792}">
      <dgm:prSet/>
      <dgm:spPr/>
      <dgm:t>
        <a:bodyPr/>
        <a:lstStyle/>
        <a:p>
          <a:endParaRPr lang="th-TH"/>
        </a:p>
      </dgm:t>
    </dgm:pt>
    <dgm:pt modelId="{8714338C-22FD-49E0-B330-B7A586C52CCB}" type="sibTrans" cxnId="{F3F8EE3B-D367-41CF-B77B-08CE04DEC792}">
      <dgm:prSet/>
      <dgm:spPr/>
      <dgm:t>
        <a:bodyPr/>
        <a:lstStyle/>
        <a:p>
          <a:endParaRPr lang="th-TH"/>
        </a:p>
      </dgm:t>
    </dgm:pt>
    <dgm:pt modelId="{D472956E-845B-4140-8DC7-7A8E3832008F}">
      <dgm:prSet phldrT="[Text]"/>
      <dgm:spPr>
        <a:solidFill>
          <a:schemeClr val="bg1"/>
        </a:solidFill>
        <a:ln>
          <a:solidFill>
            <a:schemeClr val="tx1"/>
          </a:solidFill>
        </a:ln>
      </dgm:spPr>
      <dgm:t>
        <a:bodyPr/>
        <a:lstStyle/>
        <a:p>
          <a:r>
            <a:rPr lang="en-US" dirty="0">
              <a:solidFill>
                <a:schemeClr val="tx1"/>
              </a:solidFill>
            </a:rPr>
            <a:t>Know why</a:t>
          </a:r>
          <a:endParaRPr lang="th-TH" dirty="0">
            <a:solidFill>
              <a:schemeClr val="tx1"/>
            </a:solidFill>
          </a:endParaRPr>
        </a:p>
      </dgm:t>
    </dgm:pt>
    <dgm:pt modelId="{CE7FD7E1-A905-4D46-B536-DDC0652D883B}" type="parTrans" cxnId="{24D78005-0836-4B36-9506-1D68481AF167}">
      <dgm:prSet/>
      <dgm:spPr/>
      <dgm:t>
        <a:bodyPr/>
        <a:lstStyle/>
        <a:p>
          <a:endParaRPr lang="th-TH"/>
        </a:p>
      </dgm:t>
    </dgm:pt>
    <dgm:pt modelId="{AAF59A93-98F0-4CF0-B31A-0A8A0F468254}" type="sibTrans" cxnId="{24D78005-0836-4B36-9506-1D68481AF167}">
      <dgm:prSet/>
      <dgm:spPr/>
      <dgm:t>
        <a:bodyPr/>
        <a:lstStyle/>
        <a:p>
          <a:endParaRPr lang="th-TH"/>
        </a:p>
      </dgm:t>
    </dgm:pt>
    <dgm:pt modelId="{B2511CB3-DBBD-48DB-AA19-16FB3DB404FD}">
      <dgm:prSet phldrT="[Text]"/>
      <dgm:spPr>
        <a:solidFill>
          <a:schemeClr val="bg1"/>
        </a:solidFill>
        <a:ln>
          <a:solidFill>
            <a:schemeClr val="tx1"/>
          </a:solidFill>
        </a:ln>
      </dgm:spPr>
      <dgm:t>
        <a:bodyPr/>
        <a:lstStyle/>
        <a:p>
          <a:r>
            <a:rPr lang="en-US" dirty="0">
              <a:solidFill>
                <a:schemeClr val="tx1"/>
              </a:solidFill>
            </a:rPr>
            <a:t>Know How</a:t>
          </a:r>
          <a:endParaRPr lang="th-TH" dirty="0">
            <a:solidFill>
              <a:schemeClr val="tx1"/>
            </a:solidFill>
          </a:endParaRPr>
        </a:p>
      </dgm:t>
    </dgm:pt>
    <dgm:pt modelId="{69C15310-0103-45E4-8C21-D3F13167ED19}" type="parTrans" cxnId="{234A7CE4-FC8F-42FC-A2E8-20FB81764539}">
      <dgm:prSet/>
      <dgm:spPr/>
      <dgm:t>
        <a:bodyPr/>
        <a:lstStyle/>
        <a:p>
          <a:endParaRPr lang="th-TH"/>
        </a:p>
      </dgm:t>
    </dgm:pt>
    <dgm:pt modelId="{9EA41B0D-3608-4226-93E4-B4B9643BBD28}" type="sibTrans" cxnId="{234A7CE4-FC8F-42FC-A2E8-20FB81764539}">
      <dgm:prSet/>
      <dgm:spPr/>
      <dgm:t>
        <a:bodyPr/>
        <a:lstStyle/>
        <a:p>
          <a:endParaRPr lang="th-TH"/>
        </a:p>
      </dgm:t>
    </dgm:pt>
    <dgm:pt modelId="{02C3ABE8-6BE0-4C51-A8F5-94DE2D9EB396}">
      <dgm:prSet phldrT="[Text]"/>
      <dgm:spPr>
        <a:solidFill>
          <a:schemeClr val="bg1"/>
        </a:solidFill>
        <a:ln>
          <a:solidFill>
            <a:schemeClr val="tx1"/>
          </a:solidFill>
        </a:ln>
      </dgm:spPr>
      <dgm:t>
        <a:bodyPr/>
        <a:lstStyle/>
        <a:p>
          <a:r>
            <a:rPr lang="en-US" dirty="0">
              <a:solidFill>
                <a:schemeClr val="tx1"/>
              </a:solidFill>
            </a:rPr>
            <a:t>Care Why</a:t>
          </a:r>
          <a:endParaRPr lang="th-TH" dirty="0">
            <a:solidFill>
              <a:schemeClr val="tx1"/>
            </a:solidFill>
          </a:endParaRPr>
        </a:p>
      </dgm:t>
    </dgm:pt>
    <dgm:pt modelId="{28BB1B70-28DC-4ED4-963C-9BB2BF752E71}" type="parTrans" cxnId="{B49A2B4C-0A52-4374-A9F4-92763892E81F}">
      <dgm:prSet/>
      <dgm:spPr/>
      <dgm:t>
        <a:bodyPr/>
        <a:lstStyle/>
        <a:p>
          <a:endParaRPr lang="th-TH"/>
        </a:p>
      </dgm:t>
    </dgm:pt>
    <dgm:pt modelId="{902F6A4B-CB46-401C-A42A-0873256B0C25}" type="sibTrans" cxnId="{B49A2B4C-0A52-4374-A9F4-92763892E81F}">
      <dgm:prSet/>
      <dgm:spPr/>
      <dgm:t>
        <a:bodyPr/>
        <a:lstStyle/>
        <a:p>
          <a:endParaRPr lang="th-TH"/>
        </a:p>
      </dgm:t>
    </dgm:pt>
    <dgm:pt modelId="{D4D7BF13-E735-457C-8EF9-ADC762D69269}" type="pres">
      <dgm:prSet presAssocID="{0967A42C-1925-4681-B021-9FFBA61AAF02}" presName="Name0" presStyleCnt="0">
        <dgm:presLayoutVars>
          <dgm:dir/>
          <dgm:resizeHandles val="exact"/>
        </dgm:presLayoutVars>
      </dgm:prSet>
      <dgm:spPr/>
    </dgm:pt>
    <dgm:pt modelId="{CB8C5844-FD78-4FA8-893A-B009CA771B1D}" type="pres">
      <dgm:prSet presAssocID="{0967A42C-1925-4681-B021-9FFBA61AAF02}" presName="cycle" presStyleCnt="0"/>
      <dgm:spPr/>
    </dgm:pt>
    <dgm:pt modelId="{7C252A36-4AF7-4360-95B0-83480513C2A0}" type="pres">
      <dgm:prSet presAssocID="{570FEEF2-F341-4788-A504-93DC2F57C64E}" presName="nodeFirstNode" presStyleLbl="node1" presStyleIdx="0" presStyleCnt="4">
        <dgm:presLayoutVars>
          <dgm:bulletEnabled val="1"/>
        </dgm:presLayoutVars>
      </dgm:prSet>
      <dgm:spPr/>
    </dgm:pt>
    <dgm:pt modelId="{8F8217C5-523B-4318-A396-56B04C25A2BC}" type="pres">
      <dgm:prSet presAssocID="{8714338C-22FD-49E0-B330-B7A586C52CCB}" presName="sibTransFirstNode" presStyleLbl="bgShp" presStyleIdx="0" presStyleCnt="1"/>
      <dgm:spPr/>
    </dgm:pt>
    <dgm:pt modelId="{20DB9371-9F23-485E-AE55-749D4D1BE6C8}" type="pres">
      <dgm:prSet presAssocID="{D472956E-845B-4140-8DC7-7A8E3832008F}" presName="nodeFollowingNodes" presStyleLbl="node1" presStyleIdx="1" presStyleCnt="4">
        <dgm:presLayoutVars>
          <dgm:bulletEnabled val="1"/>
        </dgm:presLayoutVars>
      </dgm:prSet>
      <dgm:spPr/>
    </dgm:pt>
    <dgm:pt modelId="{F248346C-536C-45EB-B90A-25B7F204302C}" type="pres">
      <dgm:prSet presAssocID="{B2511CB3-DBBD-48DB-AA19-16FB3DB404FD}" presName="nodeFollowingNodes" presStyleLbl="node1" presStyleIdx="2" presStyleCnt="4">
        <dgm:presLayoutVars>
          <dgm:bulletEnabled val="1"/>
        </dgm:presLayoutVars>
      </dgm:prSet>
      <dgm:spPr/>
    </dgm:pt>
    <dgm:pt modelId="{69DA8143-6DB5-4072-BBDD-05429B33C136}" type="pres">
      <dgm:prSet presAssocID="{02C3ABE8-6BE0-4C51-A8F5-94DE2D9EB396}" presName="nodeFollowingNodes" presStyleLbl="node1" presStyleIdx="3" presStyleCnt="4">
        <dgm:presLayoutVars>
          <dgm:bulletEnabled val="1"/>
        </dgm:presLayoutVars>
      </dgm:prSet>
      <dgm:spPr/>
    </dgm:pt>
  </dgm:ptLst>
  <dgm:cxnLst>
    <dgm:cxn modelId="{24D78005-0836-4B36-9506-1D68481AF167}" srcId="{0967A42C-1925-4681-B021-9FFBA61AAF02}" destId="{D472956E-845B-4140-8DC7-7A8E3832008F}" srcOrd="1" destOrd="0" parTransId="{CE7FD7E1-A905-4D46-B536-DDC0652D883B}" sibTransId="{AAF59A93-98F0-4CF0-B31A-0A8A0F468254}"/>
    <dgm:cxn modelId="{E9F0E330-58D7-4C0A-B4CD-08AA9694DB8E}" type="presOf" srcId="{0967A42C-1925-4681-B021-9FFBA61AAF02}" destId="{D4D7BF13-E735-457C-8EF9-ADC762D69269}" srcOrd="0" destOrd="0" presId="urn:microsoft.com/office/officeart/2005/8/layout/cycle3"/>
    <dgm:cxn modelId="{0915D239-B5C0-4C4D-9574-2595DFBF0731}" type="presOf" srcId="{570FEEF2-F341-4788-A504-93DC2F57C64E}" destId="{7C252A36-4AF7-4360-95B0-83480513C2A0}" srcOrd="0" destOrd="0" presId="urn:microsoft.com/office/officeart/2005/8/layout/cycle3"/>
    <dgm:cxn modelId="{F3F8EE3B-D367-41CF-B77B-08CE04DEC792}" srcId="{0967A42C-1925-4681-B021-9FFBA61AAF02}" destId="{570FEEF2-F341-4788-A504-93DC2F57C64E}" srcOrd="0" destOrd="0" parTransId="{1FD2631A-1E66-48A6-8BF4-AD923E023CB1}" sibTransId="{8714338C-22FD-49E0-B330-B7A586C52CCB}"/>
    <dgm:cxn modelId="{F81B2746-E4E2-4DC5-A30A-6E8222933BD3}" type="presOf" srcId="{02C3ABE8-6BE0-4C51-A8F5-94DE2D9EB396}" destId="{69DA8143-6DB5-4072-BBDD-05429B33C136}" srcOrd="0" destOrd="0" presId="urn:microsoft.com/office/officeart/2005/8/layout/cycle3"/>
    <dgm:cxn modelId="{B49A2B4C-0A52-4374-A9F4-92763892E81F}" srcId="{0967A42C-1925-4681-B021-9FFBA61AAF02}" destId="{02C3ABE8-6BE0-4C51-A8F5-94DE2D9EB396}" srcOrd="3" destOrd="0" parTransId="{28BB1B70-28DC-4ED4-963C-9BB2BF752E71}" sibTransId="{902F6A4B-CB46-401C-A42A-0873256B0C25}"/>
    <dgm:cxn modelId="{1CA4068E-168D-4AC7-817F-599F97983EDE}" type="presOf" srcId="{B2511CB3-DBBD-48DB-AA19-16FB3DB404FD}" destId="{F248346C-536C-45EB-B90A-25B7F204302C}" srcOrd="0" destOrd="0" presId="urn:microsoft.com/office/officeart/2005/8/layout/cycle3"/>
    <dgm:cxn modelId="{0DD17196-6A60-474F-8519-0576544732DA}" type="presOf" srcId="{8714338C-22FD-49E0-B330-B7A586C52CCB}" destId="{8F8217C5-523B-4318-A396-56B04C25A2BC}" srcOrd="0" destOrd="0" presId="urn:microsoft.com/office/officeart/2005/8/layout/cycle3"/>
    <dgm:cxn modelId="{64D48EDE-10D4-4319-9523-33A46F064D5B}" type="presOf" srcId="{D472956E-845B-4140-8DC7-7A8E3832008F}" destId="{20DB9371-9F23-485E-AE55-749D4D1BE6C8}" srcOrd="0" destOrd="0" presId="urn:microsoft.com/office/officeart/2005/8/layout/cycle3"/>
    <dgm:cxn modelId="{234A7CE4-FC8F-42FC-A2E8-20FB81764539}" srcId="{0967A42C-1925-4681-B021-9FFBA61AAF02}" destId="{B2511CB3-DBBD-48DB-AA19-16FB3DB404FD}" srcOrd="2" destOrd="0" parTransId="{69C15310-0103-45E4-8C21-D3F13167ED19}" sibTransId="{9EA41B0D-3608-4226-93E4-B4B9643BBD28}"/>
    <dgm:cxn modelId="{5A776EE1-2FA0-48FB-AC2C-F6A068528B5D}" type="presParOf" srcId="{D4D7BF13-E735-457C-8EF9-ADC762D69269}" destId="{CB8C5844-FD78-4FA8-893A-B009CA771B1D}" srcOrd="0" destOrd="0" presId="urn:microsoft.com/office/officeart/2005/8/layout/cycle3"/>
    <dgm:cxn modelId="{AA6AFE87-9F34-429F-BDB7-E8C15D17718F}" type="presParOf" srcId="{CB8C5844-FD78-4FA8-893A-B009CA771B1D}" destId="{7C252A36-4AF7-4360-95B0-83480513C2A0}" srcOrd="0" destOrd="0" presId="urn:microsoft.com/office/officeart/2005/8/layout/cycle3"/>
    <dgm:cxn modelId="{56001577-0F74-4DE9-BF00-27170F6FA469}" type="presParOf" srcId="{CB8C5844-FD78-4FA8-893A-B009CA771B1D}" destId="{8F8217C5-523B-4318-A396-56B04C25A2BC}" srcOrd="1" destOrd="0" presId="urn:microsoft.com/office/officeart/2005/8/layout/cycle3"/>
    <dgm:cxn modelId="{37CE320C-7D2B-4D30-B84C-C9F4D27F322D}" type="presParOf" srcId="{CB8C5844-FD78-4FA8-893A-B009CA771B1D}" destId="{20DB9371-9F23-485E-AE55-749D4D1BE6C8}" srcOrd="2" destOrd="0" presId="urn:microsoft.com/office/officeart/2005/8/layout/cycle3"/>
    <dgm:cxn modelId="{BFA33AC2-02A0-4DE4-BA29-E12F4AECCB1F}" type="presParOf" srcId="{CB8C5844-FD78-4FA8-893A-B009CA771B1D}" destId="{F248346C-536C-45EB-B90A-25B7F204302C}" srcOrd="3" destOrd="0" presId="urn:microsoft.com/office/officeart/2005/8/layout/cycle3"/>
    <dgm:cxn modelId="{5D06F07C-F891-4FBB-8437-5374D5720F54}" type="presParOf" srcId="{CB8C5844-FD78-4FA8-893A-B009CA771B1D}" destId="{69DA8143-6DB5-4072-BBDD-05429B33C136}"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B93E4B-96F9-4967-A793-C2DA70BC9B97}"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th-TH"/>
        </a:p>
      </dgm:t>
    </dgm:pt>
    <dgm:pt modelId="{5CF4F8E8-146D-4BB5-8B5A-C6A3426966E0}">
      <dgm:prSet phldrT="[Text]" custT="1"/>
      <dgm:spPr/>
      <dgm:t>
        <a:bodyPr/>
        <a:lstStyle/>
        <a:p>
          <a:pPr>
            <a:buNone/>
          </a:pPr>
          <a:r>
            <a:rPr lang="en-US" sz="1400" b="1" dirty="0"/>
            <a:t>Aging Population</a:t>
          </a:r>
          <a:endParaRPr lang="th-TH" sz="1400" dirty="0"/>
        </a:p>
      </dgm:t>
    </dgm:pt>
    <dgm:pt modelId="{B9B0EE23-99AF-43FD-8804-CEA1ABAE4B56}" type="parTrans" cxnId="{44177426-0E64-4FA7-B00E-37F83A339284}">
      <dgm:prSet/>
      <dgm:spPr/>
      <dgm:t>
        <a:bodyPr/>
        <a:lstStyle/>
        <a:p>
          <a:endParaRPr lang="th-TH"/>
        </a:p>
      </dgm:t>
    </dgm:pt>
    <dgm:pt modelId="{A8CD5A00-7296-48A1-B1F1-5695A4AAF764}" type="sibTrans" cxnId="{44177426-0E64-4FA7-B00E-37F83A339284}">
      <dgm:prSet/>
      <dgm:spPr/>
      <dgm:t>
        <a:bodyPr/>
        <a:lstStyle/>
        <a:p>
          <a:endParaRPr lang="th-TH"/>
        </a:p>
      </dgm:t>
    </dgm:pt>
    <dgm:pt modelId="{A5D33562-4CB9-4526-8B47-36DC0136B15B}">
      <dgm:prSet phldrT="[Text]" custT="1"/>
      <dgm:spPr/>
      <dgm:t>
        <a:bodyPr/>
        <a:lstStyle/>
        <a:p>
          <a:pPr>
            <a:buNone/>
          </a:pPr>
          <a:r>
            <a:rPr lang="en-US" sz="1400" b="1" dirty="0"/>
            <a:t>Income Inequality</a:t>
          </a:r>
          <a:endParaRPr lang="th-TH" sz="1400" dirty="0"/>
        </a:p>
      </dgm:t>
    </dgm:pt>
    <dgm:pt modelId="{A89ADD67-56F0-47FE-AEB7-0C3F03BE0360}" type="parTrans" cxnId="{D782AA60-F14B-4BB2-83B7-94EBDB8DFE77}">
      <dgm:prSet/>
      <dgm:spPr/>
      <dgm:t>
        <a:bodyPr/>
        <a:lstStyle/>
        <a:p>
          <a:endParaRPr lang="th-TH"/>
        </a:p>
      </dgm:t>
    </dgm:pt>
    <dgm:pt modelId="{C9A6F683-0BB9-4ED6-A908-EC64857B872D}" type="sibTrans" cxnId="{D782AA60-F14B-4BB2-83B7-94EBDB8DFE77}">
      <dgm:prSet/>
      <dgm:spPr/>
      <dgm:t>
        <a:bodyPr/>
        <a:lstStyle/>
        <a:p>
          <a:endParaRPr lang="th-TH"/>
        </a:p>
      </dgm:t>
    </dgm:pt>
    <dgm:pt modelId="{076EDBCC-7472-4228-A804-A30E3FE4C4C0}">
      <dgm:prSet phldrT="[Text]" custT="1"/>
      <dgm:spPr/>
      <dgm:t>
        <a:bodyPr/>
        <a:lstStyle/>
        <a:p>
          <a:pPr>
            <a:buNone/>
          </a:pPr>
          <a:r>
            <a:rPr lang="en-US" sz="1400" b="1" dirty="0"/>
            <a:t>Regional Disparities</a:t>
          </a:r>
          <a:endParaRPr lang="th-TH" sz="1400" dirty="0"/>
        </a:p>
      </dgm:t>
    </dgm:pt>
    <dgm:pt modelId="{4AAC0798-C991-4192-A1C2-286608C4FBF8}" type="parTrans" cxnId="{8BCD26FA-0267-4C31-A850-3A4CCBCF5C6A}">
      <dgm:prSet/>
      <dgm:spPr/>
      <dgm:t>
        <a:bodyPr/>
        <a:lstStyle/>
        <a:p>
          <a:endParaRPr lang="th-TH"/>
        </a:p>
      </dgm:t>
    </dgm:pt>
    <dgm:pt modelId="{7F2DE64D-A5F4-416A-9FAD-C801858101EC}" type="sibTrans" cxnId="{8BCD26FA-0267-4C31-A850-3A4CCBCF5C6A}">
      <dgm:prSet/>
      <dgm:spPr/>
      <dgm:t>
        <a:bodyPr/>
        <a:lstStyle/>
        <a:p>
          <a:endParaRPr lang="th-TH"/>
        </a:p>
      </dgm:t>
    </dgm:pt>
    <dgm:pt modelId="{BDDBCDD4-1369-4CBD-BF95-D066AD4654AC}">
      <dgm:prSet phldrT="[Text]" custT="1"/>
      <dgm:spPr/>
      <dgm:t>
        <a:bodyPr/>
        <a:lstStyle/>
        <a:p>
          <a:pPr>
            <a:buNone/>
          </a:pPr>
          <a:r>
            <a:rPr lang="en-US" sz="1200" b="1" dirty="0"/>
            <a:t>Environmental Degradation</a:t>
          </a:r>
          <a:endParaRPr lang="th-TH" sz="1200" dirty="0"/>
        </a:p>
      </dgm:t>
    </dgm:pt>
    <dgm:pt modelId="{1DB635DE-9BF3-467D-A1BC-556505BFA9C7}" type="parTrans" cxnId="{70F505B8-CDF0-488E-AAA1-6D18D487CE21}">
      <dgm:prSet/>
      <dgm:spPr/>
      <dgm:t>
        <a:bodyPr/>
        <a:lstStyle/>
        <a:p>
          <a:endParaRPr lang="th-TH"/>
        </a:p>
      </dgm:t>
    </dgm:pt>
    <dgm:pt modelId="{75ABFF58-3321-4D76-922C-AA3C17560FBD}" type="sibTrans" cxnId="{70F505B8-CDF0-488E-AAA1-6D18D487CE21}">
      <dgm:prSet/>
      <dgm:spPr/>
      <dgm:t>
        <a:bodyPr/>
        <a:lstStyle/>
        <a:p>
          <a:endParaRPr lang="th-TH"/>
        </a:p>
      </dgm:t>
    </dgm:pt>
    <dgm:pt modelId="{AE376B4A-D54C-4334-B7A1-D89BD7FE0E63}">
      <dgm:prSet custT="1"/>
      <dgm:spPr/>
      <dgm:t>
        <a:bodyPr/>
        <a:lstStyle/>
        <a:p>
          <a:pPr>
            <a:buNone/>
          </a:pPr>
          <a:r>
            <a:rPr lang="en-US" sz="1400" b="1" dirty="0"/>
            <a:t>Education and Skill Gaps</a:t>
          </a:r>
          <a:endParaRPr lang="th-TH" sz="1400" dirty="0"/>
        </a:p>
      </dgm:t>
    </dgm:pt>
    <dgm:pt modelId="{29E20C84-CCBF-40D8-8E38-263C9C8CDE3F}" type="parTrans" cxnId="{2DD3D375-36AF-4A25-BBDB-019C4A454BCB}">
      <dgm:prSet/>
      <dgm:spPr/>
      <dgm:t>
        <a:bodyPr/>
        <a:lstStyle/>
        <a:p>
          <a:endParaRPr lang="th-TH"/>
        </a:p>
      </dgm:t>
    </dgm:pt>
    <dgm:pt modelId="{C008A67F-4D62-4451-9CD3-9441BB4A21AC}" type="sibTrans" cxnId="{2DD3D375-36AF-4A25-BBDB-019C4A454BCB}">
      <dgm:prSet/>
      <dgm:spPr/>
      <dgm:t>
        <a:bodyPr/>
        <a:lstStyle/>
        <a:p>
          <a:endParaRPr lang="th-TH"/>
        </a:p>
      </dgm:t>
    </dgm:pt>
    <dgm:pt modelId="{9AA1AAF3-74BE-4FD2-A250-99C8276D9A7A}">
      <dgm:prSet custT="1"/>
      <dgm:spPr/>
      <dgm:t>
        <a:bodyPr/>
        <a:lstStyle/>
        <a:p>
          <a:pPr>
            <a:buNone/>
          </a:pPr>
          <a:r>
            <a:rPr lang="en-US" sz="1400" b="1" dirty="0"/>
            <a:t>Urbanization Pressures</a:t>
          </a:r>
          <a:endParaRPr lang="th-TH" sz="1400" dirty="0"/>
        </a:p>
      </dgm:t>
    </dgm:pt>
    <dgm:pt modelId="{3DC757C0-3DDA-4822-B657-72907723E697}" type="parTrans" cxnId="{F4AC1341-DE9A-4CAE-B18A-59A81ABCAE43}">
      <dgm:prSet/>
      <dgm:spPr/>
      <dgm:t>
        <a:bodyPr/>
        <a:lstStyle/>
        <a:p>
          <a:endParaRPr lang="th-TH"/>
        </a:p>
      </dgm:t>
    </dgm:pt>
    <dgm:pt modelId="{7FEB0FB6-D8EC-48B5-B265-11C0FD3533A5}" type="sibTrans" cxnId="{F4AC1341-DE9A-4CAE-B18A-59A81ABCAE43}">
      <dgm:prSet/>
      <dgm:spPr/>
      <dgm:t>
        <a:bodyPr/>
        <a:lstStyle/>
        <a:p>
          <a:endParaRPr lang="th-TH"/>
        </a:p>
      </dgm:t>
    </dgm:pt>
    <dgm:pt modelId="{3CED963D-9309-46C5-9BB8-D6F2A6DB9040}">
      <dgm:prSet custT="1"/>
      <dgm:spPr/>
      <dgm:t>
        <a:bodyPr/>
        <a:lstStyle/>
        <a:p>
          <a:pPr>
            <a:buNone/>
          </a:pPr>
          <a:r>
            <a:rPr lang="en-US" sz="1400" b="1" dirty="0"/>
            <a:t>Transition to Innovation Economy</a:t>
          </a:r>
          <a:endParaRPr lang="th-TH" sz="1400" dirty="0"/>
        </a:p>
      </dgm:t>
    </dgm:pt>
    <dgm:pt modelId="{F173D519-7502-4078-965B-7D92BBF46E4E}" type="parTrans" cxnId="{4795DC81-2E09-4A6D-BB04-6F10D04FD061}">
      <dgm:prSet/>
      <dgm:spPr/>
      <dgm:t>
        <a:bodyPr/>
        <a:lstStyle/>
        <a:p>
          <a:endParaRPr lang="th-TH"/>
        </a:p>
      </dgm:t>
    </dgm:pt>
    <dgm:pt modelId="{952BAF7B-514C-4E0A-8B98-00802C608950}" type="sibTrans" cxnId="{4795DC81-2E09-4A6D-BB04-6F10D04FD061}">
      <dgm:prSet/>
      <dgm:spPr/>
      <dgm:t>
        <a:bodyPr/>
        <a:lstStyle/>
        <a:p>
          <a:endParaRPr lang="th-TH"/>
        </a:p>
      </dgm:t>
    </dgm:pt>
    <dgm:pt modelId="{1F374DDD-F3BF-4081-AC5F-7A513F39723E}">
      <dgm:prSet custT="1"/>
      <dgm:spPr/>
      <dgm:t>
        <a:bodyPr/>
        <a:lstStyle/>
        <a:p>
          <a:pPr>
            <a:buNone/>
          </a:pPr>
          <a:r>
            <a:rPr lang="en-US" sz="1400" b="1" dirty="0"/>
            <a:t>Social Stability Concerns</a:t>
          </a:r>
          <a:endParaRPr lang="th-TH" sz="1400" dirty="0"/>
        </a:p>
      </dgm:t>
    </dgm:pt>
    <dgm:pt modelId="{5CC9BBA5-EA83-477D-AF1E-1036B69898CB}" type="parTrans" cxnId="{F14A63EF-40B6-4249-98B8-E045009B63E4}">
      <dgm:prSet/>
      <dgm:spPr/>
      <dgm:t>
        <a:bodyPr/>
        <a:lstStyle/>
        <a:p>
          <a:endParaRPr lang="th-TH"/>
        </a:p>
      </dgm:t>
    </dgm:pt>
    <dgm:pt modelId="{226934C0-1143-45BC-8F3D-4FEB72AD7171}" type="sibTrans" cxnId="{F14A63EF-40B6-4249-98B8-E045009B63E4}">
      <dgm:prSet/>
      <dgm:spPr/>
      <dgm:t>
        <a:bodyPr/>
        <a:lstStyle/>
        <a:p>
          <a:endParaRPr lang="th-TH"/>
        </a:p>
      </dgm:t>
    </dgm:pt>
    <dgm:pt modelId="{F6CEC57A-E982-47F9-A32E-B05BD30D301E}" type="pres">
      <dgm:prSet presAssocID="{58B93E4B-96F9-4967-A793-C2DA70BC9B97}" presName="cycle" presStyleCnt="0">
        <dgm:presLayoutVars>
          <dgm:dir/>
          <dgm:resizeHandles val="exact"/>
        </dgm:presLayoutVars>
      </dgm:prSet>
      <dgm:spPr/>
    </dgm:pt>
    <dgm:pt modelId="{E4D6B6EE-DF34-414E-85C1-0B23F4FE4072}" type="pres">
      <dgm:prSet presAssocID="{5CF4F8E8-146D-4BB5-8B5A-C6A3426966E0}" presName="node" presStyleLbl="node1" presStyleIdx="0" presStyleCnt="8" custScaleY="95646">
        <dgm:presLayoutVars>
          <dgm:bulletEnabled val="1"/>
        </dgm:presLayoutVars>
      </dgm:prSet>
      <dgm:spPr/>
    </dgm:pt>
    <dgm:pt modelId="{41206D80-FBE8-49E6-A8EB-59A698E76EE3}" type="pres">
      <dgm:prSet presAssocID="{5CF4F8E8-146D-4BB5-8B5A-C6A3426966E0}" presName="spNode" presStyleCnt="0"/>
      <dgm:spPr/>
    </dgm:pt>
    <dgm:pt modelId="{96B482FB-B686-40C1-A8BB-7D34523F9386}" type="pres">
      <dgm:prSet presAssocID="{A8CD5A00-7296-48A1-B1F1-5695A4AAF764}" presName="sibTrans" presStyleLbl="sibTrans1D1" presStyleIdx="0" presStyleCnt="8"/>
      <dgm:spPr/>
    </dgm:pt>
    <dgm:pt modelId="{5FA6158F-6118-4FAD-A355-2CDE549B1EEF}" type="pres">
      <dgm:prSet presAssocID="{A5D33562-4CB9-4526-8B47-36DC0136B15B}" presName="node" presStyleLbl="node1" presStyleIdx="1" presStyleCnt="8">
        <dgm:presLayoutVars>
          <dgm:bulletEnabled val="1"/>
        </dgm:presLayoutVars>
      </dgm:prSet>
      <dgm:spPr/>
    </dgm:pt>
    <dgm:pt modelId="{27E32595-828B-4109-B936-7AE3018A8FF7}" type="pres">
      <dgm:prSet presAssocID="{A5D33562-4CB9-4526-8B47-36DC0136B15B}" presName="spNode" presStyleCnt="0"/>
      <dgm:spPr/>
    </dgm:pt>
    <dgm:pt modelId="{486A03F1-51E1-4ED9-871D-4ADDAE85BA9F}" type="pres">
      <dgm:prSet presAssocID="{C9A6F683-0BB9-4ED6-A908-EC64857B872D}" presName="sibTrans" presStyleLbl="sibTrans1D1" presStyleIdx="1" presStyleCnt="8"/>
      <dgm:spPr/>
    </dgm:pt>
    <dgm:pt modelId="{85C488B7-F98C-4DBD-AFD3-2F32B72F3A2C}" type="pres">
      <dgm:prSet presAssocID="{076EDBCC-7472-4228-A804-A30E3FE4C4C0}" presName="node" presStyleLbl="node1" presStyleIdx="2" presStyleCnt="8">
        <dgm:presLayoutVars>
          <dgm:bulletEnabled val="1"/>
        </dgm:presLayoutVars>
      </dgm:prSet>
      <dgm:spPr/>
    </dgm:pt>
    <dgm:pt modelId="{EC723C83-9AC4-4CE7-B633-531F47550F20}" type="pres">
      <dgm:prSet presAssocID="{076EDBCC-7472-4228-A804-A30E3FE4C4C0}" presName="spNode" presStyleCnt="0"/>
      <dgm:spPr/>
    </dgm:pt>
    <dgm:pt modelId="{348EFB91-D6A0-4BA2-855B-69A00DA3DFC2}" type="pres">
      <dgm:prSet presAssocID="{7F2DE64D-A5F4-416A-9FAD-C801858101EC}" presName="sibTrans" presStyleLbl="sibTrans1D1" presStyleIdx="2" presStyleCnt="8"/>
      <dgm:spPr/>
    </dgm:pt>
    <dgm:pt modelId="{26EC3BD0-4890-400F-9A8F-18E72AD8AA37}" type="pres">
      <dgm:prSet presAssocID="{BDDBCDD4-1369-4CBD-BF95-D066AD4654AC}" presName="node" presStyleLbl="node1" presStyleIdx="3" presStyleCnt="8" custScaleX="112087" custScaleY="134521">
        <dgm:presLayoutVars>
          <dgm:bulletEnabled val="1"/>
        </dgm:presLayoutVars>
      </dgm:prSet>
      <dgm:spPr/>
    </dgm:pt>
    <dgm:pt modelId="{D91F3C22-44C4-4AE8-8286-D29B5AF314C7}" type="pres">
      <dgm:prSet presAssocID="{BDDBCDD4-1369-4CBD-BF95-D066AD4654AC}" presName="spNode" presStyleCnt="0"/>
      <dgm:spPr/>
    </dgm:pt>
    <dgm:pt modelId="{A1FF3539-B062-4338-BD7B-141F9D3DE114}" type="pres">
      <dgm:prSet presAssocID="{75ABFF58-3321-4D76-922C-AA3C17560FBD}" presName="sibTrans" presStyleLbl="sibTrans1D1" presStyleIdx="3" presStyleCnt="8"/>
      <dgm:spPr/>
    </dgm:pt>
    <dgm:pt modelId="{CD789E60-4EF3-4A9C-B114-B03E9265D3EF}" type="pres">
      <dgm:prSet presAssocID="{AE376B4A-D54C-4334-B7A1-D89BD7FE0E63}" presName="node" presStyleLbl="node1" presStyleIdx="4" presStyleCnt="8">
        <dgm:presLayoutVars>
          <dgm:bulletEnabled val="1"/>
        </dgm:presLayoutVars>
      </dgm:prSet>
      <dgm:spPr/>
    </dgm:pt>
    <dgm:pt modelId="{50C46208-4F27-43AD-B935-8725A6E02846}" type="pres">
      <dgm:prSet presAssocID="{AE376B4A-D54C-4334-B7A1-D89BD7FE0E63}" presName="spNode" presStyleCnt="0"/>
      <dgm:spPr/>
    </dgm:pt>
    <dgm:pt modelId="{1BA18471-0B50-4C34-BBFF-3C4F6253E4AF}" type="pres">
      <dgm:prSet presAssocID="{C008A67F-4D62-4451-9CD3-9441BB4A21AC}" presName="sibTrans" presStyleLbl="sibTrans1D1" presStyleIdx="4" presStyleCnt="8"/>
      <dgm:spPr/>
    </dgm:pt>
    <dgm:pt modelId="{CB90361C-BF9F-449A-9988-1611757EF7F8}" type="pres">
      <dgm:prSet presAssocID="{9AA1AAF3-74BE-4FD2-A250-99C8276D9A7A}" presName="node" presStyleLbl="node1" presStyleIdx="5" presStyleCnt="8" custScaleX="121828" custScaleY="107044">
        <dgm:presLayoutVars>
          <dgm:bulletEnabled val="1"/>
        </dgm:presLayoutVars>
      </dgm:prSet>
      <dgm:spPr/>
    </dgm:pt>
    <dgm:pt modelId="{8DCE36D7-A721-4FFE-8B97-C7C27F7701A7}" type="pres">
      <dgm:prSet presAssocID="{9AA1AAF3-74BE-4FD2-A250-99C8276D9A7A}" presName="spNode" presStyleCnt="0"/>
      <dgm:spPr/>
    </dgm:pt>
    <dgm:pt modelId="{3C1B03D2-9AE5-40ED-A73E-2DC59BD20C1C}" type="pres">
      <dgm:prSet presAssocID="{7FEB0FB6-D8EC-48B5-B265-11C0FD3533A5}" presName="sibTrans" presStyleLbl="sibTrans1D1" presStyleIdx="5" presStyleCnt="8"/>
      <dgm:spPr/>
    </dgm:pt>
    <dgm:pt modelId="{B4C2EAFA-F960-4ED7-928F-950C5744653E}" type="pres">
      <dgm:prSet presAssocID="{1F374DDD-F3BF-4081-AC5F-7A513F39723E}" presName="node" presStyleLbl="node1" presStyleIdx="6" presStyleCnt="8">
        <dgm:presLayoutVars>
          <dgm:bulletEnabled val="1"/>
        </dgm:presLayoutVars>
      </dgm:prSet>
      <dgm:spPr/>
    </dgm:pt>
    <dgm:pt modelId="{5136CD25-216C-44E7-A7AC-7CE300490020}" type="pres">
      <dgm:prSet presAssocID="{1F374DDD-F3BF-4081-AC5F-7A513F39723E}" presName="spNode" presStyleCnt="0"/>
      <dgm:spPr/>
    </dgm:pt>
    <dgm:pt modelId="{9652D0E0-8FB6-40A6-A79D-5DCC6836A5C2}" type="pres">
      <dgm:prSet presAssocID="{226934C0-1143-45BC-8F3D-4FEB72AD7171}" presName="sibTrans" presStyleLbl="sibTrans1D1" presStyleIdx="6" presStyleCnt="8"/>
      <dgm:spPr/>
    </dgm:pt>
    <dgm:pt modelId="{BA8B9532-127B-4FEB-A2C5-10A8E0F3E997}" type="pres">
      <dgm:prSet presAssocID="{3CED963D-9309-46C5-9BB8-D6F2A6DB9040}" presName="node" presStyleLbl="node1" presStyleIdx="7" presStyleCnt="8" custScaleX="141312" custScaleY="127202">
        <dgm:presLayoutVars>
          <dgm:bulletEnabled val="1"/>
        </dgm:presLayoutVars>
      </dgm:prSet>
      <dgm:spPr/>
    </dgm:pt>
    <dgm:pt modelId="{599FF87F-9B0E-462A-8D64-3A5E110117C8}" type="pres">
      <dgm:prSet presAssocID="{3CED963D-9309-46C5-9BB8-D6F2A6DB9040}" presName="spNode" presStyleCnt="0"/>
      <dgm:spPr/>
    </dgm:pt>
    <dgm:pt modelId="{0802A559-BF84-4A63-B58E-6A7A28C31AEB}" type="pres">
      <dgm:prSet presAssocID="{952BAF7B-514C-4E0A-8B98-00802C608950}" presName="sibTrans" presStyleLbl="sibTrans1D1" presStyleIdx="7" presStyleCnt="8"/>
      <dgm:spPr/>
    </dgm:pt>
  </dgm:ptLst>
  <dgm:cxnLst>
    <dgm:cxn modelId="{F2E6DE0B-FA8C-47A5-B6ED-56F301B70913}" type="presOf" srcId="{58B93E4B-96F9-4967-A793-C2DA70BC9B97}" destId="{F6CEC57A-E982-47F9-A32E-B05BD30D301E}" srcOrd="0" destOrd="0" presId="urn:microsoft.com/office/officeart/2005/8/layout/cycle6"/>
    <dgm:cxn modelId="{B597FE0B-94F2-4ACE-A6E7-022E0E68D67A}" type="presOf" srcId="{AE376B4A-D54C-4334-B7A1-D89BD7FE0E63}" destId="{CD789E60-4EF3-4A9C-B114-B03E9265D3EF}" srcOrd="0" destOrd="0" presId="urn:microsoft.com/office/officeart/2005/8/layout/cycle6"/>
    <dgm:cxn modelId="{CA4B6F16-B5DA-4214-AB96-F6467E54D263}" type="presOf" srcId="{9AA1AAF3-74BE-4FD2-A250-99C8276D9A7A}" destId="{CB90361C-BF9F-449A-9988-1611757EF7F8}" srcOrd="0" destOrd="0" presId="urn:microsoft.com/office/officeart/2005/8/layout/cycle6"/>
    <dgm:cxn modelId="{44177426-0E64-4FA7-B00E-37F83A339284}" srcId="{58B93E4B-96F9-4967-A793-C2DA70BC9B97}" destId="{5CF4F8E8-146D-4BB5-8B5A-C6A3426966E0}" srcOrd="0" destOrd="0" parTransId="{B9B0EE23-99AF-43FD-8804-CEA1ABAE4B56}" sibTransId="{A8CD5A00-7296-48A1-B1F1-5695A4AAF764}"/>
    <dgm:cxn modelId="{C9C99626-C942-4E2E-BE36-1B4C0A84659D}" type="presOf" srcId="{A8CD5A00-7296-48A1-B1F1-5695A4AAF764}" destId="{96B482FB-B686-40C1-A8BB-7D34523F9386}" srcOrd="0" destOrd="0" presId="urn:microsoft.com/office/officeart/2005/8/layout/cycle6"/>
    <dgm:cxn modelId="{17A3C32E-24DD-410F-ABCC-2E11AD0BE4F8}" type="presOf" srcId="{75ABFF58-3321-4D76-922C-AA3C17560FBD}" destId="{A1FF3539-B062-4338-BD7B-141F9D3DE114}" srcOrd="0" destOrd="0" presId="urn:microsoft.com/office/officeart/2005/8/layout/cycle6"/>
    <dgm:cxn modelId="{D782AA60-F14B-4BB2-83B7-94EBDB8DFE77}" srcId="{58B93E4B-96F9-4967-A793-C2DA70BC9B97}" destId="{A5D33562-4CB9-4526-8B47-36DC0136B15B}" srcOrd="1" destOrd="0" parTransId="{A89ADD67-56F0-47FE-AEB7-0C3F03BE0360}" sibTransId="{C9A6F683-0BB9-4ED6-A908-EC64857B872D}"/>
    <dgm:cxn modelId="{F4AC1341-DE9A-4CAE-B18A-59A81ABCAE43}" srcId="{58B93E4B-96F9-4967-A793-C2DA70BC9B97}" destId="{9AA1AAF3-74BE-4FD2-A250-99C8276D9A7A}" srcOrd="5" destOrd="0" parTransId="{3DC757C0-3DDA-4822-B657-72907723E697}" sibTransId="{7FEB0FB6-D8EC-48B5-B265-11C0FD3533A5}"/>
    <dgm:cxn modelId="{5FF48D47-4DA9-42F4-8E9A-E5A913565AE1}" type="presOf" srcId="{1F374DDD-F3BF-4081-AC5F-7A513F39723E}" destId="{B4C2EAFA-F960-4ED7-928F-950C5744653E}" srcOrd="0" destOrd="0" presId="urn:microsoft.com/office/officeart/2005/8/layout/cycle6"/>
    <dgm:cxn modelId="{1A404748-C6DA-472B-9FB2-2FA16AD3C6DE}" type="presOf" srcId="{5CF4F8E8-146D-4BB5-8B5A-C6A3426966E0}" destId="{E4D6B6EE-DF34-414E-85C1-0B23F4FE4072}" srcOrd="0" destOrd="0" presId="urn:microsoft.com/office/officeart/2005/8/layout/cycle6"/>
    <dgm:cxn modelId="{3838B050-E769-4538-9F88-BC09665A2E5E}" type="presOf" srcId="{952BAF7B-514C-4E0A-8B98-00802C608950}" destId="{0802A559-BF84-4A63-B58E-6A7A28C31AEB}" srcOrd="0" destOrd="0" presId="urn:microsoft.com/office/officeart/2005/8/layout/cycle6"/>
    <dgm:cxn modelId="{35859555-5386-49C7-A133-8EEBECC4775E}" type="presOf" srcId="{C9A6F683-0BB9-4ED6-A908-EC64857B872D}" destId="{486A03F1-51E1-4ED9-871D-4ADDAE85BA9F}" srcOrd="0" destOrd="0" presId="urn:microsoft.com/office/officeart/2005/8/layout/cycle6"/>
    <dgm:cxn modelId="{2DD3D375-36AF-4A25-BBDB-019C4A454BCB}" srcId="{58B93E4B-96F9-4967-A793-C2DA70BC9B97}" destId="{AE376B4A-D54C-4334-B7A1-D89BD7FE0E63}" srcOrd="4" destOrd="0" parTransId="{29E20C84-CCBF-40D8-8E38-263C9C8CDE3F}" sibTransId="{C008A67F-4D62-4451-9CD3-9441BB4A21AC}"/>
    <dgm:cxn modelId="{17F1B576-0EF7-4630-9C89-2A64C9CC988B}" type="presOf" srcId="{7FEB0FB6-D8EC-48B5-B265-11C0FD3533A5}" destId="{3C1B03D2-9AE5-40ED-A73E-2DC59BD20C1C}" srcOrd="0" destOrd="0" presId="urn:microsoft.com/office/officeart/2005/8/layout/cycle6"/>
    <dgm:cxn modelId="{4795DC81-2E09-4A6D-BB04-6F10D04FD061}" srcId="{58B93E4B-96F9-4967-A793-C2DA70BC9B97}" destId="{3CED963D-9309-46C5-9BB8-D6F2A6DB9040}" srcOrd="7" destOrd="0" parTransId="{F173D519-7502-4078-965B-7D92BBF46E4E}" sibTransId="{952BAF7B-514C-4E0A-8B98-00802C608950}"/>
    <dgm:cxn modelId="{A7C8FD87-4610-438A-A4A5-EBE0A4CF3BAE}" type="presOf" srcId="{C008A67F-4D62-4451-9CD3-9441BB4A21AC}" destId="{1BA18471-0B50-4C34-BBFF-3C4F6253E4AF}" srcOrd="0" destOrd="0" presId="urn:microsoft.com/office/officeart/2005/8/layout/cycle6"/>
    <dgm:cxn modelId="{7A9E4CA7-5FDE-46F5-90F5-105A3CAB9B7B}" type="presOf" srcId="{7F2DE64D-A5F4-416A-9FAD-C801858101EC}" destId="{348EFB91-D6A0-4BA2-855B-69A00DA3DFC2}" srcOrd="0" destOrd="0" presId="urn:microsoft.com/office/officeart/2005/8/layout/cycle6"/>
    <dgm:cxn modelId="{CE5A7AA8-CCBA-4B39-BF89-E37620079DA0}" type="presOf" srcId="{076EDBCC-7472-4228-A804-A30E3FE4C4C0}" destId="{85C488B7-F98C-4DBD-AFD3-2F32B72F3A2C}" srcOrd="0" destOrd="0" presId="urn:microsoft.com/office/officeart/2005/8/layout/cycle6"/>
    <dgm:cxn modelId="{70F505B8-CDF0-488E-AAA1-6D18D487CE21}" srcId="{58B93E4B-96F9-4967-A793-C2DA70BC9B97}" destId="{BDDBCDD4-1369-4CBD-BF95-D066AD4654AC}" srcOrd="3" destOrd="0" parTransId="{1DB635DE-9BF3-467D-A1BC-556505BFA9C7}" sibTransId="{75ABFF58-3321-4D76-922C-AA3C17560FBD}"/>
    <dgm:cxn modelId="{23E63DC8-0ED6-4C9E-8017-226C9BC832DD}" type="presOf" srcId="{3CED963D-9309-46C5-9BB8-D6F2A6DB9040}" destId="{BA8B9532-127B-4FEB-A2C5-10A8E0F3E997}" srcOrd="0" destOrd="0" presId="urn:microsoft.com/office/officeart/2005/8/layout/cycle6"/>
    <dgm:cxn modelId="{BDEC7BE3-36B1-47E9-951D-31C280CA46C5}" type="presOf" srcId="{A5D33562-4CB9-4526-8B47-36DC0136B15B}" destId="{5FA6158F-6118-4FAD-A355-2CDE549B1EEF}" srcOrd="0" destOrd="0" presId="urn:microsoft.com/office/officeart/2005/8/layout/cycle6"/>
    <dgm:cxn modelId="{548F8AED-969A-4E5A-8E2E-3A5D6FB3F708}" type="presOf" srcId="{226934C0-1143-45BC-8F3D-4FEB72AD7171}" destId="{9652D0E0-8FB6-40A6-A79D-5DCC6836A5C2}" srcOrd="0" destOrd="0" presId="urn:microsoft.com/office/officeart/2005/8/layout/cycle6"/>
    <dgm:cxn modelId="{F14A63EF-40B6-4249-98B8-E045009B63E4}" srcId="{58B93E4B-96F9-4967-A793-C2DA70BC9B97}" destId="{1F374DDD-F3BF-4081-AC5F-7A513F39723E}" srcOrd="6" destOrd="0" parTransId="{5CC9BBA5-EA83-477D-AF1E-1036B69898CB}" sibTransId="{226934C0-1143-45BC-8F3D-4FEB72AD7171}"/>
    <dgm:cxn modelId="{8BCD26FA-0267-4C31-A850-3A4CCBCF5C6A}" srcId="{58B93E4B-96F9-4967-A793-C2DA70BC9B97}" destId="{076EDBCC-7472-4228-A804-A30E3FE4C4C0}" srcOrd="2" destOrd="0" parTransId="{4AAC0798-C991-4192-A1C2-286608C4FBF8}" sibTransId="{7F2DE64D-A5F4-416A-9FAD-C801858101EC}"/>
    <dgm:cxn modelId="{5E0426FF-7D95-4E15-B99E-84F6C0982B32}" type="presOf" srcId="{BDDBCDD4-1369-4CBD-BF95-D066AD4654AC}" destId="{26EC3BD0-4890-400F-9A8F-18E72AD8AA37}" srcOrd="0" destOrd="0" presId="urn:microsoft.com/office/officeart/2005/8/layout/cycle6"/>
    <dgm:cxn modelId="{329A6B2B-0454-4F29-A994-1CBD6142E284}" type="presParOf" srcId="{F6CEC57A-E982-47F9-A32E-B05BD30D301E}" destId="{E4D6B6EE-DF34-414E-85C1-0B23F4FE4072}" srcOrd="0" destOrd="0" presId="urn:microsoft.com/office/officeart/2005/8/layout/cycle6"/>
    <dgm:cxn modelId="{7B7BAB24-54B6-4047-B798-66BFF8DBFC5F}" type="presParOf" srcId="{F6CEC57A-E982-47F9-A32E-B05BD30D301E}" destId="{41206D80-FBE8-49E6-A8EB-59A698E76EE3}" srcOrd="1" destOrd="0" presId="urn:microsoft.com/office/officeart/2005/8/layout/cycle6"/>
    <dgm:cxn modelId="{FDF3CDBD-7E70-47ED-8DBF-D361D5573906}" type="presParOf" srcId="{F6CEC57A-E982-47F9-A32E-B05BD30D301E}" destId="{96B482FB-B686-40C1-A8BB-7D34523F9386}" srcOrd="2" destOrd="0" presId="urn:microsoft.com/office/officeart/2005/8/layout/cycle6"/>
    <dgm:cxn modelId="{E418DA5B-EAEB-414C-858E-E3A6605C84E6}" type="presParOf" srcId="{F6CEC57A-E982-47F9-A32E-B05BD30D301E}" destId="{5FA6158F-6118-4FAD-A355-2CDE549B1EEF}" srcOrd="3" destOrd="0" presId="urn:microsoft.com/office/officeart/2005/8/layout/cycle6"/>
    <dgm:cxn modelId="{6B7C8299-E08A-42ED-8CF5-829232E82708}" type="presParOf" srcId="{F6CEC57A-E982-47F9-A32E-B05BD30D301E}" destId="{27E32595-828B-4109-B936-7AE3018A8FF7}" srcOrd="4" destOrd="0" presId="urn:microsoft.com/office/officeart/2005/8/layout/cycle6"/>
    <dgm:cxn modelId="{96151EAE-9449-4102-BE37-0ED06BB80A2B}" type="presParOf" srcId="{F6CEC57A-E982-47F9-A32E-B05BD30D301E}" destId="{486A03F1-51E1-4ED9-871D-4ADDAE85BA9F}" srcOrd="5" destOrd="0" presId="urn:microsoft.com/office/officeart/2005/8/layout/cycle6"/>
    <dgm:cxn modelId="{10924151-2FA5-40DF-9BD6-11149374436D}" type="presParOf" srcId="{F6CEC57A-E982-47F9-A32E-B05BD30D301E}" destId="{85C488B7-F98C-4DBD-AFD3-2F32B72F3A2C}" srcOrd="6" destOrd="0" presId="urn:microsoft.com/office/officeart/2005/8/layout/cycle6"/>
    <dgm:cxn modelId="{49E22E00-DEC9-43A2-AA95-2F7A62B04FD7}" type="presParOf" srcId="{F6CEC57A-E982-47F9-A32E-B05BD30D301E}" destId="{EC723C83-9AC4-4CE7-B633-531F47550F20}" srcOrd="7" destOrd="0" presId="urn:microsoft.com/office/officeart/2005/8/layout/cycle6"/>
    <dgm:cxn modelId="{E9245F68-8823-423F-9022-66088A39337F}" type="presParOf" srcId="{F6CEC57A-E982-47F9-A32E-B05BD30D301E}" destId="{348EFB91-D6A0-4BA2-855B-69A00DA3DFC2}" srcOrd="8" destOrd="0" presId="urn:microsoft.com/office/officeart/2005/8/layout/cycle6"/>
    <dgm:cxn modelId="{3A196A18-11C2-4E30-A118-8DFF5317ACA9}" type="presParOf" srcId="{F6CEC57A-E982-47F9-A32E-B05BD30D301E}" destId="{26EC3BD0-4890-400F-9A8F-18E72AD8AA37}" srcOrd="9" destOrd="0" presId="urn:microsoft.com/office/officeart/2005/8/layout/cycle6"/>
    <dgm:cxn modelId="{4ED51A6B-15D8-41C4-8CA5-69F7DC848AB8}" type="presParOf" srcId="{F6CEC57A-E982-47F9-A32E-B05BD30D301E}" destId="{D91F3C22-44C4-4AE8-8286-D29B5AF314C7}" srcOrd="10" destOrd="0" presId="urn:microsoft.com/office/officeart/2005/8/layout/cycle6"/>
    <dgm:cxn modelId="{E18BE73C-AB92-43C8-B941-FEC8137273A9}" type="presParOf" srcId="{F6CEC57A-E982-47F9-A32E-B05BD30D301E}" destId="{A1FF3539-B062-4338-BD7B-141F9D3DE114}" srcOrd="11" destOrd="0" presId="urn:microsoft.com/office/officeart/2005/8/layout/cycle6"/>
    <dgm:cxn modelId="{EFBBDF55-05BD-4A80-ADA9-FF5F462DF46F}" type="presParOf" srcId="{F6CEC57A-E982-47F9-A32E-B05BD30D301E}" destId="{CD789E60-4EF3-4A9C-B114-B03E9265D3EF}" srcOrd="12" destOrd="0" presId="urn:microsoft.com/office/officeart/2005/8/layout/cycle6"/>
    <dgm:cxn modelId="{892527D9-8D10-47C9-9E90-C8D182AD93B4}" type="presParOf" srcId="{F6CEC57A-E982-47F9-A32E-B05BD30D301E}" destId="{50C46208-4F27-43AD-B935-8725A6E02846}" srcOrd="13" destOrd="0" presId="urn:microsoft.com/office/officeart/2005/8/layout/cycle6"/>
    <dgm:cxn modelId="{BA52F6BD-64E5-48D7-AD77-6811F92BEB81}" type="presParOf" srcId="{F6CEC57A-E982-47F9-A32E-B05BD30D301E}" destId="{1BA18471-0B50-4C34-BBFF-3C4F6253E4AF}" srcOrd="14" destOrd="0" presId="urn:microsoft.com/office/officeart/2005/8/layout/cycle6"/>
    <dgm:cxn modelId="{F0265F06-ACF9-45F8-A4E4-5B82551E7DBE}" type="presParOf" srcId="{F6CEC57A-E982-47F9-A32E-B05BD30D301E}" destId="{CB90361C-BF9F-449A-9988-1611757EF7F8}" srcOrd="15" destOrd="0" presId="urn:microsoft.com/office/officeart/2005/8/layout/cycle6"/>
    <dgm:cxn modelId="{B45A0D47-0EA0-4DAF-8821-0E8F166F88CB}" type="presParOf" srcId="{F6CEC57A-E982-47F9-A32E-B05BD30D301E}" destId="{8DCE36D7-A721-4FFE-8B97-C7C27F7701A7}" srcOrd="16" destOrd="0" presId="urn:microsoft.com/office/officeart/2005/8/layout/cycle6"/>
    <dgm:cxn modelId="{00E2D5A1-7508-469C-B61D-C4520E282876}" type="presParOf" srcId="{F6CEC57A-E982-47F9-A32E-B05BD30D301E}" destId="{3C1B03D2-9AE5-40ED-A73E-2DC59BD20C1C}" srcOrd="17" destOrd="0" presId="urn:microsoft.com/office/officeart/2005/8/layout/cycle6"/>
    <dgm:cxn modelId="{9DBFF5CA-0185-4821-B7B0-C17405170448}" type="presParOf" srcId="{F6CEC57A-E982-47F9-A32E-B05BD30D301E}" destId="{B4C2EAFA-F960-4ED7-928F-950C5744653E}" srcOrd="18" destOrd="0" presId="urn:microsoft.com/office/officeart/2005/8/layout/cycle6"/>
    <dgm:cxn modelId="{D326E4FF-8D1F-49C7-B44E-54ED285ABB32}" type="presParOf" srcId="{F6CEC57A-E982-47F9-A32E-B05BD30D301E}" destId="{5136CD25-216C-44E7-A7AC-7CE300490020}" srcOrd="19" destOrd="0" presId="urn:microsoft.com/office/officeart/2005/8/layout/cycle6"/>
    <dgm:cxn modelId="{F67C68BF-BB47-4DEC-B2D5-5732D34E6665}" type="presParOf" srcId="{F6CEC57A-E982-47F9-A32E-B05BD30D301E}" destId="{9652D0E0-8FB6-40A6-A79D-5DCC6836A5C2}" srcOrd="20" destOrd="0" presId="urn:microsoft.com/office/officeart/2005/8/layout/cycle6"/>
    <dgm:cxn modelId="{853DCDB5-80EC-4241-9AB2-027226446A85}" type="presParOf" srcId="{F6CEC57A-E982-47F9-A32E-B05BD30D301E}" destId="{BA8B9532-127B-4FEB-A2C5-10A8E0F3E997}" srcOrd="21" destOrd="0" presId="urn:microsoft.com/office/officeart/2005/8/layout/cycle6"/>
    <dgm:cxn modelId="{5EBF28D1-F854-45B5-BC9B-3627A99A5FB2}" type="presParOf" srcId="{F6CEC57A-E982-47F9-A32E-B05BD30D301E}" destId="{599FF87F-9B0E-462A-8D64-3A5E110117C8}" srcOrd="22" destOrd="0" presId="urn:microsoft.com/office/officeart/2005/8/layout/cycle6"/>
    <dgm:cxn modelId="{FAAF089E-4586-40C3-AE7C-0A2DB9985C94}" type="presParOf" srcId="{F6CEC57A-E982-47F9-A32E-B05BD30D301E}" destId="{0802A559-BF84-4A63-B58E-6A7A28C31AEB}" srcOrd="23" destOrd="0" presId="urn:microsoft.com/office/officeart/2005/8/layout/cycle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8756AD-2E23-4D8F-BECB-673E8B968D9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pt>
    <dgm:pt modelId="{BF293DAD-5971-4FE0-83DB-AE0F813679E2}">
      <dgm:prSet phldrT="[Text]"/>
      <dgm:spPr/>
      <dgm:t>
        <a:bodyPr/>
        <a:lstStyle/>
        <a:p>
          <a:pPr>
            <a:lnSpc>
              <a:spcPct val="100000"/>
            </a:lnSpc>
          </a:pPr>
          <a:r>
            <a:rPr lang="en-US" dirty="0"/>
            <a:t>Knowledge as a Capital</a:t>
          </a:r>
          <a:endParaRPr lang="th-TH" dirty="0"/>
        </a:p>
      </dgm:t>
    </dgm:pt>
    <dgm:pt modelId="{4AFB0D37-FC0D-467C-9F8D-68B906E3F749}" type="parTrans" cxnId="{E670A44A-0C91-4B40-9926-E7ACFAE1A8BD}">
      <dgm:prSet/>
      <dgm:spPr/>
      <dgm:t>
        <a:bodyPr/>
        <a:lstStyle/>
        <a:p>
          <a:endParaRPr lang="th-TH"/>
        </a:p>
      </dgm:t>
    </dgm:pt>
    <dgm:pt modelId="{274F44F8-3194-4DED-BC8C-D6A63B137C24}" type="sibTrans" cxnId="{E670A44A-0C91-4B40-9926-E7ACFAE1A8BD}">
      <dgm:prSet/>
      <dgm:spPr/>
      <dgm:t>
        <a:bodyPr/>
        <a:lstStyle/>
        <a:p>
          <a:endParaRPr lang="th-TH"/>
        </a:p>
      </dgm:t>
    </dgm:pt>
    <dgm:pt modelId="{5942A7E0-E349-4604-BDF6-4D585B5E967E}">
      <dgm:prSet phldrT="[Text]"/>
      <dgm:spPr/>
      <dgm:t>
        <a:bodyPr/>
        <a:lstStyle/>
        <a:p>
          <a:pPr>
            <a:lnSpc>
              <a:spcPct val="100000"/>
            </a:lnSpc>
          </a:pPr>
          <a:r>
            <a:rPr lang="en-US" b="0" dirty="0"/>
            <a:t>Networked Economy </a:t>
          </a:r>
          <a:endParaRPr lang="th-TH" b="0" dirty="0"/>
        </a:p>
      </dgm:t>
    </dgm:pt>
    <dgm:pt modelId="{C0416350-FDBB-46CA-B044-926C193FCD9A}" type="parTrans" cxnId="{4E176F11-198F-4C8A-BDA5-B858D6F7ECAC}">
      <dgm:prSet/>
      <dgm:spPr/>
      <dgm:t>
        <a:bodyPr/>
        <a:lstStyle/>
        <a:p>
          <a:endParaRPr lang="th-TH"/>
        </a:p>
      </dgm:t>
    </dgm:pt>
    <dgm:pt modelId="{32E9EF1D-FCC6-4FBD-8573-87A1862A4F17}" type="sibTrans" cxnId="{4E176F11-198F-4C8A-BDA5-B858D6F7ECAC}">
      <dgm:prSet/>
      <dgm:spPr/>
      <dgm:t>
        <a:bodyPr/>
        <a:lstStyle/>
        <a:p>
          <a:endParaRPr lang="th-TH"/>
        </a:p>
      </dgm:t>
    </dgm:pt>
    <dgm:pt modelId="{CE1FA2A8-27C5-4DB8-A956-7AB73C048694}">
      <dgm:prSet/>
      <dgm:spPr/>
      <dgm:t>
        <a:bodyPr/>
        <a:lstStyle/>
        <a:p>
          <a:pPr>
            <a:lnSpc>
              <a:spcPct val="100000"/>
            </a:lnSpc>
          </a:pPr>
          <a:r>
            <a:rPr lang="en-US" b="0" dirty="0"/>
            <a:t>Learning Economy</a:t>
          </a:r>
          <a:endParaRPr lang="th-TH" b="0" dirty="0"/>
        </a:p>
      </dgm:t>
    </dgm:pt>
    <dgm:pt modelId="{CCF4A98D-0BDA-4E11-854F-6F2F9687273F}" type="parTrans" cxnId="{D80AADDA-EC46-49F3-A40D-9FD333545924}">
      <dgm:prSet/>
      <dgm:spPr/>
      <dgm:t>
        <a:bodyPr/>
        <a:lstStyle/>
        <a:p>
          <a:endParaRPr lang="th-TH"/>
        </a:p>
      </dgm:t>
    </dgm:pt>
    <dgm:pt modelId="{E9AEC8CB-54C9-4B13-B715-9EFE1A67AA69}" type="sibTrans" cxnId="{D80AADDA-EC46-49F3-A40D-9FD333545924}">
      <dgm:prSet/>
      <dgm:spPr/>
      <dgm:t>
        <a:bodyPr/>
        <a:lstStyle/>
        <a:p>
          <a:endParaRPr lang="th-TH"/>
        </a:p>
      </dgm:t>
    </dgm:pt>
    <dgm:pt modelId="{FF5E97D2-D9FA-4D49-84FC-84CE758A08D9}">
      <dgm:prSet/>
      <dgm:spPr/>
      <dgm:t>
        <a:bodyPr/>
        <a:lstStyle/>
        <a:p>
          <a:pPr>
            <a:lnSpc>
              <a:spcPct val="100000"/>
            </a:lnSpc>
          </a:pPr>
          <a:r>
            <a:rPr lang="en-US" b="0" dirty="0"/>
            <a:t>Innovation-Driven Growth</a:t>
          </a:r>
          <a:endParaRPr lang="th-TH" b="0" dirty="0"/>
        </a:p>
      </dgm:t>
    </dgm:pt>
    <dgm:pt modelId="{3C4ECB10-D22C-4A7E-8578-D7F9ACDEC686}" type="parTrans" cxnId="{A9937AA8-450B-45CF-9F5F-1BA916A52AC5}">
      <dgm:prSet/>
      <dgm:spPr/>
      <dgm:t>
        <a:bodyPr/>
        <a:lstStyle/>
        <a:p>
          <a:endParaRPr lang="th-TH"/>
        </a:p>
      </dgm:t>
    </dgm:pt>
    <dgm:pt modelId="{B3B156EA-54D1-428A-97CB-9DB6C8A314E3}" type="sibTrans" cxnId="{A9937AA8-450B-45CF-9F5F-1BA916A52AC5}">
      <dgm:prSet/>
      <dgm:spPr/>
      <dgm:t>
        <a:bodyPr/>
        <a:lstStyle/>
        <a:p>
          <a:endParaRPr lang="th-TH"/>
        </a:p>
      </dgm:t>
    </dgm:pt>
    <dgm:pt modelId="{46087B01-759B-4D8D-9B9E-31330E23FCB2}" type="pres">
      <dgm:prSet presAssocID="{DF8756AD-2E23-4D8F-BECB-673E8B968D9C}" presName="root" presStyleCnt="0">
        <dgm:presLayoutVars>
          <dgm:dir/>
          <dgm:resizeHandles val="exact"/>
        </dgm:presLayoutVars>
      </dgm:prSet>
      <dgm:spPr/>
    </dgm:pt>
    <dgm:pt modelId="{C53CB007-12F4-44C2-B882-620E7CEB299B}" type="pres">
      <dgm:prSet presAssocID="{BF293DAD-5971-4FE0-83DB-AE0F813679E2}" presName="compNode" presStyleCnt="0"/>
      <dgm:spPr/>
    </dgm:pt>
    <dgm:pt modelId="{402039B2-A754-4F4A-B0B0-513012AEFB3B}" type="pres">
      <dgm:prSet presAssocID="{BF293DAD-5971-4FE0-83DB-AE0F813679E2}" presName="bgRect" presStyleLbl="bgShp" presStyleIdx="0" presStyleCnt="4"/>
      <dgm:spPr/>
    </dgm:pt>
    <dgm:pt modelId="{171A1614-5714-4980-AC56-A22325D368BA}" type="pres">
      <dgm:prSet presAssocID="{BF293DAD-5971-4FE0-83DB-AE0F813679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FC169916-6242-47ED-A551-741178B16BCD}" type="pres">
      <dgm:prSet presAssocID="{BF293DAD-5971-4FE0-83DB-AE0F813679E2}" presName="spaceRect" presStyleCnt="0"/>
      <dgm:spPr/>
    </dgm:pt>
    <dgm:pt modelId="{328D9831-EFCE-4EC9-843F-7D1110E024A5}" type="pres">
      <dgm:prSet presAssocID="{BF293DAD-5971-4FE0-83DB-AE0F813679E2}" presName="parTx" presStyleLbl="revTx" presStyleIdx="0" presStyleCnt="4">
        <dgm:presLayoutVars>
          <dgm:chMax val="0"/>
          <dgm:chPref val="0"/>
        </dgm:presLayoutVars>
      </dgm:prSet>
      <dgm:spPr/>
    </dgm:pt>
    <dgm:pt modelId="{CC244FD9-0E46-4ABC-B4A3-4990AF3BFE59}" type="pres">
      <dgm:prSet presAssocID="{274F44F8-3194-4DED-BC8C-D6A63B137C24}" presName="sibTrans" presStyleCnt="0"/>
      <dgm:spPr/>
    </dgm:pt>
    <dgm:pt modelId="{1A74AA0A-7E8B-4984-8383-6F657DAB68AA}" type="pres">
      <dgm:prSet presAssocID="{5942A7E0-E349-4604-BDF6-4D585B5E967E}" presName="compNode" presStyleCnt="0"/>
      <dgm:spPr/>
    </dgm:pt>
    <dgm:pt modelId="{BE61F652-65A2-40A2-A5DF-0B56B194BCA8}" type="pres">
      <dgm:prSet presAssocID="{5942A7E0-E349-4604-BDF6-4D585B5E967E}" presName="bgRect" presStyleLbl="bgShp" presStyleIdx="1" presStyleCnt="4"/>
      <dgm:spPr/>
    </dgm:pt>
    <dgm:pt modelId="{362C89F3-845F-49B8-8989-B14BFDCE4F5B}" type="pres">
      <dgm:prSet presAssocID="{5942A7E0-E349-4604-BDF6-4D585B5E967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224E9915-DDCB-417B-BB45-CB4FAC13B14A}" type="pres">
      <dgm:prSet presAssocID="{5942A7E0-E349-4604-BDF6-4D585B5E967E}" presName="spaceRect" presStyleCnt="0"/>
      <dgm:spPr/>
    </dgm:pt>
    <dgm:pt modelId="{8A541B2C-EC13-4914-A993-55AEF651DDCA}" type="pres">
      <dgm:prSet presAssocID="{5942A7E0-E349-4604-BDF6-4D585B5E967E}" presName="parTx" presStyleLbl="revTx" presStyleIdx="1" presStyleCnt="4">
        <dgm:presLayoutVars>
          <dgm:chMax val="0"/>
          <dgm:chPref val="0"/>
        </dgm:presLayoutVars>
      </dgm:prSet>
      <dgm:spPr/>
    </dgm:pt>
    <dgm:pt modelId="{B82966E6-5B6E-442F-93FD-0508DDE002AD}" type="pres">
      <dgm:prSet presAssocID="{32E9EF1D-FCC6-4FBD-8573-87A1862A4F17}" presName="sibTrans" presStyleCnt="0"/>
      <dgm:spPr/>
    </dgm:pt>
    <dgm:pt modelId="{1692D34D-B038-4186-A858-8AC20DC1F8C2}" type="pres">
      <dgm:prSet presAssocID="{FF5E97D2-D9FA-4D49-84FC-84CE758A08D9}" presName="compNode" presStyleCnt="0"/>
      <dgm:spPr/>
    </dgm:pt>
    <dgm:pt modelId="{7A81B1E1-A32C-45F0-8153-70A484B82878}" type="pres">
      <dgm:prSet presAssocID="{FF5E97D2-D9FA-4D49-84FC-84CE758A08D9}" presName="bgRect" presStyleLbl="bgShp" presStyleIdx="2" presStyleCnt="4"/>
      <dgm:spPr/>
    </dgm:pt>
    <dgm:pt modelId="{0238CEED-68BB-418C-BDFB-C189A7081F43}" type="pres">
      <dgm:prSet presAssocID="{FF5E97D2-D9FA-4D49-84FC-84CE758A08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BC73D63F-8377-43DB-8DD6-5CB5EFCCBFBD}" type="pres">
      <dgm:prSet presAssocID="{FF5E97D2-D9FA-4D49-84FC-84CE758A08D9}" presName="spaceRect" presStyleCnt="0"/>
      <dgm:spPr/>
    </dgm:pt>
    <dgm:pt modelId="{B6049AC7-FCAE-49E0-8FFA-DB7F2386BA05}" type="pres">
      <dgm:prSet presAssocID="{FF5E97D2-D9FA-4D49-84FC-84CE758A08D9}" presName="parTx" presStyleLbl="revTx" presStyleIdx="2" presStyleCnt="4">
        <dgm:presLayoutVars>
          <dgm:chMax val="0"/>
          <dgm:chPref val="0"/>
        </dgm:presLayoutVars>
      </dgm:prSet>
      <dgm:spPr/>
    </dgm:pt>
    <dgm:pt modelId="{D4942CE9-E556-4F71-AE87-7E2E0B5979BF}" type="pres">
      <dgm:prSet presAssocID="{B3B156EA-54D1-428A-97CB-9DB6C8A314E3}" presName="sibTrans" presStyleCnt="0"/>
      <dgm:spPr/>
    </dgm:pt>
    <dgm:pt modelId="{217F6D6C-1005-416F-A552-2ED0B20D5BF7}" type="pres">
      <dgm:prSet presAssocID="{CE1FA2A8-27C5-4DB8-A956-7AB73C048694}" presName="compNode" presStyleCnt="0"/>
      <dgm:spPr/>
    </dgm:pt>
    <dgm:pt modelId="{9EBBD2D7-EFF3-48B5-9C01-36482E154363}" type="pres">
      <dgm:prSet presAssocID="{CE1FA2A8-27C5-4DB8-A956-7AB73C048694}" presName="bgRect" presStyleLbl="bgShp" presStyleIdx="3" presStyleCnt="4"/>
      <dgm:spPr/>
    </dgm:pt>
    <dgm:pt modelId="{133C0368-8569-4D27-9EAB-8869CEB58640}" type="pres">
      <dgm:prSet presAssocID="{CE1FA2A8-27C5-4DB8-A956-7AB73C04869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bulb"/>
        </a:ext>
      </dgm:extLst>
    </dgm:pt>
    <dgm:pt modelId="{FC81B163-A3CB-452C-BFCE-DE1FBBEBFE54}" type="pres">
      <dgm:prSet presAssocID="{CE1FA2A8-27C5-4DB8-A956-7AB73C048694}" presName="spaceRect" presStyleCnt="0"/>
      <dgm:spPr/>
    </dgm:pt>
    <dgm:pt modelId="{05CEE739-659B-4F2B-83F5-8999FD804DB5}" type="pres">
      <dgm:prSet presAssocID="{CE1FA2A8-27C5-4DB8-A956-7AB73C048694}" presName="parTx" presStyleLbl="revTx" presStyleIdx="3" presStyleCnt="4">
        <dgm:presLayoutVars>
          <dgm:chMax val="0"/>
          <dgm:chPref val="0"/>
        </dgm:presLayoutVars>
      </dgm:prSet>
      <dgm:spPr/>
    </dgm:pt>
  </dgm:ptLst>
  <dgm:cxnLst>
    <dgm:cxn modelId="{153C9504-D061-4F1C-81A3-FCEC1C05C00F}" type="presOf" srcId="{CE1FA2A8-27C5-4DB8-A956-7AB73C048694}" destId="{05CEE739-659B-4F2B-83F5-8999FD804DB5}" srcOrd="0" destOrd="0" presId="urn:microsoft.com/office/officeart/2018/2/layout/IconVerticalSolidList"/>
    <dgm:cxn modelId="{4E176F11-198F-4C8A-BDA5-B858D6F7ECAC}" srcId="{DF8756AD-2E23-4D8F-BECB-673E8B968D9C}" destId="{5942A7E0-E349-4604-BDF6-4D585B5E967E}" srcOrd="1" destOrd="0" parTransId="{C0416350-FDBB-46CA-B044-926C193FCD9A}" sibTransId="{32E9EF1D-FCC6-4FBD-8573-87A1862A4F17}"/>
    <dgm:cxn modelId="{8D722B21-D48A-4F55-AABF-48D1E88776A7}" type="presOf" srcId="{5942A7E0-E349-4604-BDF6-4D585B5E967E}" destId="{8A541B2C-EC13-4914-A993-55AEF651DDCA}" srcOrd="0" destOrd="0" presId="urn:microsoft.com/office/officeart/2018/2/layout/IconVerticalSolidList"/>
    <dgm:cxn modelId="{EEDC9E3B-423A-4ECA-991C-C8FD2A2256FB}" type="presOf" srcId="{BF293DAD-5971-4FE0-83DB-AE0F813679E2}" destId="{328D9831-EFCE-4EC9-843F-7D1110E024A5}" srcOrd="0" destOrd="0" presId="urn:microsoft.com/office/officeart/2018/2/layout/IconVerticalSolidList"/>
    <dgm:cxn modelId="{E670A44A-0C91-4B40-9926-E7ACFAE1A8BD}" srcId="{DF8756AD-2E23-4D8F-BECB-673E8B968D9C}" destId="{BF293DAD-5971-4FE0-83DB-AE0F813679E2}" srcOrd="0" destOrd="0" parTransId="{4AFB0D37-FC0D-467C-9F8D-68B906E3F749}" sibTransId="{274F44F8-3194-4DED-BC8C-D6A63B137C24}"/>
    <dgm:cxn modelId="{4DC88785-6692-41A7-87E2-AFFE08800DAC}" type="presOf" srcId="{FF5E97D2-D9FA-4D49-84FC-84CE758A08D9}" destId="{B6049AC7-FCAE-49E0-8FFA-DB7F2386BA05}" srcOrd="0" destOrd="0" presId="urn:microsoft.com/office/officeart/2018/2/layout/IconVerticalSolidList"/>
    <dgm:cxn modelId="{A9937AA8-450B-45CF-9F5F-1BA916A52AC5}" srcId="{DF8756AD-2E23-4D8F-BECB-673E8B968D9C}" destId="{FF5E97D2-D9FA-4D49-84FC-84CE758A08D9}" srcOrd="2" destOrd="0" parTransId="{3C4ECB10-D22C-4A7E-8578-D7F9ACDEC686}" sibTransId="{B3B156EA-54D1-428A-97CB-9DB6C8A314E3}"/>
    <dgm:cxn modelId="{869EC1CA-76BB-494A-9C2D-FD98E45F092B}" type="presOf" srcId="{DF8756AD-2E23-4D8F-BECB-673E8B968D9C}" destId="{46087B01-759B-4D8D-9B9E-31330E23FCB2}" srcOrd="0" destOrd="0" presId="urn:microsoft.com/office/officeart/2018/2/layout/IconVerticalSolidList"/>
    <dgm:cxn modelId="{D80AADDA-EC46-49F3-A40D-9FD333545924}" srcId="{DF8756AD-2E23-4D8F-BECB-673E8B968D9C}" destId="{CE1FA2A8-27C5-4DB8-A956-7AB73C048694}" srcOrd="3" destOrd="0" parTransId="{CCF4A98D-0BDA-4E11-854F-6F2F9687273F}" sibTransId="{E9AEC8CB-54C9-4B13-B715-9EFE1A67AA69}"/>
    <dgm:cxn modelId="{121E0CB8-2DFE-4B65-8FC6-9AD8D5787A33}" type="presParOf" srcId="{46087B01-759B-4D8D-9B9E-31330E23FCB2}" destId="{C53CB007-12F4-44C2-B882-620E7CEB299B}" srcOrd="0" destOrd="0" presId="urn:microsoft.com/office/officeart/2018/2/layout/IconVerticalSolidList"/>
    <dgm:cxn modelId="{A132E4C9-D2AC-4A22-88E9-157676F87AAB}" type="presParOf" srcId="{C53CB007-12F4-44C2-B882-620E7CEB299B}" destId="{402039B2-A754-4F4A-B0B0-513012AEFB3B}" srcOrd="0" destOrd="0" presId="urn:microsoft.com/office/officeart/2018/2/layout/IconVerticalSolidList"/>
    <dgm:cxn modelId="{8875B993-9179-4C40-A37B-FCF190B1C571}" type="presParOf" srcId="{C53CB007-12F4-44C2-B882-620E7CEB299B}" destId="{171A1614-5714-4980-AC56-A22325D368BA}" srcOrd="1" destOrd="0" presId="urn:microsoft.com/office/officeart/2018/2/layout/IconVerticalSolidList"/>
    <dgm:cxn modelId="{C110689F-BC0B-40D9-9932-750D00ED0592}" type="presParOf" srcId="{C53CB007-12F4-44C2-B882-620E7CEB299B}" destId="{FC169916-6242-47ED-A551-741178B16BCD}" srcOrd="2" destOrd="0" presId="urn:microsoft.com/office/officeart/2018/2/layout/IconVerticalSolidList"/>
    <dgm:cxn modelId="{84631DAA-2D0F-4866-90EF-0A8D7DB8B10E}" type="presParOf" srcId="{C53CB007-12F4-44C2-B882-620E7CEB299B}" destId="{328D9831-EFCE-4EC9-843F-7D1110E024A5}" srcOrd="3" destOrd="0" presId="urn:microsoft.com/office/officeart/2018/2/layout/IconVerticalSolidList"/>
    <dgm:cxn modelId="{C2E46308-2716-403E-8EDA-2193D137679A}" type="presParOf" srcId="{46087B01-759B-4D8D-9B9E-31330E23FCB2}" destId="{CC244FD9-0E46-4ABC-B4A3-4990AF3BFE59}" srcOrd="1" destOrd="0" presId="urn:microsoft.com/office/officeart/2018/2/layout/IconVerticalSolidList"/>
    <dgm:cxn modelId="{9AD179AB-CD50-4D35-BA31-65E225DF8C6E}" type="presParOf" srcId="{46087B01-759B-4D8D-9B9E-31330E23FCB2}" destId="{1A74AA0A-7E8B-4984-8383-6F657DAB68AA}" srcOrd="2" destOrd="0" presId="urn:microsoft.com/office/officeart/2018/2/layout/IconVerticalSolidList"/>
    <dgm:cxn modelId="{53ABFC43-6AC8-46EC-A853-8C7F1C049DA5}" type="presParOf" srcId="{1A74AA0A-7E8B-4984-8383-6F657DAB68AA}" destId="{BE61F652-65A2-40A2-A5DF-0B56B194BCA8}" srcOrd="0" destOrd="0" presId="urn:microsoft.com/office/officeart/2018/2/layout/IconVerticalSolidList"/>
    <dgm:cxn modelId="{1F339B1A-15A1-4958-AC69-F3BECDF8A62D}" type="presParOf" srcId="{1A74AA0A-7E8B-4984-8383-6F657DAB68AA}" destId="{362C89F3-845F-49B8-8989-B14BFDCE4F5B}" srcOrd="1" destOrd="0" presId="urn:microsoft.com/office/officeart/2018/2/layout/IconVerticalSolidList"/>
    <dgm:cxn modelId="{B16C6934-66EC-4455-9CC2-4A6137EFFD7F}" type="presParOf" srcId="{1A74AA0A-7E8B-4984-8383-6F657DAB68AA}" destId="{224E9915-DDCB-417B-BB45-CB4FAC13B14A}" srcOrd="2" destOrd="0" presId="urn:microsoft.com/office/officeart/2018/2/layout/IconVerticalSolidList"/>
    <dgm:cxn modelId="{3BB249CA-7E5A-4010-B7D6-21193434C4A6}" type="presParOf" srcId="{1A74AA0A-7E8B-4984-8383-6F657DAB68AA}" destId="{8A541B2C-EC13-4914-A993-55AEF651DDCA}" srcOrd="3" destOrd="0" presId="urn:microsoft.com/office/officeart/2018/2/layout/IconVerticalSolidList"/>
    <dgm:cxn modelId="{51377C9A-4363-48D7-867A-CE3C904BA4F4}" type="presParOf" srcId="{46087B01-759B-4D8D-9B9E-31330E23FCB2}" destId="{B82966E6-5B6E-442F-93FD-0508DDE002AD}" srcOrd="3" destOrd="0" presId="urn:microsoft.com/office/officeart/2018/2/layout/IconVerticalSolidList"/>
    <dgm:cxn modelId="{3CB1D54C-B8B3-437E-9507-A219256AFCE0}" type="presParOf" srcId="{46087B01-759B-4D8D-9B9E-31330E23FCB2}" destId="{1692D34D-B038-4186-A858-8AC20DC1F8C2}" srcOrd="4" destOrd="0" presId="urn:microsoft.com/office/officeart/2018/2/layout/IconVerticalSolidList"/>
    <dgm:cxn modelId="{1D2526BE-B168-4431-9AF7-C3986D823047}" type="presParOf" srcId="{1692D34D-B038-4186-A858-8AC20DC1F8C2}" destId="{7A81B1E1-A32C-45F0-8153-70A484B82878}" srcOrd="0" destOrd="0" presId="urn:microsoft.com/office/officeart/2018/2/layout/IconVerticalSolidList"/>
    <dgm:cxn modelId="{E779694A-4FE9-41A1-8728-B0A4FA9F3C88}" type="presParOf" srcId="{1692D34D-B038-4186-A858-8AC20DC1F8C2}" destId="{0238CEED-68BB-418C-BDFB-C189A7081F43}" srcOrd="1" destOrd="0" presId="urn:microsoft.com/office/officeart/2018/2/layout/IconVerticalSolidList"/>
    <dgm:cxn modelId="{C3A5ECA2-138E-4EC3-9054-A4C88DC80DA0}" type="presParOf" srcId="{1692D34D-B038-4186-A858-8AC20DC1F8C2}" destId="{BC73D63F-8377-43DB-8DD6-5CB5EFCCBFBD}" srcOrd="2" destOrd="0" presId="urn:microsoft.com/office/officeart/2018/2/layout/IconVerticalSolidList"/>
    <dgm:cxn modelId="{FE5C50E9-9AEC-4F6A-BFED-2D65DB8B70CD}" type="presParOf" srcId="{1692D34D-B038-4186-A858-8AC20DC1F8C2}" destId="{B6049AC7-FCAE-49E0-8FFA-DB7F2386BA05}" srcOrd="3" destOrd="0" presId="urn:microsoft.com/office/officeart/2018/2/layout/IconVerticalSolidList"/>
    <dgm:cxn modelId="{5DA2EA24-030F-4374-B8CD-20ED59C416B0}" type="presParOf" srcId="{46087B01-759B-4D8D-9B9E-31330E23FCB2}" destId="{D4942CE9-E556-4F71-AE87-7E2E0B5979BF}" srcOrd="5" destOrd="0" presId="urn:microsoft.com/office/officeart/2018/2/layout/IconVerticalSolidList"/>
    <dgm:cxn modelId="{08754E4C-6A37-49BC-98F8-EF3E4F1C498C}" type="presParOf" srcId="{46087B01-759B-4D8D-9B9E-31330E23FCB2}" destId="{217F6D6C-1005-416F-A552-2ED0B20D5BF7}" srcOrd="6" destOrd="0" presId="urn:microsoft.com/office/officeart/2018/2/layout/IconVerticalSolidList"/>
    <dgm:cxn modelId="{4D953DEC-C2C7-47BC-B2FA-58398CB1704A}" type="presParOf" srcId="{217F6D6C-1005-416F-A552-2ED0B20D5BF7}" destId="{9EBBD2D7-EFF3-48B5-9C01-36482E154363}" srcOrd="0" destOrd="0" presId="urn:microsoft.com/office/officeart/2018/2/layout/IconVerticalSolidList"/>
    <dgm:cxn modelId="{0B36E6BB-3459-4172-B316-03D41F4D05AF}" type="presParOf" srcId="{217F6D6C-1005-416F-A552-2ED0B20D5BF7}" destId="{133C0368-8569-4D27-9EAB-8869CEB58640}" srcOrd="1" destOrd="0" presId="urn:microsoft.com/office/officeart/2018/2/layout/IconVerticalSolidList"/>
    <dgm:cxn modelId="{DEA0CEDA-4CA3-47DD-B8BD-14DD89B13236}" type="presParOf" srcId="{217F6D6C-1005-416F-A552-2ED0B20D5BF7}" destId="{FC81B163-A3CB-452C-BFCE-DE1FBBEBFE54}" srcOrd="2" destOrd="0" presId="urn:microsoft.com/office/officeart/2018/2/layout/IconVerticalSolidList"/>
    <dgm:cxn modelId="{C15C50EC-5068-4E48-A11A-082B0807DE98}" type="presParOf" srcId="{217F6D6C-1005-416F-A552-2ED0B20D5BF7}" destId="{05CEE739-659B-4F2B-83F5-8999FD804D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00076F-58B8-4FE5-8569-47D74D03F67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h-TH"/>
        </a:p>
      </dgm:t>
    </dgm:pt>
    <dgm:pt modelId="{D2EE3986-86E7-49E3-B08D-9CEB86D9648B}">
      <dgm:prSet phldrT="[Text]" custT="1"/>
      <dgm:spPr>
        <a:solidFill>
          <a:schemeClr val="bg1"/>
        </a:solidFill>
        <a:ln w="28575"/>
      </dgm:spPr>
      <dgm:t>
        <a:bodyPr/>
        <a:lstStyle/>
        <a:p>
          <a:r>
            <a:rPr lang="en-US" sz="2400" b="0" dirty="0">
              <a:solidFill>
                <a:schemeClr val="tx1"/>
              </a:solidFill>
            </a:rPr>
            <a:t>Innovation and economic growth</a:t>
          </a:r>
          <a:endParaRPr lang="th-TH" sz="2400" b="0" dirty="0"/>
        </a:p>
      </dgm:t>
    </dgm:pt>
    <dgm:pt modelId="{ABB7FF2F-2CDA-4BAE-9A1E-ED973D489DD4}" type="parTrans" cxnId="{9202DC16-696D-48F8-A8C2-8E62C573E387}">
      <dgm:prSet/>
      <dgm:spPr/>
      <dgm:t>
        <a:bodyPr/>
        <a:lstStyle/>
        <a:p>
          <a:endParaRPr lang="th-TH"/>
        </a:p>
      </dgm:t>
    </dgm:pt>
    <dgm:pt modelId="{1671EA18-C05E-4CD7-8B55-084DC0FEC4B1}" type="sibTrans" cxnId="{9202DC16-696D-48F8-A8C2-8E62C573E387}">
      <dgm:prSet/>
      <dgm:spPr/>
      <dgm:t>
        <a:bodyPr/>
        <a:lstStyle/>
        <a:p>
          <a:endParaRPr lang="th-TH"/>
        </a:p>
      </dgm:t>
    </dgm:pt>
    <dgm:pt modelId="{583B2B35-71CA-4E4F-8E82-CE90520BD25C}">
      <dgm:prSet phldrT="[Text]"/>
      <dgm:spPr/>
      <dgm:t>
        <a:bodyPr/>
        <a:lstStyle/>
        <a:p>
          <a:r>
            <a:rPr lang="en-US" dirty="0"/>
            <a:t>Produce higher value products and services</a:t>
          </a:r>
          <a:endParaRPr lang="th-TH" dirty="0"/>
        </a:p>
      </dgm:t>
    </dgm:pt>
    <dgm:pt modelId="{4DBF264C-774B-4493-B2EA-2A7863E74EA9}" type="parTrans" cxnId="{BB65D2E6-F429-444F-BD65-4F4EFDACE75A}">
      <dgm:prSet/>
      <dgm:spPr/>
      <dgm:t>
        <a:bodyPr/>
        <a:lstStyle/>
        <a:p>
          <a:endParaRPr lang="th-TH"/>
        </a:p>
      </dgm:t>
    </dgm:pt>
    <dgm:pt modelId="{A75A4307-7DFE-416A-A6B3-82F6D1ABCCF1}" type="sibTrans" cxnId="{BB65D2E6-F429-444F-BD65-4F4EFDACE75A}">
      <dgm:prSet/>
      <dgm:spPr/>
      <dgm:t>
        <a:bodyPr/>
        <a:lstStyle/>
        <a:p>
          <a:endParaRPr lang="th-TH"/>
        </a:p>
      </dgm:t>
    </dgm:pt>
    <dgm:pt modelId="{C95D08AF-0053-4A2C-A0FB-12A74B631225}">
      <dgm:prSet phldrT="[Text]" custT="1"/>
      <dgm:spPr>
        <a:solidFill>
          <a:schemeClr val="bg1"/>
        </a:solidFill>
        <a:ln w="28575">
          <a:solidFill>
            <a:schemeClr val="tx1"/>
          </a:solidFill>
        </a:ln>
      </dgm:spPr>
      <dgm:t>
        <a:bodyPr/>
        <a:lstStyle/>
        <a:p>
          <a:pPr>
            <a:buNone/>
          </a:pPr>
          <a:r>
            <a:rPr lang="en-US" sz="2400" b="0" dirty="0">
              <a:solidFill>
                <a:schemeClr val="tx1"/>
              </a:solidFill>
            </a:rPr>
            <a:t>Innovation Ecosystem</a:t>
          </a:r>
          <a:endParaRPr lang="th-TH" sz="2400" b="0" dirty="0">
            <a:solidFill>
              <a:schemeClr val="tx1"/>
            </a:solidFill>
          </a:endParaRPr>
        </a:p>
      </dgm:t>
    </dgm:pt>
    <dgm:pt modelId="{66BA59B6-CD0E-4F40-8EDA-CDE849D70CAE}" type="parTrans" cxnId="{918AFBBA-1E5D-4159-82EB-85F79AF28F63}">
      <dgm:prSet/>
      <dgm:spPr/>
      <dgm:t>
        <a:bodyPr/>
        <a:lstStyle/>
        <a:p>
          <a:endParaRPr lang="th-TH"/>
        </a:p>
      </dgm:t>
    </dgm:pt>
    <dgm:pt modelId="{EE983CF3-0D2A-4AD0-BA88-F6DF0DB912DF}" type="sibTrans" cxnId="{918AFBBA-1E5D-4159-82EB-85F79AF28F63}">
      <dgm:prSet/>
      <dgm:spPr/>
      <dgm:t>
        <a:bodyPr/>
        <a:lstStyle/>
        <a:p>
          <a:endParaRPr lang="th-TH"/>
        </a:p>
      </dgm:t>
    </dgm:pt>
    <dgm:pt modelId="{94746B8A-470A-47D7-95BF-F4330E974933}">
      <dgm:prSet phldrT="[Text]"/>
      <dgm:spPr/>
      <dgm:t>
        <a:bodyPr/>
        <a:lstStyle/>
        <a:p>
          <a:r>
            <a:rPr lang="en-US" dirty="0"/>
            <a:t>Educational and research sector</a:t>
          </a:r>
          <a:endParaRPr lang="th-TH" dirty="0"/>
        </a:p>
      </dgm:t>
    </dgm:pt>
    <dgm:pt modelId="{7BEAE9C1-00A1-4770-9184-2C8C905B9BA5}" type="parTrans" cxnId="{B71BDEE7-6173-49FF-A72E-6364B07116F6}">
      <dgm:prSet/>
      <dgm:spPr/>
      <dgm:t>
        <a:bodyPr/>
        <a:lstStyle/>
        <a:p>
          <a:endParaRPr lang="th-TH"/>
        </a:p>
      </dgm:t>
    </dgm:pt>
    <dgm:pt modelId="{71F05101-9FD2-4D84-AC6D-071789E0A7B2}" type="sibTrans" cxnId="{B71BDEE7-6173-49FF-A72E-6364B07116F6}">
      <dgm:prSet/>
      <dgm:spPr/>
      <dgm:t>
        <a:bodyPr/>
        <a:lstStyle/>
        <a:p>
          <a:endParaRPr lang="th-TH"/>
        </a:p>
      </dgm:t>
    </dgm:pt>
    <dgm:pt modelId="{FF67400D-3218-460C-883F-84ABDF9E197E}">
      <dgm:prSet phldrT="[Text]"/>
      <dgm:spPr/>
      <dgm:t>
        <a:bodyPr/>
        <a:lstStyle/>
        <a:p>
          <a:r>
            <a:rPr lang="en-US" dirty="0"/>
            <a:t>Business sector</a:t>
          </a:r>
          <a:endParaRPr lang="th-TH" dirty="0"/>
        </a:p>
      </dgm:t>
    </dgm:pt>
    <dgm:pt modelId="{44C63979-1C3D-40E2-887B-4521F03E5E91}" type="parTrans" cxnId="{FDA6163D-046D-4EE5-8E1A-B75F50A2A265}">
      <dgm:prSet/>
      <dgm:spPr/>
      <dgm:t>
        <a:bodyPr/>
        <a:lstStyle/>
        <a:p>
          <a:endParaRPr lang="th-TH"/>
        </a:p>
      </dgm:t>
    </dgm:pt>
    <dgm:pt modelId="{36D5864C-0EE6-42EF-B117-772FACF381C7}" type="sibTrans" cxnId="{FDA6163D-046D-4EE5-8E1A-B75F50A2A265}">
      <dgm:prSet/>
      <dgm:spPr/>
      <dgm:t>
        <a:bodyPr/>
        <a:lstStyle/>
        <a:p>
          <a:endParaRPr lang="th-TH"/>
        </a:p>
      </dgm:t>
    </dgm:pt>
    <dgm:pt modelId="{3A8D9081-BEE2-4007-8ADC-8B22FD5A4EB2}">
      <dgm:prSet/>
      <dgm:spPr/>
      <dgm:t>
        <a:bodyPr/>
        <a:lstStyle/>
        <a:p>
          <a:r>
            <a:rPr lang="en-US"/>
            <a:t>Increase labor productivity</a:t>
          </a:r>
          <a:endParaRPr lang="th-TH" dirty="0"/>
        </a:p>
      </dgm:t>
    </dgm:pt>
    <dgm:pt modelId="{716591A7-97B2-4FB5-86F6-3FCA449BBE6F}" type="parTrans" cxnId="{50DCD1EC-4FE3-4041-A451-923CCE57FDCF}">
      <dgm:prSet/>
      <dgm:spPr/>
      <dgm:t>
        <a:bodyPr/>
        <a:lstStyle/>
        <a:p>
          <a:endParaRPr lang="th-TH"/>
        </a:p>
      </dgm:t>
    </dgm:pt>
    <dgm:pt modelId="{97BD6B7D-224A-4066-9BFE-15EF8303ACA4}" type="sibTrans" cxnId="{50DCD1EC-4FE3-4041-A451-923CCE57FDCF}">
      <dgm:prSet/>
      <dgm:spPr/>
      <dgm:t>
        <a:bodyPr/>
        <a:lstStyle/>
        <a:p>
          <a:endParaRPr lang="th-TH"/>
        </a:p>
      </dgm:t>
    </dgm:pt>
    <dgm:pt modelId="{54C1AE8A-9510-42B4-8C9F-17824E75A06E}">
      <dgm:prSet/>
      <dgm:spPr/>
      <dgm:t>
        <a:bodyPr/>
        <a:lstStyle/>
        <a:p>
          <a:r>
            <a:rPr lang="en-US" dirty="0"/>
            <a:t>Heart of economic that must compete globally </a:t>
          </a:r>
          <a:endParaRPr lang="th-TH" dirty="0"/>
        </a:p>
      </dgm:t>
    </dgm:pt>
    <dgm:pt modelId="{E9FA509C-2CF2-47A1-ACE6-5AA04DDEFCE5}" type="parTrans" cxnId="{FBE9A3E0-CABD-4A82-9945-39B8902BC363}">
      <dgm:prSet/>
      <dgm:spPr/>
      <dgm:t>
        <a:bodyPr/>
        <a:lstStyle/>
        <a:p>
          <a:endParaRPr lang="th-TH"/>
        </a:p>
      </dgm:t>
    </dgm:pt>
    <dgm:pt modelId="{06305436-3E0C-43A8-9860-CD76331A5599}" type="sibTrans" cxnId="{FBE9A3E0-CABD-4A82-9945-39B8902BC363}">
      <dgm:prSet/>
      <dgm:spPr/>
      <dgm:t>
        <a:bodyPr/>
        <a:lstStyle/>
        <a:p>
          <a:endParaRPr lang="th-TH"/>
        </a:p>
      </dgm:t>
    </dgm:pt>
    <dgm:pt modelId="{8CDCF39C-D2B5-4E6B-AB60-FDE00CE1DE78}">
      <dgm:prSet phldrT="[Text]"/>
      <dgm:spPr/>
      <dgm:t>
        <a:bodyPr/>
        <a:lstStyle/>
        <a:p>
          <a:r>
            <a:rPr lang="en-US" dirty="0"/>
            <a:t>Government support</a:t>
          </a:r>
          <a:endParaRPr lang="th-TH" dirty="0"/>
        </a:p>
      </dgm:t>
    </dgm:pt>
    <dgm:pt modelId="{BD48E495-F6ED-40D7-A5C3-4D03926B160E}" type="parTrans" cxnId="{BF9C2B42-1DED-413A-B39A-E4703E107D43}">
      <dgm:prSet/>
      <dgm:spPr/>
      <dgm:t>
        <a:bodyPr/>
        <a:lstStyle/>
        <a:p>
          <a:endParaRPr lang="th-TH"/>
        </a:p>
      </dgm:t>
    </dgm:pt>
    <dgm:pt modelId="{77C45986-B738-4BA0-B37E-F42CC8E3C741}" type="sibTrans" cxnId="{BF9C2B42-1DED-413A-B39A-E4703E107D43}">
      <dgm:prSet/>
      <dgm:spPr/>
      <dgm:t>
        <a:bodyPr/>
        <a:lstStyle/>
        <a:p>
          <a:endParaRPr lang="th-TH"/>
        </a:p>
      </dgm:t>
    </dgm:pt>
    <dgm:pt modelId="{6542FD4C-6416-47EB-9361-2AA746BE5A80}">
      <dgm:prSet phldrT="[Text]"/>
      <dgm:spPr/>
      <dgm:t>
        <a:bodyPr/>
        <a:lstStyle/>
        <a:p>
          <a:r>
            <a:rPr lang="en-US" dirty="0"/>
            <a:t>ICT infrastructure</a:t>
          </a:r>
          <a:endParaRPr lang="th-TH" dirty="0"/>
        </a:p>
      </dgm:t>
    </dgm:pt>
    <dgm:pt modelId="{9279FDEF-6630-4547-98E6-C0E6F1692CA5}" type="parTrans" cxnId="{7379E052-5F05-4B99-8E85-50C7363C6788}">
      <dgm:prSet/>
      <dgm:spPr/>
      <dgm:t>
        <a:bodyPr/>
        <a:lstStyle/>
        <a:p>
          <a:endParaRPr lang="th-TH"/>
        </a:p>
      </dgm:t>
    </dgm:pt>
    <dgm:pt modelId="{F6546B90-A3FE-44CC-883B-FF08427527F4}" type="sibTrans" cxnId="{7379E052-5F05-4B99-8E85-50C7363C6788}">
      <dgm:prSet/>
      <dgm:spPr/>
      <dgm:t>
        <a:bodyPr/>
        <a:lstStyle/>
        <a:p>
          <a:endParaRPr lang="th-TH"/>
        </a:p>
      </dgm:t>
    </dgm:pt>
    <dgm:pt modelId="{BFB24D24-2C07-470D-84C2-6FDA8D2A3152}" type="pres">
      <dgm:prSet presAssocID="{3D00076F-58B8-4FE5-8569-47D74D03F670}" presName="Name0" presStyleCnt="0">
        <dgm:presLayoutVars>
          <dgm:dir/>
          <dgm:animLvl val="lvl"/>
          <dgm:resizeHandles/>
        </dgm:presLayoutVars>
      </dgm:prSet>
      <dgm:spPr/>
    </dgm:pt>
    <dgm:pt modelId="{239D92D9-1084-42E6-8C57-86F268173DBD}" type="pres">
      <dgm:prSet presAssocID="{D2EE3986-86E7-49E3-B08D-9CEB86D9648B}" presName="linNode" presStyleCnt="0"/>
      <dgm:spPr/>
    </dgm:pt>
    <dgm:pt modelId="{C34D597B-9D35-42D1-87B7-981433BEA04E}" type="pres">
      <dgm:prSet presAssocID="{D2EE3986-86E7-49E3-B08D-9CEB86D9648B}" presName="parentShp" presStyleLbl="node1" presStyleIdx="0" presStyleCnt="2">
        <dgm:presLayoutVars>
          <dgm:bulletEnabled val="1"/>
        </dgm:presLayoutVars>
      </dgm:prSet>
      <dgm:spPr/>
    </dgm:pt>
    <dgm:pt modelId="{8CB97ADE-6D7D-4AC2-8DAD-736D9CC6E40D}" type="pres">
      <dgm:prSet presAssocID="{D2EE3986-86E7-49E3-B08D-9CEB86D9648B}" presName="childShp" presStyleLbl="bgAccFollowNode1" presStyleIdx="0" presStyleCnt="2">
        <dgm:presLayoutVars>
          <dgm:bulletEnabled val="1"/>
        </dgm:presLayoutVars>
      </dgm:prSet>
      <dgm:spPr/>
    </dgm:pt>
    <dgm:pt modelId="{442A219E-BE70-420F-AFA4-A0B9F72C579F}" type="pres">
      <dgm:prSet presAssocID="{1671EA18-C05E-4CD7-8B55-084DC0FEC4B1}" presName="spacing" presStyleCnt="0"/>
      <dgm:spPr/>
    </dgm:pt>
    <dgm:pt modelId="{7AFC2486-0AE3-45B8-831F-574DD55085AD}" type="pres">
      <dgm:prSet presAssocID="{C95D08AF-0053-4A2C-A0FB-12A74B631225}" presName="linNode" presStyleCnt="0"/>
      <dgm:spPr/>
    </dgm:pt>
    <dgm:pt modelId="{D7C0B28C-2E40-4153-8487-90B50CB26221}" type="pres">
      <dgm:prSet presAssocID="{C95D08AF-0053-4A2C-A0FB-12A74B631225}" presName="parentShp" presStyleLbl="node1" presStyleIdx="1" presStyleCnt="2">
        <dgm:presLayoutVars>
          <dgm:bulletEnabled val="1"/>
        </dgm:presLayoutVars>
      </dgm:prSet>
      <dgm:spPr/>
    </dgm:pt>
    <dgm:pt modelId="{E8BF9F28-D2EB-4D31-B187-9260C7578113}" type="pres">
      <dgm:prSet presAssocID="{C95D08AF-0053-4A2C-A0FB-12A74B631225}" presName="childShp" presStyleLbl="bgAccFollowNode1" presStyleIdx="1" presStyleCnt="2">
        <dgm:presLayoutVars>
          <dgm:bulletEnabled val="1"/>
        </dgm:presLayoutVars>
      </dgm:prSet>
      <dgm:spPr/>
    </dgm:pt>
  </dgm:ptLst>
  <dgm:cxnLst>
    <dgm:cxn modelId="{9202DC16-696D-48F8-A8C2-8E62C573E387}" srcId="{3D00076F-58B8-4FE5-8569-47D74D03F670}" destId="{D2EE3986-86E7-49E3-B08D-9CEB86D9648B}" srcOrd="0" destOrd="0" parTransId="{ABB7FF2F-2CDA-4BAE-9A1E-ED973D489DD4}" sibTransId="{1671EA18-C05E-4CD7-8B55-084DC0FEC4B1}"/>
    <dgm:cxn modelId="{150A932D-E2BE-44EB-9388-69A7446183D7}" type="presOf" srcId="{3A8D9081-BEE2-4007-8ADC-8B22FD5A4EB2}" destId="{8CB97ADE-6D7D-4AC2-8DAD-736D9CC6E40D}" srcOrd="0" destOrd="1" presId="urn:microsoft.com/office/officeart/2005/8/layout/vList6"/>
    <dgm:cxn modelId="{FDA6163D-046D-4EE5-8E1A-B75F50A2A265}" srcId="{C95D08AF-0053-4A2C-A0FB-12A74B631225}" destId="{FF67400D-3218-460C-883F-84ABDF9E197E}" srcOrd="1" destOrd="0" parTransId="{44C63979-1C3D-40E2-887B-4521F03E5E91}" sibTransId="{36D5864C-0EE6-42EF-B117-772FACF381C7}"/>
    <dgm:cxn modelId="{BF9C2B42-1DED-413A-B39A-E4703E107D43}" srcId="{C95D08AF-0053-4A2C-A0FB-12A74B631225}" destId="{8CDCF39C-D2B5-4E6B-AB60-FDE00CE1DE78}" srcOrd="2" destOrd="0" parTransId="{BD48E495-F6ED-40D7-A5C3-4D03926B160E}" sibTransId="{77C45986-B738-4BA0-B37E-F42CC8E3C741}"/>
    <dgm:cxn modelId="{7379E052-5F05-4B99-8E85-50C7363C6788}" srcId="{C95D08AF-0053-4A2C-A0FB-12A74B631225}" destId="{6542FD4C-6416-47EB-9361-2AA746BE5A80}" srcOrd="3" destOrd="0" parTransId="{9279FDEF-6630-4547-98E6-C0E6F1692CA5}" sibTransId="{F6546B90-A3FE-44CC-883B-FF08427527F4}"/>
    <dgm:cxn modelId="{DEE32D59-9795-47A1-AE7C-BC391E550BDB}" type="presOf" srcId="{583B2B35-71CA-4E4F-8E82-CE90520BD25C}" destId="{8CB97ADE-6D7D-4AC2-8DAD-736D9CC6E40D}" srcOrd="0" destOrd="0" presId="urn:microsoft.com/office/officeart/2005/8/layout/vList6"/>
    <dgm:cxn modelId="{A574AB7F-8A52-4DC4-89E4-F39F91240D98}" type="presOf" srcId="{FF67400D-3218-460C-883F-84ABDF9E197E}" destId="{E8BF9F28-D2EB-4D31-B187-9260C7578113}" srcOrd="0" destOrd="1" presId="urn:microsoft.com/office/officeart/2005/8/layout/vList6"/>
    <dgm:cxn modelId="{52FBDD80-397F-4A17-8BC0-FEF2690A8EF2}" type="presOf" srcId="{54C1AE8A-9510-42B4-8C9F-17824E75A06E}" destId="{8CB97ADE-6D7D-4AC2-8DAD-736D9CC6E40D}" srcOrd="0" destOrd="2" presId="urn:microsoft.com/office/officeart/2005/8/layout/vList6"/>
    <dgm:cxn modelId="{6ED8E99F-72FB-447A-B08A-5488694A4143}" type="presOf" srcId="{D2EE3986-86E7-49E3-B08D-9CEB86D9648B}" destId="{C34D597B-9D35-42D1-87B7-981433BEA04E}" srcOrd="0" destOrd="0" presId="urn:microsoft.com/office/officeart/2005/8/layout/vList6"/>
    <dgm:cxn modelId="{918AFBBA-1E5D-4159-82EB-85F79AF28F63}" srcId="{3D00076F-58B8-4FE5-8569-47D74D03F670}" destId="{C95D08AF-0053-4A2C-A0FB-12A74B631225}" srcOrd="1" destOrd="0" parTransId="{66BA59B6-CD0E-4F40-8EDA-CDE849D70CAE}" sibTransId="{EE983CF3-0D2A-4AD0-BA88-F6DF0DB912DF}"/>
    <dgm:cxn modelId="{A7FE44CF-EE1C-4032-AC90-2522EC350D66}" type="presOf" srcId="{6542FD4C-6416-47EB-9361-2AA746BE5A80}" destId="{E8BF9F28-D2EB-4D31-B187-9260C7578113}" srcOrd="0" destOrd="3" presId="urn:microsoft.com/office/officeart/2005/8/layout/vList6"/>
    <dgm:cxn modelId="{C0D5DFD7-96C6-472A-8416-4B24B68BE940}" type="presOf" srcId="{8CDCF39C-D2B5-4E6B-AB60-FDE00CE1DE78}" destId="{E8BF9F28-D2EB-4D31-B187-9260C7578113}" srcOrd="0" destOrd="2" presId="urn:microsoft.com/office/officeart/2005/8/layout/vList6"/>
    <dgm:cxn modelId="{FBE9A3E0-CABD-4A82-9945-39B8902BC363}" srcId="{D2EE3986-86E7-49E3-B08D-9CEB86D9648B}" destId="{54C1AE8A-9510-42B4-8C9F-17824E75A06E}" srcOrd="2" destOrd="0" parTransId="{E9FA509C-2CF2-47A1-ACE6-5AA04DDEFCE5}" sibTransId="{06305436-3E0C-43A8-9860-CD76331A5599}"/>
    <dgm:cxn modelId="{BB65D2E6-F429-444F-BD65-4F4EFDACE75A}" srcId="{D2EE3986-86E7-49E3-B08D-9CEB86D9648B}" destId="{583B2B35-71CA-4E4F-8E82-CE90520BD25C}" srcOrd="0" destOrd="0" parTransId="{4DBF264C-774B-4493-B2EA-2A7863E74EA9}" sibTransId="{A75A4307-7DFE-416A-A6B3-82F6D1ABCCF1}"/>
    <dgm:cxn modelId="{B71BDEE7-6173-49FF-A72E-6364B07116F6}" srcId="{C95D08AF-0053-4A2C-A0FB-12A74B631225}" destId="{94746B8A-470A-47D7-95BF-F4330E974933}" srcOrd="0" destOrd="0" parTransId="{7BEAE9C1-00A1-4770-9184-2C8C905B9BA5}" sibTransId="{71F05101-9FD2-4D84-AC6D-071789E0A7B2}"/>
    <dgm:cxn modelId="{54B345E8-283B-4300-A1D4-11F0C55BF9C5}" type="presOf" srcId="{94746B8A-470A-47D7-95BF-F4330E974933}" destId="{E8BF9F28-D2EB-4D31-B187-9260C7578113}" srcOrd="0" destOrd="0" presId="urn:microsoft.com/office/officeart/2005/8/layout/vList6"/>
    <dgm:cxn modelId="{50DCD1EC-4FE3-4041-A451-923CCE57FDCF}" srcId="{D2EE3986-86E7-49E3-B08D-9CEB86D9648B}" destId="{3A8D9081-BEE2-4007-8ADC-8B22FD5A4EB2}" srcOrd="1" destOrd="0" parTransId="{716591A7-97B2-4FB5-86F6-3FCA449BBE6F}" sibTransId="{97BD6B7D-224A-4066-9BFE-15EF8303ACA4}"/>
    <dgm:cxn modelId="{85B074F8-DFC1-476E-BA15-C504A9256934}" type="presOf" srcId="{C95D08AF-0053-4A2C-A0FB-12A74B631225}" destId="{D7C0B28C-2E40-4153-8487-90B50CB26221}" srcOrd="0" destOrd="0" presId="urn:microsoft.com/office/officeart/2005/8/layout/vList6"/>
    <dgm:cxn modelId="{BBAC74FC-F200-4B8F-97B7-AE16CEFCDD52}" type="presOf" srcId="{3D00076F-58B8-4FE5-8569-47D74D03F670}" destId="{BFB24D24-2C07-470D-84C2-6FDA8D2A3152}" srcOrd="0" destOrd="0" presId="urn:microsoft.com/office/officeart/2005/8/layout/vList6"/>
    <dgm:cxn modelId="{86880C73-E260-4804-B061-1373FFE3976C}" type="presParOf" srcId="{BFB24D24-2C07-470D-84C2-6FDA8D2A3152}" destId="{239D92D9-1084-42E6-8C57-86F268173DBD}" srcOrd="0" destOrd="0" presId="urn:microsoft.com/office/officeart/2005/8/layout/vList6"/>
    <dgm:cxn modelId="{F941824B-9BE5-4B9A-BC4E-DADF2D84F23D}" type="presParOf" srcId="{239D92D9-1084-42E6-8C57-86F268173DBD}" destId="{C34D597B-9D35-42D1-87B7-981433BEA04E}" srcOrd="0" destOrd="0" presId="urn:microsoft.com/office/officeart/2005/8/layout/vList6"/>
    <dgm:cxn modelId="{DA23DCD2-2F3F-4375-A560-8975642B4DD6}" type="presParOf" srcId="{239D92D9-1084-42E6-8C57-86F268173DBD}" destId="{8CB97ADE-6D7D-4AC2-8DAD-736D9CC6E40D}" srcOrd="1" destOrd="0" presId="urn:microsoft.com/office/officeart/2005/8/layout/vList6"/>
    <dgm:cxn modelId="{68D1BEAC-F2EC-4CCA-97DA-9B23E41884BC}" type="presParOf" srcId="{BFB24D24-2C07-470D-84C2-6FDA8D2A3152}" destId="{442A219E-BE70-420F-AFA4-A0B9F72C579F}" srcOrd="1" destOrd="0" presId="urn:microsoft.com/office/officeart/2005/8/layout/vList6"/>
    <dgm:cxn modelId="{D9AB7408-FD86-4A49-BCF1-B70E80E4653A}" type="presParOf" srcId="{BFB24D24-2C07-470D-84C2-6FDA8D2A3152}" destId="{7AFC2486-0AE3-45B8-831F-574DD55085AD}" srcOrd="2" destOrd="0" presId="urn:microsoft.com/office/officeart/2005/8/layout/vList6"/>
    <dgm:cxn modelId="{B1DA1147-440A-48E5-8415-970640221C4D}" type="presParOf" srcId="{7AFC2486-0AE3-45B8-831F-574DD55085AD}" destId="{D7C0B28C-2E40-4153-8487-90B50CB26221}" srcOrd="0" destOrd="0" presId="urn:microsoft.com/office/officeart/2005/8/layout/vList6"/>
    <dgm:cxn modelId="{3004D3BC-A256-4CB3-B1D5-06718332EDF6}" type="presParOf" srcId="{7AFC2486-0AE3-45B8-831F-574DD55085AD}" destId="{E8BF9F28-D2EB-4D31-B187-9260C75781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F880C93-3056-479E-8A07-71058B924AD8}" type="doc">
      <dgm:prSet loTypeId="urn:microsoft.com/office/officeart/2005/8/layout/cycle8" loCatId="cycle" qsTypeId="urn:microsoft.com/office/officeart/2005/8/quickstyle/simple1" qsCatId="simple" csTypeId="urn:microsoft.com/office/officeart/2005/8/colors/accent1_2" csCatId="accent1" phldr="1"/>
      <dgm:spPr/>
    </dgm:pt>
    <dgm:pt modelId="{9CCC5674-32A6-45A4-800D-E9681F29B817}">
      <dgm:prSet phldrT="[Text]"/>
      <dgm:spPr>
        <a:solidFill>
          <a:schemeClr val="bg1"/>
        </a:solidFill>
        <a:ln>
          <a:solidFill>
            <a:schemeClr val="tx1"/>
          </a:solidFill>
        </a:ln>
      </dgm:spPr>
      <dgm:t>
        <a:bodyPr/>
        <a:lstStyle/>
        <a:p>
          <a:pPr>
            <a:buNone/>
          </a:pPr>
          <a:r>
            <a:rPr lang="en-US" dirty="0">
              <a:solidFill>
                <a:schemeClr val="tx1"/>
              </a:solidFill>
            </a:rPr>
            <a:t>Future Skills</a:t>
          </a:r>
          <a:endParaRPr lang="th-TH" dirty="0">
            <a:solidFill>
              <a:schemeClr val="tx1"/>
            </a:solidFill>
          </a:endParaRPr>
        </a:p>
      </dgm:t>
    </dgm:pt>
    <dgm:pt modelId="{0BEBF8AC-1504-40FB-9E17-652049289DF1}" type="parTrans" cxnId="{F9EEDB9C-15B6-4B41-AB44-A7D2E8201A74}">
      <dgm:prSet/>
      <dgm:spPr/>
      <dgm:t>
        <a:bodyPr/>
        <a:lstStyle/>
        <a:p>
          <a:endParaRPr lang="th-TH"/>
        </a:p>
      </dgm:t>
    </dgm:pt>
    <dgm:pt modelId="{9C4A7094-3D58-44F3-AF57-7522B2D19E1C}" type="sibTrans" cxnId="{F9EEDB9C-15B6-4B41-AB44-A7D2E8201A74}">
      <dgm:prSet/>
      <dgm:spPr/>
      <dgm:t>
        <a:bodyPr/>
        <a:lstStyle/>
        <a:p>
          <a:endParaRPr lang="th-TH"/>
        </a:p>
      </dgm:t>
    </dgm:pt>
    <dgm:pt modelId="{385C4D35-D90A-4AEB-9CC7-3899F81B70CA}">
      <dgm:prSet phldrT="[Text]"/>
      <dgm:spPr>
        <a:solidFill>
          <a:schemeClr val="bg1"/>
        </a:solidFill>
        <a:ln>
          <a:solidFill>
            <a:schemeClr val="tx1"/>
          </a:solidFill>
        </a:ln>
      </dgm:spPr>
      <dgm:t>
        <a:bodyPr/>
        <a:lstStyle/>
        <a:p>
          <a:pPr>
            <a:buNone/>
          </a:pPr>
          <a:r>
            <a:rPr lang="en-US" dirty="0">
              <a:solidFill>
                <a:schemeClr val="tx1"/>
              </a:solidFill>
            </a:rPr>
            <a:t>R&amp;D</a:t>
          </a:r>
          <a:endParaRPr lang="th-TH" dirty="0">
            <a:solidFill>
              <a:schemeClr val="tx1"/>
            </a:solidFill>
          </a:endParaRPr>
        </a:p>
      </dgm:t>
    </dgm:pt>
    <dgm:pt modelId="{27A988D7-4D14-4FD0-985D-6909414B5980}" type="parTrans" cxnId="{0F907E87-F905-49F4-B7AB-8F9C1A1446AE}">
      <dgm:prSet/>
      <dgm:spPr/>
      <dgm:t>
        <a:bodyPr/>
        <a:lstStyle/>
        <a:p>
          <a:endParaRPr lang="th-TH"/>
        </a:p>
      </dgm:t>
    </dgm:pt>
    <dgm:pt modelId="{03416DFE-D910-4790-976B-AE38AEBAF95C}" type="sibTrans" cxnId="{0F907E87-F905-49F4-B7AB-8F9C1A1446AE}">
      <dgm:prSet/>
      <dgm:spPr/>
      <dgm:t>
        <a:bodyPr/>
        <a:lstStyle/>
        <a:p>
          <a:endParaRPr lang="th-TH"/>
        </a:p>
      </dgm:t>
    </dgm:pt>
    <dgm:pt modelId="{AE58A120-35AA-49FF-9FE3-4C98612A1F9F}">
      <dgm:prSet phldrT="[Text]"/>
      <dgm:spPr>
        <a:solidFill>
          <a:schemeClr val="bg1"/>
        </a:solidFill>
        <a:ln>
          <a:solidFill>
            <a:schemeClr val="tx1"/>
          </a:solidFill>
        </a:ln>
      </dgm:spPr>
      <dgm:t>
        <a:bodyPr/>
        <a:lstStyle/>
        <a:p>
          <a:pPr>
            <a:buNone/>
          </a:pPr>
          <a:r>
            <a:rPr lang="en-US" dirty="0">
              <a:solidFill>
                <a:schemeClr val="tx1"/>
              </a:solidFill>
            </a:rPr>
            <a:t>Lifelong Learning</a:t>
          </a:r>
          <a:endParaRPr lang="th-TH" dirty="0">
            <a:solidFill>
              <a:schemeClr val="tx1"/>
            </a:solidFill>
          </a:endParaRPr>
        </a:p>
      </dgm:t>
    </dgm:pt>
    <dgm:pt modelId="{6B27B24A-E70C-4624-8DF2-A1BAFCEA609C}" type="parTrans" cxnId="{2B0DC670-B717-47C3-B3CC-C09009CBB324}">
      <dgm:prSet/>
      <dgm:spPr/>
      <dgm:t>
        <a:bodyPr/>
        <a:lstStyle/>
        <a:p>
          <a:endParaRPr lang="th-TH"/>
        </a:p>
      </dgm:t>
    </dgm:pt>
    <dgm:pt modelId="{AE051F34-08E7-4900-A480-33F5DC811036}" type="sibTrans" cxnId="{2B0DC670-B717-47C3-B3CC-C09009CBB324}">
      <dgm:prSet/>
      <dgm:spPr/>
      <dgm:t>
        <a:bodyPr/>
        <a:lstStyle/>
        <a:p>
          <a:endParaRPr lang="th-TH"/>
        </a:p>
      </dgm:t>
    </dgm:pt>
    <dgm:pt modelId="{14CB4A70-7D34-4D35-9AC0-4DDFC5EBCCA5}" type="pres">
      <dgm:prSet presAssocID="{0F880C93-3056-479E-8A07-71058B924AD8}" presName="compositeShape" presStyleCnt="0">
        <dgm:presLayoutVars>
          <dgm:chMax val="7"/>
          <dgm:dir/>
          <dgm:resizeHandles val="exact"/>
        </dgm:presLayoutVars>
      </dgm:prSet>
      <dgm:spPr/>
    </dgm:pt>
    <dgm:pt modelId="{EE046601-A355-4504-AF86-74C6FE4B901A}" type="pres">
      <dgm:prSet presAssocID="{0F880C93-3056-479E-8A07-71058B924AD8}" presName="wedge1" presStyleLbl="node1" presStyleIdx="0" presStyleCnt="3"/>
      <dgm:spPr/>
    </dgm:pt>
    <dgm:pt modelId="{E396235D-B09C-4B36-9FDC-6E20F65BDD3A}" type="pres">
      <dgm:prSet presAssocID="{0F880C93-3056-479E-8A07-71058B924AD8}" presName="dummy1a" presStyleCnt="0"/>
      <dgm:spPr/>
    </dgm:pt>
    <dgm:pt modelId="{299710A0-1691-4606-B42F-D37DA4CF2474}" type="pres">
      <dgm:prSet presAssocID="{0F880C93-3056-479E-8A07-71058B924AD8}" presName="dummy1b" presStyleCnt="0"/>
      <dgm:spPr/>
    </dgm:pt>
    <dgm:pt modelId="{9522F9B2-CCE0-4CE8-B4BD-3E102C38D002}" type="pres">
      <dgm:prSet presAssocID="{0F880C93-3056-479E-8A07-71058B924AD8}" presName="wedge1Tx" presStyleLbl="node1" presStyleIdx="0" presStyleCnt="3">
        <dgm:presLayoutVars>
          <dgm:chMax val="0"/>
          <dgm:chPref val="0"/>
          <dgm:bulletEnabled val="1"/>
        </dgm:presLayoutVars>
      </dgm:prSet>
      <dgm:spPr/>
    </dgm:pt>
    <dgm:pt modelId="{E7635C15-393F-44BF-AE8D-8276E84C9223}" type="pres">
      <dgm:prSet presAssocID="{0F880C93-3056-479E-8A07-71058B924AD8}" presName="wedge2" presStyleLbl="node1" presStyleIdx="1" presStyleCnt="3" custLinFactNeighborX="1282" custLinFactNeighborY="513"/>
      <dgm:spPr/>
    </dgm:pt>
    <dgm:pt modelId="{43D38304-2E1D-4C2A-BC56-F21072FFDC38}" type="pres">
      <dgm:prSet presAssocID="{0F880C93-3056-479E-8A07-71058B924AD8}" presName="dummy2a" presStyleCnt="0"/>
      <dgm:spPr/>
    </dgm:pt>
    <dgm:pt modelId="{BBC0B893-487A-4D11-A29E-0EE0A0C4AA0C}" type="pres">
      <dgm:prSet presAssocID="{0F880C93-3056-479E-8A07-71058B924AD8}" presName="dummy2b" presStyleCnt="0"/>
      <dgm:spPr/>
    </dgm:pt>
    <dgm:pt modelId="{CCE8900C-C31C-4057-BC89-A6C90580F381}" type="pres">
      <dgm:prSet presAssocID="{0F880C93-3056-479E-8A07-71058B924AD8}" presName="wedge2Tx" presStyleLbl="node1" presStyleIdx="1" presStyleCnt="3">
        <dgm:presLayoutVars>
          <dgm:chMax val="0"/>
          <dgm:chPref val="0"/>
          <dgm:bulletEnabled val="1"/>
        </dgm:presLayoutVars>
      </dgm:prSet>
      <dgm:spPr/>
    </dgm:pt>
    <dgm:pt modelId="{2F5AE336-BD55-45A4-9EBC-A9BB0806167B}" type="pres">
      <dgm:prSet presAssocID="{0F880C93-3056-479E-8A07-71058B924AD8}" presName="wedge3" presStyleLbl="node1" presStyleIdx="2" presStyleCnt="3"/>
      <dgm:spPr/>
    </dgm:pt>
    <dgm:pt modelId="{93CAE771-2CEC-40D3-9003-96917488E9C2}" type="pres">
      <dgm:prSet presAssocID="{0F880C93-3056-479E-8A07-71058B924AD8}" presName="dummy3a" presStyleCnt="0"/>
      <dgm:spPr/>
    </dgm:pt>
    <dgm:pt modelId="{9508EFAD-9CFD-470F-8B59-139C63DEE101}" type="pres">
      <dgm:prSet presAssocID="{0F880C93-3056-479E-8A07-71058B924AD8}" presName="dummy3b" presStyleCnt="0"/>
      <dgm:spPr/>
    </dgm:pt>
    <dgm:pt modelId="{EBA5C092-8803-48EA-A9E5-A46F2488B91C}" type="pres">
      <dgm:prSet presAssocID="{0F880C93-3056-479E-8A07-71058B924AD8}" presName="wedge3Tx" presStyleLbl="node1" presStyleIdx="2" presStyleCnt="3">
        <dgm:presLayoutVars>
          <dgm:chMax val="0"/>
          <dgm:chPref val="0"/>
          <dgm:bulletEnabled val="1"/>
        </dgm:presLayoutVars>
      </dgm:prSet>
      <dgm:spPr/>
    </dgm:pt>
    <dgm:pt modelId="{2C8A545D-FE66-4F2C-89D6-BCF34B374701}" type="pres">
      <dgm:prSet presAssocID="{9C4A7094-3D58-44F3-AF57-7522B2D19E1C}" presName="arrowWedge1" presStyleLbl="fgSibTrans2D1" presStyleIdx="0" presStyleCnt="3"/>
      <dgm:spPr/>
    </dgm:pt>
    <dgm:pt modelId="{A72859DA-DC28-4D3F-996A-B168ADAA359C}" type="pres">
      <dgm:prSet presAssocID="{03416DFE-D910-4790-976B-AE38AEBAF95C}" presName="arrowWedge2" presStyleLbl="fgSibTrans2D1" presStyleIdx="1" presStyleCnt="3"/>
      <dgm:spPr/>
    </dgm:pt>
    <dgm:pt modelId="{1481C892-0BD0-421A-87DF-338050DCB32D}" type="pres">
      <dgm:prSet presAssocID="{AE051F34-08E7-4900-A480-33F5DC811036}" presName="arrowWedge3" presStyleLbl="fgSibTrans2D1" presStyleIdx="2" presStyleCnt="3"/>
      <dgm:spPr/>
    </dgm:pt>
  </dgm:ptLst>
  <dgm:cxnLst>
    <dgm:cxn modelId="{43250269-813F-4643-A85F-5D49F61130FA}" type="presOf" srcId="{0F880C93-3056-479E-8A07-71058B924AD8}" destId="{14CB4A70-7D34-4D35-9AC0-4DDFC5EBCCA5}" srcOrd="0" destOrd="0" presId="urn:microsoft.com/office/officeart/2005/8/layout/cycle8"/>
    <dgm:cxn modelId="{4CA8AE6A-2DA6-43A2-9E0A-21D3E740AA9D}" type="presOf" srcId="{AE58A120-35AA-49FF-9FE3-4C98612A1F9F}" destId="{2F5AE336-BD55-45A4-9EBC-A9BB0806167B}" srcOrd="0" destOrd="0" presId="urn:microsoft.com/office/officeart/2005/8/layout/cycle8"/>
    <dgm:cxn modelId="{2B0DC670-B717-47C3-B3CC-C09009CBB324}" srcId="{0F880C93-3056-479E-8A07-71058B924AD8}" destId="{AE58A120-35AA-49FF-9FE3-4C98612A1F9F}" srcOrd="2" destOrd="0" parTransId="{6B27B24A-E70C-4624-8DF2-A1BAFCEA609C}" sibTransId="{AE051F34-08E7-4900-A480-33F5DC811036}"/>
    <dgm:cxn modelId="{AE23217C-CAF8-4938-917F-D7C476B996A7}" type="presOf" srcId="{9CCC5674-32A6-45A4-800D-E9681F29B817}" destId="{9522F9B2-CCE0-4CE8-B4BD-3E102C38D002}" srcOrd="1" destOrd="0" presId="urn:microsoft.com/office/officeart/2005/8/layout/cycle8"/>
    <dgm:cxn modelId="{0F907E87-F905-49F4-B7AB-8F9C1A1446AE}" srcId="{0F880C93-3056-479E-8A07-71058B924AD8}" destId="{385C4D35-D90A-4AEB-9CC7-3899F81B70CA}" srcOrd="1" destOrd="0" parTransId="{27A988D7-4D14-4FD0-985D-6909414B5980}" sibTransId="{03416DFE-D910-4790-976B-AE38AEBAF95C}"/>
    <dgm:cxn modelId="{F9EEDB9C-15B6-4B41-AB44-A7D2E8201A74}" srcId="{0F880C93-3056-479E-8A07-71058B924AD8}" destId="{9CCC5674-32A6-45A4-800D-E9681F29B817}" srcOrd="0" destOrd="0" parTransId="{0BEBF8AC-1504-40FB-9E17-652049289DF1}" sibTransId="{9C4A7094-3D58-44F3-AF57-7522B2D19E1C}"/>
    <dgm:cxn modelId="{469079A6-041B-481A-88F0-5FDC1B6D7EF6}" type="presOf" srcId="{385C4D35-D90A-4AEB-9CC7-3899F81B70CA}" destId="{E7635C15-393F-44BF-AE8D-8276E84C9223}" srcOrd="0" destOrd="0" presId="urn:microsoft.com/office/officeart/2005/8/layout/cycle8"/>
    <dgm:cxn modelId="{1F6E28CE-34CA-4ABB-9095-36F0AD6E4665}" type="presOf" srcId="{9CCC5674-32A6-45A4-800D-E9681F29B817}" destId="{EE046601-A355-4504-AF86-74C6FE4B901A}" srcOrd="0" destOrd="0" presId="urn:microsoft.com/office/officeart/2005/8/layout/cycle8"/>
    <dgm:cxn modelId="{54C9AFDB-3FF2-400D-9AD9-17C0CE5A2B08}" type="presOf" srcId="{385C4D35-D90A-4AEB-9CC7-3899F81B70CA}" destId="{CCE8900C-C31C-4057-BC89-A6C90580F381}" srcOrd="1" destOrd="0" presId="urn:microsoft.com/office/officeart/2005/8/layout/cycle8"/>
    <dgm:cxn modelId="{9AD85EE4-CF0D-4994-A46F-9E0667388228}" type="presOf" srcId="{AE58A120-35AA-49FF-9FE3-4C98612A1F9F}" destId="{EBA5C092-8803-48EA-A9E5-A46F2488B91C}" srcOrd="1" destOrd="0" presId="urn:microsoft.com/office/officeart/2005/8/layout/cycle8"/>
    <dgm:cxn modelId="{ECE47847-4D5D-42A4-921C-69936A589E33}" type="presParOf" srcId="{14CB4A70-7D34-4D35-9AC0-4DDFC5EBCCA5}" destId="{EE046601-A355-4504-AF86-74C6FE4B901A}" srcOrd="0" destOrd="0" presId="urn:microsoft.com/office/officeart/2005/8/layout/cycle8"/>
    <dgm:cxn modelId="{BC612E11-BF3E-4F74-8AC5-A99D77E316C0}" type="presParOf" srcId="{14CB4A70-7D34-4D35-9AC0-4DDFC5EBCCA5}" destId="{E396235D-B09C-4B36-9FDC-6E20F65BDD3A}" srcOrd="1" destOrd="0" presId="urn:microsoft.com/office/officeart/2005/8/layout/cycle8"/>
    <dgm:cxn modelId="{C5573CE0-0A74-41BE-A4E2-D5F898993EAE}" type="presParOf" srcId="{14CB4A70-7D34-4D35-9AC0-4DDFC5EBCCA5}" destId="{299710A0-1691-4606-B42F-D37DA4CF2474}" srcOrd="2" destOrd="0" presId="urn:microsoft.com/office/officeart/2005/8/layout/cycle8"/>
    <dgm:cxn modelId="{433023DC-9518-4DC1-A22C-55D5A3A878BD}" type="presParOf" srcId="{14CB4A70-7D34-4D35-9AC0-4DDFC5EBCCA5}" destId="{9522F9B2-CCE0-4CE8-B4BD-3E102C38D002}" srcOrd="3" destOrd="0" presId="urn:microsoft.com/office/officeart/2005/8/layout/cycle8"/>
    <dgm:cxn modelId="{F835722F-5EE1-4A64-97E9-D69E20E33BC1}" type="presParOf" srcId="{14CB4A70-7D34-4D35-9AC0-4DDFC5EBCCA5}" destId="{E7635C15-393F-44BF-AE8D-8276E84C9223}" srcOrd="4" destOrd="0" presId="urn:microsoft.com/office/officeart/2005/8/layout/cycle8"/>
    <dgm:cxn modelId="{2A531ADB-E58F-4BE3-A3FB-7E6A9F724E30}" type="presParOf" srcId="{14CB4A70-7D34-4D35-9AC0-4DDFC5EBCCA5}" destId="{43D38304-2E1D-4C2A-BC56-F21072FFDC38}" srcOrd="5" destOrd="0" presId="urn:microsoft.com/office/officeart/2005/8/layout/cycle8"/>
    <dgm:cxn modelId="{210BDF80-882C-4C30-A66E-27EDAEAA3199}" type="presParOf" srcId="{14CB4A70-7D34-4D35-9AC0-4DDFC5EBCCA5}" destId="{BBC0B893-487A-4D11-A29E-0EE0A0C4AA0C}" srcOrd="6" destOrd="0" presId="urn:microsoft.com/office/officeart/2005/8/layout/cycle8"/>
    <dgm:cxn modelId="{0D190C21-6F00-4DBA-9489-75BA4F106BC4}" type="presParOf" srcId="{14CB4A70-7D34-4D35-9AC0-4DDFC5EBCCA5}" destId="{CCE8900C-C31C-4057-BC89-A6C90580F381}" srcOrd="7" destOrd="0" presId="urn:microsoft.com/office/officeart/2005/8/layout/cycle8"/>
    <dgm:cxn modelId="{DA70BB1A-FC8E-4E73-A90B-03479544FC17}" type="presParOf" srcId="{14CB4A70-7D34-4D35-9AC0-4DDFC5EBCCA5}" destId="{2F5AE336-BD55-45A4-9EBC-A9BB0806167B}" srcOrd="8" destOrd="0" presId="urn:microsoft.com/office/officeart/2005/8/layout/cycle8"/>
    <dgm:cxn modelId="{E7ACC093-F505-4BE0-B0A3-B85ACBA4BB4B}" type="presParOf" srcId="{14CB4A70-7D34-4D35-9AC0-4DDFC5EBCCA5}" destId="{93CAE771-2CEC-40D3-9003-96917488E9C2}" srcOrd="9" destOrd="0" presId="urn:microsoft.com/office/officeart/2005/8/layout/cycle8"/>
    <dgm:cxn modelId="{B45284EF-152F-4478-BBE2-D2B4969D5098}" type="presParOf" srcId="{14CB4A70-7D34-4D35-9AC0-4DDFC5EBCCA5}" destId="{9508EFAD-9CFD-470F-8B59-139C63DEE101}" srcOrd="10" destOrd="0" presId="urn:microsoft.com/office/officeart/2005/8/layout/cycle8"/>
    <dgm:cxn modelId="{8C96BC3E-60DF-4D5E-8B72-20AF53DA9185}" type="presParOf" srcId="{14CB4A70-7D34-4D35-9AC0-4DDFC5EBCCA5}" destId="{EBA5C092-8803-48EA-A9E5-A46F2488B91C}" srcOrd="11" destOrd="0" presId="urn:microsoft.com/office/officeart/2005/8/layout/cycle8"/>
    <dgm:cxn modelId="{F7DE7BDF-2100-4EC6-96AA-10824334086D}" type="presParOf" srcId="{14CB4A70-7D34-4D35-9AC0-4DDFC5EBCCA5}" destId="{2C8A545D-FE66-4F2C-89D6-BCF34B374701}" srcOrd="12" destOrd="0" presId="urn:microsoft.com/office/officeart/2005/8/layout/cycle8"/>
    <dgm:cxn modelId="{DC788170-B114-46B7-96B7-31CA40750C7C}" type="presParOf" srcId="{14CB4A70-7D34-4D35-9AC0-4DDFC5EBCCA5}" destId="{A72859DA-DC28-4D3F-996A-B168ADAA359C}" srcOrd="13" destOrd="0" presId="urn:microsoft.com/office/officeart/2005/8/layout/cycle8"/>
    <dgm:cxn modelId="{5414FBF9-9685-478E-92C2-07D82BC2ABB1}" type="presParOf" srcId="{14CB4A70-7D34-4D35-9AC0-4DDFC5EBCCA5}" destId="{1481C892-0BD0-421A-87DF-338050DCB32D}" srcOrd="14" destOrd="0" presId="urn:microsoft.com/office/officeart/2005/8/layout/cycle8"/>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EBB2A0-0E85-4D13-AD68-CDC8A39403D8}"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th-TH"/>
        </a:p>
      </dgm:t>
    </dgm:pt>
    <dgm:pt modelId="{D00AD0EC-FFE0-4732-9DAA-89E1D5BE6C85}">
      <dgm:prSet phldrT="[Text]"/>
      <dgm:spPr>
        <a:solidFill>
          <a:schemeClr val="accent4">
            <a:lumMod val="20000"/>
            <a:lumOff val="80000"/>
          </a:schemeClr>
        </a:solidFill>
      </dgm:spPr>
      <dgm:t>
        <a:bodyPr/>
        <a:lstStyle/>
        <a:p>
          <a:r>
            <a:rPr lang="en-US" b="1" dirty="0">
              <a:solidFill>
                <a:schemeClr val="tx1"/>
              </a:solidFill>
            </a:rPr>
            <a:t>Strong innovation ecosystem and R&amp;D investment</a:t>
          </a:r>
          <a:endParaRPr lang="th-TH" b="1" dirty="0">
            <a:solidFill>
              <a:schemeClr val="tx1"/>
            </a:solidFill>
          </a:endParaRPr>
        </a:p>
      </dgm:t>
    </dgm:pt>
    <dgm:pt modelId="{2EB62077-552F-4F6F-ADBC-9B25BDE7B16F}" type="parTrans" cxnId="{D6376928-B60D-4780-AEC1-BE0EB19245FB}">
      <dgm:prSet/>
      <dgm:spPr/>
      <dgm:t>
        <a:bodyPr/>
        <a:lstStyle/>
        <a:p>
          <a:endParaRPr lang="th-TH"/>
        </a:p>
      </dgm:t>
    </dgm:pt>
    <dgm:pt modelId="{5D9AB8CE-52CC-4792-AF28-95EC76638357}" type="sibTrans" cxnId="{D6376928-B60D-4780-AEC1-BE0EB19245FB}">
      <dgm:prSet/>
      <dgm:spPr/>
      <dgm:t>
        <a:bodyPr/>
        <a:lstStyle/>
        <a:p>
          <a:endParaRPr lang="th-TH"/>
        </a:p>
      </dgm:t>
    </dgm:pt>
    <dgm:pt modelId="{32F8907A-C877-46D3-818B-57377413C6C1}">
      <dgm:prSet phldrT="[Text]"/>
      <dgm:spPr>
        <a:solidFill>
          <a:schemeClr val="accent1">
            <a:lumMod val="20000"/>
            <a:lumOff val="80000"/>
          </a:schemeClr>
        </a:solidFill>
      </dgm:spPr>
      <dgm:t>
        <a:bodyPr/>
        <a:lstStyle/>
        <a:p>
          <a:r>
            <a:rPr lang="en-US" b="1" dirty="0">
              <a:solidFill>
                <a:schemeClr val="tx1"/>
              </a:solidFill>
            </a:rPr>
            <a:t>Human capital development with future talent</a:t>
          </a:r>
          <a:endParaRPr lang="th-TH" b="1" dirty="0">
            <a:solidFill>
              <a:schemeClr val="tx1"/>
            </a:solidFill>
          </a:endParaRPr>
        </a:p>
      </dgm:t>
    </dgm:pt>
    <dgm:pt modelId="{5F0A7459-4F05-461C-B4AE-DE3702D93CF9}" type="parTrans" cxnId="{553ECFB2-3F4A-4277-98E2-863EDDB103DC}">
      <dgm:prSet/>
      <dgm:spPr/>
      <dgm:t>
        <a:bodyPr/>
        <a:lstStyle/>
        <a:p>
          <a:endParaRPr lang="th-TH"/>
        </a:p>
      </dgm:t>
    </dgm:pt>
    <dgm:pt modelId="{9146B530-ED6E-4954-A81B-052EDB3D1D96}" type="sibTrans" cxnId="{553ECFB2-3F4A-4277-98E2-863EDDB103DC}">
      <dgm:prSet/>
      <dgm:spPr/>
      <dgm:t>
        <a:bodyPr/>
        <a:lstStyle/>
        <a:p>
          <a:endParaRPr lang="th-TH"/>
        </a:p>
      </dgm:t>
    </dgm:pt>
    <dgm:pt modelId="{BD022CEC-3247-4BFC-830B-D75C79E00A9F}">
      <dgm:prSet phldrT="[Text]"/>
      <dgm:spPr>
        <a:solidFill>
          <a:schemeClr val="accent1">
            <a:lumMod val="20000"/>
            <a:lumOff val="80000"/>
          </a:schemeClr>
        </a:solidFill>
      </dgm:spPr>
      <dgm:t>
        <a:bodyPr/>
        <a:lstStyle/>
        <a:p>
          <a:r>
            <a:rPr lang="en-US" b="1" dirty="0">
              <a:solidFill>
                <a:schemeClr val="tx1"/>
              </a:solidFill>
            </a:rPr>
            <a:t>Promoting AI and digital technology in numerous sectors</a:t>
          </a:r>
          <a:endParaRPr lang="th-TH" b="1" dirty="0">
            <a:solidFill>
              <a:schemeClr val="tx1"/>
            </a:solidFill>
          </a:endParaRPr>
        </a:p>
      </dgm:t>
    </dgm:pt>
    <dgm:pt modelId="{E9D8A7F8-FAE0-46DF-84DE-211671B887FF}" type="parTrans" cxnId="{4DB774AA-1D95-475C-A0C7-40B4E32C08B9}">
      <dgm:prSet/>
      <dgm:spPr/>
      <dgm:t>
        <a:bodyPr/>
        <a:lstStyle/>
        <a:p>
          <a:endParaRPr lang="th-TH"/>
        </a:p>
      </dgm:t>
    </dgm:pt>
    <dgm:pt modelId="{F91EF93A-F692-4121-B63C-903EF868430C}" type="sibTrans" cxnId="{4DB774AA-1D95-475C-A0C7-40B4E32C08B9}">
      <dgm:prSet/>
      <dgm:spPr/>
      <dgm:t>
        <a:bodyPr/>
        <a:lstStyle/>
        <a:p>
          <a:endParaRPr lang="th-TH"/>
        </a:p>
      </dgm:t>
    </dgm:pt>
    <dgm:pt modelId="{7E5C23D3-B4BB-4833-AE79-4B4867DA0F39}">
      <dgm:prSet phldrT="[Text]" custT="1"/>
      <dgm:spPr>
        <a:solidFill>
          <a:schemeClr val="accent1">
            <a:lumMod val="20000"/>
            <a:lumOff val="80000"/>
          </a:schemeClr>
        </a:solidFill>
      </dgm:spPr>
      <dgm:t>
        <a:bodyPr/>
        <a:lstStyle/>
        <a:p>
          <a:r>
            <a:rPr lang="en-US" sz="1600" b="1" dirty="0">
              <a:solidFill>
                <a:schemeClr val="tx1"/>
              </a:solidFill>
            </a:rPr>
            <a:t>Target and high-potential industries are promoted.</a:t>
          </a:r>
          <a:endParaRPr lang="th-TH" sz="1600" b="1" dirty="0">
            <a:solidFill>
              <a:schemeClr val="tx1"/>
            </a:solidFill>
          </a:endParaRPr>
        </a:p>
      </dgm:t>
    </dgm:pt>
    <dgm:pt modelId="{1817369A-1F25-455B-B1E5-904B621A8446}" type="parTrans" cxnId="{EC93AB81-D8C6-4657-88EE-D4A9F8E7263C}">
      <dgm:prSet/>
      <dgm:spPr/>
      <dgm:t>
        <a:bodyPr/>
        <a:lstStyle/>
        <a:p>
          <a:endParaRPr lang="th-TH"/>
        </a:p>
      </dgm:t>
    </dgm:pt>
    <dgm:pt modelId="{0A6100B0-11B5-46A0-AE47-187F5B2B1991}" type="sibTrans" cxnId="{EC93AB81-D8C6-4657-88EE-D4A9F8E7263C}">
      <dgm:prSet/>
      <dgm:spPr/>
      <dgm:t>
        <a:bodyPr/>
        <a:lstStyle/>
        <a:p>
          <a:endParaRPr lang="th-TH"/>
        </a:p>
      </dgm:t>
    </dgm:pt>
    <dgm:pt modelId="{5F10900F-14A4-442C-BC90-2DC07C203CAF}">
      <dgm:prSet phldrT="[Text]"/>
      <dgm:spPr>
        <a:solidFill>
          <a:schemeClr val="accent1">
            <a:lumMod val="20000"/>
            <a:lumOff val="80000"/>
          </a:schemeClr>
        </a:solidFill>
      </dgm:spPr>
      <dgm:t>
        <a:bodyPr/>
        <a:lstStyle/>
        <a:p>
          <a:r>
            <a:rPr lang="en-US" b="1" dirty="0">
              <a:solidFill>
                <a:schemeClr val="tx1"/>
              </a:solidFill>
            </a:rPr>
            <a:t>Fostering sustainable growth</a:t>
          </a:r>
          <a:endParaRPr lang="th-TH" b="1" dirty="0">
            <a:solidFill>
              <a:schemeClr val="tx1"/>
            </a:solidFill>
          </a:endParaRPr>
        </a:p>
      </dgm:t>
    </dgm:pt>
    <dgm:pt modelId="{03C48434-DEF9-4E06-BC69-E07F915A1805}" type="parTrans" cxnId="{E8A0602D-C50D-4591-A603-BC9E1C81CBCC}">
      <dgm:prSet/>
      <dgm:spPr/>
      <dgm:t>
        <a:bodyPr/>
        <a:lstStyle/>
        <a:p>
          <a:endParaRPr lang="th-TH"/>
        </a:p>
      </dgm:t>
    </dgm:pt>
    <dgm:pt modelId="{CACCD1F4-ACAD-459A-9916-1B528E8F2C35}" type="sibTrans" cxnId="{E8A0602D-C50D-4591-A603-BC9E1C81CBCC}">
      <dgm:prSet/>
      <dgm:spPr/>
      <dgm:t>
        <a:bodyPr/>
        <a:lstStyle/>
        <a:p>
          <a:endParaRPr lang="th-TH"/>
        </a:p>
      </dgm:t>
    </dgm:pt>
    <dgm:pt modelId="{30C4AF73-1249-479A-B018-BE7A9B0670C8}" type="pres">
      <dgm:prSet presAssocID="{E5EBB2A0-0E85-4D13-AD68-CDC8A39403D8}" presName="cycle" presStyleCnt="0">
        <dgm:presLayoutVars>
          <dgm:dir/>
          <dgm:resizeHandles val="exact"/>
        </dgm:presLayoutVars>
      </dgm:prSet>
      <dgm:spPr/>
    </dgm:pt>
    <dgm:pt modelId="{A38703EF-A462-4086-8DB1-95D3FA1F9E1E}" type="pres">
      <dgm:prSet presAssocID="{D00AD0EC-FFE0-4732-9DAA-89E1D5BE6C85}" presName="node" presStyleLbl="node1" presStyleIdx="0" presStyleCnt="5">
        <dgm:presLayoutVars>
          <dgm:bulletEnabled val="1"/>
        </dgm:presLayoutVars>
      </dgm:prSet>
      <dgm:spPr/>
    </dgm:pt>
    <dgm:pt modelId="{7B5A7CA9-D5FA-4DB7-8AB0-C4E71F1645B9}" type="pres">
      <dgm:prSet presAssocID="{D00AD0EC-FFE0-4732-9DAA-89E1D5BE6C85}" presName="spNode" presStyleCnt="0"/>
      <dgm:spPr/>
    </dgm:pt>
    <dgm:pt modelId="{8318F4CA-CA71-404E-99C1-542FFE2C87B0}" type="pres">
      <dgm:prSet presAssocID="{5D9AB8CE-52CC-4792-AF28-95EC76638357}" presName="sibTrans" presStyleLbl="sibTrans1D1" presStyleIdx="0" presStyleCnt="5"/>
      <dgm:spPr/>
    </dgm:pt>
    <dgm:pt modelId="{52D5D62F-7B34-495F-9C35-B5917C953434}" type="pres">
      <dgm:prSet presAssocID="{32F8907A-C877-46D3-818B-57377413C6C1}" presName="node" presStyleLbl="node1" presStyleIdx="1" presStyleCnt="5">
        <dgm:presLayoutVars>
          <dgm:bulletEnabled val="1"/>
        </dgm:presLayoutVars>
      </dgm:prSet>
      <dgm:spPr/>
    </dgm:pt>
    <dgm:pt modelId="{F661B3F4-CDCF-4048-9FF0-5A3D36373AD8}" type="pres">
      <dgm:prSet presAssocID="{32F8907A-C877-46D3-818B-57377413C6C1}" presName="spNode" presStyleCnt="0"/>
      <dgm:spPr/>
    </dgm:pt>
    <dgm:pt modelId="{4348C495-14F3-427C-AD7A-32C7DDF700F3}" type="pres">
      <dgm:prSet presAssocID="{9146B530-ED6E-4954-A81B-052EDB3D1D96}" presName="sibTrans" presStyleLbl="sibTrans1D1" presStyleIdx="1" presStyleCnt="5"/>
      <dgm:spPr/>
    </dgm:pt>
    <dgm:pt modelId="{40A118FE-E16B-4A31-A008-721C78293391}" type="pres">
      <dgm:prSet presAssocID="{BD022CEC-3247-4BFC-830B-D75C79E00A9F}" presName="node" presStyleLbl="node1" presStyleIdx="2" presStyleCnt="5">
        <dgm:presLayoutVars>
          <dgm:bulletEnabled val="1"/>
        </dgm:presLayoutVars>
      </dgm:prSet>
      <dgm:spPr/>
    </dgm:pt>
    <dgm:pt modelId="{6CDDA09E-B07B-4E8A-9C47-65075DC1A91D}" type="pres">
      <dgm:prSet presAssocID="{BD022CEC-3247-4BFC-830B-D75C79E00A9F}" presName="spNode" presStyleCnt="0"/>
      <dgm:spPr/>
    </dgm:pt>
    <dgm:pt modelId="{C389084D-92DC-4077-8ED4-CC29C7C39CFD}" type="pres">
      <dgm:prSet presAssocID="{F91EF93A-F692-4121-B63C-903EF868430C}" presName="sibTrans" presStyleLbl="sibTrans1D1" presStyleIdx="2" presStyleCnt="5"/>
      <dgm:spPr/>
    </dgm:pt>
    <dgm:pt modelId="{9C90DB31-BFCA-42AE-908F-3497B4B53A5F}" type="pres">
      <dgm:prSet presAssocID="{7E5C23D3-B4BB-4833-AE79-4B4867DA0F39}" presName="node" presStyleLbl="node1" presStyleIdx="3" presStyleCnt="5">
        <dgm:presLayoutVars>
          <dgm:bulletEnabled val="1"/>
        </dgm:presLayoutVars>
      </dgm:prSet>
      <dgm:spPr/>
    </dgm:pt>
    <dgm:pt modelId="{EFBCA0DB-6698-41A1-A1E4-87B94CF3782B}" type="pres">
      <dgm:prSet presAssocID="{7E5C23D3-B4BB-4833-AE79-4B4867DA0F39}" presName="spNode" presStyleCnt="0"/>
      <dgm:spPr/>
    </dgm:pt>
    <dgm:pt modelId="{497D2286-B4B7-47F3-9189-629CF127309F}" type="pres">
      <dgm:prSet presAssocID="{0A6100B0-11B5-46A0-AE47-187F5B2B1991}" presName="sibTrans" presStyleLbl="sibTrans1D1" presStyleIdx="3" presStyleCnt="5"/>
      <dgm:spPr/>
    </dgm:pt>
    <dgm:pt modelId="{DAE25A6E-9A0D-43FF-8665-AC45D0C1CCEB}" type="pres">
      <dgm:prSet presAssocID="{5F10900F-14A4-442C-BC90-2DC07C203CAF}" presName="node" presStyleLbl="node1" presStyleIdx="4" presStyleCnt="5">
        <dgm:presLayoutVars>
          <dgm:bulletEnabled val="1"/>
        </dgm:presLayoutVars>
      </dgm:prSet>
      <dgm:spPr/>
    </dgm:pt>
    <dgm:pt modelId="{2D761DCB-FDE8-4312-9BB2-B8C34FF9D744}" type="pres">
      <dgm:prSet presAssocID="{5F10900F-14A4-442C-BC90-2DC07C203CAF}" presName="spNode" presStyleCnt="0"/>
      <dgm:spPr/>
    </dgm:pt>
    <dgm:pt modelId="{852B6102-9EFA-4F08-9D57-2D23C54096EA}" type="pres">
      <dgm:prSet presAssocID="{CACCD1F4-ACAD-459A-9916-1B528E8F2C35}" presName="sibTrans" presStyleLbl="sibTrans1D1" presStyleIdx="4" presStyleCnt="5"/>
      <dgm:spPr/>
    </dgm:pt>
  </dgm:ptLst>
  <dgm:cxnLst>
    <dgm:cxn modelId="{D6376928-B60D-4780-AEC1-BE0EB19245FB}" srcId="{E5EBB2A0-0E85-4D13-AD68-CDC8A39403D8}" destId="{D00AD0EC-FFE0-4732-9DAA-89E1D5BE6C85}" srcOrd="0" destOrd="0" parTransId="{2EB62077-552F-4F6F-ADBC-9B25BDE7B16F}" sibTransId="{5D9AB8CE-52CC-4792-AF28-95EC76638357}"/>
    <dgm:cxn modelId="{E8A0602D-C50D-4591-A603-BC9E1C81CBCC}" srcId="{E5EBB2A0-0E85-4D13-AD68-CDC8A39403D8}" destId="{5F10900F-14A4-442C-BC90-2DC07C203CAF}" srcOrd="4" destOrd="0" parTransId="{03C48434-DEF9-4E06-BC69-E07F915A1805}" sibTransId="{CACCD1F4-ACAD-459A-9916-1B528E8F2C35}"/>
    <dgm:cxn modelId="{2E2A7343-7720-4A6B-837D-98D844B69457}" type="presOf" srcId="{F91EF93A-F692-4121-B63C-903EF868430C}" destId="{C389084D-92DC-4077-8ED4-CC29C7C39CFD}" srcOrd="0" destOrd="0" presId="urn:microsoft.com/office/officeart/2005/8/layout/cycle6"/>
    <dgm:cxn modelId="{50533F45-2B72-4D07-94DF-A84476954338}" type="presOf" srcId="{D00AD0EC-FFE0-4732-9DAA-89E1D5BE6C85}" destId="{A38703EF-A462-4086-8DB1-95D3FA1F9E1E}" srcOrd="0" destOrd="0" presId="urn:microsoft.com/office/officeart/2005/8/layout/cycle6"/>
    <dgm:cxn modelId="{CA068D58-DA5F-42FC-9C7F-3C8D181EE165}" type="presOf" srcId="{BD022CEC-3247-4BFC-830B-D75C79E00A9F}" destId="{40A118FE-E16B-4A31-A008-721C78293391}" srcOrd="0" destOrd="0" presId="urn:microsoft.com/office/officeart/2005/8/layout/cycle6"/>
    <dgm:cxn modelId="{5452B658-C959-470D-9FE7-F126AF747DBF}" type="presOf" srcId="{5F10900F-14A4-442C-BC90-2DC07C203CAF}" destId="{DAE25A6E-9A0D-43FF-8665-AC45D0C1CCEB}" srcOrd="0" destOrd="0" presId="urn:microsoft.com/office/officeart/2005/8/layout/cycle6"/>
    <dgm:cxn modelId="{D7A3AB7B-7D4D-42CE-BBA8-D9CEC6C58400}" type="presOf" srcId="{7E5C23D3-B4BB-4833-AE79-4B4867DA0F39}" destId="{9C90DB31-BFCA-42AE-908F-3497B4B53A5F}" srcOrd="0" destOrd="0" presId="urn:microsoft.com/office/officeart/2005/8/layout/cycle6"/>
    <dgm:cxn modelId="{EC93AB81-D8C6-4657-88EE-D4A9F8E7263C}" srcId="{E5EBB2A0-0E85-4D13-AD68-CDC8A39403D8}" destId="{7E5C23D3-B4BB-4833-AE79-4B4867DA0F39}" srcOrd="3" destOrd="0" parTransId="{1817369A-1F25-455B-B1E5-904B621A8446}" sibTransId="{0A6100B0-11B5-46A0-AE47-187F5B2B1991}"/>
    <dgm:cxn modelId="{4DB774AA-1D95-475C-A0C7-40B4E32C08B9}" srcId="{E5EBB2A0-0E85-4D13-AD68-CDC8A39403D8}" destId="{BD022CEC-3247-4BFC-830B-D75C79E00A9F}" srcOrd="2" destOrd="0" parTransId="{E9D8A7F8-FAE0-46DF-84DE-211671B887FF}" sibTransId="{F91EF93A-F692-4121-B63C-903EF868430C}"/>
    <dgm:cxn modelId="{553ECFB2-3F4A-4277-98E2-863EDDB103DC}" srcId="{E5EBB2A0-0E85-4D13-AD68-CDC8A39403D8}" destId="{32F8907A-C877-46D3-818B-57377413C6C1}" srcOrd="1" destOrd="0" parTransId="{5F0A7459-4F05-461C-B4AE-DE3702D93CF9}" sibTransId="{9146B530-ED6E-4954-A81B-052EDB3D1D96}"/>
    <dgm:cxn modelId="{B81351B7-E2CE-4330-887C-E04A6B453149}" type="presOf" srcId="{9146B530-ED6E-4954-A81B-052EDB3D1D96}" destId="{4348C495-14F3-427C-AD7A-32C7DDF700F3}" srcOrd="0" destOrd="0" presId="urn:microsoft.com/office/officeart/2005/8/layout/cycle6"/>
    <dgm:cxn modelId="{F1CD63C4-7565-4D29-9EC0-C7F6B7C52AC2}" type="presOf" srcId="{32F8907A-C877-46D3-818B-57377413C6C1}" destId="{52D5D62F-7B34-495F-9C35-B5917C953434}" srcOrd="0" destOrd="0" presId="urn:microsoft.com/office/officeart/2005/8/layout/cycle6"/>
    <dgm:cxn modelId="{59EFD6CC-88CE-4B1F-82BE-3CE5A26097DC}" type="presOf" srcId="{E5EBB2A0-0E85-4D13-AD68-CDC8A39403D8}" destId="{30C4AF73-1249-479A-B018-BE7A9B0670C8}" srcOrd="0" destOrd="0" presId="urn:microsoft.com/office/officeart/2005/8/layout/cycle6"/>
    <dgm:cxn modelId="{0B01A5D9-781A-4FB6-91F8-FADFFA283DF0}" type="presOf" srcId="{0A6100B0-11B5-46A0-AE47-187F5B2B1991}" destId="{497D2286-B4B7-47F3-9189-629CF127309F}" srcOrd="0" destOrd="0" presId="urn:microsoft.com/office/officeart/2005/8/layout/cycle6"/>
    <dgm:cxn modelId="{9CB7AFDA-DAE2-444F-8769-E46EA3648849}" type="presOf" srcId="{5D9AB8CE-52CC-4792-AF28-95EC76638357}" destId="{8318F4CA-CA71-404E-99C1-542FFE2C87B0}" srcOrd="0" destOrd="0" presId="urn:microsoft.com/office/officeart/2005/8/layout/cycle6"/>
    <dgm:cxn modelId="{35B7BDEB-503E-41A8-A790-A4FF2A98AA3E}" type="presOf" srcId="{CACCD1F4-ACAD-459A-9916-1B528E8F2C35}" destId="{852B6102-9EFA-4F08-9D57-2D23C54096EA}" srcOrd="0" destOrd="0" presId="urn:microsoft.com/office/officeart/2005/8/layout/cycle6"/>
    <dgm:cxn modelId="{D662C4A4-A793-4611-B052-6923E958806F}" type="presParOf" srcId="{30C4AF73-1249-479A-B018-BE7A9B0670C8}" destId="{A38703EF-A462-4086-8DB1-95D3FA1F9E1E}" srcOrd="0" destOrd="0" presId="urn:microsoft.com/office/officeart/2005/8/layout/cycle6"/>
    <dgm:cxn modelId="{1C4A3465-0AD7-4D11-AFD1-40B1B38A67E7}" type="presParOf" srcId="{30C4AF73-1249-479A-B018-BE7A9B0670C8}" destId="{7B5A7CA9-D5FA-4DB7-8AB0-C4E71F1645B9}" srcOrd="1" destOrd="0" presId="urn:microsoft.com/office/officeart/2005/8/layout/cycle6"/>
    <dgm:cxn modelId="{679E8AEE-AE20-4739-A49B-701C2EDA885C}" type="presParOf" srcId="{30C4AF73-1249-479A-B018-BE7A9B0670C8}" destId="{8318F4CA-CA71-404E-99C1-542FFE2C87B0}" srcOrd="2" destOrd="0" presId="urn:microsoft.com/office/officeart/2005/8/layout/cycle6"/>
    <dgm:cxn modelId="{33CCFFFE-D62F-4B2B-850D-481264D42A9A}" type="presParOf" srcId="{30C4AF73-1249-479A-B018-BE7A9B0670C8}" destId="{52D5D62F-7B34-495F-9C35-B5917C953434}" srcOrd="3" destOrd="0" presId="urn:microsoft.com/office/officeart/2005/8/layout/cycle6"/>
    <dgm:cxn modelId="{39454FA7-CE4D-4E77-9F5A-7CBCD312A065}" type="presParOf" srcId="{30C4AF73-1249-479A-B018-BE7A9B0670C8}" destId="{F661B3F4-CDCF-4048-9FF0-5A3D36373AD8}" srcOrd="4" destOrd="0" presId="urn:microsoft.com/office/officeart/2005/8/layout/cycle6"/>
    <dgm:cxn modelId="{826578FC-D6FA-45DC-8970-A50B4B7FE855}" type="presParOf" srcId="{30C4AF73-1249-479A-B018-BE7A9B0670C8}" destId="{4348C495-14F3-427C-AD7A-32C7DDF700F3}" srcOrd="5" destOrd="0" presId="urn:microsoft.com/office/officeart/2005/8/layout/cycle6"/>
    <dgm:cxn modelId="{D5EBF586-0C8B-44AF-9AED-79B8770C9219}" type="presParOf" srcId="{30C4AF73-1249-479A-B018-BE7A9B0670C8}" destId="{40A118FE-E16B-4A31-A008-721C78293391}" srcOrd="6" destOrd="0" presId="urn:microsoft.com/office/officeart/2005/8/layout/cycle6"/>
    <dgm:cxn modelId="{16C26E98-1C63-411E-B8B0-79555758C8DB}" type="presParOf" srcId="{30C4AF73-1249-479A-B018-BE7A9B0670C8}" destId="{6CDDA09E-B07B-4E8A-9C47-65075DC1A91D}" srcOrd="7" destOrd="0" presId="urn:microsoft.com/office/officeart/2005/8/layout/cycle6"/>
    <dgm:cxn modelId="{61822852-5F44-4DFA-9DC3-A215220733F8}" type="presParOf" srcId="{30C4AF73-1249-479A-B018-BE7A9B0670C8}" destId="{C389084D-92DC-4077-8ED4-CC29C7C39CFD}" srcOrd="8" destOrd="0" presId="urn:microsoft.com/office/officeart/2005/8/layout/cycle6"/>
    <dgm:cxn modelId="{2B5E6C7C-656E-42E2-B621-0D17F3EB33C9}" type="presParOf" srcId="{30C4AF73-1249-479A-B018-BE7A9B0670C8}" destId="{9C90DB31-BFCA-42AE-908F-3497B4B53A5F}" srcOrd="9" destOrd="0" presId="urn:microsoft.com/office/officeart/2005/8/layout/cycle6"/>
    <dgm:cxn modelId="{F1007D94-56B4-4002-9D86-4572FC79A7C5}" type="presParOf" srcId="{30C4AF73-1249-479A-B018-BE7A9B0670C8}" destId="{EFBCA0DB-6698-41A1-A1E4-87B94CF3782B}" srcOrd="10" destOrd="0" presId="urn:microsoft.com/office/officeart/2005/8/layout/cycle6"/>
    <dgm:cxn modelId="{E41B9E83-6E4B-426A-AD17-D85BF993E09E}" type="presParOf" srcId="{30C4AF73-1249-479A-B018-BE7A9B0670C8}" destId="{497D2286-B4B7-47F3-9189-629CF127309F}" srcOrd="11" destOrd="0" presId="urn:microsoft.com/office/officeart/2005/8/layout/cycle6"/>
    <dgm:cxn modelId="{F005CB65-5781-446B-AD39-802FD17DD7DC}" type="presParOf" srcId="{30C4AF73-1249-479A-B018-BE7A9B0670C8}" destId="{DAE25A6E-9A0D-43FF-8665-AC45D0C1CCEB}" srcOrd="12" destOrd="0" presId="urn:microsoft.com/office/officeart/2005/8/layout/cycle6"/>
    <dgm:cxn modelId="{C098B9AE-0041-43D6-847B-EEDA10E75A86}" type="presParOf" srcId="{30C4AF73-1249-479A-B018-BE7A9B0670C8}" destId="{2D761DCB-FDE8-4312-9BB2-B8C34FF9D744}" srcOrd="13" destOrd="0" presId="urn:microsoft.com/office/officeart/2005/8/layout/cycle6"/>
    <dgm:cxn modelId="{3F51CFEC-2373-4E5D-B7D9-6FE62AC12A61}" type="presParOf" srcId="{30C4AF73-1249-479A-B018-BE7A9B0670C8}" destId="{852B6102-9EFA-4F08-9D57-2D23C54096EA}"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B73947-C817-44E6-A282-C018FC0A36CA}"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th-TH"/>
        </a:p>
      </dgm:t>
    </dgm:pt>
    <dgm:pt modelId="{06F54440-223E-44F0-A389-1C0358B4E4F2}">
      <dgm:prSet phldrT="[Text]"/>
      <dgm:spPr>
        <a:solidFill>
          <a:schemeClr val="bg1"/>
        </a:solidFill>
        <a:ln>
          <a:solidFill>
            <a:schemeClr val="accent1"/>
          </a:solidFill>
        </a:ln>
      </dgm:spPr>
      <dgm:t>
        <a:bodyPr/>
        <a:lstStyle/>
        <a:p>
          <a:pPr>
            <a:buNone/>
          </a:pPr>
          <a:r>
            <a:rPr lang="en-US" dirty="0">
              <a:solidFill>
                <a:schemeClr val="tx1"/>
              </a:solidFill>
            </a:rPr>
            <a:t>Natural resources</a:t>
          </a:r>
          <a:endParaRPr lang="th-TH" dirty="0">
            <a:solidFill>
              <a:schemeClr val="tx1"/>
            </a:solidFill>
          </a:endParaRPr>
        </a:p>
      </dgm:t>
    </dgm:pt>
    <dgm:pt modelId="{D628C8D6-55B0-49CF-8B51-7882D9DFC005}" type="parTrans" cxnId="{3AE457A4-84E5-44A1-9D66-6F5FD24B6793}">
      <dgm:prSet/>
      <dgm:spPr/>
      <dgm:t>
        <a:bodyPr/>
        <a:lstStyle/>
        <a:p>
          <a:endParaRPr lang="th-TH"/>
        </a:p>
      </dgm:t>
    </dgm:pt>
    <dgm:pt modelId="{6EF5C0D8-05BA-4739-8F66-63DF421144FB}" type="sibTrans" cxnId="{3AE457A4-84E5-44A1-9D66-6F5FD24B6793}">
      <dgm:prSet/>
      <dgm:spPr/>
      <dgm:t>
        <a:bodyPr/>
        <a:lstStyle/>
        <a:p>
          <a:endParaRPr lang="th-TH"/>
        </a:p>
      </dgm:t>
    </dgm:pt>
    <dgm:pt modelId="{96EC505E-7DEA-4A0C-9EB3-43EE6E866A20}">
      <dgm:prSet phldrT="[Text]"/>
      <dgm:spPr>
        <a:solidFill>
          <a:schemeClr val="bg1"/>
        </a:solidFill>
        <a:ln>
          <a:solidFill>
            <a:schemeClr val="accent1"/>
          </a:solidFill>
        </a:ln>
      </dgm:spPr>
      <dgm:t>
        <a:bodyPr/>
        <a:lstStyle/>
        <a:p>
          <a:pPr>
            <a:buNone/>
          </a:pPr>
          <a:r>
            <a:rPr lang="en-US" dirty="0">
              <a:solidFill>
                <a:schemeClr val="tx1"/>
              </a:solidFill>
            </a:rPr>
            <a:t>Labor</a:t>
          </a:r>
          <a:endParaRPr lang="th-TH" dirty="0">
            <a:solidFill>
              <a:schemeClr val="tx1"/>
            </a:solidFill>
          </a:endParaRPr>
        </a:p>
      </dgm:t>
    </dgm:pt>
    <dgm:pt modelId="{A0242339-B7EE-4A34-A396-67C70876464A}" type="parTrans" cxnId="{8BF136F9-A1F1-4EED-ADA5-664DFDB74CA8}">
      <dgm:prSet/>
      <dgm:spPr/>
      <dgm:t>
        <a:bodyPr/>
        <a:lstStyle/>
        <a:p>
          <a:endParaRPr lang="th-TH"/>
        </a:p>
      </dgm:t>
    </dgm:pt>
    <dgm:pt modelId="{42FDB0D5-E124-4F19-B9E9-368A8DBB0C63}" type="sibTrans" cxnId="{8BF136F9-A1F1-4EED-ADA5-664DFDB74CA8}">
      <dgm:prSet/>
      <dgm:spPr/>
      <dgm:t>
        <a:bodyPr/>
        <a:lstStyle/>
        <a:p>
          <a:endParaRPr lang="th-TH"/>
        </a:p>
      </dgm:t>
    </dgm:pt>
    <dgm:pt modelId="{B03A1C6B-B8E7-4F04-BCA2-7FF8C833AD17}">
      <dgm:prSet phldrT="[Text]"/>
      <dgm:spPr>
        <a:solidFill>
          <a:schemeClr val="bg1"/>
        </a:solidFill>
        <a:ln>
          <a:solidFill>
            <a:schemeClr val="accent1"/>
          </a:solidFill>
        </a:ln>
      </dgm:spPr>
      <dgm:t>
        <a:bodyPr/>
        <a:lstStyle/>
        <a:p>
          <a:pPr>
            <a:buNone/>
          </a:pPr>
          <a:r>
            <a:rPr lang="en-US" dirty="0">
              <a:solidFill>
                <a:schemeClr val="tx1"/>
              </a:solidFill>
            </a:rPr>
            <a:t>Economic systems</a:t>
          </a:r>
          <a:endParaRPr lang="th-TH" dirty="0">
            <a:solidFill>
              <a:schemeClr val="tx1"/>
            </a:solidFill>
          </a:endParaRPr>
        </a:p>
      </dgm:t>
    </dgm:pt>
    <dgm:pt modelId="{39F00C32-8DC9-4E87-A3A3-CA5B2A6AD985}" type="parTrans" cxnId="{FD2739CF-44FC-4241-B038-5FDDA954585A}">
      <dgm:prSet/>
      <dgm:spPr/>
      <dgm:t>
        <a:bodyPr/>
        <a:lstStyle/>
        <a:p>
          <a:endParaRPr lang="th-TH"/>
        </a:p>
      </dgm:t>
    </dgm:pt>
    <dgm:pt modelId="{F7BEF3BA-5022-4314-AC7F-1E095DAE5843}" type="sibTrans" cxnId="{FD2739CF-44FC-4241-B038-5FDDA954585A}">
      <dgm:prSet/>
      <dgm:spPr/>
      <dgm:t>
        <a:bodyPr/>
        <a:lstStyle/>
        <a:p>
          <a:endParaRPr lang="th-TH"/>
        </a:p>
      </dgm:t>
    </dgm:pt>
    <dgm:pt modelId="{E5E72326-182F-480E-96C6-9FA3841DD2ED}">
      <dgm:prSet phldrT="[Text]"/>
      <dgm:spPr>
        <a:solidFill>
          <a:schemeClr val="bg1"/>
        </a:solidFill>
        <a:ln>
          <a:solidFill>
            <a:schemeClr val="accent1"/>
          </a:solidFill>
        </a:ln>
      </dgm:spPr>
      <dgm:t>
        <a:bodyPr/>
        <a:lstStyle/>
        <a:p>
          <a:pPr>
            <a:buNone/>
          </a:pPr>
          <a:r>
            <a:rPr lang="en-US" dirty="0">
              <a:solidFill>
                <a:schemeClr val="tx1"/>
              </a:solidFill>
            </a:rPr>
            <a:t>Social structures</a:t>
          </a:r>
          <a:endParaRPr lang="th-TH" dirty="0">
            <a:solidFill>
              <a:schemeClr val="tx1"/>
            </a:solidFill>
          </a:endParaRPr>
        </a:p>
      </dgm:t>
    </dgm:pt>
    <dgm:pt modelId="{DB275B9A-AA51-4144-91F6-9E6A9F73EA49}" type="parTrans" cxnId="{98BF43BA-8B19-42D7-9158-72F3480D4599}">
      <dgm:prSet/>
      <dgm:spPr/>
      <dgm:t>
        <a:bodyPr/>
        <a:lstStyle/>
        <a:p>
          <a:endParaRPr lang="th-TH"/>
        </a:p>
      </dgm:t>
    </dgm:pt>
    <dgm:pt modelId="{B4A9CB3B-ED21-4F73-841C-9F92893D396B}" type="sibTrans" cxnId="{98BF43BA-8B19-42D7-9158-72F3480D4599}">
      <dgm:prSet/>
      <dgm:spPr/>
      <dgm:t>
        <a:bodyPr/>
        <a:lstStyle/>
        <a:p>
          <a:endParaRPr lang="th-TH"/>
        </a:p>
      </dgm:t>
    </dgm:pt>
    <dgm:pt modelId="{5E5B2BF4-CDA6-4275-90EC-3FB49F74B3F4}">
      <dgm:prSet phldrT="[Text]"/>
      <dgm:spPr>
        <a:solidFill>
          <a:schemeClr val="bg1"/>
        </a:solidFill>
        <a:ln>
          <a:solidFill>
            <a:schemeClr val="accent1"/>
          </a:solidFill>
        </a:ln>
      </dgm:spPr>
      <dgm:t>
        <a:bodyPr/>
        <a:lstStyle/>
        <a:p>
          <a:pPr>
            <a:buNone/>
          </a:pPr>
          <a:r>
            <a:rPr lang="en-US" dirty="0">
              <a:solidFill>
                <a:schemeClr val="tx1"/>
              </a:solidFill>
            </a:rPr>
            <a:t>Technology and innovation</a:t>
          </a:r>
          <a:endParaRPr lang="th-TH" dirty="0">
            <a:solidFill>
              <a:schemeClr val="tx1"/>
            </a:solidFill>
          </a:endParaRPr>
        </a:p>
      </dgm:t>
    </dgm:pt>
    <dgm:pt modelId="{5C6EC7D5-DE73-4389-99B0-87138DCA163C}" type="parTrans" cxnId="{66DD767F-57E7-44D6-8414-0EF4B6BCF93B}">
      <dgm:prSet/>
      <dgm:spPr/>
      <dgm:t>
        <a:bodyPr/>
        <a:lstStyle/>
        <a:p>
          <a:endParaRPr lang="th-TH"/>
        </a:p>
      </dgm:t>
    </dgm:pt>
    <dgm:pt modelId="{E91DD640-AC1F-43A0-A790-D568B61C8E5E}" type="sibTrans" cxnId="{66DD767F-57E7-44D6-8414-0EF4B6BCF93B}">
      <dgm:prSet/>
      <dgm:spPr/>
      <dgm:t>
        <a:bodyPr/>
        <a:lstStyle/>
        <a:p>
          <a:endParaRPr lang="th-TH"/>
        </a:p>
      </dgm:t>
    </dgm:pt>
    <dgm:pt modelId="{38CB0769-4793-4505-9AA7-9672592B5794}" type="pres">
      <dgm:prSet presAssocID="{07B73947-C817-44E6-A282-C018FC0A36CA}" presName="Name0" presStyleCnt="0">
        <dgm:presLayoutVars>
          <dgm:dir/>
          <dgm:resizeHandles val="exact"/>
        </dgm:presLayoutVars>
      </dgm:prSet>
      <dgm:spPr/>
    </dgm:pt>
    <dgm:pt modelId="{2960A34C-9CA8-47F2-A2F7-7DFEA246E858}" type="pres">
      <dgm:prSet presAssocID="{07B73947-C817-44E6-A282-C018FC0A36CA}" presName="cycle" presStyleCnt="0"/>
      <dgm:spPr/>
    </dgm:pt>
    <dgm:pt modelId="{01324A70-0EAA-4525-BA21-05E34345A75D}" type="pres">
      <dgm:prSet presAssocID="{06F54440-223E-44F0-A389-1C0358B4E4F2}" presName="nodeFirstNode" presStyleLbl="node1" presStyleIdx="0" presStyleCnt="5">
        <dgm:presLayoutVars>
          <dgm:bulletEnabled val="1"/>
        </dgm:presLayoutVars>
      </dgm:prSet>
      <dgm:spPr/>
    </dgm:pt>
    <dgm:pt modelId="{D51A3361-5334-4E3E-BDCE-0D6F55FB4226}" type="pres">
      <dgm:prSet presAssocID="{6EF5C0D8-05BA-4739-8F66-63DF421144FB}" presName="sibTransFirstNode" presStyleLbl="bgShp" presStyleIdx="0" presStyleCnt="1"/>
      <dgm:spPr/>
    </dgm:pt>
    <dgm:pt modelId="{2CE6670D-4C79-4AAA-859F-0C2C2BBB102F}" type="pres">
      <dgm:prSet presAssocID="{96EC505E-7DEA-4A0C-9EB3-43EE6E866A20}" presName="nodeFollowingNodes" presStyleLbl="node1" presStyleIdx="1" presStyleCnt="5">
        <dgm:presLayoutVars>
          <dgm:bulletEnabled val="1"/>
        </dgm:presLayoutVars>
      </dgm:prSet>
      <dgm:spPr/>
    </dgm:pt>
    <dgm:pt modelId="{29FD1C1C-CD58-45CF-9972-0C5E099A3C81}" type="pres">
      <dgm:prSet presAssocID="{B03A1C6B-B8E7-4F04-BCA2-7FF8C833AD17}" presName="nodeFollowingNodes" presStyleLbl="node1" presStyleIdx="2" presStyleCnt="5">
        <dgm:presLayoutVars>
          <dgm:bulletEnabled val="1"/>
        </dgm:presLayoutVars>
      </dgm:prSet>
      <dgm:spPr/>
    </dgm:pt>
    <dgm:pt modelId="{CF9EBDC0-E647-4DFE-AC3C-5F8CF81BB5E0}" type="pres">
      <dgm:prSet presAssocID="{E5E72326-182F-480E-96C6-9FA3841DD2ED}" presName="nodeFollowingNodes" presStyleLbl="node1" presStyleIdx="3" presStyleCnt="5">
        <dgm:presLayoutVars>
          <dgm:bulletEnabled val="1"/>
        </dgm:presLayoutVars>
      </dgm:prSet>
      <dgm:spPr/>
    </dgm:pt>
    <dgm:pt modelId="{A956F2E3-509E-4BF7-9EE5-7288C0F51D8A}" type="pres">
      <dgm:prSet presAssocID="{5E5B2BF4-CDA6-4275-90EC-3FB49F74B3F4}" presName="nodeFollowingNodes" presStyleLbl="node1" presStyleIdx="4" presStyleCnt="5">
        <dgm:presLayoutVars>
          <dgm:bulletEnabled val="1"/>
        </dgm:presLayoutVars>
      </dgm:prSet>
      <dgm:spPr/>
    </dgm:pt>
  </dgm:ptLst>
  <dgm:cxnLst>
    <dgm:cxn modelId="{0CB81619-02EB-4FBC-9AE5-80371AD411D6}" type="presOf" srcId="{07B73947-C817-44E6-A282-C018FC0A36CA}" destId="{38CB0769-4793-4505-9AA7-9672592B5794}" srcOrd="0" destOrd="0" presId="urn:microsoft.com/office/officeart/2005/8/layout/cycle3"/>
    <dgm:cxn modelId="{5F7BA51D-9AE3-466B-83D6-C0D10BCEBFAF}" type="presOf" srcId="{06F54440-223E-44F0-A389-1C0358B4E4F2}" destId="{01324A70-0EAA-4525-BA21-05E34345A75D}" srcOrd="0" destOrd="0" presId="urn:microsoft.com/office/officeart/2005/8/layout/cycle3"/>
    <dgm:cxn modelId="{D91B4926-F969-4649-9A96-FBC807A54967}" type="presOf" srcId="{6EF5C0D8-05BA-4739-8F66-63DF421144FB}" destId="{D51A3361-5334-4E3E-BDCE-0D6F55FB4226}" srcOrd="0" destOrd="0" presId="urn:microsoft.com/office/officeart/2005/8/layout/cycle3"/>
    <dgm:cxn modelId="{22B4E029-E138-4314-AD48-9ABF27D0A2C7}" type="presOf" srcId="{96EC505E-7DEA-4A0C-9EB3-43EE6E866A20}" destId="{2CE6670D-4C79-4AAA-859F-0C2C2BBB102F}" srcOrd="0" destOrd="0" presId="urn:microsoft.com/office/officeart/2005/8/layout/cycle3"/>
    <dgm:cxn modelId="{0E8E574A-CF68-433A-A70A-1C4708799003}" type="presOf" srcId="{B03A1C6B-B8E7-4F04-BCA2-7FF8C833AD17}" destId="{29FD1C1C-CD58-45CF-9972-0C5E099A3C81}" srcOrd="0" destOrd="0" presId="urn:microsoft.com/office/officeart/2005/8/layout/cycle3"/>
    <dgm:cxn modelId="{D1F13E75-BCF7-40C7-AB93-66BE5CD43F4A}" type="presOf" srcId="{E5E72326-182F-480E-96C6-9FA3841DD2ED}" destId="{CF9EBDC0-E647-4DFE-AC3C-5F8CF81BB5E0}" srcOrd="0" destOrd="0" presId="urn:microsoft.com/office/officeart/2005/8/layout/cycle3"/>
    <dgm:cxn modelId="{66DD767F-57E7-44D6-8414-0EF4B6BCF93B}" srcId="{07B73947-C817-44E6-A282-C018FC0A36CA}" destId="{5E5B2BF4-CDA6-4275-90EC-3FB49F74B3F4}" srcOrd="4" destOrd="0" parTransId="{5C6EC7D5-DE73-4389-99B0-87138DCA163C}" sibTransId="{E91DD640-AC1F-43A0-A790-D568B61C8E5E}"/>
    <dgm:cxn modelId="{3AE457A4-84E5-44A1-9D66-6F5FD24B6793}" srcId="{07B73947-C817-44E6-A282-C018FC0A36CA}" destId="{06F54440-223E-44F0-A389-1C0358B4E4F2}" srcOrd="0" destOrd="0" parTransId="{D628C8D6-55B0-49CF-8B51-7882D9DFC005}" sibTransId="{6EF5C0D8-05BA-4739-8F66-63DF421144FB}"/>
    <dgm:cxn modelId="{98BF43BA-8B19-42D7-9158-72F3480D4599}" srcId="{07B73947-C817-44E6-A282-C018FC0A36CA}" destId="{E5E72326-182F-480E-96C6-9FA3841DD2ED}" srcOrd="3" destOrd="0" parTransId="{DB275B9A-AA51-4144-91F6-9E6A9F73EA49}" sibTransId="{B4A9CB3B-ED21-4F73-841C-9F92893D396B}"/>
    <dgm:cxn modelId="{FD2739CF-44FC-4241-B038-5FDDA954585A}" srcId="{07B73947-C817-44E6-A282-C018FC0A36CA}" destId="{B03A1C6B-B8E7-4F04-BCA2-7FF8C833AD17}" srcOrd="2" destOrd="0" parTransId="{39F00C32-8DC9-4E87-A3A3-CA5B2A6AD985}" sibTransId="{F7BEF3BA-5022-4314-AC7F-1E095DAE5843}"/>
    <dgm:cxn modelId="{2DF785EE-3DBB-490C-B2E4-8C99242D670B}" type="presOf" srcId="{5E5B2BF4-CDA6-4275-90EC-3FB49F74B3F4}" destId="{A956F2E3-509E-4BF7-9EE5-7288C0F51D8A}" srcOrd="0" destOrd="0" presId="urn:microsoft.com/office/officeart/2005/8/layout/cycle3"/>
    <dgm:cxn modelId="{8BF136F9-A1F1-4EED-ADA5-664DFDB74CA8}" srcId="{07B73947-C817-44E6-A282-C018FC0A36CA}" destId="{96EC505E-7DEA-4A0C-9EB3-43EE6E866A20}" srcOrd="1" destOrd="0" parTransId="{A0242339-B7EE-4A34-A396-67C70876464A}" sibTransId="{42FDB0D5-E124-4F19-B9E9-368A8DBB0C63}"/>
    <dgm:cxn modelId="{D29D2A57-1600-4AC6-A473-F16400558DEA}" type="presParOf" srcId="{38CB0769-4793-4505-9AA7-9672592B5794}" destId="{2960A34C-9CA8-47F2-A2F7-7DFEA246E858}" srcOrd="0" destOrd="0" presId="urn:microsoft.com/office/officeart/2005/8/layout/cycle3"/>
    <dgm:cxn modelId="{60C70979-DE26-4384-8B4E-63EF74DAAF2F}" type="presParOf" srcId="{2960A34C-9CA8-47F2-A2F7-7DFEA246E858}" destId="{01324A70-0EAA-4525-BA21-05E34345A75D}" srcOrd="0" destOrd="0" presId="urn:microsoft.com/office/officeart/2005/8/layout/cycle3"/>
    <dgm:cxn modelId="{5A5F626B-C7E1-432F-AA68-A06AA8D66746}" type="presParOf" srcId="{2960A34C-9CA8-47F2-A2F7-7DFEA246E858}" destId="{D51A3361-5334-4E3E-BDCE-0D6F55FB4226}" srcOrd="1" destOrd="0" presId="urn:microsoft.com/office/officeart/2005/8/layout/cycle3"/>
    <dgm:cxn modelId="{2261E904-F985-4871-8027-5C88E166C07E}" type="presParOf" srcId="{2960A34C-9CA8-47F2-A2F7-7DFEA246E858}" destId="{2CE6670D-4C79-4AAA-859F-0C2C2BBB102F}" srcOrd="2" destOrd="0" presId="urn:microsoft.com/office/officeart/2005/8/layout/cycle3"/>
    <dgm:cxn modelId="{B28F01D4-119D-4A95-B65F-E5671431B480}" type="presParOf" srcId="{2960A34C-9CA8-47F2-A2F7-7DFEA246E858}" destId="{29FD1C1C-CD58-45CF-9972-0C5E099A3C81}" srcOrd="3" destOrd="0" presId="urn:microsoft.com/office/officeart/2005/8/layout/cycle3"/>
    <dgm:cxn modelId="{78BB41DF-9933-4D97-A5D6-BA733DE548FE}" type="presParOf" srcId="{2960A34C-9CA8-47F2-A2F7-7DFEA246E858}" destId="{CF9EBDC0-E647-4DFE-AC3C-5F8CF81BB5E0}" srcOrd="4" destOrd="0" presId="urn:microsoft.com/office/officeart/2005/8/layout/cycle3"/>
    <dgm:cxn modelId="{947F24C4-E65A-4A40-B988-C632547A3E57}" type="presParOf" srcId="{2960A34C-9CA8-47F2-A2F7-7DFEA246E858}" destId="{A956F2E3-509E-4BF7-9EE5-7288C0F51D8A}"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D0CD28-C9E3-47BD-897D-3A2799A6BBD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FC276EE-78D6-4185-9D8D-CCE13E2538DF}">
      <dgm:prSet/>
      <dgm:spPr>
        <a:ln>
          <a:solidFill>
            <a:schemeClr val="tx1"/>
          </a:solidFill>
        </a:ln>
      </dgm:spPr>
      <dgm:t>
        <a:bodyPr/>
        <a:lstStyle/>
        <a:p>
          <a:r>
            <a:rPr lang="en-US" b="1" dirty="0">
              <a:solidFill>
                <a:schemeClr val="tx1"/>
              </a:solidFill>
            </a:rPr>
            <a:t>The ability to manage knowledge, engage in continuous learning, and foster innovation are crucial for economic development.</a:t>
          </a:r>
        </a:p>
      </dgm:t>
    </dgm:pt>
    <dgm:pt modelId="{DBBCCEC3-57E9-4F2D-AD35-F909AC9CEB85}" type="parTrans" cxnId="{DEA1EF19-2D35-410B-B2BD-8C519C2FD8CD}">
      <dgm:prSet/>
      <dgm:spPr/>
      <dgm:t>
        <a:bodyPr/>
        <a:lstStyle/>
        <a:p>
          <a:endParaRPr lang="en-US"/>
        </a:p>
      </dgm:t>
    </dgm:pt>
    <dgm:pt modelId="{E22051F5-B966-428A-8B64-7C303E221D8D}" type="sibTrans" cxnId="{DEA1EF19-2D35-410B-B2BD-8C519C2FD8CD}">
      <dgm:prSet/>
      <dgm:spPr/>
      <dgm:t>
        <a:bodyPr/>
        <a:lstStyle/>
        <a:p>
          <a:endParaRPr lang="en-US"/>
        </a:p>
      </dgm:t>
    </dgm:pt>
    <dgm:pt modelId="{9434EFA9-5800-4B85-897B-8A86A385A6CE}">
      <dgm:prSet/>
      <dgm:spPr>
        <a:ln>
          <a:solidFill>
            <a:schemeClr val="tx1"/>
          </a:solidFill>
        </a:ln>
      </dgm:spPr>
      <dgm:t>
        <a:bodyPr/>
        <a:lstStyle/>
        <a:p>
          <a:r>
            <a:rPr lang="en-US" b="1" dirty="0">
              <a:solidFill>
                <a:schemeClr val="tx1"/>
              </a:solidFill>
            </a:rPr>
            <a:t> For Developing countries, adapting to a KBE is urgent and essential.</a:t>
          </a:r>
        </a:p>
      </dgm:t>
    </dgm:pt>
    <dgm:pt modelId="{BB41E6BD-D167-440A-BBA4-6B575088C537}" type="parTrans" cxnId="{61515851-27EA-4B56-B812-629EC6965F5A}">
      <dgm:prSet/>
      <dgm:spPr/>
      <dgm:t>
        <a:bodyPr/>
        <a:lstStyle/>
        <a:p>
          <a:endParaRPr lang="en-US"/>
        </a:p>
      </dgm:t>
    </dgm:pt>
    <dgm:pt modelId="{132BC38F-FD9F-4C56-B83F-574757AF7F27}" type="sibTrans" cxnId="{61515851-27EA-4B56-B812-629EC6965F5A}">
      <dgm:prSet/>
      <dgm:spPr/>
      <dgm:t>
        <a:bodyPr/>
        <a:lstStyle/>
        <a:p>
          <a:endParaRPr lang="en-US"/>
        </a:p>
      </dgm:t>
    </dgm:pt>
    <dgm:pt modelId="{D54AF367-EAA9-48EF-ADFA-BB99E8238033}">
      <dgm:prSet/>
      <dgm:spPr>
        <a:ln>
          <a:solidFill>
            <a:schemeClr val="tx1"/>
          </a:solidFill>
        </a:ln>
      </dgm:spPr>
      <dgm:t>
        <a:bodyPr/>
        <a:lstStyle/>
        <a:p>
          <a:r>
            <a:rPr lang="en-US" b="1" dirty="0">
              <a:solidFill>
                <a:schemeClr val="tx1"/>
              </a:solidFill>
            </a:rPr>
            <a:t>This transition is vital to escape the middle-income trap and achieve sustainable economic and social development.</a:t>
          </a:r>
        </a:p>
      </dgm:t>
    </dgm:pt>
    <dgm:pt modelId="{86A1731F-2043-4232-B6EB-0AFF1214C541}" type="parTrans" cxnId="{535A0680-9E25-4389-BD8E-D644B0745769}">
      <dgm:prSet/>
      <dgm:spPr/>
      <dgm:t>
        <a:bodyPr/>
        <a:lstStyle/>
        <a:p>
          <a:endParaRPr lang="en-US"/>
        </a:p>
      </dgm:t>
    </dgm:pt>
    <dgm:pt modelId="{A9F36FBD-A341-49C3-9A5D-FFC5F5FBB9F0}" type="sibTrans" cxnId="{535A0680-9E25-4389-BD8E-D644B0745769}">
      <dgm:prSet/>
      <dgm:spPr/>
      <dgm:t>
        <a:bodyPr/>
        <a:lstStyle/>
        <a:p>
          <a:endParaRPr lang="en-US"/>
        </a:p>
      </dgm:t>
    </dgm:pt>
    <dgm:pt modelId="{CE5E5CF8-D7CE-43F9-B391-B774486A8509}" type="pres">
      <dgm:prSet presAssocID="{CAD0CD28-C9E3-47BD-897D-3A2799A6BBD2}" presName="root" presStyleCnt="0">
        <dgm:presLayoutVars>
          <dgm:dir/>
          <dgm:resizeHandles val="exact"/>
        </dgm:presLayoutVars>
      </dgm:prSet>
      <dgm:spPr/>
    </dgm:pt>
    <dgm:pt modelId="{6933A516-2113-4580-BAE6-49BC91EC6972}" type="pres">
      <dgm:prSet presAssocID="{CFC276EE-78D6-4185-9D8D-CCE13E2538DF}" presName="compNode" presStyleCnt="0"/>
      <dgm:spPr/>
    </dgm:pt>
    <dgm:pt modelId="{B1B59D40-AB4F-4305-9A5E-28A9387F30A9}" type="pres">
      <dgm:prSet presAssocID="{CFC276EE-78D6-4185-9D8D-CCE13E2538DF}" presName="bgRect" presStyleLbl="bgShp" presStyleIdx="0" presStyleCnt="3"/>
      <dgm:spPr>
        <a:solidFill>
          <a:schemeClr val="bg1"/>
        </a:solidFill>
        <a:ln>
          <a:solidFill>
            <a:schemeClr val="tx1"/>
          </a:solidFill>
        </a:ln>
      </dgm:spPr>
    </dgm:pt>
    <dgm:pt modelId="{9723D450-F956-4C39-9F38-CBBACBCDE796}" type="pres">
      <dgm:prSet presAssocID="{CFC276EE-78D6-4185-9D8D-CCE13E2538D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81E9B9E-4FC5-4431-89ED-9B826AD7C726}" type="pres">
      <dgm:prSet presAssocID="{CFC276EE-78D6-4185-9D8D-CCE13E2538DF}" presName="spaceRect" presStyleCnt="0"/>
      <dgm:spPr/>
    </dgm:pt>
    <dgm:pt modelId="{13A67DCD-F10D-4095-94C6-3AC3E0FCE27E}" type="pres">
      <dgm:prSet presAssocID="{CFC276EE-78D6-4185-9D8D-CCE13E2538DF}" presName="parTx" presStyleLbl="revTx" presStyleIdx="0" presStyleCnt="3">
        <dgm:presLayoutVars>
          <dgm:chMax val="0"/>
          <dgm:chPref val="0"/>
        </dgm:presLayoutVars>
      </dgm:prSet>
      <dgm:spPr/>
    </dgm:pt>
    <dgm:pt modelId="{60575129-7F4A-43A9-97BC-137E5CF5C0DB}" type="pres">
      <dgm:prSet presAssocID="{E22051F5-B966-428A-8B64-7C303E221D8D}" presName="sibTrans" presStyleCnt="0"/>
      <dgm:spPr/>
    </dgm:pt>
    <dgm:pt modelId="{99710A26-6257-4449-AD8E-C6692147E5BB}" type="pres">
      <dgm:prSet presAssocID="{9434EFA9-5800-4B85-897B-8A86A385A6CE}" presName="compNode" presStyleCnt="0"/>
      <dgm:spPr/>
    </dgm:pt>
    <dgm:pt modelId="{A3D1BFE5-F5B5-41E2-B4CD-83F554314A71}" type="pres">
      <dgm:prSet presAssocID="{9434EFA9-5800-4B85-897B-8A86A385A6CE}" presName="bgRect" presStyleLbl="bgShp" presStyleIdx="1" presStyleCnt="3"/>
      <dgm:spPr>
        <a:solidFill>
          <a:schemeClr val="bg1"/>
        </a:solidFill>
        <a:ln>
          <a:solidFill>
            <a:schemeClr val="tx1"/>
          </a:solidFill>
        </a:ln>
      </dgm:spPr>
    </dgm:pt>
    <dgm:pt modelId="{80A079A3-21E0-478D-A3BD-3F9015E5C238}" type="pres">
      <dgm:prSet presAssocID="{9434EFA9-5800-4B85-897B-8A86A385A6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5C9548B1-8005-47F1-AA20-02578131419E}" type="pres">
      <dgm:prSet presAssocID="{9434EFA9-5800-4B85-897B-8A86A385A6CE}" presName="spaceRect" presStyleCnt="0"/>
      <dgm:spPr/>
    </dgm:pt>
    <dgm:pt modelId="{FAA2ED80-4462-4F42-A288-90A03862A643}" type="pres">
      <dgm:prSet presAssocID="{9434EFA9-5800-4B85-897B-8A86A385A6CE}" presName="parTx" presStyleLbl="revTx" presStyleIdx="1" presStyleCnt="3">
        <dgm:presLayoutVars>
          <dgm:chMax val="0"/>
          <dgm:chPref val="0"/>
        </dgm:presLayoutVars>
      </dgm:prSet>
      <dgm:spPr/>
    </dgm:pt>
    <dgm:pt modelId="{A92AF2B9-6E20-4318-BCBE-576D2F0711F2}" type="pres">
      <dgm:prSet presAssocID="{132BC38F-FD9F-4C56-B83F-574757AF7F27}" presName="sibTrans" presStyleCnt="0"/>
      <dgm:spPr/>
    </dgm:pt>
    <dgm:pt modelId="{8282D945-231D-49E2-8117-BAF4D26EF0DF}" type="pres">
      <dgm:prSet presAssocID="{D54AF367-EAA9-48EF-ADFA-BB99E8238033}" presName="compNode" presStyleCnt="0"/>
      <dgm:spPr/>
    </dgm:pt>
    <dgm:pt modelId="{4C7AFA7A-E02D-475A-BFE7-BE0293DC492F}" type="pres">
      <dgm:prSet presAssocID="{D54AF367-EAA9-48EF-ADFA-BB99E8238033}" presName="bgRect" presStyleLbl="bgShp" presStyleIdx="2" presStyleCnt="3"/>
      <dgm:spPr>
        <a:solidFill>
          <a:schemeClr val="bg1"/>
        </a:solidFill>
        <a:ln>
          <a:solidFill>
            <a:schemeClr val="tx1"/>
          </a:solidFill>
        </a:ln>
      </dgm:spPr>
    </dgm:pt>
    <dgm:pt modelId="{7B411AD5-7F73-4D45-8D76-FA20411B9C97}" type="pres">
      <dgm:prSet presAssocID="{D54AF367-EAA9-48EF-ADFA-BB99E823803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BC33FC6F-6C31-4010-BA21-CC7BDE9826FE}" type="pres">
      <dgm:prSet presAssocID="{D54AF367-EAA9-48EF-ADFA-BB99E8238033}" presName="spaceRect" presStyleCnt="0"/>
      <dgm:spPr/>
    </dgm:pt>
    <dgm:pt modelId="{BB7BA4CC-BE27-4392-9829-D670D5AAE458}" type="pres">
      <dgm:prSet presAssocID="{D54AF367-EAA9-48EF-ADFA-BB99E8238033}" presName="parTx" presStyleLbl="revTx" presStyleIdx="2" presStyleCnt="3">
        <dgm:presLayoutVars>
          <dgm:chMax val="0"/>
          <dgm:chPref val="0"/>
        </dgm:presLayoutVars>
      </dgm:prSet>
      <dgm:spPr/>
    </dgm:pt>
  </dgm:ptLst>
  <dgm:cxnLst>
    <dgm:cxn modelId="{DEA1EF19-2D35-410B-B2BD-8C519C2FD8CD}" srcId="{CAD0CD28-C9E3-47BD-897D-3A2799A6BBD2}" destId="{CFC276EE-78D6-4185-9D8D-CCE13E2538DF}" srcOrd="0" destOrd="0" parTransId="{DBBCCEC3-57E9-4F2D-AD35-F909AC9CEB85}" sibTransId="{E22051F5-B966-428A-8B64-7C303E221D8D}"/>
    <dgm:cxn modelId="{43EF6269-831A-42A7-ABE7-2DFCDF41F945}" type="presOf" srcId="{CAD0CD28-C9E3-47BD-897D-3A2799A6BBD2}" destId="{CE5E5CF8-D7CE-43F9-B391-B774486A8509}" srcOrd="0" destOrd="0" presId="urn:microsoft.com/office/officeart/2018/2/layout/IconVerticalSolidList"/>
    <dgm:cxn modelId="{61515851-27EA-4B56-B812-629EC6965F5A}" srcId="{CAD0CD28-C9E3-47BD-897D-3A2799A6BBD2}" destId="{9434EFA9-5800-4B85-897B-8A86A385A6CE}" srcOrd="1" destOrd="0" parTransId="{BB41E6BD-D167-440A-BBA4-6B575088C537}" sibTransId="{132BC38F-FD9F-4C56-B83F-574757AF7F27}"/>
    <dgm:cxn modelId="{535A0680-9E25-4389-BD8E-D644B0745769}" srcId="{CAD0CD28-C9E3-47BD-897D-3A2799A6BBD2}" destId="{D54AF367-EAA9-48EF-ADFA-BB99E8238033}" srcOrd="2" destOrd="0" parTransId="{86A1731F-2043-4232-B6EB-0AFF1214C541}" sibTransId="{A9F36FBD-A341-49C3-9A5D-FFC5F5FBB9F0}"/>
    <dgm:cxn modelId="{EE6204BF-7399-463D-81A5-1EEA417E8209}" type="presOf" srcId="{CFC276EE-78D6-4185-9D8D-CCE13E2538DF}" destId="{13A67DCD-F10D-4095-94C6-3AC3E0FCE27E}" srcOrd="0" destOrd="0" presId="urn:microsoft.com/office/officeart/2018/2/layout/IconVerticalSolidList"/>
    <dgm:cxn modelId="{A69C7EC3-35DE-49E1-909B-CB79804FB164}" type="presOf" srcId="{9434EFA9-5800-4B85-897B-8A86A385A6CE}" destId="{FAA2ED80-4462-4F42-A288-90A03862A643}" srcOrd="0" destOrd="0" presId="urn:microsoft.com/office/officeart/2018/2/layout/IconVerticalSolidList"/>
    <dgm:cxn modelId="{752070F7-E71D-48A3-93A0-DC36C3D6E43C}" type="presOf" srcId="{D54AF367-EAA9-48EF-ADFA-BB99E8238033}" destId="{BB7BA4CC-BE27-4392-9829-D670D5AAE458}" srcOrd="0" destOrd="0" presId="urn:microsoft.com/office/officeart/2018/2/layout/IconVerticalSolidList"/>
    <dgm:cxn modelId="{F6FB3D3C-E590-47D8-A14B-04499FC9D104}" type="presParOf" srcId="{CE5E5CF8-D7CE-43F9-B391-B774486A8509}" destId="{6933A516-2113-4580-BAE6-49BC91EC6972}" srcOrd="0" destOrd="0" presId="urn:microsoft.com/office/officeart/2018/2/layout/IconVerticalSolidList"/>
    <dgm:cxn modelId="{C5E1E350-489B-4AAE-B6AB-BBF1E2B73A97}" type="presParOf" srcId="{6933A516-2113-4580-BAE6-49BC91EC6972}" destId="{B1B59D40-AB4F-4305-9A5E-28A9387F30A9}" srcOrd="0" destOrd="0" presId="urn:microsoft.com/office/officeart/2018/2/layout/IconVerticalSolidList"/>
    <dgm:cxn modelId="{6ABB787C-8041-4973-8C83-9351B18CB9F4}" type="presParOf" srcId="{6933A516-2113-4580-BAE6-49BC91EC6972}" destId="{9723D450-F956-4C39-9F38-CBBACBCDE796}" srcOrd="1" destOrd="0" presId="urn:microsoft.com/office/officeart/2018/2/layout/IconVerticalSolidList"/>
    <dgm:cxn modelId="{DDD4D5EF-98C5-4A2D-9E3D-2240B1B28B04}" type="presParOf" srcId="{6933A516-2113-4580-BAE6-49BC91EC6972}" destId="{081E9B9E-4FC5-4431-89ED-9B826AD7C726}" srcOrd="2" destOrd="0" presId="urn:microsoft.com/office/officeart/2018/2/layout/IconVerticalSolidList"/>
    <dgm:cxn modelId="{2FB3FD35-6A34-45DD-96C8-80C755624BCE}" type="presParOf" srcId="{6933A516-2113-4580-BAE6-49BC91EC6972}" destId="{13A67DCD-F10D-4095-94C6-3AC3E0FCE27E}" srcOrd="3" destOrd="0" presId="urn:microsoft.com/office/officeart/2018/2/layout/IconVerticalSolidList"/>
    <dgm:cxn modelId="{44D1E58A-C1FA-4F26-8947-224CC06E941F}" type="presParOf" srcId="{CE5E5CF8-D7CE-43F9-B391-B774486A8509}" destId="{60575129-7F4A-43A9-97BC-137E5CF5C0DB}" srcOrd="1" destOrd="0" presId="urn:microsoft.com/office/officeart/2018/2/layout/IconVerticalSolidList"/>
    <dgm:cxn modelId="{78A15D8C-332C-4B38-B1A5-ACC0B71F19E1}" type="presParOf" srcId="{CE5E5CF8-D7CE-43F9-B391-B774486A8509}" destId="{99710A26-6257-4449-AD8E-C6692147E5BB}" srcOrd="2" destOrd="0" presId="urn:microsoft.com/office/officeart/2018/2/layout/IconVerticalSolidList"/>
    <dgm:cxn modelId="{B8BD39B3-E02A-46F4-82CD-FD66B83A704F}" type="presParOf" srcId="{99710A26-6257-4449-AD8E-C6692147E5BB}" destId="{A3D1BFE5-F5B5-41E2-B4CD-83F554314A71}" srcOrd="0" destOrd="0" presId="urn:microsoft.com/office/officeart/2018/2/layout/IconVerticalSolidList"/>
    <dgm:cxn modelId="{039F5EDE-BAC8-4659-A046-50726C50CE03}" type="presParOf" srcId="{99710A26-6257-4449-AD8E-C6692147E5BB}" destId="{80A079A3-21E0-478D-A3BD-3F9015E5C238}" srcOrd="1" destOrd="0" presId="urn:microsoft.com/office/officeart/2018/2/layout/IconVerticalSolidList"/>
    <dgm:cxn modelId="{0DD69CCD-D19B-4613-A35F-DD0777B54A5E}" type="presParOf" srcId="{99710A26-6257-4449-AD8E-C6692147E5BB}" destId="{5C9548B1-8005-47F1-AA20-02578131419E}" srcOrd="2" destOrd="0" presId="urn:microsoft.com/office/officeart/2018/2/layout/IconVerticalSolidList"/>
    <dgm:cxn modelId="{009B8790-CC86-464B-95EE-6EFA50550375}" type="presParOf" srcId="{99710A26-6257-4449-AD8E-C6692147E5BB}" destId="{FAA2ED80-4462-4F42-A288-90A03862A643}" srcOrd="3" destOrd="0" presId="urn:microsoft.com/office/officeart/2018/2/layout/IconVerticalSolidList"/>
    <dgm:cxn modelId="{EFB86840-B759-4F25-930D-9AD0E6450C17}" type="presParOf" srcId="{CE5E5CF8-D7CE-43F9-B391-B774486A8509}" destId="{A92AF2B9-6E20-4318-BCBE-576D2F0711F2}" srcOrd="3" destOrd="0" presId="urn:microsoft.com/office/officeart/2018/2/layout/IconVerticalSolidList"/>
    <dgm:cxn modelId="{115BA279-D87B-4253-8309-51AC19FC8B12}" type="presParOf" srcId="{CE5E5CF8-D7CE-43F9-B391-B774486A8509}" destId="{8282D945-231D-49E2-8117-BAF4D26EF0DF}" srcOrd="4" destOrd="0" presId="urn:microsoft.com/office/officeart/2018/2/layout/IconVerticalSolidList"/>
    <dgm:cxn modelId="{0F08AA86-CA52-4576-9F4F-BCDF68B1ACD7}" type="presParOf" srcId="{8282D945-231D-49E2-8117-BAF4D26EF0DF}" destId="{4C7AFA7A-E02D-475A-BFE7-BE0293DC492F}" srcOrd="0" destOrd="0" presId="urn:microsoft.com/office/officeart/2018/2/layout/IconVerticalSolidList"/>
    <dgm:cxn modelId="{603E34D3-CCE5-471D-8CF2-003F9D2BDD67}" type="presParOf" srcId="{8282D945-231D-49E2-8117-BAF4D26EF0DF}" destId="{7B411AD5-7F73-4D45-8D76-FA20411B9C97}" srcOrd="1" destOrd="0" presId="urn:microsoft.com/office/officeart/2018/2/layout/IconVerticalSolidList"/>
    <dgm:cxn modelId="{70F280D2-A05C-4177-9793-7F5CFB0086C7}" type="presParOf" srcId="{8282D945-231D-49E2-8117-BAF4D26EF0DF}" destId="{BC33FC6F-6C31-4010-BA21-CC7BDE9826FE}" srcOrd="2" destOrd="0" presId="urn:microsoft.com/office/officeart/2018/2/layout/IconVerticalSolidList"/>
    <dgm:cxn modelId="{C7048C2F-16AF-4DE5-A77C-F8276A6A9D36}" type="presParOf" srcId="{8282D945-231D-49E2-8117-BAF4D26EF0DF}" destId="{BB7BA4CC-BE27-4392-9829-D670D5AAE45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E909B9-74DA-4134-A8AE-FE1F8D99FB31}"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th-TH"/>
        </a:p>
      </dgm:t>
    </dgm:pt>
    <dgm:pt modelId="{411A905C-15F4-40AC-8274-19E82C968B8F}">
      <dgm:prSet phldrT="[Text]" custT="1"/>
      <dgm:spPr/>
      <dgm:t>
        <a:bodyPr/>
        <a:lstStyle/>
        <a:p>
          <a:pPr>
            <a:lnSpc>
              <a:spcPct val="100000"/>
            </a:lnSpc>
          </a:pPr>
          <a:r>
            <a:rPr lang="en-US" sz="2400" b="1" i="1" dirty="0"/>
            <a:t>Drives sustainable economic growth</a:t>
          </a:r>
          <a:r>
            <a:rPr lang="en-US" sz="2400" i="1" dirty="0"/>
            <a:t> </a:t>
          </a:r>
          <a:endParaRPr lang="th-TH" sz="2400" dirty="0"/>
        </a:p>
      </dgm:t>
    </dgm:pt>
    <dgm:pt modelId="{3AF0D894-3757-4E39-8C48-CDDFE5E540A1}" type="parTrans" cxnId="{A67405B4-EE3E-4889-82D4-9DF61F1C5F16}">
      <dgm:prSet/>
      <dgm:spPr/>
      <dgm:t>
        <a:bodyPr/>
        <a:lstStyle/>
        <a:p>
          <a:endParaRPr lang="th-TH"/>
        </a:p>
      </dgm:t>
    </dgm:pt>
    <dgm:pt modelId="{DD2818BB-6BC4-4124-BE4A-6C7389632313}" type="sibTrans" cxnId="{A67405B4-EE3E-4889-82D4-9DF61F1C5F16}">
      <dgm:prSet/>
      <dgm:spPr/>
      <dgm:t>
        <a:bodyPr/>
        <a:lstStyle/>
        <a:p>
          <a:endParaRPr lang="th-TH"/>
        </a:p>
      </dgm:t>
    </dgm:pt>
    <dgm:pt modelId="{90E8594A-7C89-4A0C-AC93-5591AA66273A}">
      <dgm:prSet phldrT="[Text]" custT="1"/>
      <dgm:spPr/>
      <dgm:t>
        <a:bodyPr/>
        <a:lstStyle/>
        <a:p>
          <a:pPr>
            <a:lnSpc>
              <a:spcPct val="100000"/>
            </a:lnSpc>
          </a:pPr>
          <a:r>
            <a:rPr lang="en-US" sz="2400" b="1" i="1" dirty="0"/>
            <a:t>Enhances global competitiveness</a:t>
          </a:r>
          <a:r>
            <a:rPr lang="en-US" sz="2400" i="1" dirty="0"/>
            <a:t> </a:t>
          </a:r>
          <a:endParaRPr lang="th-TH" sz="2400" dirty="0"/>
        </a:p>
      </dgm:t>
    </dgm:pt>
    <dgm:pt modelId="{FF4518D8-030E-4350-B51B-2F5D89F7AA30}" type="parTrans" cxnId="{6A791C25-2865-4716-B8B2-3DBF7D81021F}">
      <dgm:prSet/>
      <dgm:spPr/>
      <dgm:t>
        <a:bodyPr/>
        <a:lstStyle/>
        <a:p>
          <a:endParaRPr lang="th-TH"/>
        </a:p>
      </dgm:t>
    </dgm:pt>
    <dgm:pt modelId="{87D4D2ED-E4AD-4FC5-A2C6-A68F92CEC723}" type="sibTrans" cxnId="{6A791C25-2865-4716-B8B2-3DBF7D81021F}">
      <dgm:prSet/>
      <dgm:spPr/>
      <dgm:t>
        <a:bodyPr/>
        <a:lstStyle/>
        <a:p>
          <a:endParaRPr lang="th-TH"/>
        </a:p>
      </dgm:t>
    </dgm:pt>
    <dgm:pt modelId="{5894C51A-BCAF-46B0-A46C-957B1CDC504B}">
      <dgm:prSet phldrT="[Text]" custT="1"/>
      <dgm:spPr/>
      <dgm:t>
        <a:bodyPr/>
        <a:lstStyle/>
        <a:p>
          <a:pPr>
            <a:lnSpc>
              <a:spcPct val="100000"/>
            </a:lnSpc>
          </a:pPr>
          <a:r>
            <a:rPr lang="en-US" sz="2400" b="1" i="1" dirty="0"/>
            <a:t>Improves quality of life</a:t>
          </a:r>
          <a:r>
            <a:rPr lang="en-US" sz="2400" i="1" dirty="0"/>
            <a:t> </a:t>
          </a:r>
          <a:endParaRPr lang="th-TH" sz="2400" dirty="0"/>
        </a:p>
      </dgm:t>
    </dgm:pt>
    <dgm:pt modelId="{8ED08FF2-47CF-4D46-A9A2-D7DED6B4B46C}" type="parTrans" cxnId="{9A4D31AB-21BE-4333-BC75-C1E0AD6FDF70}">
      <dgm:prSet/>
      <dgm:spPr/>
      <dgm:t>
        <a:bodyPr/>
        <a:lstStyle/>
        <a:p>
          <a:endParaRPr lang="th-TH"/>
        </a:p>
      </dgm:t>
    </dgm:pt>
    <dgm:pt modelId="{0D86A60B-C3D5-45AD-B584-16025353BF00}" type="sibTrans" cxnId="{9A4D31AB-21BE-4333-BC75-C1E0AD6FDF70}">
      <dgm:prSet/>
      <dgm:spPr/>
      <dgm:t>
        <a:bodyPr/>
        <a:lstStyle/>
        <a:p>
          <a:endParaRPr lang="th-TH"/>
        </a:p>
      </dgm:t>
    </dgm:pt>
    <dgm:pt modelId="{CAA7664C-6E31-4F34-9820-94BADF6D78D9}">
      <dgm:prSet phldrT="[Text]" custT="1"/>
      <dgm:spPr/>
      <dgm:t>
        <a:bodyPr/>
        <a:lstStyle/>
        <a:p>
          <a:pPr>
            <a:lnSpc>
              <a:spcPct val="100000"/>
            </a:lnSpc>
          </a:pPr>
          <a:r>
            <a:rPr lang="en-US" sz="2400" b="1" i="1" dirty="0"/>
            <a:t>Creates better jobs</a:t>
          </a:r>
          <a:r>
            <a:rPr lang="en-US" sz="2400" i="1" dirty="0"/>
            <a:t> </a:t>
          </a:r>
          <a:endParaRPr lang="th-TH" sz="2400" dirty="0"/>
        </a:p>
      </dgm:t>
    </dgm:pt>
    <dgm:pt modelId="{831E7B81-1955-41A0-97E9-46C30A18555A}" type="parTrans" cxnId="{CCA7A9D6-637C-403C-AEC0-F2B54BF05559}">
      <dgm:prSet/>
      <dgm:spPr/>
      <dgm:t>
        <a:bodyPr/>
        <a:lstStyle/>
        <a:p>
          <a:endParaRPr lang="th-TH"/>
        </a:p>
      </dgm:t>
    </dgm:pt>
    <dgm:pt modelId="{66604202-26CE-4F82-9F6A-A6809B08F2A2}" type="sibTrans" cxnId="{CCA7A9D6-637C-403C-AEC0-F2B54BF05559}">
      <dgm:prSet/>
      <dgm:spPr/>
      <dgm:t>
        <a:bodyPr/>
        <a:lstStyle/>
        <a:p>
          <a:endParaRPr lang="th-TH"/>
        </a:p>
      </dgm:t>
    </dgm:pt>
    <dgm:pt modelId="{DDC0FF93-2A97-4B4F-98CF-E2E4833741AA}">
      <dgm:prSet phldrT="[Text]" custT="1"/>
      <dgm:spPr/>
      <dgm:t>
        <a:bodyPr/>
        <a:lstStyle/>
        <a:p>
          <a:pPr>
            <a:lnSpc>
              <a:spcPct val="100000"/>
            </a:lnSpc>
          </a:pPr>
          <a:r>
            <a:rPr lang="en-US" sz="2400" b="1" i="1" dirty="0"/>
            <a:t>Increases resilience</a:t>
          </a:r>
          <a:r>
            <a:rPr lang="en-US" sz="2400" i="1" dirty="0"/>
            <a:t> </a:t>
          </a:r>
          <a:endParaRPr lang="th-TH" sz="2400" dirty="0"/>
        </a:p>
      </dgm:t>
    </dgm:pt>
    <dgm:pt modelId="{8AED50B1-6702-4C55-A5A8-E01495A5E521}" type="parTrans" cxnId="{96C3C014-9CC9-4AA5-9EC0-B4B5F2C64EAA}">
      <dgm:prSet/>
      <dgm:spPr/>
      <dgm:t>
        <a:bodyPr/>
        <a:lstStyle/>
        <a:p>
          <a:endParaRPr lang="th-TH"/>
        </a:p>
      </dgm:t>
    </dgm:pt>
    <dgm:pt modelId="{F4896484-D2E9-40BC-A918-D07ACD02C50A}" type="sibTrans" cxnId="{96C3C014-9CC9-4AA5-9EC0-B4B5F2C64EAA}">
      <dgm:prSet/>
      <dgm:spPr/>
      <dgm:t>
        <a:bodyPr/>
        <a:lstStyle/>
        <a:p>
          <a:endParaRPr lang="th-TH"/>
        </a:p>
      </dgm:t>
    </dgm:pt>
    <dgm:pt modelId="{F60F4B24-8510-4793-A41C-23607BC4A56D}" type="pres">
      <dgm:prSet presAssocID="{19E909B9-74DA-4134-A8AE-FE1F8D99FB31}" presName="root" presStyleCnt="0">
        <dgm:presLayoutVars>
          <dgm:dir/>
          <dgm:resizeHandles val="exact"/>
        </dgm:presLayoutVars>
      </dgm:prSet>
      <dgm:spPr/>
    </dgm:pt>
    <dgm:pt modelId="{338C28B8-A44A-42B6-8E5D-D2B639B73AAD}" type="pres">
      <dgm:prSet presAssocID="{411A905C-15F4-40AC-8274-19E82C968B8F}" presName="compNode" presStyleCnt="0"/>
      <dgm:spPr/>
    </dgm:pt>
    <dgm:pt modelId="{BE9C4F34-85CA-4EE8-B7FE-6CE8F2C4592D}" type="pres">
      <dgm:prSet presAssocID="{411A905C-15F4-40AC-8274-19E82C968B8F}" presName="bgRect" presStyleLbl="bgShp" presStyleIdx="0" presStyleCnt="5"/>
      <dgm:spPr/>
    </dgm:pt>
    <dgm:pt modelId="{5258AD2D-F58A-4DE3-8E5B-57993C68EDC3}" type="pres">
      <dgm:prSet presAssocID="{411A905C-15F4-40AC-8274-19E82C968B8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ancial"/>
        </a:ext>
      </dgm:extLst>
    </dgm:pt>
    <dgm:pt modelId="{8F41519B-190C-4FA8-A1C3-85789B2E3D53}" type="pres">
      <dgm:prSet presAssocID="{411A905C-15F4-40AC-8274-19E82C968B8F}" presName="spaceRect" presStyleCnt="0"/>
      <dgm:spPr/>
    </dgm:pt>
    <dgm:pt modelId="{2CBFA495-7B19-46BF-AC8A-E367E049229E}" type="pres">
      <dgm:prSet presAssocID="{411A905C-15F4-40AC-8274-19E82C968B8F}" presName="parTx" presStyleLbl="revTx" presStyleIdx="0" presStyleCnt="5">
        <dgm:presLayoutVars>
          <dgm:chMax val="0"/>
          <dgm:chPref val="0"/>
        </dgm:presLayoutVars>
      </dgm:prSet>
      <dgm:spPr/>
    </dgm:pt>
    <dgm:pt modelId="{5267F449-D9BC-4AF8-B77B-65C1ADBDAF14}" type="pres">
      <dgm:prSet presAssocID="{DD2818BB-6BC4-4124-BE4A-6C7389632313}" presName="sibTrans" presStyleCnt="0"/>
      <dgm:spPr/>
    </dgm:pt>
    <dgm:pt modelId="{DA6E6A24-9527-416C-9FF9-8FF556E8436B}" type="pres">
      <dgm:prSet presAssocID="{90E8594A-7C89-4A0C-AC93-5591AA66273A}" presName="compNode" presStyleCnt="0"/>
      <dgm:spPr/>
    </dgm:pt>
    <dgm:pt modelId="{7C2BD844-F948-4627-A423-ACD964E59A3E}" type="pres">
      <dgm:prSet presAssocID="{90E8594A-7C89-4A0C-AC93-5591AA66273A}" presName="bgRect" presStyleLbl="bgShp" presStyleIdx="1" presStyleCnt="5"/>
      <dgm:spPr/>
    </dgm:pt>
    <dgm:pt modelId="{4BD8FB68-208C-4C99-8573-151C565D2C70}" type="pres">
      <dgm:prSet presAssocID="{90E8594A-7C89-4A0C-AC93-5591AA66273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ruitment Management"/>
        </a:ext>
      </dgm:extLst>
    </dgm:pt>
    <dgm:pt modelId="{F1DDB279-8284-4A94-B6FB-823083D028AE}" type="pres">
      <dgm:prSet presAssocID="{90E8594A-7C89-4A0C-AC93-5591AA66273A}" presName="spaceRect" presStyleCnt="0"/>
      <dgm:spPr/>
    </dgm:pt>
    <dgm:pt modelId="{5DB38B6B-B41E-4254-B25E-D2EC90768E92}" type="pres">
      <dgm:prSet presAssocID="{90E8594A-7C89-4A0C-AC93-5591AA66273A}" presName="parTx" presStyleLbl="revTx" presStyleIdx="1" presStyleCnt="5">
        <dgm:presLayoutVars>
          <dgm:chMax val="0"/>
          <dgm:chPref val="0"/>
        </dgm:presLayoutVars>
      </dgm:prSet>
      <dgm:spPr/>
    </dgm:pt>
    <dgm:pt modelId="{A76FE9D0-E129-4632-9F5F-DFFA9B812313}" type="pres">
      <dgm:prSet presAssocID="{87D4D2ED-E4AD-4FC5-A2C6-A68F92CEC723}" presName="sibTrans" presStyleCnt="0"/>
      <dgm:spPr/>
    </dgm:pt>
    <dgm:pt modelId="{5D8C8278-5481-4036-95A9-7D8C7E3ECB26}" type="pres">
      <dgm:prSet presAssocID="{5894C51A-BCAF-46B0-A46C-957B1CDC504B}" presName="compNode" presStyleCnt="0"/>
      <dgm:spPr/>
    </dgm:pt>
    <dgm:pt modelId="{615D54EC-716F-40B1-A7EE-773DA148AE00}" type="pres">
      <dgm:prSet presAssocID="{5894C51A-BCAF-46B0-A46C-957B1CDC504B}" presName="bgRect" presStyleLbl="bgShp" presStyleIdx="2" presStyleCnt="5"/>
      <dgm:spPr/>
    </dgm:pt>
    <dgm:pt modelId="{5A21D1AA-F32B-4A56-8D11-0519C23BE638}" type="pres">
      <dgm:prSet presAssocID="{5894C51A-BCAF-46B0-A46C-957B1CDC504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lth"/>
        </a:ext>
      </dgm:extLst>
    </dgm:pt>
    <dgm:pt modelId="{30D5EC32-FAD5-450F-8F0B-DB43FA41FDEF}" type="pres">
      <dgm:prSet presAssocID="{5894C51A-BCAF-46B0-A46C-957B1CDC504B}" presName="spaceRect" presStyleCnt="0"/>
      <dgm:spPr/>
    </dgm:pt>
    <dgm:pt modelId="{725E661C-BC94-4BA2-8682-A30F4FB4D8AF}" type="pres">
      <dgm:prSet presAssocID="{5894C51A-BCAF-46B0-A46C-957B1CDC504B}" presName="parTx" presStyleLbl="revTx" presStyleIdx="2" presStyleCnt="5">
        <dgm:presLayoutVars>
          <dgm:chMax val="0"/>
          <dgm:chPref val="0"/>
        </dgm:presLayoutVars>
      </dgm:prSet>
      <dgm:spPr/>
    </dgm:pt>
    <dgm:pt modelId="{35DDADA5-0268-4790-9CB5-C6797F82EE53}" type="pres">
      <dgm:prSet presAssocID="{0D86A60B-C3D5-45AD-B584-16025353BF00}" presName="sibTrans" presStyleCnt="0"/>
      <dgm:spPr/>
    </dgm:pt>
    <dgm:pt modelId="{E53F575B-C7C9-4EAA-B2FB-0196D1EE4C9D}" type="pres">
      <dgm:prSet presAssocID="{CAA7664C-6E31-4F34-9820-94BADF6D78D9}" presName="compNode" presStyleCnt="0"/>
      <dgm:spPr/>
    </dgm:pt>
    <dgm:pt modelId="{9285E7B3-9BE7-4789-8486-8B8C15EEDFBA}" type="pres">
      <dgm:prSet presAssocID="{CAA7664C-6E31-4F34-9820-94BADF6D78D9}" presName="bgRect" presStyleLbl="bgShp" presStyleIdx="3" presStyleCnt="5"/>
      <dgm:spPr/>
    </dgm:pt>
    <dgm:pt modelId="{98F30B2F-EE05-4395-A760-D6AE74A09C8C}" type="pres">
      <dgm:prSet presAssocID="{CAA7664C-6E31-4F34-9820-94BADF6D78D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kforce Management"/>
        </a:ext>
      </dgm:extLst>
    </dgm:pt>
    <dgm:pt modelId="{3DBCAD14-1B24-414F-859A-97F46BB7853E}" type="pres">
      <dgm:prSet presAssocID="{CAA7664C-6E31-4F34-9820-94BADF6D78D9}" presName="spaceRect" presStyleCnt="0"/>
      <dgm:spPr/>
    </dgm:pt>
    <dgm:pt modelId="{A8A0E66A-FFE0-42C7-85D5-15B4A2EA325C}" type="pres">
      <dgm:prSet presAssocID="{CAA7664C-6E31-4F34-9820-94BADF6D78D9}" presName="parTx" presStyleLbl="revTx" presStyleIdx="3" presStyleCnt="5">
        <dgm:presLayoutVars>
          <dgm:chMax val="0"/>
          <dgm:chPref val="0"/>
        </dgm:presLayoutVars>
      </dgm:prSet>
      <dgm:spPr/>
    </dgm:pt>
    <dgm:pt modelId="{E50E4A6F-9FF3-4D54-9A3A-7484787F0310}" type="pres">
      <dgm:prSet presAssocID="{66604202-26CE-4F82-9F6A-A6809B08F2A2}" presName="sibTrans" presStyleCnt="0"/>
      <dgm:spPr/>
    </dgm:pt>
    <dgm:pt modelId="{BD71A464-43E1-4E91-8C3D-B63EEA84C573}" type="pres">
      <dgm:prSet presAssocID="{DDC0FF93-2A97-4B4F-98CF-E2E4833741AA}" presName="compNode" presStyleCnt="0"/>
      <dgm:spPr/>
    </dgm:pt>
    <dgm:pt modelId="{FCEF7478-61DB-4B9F-80AF-203BE0B4B554}" type="pres">
      <dgm:prSet presAssocID="{DDC0FF93-2A97-4B4F-98CF-E2E4833741AA}" presName="bgRect" presStyleLbl="bgShp" presStyleIdx="4" presStyleCnt="5"/>
      <dgm:spPr/>
    </dgm:pt>
    <dgm:pt modelId="{3CB14193-80E2-475B-8D99-AA3710144D70}" type="pres">
      <dgm:prSet presAssocID="{DDC0FF93-2A97-4B4F-98CF-E2E4833741A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w Team Project"/>
        </a:ext>
      </dgm:extLst>
    </dgm:pt>
    <dgm:pt modelId="{221DFB0C-8A48-4641-B20E-CDE1EBEE44AE}" type="pres">
      <dgm:prSet presAssocID="{DDC0FF93-2A97-4B4F-98CF-E2E4833741AA}" presName="spaceRect" presStyleCnt="0"/>
      <dgm:spPr/>
    </dgm:pt>
    <dgm:pt modelId="{AF418E73-FC32-4CCD-9692-3271E8B80CBF}" type="pres">
      <dgm:prSet presAssocID="{DDC0FF93-2A97-4B4F-98CF-E2E4833741AA}" presName="parTx" presStyleLbl="revTx" presStyleIdx="4" presStyleCnt="5">
        <dgm:presLayoutVars>
          <dgm:chMax val="0"/>
          <dgm:chPref val="0"/>
        </dgm:presLayoutVars>
      </dgm:prSet>
      <dgm:spPr/>
    </dgm:pt>
  </dgm:ptLst>
  <dgm:cxnLst>
    <dgm:cxn modelId="{3E377B0E-C053-4F73-ADAD-1B2088BD16E7}" type="presOf" srcId="{90E8594A-7C89-4A0C-AC93-5591AA66273A}" destId="{5DB38B6B-B41E-4254-B25E-D2EC90768E92}" srcOrd="0" destOrd="0" presId="urn:microsoft.com/office/officeart/2018/2/layout/IconVerticalSolidList"/>
    <dgm:cxn modelId="{57290A10-BB59-4775-8B85-102316149AC6}" type="presOf" srcId="{5894C51A-BCAF-46B0-A46C-957B1CDC504B}" destId="{725E661C-BC94-4BA2-8682-A30F4FB4D8AF}" srcOrd="0" destOrd="0" presId="urn:microsoft.com/office/officeart/2018/2/layout/IconVerticalSolidList"/>
    <dgm:cxn modelId="{96C3C014-9CC9-4AA5-9EC0-B4B5F2C64EAA}" srcId="{19E909B9-74DA-4134-A8AE-FE1F8D99FB31}" destId="{DDC0FF93-2A97-4B4F-98CF-E2E4833741AA}" srcOrd="4" destOrd="0" parTransId="{8AED50B1-6702-4C55-A5A8-E01495A5E521}" sibTransId="{F4896484-D2E9-40BC-A918-D07ACD02C50A}"/>
    <dgm:cxn modelId="{C323BF1D-146F-48E1-83D1-E6D3BDC3AB2F}" type="presOf" srcId="{CAA7664C-6E31-4F34-9820-94BADF6D78D9}" destId="{A8A0E66A-FFE0-42C7-85D5-15B4A2EA325C}" srcOrd="0" destOrd="0" presId="urn:microsoft.com/office/officeart/2018/2/layout/IconVerticalSolidList"/>
    <dgm:cxn modelId="{6A791C25-2865-4716-B8B2-3DBF7D81021F}" srcId="{19E909B9-74DA-4134-A8AE-FE1F8D99FB31}" destId="{90E8594A-7C89-4A0C-AC93-5591AA66273A}" srcOrd="1" destOrd="0" parTransId="{FF4518D8-030E-4350-B51B-2F5D89F7AA30}" sibTransId="{87D4D2ED-E4AD-4FC5-A2C6-A68F92CEC723}"/>
    <dgm:cxn modelId="{023E798B-7BE5-4C1E-AE05-916F287A2CFE}" type="presOf" srcId="{411A905C-15F4-40AC-8274-19E82C968B8F}" destId="{2CBFA495-7B19-46BF-AC8A-E367E049229E}" srcOrd="0" destOrd="0" presId="urn:microsoft.com/office/officeart/2018/2/layout/IconVerticalSolidList"/>
    <dgm:cxn modelId="{78DC3D8C-28EF-421E-AFAB-D26BFB5AA811}" type="presOf" srcId="{19E909B9-74DA-4134-A8AE-FE1F8D99FB31}" destId="{F60F4B24-8510-4793-A41C-23607BC4A56D}" srcOrd="0" destOrd="0" presId="urn:microsoft.com/office/officeart/2018/2/layout/IconVerticalSolidList"/>
    <dgm:cxn modelId="{9A4D31AB-21BE-4333-BC75-C1E0AD6FDF70}" srcId="{19E909B9-74DA-4134-A8AE-FE1F8D99FB31}" destId="{5894C51A-BCAF-46B0-A46C-957B1CDC504B}" srcOrd="2" destOrd="0" parTransId="{8ED08FF2-47CF-4D46-A9A2-D7DED6B4B46C}" sibTransId="{0D86A60B-C3D5-45AD-B584-16025353BF00}"/>
    <dgm:cxn modelId="{A67405B4-EE3E-4889-82D4-9DF61F1C5F16}" srcId="{19E909B9-74DA-4134-A8AE-FE1F8D99FB31}" destId="{411A905C-15F4-40AC-8274-19E82C968B8F}" srcOrd="0" destOrd="0" parTransId="{3AF0D894-3757-4E39-8C48-CDDFE5E540A1}" sibTransId="{DD2818BB-6BC4-4124-BE4A-6C7389632313}"/>
    <dgm:cxn modelId="{CCA7A9D6-637C-403C-AEC0-F2B54BF05559}" srcId="{19E909B9-74DA-4134-A8AE-FE1F8D99FB31}" destId="{CAA7664C-6E31-4F34-9820-94BADF6D78D9}" srcOrd="3" destOrd="0" parTransId="{831E7B81-1955-41A0-97E9-46C30A18555A}" sibTransId="{66604202-26CE-4F82-9F6A-A6809B08F2A2}"/>
    <dgm:cxn modelId="{1CEC44D9-8344-4556-B9EF-A4ADCB94CF12}" type="presOf" srcId="{DDC0FF93-2A97-4B4F-98CF-E2E4833741AA}" destId="{AF418E73-FC32-4CCD-9692-3271E8B80CBF}" srcOrd="0" destOrd="0" presId="urn:microsoft.com/office/officeart/2018/2/layout/IconVerticalSolidList"/>
    <dgm:cxn modelId="{9C214081-6158-4A20-933B-A85AE7A97FDA}" type="presParOf" srcId="{F60F4B24-8510-4793-A41C-23607BC4A56D}" destId="{338C28B8-A44A-42B6-8E5D-D2B639B73AAD}" srcOrd="0" destOrd="0" presId="urn:microsoft.com/office/officeart/2018/2/layout/IconVerticalSolidList"/>
    <dgm:cxn modelId="{4F650E73-6461-4740-BD7A-7353EBDA4B0F}" type="presParOf" srcId="{338C28B8-A44A-42B6-8E5D-D2B639B73AAD}" destId="{BE9C4F34-85CA-4EE8-B7FE-6CE8F2C4592D}" srcOrd="0" destOrd="0" presId="urn:microsoft.com/office/officeart/2018/2/layout/IconVerticalSolidList"/>
    <dgm:cxn modelId="{044E265C-FF9B-4DBF-B6F9-25E2D291A9F5}" type="presParOf" srcId="{338C28B8-A44A-42B6-8E5D-D2B639B73AAD}" destId="{5258AD2D-F58A-4DE3-8E5B-57993C68EDC3}" srcOrd="1" destOrd="0" presId="urn:microsoft.com/office/officeart/2018/2/layout/IconVerticalSolidList"/>
    <dgm:cxn modelId="{F22AF4C0-F67C-4C89-9834-1D7503E553DC}" type="presParOf" srcId="{338C28B8-A44A-42B6-8E5D-D2B639B73AAD}" destId="{8F41519B-190C-4FA8-A1C3-85789B2E3D53}" srcOrd="2" destOrd="0" presId="urn:microsoft.com/office/officeart/2018/2/layout/IconVerticalSolidList"/>
    <dgm:cxn modelId="{1F8141CF-2B39-4C6D-BEC8-ADD938F1F929}" type="presParOf" srcId="{338C28B8-A44A-42B6-8E5D-D2B639B73AAD}" destId="{2CBFA495-7B19-46BF-AC8A-E367E049229E}" srcOrd="3" destOrd="0" presId="urn:microsoft.com/office/officeart/2018/2/layout/IconVerticalSolidList"/>
    <dgm:cxn modelId="{0BE0786D-ED85-45E5-BE3B-250F8DA3CC2B}" type="presParOf" srcId="{F60F4B24-8510-4793-A41C-23607BC4A56D}" destId="{5267F449-D9BC-4AF8-B77B-65C1ADBDAF14}" srcOrd="1" destOrd="0" presId="urn:microsoft.com/office/officeart/2018/2/layout/IconVerticalSolidList"/>
    <dgm:cxn modelId="{51C7D991-0FB3-4C8B-A7F7-3924F6B1F059}" type="presParOf" srcId="{F60F4B24-8510-4793-A41C-23607BC4A56D}" destId="{DA6E6A24-9527-416C-9FF9-8FF556E8436B}" srcOrd="2" destOrd="0" presId="urn:microsoft.com/office/officeart/2018/2/layout/IconVerticalSolidList"/>
    <dgm:cxn modelId="{9300C2E0-7A0D-4F90-8D87-FF3537E49F9C}" type="presParOf" srcId="{DA6E6A24-9527-416C-9FF9-8FF556E8436B}" destId="{7C2BD844-F948-4627-A423-ACD964E59A3E}" srcOrd="0" destOrd="0" presId="urn:microsoft.com/office/officeart/2018/2/layout/IconVerticalSolidList"/>
    <dgm:cxn modelId="{6BC31F1E-6755-4AAF-9739-5CA111957159}" type="presParOf" srcId="{DA6E6A24-9527-416C-9FF9-8FF556E8436B}" destId="{4BD8FB68-208C-4C99-8573-151C565D2C70}" srcOrd="1" destOrd="0" presId="urn:microsoft.com/office/officeart/2018/2/layout/IconVerticalSolidList"/>
    <dgm:cxn modelId="{4291C872-4A66-4176-8A63-0C56CFA62D0A}" type="presParOf" srcId="{DA6E6A24-9527-416C-9FF9-8FF556E8436B}" destId="{F1DDB279-8284-4A94-B6FB-823083D028AE}" srcOrd="2" destOrd="0" presId="urn:microsoft.com/office/officeart/2018/2/layout/IconVerticalSolidList"/>
    <dgm:cxn modelId="{0E144F73-02BA-458C-A028-31F99F6BBCEB}" type="presParOf" srcId="{DA6E6A24-9527-416C-9FF9-8FF556E8436B}" destId="{5DB38B6B-B41E-4254-B25E-D2EC90768E92}" srcOrd="3" destOrd="0" presId="urn:microsoft.com/office/officeart/2018/2/layout/IconVerticalSolidList"/>
    <dgm:cxn modelId="{9F9148F5-A240-40A1-8EC7-A64833C5635C}" type="presParOf" srcId="{F60F4B24-8510-4793-A41C-23607BC4A56D}" destId="{A76FE9D0-E129-4632-9F5F-DFFA9B812313}" srcOrd="3" destOrd="0" presId="urn:microsoft.com/office/officeart/2018/2/layout/IconVerticalSolidList"/>
    <dgm:cxn modelId="{58215B08-58AC-464A-99A6-4DD5CB1D5F9D}" type="presParOf" srcId="{F60F4B24-8510-4793-A41C-23607BC4A56D}" destId="{5D8C8278-5481-4036-95A9-7D8C7E3ECB26}" srcOrd="4" destOrd="0" presId="urn:microsoft.com/office/officeart/2018/2/layout/IconVerticalSolidList"/>
    <dgm:cxn modelId="{F22FD102-DD5B-4BC6-899A-4C8B691803B5}" type="presParOf" srcId="{5D8C8278-5481-4036-95A9-7D8C7E3ECB26}" destId="{615D54EC-716F-40B1-A7EE-773DA148AE00}" srcOrd="0" destOrd="0" presId="urn:microsoft.com/office/officeart/2018/2/layout/IconVerticalSolidList"/>
    <dgm:cxn modelId="{51922AC2-D69E-4A3C-B688-6E5E357C0C75}" type="presParOf" srcId="{5D8C8278-5481-4036-95A9-7D8C7E3ECB26}" destId="{5A21D1AA-F32B-4A56-8D11-0519C23BE638}" srcOrd="1" destOrd="0" presId="urn:microsoft.com/office/officeart/2018/2/layout/IconVerticalSolidList"/>
    <dgm:cxn modelId="{DC7525F0-A685-46F4-AA06-33687E72E72E}" type="presParOf" srcId="{5D8C8278-5481-4036-95A9-7D8C7E3ECB26}" destId="{30D5EC32-FAD5-450F-8F0B-DB43FA41FDEF}" srcOrd="2" destOrd="0" presId="urn:microsoft.com/office/officeart/2018/2/layout/IconVerticalSolidList"/>
    <dgm:cxn modelId="{605150C6-8898-452C-92B4-8D6A681AE8C6}" type="presParOf" srcId="{5D8C8278-5481-4036-95A9-7D8C7E3ECB26}" destId="{725E661C-BC94-4BA2-8682-A30F4FB4D8AF}" srcOrd="3" destOrd="0" presId="urn:microsoft.com/office/officeart/2018/2/layout/IconVerticalSolidList"/>
    <dgm:cxn modelId="{EE659E8C-4B2E-4848-9786-7C50CD43B0E5}" type="presParOf" srcId="{F60F4B24-8510-4793-A41C-23607BC4A56D}" destId="{35DDADA5-0268-4790-9CB5-C6797F82EE53}" srcOrd="5" destOrd="0" presId="urn:microsoft.com/office/officeart/2018/2/layout/IconVerticalSolidList"/>
    <dgm:cxn modelId="{6F33372E-AE7B-4D05-B280-E9430464048B}" type="presParOf" srcId="{F60F4B24-8510-4793-A41C-23607BC4A56D}" destId="{E53F575B-C7C9-4EAA-B2FB-0196D1EE4C9D}" srcOrd="6" destOrd="0" presId="urn:microsoft.com/office/officeart/2018/2/layout/IconVerticalSolidList"/>
    <dgm:cxn modelId="{34F0DC9E-FB27-4057-A3D3-F57D92DEB227}" type="presParOf" srcId="{E53F575B-C7C9-4EAA-B2FB-0196D1EE4C9D}" destId="{9285E7B3-9BE7-4789-8486-8B8C15EEDFBA}" srcOrd="0" destOrd="0" presId="urn:microsoft.com/office/officeart/2018/2/layout/IconVerticalSolidList"/>
    <dgm:cxn modelId="{16CEE5A3-8FD2-4674-9B7F-8F8EC09203EE}" type="presParOf" srcId="{E53F575B-C7C9-4EAA-B2FB-0196D1EE4C9D}" destId="{98F30B2F-EE05-4395-A760-D6AE74A09C8C}" srcOrd="1" destOrd="0" presId="urn:microsoft.com/office/officeart/2018/2/layout/IconVerticalSolidList"/>
    <dgm:cxn modelId="{3AAC4320-C6ED-45FA-93DE-844EB36FFD20}" type="presParOf" srcId="{E53F575B-C7C9-4EAA-B2FB-0196D1EE4C9D}" destId="{3DBCAD14-1B24-414F-859A-97F46BB7853E}" srcOrd="2" destOrd="0" presId="urn:microsoft.com/office/officeart/2018/2/layout/IconVerticalSolidList"/>
    <dgm:cxn modelId="{C887DF1B-AA44-4C56-BF6B-E0BFEFBF26C4}" type="presParOf" srcId="{E53F575B-C7C9-4EAA-B2FB-0196D1EE4C9D}" destId="{A8A0E66A-FFE0-42C7-85D5-15B4A2EA325C}" srcOrd="3" destOrd="0" presId="urn:microsoft.com/office/officeart/2018/2/layout/IconVerticalSolidList"/>
    <dgm:cxn modelId="{24E957E1-4D11-4F66-8A9E-86EFCEDDAE1A}" type="presParOf" srcId="{F60F4B24-8510-4793-A41C-23607BC4A56D}" destId="{E50E4A6F-9FF3-4D54-9A3A-7484787F0310}" srcOrd="7" destOrd="0" presId="urn:microsoft.com/office/officeart/2018/2/layout/IconVerticalSolidList"/>
    <dgm:cxn modelId="{993FDB85-FD18-4D71-AF1B-7761AEDC635E}" type="presParOf" srcId="{F60F4B24-8510-4793-A41C-23607BC4A56D}" destId="{BD71A464-43E1-4E91-8C3D-B63EEA84C573}" srcOrd="8" destOrd="0" presId="urn:microsoft.com/office/officeart/2018/2/layout/IconVerticalSolidList"/>
    <dgm:cxn modelId="{768115C2-22C4-4555-95F6-61E7EFA35D36}" type="presParOf" srcId="{BD71A464-43E1-4E91-8C3D-B63EEA84C573}" destId="{FCEF7478-61DB-4B9F-80AF-203BE0B4B554}" srcOrd="0" destOrd="0" presId="urn:microsoft.com/office/officeart/2018/2/layout/IconVerticalSolidList"/>
    <dgm:cxn modelId="{59B7F3B3-324F-4BA9-8CDC-31197B85BAF4}" type="presParOf" srcId="{BD71A464-43E1-4E91-8C3D-B63EEA84C573}" destId="{3CB14193-80E2-475B-8D99-AA3710144D70}" srcOrd="1" destOrd="0" presId="urn:microsoft.com/office/officeart/2018/2/layout/IconVerticalSolidList"/>
    <dgm:cxn modelId="{20010F9F-DF2B-4FB4-A775-90E09E0EFA32}" type="presParOf" srcId="{BD71A464-43E1-4E91-8C3D-B63EEA84C573}" destId="{221DFB0C-8A48-4641-B20E-CDE1EBEE44AE}" srcOrd="2" destOrd="0" presId="urn:microsoft.com/office/officeart/2018/2/layout/IconVerticalSolidList"/>
    <dgm:cxn modelId="{D08FD6CA-5DD0-4721-8CDC-7EEB71BA6C06}" type="presParOf" srcId="{BD71A464-43E1-4E91-8C3D-B63EEA84C573}" destId="{AF418E73-FC32-4CCD-9692-3271E8B80C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EBEFBA-61EF-43BF-9BF7-E20A646498F5}"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00F1BB0E-3977-488E-8853-AD557F85F00B}">
      <dgm:prSet custT="1"/>
      <dgm:spPr/>
      <dgm:t>
        <a:bodyPr/>
        <a:lstStyle/>
        <a:p>
          <a:r>
            <a:rPr lang="en-US" sz="1400" b="1" dirty="0"/>
            <a:t>Knowledge and skills become outdated more rapidly</a:t>
          </a:r>
          <a:endParaRPr lang="en-US" sz="1400" dirty="0"/>
        </a:p>
      </dgm:t>
    </dgm:pt>
    <dgm:pt modelId="{F7C010ED-5F2B-4230-8745-CEC1B79CA6F1}" type="parTrans" cxnId="{4B5F5104-BFF7-4DBB-BDAD-53FACCA46517}">
      <dgm:prSet/>
      <dgm:spPr/>
      <dgm:t>
        <a:bodyPr/>
        <a:lstStyle/>
        <a:p>
          <a:endParaRPr lang="en-US"/>
        </a:p>
      </dgm:t>
    </dgm:pt>
    <dgm:pt modelId="{8CE3E21B-7F00-4683-BE86-02D40898778C}" type="sibTrans" cxnId="{4B5F5104-BFF7-4DBB-BDAD-53FACCA46517}">
      <dgm:prSet/>
      <dgm:spPr/>
      <dgm:t>
        <a:bodyPr/>
        <a:lstStyle/>
        <a:p>
          <a:endParaRPr lang="en-US"/>
        </a:p>
      </dgm:t>
    </dgm:pt>
    <dgm:pt modelId="{2B792C97-F2CE-48ED-9ACF-1B5CBCC2F511}">
      <dgm:prSet custT="1"/>
      <dgm:spPr/>
      <dgm:t>
        <a:bodyPr/>
        <a:lstStyle/>
        <a:p>
          <a:r>
            <a:rPr lang="en-US" sz="1400" b="1" dirty="0"/>
            <a:t>Lifelong learning is critical for adaptability</a:t>
          </a:r>
          <a:r>
            <a:rPr lang="en-US" sz="1200" b="1" dirty="0"/>
            <a:t>.</a:t>
          </a:r>
          <a:endParaRPr lang="en-US" sz="1200" dirty="0"/>
        </a:p>
      </dgm:t>
    </dgm:pt>
    <dgm:pt modelId="{97E62F14-11A0-498F-A291-66CFFA8D8BB3}" type="parTrans" cxnId="{C4E122D0-3ADB-484E-B96B-4E308FEEC7FF}">
      <dgm:prSet/>
      <dgm:spPr/>
      <dgm:t>
        <a:bodyPr/>
        <a:lstStyle/>
        <a:p>
          <a:endParaRPr lang="en-US"/>
        </a:p>
      </dgm:t>
    </dgm:pt>
    <dgm:pt modelId="{D292C47D-12C2-455A-9EC0-2288BE2FF7A6}" type="sibTrans" cxnId="{C4E122D0-3ADB-484E-B96B-4E308FEEC7FF}">
      <dgm:prSet/>
      <dgm:spPr/>
      <dgm:t>
        <a:bodyPr/>
        <a:lstStyle/>
        <a:p>
          <a:endParaRPr lang="en-US"/>
        </a:p>
      </dgm:t>
    </dgm:pt>
    <dgm:pt modelId="{0139A4EF-48DC-4CF8-B90D-3850323FA7FC}">
      <dgm:prSet custT="1"/>
      <dgm:spPr/>
      <dgm:t>
        <a:bodyPr/>
        <a:lstStyle/>
        <a:p>
          <a:r>
            <a:rPr lang="en-US" sz="1400" b="1" dirty="0"/>
            <a:t>Countries now compete more on knowledge and innovation</a:t>
          </a:r>
          <a:endParaRPr lang="en-US" sz="1400" dirty="0"/>
        </a:p>
      </dgm:t>
    </dgm:pt>
    <dgm:pt modelId="{8DF3BA8D-890C-4D36-905D-4515F967AFC3}" type="parTrans" cxnId="{A4FFA0A2-32F9-4550-BEFE-BA3272BF55AE}">
      <dgm:prSet/>
      <dgm:spPr/>
      <dgm:t>
        <a:bodyPr/>
        <a:lstStyle/>
        <a:p>
          <a:endParaRPr lang="en-US"/>
        </a:p>
      </dgm:t>
    </dgm:pt>
    <dgm:pt modelId="{2B3A74FA-0282-4BB6-B8E5-862A5507276B}" type="sibTrans" cxnId="{A4FFA0A2-32F9-4550-BEFE-BA3272BF55AE}">
      <dgm:prSet/>
      <dgm:spPr/>
      <dgm:t>
        <a:bodyPr/>
        <a:lstStyle/>
        <a:p>
          <a:endParaRPr lang="en-US"/>
        </a:p>
      </dgm:t>
    </dgm:pt>
    <dgm:pt modelId="{5CD5685C-2495-4396-B819-896FA43F9F98}">
      <dgm:prSet custT="1"/>
      <dgm:spPr/>
      <dgm:t>
        <a:bodyPr/>
        <a:lstStyle/>
        <a:p>
          <a:r>
            <a:rPr lang="en-US" sz="1400" b="1" dirty="0"/>
            <a:t>Less reliance on traditional resources or cheap labor</a:t>
          </a:r>
          <a:endParaRPr lang="en-US" sz="1400" dirty="0"/>
        </a:p>
      </dgm:t>
    </dgm:pt>
    <dgm:pt modelId="{3E431C47-54C3-4808-B553-C96FC0E72EF4}" type="parTrans" cxnId="{2D320B3A-8A22-4035-83D2-466CD5D75EA6}">
      <dgm:prSet/>
      <dgm:spPr/>
      <dgm:t>
        <a:bodyPr/>
        <a:lstStyle/>
        <a:p>
          <a:endParaRPr lang="en-US"/>
        </a:p>
      </dgm:t>
    </dgm:pt>
    <dgm:pt modelId="{6408C6FD-7E8D-4B80-802A-6D347817EF0C}" type="sibTrans" cxnId="{2D320B3A-8A22-4035-83D2-466CD5D75EA6}">
      <dgm:prSet/>
      <dgm:spPr/>
      <dgm:t>
        <a:bodyPr/>
        <a:lstStyle/>
        <a:p>
          <a:endParaRPr lang="en-US"/>
        </a:p>
      </dgm:t>
    </dgm:pt>
    <dgm:pt modelId="{141715D7-CA0C-4607-AF24-01C5BC3EB26C}">
      <dgm:prSet custT="1"/>
      <dgm:spPr/>
      <dgm:t>
        <a:bodyPr/>
        <a:lstStyle/>
        <a:p>
          <a:r>
            <a:rPr lang="en-US" sz="1400" b="1" dirty="0"/>
            <a:t>Digital technology, AI, and Big Data are transforming production, consumption, and communication</a:t>
          </a:r>
          <a:endParaRPr lang="en-US" sz="1400" dirty="0"/>
        </a:p>
      </dgm:t>
    </dgm:pt>
    <dgm:pt modelId="{4665C2F6-FCB8-4AB9-AAFC-BC8E25F87973}" type="parTrans" cxnId="{6862C04F-05B9-4F95-A72E-938E6B0F94EA}">
      <dgm:prSet/>
      <dgm:spPr/>
      <dgm:t>
        <a:bodyPr/>
        <a:lstStyle/>
        <a:p>
          <a:endParaRPr lang="en-US"/>
        </a:p>
      </dgm:t>
    </dgm:pt>
    <dgm:pt modelId="{1CE3E486-753B-4DF0-BCDA-AF17742AC397}" type="sibTrans" cxnId="{6862C04F-05B9-4F95-A72E-938E6B0F94EA}">
      <dgm:prSet/>
      <dgm:spPr/>
      <dgm:t>
        <a:bodyPr/>
        <a:lstStyle/>
        <a:p>
          <a:endParaRPr lang="en-US"/>
        </a:p>
      </dgm:t>
    </dgm:pt>
    <dgm:pt modelId="{D3DDD723-61B6-48DA-8C18-F4AA79EE420D}">
      <dgm:prSet custT="1"/>
      <dgm:spPr/>
      <dgm:t>
        <a:bodyPr/>
        <a:lstStyle/>
        <a:p>
          <a:r>
            <a:rPr lang="en-US" sz="1400" b="1" dirty="0"/>
            <a:t>Future jobs demand higher-level skills</a:t>
          </a:r>
          <a:endParaRPr lang="en-US" sz="1400" dirty="0"/>
        </a:p>
      </dgm:t>
    </dgm:pt>
    <dgm:pt modelId="{CD92D5A0-8CA9-48ED-A72A-1E486D398593}" type="parTrans" cxnId="{B4725A6E-3052-47FB-9742-F7BA31B41747}">
      <dgm:prSet/>
      <dgm:spPr/>
      <dgm:t>
        <a:bodyPr/>
        <a:lstStyle/>
        <a:p>
          <a:endParaRPr lang="en-US"/>
        </a:p>
      </dgm:t>
    </dgm:pt>
    <dgm:pt modelId="{19017EB2-8FA1-403A-95F1-0BCEEE4DF0DF}" type="sibTrans" cxnId="{B4725A6E-3052-47FB-9742-F7BA31B41747}">
      <dgm:prSet/>
      <dgm:spPr/>
      <dgm:t>
        <a:bodyPr/>
        <a:lstStyle/>
        <a:p>
          <a:endParaRPr lang="en-US"/>
        </a:p>
      </dgm:t>
    </dgm:pt>
    <dgm:pt modelId="{748E420B-A533-463C-9C32-A616FB388690}">
      <dgm:prSet custT="1"/>
      <dgm:spPr/>
      <dgm:t>
        <a:bodyPr/>
        <a:lstStyle/>
        <a:p>
          <a:r>
            <a:rPr lang="en-US" sz="1400" b="1" dirty="0"/>
            <a:t>Emphasis on analytical skills, creativity, and technological proficiency</a:t>
          </a:r>
          <a:endParaRPr lang="en-US" sz="1400" dirty="0"/>
        </a:p>
      </dgm:t>
    </dgm:pt>
    <dgm:pt modelId="{09E28739-3945-40B3-8D20-83756C826526}" type="parTrans" cxnId="{497A10B4-6B74-4A27-A52B-D409FC5A8985}">
      <dgm:prSet/>
      <dgm:spPr/>
      <dgm:t>
        <a:bodyPr/>
        <a:lstStyle/>
        <a:p>
          <a:endParaRPr lang="en-US"/>
        </a:p>
      </dgm:t>
    </dgm:pt>
    <dgm:pt modelId="{D1995E35-984F-4447-BE83-13DED895F502}" type="sibTrans" cxnId="{497A10B4-6B74-4A27-A52B-D409FC5A8985}">
      <dgm:prSet/>
      <dgm:spPr/>
      <dgm:t>
        <a:bodyPr/>
        <a:lstStyle/>
        <a:p>
          <a:endParaRPr lang="en-US"/>
        </a:p>
      </dgm:t>
    </dgm:pt>
    <dgm:pt modelId="{C5484823-D4ED-442C-B3AD-FBC19DBB6A57}" type="pres">
      <dgm:prSet presAssocID="{80EBEFBA-61EF-43BF-9BF7-E20A646498F5}" presName="root" presStyleCnt="0">
        <dgm:presLayoutVars>
          <dgm:dir/>
          <dgm:resizeHandles val="exact"/>
        </dgm:presLayoutVars>
      </dgm:prSet>
      <dgm:spPr/>
    </dgm:pt>
    <dgm:pt modelId="{B31A7408-753E-495F-B35E-D77A1AE99B28}" type="pres">
      <dgm:prSet presAssocID="{00F1BB0E-3977-488E-8853-AD557F85F00B}" presName="compNode" presStyleCnt="0"/>
      <dgm:spPr/>
    </dgm:pt>
    <dgm:pt modelId="{10E9F224-548E-4570-9E59-4B04F19C4677}" type="pres">
      <dgm:prSet presAssocID="{00F1BB0E-3977-488E-8853-AD557F85F00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2F62E69-6DBE-4099-BB0D-463175B50847}" type="pres">
      <dgm:prSet presAssocID="{00F1BB0E-3977-488E-8853-AD557F85F00B}" presName="spaceRect" presStyleCnt="0"/>
      <dgm:spPr/>
    </dgm:pt>
    <dgm:pt modelId="{9D8E724D-5E0A-4A29-BF5E-8F8FB7C1495E}" type="pres">
      <dgm:prSet presAssocID="{00F1BB0E-3977-488E-8853-AD557F85F00B}" presName="textRect" presStyleLbl="revTx" presStyleIdx="0" presStyleCnt="7">
        <dgm:presLayoutVars>
          <dgm:chMax val="1"/>
          <dgm:chPref val="1"/>
        </dgm:presLayoutVars>
      </dgm:prSet>
      <dgm:spPr/>
    </dgm:pt>
    <dgm:pt modelId="{AFE7337B-0DE7-49DE-A52A-2DF620471A1E}" type="pres">
      <dgm:prSet presAssocID="{8CE3E21B-7F00-4683-BE86-02D40898778C}" presName="sibTrans" presStyleCnt="0"/>
      <dgm:spPr/>
    </dgm:pt>
    <dgm:pt modelId="{39F5713A-BA7C-479F-A16B-D3722F8E6CD3}" type="pres">
      <dgm:prSet presAssocID="{2B792C97-F2CE-48ED-9ACF-1B5CBCC2F511}" presName="compNode" presStyleCnt="0"/>
      <dgm:spPr/>
    </dgm:pt>
    <dgm:pt modelId="{0D3594B7-3BB1-4148-9084-7D3BC4500E31}" type="pres">
      <dgm:prSet presAssocID="{2B792C97-F2CE-48ED-9ACF-1B5CBCC2F511}"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D0D4782-3498-4039-A8E9-62FDC39AA10B}" type="pres">
      <dgm:prSet presAssocID="{2B792C97-F2CE-48ED-9ACF-1B5CBCC2F511}" presName="spaceRect" presStyleCnt="0"/>
      <dgm:spPr/>
    </dgm:pt>
    <dgm:pt modelId="{31BA687A-CA84-4F86-A6C3-A1546C5A1E66}" type="pres">
      <dgm:prSet presAssocID="{2B792C97-F2CE-48ED-9ACF-1B5CBCC2F511}" presName="textRect" presStyleLbl="revTx" presStyleIdx="1" presStyleCnt="7">
        <dgm:presLayoutVars>
          <dgm:chMax val="1"/>
          <dgm:chPref val="1"/>
        </dgm:presLayoutVars>
      </dgm:prSet>
      <dgm:spPr/>
    </dgm:pt>
    <dgm:pt modelId="{69E154F9-504E-4498-AA22-5A08888946F5}" type="pres">
      <dgm:prSet presAssocID="{D292C47D-12C2-455A-9EC0-2288BE2FF7A6}" presName="sibTrans" presStyleCnt="0"/>
      <dgm:spPr/>
    </dgm:pt>
    <dgm:pt modelId="{63FC4412-4E3D-4213-AA2D-74A2F5A07008}" type="pres">
      <dgm:prSet presAssocID="{0139A4EF-48DC-4CF8-B90D-3850323FA7FC}" presName="compNode" presStyleCnt="0"/>
      <dgm:spPr/>
    </dgm:pt>
    <dgm:pt modelId="{AA70AA0A-1450-42F1-BC00-53FD4E387D7A}" type="pres">
      <dgm:prSet presAssocID="{0139A4EF-48DC-4CF8-B90D-3850323FA7F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Europe-Africa"/>
        </a:ext>
      </dgm:extLst>
    </dgm:pt>
    <dgm:pt modelId="{3BF5F568-F16D-4E9D-B085-3A4B27323971}" type="pres">
      <dgm:prSet presAssocID="{0139A4EF-48DC-4CF8-B90D-3850323FA7FC}" presName="spaceRect" presStyleCnt="0"/>
      <dgm:spPr/>
    </dgm:pt>
    <dgm:pt modelId="{548739B6-E76C-45E2-90A8-0F18203B2271}" type="pres">
      <dgm:prSet presAssocID="{0139A4EF-48DC-4CF8-B90D-3850323FA7FC}" presName="textRect" presStyleLbl="revTx" presStyleIdx="2" presStyleCnt="7">
        <dgm:presLayoutVars>
          <dgm:chMax val="1"/>
          <dgm:chPref val="1"/>
        </dgm:presLayoutVars>
      </dgm:prSet>
      <dgm:spPr/>
    </dgm:pt>
    <dgm:pt modelId="{729162EB-D9E4-444B-A28B-2A266DB8518A}" type="pres">
      <dgm:prSet presAssocID="{2B3A74FA-0282-4BB6-B8E5-862A5507276B}" presName="sibTrans" presStyleCnt="0"/>
      <dgm:spPr/>
    </dgm:pt>
    <dgm:pt modelId="{AD7EA380-9281-4B12-B5DC-15674978A133}" type="pres">
      <dgm:prSet presAssocID="{5CD5685C-2495-4396-B819-896FA43F9F98}" presName="compNode" presStyleCnt="0"/>
      <dgm:spPr/>
    </dgm:pt>
    <dgm:pt modelId="{9414665D-7AE3-4926-A301-67E0F51656FD}" type="pres">
      <dgm:prSet presAssocID="{5CD5685C-2495-4396-B819-896FA43F9F9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D5642D6E-503F-4E2F-833C-A63E6D949429}" type="pres">
      <dgm:prSet presAssocID="{5CD5685C-2495-4396-B819-896FA43F9F98}" presName="spaceRect" presStyleCnt="0"/>
      <dgm:spPr/>
    </dgm:pt>
    <dgm:pt modelId="{AD5F7ECB-29E5-452E-B479-3127145C984E}" type="pres">
      <dgm:prSet presAssocID="{5CD5685C-2495-4396-B819-896FA43F9F98}" presName="textRect" presStyleLbl="revTx" presStyleIdx="3" presStyleCnt="7">
        <dgm:presLayoutVars>
          <dgm:chMax val="1"/>
          <dgm:chPref val="1"/>
        </dgm:presLayoutVars>
      </dgm:prSet>
      <dgm:spPr/>
    </dgm:pt>
    <dgm:pt modelId="{6D3416D9-A6C4-446E-B4D8-4F9DF32E7BC1}" type="pres">
      <dgm:prSet presAssocID="{6408C6FD-7E8D-4B80-802A-6D347817EF0C}" presName="sibTrans" presStyleCnt="0"/>
      <dgm:spPr/>
    </dgm:pt>
    <dgm:pt modelId="{466D8930-01B3-4A23-A8BB-63230269AA46}" type="pres">
      <dgm:prSet presAssocID="{141715D7-CA0C-4607-AF24-01C5BC3EB26C}" presName="compNode" presStyleCnt="0"/>
      <dgm:spPr/>
    </dgm:pt>
    <dgm:pt modelId="{3A925219-9BBE-4CAE-87A1-8842F4E23B83}" type="pres">
      <dgm:prSet presAssocID="{141715D7-CA0C-4607-AF24-01C5BC3EB26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obot"/>
        </a:ext>
      </dgm:extLst>
    </dgm:pt>
    <dgm:pt modelId="{3D79A320-3BB7-4B52-8C05-196C23AFF77A}" type="pres">
      <dgm:prSet presAssocID="{141715D7-CA0C-4607-AF24-01C5BC3EB26C}" presName="spaceRect" presStyleCnt="0"/>
      <dgm:spPr/>
    </dgm:pt>
    <dgm:pt modelId="{0334C10D-E4FC-4B74-A8DB-ED60808F5775}" type="pres">
      <dgm:prSet presAssocID="{141715D7-CA0C-4607-AF24-01C5BC3EB26C}" presName="textRect" presStyleLbl="revTx" presStyleIdx="4" presStyleCnt="7">
        <dgm:presLayoutVars>
          <dgm:chMax val="1"/>
          <dgm:chPref val="1"/>
        </dgm:presLayoutVars>
      </dgm:prSet>
      <dgm:spPr/>
    </dgm:pt>
    <dgm:pt modelId="{3423252F-AD59-4072-9C52-F2A98A4B1012}" type="pres">
      <dgm:prSet presAssocID="{1CE3E486-753B-4DF0-BCDA-AF17742AC397}" presName="sibTrans" presStyleCnt="0"/>
      <dgm:spPr/>
    </dgm:pt>
    <dgm:pt modelId="{CD531676-DB0D-4301-AE8C-F6CB6020EE19}" type="pres">
      <dgm:prSet presAssocID="{D3DDD723-61B6-48DA-8C18-F4AA79EE420D}" presName="compNode" presStyleCnt="0"/>
      <dgm:spPr/>
    </dgm:pt>
    <dgm:pt modelId="{6D8316CA-D8D9-462A-800B-C13B6A8E318D}" type="pres">
      <dgm:prSet presAssocID="{D3DDD723-61B6-48DA-8C18-F4AA79EE420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riefcase"/>
        </a:ext>
      </dgm:extLst>
    </dgm:pt>
    <dgm:pt modelId="{B1D4F1FD-E220-4EA3-A10F-33A3A8F2937B}" type="pres">
      <dgm:prSet presAssocID="{D3DDD723-61B6-48DA-8C18-F4AA79EE420D}" presName="spaceRect" presStyleCnt="0"/>
      <dgm:spPr/>
    </dgm:pt>
    <dgm:pt modelId="{9F3A3A6D-177E-4E0A-B513-2C17B4381ABA}" type="pres">
      <dgm:prSet presAssocID="{D3DDD723-61B6-48DA-8C18-F4AA79EE420D}" presName="textRect" presStyleLbl="revTx" presStyleIdx="5" presStyleCnt="7">
        <dgm:presLayoutVars>
          <dgm:chMax val="1"/>
          <dgm:chPref val="1"/>
        </dgm:presLayoutVars>
      </dgm:prSet>
      <dgm:spPr/>
    </dgm:pt>
    <dgm:pt modelId="{C4190B92-C5F1-427F-B66D-D0BD5CE5DFD4}" type="pres">
      <dgm:prSet presAssocID="{19017EB2-8FA1-403A-95F1-0BCEEE4DF0DF}" presName="sibTrans" presStyleCnt="0"/>
      <dgm:spPr/>
    </dgm:pt>
    <dgm:pt modelId="{B9CF3770-7A97-4039-A2C7-132DA52258F3}" type="pres">
      <dgm:prSet presAssocID="{748E420B-A533-463C-9C32-A616FB388690}" presName="compNode" presStyleCnt="0"/>
      <dgm:spPr/>
    </dgm:pt>
    <dgm:pt modelId="{0AC0C7CD-5381-4A64-8257-EE77900D94A2}" type="pres">
      <dgm:prSet presAssocID="{748E420B-A533-463C-9C32-A616FB38869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erson with Idea"/>
        </a:ext>
      </dgm:extLst>
    </dgm:pt>
    <dgm:pt modelId="{C0996C76-4301-49DE-9B87-309D073DDC83}" type="pres">
      <dgm:prSet presAssocID="{748E420B-A533-463C-9C32-A616FB388690}" presName="spaceRect" presStyleCnt="0"/>
      <dgm:spPr/>
    </dgm:pt>
    <dgm:pt modelId="{7F0E1731-6043-4E3B-85E7-DC7C5D758798}" type="pres">
      <dgm:prSet presAssocID="{748E420B-A533-463C-9C32-A616FB388690}" presName="textRect" presStyleLbl="revTx" presStyleIdx="6" presStyleCnt="7">
        <dgm:presLayoutVars>
          <dgm:chMax val="1"/>
          <dgm:chPref val="1"/>
        </dgm:presLayoutVars>
      </dgm:prSet>
      <dgm:spPr/>
    </dgm:pt>
  </dgm:ptLst>
  <dgm:cxnLst>
    <dgm:cxn modelId="{4B5F5104-BFF7-4DBB-BDAD-53FACCA46517}" srcId="{80EBEFBA-61EF-43BF-9BF7-E20A646498F5}" destId="{00F1BB0E-3977-488E-8853-AD557F85F00B}" srcOrd="0" destOrd="0" parTransId="{F7C010ED-5F2B-4230-8745-CEC1B79CA6F1}" sibTransId="{8CE3E21B-7F00-4683-BE86-02D40898778C}"/>
    <dgm:cxn modelId="{1DD1B707-4440-4A0F-9BEB-4F4B0E62A1FB}" type="presOf" srcId="{748E420B-A533-463C-9C32-A616FB388690}" destId="{7F0E1731-6043-4E3B-85E7-DC7C5D758798}" srcOrd="0" destOrd="0" presId="urn:microsoft.com/office/officeart/2018/2/layout/IconLabelList"/>
    <dgm:cxn modelId="{2D320B3A-8A22-4035-83D2-466CD5D75EA6}" srcId="{80EBEFBA-61EF-43BF-9BF7-E20A646498F5}" destId="{5CD5685C-2495-4396-B819-896FA43F9F98}" srcOrd="3" destOrd="0" parTransId="{3E431C47-54C3-4808-B553-C96FC0E72EF4}" sibTransId="{6408C6FD-7E8D-4B80-802A-6D347817EF0C}"/>
    <dgm:cxn modelId="{DB7ADB41-A3E0-4F10-9BCA-2C9D421CEB71}" type="presOf" srcId="{80EBEFBA-61EF-43BF-9BF7-E20A646498F5}" destId="{C5484823-D4ED-442C-B3AD-FBC19DBB6A57}" srcOrd="0" destOrd="0" presId="urn:microsoft.com/office/officeart/2018/2/layout/IconLabelList"/>
    <dgm:cxn modelId="{0F191363-8BA7-4521-859F-DA9AB76D711C}" type="presOf" srcId="{D3DDD723-61B6-48DA-8C18-F4AA79EE420D}" destId="{9F3A3A6D-177E-4E0A-B513-2C17B4381ABA}" srcOrd="0" destOrd="0" presId="urn:microsoft.com/office/officeart/2018/2/layout/IconLabelList"/>
    <dgm:cxn modelId="{B4725A6E-3052-47FB-9742-F7BA31B41747}" srcId="{80EBEFBA-61EF-43BF-9BF7-E20A646498F5}" destId="{D3DDD723-61B6-48DA-8C18-F4AA79EE420D}" srcOrd="5" destOrd="0" parTransId="{CD92D5A0-8CA9-48ED-A72A-1E486D398593}" sibTransId="{19017EB2-8FA1-403A-95F1-0BCEEE4DF0DF}"/>
    <dgm:cxn modelId="{6862C04F-05B9-4F95-A72E-938E6B0F94EA}" srcId="{80EBEFBA-61EF-43BF-9BF7-E20A646498F5}" destId="{141715D7-CA0C-4607-AF24-01C5BC3EB26C}" srcOrd="4" destOrd="0" parTransId="{4665C2F6-FCB8-4AB9-AAFC-BC8E25F87973}" sibTransId="{1CE3E486-753B-4DF0-BCDA-AF17742AC397}"/>
    <dgm:cxn modelId="{ECE9BD8D-E620-4960-B4AA-A489CABD5FCA}" type="presOf" srcId="{0139A4EF-48DC-4CF8-B90D-3850323FA7FC}" destId="{548739B6-E76C-45E2-90A8-0F18203B2271}" srcOrd="0" destOrd="0" presId="urn:microsoft.com/office/officeart/2018/2/layout/IconLabelList"/>
    <dgm:cxn modelId="{A4FFA0A2-32F9-4550-BEFE-BA3272BF55AE}" srcId="{80EBEFBA-61EF-43BF-9BF7-E20A646498F5}" destId="{0139A4EF-48DC-4CF8-B90D-3850323FA7FC}" srcOrd="2" destOrd="0" parTransId="{8DF3BA8D-890C-4D36-905D-4515F967AFC3}" sibTransId="{2B3A74FA-0282-4BB6-B8E5-862A5507276B}"/>
    <dgm:cxn modelId="{497A10B4-6B74-4A27-A52B-D409FC5A8985}" srcId="{80EBEFBA-61EF-43BF-9BF7-E20A646498F5}" destId="{748E420B-A533-463C-9C32-A616FB388690}" srcOrd="6" destOrd="0" parTransId="{09E28739-3945-40B3-8D20-83756C826526}" sibTransId="{D1995E35-984F-4447-BE83-13DED895F502}"/>
    <dgm:cxn modelId="{C4E122D0-3ADB-484E-B96B-4E308FEEC7FF}" srcId="{80EBEFBA-61EF-43BF-9BF7-E20A646498F5}" destId="{2B792C97-F2CE-48ED-9ACF-1B5CBCC2F511}" srcOrd="1" destOrd="0" parTransId="{97E62F14-11A0-498F-A291-66CFFA8D8BB3}" sibTransId="{D292C47D-12C2-455A-9EC0-2288BE2FF7A6}"/>
    <dgm:cxn modelId="{034776D0-9BCC-459C-994A-CFD1724CB97D}" type="presOf" srcId="{5CD5685C-2495-4396-B819-896FA43F9F98}" destId="{AD5F7ECB-29E5-452E-B479-3127145C984E}" srcOrd="0" destOrd="0" presId="urn:microsoft.com/office/officeart/2018/2/layout/IconLabelList"/>
    <dgm:cxn modelId="{EE75A1D9-8CD9-4E78-95BB-347458C30871}" type="presOf" srcId="{00F1BB0E-3977-488E-8853-AD557F85F00B}" destId="{9D8E724D-5E0A-4A29-BF5E-8F8FB7C1495E}" srcOrd="0" destOrd="0" presId="urn:microsoft.com/office/officeart/2018/2/layout/IconLabelList"/>
    <dgm:cxn modelId="{05B867E2-F8BE-4AC8-ADDB-5C4D81DA5C12}" type="presOf" srcId="{141715D7-CA0C-4607-AF24-01C5BC3EB26C}" destId="{0334C10D-E4FC-4B74-A8DB-ED60808F5775}" srcOrd="0" destOrd="0" presId="urn:microsoft.com/office/officeart/2018/2/layout/IconLabelList"/>
    <dgm:cxn modelId="{6E971DF9-D8FD-487C-9809-C372078EDF82}" type="presOf" srcId="{2B792C97-F2CE-48ED-9ACF-1B5CBCC2F511}" destId="{31BA687A-CA84-4F86-A6C3-A1546C5A1E66}" srcOrd="0" destOrd="0" presId="urn:microsoft.com/office/officeart/2018/2/layout/IconLabelList"/>
    <dgm:cxn modelId="{D94BC2F1-B89D-4F5C-BE67-040ADFFA4725}" type="presParOf" srcId="{C5484823-D4ED-442C-B3AD-FBC19DBB6A57}" destId="{B31A7408-753E-495F-B35E-D77A1AE99B28}" srcOrd="0" destOrd="0" presId="urn:microsoft.com/office/officeart/2018/2/layout/IconLabelList"/>
    <dgm:cxn modelId="{82E87D8A-C5C7-4647-8C05-0F0785E306FB}" type="presParOf" srcId="{B31A7408-753E-495F-B35E-D77A1AE99B28}" destId="{10E9F224-548E-4570-9E59-4B04F19C4677}" srcOrd="0" destOrd="0" presId="urn:microsoft.com/office/officeart/2018/2/layout/IconLabelList"/>
    <dgm:cxn modelId="{255A341D-A1F7-416B-8A92-162FC8C8F5C3}" type="presParOf" srcId="{B31A7408-753E-495F-B35E-D77A1AE99B28}" destId="{82F62E69-6DBE-4099-BB0D-463175B50847}" srcOrd="1" destOrd="0" presId="urn:microsoft.com/office/officeart/2018/2/layout/IconLabelList"/>
    <dgm:cxn modelId="{6540041D-2F4A-4C02-A71A-53CC07D3B0CD}" type="presParOf" srcId="{B31A7408-753E-495F-B35E-D77A1AE99B28}" destId="{9D8E724D-5E0A-4A29-BF5E-8F8FB7C1495E}" srcOrd="2" destOrd="0" presId="urn:microsoft.com/office/officeart/2018/2/layout/IconLabelList"/>
    <dgm:cxn modelId="{1A4D6304-FD59-4FB4-A2FC-DE9CB865F306}" type="presParOf" srcId="{C5484823-D4ED-442C-B3AD-FBC19DBB6A57}" destId="{AFE7337B-0DE7-49DE-A52A-2DF620471A1E}" srcOrd="1" destOrd="0" presId="urn:microsoft.com/office/officeart/2018/2/layout/IconLabelList"/>
    <dgm:cxn modelId="{F159B089-2302-40DD-A301-4ADA91EC1048}" type="presParOf" srcId="{C5484823-D4ED-442C-B3AD-FBC19DBB6A57}" destId="{39F5713A-BA7C-479F-A16B-D3722F8E6CD3}" srcOrd="2" destOrd="0" presId="urn:microsoft.com/office/officeart/2018/2/layout/IconLabelList"/>
    <dgm:cxn modelId="{DF48882C-801F-4CC8-A408-423661B3AAEF}" type="presParOf" srcId="{39F5713A-BA7C-479F-A16B-D3722F8E6CD3}" destId="{0D3594B7-3BB1-4148-9084-7D3BC4500E31}" srcOrd="0" destOrd="0" presId="urn:microsoft.com/office/officeart/2018/2/layout/IconLabelList"/>
    <dgm:cxn modelId="{B59AC037-2FD7-4663-8791-871F1B4BD464}" type="presParOf" srcId="{39F5713A-BA7C-479F-A16B-D3722F8E6CD3}" destId="{BD0D4782-3498-4039-A8E9-62FDC39AA10B}" srcOrd="1" destOrd="0" presId="urn:microsoft.com/office/officeart/2018/2/layout/IconLabelList"/>
    <dgm:cxn modelId="{886589B4-2E04-4F52-9874-B0B8E04644F7}" type="presParOf" srcId="{39F5713A-BA7C-479F-A16B-D3722F8E6CD3}" destId="{31BA687A-CA84-4F86-A6C3-A1546C5A1E66}" srcOrd="2" destOrd="0" presId="urn:microsoft.com/office/officeart/2018/2/layout/IconLabelList"/>
    <dgm:cxn modelId="{019E765B-1AD3-497B-8C46-1F271E3FE0B6}" type="presParOf" srcId="{C5484823-D4ED-442C-B3AD-FBC19DBB6A57}" destId="{69E154F9-504E-4498-AA22-5A08888946F5}" srcOrd="3" destOrd="0" presId="urn:microsoft.com/office/officeart/2018/2/layout/IconLabelList"/>
    <dgm:cxn modelId="{C3DA5F62-17DF-441B-A4C7-444B6A69E38C}" type="presParOf" srcId="{C5484823-D4ED-442C-B3AD-FBC19DBB6A57}" destId="{63FC4412-4E3D-4213-AA2D-74A2F5A07008}" srcOrd="4" destOrd="0" presId="urn:microsoft.com/office/officeart/2018/2/layout/IconLabelList"/>
    <dgm:cxn modelId="{82EF7F5F-3929-4838-9BCB-691E5CD70937}" type="presParOf" srcId="{63FC4412-4E3D-4213-AA2D-74A2F5A07008}" destId="{AA70AA0A-1450-42F1-BC00-53FD4E387D7A}" srcOrd="0" destOrd="0" presId="urn:microsoft.com/office/officeart/2018/2/layout/IconLabelList"/>
    <dgm:cxn modelId="{E12EAF5D-4ADA-4BC1-B1A1-A25D477FC89C}" type="presParOf" srcId="{63FC4412-4E3D-4213-AA2D-74A2F5A07008}" destId="{3BF5F568-F16D-4E9D-B085-3A4B27323971}" srcOrd="1" destOrd="0" presId="urn:microsoft.com/office/officeart/2018/2/layout/IconLabelList"/>
    <dgm:cxn modelId="{D270AD26-4F8E-4C5A-8976-CA0B4D8A3C71}" type="presParOf" srcId="{63FC4412-4E3D-4213-AA2D-74A2F5A07008}" destId="{548739B6-E76C-45E2-90A8-0F18203B2271}" srcOrd="2" destOrd="0" presId="urn:microsoft.com/office/officeart/2018/2/layout/IconLabelList"/>
    <dgm:cxn modelId="{25F7051B-95EE-4E70-84BF-F4B9C6D73F82}" type="presParOf" srcId="{C5484823-D4ED-442C-B3AD-FBC19DBB6A57}" destId="{729162EB-D9E4-444B-A28B-2A266DB8518A}" srcOrd="5" destOrd="0" presId="urn:microsoft.com/office/officeart/2018/2/layout/IconLabelList"/>
    <dgm:cxn modelId="{BA691806-8FB8-4B97-A471-AECB1C7D0289}" type="presParOf" srcId="{C5484823-D4ED-442C-B3AD-FBC19DBB6A57}" destId="{AD7EA380-9281-4B12-B5DC-15674978A133}" srcOrd="6" destOrd="0" presId="urn:microsoft.com/office/officeart/2018/2/layout/IconLabelList"/>
    <dgm:cxn modelId="{30E30885-224B-43F2-8DCB-8BFEF059AB56}" type="presParOf" srcId="{AD7EA380-9281-4B12-B5DC-15674978A133}" destId="{9414665D-7AE3-4926-A301-67E0F51656FD}" srcOrd="0" destOrd="0" presId="urn:microsoft.com/office/officeart/2018/2/layout/IconLabelList"/>
    <dgm:cxn modelId="{63856C32-5145-49F8-B278-7C22E9111836}" type="presParOf" srcId="{AD7EA380-9281-4B12-B5DC-15674978A133}" destId="{D5642D6E-503F-4E2F-833C-A63E6D949429}" srcOrd="1" destOrd="0" presId="urn:microsoft.com/office/officeart/2018/2/layout/IconLabelList"/>
    <dgm:cxn modelId="{721EB081-1B09-4B21-BB09-949AF4198F21}" type="presParOf" srcId="{AD7EA380-9281-4B12-B5DC-15674978A133}" destId="{AD5F7ECB-29E5-452E-B479-3127145C984E}" srcOrd="2" destOrd="0" presId="urn:microsoft.com/office/officeart/2018/2/layout/IconLabelList"/>
    <dgm:cxn modelId="{11CEE96E-EE09-43B6-AD61-0249D13DC01C}" type="presParOf" srcId="{C5484823-D4ED-442C-B3AD-FBC19DBB6A57}" destId="{6D3416D9-A6C4-446E-B4D8-4F9DF32E7BC1}" srcOrd="7" destOrd="0" presId="urn:microsoft.com/office/officeart/2018/2/layout/IconLabelList"/>
    <dgm:cxn modelId="{A49458EA-39B3-4BC3-A36A-60C288CD09D3}" type="presParOf" srcId="{C5484823-D4ED-442C-B3AD-FBC19DBB6A57}" destId="{466D8930-01B3-4A23-A8BB-63230269AA46}" srcOrd="8" destOrd="0" presId="urn:microsoft.com/office/officeart/2018/2/layout/IconLabelList"/>
    <dgm:cxn modelId="{DFB3E701-3141-43B0-BFB9-68301C33C8D0}" type="presParOf" srcId="{466D8930-01B3-4A23-A8BB-63230269AA46}" destId="{3A925219-9BBE-4CAE-87A1-8842F4E23B83}" srcOrd="0" destOrd="0" presId="urn:microsoft.com/office/officeart/2018/2/layout/IconLabelList"/>
    <dgm:cxn modelId="{A5BDFCA8-3030-493E-9160-7363F63CA2F2}" type="presParOf" srcId="{466D8930-01B3-4A23-A8BB-63230269AA46}" destId="{3D79A320-3BB7-4B52-8C05-196C23AFF77A}" srcOrd="1" destOrd="0" presId="urn:microsoft.com/office/officeart/2018/2/layout/IconLabelList"/>
    <dgm:cxn modelId="{9F62A4A9-0C3A-4D07-A229-D7081BE60185}" type="presParOf" srcId="{466D8930-01B3-4A23-A8BB-63230269AA46}" destId="{0334C10D-E4FC-4B74-A8DB-ED60808F5775}" srcOrd="2" destOrd="0" presId="urn:microsoft.com/office/officeart/2018/2/layout/IconLabelList"/>
    <dgm:cxn modelId="{7A5C9CB9-866D-422B-81B4-93D6B629EC92}" type="presParOf" srcId="{C5484823-D4ED-442C-B3AD-FBC19DBB6A57}" destId="{3423252F-AD59-4072-9C52-F2A98A4B1012}" srcOrd="9" destOrd="0" presId="urn:microsoft.com/office/officeart/2018/2/layout/IconLabelList"/>
    <dgm:cxn modelId="{4F1CE9DF-14DB-4F51-9904-3F9949A31622}" type="presParOf" srcId="{C5484823-D4ED-442C-B3AD-FBC19DBB6A57}" destId="{CD531676-DB0D-4301-AE8C-F6CB6020EE19}" srcOrd="10" destOrd="0" presId="urn:microsoft.com/office/officeart/2018/2/layout/IconLabelList"/>
    <dgm:cxn modelId="{9E6B3DF6-80D4-4C9C-8588-F192DDB36E9E}" type="presParOf" srcId="{CD531676-DB0D-4301-AE8C-F6CB6020EE19}" destId="{6D8316CA-D8D9-462A-800B-C13B6A8E318D}" srcOrd="0" destOrd="0" presId="urn:microsoft.com/office/officeart/2018/2/layout/IconLabelList"/>
    <dgm:cxn modelId="{ED76FA32-A42B-4D9A-B5AE-A56E7A86B273}" type="presParOf" srcId="{CD531676-DB0D-4301-AE8C-F6CB6020EE19}" destId="{B1D4F1FD-E220-4EA3-A10F-33A3A8F2937B}" srcOrd="1" destOrd="0" presId="urn:microsoft.com/office/officeart/2018/2/layout/IconLabelList"/>
    <dgm:cxn modelId="{0B8748E1-C24A-417F-A502-58377FB0BF5C}" type="presParOf" srcId="{CD531676-DB0D-4301-AE8C-F6CB6020EE19}" destId="{9F3A3A6D-177E-4E0A-B513-2C17B4381ABA}" srcOrd="2" destOrd="0" presId="urn:microsoft.com/office/officeart/2018/2/layout/IconLabelList"/>
    <dgm:cxn modelId="{3AEDA49D-B2B1-4786-A4DD-3743ABBEDCA1}" type="presParOf" srcId="{C5484823-D4ED-442C-B3AD-FBC19DBB6A57}" destId="{C4190B92-C5F1-427F-B66D-D0BD5CE5DFD4}" srcOrd="11" destOrd="0" presId="urn:microsoft.com/office/officeart/2018/2/layout/IconLabelList"/>
    <dgm:cxn modelId="{C56224FB-1A7D-4975-9697-800B13FA8556}" type="presParOf" srcId="{C5484823-D4ED-442C-B3AD-FBC19DBB6A57}" destId="{B9CF3770-7A97-4039-A2C7-132DA52258F3}" srcOrd="12" destOrd="0" presId="urn:microsoft.com/office/officeart/2018/2/layout/IconLabelList"/>
    <dgm:cxn modelId="{75D0844D-57D6-4D03-8857-95F434C57681}" type="presParOf" srcId="{B9CF3770-7A97-4039-A2C7-132DA52258F3}" destId="{0AC0C7CD-5381-4A64-8257-EE77900D94A2}" srcOrd="0" destOrd="0" presId="urn:microsoft.com/office/officeart/2018/2/layout/IconLabelList"/>
    <dgm:cxn modelId="{594DFA75-FAC7-4C2E-88D3-96D873C6DE95}" type="presParOf" srcId="{B9CF3770-7A97-4039-A2C7-132DA52258F3}" destId="{C0996C76-4301-49DE-9B87-309D073DDC83}" srcOrd="1" destOrd="0" presId="urn:microsoft.com/office/officeart/2018/2/layout/IconLabelList"/>
    <dgm:cxn modelId="{784CA167-B8C4-4708-BD1F-6FEAD1D2B9BE}" type="presParOf" srcId="{B9CF3770-7A97-4039-A2C7-132DA52258F3}" destId="{7F0E1731-6043-4E3B-85E7-DC7C5D75879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0BB224-92B6-43BF-B363-BD501D8C0DE8}" type="doc">
      <dgm:prSet loTypeId="urn:microsoft.com/office/officeart/2018/2/layout/IconLabelList" loCatId="icon" qsTypeId="urn:microsoft.com/office/officeart/2005/8/quickstyle/simple1" qsCatId="simple" csTypeId="urn:microsoft.com/office/officeart/2005/8/colors/accent1_2" csCatId="accent1" phldr="1"/>
      <dgm:spPr/>
    </dgm:pt>
    <dgm:pt modelId="{6E435CD4-AA68-48F3-AC89-494F6BD2D0B6}">
      <dgm:prSet phldrT="[Text]" custT="1"/>
      <dgm:spPr/>
      <dgm:t>
        <a:bodyPr/>
        <a:lstStyle/>
        <a:p>
          <a:pPr>
            <a:lnSpc>
              <a:spcPct val="100000"/>
            </a:lnSpc>
          </a:pPr>
          <a:r>
            <a:rPr lang="en-US" sz="1800" b="1" dirty="0"/>
            <a:t>Lack of infrastructure</a:t>
          </a:r>
          <a:endParaRPr lang="th-TH" sz="1800" b="1" dirty="0"/>
        </a:p>
      </dgm:t>
    </dgm:pt>
    <dgm:pt modelId="{53BBAEDF-FA63-4967-9200-EA45920BBAA5}" type="parTrans" cxnId="{4340FBE6-41E9-4885-9AEA-D333F2402E7F}">
      <dgm:prSet/>
      <dgm:spPr/>
      <dgm:t>
        <a:bodyPr/>
        <a:lstStyle/>
        <a:p>
          <a:endParaRPr lang="th-TH"/>
        </a:p>
      </dgm:t>
    </dgm:pt>
    <dgm:pt modelId="{357B14B9-8542-4B81-ABB9-E215D80D1D43}" type="sibTrans" cxnId="{4340FBE6-41E9-4885-9AEA-D333F2402E7F}">
      <dgm:prSet/>
      <dgm:spPr/>
      <dgm:t>
        <a:bodyPr/>
        <a:lstStyle/>
        <a:p>
          <a:endParaRPr lang="th-TH"/>
        </a:p>
      </dgm:t>
    </dgm:pt>
    <dgm:pt modelId="{392B81E3-01D3-4990-B2B0-DA5CC03E3B5E}">
      <dgm:prSet phldrT="[Text]" custT="1"/>
      <dgm:spPr/>
      <dgm:t>
        <a:bodyPr/>
        <a:lstStyle/>
        <a:p>
          <a:pPr>
            <a:lnSpc>
              <a:spcPct val="100000"/>
            </a:lnSpc>
          </a:pPr>
          <a:r>
            <a:rPr lang="en-US" sz="1800" b="1" dirty="0"/>
            <a:t>Lack of investment in R&amp;D/innovation</a:t>
          </a:r>
          <a:endParaRPr lang="th-TH" sz="1800" b="1" dirty="0"/>
        </a:p>
      </dgm:t>
    </dgm:pt>
    <dgm:pt modelId="{3420F85F-61E4-4171-AF84-DA04BB639004}" type="parTrans" cxnId="{BFFC1EC9-93EA-49A3-B5F0-001B7C6AA235}">
      <dgm:prSet/>
      <dgm:spPr/>
      <dgm:t>
        <a:bodyPr/>
        <a:lstStyle/>
        <a:p>
          <a:endParaRPr lang="th-TH"/>
        </a:p>
      </dgm:t>
    </dgm:pt>
    <dgm:pt modelId="{E8A6B977-82A4-4AFA-8C75-8E3C555B11F2}" type="sibTrans" cxnId="{BFFC1EC9-93EA-49A3-B5F0-001B7C6AA235}">
      <dgm:prSet/>
      <dgm:spPr/>
      <dgm:t>
        <a:bodyPr/>
        <a:lstStyle/>
        <a:p>
          <a:endParaRPr lang="th-TH"/>
        </a:p>
      </dgm:t>
    </dgm:pt>
    <dgm:pt modelId="{3C3124E4-753D-4077-861C-580DB1D44355}">
      <dgm:prSet phldrT="[Text]" custT="1"/>
      <dgm:spPr/>
      <dgm:t>
        <a:bodyPr/>
        <a:lstStyle/>
        <a:p>
          <a:pPr>
            <a:lnSpc>
              <a:spcPct val="100000"/>
            </a:lnSpc>
          </a:pPr>
          <a:r>
            <a:rPr lang="en-US" sz="2000" b="1" dirty="0"/>
            <a:t>Shortage of highly skilled personnel</a:t>
          </a:r>
          <a:endParaRPr lang="th-TH" sz="2000" b="1" dirty="0"/>
        </a:p>
      </dgm:t>
    </dgm:pt>
    <dgm:pt modelId="{C8B34683-3B35-406F-8041-FD84264F51B4}" type="parTrans" cxnId="{91E00A59-9561-45C0-860A-6275ED1D64CF}">
      <dgm:prSet/>
      <dgm:spPr/>
      <dgm:t>
        <a:bodyPr/>
        <a:lstStyle/>
        <a:p>
          <a:endParaRPr lang="th-TH"/>
        </a:p>
      </dgm:t>
    </dgm:pt>
    <dgm:pt modelId="{E0194D57-276E-4B5D-95BB-3A225D6CFA86}" type="sibTrans" cxnId="{91E00A59-9561-45C0-860A-6275ED1D64CF}">
      <dgm:prSet/>
      <dgm:spPr/>
      <dgm:t>
        <a:bodyPr/>
        <a:lstStyle/>
        <a:p>
          <a:endParaRPr lang="th-TH"/>
        </a:p>
      </dgm:t>
    </dgm:pt>
    <dgm:pt modelId="{3B64F325-8D9E-44CD-94C1-A30B9C2DD62F}">
      <dgm:prSet custT="1"/>
      <dgm:spPr/>
      <dgm:t>
        <a:bodyPr/>
        <a:lstStyle/>
        <a:p>
          <a:pPr>
            <a:lnSpc>
              <a:spcPct val="100000"/>
            </a:lnSpc>
          </a:pPr>
          <a:r>
            <a:rPr lang="en-US" sz="2000" b="1" dirty="0"/>
            <a:t>Poor quality of education</a:t>
          </a:r>
          <a:endParaRPr lang="th-TH" sz="2000" b="1" dirty="0"/>
        </a:p>
      </dgm:t>
    </dgm:pt>
    <dgm:pt modelId="{EF6146A7-DAB1-409A-8662-351288FE525A}" type="parTrans" cxnId="{CE2C0F58-F023-44EA-AC7B-927EAC6EDC8F}">
      <dgm:prSet/>
      <dgm:spPr/>
      <dgm:t>
        <a:bodyPr/>
        <a:lstStyle/>
        <a:p>
          <a:endParaRPr lang="th-TH"/>
        </a:p>
      </dgm:t>
    </dgm:pt>
    <dgm:pt modelId="{0556FB15-F8B9-4280-BC2F-FA1FF2536045}" type="sibTrans" cxnId="{CE2C0F58-F023-44EA-AC7B-927EAC6EDC8F}">
      <dgm:prSet/>
      <dgm:spPr/>
      <dgm:t>
        <a:bodyPr/>
        <a:lstStyle/>
        <a:p>
          <a:endParaRPr lang="th-TH"/>
        </a:p>
      </dgm:t>
    </dgm:pt>
    <dgm:pt modelId="{80DA10A0-3159-4F46-979B-0F3260667B5B}">
      <dgm:prSet/>
      <dgm:spPr/>
      <dgm:t>
        <a:bodyPr/>
        <a:lstStyle/>
        <a:p>
          <a:pPr>
            <a:lnSpc>
              <a:spcPct val="100000"/>
            </a:lnSpc>
          </a:pPr>
          <a:r>
            <a:rPr lang="en-US" b="1" dirty="0"/>
            <a:t>Lack of good governance</a:t>
          </a:r>
          <a:endParaRPr lang="th-TH" b="1" dirty="0"/>
        </a:p>
      </dgm:t>
    </dgm:pt>
    <dgm:pt modelId="{09A5CA34-C6B2-4DCE-A0A0-045D8E4545B1}" type="parTrans" cxnId="{E9369403-6B03-4021-823E-732208334A16}">
      <dgm:prSet/>
      <dgm:spPr/>
      <dgm:t>
        <a:bodyPr/>
        <a:lstStyle/>
        <a:p>
          <a:endParaRPr lang="th-TH"/>
        </a:p>
      </dgm:t>
    </dgm:pt>
    <dgm:pt modelId="{CF557F2B-F50D-4F14-B0EA-61F7BA869208}" type="sibTrans" cxnId="{E9369403-6B03-4021-823E-732208334A16}">
      <dgm:prSet/>
      <dgm:spPr/>
      <dgm:t>
        <a:bodyPr/>
        <a:lstStyle/>
        <a:p>
          <a:endParaRPr lang="th-TH"/>
        </a:p>
      </dgm:t>
    </dgm:pt>
    <dgm:pt modelId="{E16B2BC7-003F-4D73-A77E-EC5562D8E635}" type="pres">
      <dgm:prSet presAssocID="{7D0BB224-92B6-43BF-B363-BD501D8C0DE8}" presName="root" presStyleCnt="0">
        <dgm:presLayoutVars>
          <dgm:dir/>
          <dgm:resizeHandles val="exact"/>
        </dgm:presLayoutVars>
      </dgm:prSet>
      <dgm:spPr/>
    </dgm:pt>
    <dgm:pt modelId="{E32BDA30-4C6A-4DA6-8CC7-8317EED6AD1C}" type="pres">
      <dgm:prSet presAssocID="{6E435CD4-AA68-48F3-AC89-494F6BD2D0B6}" presName="compNode" presStyleCnt="0"/>
      <dgm:spPr/>
    </dgm:pt>
    <dgm:pt modelId="{11BDCD2A-8236-4290-9320-3C5777EE52FE}" type="pres">
      <dgm:prSet presAssocID="{6E435CD4-AA68-48F3-AC89-494F6BD2D0B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ity"/>
        </a:ext>
      </dgm:extLst>
    </dgm:pt>
    <dgm:pt modelId="{11D01BB6-96EA-4402-A3D0-3D89E2EACC61}" type="pres">
      <dgm:prSet presAssocID="{6E435CD4-AA68-48F3-AC89-494F6BD2D0B6}" presName="spaceRect" presStyleCnt="0"/>
      <dgm:spPr/>
    </dgm:pt>
    <dgm:pt modelId="{D6C7405E-9E04-4FA5-A416-1D89C3546880}" type="pres">
      <dgm:prSet presAssocID="{6E435CD4-AA68-48F3-AC89-494F6BD2D0B6}" presName="textRect" presStyleLbl="revTx" presStyleIdx="0" presStyleCnt="5">
        <dgm:presLayoutVars>
          <dgm:chMax val="1"/>
          <dgm:chPref val="1"/>
        </dgm:presLayoutVars>
      </dgm:prSet>
      <dgm:spPr/>
    </dgm:pt>
    <dgm:pt modelId="{E97580F6-1DDC-473B-8926-6962C7C8CC92}" type="pres">
      <dgm:prSet presAssocID="{357B14B9-8542-4B81-ABB9-E215D80D1D43}" presName="sibTrans" presStyleCnt="0"/>
      <dgm:spPr/>
    </dgm:pt>
    <dgm:pt modelId="{7D8BDAD7-66F2-4D2D-811F-C6B2F1D3EC5A}" type="pres">
      <dgm:prSet presAssocID="{3B64F325-8D9E-44CD-94C1-A30B9C2DD62F}" presName="compNode" presStyleCnt="0"/>
      <dgm:spPr/>
    </dgm:pt>
    <dgm:pt modelId="{A6FAE018-EE35-4A6B-A0F2-ED961E2A6B14}" type="pres">
      <dgm:prSet presAssocID="{3B64F325-8D9E-44CD-94C1-A30B9C2DD62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763DD368-655B-4737-9F6C-1237467B1612}" type="pres">
      <dgm:prSet presAssocID="{3B64F325-8D9E-44CD-94C1-A30B9C2DD62F}" presName="spaceRect" presStyleCnt="0"/>
      <dgm:spPr/>
    </dgm:pt>
    <dgm:pt modelId="{E9046888-3CF9-4831-9D98-688BCC78DBC4}" type="pres">
      <dgm:prSet presAssocID="{3B64F325-8D9E-44CD-94C1-A30B9C2DD62F}" presName="textRect" presStyleLbl="revTx" presStyleIdx="1" presStyleCnt="5">
        <dgm:presLayoutVars>
          <dgm:chMax val="1"/>
          <dgm:chPref val="1"/>
        </dgm:presLayoutVars>
      </dgm:prSet>
      <dgm:spPr/>
    </dgm:pt>
    <dgm:pt modelId="{847F4459-01BE-4AD6-AB8D-1DFC444F8B77}" type="pres">
      <dgm:prSet presAssocID="{0556FB15-F8B9-4280-BC2F-FA1FF2536045}" presName="sibTrans" presStyleCnt="0"/>
      <dgm:spPr/>
    </dgm:pt>
    <dgm:pt modelId="{42288ADC-4C06-4858-81A8-2F3A221D805F}" type="pres">
      <dgm:prSet presAssocID="{392B81E3-01D3-4990-B2B0-DA5CC03E3B5E}" presName="compNode" presStyleCnt="0"/>
      <dgm:spPr/>
    </dgm:pt>
    <dgm:pt modelId="{8F4BE7C3-11CB-44FD-B249-7A4BD1BD2456}" type="pres">
      <dgm:prSet presAssocID="{392B81E3-01D3-4990-B2B0-DA5CC03E3B5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B96D85AA-60EC-4866-8FA7-0EEA1D5D76F3}" type="pres">
      <dgm:prSet presAssocID="{392B81E3-01D3-4990-B2B0-DA5CC03E3B5E}" presName="spaceRect" presStyleCnt="0"/>
      <dgm:spPr/>
    </dgm:pt>
    <dgm:pt modelId="{28254B63-689C-4235-8AF5-DAD35CE9AB3F}" type="pres">
      <dgm:prSet presAssocID="{392B81E3-01D3-4990-B2B0-DA5CC03E3B5E}" presName="textRect" presStyleLbl="revTx" presStyleIdx="2" presStyleCnt="5" custScaleX="113112">
        <dgm:presLayoutVars>
          <dgm:chMax val="1"/>
          <dgm:chPref val="1"/>
        </dgm:presLayoutVars>
      </dgm:prSet>
      <dgm:spPr/>
    </dgm:pt>
    <dgm:pt modelId="{7450CC55-1805-475C-9110-4EA2F1905BE6}" type="pres">
      <dgm:prSet presAssocID="{E8A6B977-82A4-4AFA-8C75-8E3C555B11F2}" presName="sibTrans" presStyleCnt="0"/>
      <dgm:spPr/>
    </dgm:pt>
    <dgm:pt modelId="{879C2698-1F58-4C10-B212-DAD11813B422}" type="pres">
      <dgm:prSet presAssocID="{3C3124E4-753D-4077-861C-580DB1D44355}" presName="compNode" presStyleCnt="0"/>
      <dgm:spPr/>
    </dgm:pt>
    <dgm:pt modelId="{B721C655-2356-45FF-96D9-28EDB5C62890}" type="pres">
      <dgm:prSet presAssocID="{3C3124E4-753D-4077-861C-580DB1D4435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BCD75A97-085E-4A18-A926-E2339F4490FE}" type="pres">
      <dgm:prSet presAssocID="{3C3124E4-753D-4077-861C-580DB1D44355}" presName="spaceRect" presStyleCnt="0"/>
      <dgm:spPr/>
    </dgm:pt>
    <dgm:pt modelId="{31B6FAFC-5F6E-484C-9A45-9C1E93288FDF}" type="pres">
      <dgm:prSet presAssocID="{3C3124E4-753D-4077-861C-580DB1D44355}" presName="textRect" presStyleLbl="revTx" presStyleIdx="3" presStyleCnt="5">
        <dgm:presLayoutVars>
          <dgm:chMax val="1"/>
          <dgm:chPref val="1"/>
        </dgm:presLayoutVars>
      </dgm:prSet>
      <dgm:spPr/>
    </dgm:pt>
    <dgm:pt modelId="{B31253C8-20CC-4F74-97B7-46F2F70D0C30}" type="pres">
      <dgm:prSet presAssocID="{E0194D57-276E-4B5D-95BB-3A225D6CFA86}" presName="sibTrans" presStyleCnt="0"/>
      <dgm:spPr/>
    </dgm:pt>
    <dgm:pt modelId="{13371719-42CA-4630-930B-3E1059615F68}" type="pres">
      <dgm:prSet presAssocID="{80DA10A0-3159-4F46-979B-0F3260667B5B}" presName="compNode" presStyleCnt="0"/>
      <dgm:spPr/>
    </dgm:pt>
    <dgm:pt modelId="{4776E8EC-B24F-4DA4-B5B0-25BBBA7D76F2}" type="pres">
      <dgm:prSet presAssocID="{80DA10A0-3159-4F46-979B-0F3260667B5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eting"/>
        </a:ext>
      </dgm:extLst>
    </dgm:pt>
    <dgm:pt modelId="{0F9664E6-E3F2-41FE-9B1C-4F89A7D6F2EF}" type="pres">
      <dgm:prSet presAssocID="{80DA10A0-3159-4F46-979B-0F3260667B5B}" presName="spaceRect" presStyleCnt="0"/>
      <dgm:spPr/>
    </dgm:pt>
    <dgm:pt modelId="{9ADE8642-4152-4FB3-ACAA-0CF07D6C1A4F}" type="pres">
      <dgm:prSet presAssocID="{80DA10A0-3159-4F46-979B-0F3260667B5B}" presName="textRect" presStyleLbl="revTx" presStyleIdx="4" presStyleCnt="5">
        <dgm:presLayoutVars>
          <dgm:chMax val="1"/>
          <dgm:chPref val="1"/>
        </dgm:presLayoutVars>
      </dgm:prSet>
      <dgm:spPr/>
    </dgm:pt>
  </dgm:ptLst>
  <dgm:cxnLst>
    <dgm:cxn modelId="{E9369403-6B03-4021-823E-732208334A16}" srcId="{7D0BB224-92B6-43BF-B363-BD501D8C0DE8}" destId="{80DA10A0-3159-4F46-979B-0F3260667B5B}" srcOrd="4" destOrd="0" parTransId="{09A5CA34-C6B2-4DCE-A0A0-045D8E4545B1}" sibTransId="{CF557F2B-F50D-4F14-B0EA-61F7BA869208}"/>
    <dgm:cxn modelId="{BABD1525-D04E-449B-849E-51D77F796476}" type="presOf" srcId="{6E435CD4-AA68-48F3-AC89-494F6BD2D0B6}" destId="{D6C7405E-9E04-4FA5-A416-1D89C3546880}" srcOrd="0" destOrd="0" presId="urn:microsoft.com/office/officeart/2018/2/layout/IconLabelList"/>
    <dgm:cxn modelId="{7141682F-8032-4C88-B3BA-CFEC5BA67494}" type="presOf" srcId="{3C3124E4-753D-4077-861C-580DB1D44355}" destId="{31B6FAFC-5F6E-484C-9A45-9C1E93288FDF}" srcOrd="0" destOrd="0" presId="urn:microsoft.com/office/officeart/2018/2/layout/IconLabelList"/>
    <dgm:cxn modelId="{C4466C67-E921-434A-8328-F35232AACBEA}" type="presOf" srcId="{7D0BB224-92B6-43BF-B363-BD501D8C0DE8}" destId="{E16B2BC7-003F-4D73-A77E-EC5562D8E635}" srcOrd="0" destOrd="0" presId="urn:microsoft.com/office/officeart/2018/2/layout/IconLabelList"/>
    <dgm:cxn modelId="{CE2C0F58-F023-44EA-AC7B-927EAC6EDC8F}" srcId="{7D0BB224-92B6-43BF-B363-BD501D8C0DE8}" destId="{3B64F325-8D9E-44CD-94C1-A30B9C2DD62F}" srcOrd="1" destOrd="0" parTransId="{EF6146A7-DAB1-409A-8662-351288FE525A}" sibTransId="{0556FB15-F8B9-4280-BC2F-FA1FF2536045}"/>
    <dgm:cxn modelId="{91E00A59-9561-45C0-860A-6275ED1D64CF}" srcId="{7D0BB224-92B6-43BF-B363-BD501D8C0DE8}" destId="{3C3124E4-753D-4077-861C-580DB1D44355}" srcOrd="3" destOrd="0" parTransId="{C8B34683-3B35-406F-8041-FD84264F51B4}" sibTransId="{E0194D57-276E-4B5D-95BB-3A225D6CFA86}"/>
    <dgm:cxn modelId="{590699A2-EF00-486A-AE19-A7319F0C6721}" type="presOf" srcId="{392B81E3-01D3-4990-B2B0-DA5CC03E3B5E}" destId="{28254B63-689C-4235-8AF5-DAD35CE9AB3F}" srcOrd="0" destOrd="0" presId="urn:microsoft.com/office/officeart/2018/2/layout/IconLabelList"/>
    <dgm:cxn modelId="{05E7AAC6-78BC-420C-8964-3367709E619B}" type="presOf" srcId="{3B64F325-8D9E-44CD-94C1-A30B9C2DD62F}" destId="{E9046888-3CF9-4831-9D98-688BCC78DBC4}" srcOrd="0" destOrd="0" presId="urn:microsoft.com/office/officeart/2018/2/layout/IconLabelList"/>
    <dgm:cxn modelId="{BFFC1EC9-93EA-49A3-B5F0-001B7C6AA235}" srcId="{7D0BB224-92B6-43BF-B363-BD501D8C0DE8}" destId="{392B81E3-01D3-4990-B2B0-DA5CC03E3B5E}" srcOrd="2" destOrd="0" parTransId="{3420F85F-61E4-4171-AF84-DA04BB639004}" sibTransId="{E8A6B977-82A4-4AFA-8C75-8E3C555B11F2}"/>
    <dgm:cxn modelId="{4340FBE6-41E9-4885-9AEA-D333F2402E7F}" srcId="{7D0BB224-92B6-43BF-B363-BD501D8C0DE8}" destId="{6E435CD4-AA68-48F3-AC89-494F6BD2D0B6}" srcOrd="0" destOrd="0" parTransId="{53BBAEDF-FA63-4967-9200-EA45920BBAA5}" sibTransId="{357B14B9-8542-4B81-ABB9-E215D80D1D43}"/>
    <dgm:cxn modelId="{70FF38EC-DD15-456B-B9EE-EC8459C5D29F}" type="presOf" srcId="{80DA10A0-3159-4F46-979B-0F3260667B5B}" destId="{9ADE8642-4152-4FB3-ACAA-0CF07D6C1A4F}" srcOrd="0" destOrd="0" presId="urn:microsoft.com/office/officeart/2018/2/layout/IconLabelList"/>
    <dgm:cxn modelId="{547315B7-131C-4D19-914A-24D025CDEDAD}" type="presParOf" srcId="{E16B2BC7-003F-4D73-A77E-EC5562D8E635}" destId="{E32BDA30-4C6A-4DA6-8CC7-8317EED6AD1C}" srcOrd="0" destOrd="0" presId="urn:microsoft.com/office/officeart/2018/2/layout/IconLabelList"/>
    <dgm:cxn modelId="{F0124477-0379-4EAD-BD92-F40F42FEBCEA}" type="presParOf" srcId="{E32BDA30-4C6A-4DA6-8CC7-8317EED6AD1C}" destId="{11BDCD2A-8236-4290-9320-3C5777EE52FE}" srcOrd="0" destOrd="0" presId="urn:microsoft.com/office/officeart/2018/2/layout/IconLabelList"/>
    <dgm:cxn modelId="{246E820E-840E-4075-9456-F2B82930AC67}" type="presParOf" srcId="{E32BDA30-4C6A-4DA6-8CC7-8317EED6AD1C}" destId="{11D01BB6-96EA-4402-A3D0-3D89E2EACC61}" srcOrd="1" destOrd="0" presId="urn:microsoft.com/office/officeart/2018/2/layout/IconLabelList"/>
    <dgm:cxn modelId="{B113E44B-3B4E-48BC-9111-45BAF6E1C0FD}" type="presParOf" srcId="{E32BDA30-4C6A-4DA6-8CC7-8317EED6AD1C}" destId="{D6C7405E-9E04-4FA5-A416-1D89C3546880}" srcOrd="2" destOrd="0" presId="urn:microsoft.com/office/officeart/2018/2/layout/IconLabelList"/>
    <dgm:cxn modelId="{4763D2ED-CCB8-4505-B2B4-B9BDCE05E2C1}" type="presParOf" srcId="{E16B2BC7-003F-4D73-A77E-EC5562D8E635}" destId="{E97580F6-1DDC-473B-8926-6962C7C8CC92}" srcOrd="1" destOrd="0" presId="urn:microsoft.com/office/officeart/2018/2/layout/IconLabelList"/>
    <dgm:cxn modelId="{0A132AB4-51E6-4D93-8D81-BF302E6A6FF4}" type="presParOf" srcId="{E16B2BC7-003F-4D73-A77E-EC5562D8E635}" destId="{7D8BDAD7-66F2-4D2D-811F-C6B2F1D3EC5A}" srcOrd="2" destOrd="0" presId="urn:microsoft.com/office/officeart/2018/2/layout/IconLabelList"/>
    <dgm:cxn modelId="{A72DC411-88A9-47D2-83CF-1AEE89D1EAE4}" type="presParOf" srcId="{7D8BDAD7-66F2-4D2D-811F-C6B2F1D3EC5A}" destId="{A6FAE018-EE35-4A6B-A0F2-ED961E2A6B14}" srcOrd="0" destOrd="0" presId="urn:microsoft.com/office/officeart/2018/2/layout/IconLabelList"/>
    <dgm:cxn modelId="{CBD61469-E96A-4DC6-AABD-A2A5B660AF1C}" type="presParOf" srcId="{7D8BDAD7-66F2-4D2D-811F-C6B2F1D3EC5A}" destId="{763DD368-655B-4737-9F6C-1237467B1612}" srcOrd="1" destOrd="0" presId="urn:microsoft.com/office/officeart/2018/2/layout/IconLabelList"/>
    <dgm:cxn modelId="{C41B0865-152D-41C0-9DDB-8DC9C70A0AEC}" type="presParOf" srcId="{7D8BDAD7-66F2-4D2D-811F-C6B2F1D3EC5A}" destId="{E9046888-3CF9-4831-9D98-688BCC78DBC4}" srcOrd="2" destOrd="0" presId="urn:microsoft.com/office/officeart/2018/2/layout/IconLabelList"/>
    <dgm:cxn modelId="{F01210E1-4724-4EBC-956A-9099D1AC5DFF}" type="presParOf" srcId="{E16B2BC7-003F-4D73-A77E-EC5562D8E635}" destId="{847F4459-01BE-4AD6-AB8D-1DFC444F8B77}" srcOrd="3" destOrd="0" presId="urn:microsoft.com/office/officeart/2018/2/layout/IconLabelList"/>
    <dgm:cxn modelId="{2FD8F913-9CC1-4E3F-9B06-C48A013EBE06}" type="presParOf" srcId="{E16B2BC7-003F-4D73-A77E-EC5562D8E635}" destId="{42288ADC-4C06-4858-81A8-2F3A221D805F}" srcOrd="4" destOrd="0" presId="urn:microsoft.com/office/officeart/2018/2/layout/IconLabelList"/>
    <dgm:cxn modelId="{0E9135CB-AEFA-4E1D-8905-19CF13C87858}" type="presParOf" srcId="{42288ADC-4C06-4858-81A8-2F3A221D805F}" destId="{8F4BE7C3-11CB-44FD-B249-7A4BD1BD2456}" srcOrd="0" destOrd="0" presId="urn:microsoft.com/office/officeart/2018/2/layout/IconLabelList"/>
    <dgm:cxn modelId="{1D466431-9A3A-4C7E-A63D-A61B5438B8CF}" type="presParOf" srcId="{42288ADC-4C06-4858-81A8-2F3A221D805F}" destId="{B96D85AA-60EC-4866-8FA7-0EEA1D5D76F3}" srcOrd="1" destOrd="0" presId="urn:microsoft.com/office/officeart/2018/2/layout/IconLabelList"/>
    <dgm:cxn modelId="{BA72D7C8-821A-4241-8434-953686C10779}" type="presParOf" srcId="{42288ADC-4C06-4858-81A8-2F3A221D805F}" destId="{28254B63-689C-4235-8AF5-DAD35CE9AB3F}" srcOrd="2" destOrd="0" presId="urn:microsoft.com/office/officeart/2018/2/layout/IconLabelList"/>
    <dgm:cxn modelId="{F0EF7723-14A2-4F28-AA51-4C71D81C3CF6}" type="presParOf" srcId="{E16B2BC7-003F-4D73-A77E-EC5562D8E635}" destId="{7450CC55-1805-475C-9110-4EA2F1905BE6}" srcOrd="5" destOrd="0" presId="urn:microsoft.com/office/officeart/2018/2/layout/IconLabelList"/>
    <dgm:cxn modelId="{58F0DDD1-EB44-49CE-AC81-36FB03F5C52F}" type="presParOf" srcId="{E16B2BC7-003F-4D73-A77E-EC5562D8E635}" destId="{879C2698-1F58-4C10-B212-DAD11813B422}" srcOrd="6" destOrd="0" presId="urn:microsoft.com/office/officeart/2018/2/layout/IconLabelList"/>
    <dgm:cxn modelId="{14A381C8-E500-4D52-9652-80BBA4308CB0}" type="presParOf" srcId="{879C2698-1F58-4C10-B212-DAD11813B422}" destId="{B721C655-2356-45FF-96D9-28EDB5C62890}" srcOrd="0" destOrd="0" presId="urn:microsoft.com/office/officeart/2018/2/layout/IconLabelList"/>
    <dgm:cxn modelId="{5F3299C9-B0DB-4545-9C4C-CC07E9125274}" type="presParOf" srcId="{879C2698-1F58-4C10-B212-DAD11813B422}" destId="{BCD75A97-085E-4A18-A926-E2339F4490FE}" srcOrd="1" destOrd="0" presId="urn:microsoft.com/office/officeart/2018/2/layout/IconLabelList"/>
    <dgm:cxn modelId="{7AEA612B-05AB-4C10-88EE-6F39395638F2}" type="presParOf" srcId="{879C2698-1F58-4C10-B212-DAD11813B422}" destId="{31B6FAFC-5F6E-484C-9A45-9C1E93288FDF}" srcOrd="2" destOrd="0" presId="urn:microsoft.com/office/officeart/2018/2/layout/IconLabelList"/>
    <dgm:cxn modelId="{8D5E5695-9437-4935-908D-970962A040EA}" type="presParOf" srcId="{E16B2BC7-003F-4D73-A77E-EC5562D8E635}" destId="{B31253C8-20CC-4F74-97B7-46F2F70D0C30}" srcOrd="7" destOrd="0" presId="urn:microsoft.com/office/officeart/2018/2/layout/IconLabelList"/>
    <dgm:cxn modelId="{59EC07FC-5BCF-4BF0-86CA-A4DAF87341D2}" type="presParOf" srcId="{E16B2BC7-003F-4D73-A77E-EC5562D8E635}" destId="{13371719-42CA-4630-930B-3E1059615F68}" srcOrd="8" destOrd="0" presId="urn:microsoft.com/office/officeart/2018/2/layout/IconLabelList"/>
    <dgm:cxn modelId="{FD6762C0-10BB-411A-A33A-EF2A79C8AC67}" type="presParOf" srcId="{13371719-42CA-4630-930B-3E1059615F68}" destId="{4776E8EC-B24F-4DA4-B5B0-25BBBA7D76F2}" srcOrd="0" destOrd="0" presId="urn:microsoft.com/office/officeart/2018/2/layout/IconLabelList"/>
    <dgm:cxn modelId="{E70748CF-DD62-4FAA-9DDD-A7DD96525B8D}" type="presParOf" srcId="{13371719-42CA-4630-930B-3E1059615F68}" destId="{0F9664E6-E3F2-41FE-9B1C-4F89A7D6F2EF}" srcOrd="1" destOrd="0" presId="urn:microsoft.com/office/officeart/2018/2/layout/IconLabelList"/>
    <dgm:cxn modelId="{8B0C6F09-E5EC-4923-9FB7-9CF457340D4D}" type="presParOf" srcId="{13371719-42CA-4630-930B-3E1059615F68}" destId="{9ADE8642-4152-4FB3-ACAA-0CF07D6C1A4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54258F-7838-4E04-8300-FC34B1FED0D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th-TH"/>
        </a:p>
      </dgm:t>
    </dgm:pt>
    <dgm:pt modelId="{4655E763-2D45-4E59-8A9A-4F45965D18C0}">
      <dgm:prSet phldrT="[Text]" custT="1"/>
      <dgm:spPr>
        <a:solidFill>
          <a:schemeClr val="bg1"/>
        </a:solidFill>
        <a:ln>
          <a:solidFill>
            <a:schemeClr val="accent1"/>
          </a:solidFill>
        </a:ln>
      </dgm:spPr>
      <dgm:t>
        <a:bodyPr/>
        <a:lstStyle/>
        <a:p>
          <a:pPr>
            <a:buNone/>
          </a:pPr>
          <a:r>
            <a:rPr lang="en-US" sz="2400" b="0" dirty="0">
              <a:solidFill>
                <a:schemeClr val="tx1"/>
              </a:solidFill>
            </a:rPr>
            <a:t>Proven effectiveness</a:t>
          </a:r>
          <a:endParaRPr lang="th-TH" sz="2400" b="0" dirty="0">
            <a:solidFill>
              <a:schemeClr val="tx1"/>
            </a:solidFill>
          </a:endParaRPr>
        </a:p>
      </dgm:t>
    </dgm:pt>
    <dgm:pt modelId="{5A069BB7-E0E8-4C06-93A0-F41F706C1C20}" type="parTrans" cxnId="{3F590EB5-3C20-43E2-B628-9B72D4EB4938}">
      <dgm:prSet/>
      <dgm:spPr/>
      <dgm:t>
        <a:bodyPr/>
        <a:lstStyle/>
        <a:p>
          <a:endParaRPr lang="th-TH"/>
        </a:p>
      </dgm:t>
    </dgm:pt>
    <dgm:pt modelId="{7DDDDB5C-D725-40AF-8A56-DA46B69C38F8}" type="sibTrans" cxnId="{3F590EB5-3C20-43E2-B628-9B72D4EB4938}">
      <dgm:prSet/>
      <dgm:spPr/>
      <dgm:t>
        <a:bodyPr/>
        <a:lstStyle/>
        <a:p>
          <a:endParaRPr lang="th-TH"/>
        </a:p>
      </dgm:t>
    </dgm:pt>
    <dgm:pt modelId="{A80F703F-5BCF-4661-AD79-956D0F9DA52A}">
      <dgm:prSet phldrT="[Text]" custT="1"/>
      <dgm:spPr>
        <a:solidFill>
          <a:schemeClr val="bg1"/>
        </a:solidFill>
        <a:ln>
          <a:solidFill>
            <a:schemeClr val="accent1"/>
          </a:solidFill>
        </a:ln>
      </dgm:spPr>
      <dgm:t>
        <a:bodyPr/>
        <a:lstStyle/>
        <a:p>
          <a:pPr>
            <a:buNone/>
          </a:pPr>
          <a:r>
            <a:rPr lang="en-US" sz="2400" b="0" dirty="0">
              <a:solidFill>
                <a:schemeClr val="tx1"/>
              </a:solidFill>
            </a:rPr>
            <a:t>Efficiency</a:t>
          </a:r>
          <a:endParaRPr lang="th-TH" sz="2400" b="0" dirty="0">
            <a:solidFill>
              <a:schemeClr val="tx1"/>
            </a:solidFill>
          </a:endParaRPr>
        </a:p>
      </dgm:t>
    </dgm:pt>
    <dgm:pt modelId="{B397CD4B-2808-44BA-B002-4F6ADEA2CC26}" type="parTrans" cxnId="{899F66F6-DDCD-4E34-A672-64DA209A2F9E}">
      <dgm:prSet/>
      <dgm:spPr/>
      <dgm:t>
        <a:bodyPr/>
        <a:lstStyle/>
        <a:p>
          <a:endParaRPr lang="th-TH"/>
        </a:p>
      </dgm:t>
    </dgm:pt>
    <dgm:pt modelId="{1C4CC707-D3AF-4D83-9650-F1A5298AF6C3}" type="sibTrans" cxnId="{899F66F6-DDCD-4E34-A672-64DA209A2F9E}">
      <dgm:prSet/>
      <dgm:spPr/>
      <dgm:t>
        <a:bodyPr/>
        <a:lstStyle/>
        <a:p>
          <a:endParaRPr lang="th-TH"/>
        </a:p>
      </dgm:t>
    </dgm:pt>
    <dgm:pt modelId="{27007E86-2657-4FC1-90BC-B92832FEBA63}">
      <dgm:prSet phldrT="[Text]" custT="1"/>
      <dgm:spPr>
        <a:solidFill>
          <a:schemeClr val="bg1"/>
        </a:solidFill>
        <a:ln>
          <a:solidFill>
            <a:schemeClr val="accent1"/>
          </a:solidFill>
        </a:ln>
      </dgm:spPr>
      <dgm:t>
        <a:bodyPr/>
        <a:lstStyle/>
        <a:p>
          <a:pPr>
            <a:buNone/>
          </a:pPr>
          <a:r>
            <a:rPr lang="en-US" sz="2400" b="0" dirty="0">
              <a:solidFill>
                <a:schemeClr val="tx1"/>
              </a:solidFill>
            </a:rPr>
            <a:t>Adaptability</a:t>
          </a:r>
          <a:endParaRPr lang="th-TH" sz="2400" b="0" dirty="0">
            <a:solidFill>
              <a:schemeClr val="tx1"/>
            </a:solidFill>
          </a:endParaRPr>
        </a:p>
      </dgm:t>
    </dgm:pt>
    <dgm:pt modelId="{4D6E49BD-71E0-4898-A19C-F44D9071B079}" type="parTrans" cxnId="{CD15E85D-8E96-4476-859F-3311FA5FC4DE}">
      <dgm:prSet/>
      <dgm:spPr/>
      <dgm:t>
        <a:bodyPr/>
        <a:lstStyle/>
        <a:p>
          <a:endParaRPr lang="th-TH"/>
        </a:p>
      </dgm:t>
    </dgm:pt>
    <dgm:pt modelId="{C01B4266-3E8F-4FCD-9125-0E8543D12AD9}" type="sibTrans" cxnId="{CD15E85D-8E96-4476-859F-3311FA5FC4DE}">
      <dgm:prSet/>
      <dgm:spPr/>
      <dgm:t>
        <a:bodyPr/>
        <a:lstStyle/>
        <a:p>
          <a:endParaRPr lang="th-TH"/>
        </a:p>
      </dgm:t>
    </dgm:pt>
    <dgm:pt modelId="{62ABADB3-254D-4378-9929-BB04A8E1894E}">
      <dgm:prSet phldrT="[Text]" custT="1"/>
      <dgm:spPr>
        <a:solidFill>
          <a:schemeClr val="bg1"/>
        </a:solidFill>
        <a:ln>
          <a:solidFill>
            <a:schemeClr val="accent1"/>
          </a:solidFill>
        </a:ln>
      </dgm:spPr>
      <dgm:t>
        <a:bodyPr/>
        <a:lstStyle/>
        <a:p>
          <a:pPr>
            <a:buNone/>
          </a:pPr>
          <a:r>
            <a:rPr lang="en-US" sz="2400" b="0" dirty="0">
              <a:solidFill>
                <a:schemeClr val="tx1"/>
              </a:solidFill>
            </a:rPr>
            <a:t>Continuous improvement</a:t>
          </a:r>
          <a:endParaRPr lang="th-TH" sz="2400" b="0" dirty="0">
            <a:solidFill>
              <a:schemeClr val="tx1"/>
            </a:solidFill>
          </a:endParaRPr>
        </a:p>
      </dgm:t>
    </dgm:pt>
    <dgm:pt modelId="{659D1176-EA79-48B9-A031-C5AFE84FA2D0}" type="parTrans" cxnId="{75007E28-37B4-4144-AD9F-C7AFFE7DF98E}">
      <dgm:prSet/>
      <dgm:spPr/>
      <dgm:t>
        <a:bodyPr/>
        <a:lstStyle/>
        <a:p>
          <a:endParaRPr lang="th-TH"/>
        </a:p>
      </dgm:t>
    </dgm:pt>
    <dgm:pt modelId="{C52D85E0-9DB0-4D6B-8434-4F3D25622BE0}" type="sibTrans" cxnId="{75007E28-37B4-4144-AD9F-C7AFFE7DF98E}">
      <dgm:prSet/>
      <dgm:spPr/>
      <dgm:t>
        <a:bodyPr/>
        <a:lstStyle/>
        <a:p>
          <a:endParaRPr lang="th-TH"/>
        </a:p>
      </dgm:t>
    </dgm:pt>
    <dgm:pt modelId="{C505FACF-7AA5-495E-89E2-D450F59D30AC}" type="pres">
      <dgm:prSet presAssocID="{7454258F-7838-4E04-8300-FC34B1FED0D1}" presName="Name0" presStyleCnt="0">
        <dgm:presLayoutVars>
          <dgm:dir/>
          <dgm:resizeHandles val="exact"/>
        </dgm:presLayoutVars>
      </dgm:prSet>
      <dgm:spPr/>
    </dgm:pt>
    <dgm:pt modelId="{46FF5B4C-9774-4252-BAF4-66FEFC2CEFCF}" type="pres">
      <dgm:prSet presAssocID="{7454258F-7838-4E04-8300-FC34B1FED0D1}" presName="cycle" presStyleCnt="0"/>
      <dgm:spPr/>
    </dgm:pt>
    <dgm:pt modelId="{F63CD9D7-4033-43F9-8371-3267646C2946}" type="pres">
      <dgm:prSet presAssocID="{4655E763-2D45-4E59-8A9A-4F45965D18C0}" presName="nodeFirstNode" presStyleLbl="node1" presStyleIdx="0" presStyleCnt="4">
        <dgm:presLayoutVars>
          <dgm:bulletEnabled val="1"/>
        </dgm:presLayoutVars>
      </dgm:prSet>
      <dgm:spPr/>
    </dgm:pt>
    <dgm:pt modelId="{1393A075-059D-486B-8FAA-FBEAF22D2014}" type="pres">
      <dgm:prSet presAssocID="{7DDDDB5C-D725-40AF-8A56-DA46B69C38F8}" presName="sibTransFirstNode" presStyleLbl="bgShp" presStyleIdx="0" presStyleCnt="1"/>
      <dgm:spPr/>
    </dgm:pt>
    <dgm:pt modelId="{C2F71BA3-41FF-4C33-9F61-3C770DC134AF}" type="pres">
      <dgm:prSet presAssocID="{A80F703F-5BCF-4661-AD79-956D0F9DA52A}" presName="nodeFollowingNodes" presStyleLbl="node1" presStyleIdx="1" presStyleCnt="4">
        <dgm:presLayoutVars>
          <dgm:bulletEnabled val="1"/>
        </dgm:presLayoutVars>
      </dgm:prSet>
      <dgm:spPr/>
    </dgm:pt>
    <dgm:pt modelId="{2D137071-CDBF-49D0-9A49-8391FB083037}" type="pres">
      <dgm:prSet presAssocID="{27007E86-2657-4FC1-90BC-B92832FEBA63}" presName="nodeFollowingNodes" presStyleLbl="node1" presStyleIdx="2" presStyleCnt="4">
        <dgm:presLayoutVars>
          <dgm:bulletEnabled val="1"/>
        </dgm:presLayoutVars>
      </dgm:prSet>
      <dgm:spPr/>
    </dgm:pt>
    <dgm:pt modelId="{6C17A92F-9CE1-4EEC-B49B-6E85060BF9A5}" type="pres">
      <dgm:prSet presAssocID="{62ABADB3-254D-4378-9929-BB04A8E1894E}" presName="nodeFollowingNodes" presStyleLbl="node1" presStyleIdx="3" presStyleCnt="4">
        <dgm:presLayoutVars>
          <dgm:bulletEnabled val="1"/>
        </dgm:presLayoutVars>
      </dgm:prSet>
      <dgm:spPr/>
    </dgm:pt>
  </dgm:ptLst>
  <dgm:cxnLst>
    <dgm:cxn modelId="{9FF35C0E-D36F-497A-B48F-8FC356B9584F}" type="presOf" srcId="{7DDDDB5C-D725-40AF-8A56-DA46B69C38F8}" destId="{1393A075-059D-486B-8FAA-FBEAF22D2014}" srcOrd="0" destOrd="0" presId="urn:microsoft.com/office/officeart/2005/8/layout/cycle3"/>
    <dgm:cxn modelId="{75007E28-37B4-4144-AD9F-C7AFFE7DF98E}" srcId="{7454258F-7838-4E04-8300-FC34B1FED0D1}" destId="{62ABADB3-254D-4378-9929-BB04A8E1894E}" srcOrd="3" destOrd="0" parTransId="{659D1176-EA79-48B9-A031-C5AFE84FA2D0}" sibTransId="{C52D85E0-9DB0-4D6B-8434-4F3D25622BE0}"/>
    <dgm:cxn modelId="{F0D6BD28-65BA-4FD3-8EDC-A7E5A2A22E79}" type="presOf" srcId="{4655E763-2D45-4E59-8A9A-4F45965D18C0}" destId="{F63CD9D7-4033-43F9-8371-3267646C2946}" srcOrd="0" destOrd="0" presId="urn:microsoft.com/office/officeart/2005/8/layout/cycle3"/>
    <dgm:cxn modelId="{CD15E85D-8E96-4476-859F-3311FA5FC4DE}" srcId="{7454258F-7838-4E04-8300-FC34B1FED0D1}" destId="{27007E86-2657-4FC1-90BC-B92832FEBA63}" srcOrd="2" destOrd="0" parTransId="{4D6E49BD-71E0-4898-A19C-F44D9071B079}" sibTransId="{C01B4266-3E8F-4FCD-9125-0E8543D12AD9}"/>
    <dgm:cxn modelId="{2CEFFE5D-05CB-4638-A548-CD37680574EE}" type="presOf" srcId="{A80F703F-5BCF-4661-AD79-956D0F9DA52A}" destId="{C2F71BA3-41FF-4C33-9F61-3C770DC134AF}" srcOrd="0" destOrd="0" presId="urn:microsoft.com/office/officeart/2005/8/layout/cycle3"/>
    <dgm:cxn modelId="{4D278448-63A0-499C-A40F-5988371112EE}" type="presOf" srcId="{27007E86-2657-4FC1-90BC-B92832FEBA63}" destId="{2D137071-CDBF-49D0-9A49-8391FB083037}" srcOrd="0" destOrd="0" presId="urn:microsoft.com/office/officeart/2005/8/layout/cycle3"/>
    <dgm:cxn modelId="{06A97A69-B3BF-4C76-8D5B-8125B94F18CA}" type="presOf" srcId="{7454258F-7838-4E04-8300-FC34B1FED0D1}" destId="{C505FACF-7AA5-495E-89E2-D450F59D30AC}" srcOrd="0" destOrd="0" presId="urn:microsoft.com/office/officeart/2005/8/layout/cycle3"/>
    <dgm:cxn modelId="{BB151152-D430-488D-B263-F48DAD78F309}" type="presOf" srcId="{62ABADB3-254D-4378-9929-BB04A8E1894E}" destId="{6C17A92F-9CE1-4EEC-B49B-6E85060BF9A5}" srcOrd="0" destOrd="0" presId="urn:microsoft.com/office/officeart/2005/8/layout/cycle3"/>
    <dgm:cxn modelId="{3F590EB5-3C20-43E2-B628-9B72D4EB4938}" srcId="{7454258F-7838-4E04-8300-FC34B1FED0D1}" destId="{4655E763-2D45-4E59-8A9A-4F45965D18C0}" srcOrd="0" destOrd="0" parTransId="{5A069BB7-E0E8-4C06-93A0-F41F706C1C20}" sibTransId="{7DDDDB5C-D725-40AF-8A56-DA46B69C38F8}"/>
    <dgm:cxn modelId="{899F66F6-DDCD-4E34-A672-64DA209A2F9E}" srcId="{7454258F-7838-4E04-8300-FC34B1FED0D1}" destId="{A80F703F-5BCF-4661-AD79-956D0F9DA52A}" srcOrd="1" destOrd="0" parTransId="{B397CD4B-2808-44BA-B002-4F6ADEA2CC26}" sibTransId="{1C4CC707-D3AF-4D83-9650-F1A5298AF6C3}"/>
    <dgm:cxn modelId="{866D85CC-571C-41F4-B16F-5E246107D429}" type="presParOf" srcId="{C505FACF-7AA5-495E-89E2-D450F59D30AC}" destId="{46FF5B4C-9774-4252-BAF4-66FEFC2CEFCF}" srcOrd="0" destOrd="0" presId="urn:microsoft.com/office/officeart/2005/8/layout/cycle3"/>
    <dgm:cxn modelId="{4460A2EC-AF24-493E-A572-0B444E8257A3}" type="presParOf" srcId="{46FF5B4C-9774-4252-BAF4-66FEFC2CEFCF}" destId="{F63CD9D7-4033-43F9-8371-3267646C2946}" srcOrd="0" destOrd="0" presId="urn:microsoft.com/office/officeart/2005/8/layout/cycle3"/>
    <dgm:cxn modelId="{14BA8D6E-4EB7-43F4-AFE4-58993A05F76F}" type="presParOf" srcId="{46FF5B4C-9774-4252-BAF4-66FEFC2CEFCF}" destId="{1393A075-059D-486B-8FAA-FBEAF22D2014}" srcOrd="1" destOrd="0" presId="urn:microsoft.com/office/officeart/2005/8/layout/cycle3"/>
    <dgm:cxn modelId="{03C44D34-8FE9-4CE1-90CD-77C0A450038C}" type="presParOf" srcId="{46FF5B4C-9774-4252-BAF4-66FEFC2CEFCF}" destId="{C2F71BA3-41FF-4C33-9F61-3C770DC134AF}" srcOrd="2" destOrd="0" presId="urn:microsoft.com/office/officeart/2005/8/layout/cycle3"/>
    <dgm:cxn modelId="{B19EA138-1874-44A7-9861-F3938D9AAC97}" type="presParOf" srcId="{46FF5B4C-9774-4252-BAF4-66FEFC2CEFCF}" destId="{2D137071-CDBF-49D0-9A49-8391FB083037}" srcOrd="3" destOrd="0" presId="urn:microsoft.com/office/officeart/2005/8/layout/cycle3"/>
    <dgm:cxn modelId="{9F86CEFC-3537-4518-BD95-A183357105CC}" type="presParOf" srcId="{46FF5B4C-9774-4252-BAF4-66FEFC2CEFCF}" destId="{6C17A92F-9CE1-4EEC-B49B-6E85060BF9A5}"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AF66D5-36DE-45AD-9E5D-9E95EC66934E}" type="doc">
      <dgm:prSet loTypeId="urn:diagrams.loki3.com/VaryingWidthList" loCatId="officeonline" qsTypeId="urn:microsoft.com/office/officeart/2005/8/quickstyle/simple1" qsCatId="simple" csTypeId="urn:microsoft.com/office/officeart/2005/8/colors/accent1_2" csCatId="accent1" phldr="1"/>
      <dgm:spPr/>
    </dgm:pt>
    <dgm:pt modelId="{22C3C1AD-06F3-4CAC-9147-0715C40679DF}">
      <dgm:prSet phldrT="[Text]" custT="1"/>
      <dgm:spPr>
        <a:solidFill>
          <a:schemeClr val="bg1"/>
        </a:solidFill>
        <a:ln>
          <a:solidFill>
            <a:srgbClr val="FF0000"/>
          </a:solidFill>
        </a:ln>
      </dgm:spPr>
      <dgm:t>
        <a:bodyPr/>
        <a:lstStyle/>
        <a:p>
          <a:r>
            <a:rPr lang="en-US" sz="2400" dirty="0">
              <a:solidFill>
                <a:schemeClr val="tx1"/>
              </a:solidFill>
            </a:rPr>
            <a:t>Best Practice</a:t>
          </a:r>
          <a:endParaRPr lang="th-TH" sz="2400" dirty="0">
            <a:solidFill>
              <a:schemeClr val="tx1"/>
            </a:solidFill>
          </a:endParaRPr>
        </a:p>
      </dgm:t>
    </dgm:pt>
    <dgm:pt modelId="{FEEBAFE3-F171-452E-B85C-08F5BEBC4DA8}" type="parTrans" cxnId="{CF634538-4D3D-4C98-AC55-ECB8104C9ECC}">
      <dgm:prSet/>
      <dgm:spPr/>
      <dgm:t>
        <a:bodyPr/>
        <a:lstStyle/>
        <a:p>
          <a:endParaRPr lang="th-TH"/>
        </a:p>
      </dgm:t>
    </dgm:pt>
    <dgm:pt modelId="{C2EAB511-D1CF-411C-981D-5A997802927A}" type="sibTrans" cxnId="{CF634538-4D3D-4C98-AC55-ECB8104C9ECC}">
      <dgm:prSet/>
      <dgm:spPr/>
      <dgm:t>
        <a:bodyPr/>
        <a:lstStyle/>
        <a:p>
          <a:endParaRPr lang="th-TH"/>
        </a:p>
      </dgm:t>
    </dgm:pt>
    <dgm:pt modelId="{C87BDC04-47ED-489B-A68D-08B55F9BD4F1}">
      <dgm:prSet phldrT="[Text]" custT="1"/>
      <dgm:spPr>
        <a:solidFill>
          <a:schemeClr val="bg1"/>
        </a:solidFill>
        <a:ln>
          <a:solidFill>
            <a:srgbClr val="FF0000"/>
          </a:solidFill>
        </a:ln>
      </dgm:spPr>
      <dgm:t>
        <a:bodyPr/>
        <a:lstStyle/>
        <a:p>
          <a:pPr>
            <a:buNone/>
          </a:pPr>
          <a:r>
            <a:rPr lang="en-US" sz="2400" dirty="0">
              <a:solidFill>
                <a:schemeClr val="tx1"/>
              </a:solidFill>
            </a:rPr>
            <a:t>World Class</a:t>
          </a:r>
          <a:endParaRPr lang="th-TH" sz="2400" dirty="0">
            <a:solidFill>
              <a:schemeClr val="tx1"/>
            </a:solidFill>
          </a:endParaRPr>
        </a:p>
      </dgm:t>
    </dgm:pt>
    <dgm:pt modelId="{C3B056AA-8AAB-4899-A879-2640D86F0E0B}" type="parTrans" cxnId="{C31E5BA8-D96D-4374-BAEE-66708A999301}">
      <dgm:prSet/>
      <dgm:spPr/>
      <dgm:t>
        <a:bodyPr/>
        <a:lstStyle/>
        <a:p>
          <a:endParaRPr lang="th-TH"/>
        </a:p>
      </dgm:t>
    </dgm:pt>
    <dgm:pt modelId="{6280FFD9-04C3-476B-809D-49431E3D807B}" type="sibTrans" cxnId="{C31E5BA8-D96D-4374-BAEE-66708A999301}">
      <dgm:prSet/>
      <dgm:spPr/>
      <dgm:t>
        <a:bodyPr/>
        <a:lstStyle/>
        <a:p>
          <a:endParaRPr lang="th-TH"/>
        </a:p>
      </dgm:t>
    </dgm:pt>
    <dgm:pt modelId="{7845A25D-5162-4CEE-ACF2-3012AC8CCBDF}">
      <dgm:prSet phldrT="[Text]" custT="1"/>
      <dgm:spPr>
        <a:solidFill>
          <a:schemeClr val="bg1"/>
        </a:solidFill>
        <a:ln>
          <a:solidFill>
            <a:srgbClr val="FF0000"/>
          </a:solidFill>
        </a:ln>
      </dgm:spPr>
      <dgm:t>
        <a:bodyPr/>
        <a:lstStyle/>
        <a:p>
          <a:pPr>
            <a:buNone/>
          </a:pPr>
          <a:r>
            <a:rPr lang="en-US" sz="2400" dirty="0">
              <a:solidFill>
                <a:schemeClr val="tx1"/>
              </a:solidFill>
            </a:rPr>
            <a:t>Individual</a:t>
          </a:r>
          <a:endParaRPr lang="th-TH" sz="2400" dirty="0">
            <a:solidFill>
              <a:schemeClr val="tx1"/>
            </a:solidFill>
          </a:endParaRPr>
        </a:p>
      </dgm:t>
    </dgm:pt>
    <dgm:pt modelId="{DCB177A2-2E3B-4B41-8033-2D9C4E4B413F}" type="parTrans" cxnId="{FB9D04E9-A1EF-47DF-A20E-3960EFC78E22}">
      <dgm:prSet/>
      <dgm:spPr/>
      <dgm:t>
        <a:bodyPr/>
        <a:lstStyle/>
        <a:p>
          <a:endParaRPr lang="th-TH"/>
        </a:p>
      </dgm:t>
    </dgm:pt>
    <dgm:pt modelId="{32A4EF5C-D971-477A-B989-5D634ABAD249}" type="sibTrans" cxnId="{FB9D04E9-A1EF-47DF-A20E-3960EFC78E22}">
      <dgm:prSet/>
      <dgm:spPr/>
      <dgm:t>
        <a:bodyPr/>
        <a:lstStyle/>
        <a:p>
          <a:endParaRPr lang="th-TH"/>
        </a:p>
      </dgm:t>
    </dgm:pt>
    <dgm:pt modelId="{69FC32D4-5645-4ECD-8395-D33F703DA350}">
      <dgm:prSet custT="1"/>
      <dgm:spPr>
        <a:solidFill>
          <a:schemeClr val="bg1"/>
        </a:solidFill>
        <a:ln>
          <a:solidFill>
            <a:srgbClr val="FF0000"/>
          </a:solidFill>
        </a:ln>
      </dgm:spPr>
      <dgm:t>
        <a:bodyPr/>
        <a:lstStyle/>
        <a:p>
          <a:pPr>
            <a:buNone/>
          </a:pPr>
          <a:r>
            <a:rPr lang="en-US" sz="2400" dirty="0">
              <a:solidFill>
                <a:schemeClr val="tx1"/>
              </a:solidFill>
            </a:rPr>
            <a:t>Best in Class</a:t>
          </a:r>
          <a:endParaRPr lang="th-TH" sz="2400" dirty="0">
            <a:solidFill>
              <a:schemeClr val="tx1"/>
            </a:solidFill>
          </a:endParaRPr>
        </a:p>
      </dgm:t>
    </dgm:pt>
    <dgm:pt modelId="{71E47583-E0E5-4E88-A303-5A89F186B280}" type="parTrans" cxnId="{EDEED3DF-9CC5-4B36-93C4-5EAF25517423}">
      <dgm:prSet/>
      <dgm:spPr/>
      <dgm:t>
        <a:bodyPr/>
        <a:lstStyle/>
        <a:p>
          <a:endParaRPr lang="th-TH"/>
        </a:p>
      </dgm:t>
    </dgm:pt>
    <dgm:pt modelId="{912DA41B-37B7-4DF2-9DFD-2062CE73C4E5}" type="sibTrans" cxnId="{EDEED3DF-9CC5-4B36-93C4-5EAF25517423}">
      <dgm:prSet/>
      <dgm:spPr/>
      <dgm:t>
        <a:bodyPr/>
        <a:lstStyle/>
        <a:p>
          <a:endParaRPr lang="th-TH"/>
        </a:p>
      </dgm:t>
    </dgm:pt>
    <dgm:pt modelId="{E576A539-FBD5-48EC-BAFC-5A2EF432A319}">
      <dgm:prSet custT="1"/>
      <dgm:spPr>
        <a:solidFill>
          <a:schemeClr val="bg1"/>
        </a:solidFill>
        <a:ln>
          <a:solidFill>
            <a:srgbClr val="FF0000"/>
          </a:solidFill>
        </a:ln>
      </dgm:spPr>
      <dgm:t>
        <a:bodyPr/>
        <a:lstStyle/>
        <a:p>
          <a:pPr>
            <a:buNone/>
          </a:pPr>
          <a:r>
            <a:rPr lang="en-US" sz="2400" dirty="0">
              <a:solidFill>
                <a:schemeClr val="tx1"/>
              </a:solidFill>
            </a:rPr>
            <a:t>Best in Group</a:t>
          </a:r>
          <a:endParaRPr lang="th-TH" sz="2400" dirty="0">
            <a:solidFill>
              <a:schemeClr val="tx1"/>
            </a:solidFill>
          </a:endParaRPr>
        </a:p>
      </dgm:t>
    </dgm:pt>
    <dgm:pt modelId="{F4167B62-FEA5-4FE8-B816-360BD8858B68}" type="parTrans" cxnId="{185378EF-B17B-4EEA-BBE4-5AF28882FAF9}">
      <dgm:prSet/>
      <dgm:spPr/>
      <dgm:t>
        <a:bodyPr/>
        <a:lstStyle/>
        <a:p>
          <a:endParaRPr lang="th-TH"/>
        </a:p>
      </dgm:t>
    </dgm:pt>
    <dgm:pt modelId="{FA05B888-B543-4A02-A6D6-39F32F5BA4AC}" type="sibTrans" cxnId="{185378EF-B17B-4EEA-BBE4-5AF28882FAF9}">
      <dgm:prSet/>
      <dgm:spPr/>
      <dgm:t>
        <a:bodyPr/>
        <a:lstStyle/>
        <a:p>
          <a:endParaRPr lang="th-TH"/>
        </a:p>
      </dgm:t>
    </dgm:pt>
    <dgm:pt modelId="{25DBB111-3101-465C-AB02-7CE6D910F11B}" type="pres">
      <dgm:prSet presAssocID="{25AF66D5-36DE-45AD-9E5D-9E95EC66934E}" presName="Name0" presStyleCnt="0">
        <dgm:presLayoutVars>
          <dgm:resizeHandles/>
        </dgm:presLayoutVars>
      </dgm:prSet>
      <dgm:spPr/>
    </dgm:pt>
    <dgm:pt modelId="{62721D9D-7387-4680-8A8D-DA7FA5F7E687}" type="pres">
      <dgm:prSet presAssocID="{22C3C1AD-06F3-4CAC-9147-0715C40679DF}" presName="text" presStyleLbl="node1" presStyleIdx="0" presStyleCnt="5">
        <dgm:presLayoutVars>
          <dgm:bulletEnabled val="1"/>
        </dgm:presLayoutVars>
      </dgm:prSet>
      <dgm:spPr/>
    </dgm:pt>
    <dgm:pt modelId="{CF5D92E7-FA11-4AF9-A9DD-F1AE0CAEE494}" type="pres">
      <dgm:prSet presAssocID="{C2EAB511-D1CF-411C-981D-5A997802927A}" presName="space" presStyleCnt="0"/>
      <dgm:spPr/>
    </dgm:pt>
    <dgm:pt modelId="{281D7F65-E249-4B83-98FC-BF414E54FECE}" type="pres">
      <dgm:prSet presAssocID="{C87BDC04-47ED-489B-A68D-08B55F9BD4F1}" presName="text" presStyleLbl="node1" presStyleIdx="1" presStyleCnt="5" custScaleX="108724">
        <dgm:presLayoutVars>
          <dgm:bulletEnabled val="1"/>
        </dgm:presLayoutVars>
      </dgm:prSet>
      <dgm:spPr/>
    </dgm:pt>
    <dgm:pt modelId="{766DBD44-4095-4EFD-AE31-C05E28300A9E}" type="pres">
      <dgm:prSet presAssocID="{6280FFD9-04C3-476B-809D-49431E3D807B}" presName="space" presStyleCnt="0"/>
      <dgm:spPr/>
    </dgm:pt>
    <dgm:pt modelId="{21DF3F94-3227-4EA4-93DB-3B67ADE86676}" type="pres">
      <dgm:prSet presAssocID="{69FC32D4-5645-4ECD-8395-D33F703DA350}" presName="text" presStyleLbl="node1" presStyleIdx="2" presStyleCnt="5" custScaleX="102964">
        <dgm:presLayoutVars>
          <dgm:bulletEnabled val="1"/>
        </dgm:presLayoutVars>
      </dgm:prSet>
      <dgm:spPr/>
    </dgm:pt>
    <dgm:pt modelId="{4133820B-15EB-42E8-9A80-3F4C98851736}" type="pres">
      <dgm:prSet presAssocID="{912DA41B-37B7-4DF2-9DFD-2062CE73C4E5}" presName="space" presStyleCnt="0"/>
      <dgm:spPr/>
    </dgm:pt>
    <dgm:pt modelId="{C1178E4F-0CD2-4007-B14E-7F95F1F791AB}" type="pres">
      <dgm:prSet presAssocID="{E576A539-FBD5-48EC-BAFC-5A2EF432A319}" presName="text" presStyleLbl="node1" presStyleIdx="3" presStyleCnt="5" custScaleX="96314">
        <dgm:presLayoutVars>
          <dgm:bulletEnabled val="1"/>
        </dgm:presLayoutVars>
      </dgm:prSet>
      <dgm:spPr/>
    </dgm:pt>
    <dgm:pt modelId="{75879251-2148-4ABC-B760-552129FDBA60}" type="pres">
      <dgm:prSet presAssocID="{FA05B888-B543-4A02-A6D6-39F32F5BA4AC}" presName="space" presStyleCnt="0"/>
      <dgm:spPr/>
    </dgm:pt>
    <dgm:pt modelId="{7BFEB141-31A6-4F49-ABC5-DB4109103E4B}" type="pres">
      <dgm:prSet presAssocID="{7845A25D-5162-4CEE-ACF2-3012AC8CCBDF}" presName="text" presStyleLbl="node1" presStyleIdx="4" presStyleCnt="5" custScaleX="135528">
        <dgm:presLayoutVars>
          <dgm:bulletEnabled val="1"/>
        </dgm:presLayoutVars>
      </dgm:prSet>
      <dgm:spPr/>
    </dgm:pt>
  </dgm:ptLst>
  <dgm:cxnLst>
    <dgm:cxn modelId="{4793EB02-4752-40E5-9F52-084E01C83AC3}" type="presOf" srcId="{22C3C1AD-06F3-4CAC-9147-0715C40679DF}" destId="{62721D9D-7387-4680-8A8D-DA7FA5F7E687}" srcOrd="0" destOrd="0" presId="urn:diagrams.loki3.com/VaryingWidthList"/>
    <dgm:cxn modelId="{CF634538-4D3D-4C98-AC55-ECB8104C9ECC}" srcId="{25AF66D5-36DE-45AD-9E5D-9E95EC66934E}" destId="{22C3C1AD-06F3-4CAC-9147-0715C40679DF}" srcOrd="0" destOrd="0" parTransId="{FEEBAFE3-F171-452E-B85C-08F5BEBC4DA8}" sibTransId="{C2EAB511-D1CF-411C-981D-5A997802927A}"/>
    <dgm:cxn modelId="{15428F5C-FE0D-4E23-9FF2-04A2DCF8A2D5}" type="presOf" srcId="{C87BDC04-47ED-489B-A68D-08B55F9BD4F1}" destId="{281D7F65-E249-4B83-98FC-BF414E54FECE}" srcOrd="0" destOrd="0" presId="urn:diagrams.loki3.com/VaryingWidthList"/>
    <dgm:cxn modelId="{FC590168-3EC1-4FD1-9344-37B0425F400E}" type="presOf" srcId="{E576A539-FBD5-48EC-BAFC-5A2EF432A319}" destId="{C1178E4F-0CD2-4007-B14E-7F95F1F791AB}" srcOrd="0" destOrd="0" presId="urn:diagrams.loki3.com/VaryingWidthList"/>
    <dgm:cxn modelId="{BDDE049E-FAD5-42C5-ADF7-4BC646CE2BB3}" type="presOf" srcId="{25AF66D5-36DE-45AD-9E5D-9E95EC66934E}" destId="{25DBB111-3101-465C-AB02-7CE6D910F11B}" srcOrd="0" destOrd="0" presId="urn:diagrams.loki3.com/VaryingWidthList"/>
    <dgm:cxn modelId="{C31E5BA8-D96D-4374-BAEE-66708A999301}" srcId="{25AF66D5-36DE-45AD-9E5D-9E95EC66934E}" destId="{C87BDC04-47ED-489B-A68D-08B55F9BD4F1}" srcOrd="1" destOrd="0" parTransId="{C3B056AA-8AAB-4899-A879-2640D86F0E0B}" sibTransId="{6280FFD9-04C3-476B-809D-49431E3D807B}"/>
    <dgm:cxn modelId="{98F66BD0-04D0-42C0-B44C-D0AD0515CB54}" type="presOf" srcId="{69FC32D4-5645-4ECD-8395-D33F703DA350}" destId="{21DF3F94-3227-4EA4-93DB-3B67ADE86676}" srcOrd="0" destOrd="0" presId="urn:diagrams.loki3.com/VaryingWidthList"/>
    <dgm:cxn modelId="{196B9BD3-45C2-43CE-8B34-0619D676FACD}" type="presOf" srcId="{7845A25D-5162-4CEE-ACF2-3012AC8CCBDF}" destId="{7BFEB141-31A6-4F49-ABC5-DB4109103E4B}" srcOrd="0" destOrd="0" presId="urn:diagrams.loki3.com/VaryingWidthList"/>
    <dgm:cxn modelId="{EDEED3DF-9CC5-4B36-93C4-5EAF25517423}" srcId="{25AF66D5-36DE-45AD-9E5D-9E95EC66934E}" destId="{69FC32D4-5645-4ECD-8395-D33F703DA350}" srcOrd="2" destOrd="0" parTransId="{71E47583-E0E5-4E88-A303-5A89F186B280}" sibTransId="{912DA41B-37B7-4DF2-9DFD-2062CE73C4E5}"/>
    <dgm:cxn modelId="{FB9D04E9-A1EF-47DF-A20E-3960EFC78E22}" srcId="{25AF66D5-36DE-45AD-9E5D-9E95EC66934E}" destId="{7845A25D-5162-4CEE-ACF2-3012AC8CCBDF}" srcOrd="4" destOrd="0" parTransId="{DCB177A2-2E3B-4B41-8033-2D9C4E4B413F}" sibTransId="{32A4EF5C-D971-477A-B989-5D634ABAD249}"/>
    <dgm:cxn modelId="{185378EF-B17B-4EEA-BBE4-5AF28882FAF9}" srcId="{25AF66D5-36DE-45AD-9E5D-9E95EC66934E}" destId="{E576A539-FBD5-48EC-BAFC-5A2EF432A319}" srcOrd="3" destOrd="0" parTransId="{F4167B62-FEA5-4FE8-B816-360BD8858B68}" sibTransId="{FA05B888-B543-4A02-A6D6-39F32F5BA4AC}"/>
    <dgm:cxn modelId="{A9FF1083-1219-4017-8A18-0362D35B7625}" type="presParOf" srcId="{25DBB111-3101-465C-AB02-7CE6D910F11B}" destId="{62721D9D-7387-4680-8A8D-DA7FA5F7E687}" srcOrd="0" destOrd="0" presId="urn:diagrams.loki3.com/VaryingWidthList"/>
    <dgm:cxn modelId="{5ECC3E49-51EC-4B54-B759-084C0A0B1C4F}" type="presParOf" srcId="{25DBB111-3101-465C-AB02-7CE6D910F11B}" destId="{CF5D92E7-FA11-4AF9-A9DD-F1AE0CAEE494}" srcOrd="1" destOrd="0" presId="urn:diagrams.loki3.com/VaryingWidthList"/>
    <dgm:cxn modelId="{99C12414-5F60-419C-86DE-2E590B8BF374}" type="presParOf" srcId="{25DBB111-3101-465C-AB02-7CE6D910F11B}" destId="{281D7F65-E249-4B83-98FC-BF414E54FECE}" srcOrd="2" destOrd="0" presId="urn:diagrams.loki3.com/VaryingWidthList"/>
    <dgm:cxn modelId="{F38FDAB4-6E8C-44BD-884F-F4608005601E}" type="presParOf" srcId="{25DBB111-3101-465C-AB02-7CE6D910F11B}" destId="{766DBD44-4095-4EFD-AE31-C05E28300A9E}" srcOrd="3" destOrd="0" presId="urn:diagrams.loki3.com/VaryingWidthList"/>
    <dgm:cxn modelId="{E6B0B57C-4FFD-49E1-ADBE-55C032BC2990}" type="presParOf" srcId="{25DBB111-3101-465C-AB02-7CE6D910F11B}" destId="{21DF3F94-3227-4EA4-93DB-3B67ADE86676}" srcOrd="4" destOrd="0" presId="urn:diagrams.loki3.com/VaryingWidthList"/>
    <dgm:cxn modelId="{A2E8CFFD-775B-4417-8B8A-B5955FF10C80}" type="presParOf" srcId="{25DBB111-3101-465C-AB02-7CE6D910F11B}" destId="{4133820B-15EB-42E8-9A80-3F4C98851736}" srcOrd="5" destOrd="0" presId="urn:diagrams.loki3.com/VaryingWidthList"/>
    <dgm:cxn modelId="{73E032B1-32FF-4221-9A08-FEB1D5FC790E}" type="presParOf" srcId="{25DBB111-3101-465C-AB02-7CE6D910F11B}" destId="{C1178E4F-0CD2-4007-B14E-7F95F1F791AB}" srcOrd="6" destOrd="0" presId="urn:diagrams.loki3.com/VaryingWidthList"/>
    <dgm:cxn modelId="{8E77EE95-1C8D-403D-82A5-6B804998CD34}" type="presParOf" srcId="{25DBB111-3101-465C-AB02-7CE6D910F11B}" destId="{75879251-2148-4ABC-B760-552129FDBA60}" srcOrd="7" destOrd="0" presId="urn:diagrams.loki3.com/VaryingWidthList"/>
    <dgm:cxn modelId="{5038B504-DB47-4D3B-A47E-B3569CC683B6}" type="presParOf" srcId="{25DBB111-3101-465C-AB02-7CE6D910F11B}" destId="{7BFEB141-31A6-4F49-ABC5-DB4109103E4B}" srcOrd="8"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B93E4B-96F9-4967-A793-C2DA70BC9B9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th-TH"/>
        </a:p>
      </dgm:t>
    </dgm:pt>
    <dgm:pt modelId="{5CF4F8E8-146D-4BB5-8B5A-C6A3426966E0}">
      <dgm:prSet phldrT="[Text]"/>
      <dgm:spPr/>
      <dgm:t>
        <a:bodyPr/>
        <a:lstStyle/>
        <a:p>
          <a:pPr>
            <a:lnSpc>
              <a:spcPct val="100000"/>
            </a:lnSpc>
          </a:pPr>
          <a:r>
            <a:rPr lang="en-US" b="1"/>
            <a:t>Economic Development</a:t>
          </a:r>
          <a:endParaRPr lang="th-TH"/>
        </a:p>
      </dgm:t>
    </dgm:pt>
    <dgm:pt modelId="{B9B0EE23-99AF-43FD-8804-CEA1ABAE4B56}" type="parTrans" cxnId="{44177426-0E64-4FA7-B00E-37F83A339284}">
      <dgm:prSet/>
      <dgm:spPr/>
      <dgm:t>
        <a:bodyPr/>
        <a:lstStyle/>
        <a:p>
          <a:pPr algn="ctr"/>
          <a:endParaRPr lang="th-TH"/>
        </a:p>
      </dgm:t>
    </dgm:pt>
    <dgm:pt modelId="{A8CD5A00-7296-48A1-B1F1-5695A4AAF764}" type="sibTrans" cxnId="{44177426-0E64-4FA7-B00E-37F83A339284}">
      <dgm:prSet/>
      <dgm:spPr/>
      <dgm:t>
        <a:bodyPr/>
        <a:lstStyle/>
        <a:p>
          <a:endParaRPr lang="th-TH"/>
        </a:p>
      </dgm:t>
    </dgm:pt>
    <dgm:pt modelId="{A5D33562-4CB9-4526-8B47-36DC0136B15B}">
      <dgm:prSet phldrT="[Text]"/>
      <dgm:spPr/>
      <dgm:t>
        <a:bodyPr/>
        <a:lstStyle/>
        <a:p>
          <a:pPr>
            <a:lnSpc>
              <a:spcPct val="100000"/>
            </a:lnSpc>
          </a:pPr>
          <a:r>
            <a:rPr lang="en-US" b="1"/>
            <a:t>Social Challenges</a:t>
          </a:r>
          <a:endParaRPr lang="th-TH"/>
        </a:p>
      </dgm:t>
    </dgm:pt>
    <dgm:pt modelId="{A89ADD67-56F0-47FE-AEB7-0C3F03BE0360}" type="parTrans" cxnId="{D782AA60-F14B-4BB2-83B7-94EBDB8DFE77}">
      <dgm:prSet/>
      <dgm:spPr/>
      <dgm:t>
        <a:bodyPr/>
        <a:lstStyle/>
        <a:p>
          <a:pPr algn="ctr"/>
          <a:endParaRPr lang="th-TH"/>
        </a:p>
      </dgm:t>
    </dgm:pt>
    <dgm:pt modelId="{C9A6F683-0BB9-4ED6-A908-EC64857B872D}" type="sibTrans" cxnId="{D782AA60-F14B-4BB2-83B7-94EBDB8DFE77}">
      <dgm:prSet/>
      <dgm:spPr/>
      <dgm:t>
        <a:bodyPr/>
        <a:lstStyle/>
        <a:p>
          <a:endParaRPr lang="th-TH"/>
        </a:p>
      </dgm:t>
    </dgm:pt>
    <dgm:pt modelId="{076EDBCC-7472-4228-A804-A30E3FE4C4C0}">
      <dgm:prSet phldrT="[Text]"/>
      <dgm:spPr/>
      <dgm:t>
        <a:bodyPr/>
        <a:lstStyle/>
        <a:p>
          <a:pPr>
            <a:lnSpc>
              <a:spcPct val="100000"/>
            </a:lnSpc>
          </a:pPr>
          <a:r>
            <a:rPr lang="en-US" b="1"/>
            <a:t>Government Policy</a:t>
          </a:r>
          <a:endParaRPr lang="th-TH"/>
        </a:p>
      </dgm:t>
    </dgm:pt>
    <dgm:pt modelId="{4AAC0798-C991-4192-A1C2-286608C4FBF8}" type="parTrans" cxnId="{8BCD26FA-0267-4C31-A850-3A4CCBCF5C6A}">
      <dgm:prSet/>
      <dgm:spPr/>
      <dgm:t>
        <a:bodyPr/>
        <a:lstStyle/>
        <a:p>
          <a:pPr algn="ctr"/>
          <a:endParaRPr lang="th-TH"/>
        </a:p>
      </dgm:t>
    </dgm:pt>
    <dgm:pt modelId="{7F2DE64D-A5F4-416A-9FAD-C801858101EC}" type="sibTrans" cxnId="{8BCD26FA-0267-4C31-A850-3A4CCBCF5C6A}">
      <dgm:prSet/>
      <dgm:spPr/>
      <dgm:t>
        <a:bodyPr/>
        <a:lstStyle/>
        <a:p>
          <a:endParaRPr lang="th-TH"/>
        </a:p>
      </dgm:t>
    </dgm:pt>
    <dgm:pt modelId="{BDDBCDD4-1369-4CBD-BF95-D066AD4654AC}">
      <dgm:prSet phldrT="[Text]"/>
      <dgm:spPr/>
      <dgm:t>
        <a:bodyPr/>
        <a:lstStyle/>
        <a:p>
          <a:pPr>
            <a:lnSpc>
              <a:spcPct val="100000"/>
            </a:lnSpc>
          </a:pPr>
          <a:r>
            <a:rPr lang="en-US" b="1"/>
            <a:t>Regional Development</a:t>
          </a:r>
          <a:endParaRPr lang="th-TH"/>
        </a:p>
      </dgm:t>
    </dgm:pt>
    <dgm:pt modelId="{1DB635DE-9BF3-467D-A1BC-556505BFA9C7}" type="parTrans" cxnId="{70F505B8-CDF0-488E-AAA1-6D18D487CE21}">
      <dgm:prSet/>
      <dgm:spPr/>
      <dgm:t>
        <a:bodyPr/>
        <a:lstStyle/>
        <a:p>
          <a:pPr algn="ctr"/>
          <a:endParaRPr lang="th-TH"/>
        </a:p>
      </dgm:t>
    </dgm:pt>
    <dgm:pt modelId="{75ABFF58-3321-4D76-922C-AA3C17560FBD}" type="sibTrans" cxnId="{70F505B8-CDF0-488E-AAA1-6D18D487CE21}">
      <dgm:prSet/>
      <dgm:spPr/>
      <dgm:t>
        <a:bodyPr/>
        <a:lstStyle/>
        <a:p>
          <a:endParaRPr lang="th-TH"/>
        </a:p>
      </dgm:t>
    </dgm:pt>
    <dgm:pt modelId="{55527F88-EB5B-434A-96C6-06EA381C6E4B}">
      <dgm:prSet phldrT="[Text]"/>
      <dgm:spPr/>
      <dgm:t>
        <a:bodyPr/>
        <a:lstStyle/>
        <a:p>
          <a:pPr>
            <a:lnSpc>
              <a:spcPct val="100000"/>
            </a:lnSpc>
          </a:pPr>
          <a:r>
            <a:rPr lang="en-US" b="1"/>
            <a:t>Global Influence</a:t>
          </a:r>
          <a:endParaRPr lang="th-TH"/>
        </a:p>
      </dgm:t>
    </dgm:pt>
    <dgm:pt modelId="{6CE43459-37A7-4F2B-9BA3-1FDA3C1CF005}" type="parTrans" cxnId="{83E304C4-07BE-4988-8AF3-038B71860E07}">
      <dgm:prSet/>
      <dgm:spPr/>
      <dgm:t>
        <a:bodyPr/>
        <a:lstStyle/>
        <a:p>
          <a:pPr algn="ctr"/>
          <a:endParaRPr lang="th-TH"/>
        </a:p>
      </dgm:t>
    </dgm:pt>
    <dgm:pt modelId="{75BD63EF-C75A-4B01-A4B1-FB1E336DAE1B}" type="sibTrans" cxnId="{83E304C4-07BE-4988-8AF3-038B71860E07}">
      <dgm:prSet/>
      <dgm:spPr/>
      <dgm:t>
        <a:bodyPr/>
        <a:lstStyle/>
        <a:p>
          <a:endParaRPr lang="th-TH"/>
        </a:p>
      </dgm:t>
    </dgm:pt>
    <dgm:pt modelId="{114A5D37-D8D9-4D7C-8D32-C56DDB9584B9}" type="pres">
      <dgm:prSet presAssocID="{58B93E4B-96F9-4967-A793-C2DA70BC9B97}" presName="root" presStyleCnt="0">
        <dgm:presLayoutVars>
          <dgm:dir/>
          <dgm:resizeHandles val="exact"/>
        </dgm:presLayoutVars>
      </dgm:prSet>
      <dgm:spPr/>
    </dgm:pt>
    <dgm:pt modelId="{008793A0-2BFC-49CF-8DDD-F0EE247564E3}" type="pres">
      <dgm:prSet presAssocID="{5CF4F8E8-146D-4BB5-8B5A-C6A3426966E0}" presName="compNode" presStyleCnt="0"/>
      <dgm:spPr/>
    </dgm:pt>
    <dgm:pt modelId="{454C13A2-17FF-4D38-9450-9C955A55F48F}" type="pres">
      <dgm:prSet presAssocID="{5CF4F8E8-146D-4BB5-8B5A-C6A3426966E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03D1B2EB-39F2-4A17-9A52-20832DDF0EC1}" type="pres">
      <dgm:prSet presAssocID="{5CF4F8E8-146D-4BB5-8B5A-C6A3426966E0}" presName="spaceRect" presStyleCnt="0"/>
      <dgm:spPr/>
    </dgm:pt>
    <dgm:pt modelId="{D65289C2-2A0C-4E8F-B92B-7AA272CFAA49}" type="pres">
      <dgm:prSet presAssocID="{5CF4F8E8-146D-4BB5-8B5A-C6A3426966E0}" presName="textRect" presStyleLbl="revTx" presStyleIdx="0" presStyleCnt="5">
        <dgm:presLayoutVars>
          <dgm:chMax val="1"/>
          <dgm:chPref val="1"/>
        </dgm:presLayoutVars>
      </dgm:prSet>
      <dgm:spPr/>
    </dgm:pt>
    <dgm:pt modelId="{53F02F52-93A5-4690-84A8-D3E232DCFA91}" type="pres">
      <dgm:prSet presAssocID="{A8CD5A00-7296-48A1-B1F1-5695A4AAF764}" presName="sibTrans" presStyleCnt="0"/>
      <dgm:spPr/>
    </dgm:pt>
    <dgm:pt modelId="{13DF3AEB-788D-4468-A89C-CB3925B6BEDD}" type="pres">
      <dgm:prSet presAssocID="{A5D33562-4CB9-4526-8B47-36DC0136B15B}" presName="compNode" presStyleCnt="0"/>
      <dgm:spPr/>
    </dgm:pt>
    <dgm:pt modelId="{AFDE9824-6CA3-44A4-846F-5104CF6E4C4E}" type="pres">
      <dgm:prSet presAssocID="{A5D33562-4CB9-4526-8B47-36DC0136B15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73020247-EE2D-4DDF-9F3F-93614625A8EF}" type="pres">
      <dgm:prSet presAssocID="{A5D33562-4CB9-4526-8B47-36DC0136B15B}" presName="spaceRect" presStyleCnt="0"/>
      <dgm:spPr/>
    </dgm:pt>
    <dgm:pt modelId="{3C8EB81D-6859-47AD-9B4B-DC535216EBAA}" type="pres">
      <dgm:prSet presAssocID="{A5D33562-4CB9-4526-8B47-36DC0136B15B}" presName="textRect" presStyleLbl="revTx" presStyleIdx="1" presStyleCnt="5">
        <dgm:presLayoutVars>
          <dgm:chMax val="1"/>
          <dgm:chPref val="1"/>
        </dgm:presLayoutVars>
      </dgm:prSet>
      <dgm:spPr/>
    </dgm:pt>
    <dgm:pt modelId="{43B182E4-EF1A-46DD-971E-B3CC4BF623F2}" type="pres">
      <dgm:prSet presAssocID="{C9A6F683-0BB9-4ED6-A908-EC64857B872D}" presName="sibTrans" presStyleCnt="0"/>
      <dgm:spPr/>
    </dgm:pt>
    <dgm:pt modelId="{94AD596C-70F0-422E-8E9E-501500AA14B8}" type="pres">
      <dgm:prSet presAssocID="{076EDBCC-7472-4228-A804-A30E3FE4C4C0}" presName="compNode" presStyleCnt="0"/>
      <dgm:spPr/>
    </dgm:pt>
    <dgm:pt modelId="{270C209F-245A-4F41-92C0-8829B2B4431B}" type="pres">
      <dgm:prSet presAssocID="{076EDBCC-7472-4228-A804-A30E3FE4C4C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0320F581-6110-47E8-AE86-B11E2D00F3C7}" type="pres">
      <dgm:prSet presAssocID="{076EDBCC-7472-4228-A804-A30E3FE4C4C0}" presName="spaceRect" presStyleCnt="0"/>
      <dgm:spPr/>
    </dgm:pt>
    <dgm:pt modelId="{DC3FB137-5E81-482F-99B0-7AC909930002}" type="pres">
      <dgm:prSet presAssocID="{076EDBCC-7472-4228-A804-A30E3FE4C4C0}" presName="textRect" presStyleLbl="revTx" presStyleIdx="2" presStyleCnt="5">
        <dgm:presLayoutVars>
          <dgm:chMax val="1"/>
          <dgm:chPref val="1"/>
        </dgm:presLayoutVars>
      </dgm:prSet>
      <dgm:spPr/>
    </dgm:pt>
    <dgm:pt modelId="{F86985BD-9096-4234-826B-4FFD59C48DE5}" type="pres">
      <dgm:prSet presAssocID="{7F2DE64D-A5F4-416A-9FAD-C801858101EC}" presName="sibTrans" presStyleCnt="0"/>
      <dgm:spPr/>
    </dgm:pt>
    <dgm:pt modelId="{CFDC3082-C45E-442A-BF87-8DBC946D001D}" type="pres">
      <dgm:prSet presAssocID="{BDDBCDD4-1369-4CBD-BF95-D066AD4654AC}" presName="compNode" presStyleCnt="0"/>
      <dgm:spPr/>
    </dgm:pt>
    <dgm:pt modelId="{DE29D6BB-9A29-4396-AD90-24DA235B04C3}" type="pres">
      <dgm:prSet presAssocID="{BDDBCDD4-1369-4CBD-BF95-D066AD4654A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39D391E0-2BA6-47E2-9BBF-6F06D90BADAF}" type="pres">
      <dgm:prSet presAssocID="{BDDBCDD4-1369-4CBD-BF95-D066AD4654AC}" presName="spaceRect" presStyleCnt="0"/>
      <dgm:spPr/>
    </dgm:pt>
    <dgm:pt modelId="{7EA082DD-D305-4F88-A1C6-7191FA93947A}" type="pres">
      <dgm:prSet presAssocID="{BDDBCDD4-1369-4CBD-BF95-D066AD4654AC}" presName="textRect" presStyleLbl="revTx" presStyleIdx="3" presStyleCnt="5">
        <dgm:presLayoutVars>
          <dgm:chMax val="1"/>
          <dgm:chPref val="1"/>
        </dgm:presLayoutVars>
      </dgm:prSet>
      <dgm:spPr/>
    </dgm:pt>
    <dgm:pt modelId="{E1B55C67-9D6C-46CB-A376-DD1E8727CDF6}" type="pres">
      <dgm:prSet presAssocID="{75ABFF58-3321-4D76-922C-AA3C17560FBD}" presName="sibTrans" presStyleCnt="0"/>
      <dgm:spPr/>
    </dgm:pt>
    <dgm:pt modelId="{9A6F7046-0BDF-496E-ADE6-2DBBAEBDAF87}" type="pres">
      <dgm:prSet presAssocID="{55527F88-EB5B-434A-96C6-06EA381C6E4B}" presName="compNode" presStyleCnt="0"/>
      <dgm:spPr/>
    </dgm:pt>
    <dgm:pt modelId="{23E430BC-4B51-45E8-8E40-4BE2F58D1364}" type="pres">
      <dgm:prSet presAssocID="{55527F88-EB5B-434A-96C6-06EA381C6E4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arth Globe Americas"/>
        </a:ext>
      </dgm:extLst>
    </dgm:pt>
    <dgm:pt modelId="{80AE6DD7-0AFB-49F3-97B1-994AC8396071}" type="pres">
      <dgm:prSet presAssocID="{55527F88-EB5B-434A-96C6-06EA381C6E4B}" presName="spaceRect" presStyleCnt="0"/>
      <dgm:spPr/>
    </dgm:pt>
    <dgm:pt modelId="{2368CD50-83F5-4FCB-BB1C-2EA225FABBB4}" type="pres">
      <dgm:prSet presAssocID="{55527F88-EB5B-434A-96C6-06EA381C6E4B}" presName="textRect" presStyleLbl="revTx" presStyleIdx="4" presStyleCnt="5">
        <dgm:presLayoutVars>
          <dgm:chMax val="1"/>
          <dgm:chPref val="1"/>
        </dgm:presLayoutVars>
      </dgm:prSet>
      <dgm:spPr/>
    </dgm:pt>
  </dgm:ptLst>
  <dgm:cxnLst>
    <dgm:cxn modelId="{165A2522-B32A-4412-922E-ADAD248AAF0A}" type="presOf" srcId="{A5D33562-4CB9-4526-8B47-36DC0136B15B}" destId="{3C8EB81D-6859-47AD-9B4B-DC535216EBAA}" srcOrd="0" destOrd="0" presId="urn:microsoft.com/office/officeart/2018/2/layout/IconLabelList"/>
    <dgm:cxn modelId="{44177426-0E64-4FA7-B00E-37F83A339284}" srcId="{58B93E4B-96F9-4967-A793-C2DA70BC9B97}" destId="{5CF4F8E8-146D-4BB5-8B5A-C6A3426966E0}" srcOrd="0" destOrd="0" parTransId="{B9B0EE23-99AF-43FD-8804-CEA1ABAE4B56}" sibTransId="{A8CD5A00-7296-48A1-B1F1-5695A4AAF764}"/>
    <dgm:cxn modelId="{D782AA60-F14B-4BB2-83B7-94EBDB8DFE77}" srcId="{58B93E4B-96F9-4967-A793-C2DA70BC9B97}" destId="{A5D33562-4CB9-4526-8B47-36DC0136B15B}" srcOrd="1" destOrd="0" parTransId="{A89ADD67-56F0-47FE-AEB7-0C3F03BE0360}" sibTransId="{C9A6F683-0BB9-4ED6-A908-EC64857B872D}"/>
    <dgm:cxn modelId="{CDC25A70-9326-4977-9E64-0494D6A04148}" type="presOf" srcId="{BDDBCDD4-1369-4CBD-BF95-D066AD4654AC}" destId="{7EA082DD-D305-4F88-A1C6-7191FA93947A}" srcOrd="0" destOrd="0" presId="urn:microsoft.com/office/officeart/2018/2/layout/IconLabelList"/>
    <dgm:cxn modelId="{040E967D-B80E-4B89-9C58-A17B3F49277E}" type="presOf" srcId="{076EDBCC-7472-4228-A804-A30E3FE4C4C0}" destId="{DC3FB137-5E81-482F-99B0-7AC909930002}" srcOrd="0" destOrd="0" presId="urn:microsoft.com/office/officeart/2018/2/layout/IconLabelList"/>
    <dgm:cxn modelId="{39ADD998-E3EC-49EF-83FA-B716C0FFEFD3}" type="presOf" srcId="{5CF4F8E8-146D-4BB5-8B5A-C6A3426966E0}" destId="{D65289C2-2A0C-4E8F-B92B-7AA272CFAA49}" srcOrd="0" destOrd="0" presId="urn:microsoft.com/office/officeart/2018/2/layout/IconLabelList"/>
    <dgm:cxn modelId="{C047AAB7-9BA2-4C8D-B643-259963EC6AFB}" type="presOf" srcId="{58B93E4B-96F9-4967-A793-C2DA70BC9B97}" destId="{114A5D37-D8D9-4D7C-8D32-C56DDB9584B9}" srcOrd="0" destOrd="0" presId="urn:microsoft.com/office/officeart/2018/2/layout/IconLabelList"/>
    <dgm:cxn modelId="{70F505B8-CDF0-488E-AAA1-6D18D487CE21}" srcId="{58B93E4B-96F9-4967-A793-C2DA70BC9B97}" destId="{BDDBCDD4-1369-4CBD-BF95-D066AD4654AC}" srcOrd="3" destOrd="0" parTransId="{1DB635DE-9BF3-467D-A1BC-556505BFA9C7}" sibTransId="{75ABFF58-3321-4D76-922C-AA3C17560FBD}"/>
    <dgm:cxn modelId="{83E304C4-07BE-4988-8AF3-038B71860E07}" srcId="{58B93E4B-96F9-4967-A793-C2DA70BC9B97}" destId="{55527F88-EB5B-434A-96C6-06EA381C6E4B}" srcOrd="4" destOrd="0" parTransId="{6CE43459-37A7-4F2B-9BA3-1FDA3C1CF005}" sibTransId="{75BD63EF-C75A-4B01-A4B1-FB1E336DAE1B}"/>
    <dgm:cxn modelId="{276676DC-DC18-43D3-A3A2-EB7C6C6C354C}" type="presOf" srcId="{55527F88-EB5B-434A-96C6-06EA381C6E4B}" destId="{2368CD50-83F5-4FCB-BB1C-2EA225FABBB4}" srcOrd="0" destOrd="0" presId="urn:microsoft.com/office/officeart/2018/2/layout/IconLabelList"/>
    <dgm:cxn modelId="{8BCD26FA-0267-4C31-A850-3A4CCBCF5C6A}" srcId="{58B93E4B-96F9-4967-A793-C2DA70BC9B97}" destId="{076EDBCC-7472-4228-A804-A30E3FE4C4C0}" srcOrd="2" destOrd="0" parTransId="{4AAC0798-C991-4192-A1C2-286608C4FBF8}" sibTransId="{7F2DE64D-A5F4-416A-9FAD-C801858101EC}"/>
    <dgm:cxn modelId="{2AC724CF-820E-4B59-8201-0264AD339ACD}" type="presParOf" srcId="{114A5D37-D8D9-4D7C-8D32-C56DDB9584B9}" destId="{008793A0-2BFC-49CF-8DDD-F0EE247564E3}" srcOrd="0" destOrd="0" presId="urn:microsoft.com/office/officeart/2018/2/layout/IconLabelList"/>
    <dgm:cxn modelId="{DB560733-4015-4E52-B9BD-85DC7894EB54}" type="presParOf" srcId="{008793A0-2BFC-49CF-8DDD-F0EE247564E3}" destId="{454C13A2-17FF-4D38-9450-9C955A55F48F}" srcOrd="0" destOrd="0" presId="urn:microsoft.com/office/officeart/2018/2/layout/IconLabelList"/>
    <dgm:cxn modelId="{51D3FDEB-E14D-40ED-BCEF-932DF257CACD}" type="presParOf" srcId="{008793A0-2BFC-49CF-8DDD-F0EE247564E3}" destId="{03D1B2EB-39F2-4A17-9A52-20832DDF0EC1}" srcOrd="1" destOrd="0" presId="urn:microsoft.com/office/officeart/2018/2/layout/IconLabelList"/>
    <dgm:cxn modelId="{C18CFC4C-039E-4136-A582-8EE555826A11}" type="presParOf" srcId="{008793A0-2BFC-49CF-8DDD-F0EE247564E3}" destId="{D65289C2-2A0C-4E8F-B92B-7AA272CFAA49}" srcOrd="2" destOrd="0" presId="urn:microsoft.com/office/officeart/2018/2/layout/IconLabelList"/>
    <dgm:cxn modelId="{AB76D34E-2BF0-4B23-8C3B-A935FB5B9B93}" type="presParOf" srcId="{114A5D37-D8D9-4D7C-8D32-C56DDB9584B9}" destId="{53F02F52-93A5-4690-84A8-D3E232DCFA91}" srcOrd="1" destOrd="0" presId="urn:microsoft.com/office/officeart/2018/2/layout/IconLabelList"/>
    <dgm:cxn modelId="{BEDFA36C-1BFA-40F2-AEF7-1F4C727C0EEB}" type="presParOf" srcId="{114A5D37-D8D9-4D7C-8D32-C56DDB9584B9}" destId="{13DF3AEB-788D-4468-A89C-CB3925B6BEDD}" srcOrd="2" destOrd="0" presId="urn:microsoft.com/office/officeart/2018/2/layout/IconLabelList"/>
    <dgm:cxn modelId="{D73089BF-9525-4C26-B78F-0499D2B49553}" type="presParOf" srcId="{13DF3AEB-788D-4468-A89C-CB3925B6BEDD}" destId="{AFDE9824-6CA3-44A4-846F-5104CF6E4C4E}" srcOrd="0" destOrd="0" presId="urn:microsoft.com/office/officeart/2018/2/layout/IconLabelList"/>
    <dgm:cxn modelId="{B3B0D48A-1AE4-4FF3-A2B5-6B4927459F1B}" type="presParOf" srcId="{13DF3AEB-788D-4468-A89C-CB3925B6BEDD}" destId="{73020247-EE2D-4DDF-9F3F-93614625A8EF}" srcOrd="1" destOrd="0" presId="urn:microsoft.com/office/officeart/2018/2/layout/IconLabelList"/>
    <dgm:cxn modelId="{6F0EC93D-851D-43FE-9E02-B0913C1F8CFD}" type="presParOf" srcId="{13DF3AEB-788D-4468-A89C-CB3925B6BEDD}" destId="{3C8EB81D-6859-47AD-9B4B-DC535216EBAA}" srcOrd="2" destOrd="0" presId="urn:microsoft.com/office/officeart/2018/2/layout/IconLabelList"/>
    <dgm:cxn modelId="{5546063A-E854-469C-87E6-35CC0D8AE34A}" type="presParOf" srcId="{114A5D37-D8D9-4D7C-8D32-C56DDB9584B9}" destId="{43B182E4-EF1A-46DD-971E-B3CC4BF623F2}" srcOrd="3" destOrd="0" presId="urn:microsoft.com/office/officeart/2018/2/layout/IconLabelList"/>
    <dgm:cxn modelId="{0E22D417-1F81-478A-98E0-6B2D23728CC6}" type="presParOf" srcId="{114A5D37-D8D9-4D7C-8D32-C56DDB9584B9}" destId="{94AD596C-70F0-422E-8E9E-501500AA14B8}" srcOrd="4" destOrd="0" presId="urn:microsoft.com/office/officeart/2018/2/layout/IconLabelList"/>
    <dgm:cxn modelId="{59A1A5F1-DE60-47B5-9B50-7D994A2FEDAF}" type="presParOf" srcId="{94AD596C-70F0-422E-8E9E-501500AA14B8}" destId="{270C209F-245A-4F41-92C0-8829B2B4431B}" srcOrd="0" destOrd="0" presId="urn:microsoft.com/office/officeart/2018/2/layout/IconLabelList"/>
    <dgm:cxn modelId="{1EC87F28-AD1D-487B-B494-C0078E537725}" type="presParOf" srcId="{94AD596C-70F0-422E-8E9E-501500AA14B8}" destId="{0320F581-6110-47E8-AE86-B11E2D00F3C7}" srcOrd="1" destOrd="0" presId="urn:microsoft.com/office/officeart/2018/2/layout/IconLabelList"/>
    <dgm:cxn modelId="{962CD39A-C1AC-4E0D-84E0-4DAA7C9EE252}" type="presParOf" srcId="{94AD596C-70F0-422E-8E9E-501500AA14B8}" destId="{DC3FB137-5E81-482F-99B0-7AC909930002}" srcOrd="2" destOrd="0" presId="urn:microsoft.com/office/officeart/2018/2/layout/IconLabelList"/>
    <dgm:cxn modelId="{D45DF0AC-8E19-46D9-A668-53B67F1F1A40}" type="presParOf" srcId="{114A5D37-D8D9-4D7C-8D32-C56DDB9584B9}" destId="{F86985BD-9096-4234-826B-4FFD59C48DE5}" srcOrd="5" destOrd="0" presId="urn:microsoft.com/office/officeart/2018/2/layout/IconLabelList"/>
    <dgm:cxn modelId="{F034F643-B462-4015-85D5-4778201C8B46}" type="presParOf" srcId="{114A5D37-D8D9-4D7C-8D32-C56DDB9584B9}" destId="{CFDC3082-C45E-442A-BF87-8DBC946D001D}" srcOrd="6" destOrd="0" presId="urn:microsoft.com/office/officeart/2018/2/layout/IconLabelList"/>
    <dgm:cxn modelId="{C3CF8985-6ABC-42E3-94C1-9B10E9F4575E}" type="presParOf" srcId="{CFDC3082-C45E-442A-BF87-8DBC946D001D}" destId="{DE29D6BB-9A29-4396-AD90-24DA235B04C3}" srcOrd="0" destOrd="0" presId="urn:microsoft.com/office/officeart/2018/2/layout/IconLabelList"/>
    <dgm:cxn modelId="{3068A5B7-62AB-4FCB-A0EE-CE11A167DC97}" type="presParOf" srcId="{CFDC3082-C45E-442A-BF87-8DBC946D001D}" destId="{39D391E0-2BA6-47E2-9BBF-6F06D90BADAF}" srcOrd="1" destOrd="0" presId="urn:microsoft.com/office/officeart/2018/2/layout/IconLabelList"/>
    <dgm:cxn modelId="{B32E5DB1-6AEF-48CE-815B-90E11B6F0A06}" type="presParOf" srcId="{CFDC3082-C45E-442A-BF87-8DBC946D001D}" destId="{7EA082DD-D305-4F88-A1C6-7191FA93947A}" srcOrd="2" destOrd="0" presId="urn:microsoft.com/office/officeart/2018/2/layout/IconLabelList"/>
    <dgm:cxn modelId="{93DF2262-6A52-40D7-A384-BD16D1796FED}" type="presParOf" srcId="{114A5D37-D8D9-4D7C-8D32-C56DDB9584B9}" destId="{E1B55C67-9D6C-46CB-A376-DD1E8727CDF6}" srcOrd="7" destOrd="0" presId="urn:microsoft.com/office/officeart/2018/2/layout/IconLabelList"/>
    <dgm:cxn modelId="{A74B4457-F967-402A-BC76-089ABE8F306B}" type="presParOf" srcId="{114A5D37-D8D9-4D7C-8D32-C56DDB9584B9}" destId="{9A6F7046-0BDF-496E-ADE6-2DBBAEBDAF87}" srcOrd="8" destOrd="0" presId="urn:microsoft.com/office/officeart/2018/2/layout/IconLabelList"/>
    <dgm:cxn modelId="{581E5B52-12BB-4918-8874-858E43844503}" type="presParOf" srcId="{9A6F7046-0BDF-496E-ADE6-2DBBAEBDAF87}" destId="{23E430BC-4B51-45E8-8E40-4BE2F58D1364}" srcOrd="0" destOrd="0" presId="urn:microsoft.com/office/officeart/2018/2/layout/IconLabelList"/>
    <dgm:cxn modelId="{38383374-17F1-48E5-9BCD-FA347802825E}" type="presParOf" srcId="{9A6F7046-0BDF-496E-ADE6-2DBBAEBDAF87}" destId="{80AE6DD7-0AFB-49F3-97B1-994AC8396071}" srcOrd="1" destOrd="0" presId="urn:microsoft.com/office/officeart/2018/2/layout/IconLabelList"/>
    <dgm:cxn modelId="{9FDE26B5-89C3-416F-8296-81A1E13407D7}" type="presParOf" srcId="{9A6F7046-0BDF-496E-ADE6-2DBBAEBDAF87}" destId="{2368CD50-83F5-4FCB-BB1C-2EA225FABBB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217C5-523B-4318-A396-56B04C25A2BC}">
      <dsp:nvSpPr>
        <dsp:cNvPr id="0" name=""/>
        <dsp:cNvSpPr/>
      </dsp:nvSpPr>
      <dsp:spPr>
        <a:xfrm>
          <a:off x="2085667" y="-87140"/>
          <a:ext cx="3708507" cy="3708507"/>
        </a:xfrm>
        <a:prstGeom prst="circularArrow">
          <a:avLst>
            <a:gd name="adj1" fmla="val 4668"/>
            <a:gd name="adj2" fmla="val 272909"/>
            <a:gd name="adj3" fmla="val 12903783"/>
            <a:gd name="adj4" fmla="val 17981664"/>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252A36-4AF7-4360-95B0-83480513C2A0}">
      <dsp:nvSpPr>
        <dsp:cNvPr id="0" name=""/>
        <dsp:cNvSpPr/>
      </dsp:nvSpPr>
      <dsp:spPr>
        <a:xfrm>
          <a:off x="2727933" y="879"/>
          <a:ext cx="2423974" cy="1211987"/>
        </a:xfrm>
        <a:prstGeom prst="roundRect">
          <a:avLst/>
        </a:prstGeom>
        <a:solidFill>
          <a:schemeClr val="bg1"/>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Know What</a:t>
          </a:r>
          <a:endParaRPr lang="th-TH" sz="3300" kern="1200" dirty="0">
            <a:solidFill>
              <a:schemeClr val="tx1"/>
            </a:solidFill>
          </a:endParaRPr>
        </a:p>
      </dsp:txBody>
      <dsp:txXfrm>
        <a:off x="2787097" y="60043"/>
        <a:ext cx="2305646" cy="1093659"/>
      </dsp:txXfrm>
    </dsp:sp>
    <dsp:sp modelId="{20DB9371-9F23-485E-AE55-749D4D1BE6C8}">
      <dsp:nvSpPr>
        <dsp:cNvPr id="0" name=""/>
        <dsp:cNvSpPr/>
      </dsp:nvSpPr>
      <dsp:spPr>
        <a:xfrm>
          <a:off x="4059534" y="1332480"/>
          <a:ext cx="2423974" cy="1211987"/>
        </a:xfrm>
        <a:prstGeom prst="roundRect">
          <a:avLst/>
        </a:prstGeom>
        <a:solidFill>
          <a:schemeClr val="bg1"/>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Know why</a:t>
          </a:r>
          <a:endParaRPr lang="th-TH" sz="3300" kern="1200" dirty="0">
            <a:solidFill>
              <a:schemeClr val="tx1"/>
            </a:solidFill>
          </a:endParaRPr>
        </a:p>
      </dsp:txBody>
      <dsp:txXfrm>
        <a:off x="4118698" y="1391644"/>
        <a:ext cx="2305646" cy="1093659"/>
      </dsp:txXfrm>
    </dsp:sp>
    <dsp:sp modelId="{F248346C-536C-45EB-B90A-25B7F204302C}">
      <dsp:nvSpPr>
        <dsp:cNvPr id="0" name=""/>
        <dsp:cNvSpPr/>
      </dsp:nvSpPr>
      <dsp:spPr>
        <a:xfrm>
          <a:off x="2727933" y="2664080"/>
          <a:ext cx="2423974" cy="1211987"/>
        </a:xfrm>
        <a:prstGeom prst="roundRect">
          <a:avLst/>
        </a:prstGeom>
        <a:solidFill>
          <a:schemeClr val="bg1"/>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Know How</a:t>
          </a:r>
          <a:endParaRPr lang="th-TH" sz="3300" kern="1200" dirty="0">
            <a:solidFill>
              <a:schemeClr val="tx1"/>
            </a:solidFill>
          </a:endParaRPr>
        </a:p>
      </dsp:txBody>
      <dsp:txXfrm>
        <a:off x="2787097" y="2723244"/>
        <a:ext cx="2305646" cy="1093659"/>
      </dsp:txXfrm>
    </dsp:sp>
    <dsp:sp modelId="{69DA8143-6DB5-4072-BBDD-05429B33C136}">
      <dsp:nvSpPr>
        <dsp:cNvPr id="0" name=""/>
        <dsp:cNvSpPr/>
      </dsp:nvSpPr>
      <dsp:spPr>
        <a:xfrm>
          <a:off x="1396333" y="1332480"/>
          <a:ext cx="2423974" cy="1211987"/>
        </a:xfrm>
        <a:prstGeom prst="roundRect">
          <a:avLst/>
        </a:prstGeom>
        <a:solidFill>
          <a:schemeClr val="bg1"/>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Care Why</a:t>
          </a:r>
          <a:endParaRPr lang="th-TH" sz="3300" kern="1200" dirty="0">
            <a:solidFill>
              <a:schemeClr val="tx1"/>
            </a:solidFill>
          </a:endParaRPr>
        </a:p>
      </dsp:txBody>
      <dsp:txXfrm>
        <a:off x="1455497" y="1391644"/>
        <a:ext cx="2305646" cy="10936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6B6EE-DF34-414E-85C1-0B23F4FE4072}">
      <dsp:nvSpPr>
        <dsp:cNvPr id="0" name=""/>
        <dsp:cNvSpPr/>
      </dsp:nvSpPr>
      <dsp:spPr>
        <a:xfrm>
          <a:off x="4845492" y="11470"/>
          <a:ext cx="1126367" cy="7002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Aging Population</a:t>
          </a:r>
          <a:endParaRPr lang="th-TH" sz="1400" kern="1200" dirty="0"/>
        </a:p>
      </dsp:txBody>
      <dsp:txXfrm>
        <a:off x="4879676" y="45654"/>
        <a:ext cx="1057999" cy="631893"/>
      </dsp:txXfrm>
    </dsp:sp>
    <dsp:sp modelId="{96B482FB-B686-40C1-A8BB-7D34523F9386}">
      <dsp:nvSpPr>
        <dsp:cNvPr id="0" name=""/>
        <dsp:cNvSpPr/>
      </dsp:nvSpPr>
      <dsp:spPr>
        <a:xfrm>
          <a:off x="2868073" y="361601"/>
          <a:ext cx="5081205" cy="5081205"/>
        </a:xfrm>
        <a:custGeom>
          <a:avLst/>
          <a:gdLst/>
          <a:ahLst/>
          <a:cxnLst/>
          <a:rect l="0" t="0" r="0" b="0"/>
          <a:pathLst>
            <a:path>
              <a:moveTo>
                <a:pt x="3111897" y="65065"/>
              </a:moveTo>
              <a:arcTo wR="2540602" hR="2540602" stAng="16979699" swAng="1108532"/>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A6158F-6118-4FAD-A355-2CDE549B1EEF}">
      <dsp:nvSpPr>
        <dsp:cNvPr id="0" name=""/>
        <dsp:cNvSpPr/>
      </dsp:nvSpPr>
      <dsp:spPr>
        <a:xfrm>
          <a:off x="6641969" y="739657"/>
          <a:ext cx="1126367" cy="73213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Income Inequality</a:t>
          </a:r>
          <a:endParaRPr lang="th-TH" sz="1400" kern="1200" dirty="0"/>
        </a:p>
      </dsp:txBody>
      <dsp:txXfrm>
        <a:off x="6677709" y="775397"/>
        <a:ext cx="1054887" cy="660658"/>
      </dsp:txXfrm>
    </dsp:sp>
    <dsp:sp modelId="{486A03F1-51E1-4ED9-871D-4ADDAE85BA9F}">
      <dsp:nvSpPr>
        <dsp:cNvPr id="0" name=""/>
        <dsp:cNvSpPr/>
      </dsp:nvSpPr>
      <dsp:spPr>
        <a:xfrm>
          <a:off x="2868073" y="361601"/>
          <a:ext cx="5081205" cy="5081205"/>
        </a:xfrm>
        <a:custGeom>
          <a:avLst/>
          <a:gdLst/>
          <a:ahLst/>
          <a:cxnLst/>
          <a:rect l="0" t="0" r="0" b="0"/>
          <a:pathLst>
            <a:path>
              <a:moveTo>
                <a:pt x="4646677" y="1119648"/>
              </a:moveTo>
              <a:arcTo wR="2540602" hR="2540602" stAng="19559564" swAng="1527914"/>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5C488B7-F98C-4DBD-AFD3-2F32B72F3A2C}">
      <dsp:nvSpPr>
        <dsp:cNvPr id="0" name=""/>
        <dsp:cNvSpPr/>
      </dsp:nvSpPr>
      <dsp:spPr>
        <a:xfrm>
          <a:off x="7386094" y="2536134"/>
          <a:ext cx="1126367" cy="73213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Regional Disparities</a:t>
          </a:r>
          <a:endParaRPr lang="th-TH" sz="1400" kern="1200" dirty="0"/>
        </a:p>
      </dsp:txBody>
      <dsp:txXfrm>
        <a:off x="7421834" y="2571874"/>
        <a:ext cx="1054887" cy="660658"/>
      </dsp:txXfrm>
    </dsp:sp>
    <dsp:sp modelId="{348EFB91-D6A0-4BA2-855B-69A00DA3DFC2}">
      <dsp:nvSpPr>
        <dsp:cNvPr id="0" name=""/>
        <dsp:cNvSpPr/>
      </dsp:nvSpPr>
      <dsp:spPr>
        <a:xfrm>
          <a:off x="2868073" y="361601"/>
          <a:ext cx="5081205" cy="5081205"/>
        </a:xfrm>
        <a:custGeom>
          <a:avLst/>
          <a:gdLst/>
          <a:ahLst/>
          <a:cxnLst/>
          <a:rect l="0" t="0" r="0" b="0"/>
          <a:pathLst>
            <a:path>
              <a:moveTo>
                <a:pt x="5053239" y="2916520"/>
              </a:moveTo>
              <a:arcTo wR="2540602" hR="2540602" stAng="510538" swAng="1328939"/>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6EC3BD0-4890-400F-9A8F-18E72AD8AA37}">
      <dsp:nvSpPr>
        <dsp:cNvPr id="0" name=""/>
        <dsp:cNvSpPr/>
      </dsp:nvSpPr>
      <dsp:spPr>
        <a:xfrm>
          <a:off x="6573897" y="4206241"/>
          <a:ext cx="1262511" cy="984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Environmental Degradation</a:t>
          </a:r>
          <a:endParaRPr lang="th-TH" sz="1200" kern="1200" dirty="0"/>
        </a:p>
      </dsp:txBody>
      <dsp:txXfrm>
        <a:off x="6621975" y="4254319"/>
        <a:ext cx="1166355" cy="888724"/>
      </dsp:txXfrm>
    </dsp:sp>
    <dsp:sp modelId="{A1FF3539-B062-4338-BD7B-141F9D3DE114}">
      <dsp:nvSpPr>
        <dsp:cNvPr id="0" name=""/>
        <dsp:cNvSpPr/>
      </dsp:nvSpPr>
      <dsp:spPr>
        <a:xfrm>
          <a:off x="2868073" y="361601"/>
          <a:ext cx="5081205" cy="5081205"/>
        </a:xfrm>
        <a:custGeom>
          <a:avLst/>
          <a:gdLst/>
          <a:ahLst/>
          <a:cxnLst/>
          <a:rect l="0" t="0" r="0" b="0"/>
          <a:pathLst>
            <a:path>
              <a:moveTo>
                <a:pt x="3700125" y="4801170"/>
              </a:moveTo>
              <a:arcTo wR="2540602" hR="2540602" stAng="3770710" swAng="852179"/>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D789E60-4EF3-4A9C-B114-B03E9265D3EF}">
      <dsp:nvSpPr>
        <dsp:cNvPr id="0" name=""/>
        <dsp:cNvSpPr/>
      </dsp:nvSpPr>
      <dsp:spPr>
        <a:xfrm>
          <a:off x="4845492" y="5076737"/>
          <a:ext cx="1126367" cy="73213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Education and Skill Gaps</a:t>
          </a:r>
          <a:endParaRPr lang="th-TH" sz="1400" kern="1200" dirty="0"/>
        </a:p>
      </dsp:txBody>
      <dsp:txXfrm>
        <a:off x="4881232" y="5112477"/>
        <a:ext cx="1054887" cy="660658"/>
      </dsp:txXfrm>
    </dsp:sp>
    <dsp:sp modelId="{1BA18471-0B50-4C34-BBFF-3C4F6253E4AF}">
      <dsp:nvSpPr>
        <dsp:cNvPr id="0" name=""/>
        <dsp:cNvSpPr/>
      </dsp:nvSpPr>
      <dsp:spPr>
        <a:xfrm>
          <a:off x="2868073" y="361601"/>
          <a:ext cx="5081205" cy="5081205"/>
        </a:xfrm>
        <a:custGeom>
          <a:avLst/>
          <a:gdLst/>
          <a:ahLst/>
          <a:cxnLst/>
          <a:rect l="0" t="0" r="0" b="0"/>
          <a:pathLst>
            <a:path>
              <a:moveTo>
                <a:pt x="1969788" y="5016250"/>
              </a:moveTo>
              <a:arcTo wR="2540602" hR="2540602" stAng="6179032" swAng="1042306"/>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B90361C-BF9F-449A-9988-1611757EF7F8}">
      <dsp:nvSpPr>
        <dsp:cNvPr id="0" name=""/>
        <dsp:cNvSpPr/>
      </dsp:nvSpPr>
      <dsp:spPr>
        <a:xfrm>
          <a:off x="2926083" y="4306826"/>
          <a:ext cx="1372230" cy="7837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Urbanization Pressures</a:t>
          </a:r>
          <a:endParaRPr lang="th-TH" sz="1400" kern="1200" dirty="0"/>
        </a:p>
      </dsp:txBody>
      <dsp:txXfrm>
        <a:off x="2964341" y="4345084"/>
        <a:ext cx="1295714" cy="707194"/>
      </dsp:txXfrm>
    </dsp:sp>
    <dsp:sp modelId="{3C1B03D2-9AE5-40ED-A73E-2DC59BD20C1C}">
      <dsp:nvSpPr>
        <dsp:cNvPr id="0" name=""/>
        <dsp:cNvSpPr/>
      </dsp:nvSpPr>
      <dsp:spPr>
        <a:xfrm>
          <a:off x="2868073" y="361601"/>
          <a:ext cx="5081205" cy="5081205"/>
        </a:xfrm>
        <a:custGeom>
          <a:avLst/>
          <a:gdLst/>
          <a:ahLst/>
          <a:cxnLst/>
          <a:rect l="0" t="0" r="0" b="0"/>
          <a:pathLst>
            <a:path>
              <a:moveTo>
                <a:pt x="417473" y="3935946"/>
              </a:moveTo>
              <a:arcTo wR="2540602" hR="2540602" stAng="8801199" swAng="1486689"/>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4C2EAFA-F960-4ED7-928F-950C5744653E}">
      <dsp:nvSpPr>
        <dsp:cNvPr id="0" name=""/>
        <dsp:cNvSpPr/>
      </dsp:nvSpPr>
      <dsp:spPr>
        <a:xfrm>
          <a:off x="2304889" y="2536134"/>
          <a:ext cx="1126367" cy="73213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Social Stability Concerns</a:t>
          </a:r>
          <a:endParaRPr lang="th-TH" sz="1400" kern="1200" dirty="0"/>
        </a:p>
      </dsp:txBody>
      <dsp:txXfrm>
        <a:off x="2340629" y="2571874"/>
        <a:ext cx="1054887" cy="660658"/>
      </dsp:txXfrm>
    </dsp:sp>
    <dsp:sp modelId="{9652D0E0-8FB6-40A6-A79D-5DCC6836A5C2}">
      <dsp:nvSpPr>
        <dsp:cNvPr id="0" name=""/>
        <dsp:cNvSpPr/>
      </dsp:nvSpPr>
      <dsp:spPr>
        <a:xfrm>
          <a:off x="2868073" y="361601"/>
          <a:ext cx="5081205" cy="5081205"/>
        </a:xfrm>
        <a:custGeom>
          <a:avLst/>
          <a:gdLst/>
          <a:ahLst/>
          <a:cxnLst/>
          <a:rect l="0" t="0" r="0" b="0"/>
          <a:pathLst>
            <a:path>
              <a:moveTo>
                <a:pt x="28010" y="2164380"/>
              </a:moveTo>
              <a:arcTo wR="2540602" hR="2540602" stAng="11310954" swAng="137050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A8B9532-127B-4FEB-A2C5-10A8E0F3E997}">
      <dsp:nvSpPr>
        <dsp:cNvPr id="0" name=""/>
        <dsp:cNvSpPr/>
      </dsp:nvSpPr>
      <dsp:spPr>
        <a:xfrm>
          <a:off x="2816352" y="640079"/>
          <a:ext cx="1591692" cy="9312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Transition to Innovation Economy</a:t>
          </a:r>
          <a:endParaRPr lang="th-TH" sz="1400" kern="1200" dirty="0"/>
        </a:p>
      </dsp:txBody>
      <dsp:txXfrm>
        <a:off x="2861814" y="685541"/>
        <a:ext cx="1500768" cy="840371"/>
      </dsp:txXfrm>
    </dsp:sp>
    <dsp:sp modelId="{0802A559-BF84-4A63-B58E-6A7A28C31AEB}">
      <dsp:nvSpPr>
        <dsp:cNvPr id="0" name=""/>
        <dsp:cNvSpPr/>
      </dsp:nvSpPr>
      <dsp:spPr>
        <a:xfrm>
          <a:off x="2868073" y="361601"/>
          <a:ext cx="5081205" cy="5081205"/>
        </a:xfrm>
        <a:custGeom>
          <a:avLst/>
          <a:gdLst/>
          <a:ahLst/>
          <a:cxnLst/>
          <a:rect l="0" t="0" r="0" b="0"/>
          <a:pathLst>
            <a:path>
              <a:moveTo>
                <a:pt x="1389743" y="275611"/>
              </a:moveTo>
              <a:arcTo wR="2540602" hR="2540602" stAng="14583871" swAng="839149"/>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039B2-A754-4F4A-B0B0-513012AEFB3B}">
      <dsp:nvSpPr>
        <dsp:cNvPr id="0" name=""/>
        <dsp:cNvSpPr/>
      </dsp:nvSpPr>
      <dsp:spPr>
        <a:xfrm>
          <a:off x="0" y="2277"/>
          <a:ext cx="6240668" cy="11540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1A1614-5714-4980-AC56-A22325D368BA}">
      <dsp:nvSpPr>
        <dsp:cNvPr id="0" name=""/>
        <dsp:cNvSpPr/>
      </dsp:nvSpPr>
      <dsp:spPr>
        <a:xfrm>
          <a:off x="349107" y="261943"/>
          <a:ext cx="634740" cy="634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8D9831-EFCE-4EC9-843F-7D1110E024A5}">
      <dsp:nvSpPr>
        <dsp:cNvPr id="0" name=""/>
        <dsp:cNvSpPr/>
      </dsp:nvSpPr>
      <dsp:spPr>
        <a:xfrm>
          <a:off x="1332954" y="2277"/>
          <a:ext cx="4907714" cy="1154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39" tIns="122139" rIns="122139" bIns="122139" numCol="1" spcCol="1270" anchor="ctr" anchorCtr="0">
          <a:noAutofit/>
        </a:bodyPr>
        <a:lstStyle/>
        <a:p>
          <a:pPr marL="0" lvl="0" indent="0" algn="l" defTabSz="977900">
            <a:lnSpc>
              <a:spcPct val="100000"/>
            </a:lnSpc>
            <a:spcBef>
              <a:spcPct val="0"/>
            </a:spcBef>
            <a:spcAft>
              <a:spcPct val="35000"/>
            </a:spcAft>
            <a:buNone/>
          </a:pPr>
          <a:r>
            <a:rPr lang="en-US" sz="2200" kern="1200" dirty="0"/>
            <a:t>Knowledge as a Capital</a:t>
          </a:r>
          <a:endParaRPr lang="th-TH" sz="2200" kern="1200" dirty="0"/>
        </a:p>
      </dsp:txBody>
      <dsp:txXfrm>
        <a:off x="1332954" y="2277"/>
        <a:ext cx="4907714" cy="1154072"/>
      </dsp:txXfrm>
    </dsp:sp>
    <dsp:sp modelId="{BE61F652-65A2-40A2-A5DF-0B56B194BCA8}">
      <dsp:nvSpPr>
        <dsp:cNvPr id="0" name=""/>
        <dsp:cNvSpPr/>
      </dsp:nvSpPr>
      <dsp:spPr>
        <a:xfrm>
          <a:off x="0" y="1444868"/>
          <a:ext cx="6240668" cy="11540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2C89F3-845F-49B8-8989-B14BFDCE4F5B}">
      <dsp:nvSpPr>
        <dsp:cNvPr id="0" name=""/>
        <dsp:cNvSpPr/>
      </dsp:nvSpPr>
      <dsp:spPr>
        <a:xfrm>
          <a:off x="349107" y="1704534"/>
          <a:ext cx="634740" cy="634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541B2C-EC13-4914-A993-55AEF651DDCA}">
      <dsp:nvSpPr>
        <dsp:cNvPr id="0" name=""/>
        <dsp:cNvSpPr/>
      </dsp:nvSpPr>
      <dsp:spPr>
        <a:xfrm>
          <a:off x="1332954" y="1444868"/>
          <a:ext cx="4907714" cy="1154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39" tIns="122139" rIns="122139" bIns="122139" numCol="1" spcCol="1270" anchor="ctr" anchorCtr="0">
          <a:noAutofit/>
        </a:bodyPr>
        <a:lstStyle/>
        <a:p>
          <a:pPr marL="0" lvl="0" indent="0" algn="l" defTabSz="977900">
            <a:lnSpc>
              <a:spcPct val="100000"/>
            </a:lnSpc>
            <a:spcBef>
              <a:spcPct val="0"/>
            </a:spcBef>
            <a:spcAft>
              <a:spcPct val="35000"/>
            </a:spcAft>
            <a:buNone/>
          </a:pPr>
          <a:r>
            <a:rPr lang="en-US" sz="2200" b="0" kern="1200" dirty="0"/>
            <a:t>Networked Economy </a:t>
          </a:r>
          <a:endParaRPr lang="th-TH" sz="2200" b="0" kern="1200" dirty="0"/>
        </a:p>
      </dsp:txBody>
      <dsp:txXfrm>
        <a:off x="1332954" y="1444868"/>
        <a:ext cx="4907714" cy="1154072"/>
      </dsp:txXfrm>
    </dsp:sp>
    <dsp:sp modelId="{7A81B1E1-A32C-45F0-8153-70A484B82878}">
      <dsp:nvSpPr>
        <dsp:cNvPr id="0" name=""/>
        <dsp:cNvSpPr/>
      </dsp:nvSpPr>
      <dsp:spPr>
        <a:xfrm>
          <a:off x="0" y="2887459"/>
          <a:ext cx="6240668" cy="11540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38CEED-68BB-418C-BDFB-C189A7081F43}">
      <dsp:nvSpPr>
        <dsp:cNvPr id="0" name=""/>
        <dsp:cNvSpPr/>
      </dsp:nvSpPr>
      <dsp:spPr>
        <a:xfrm>
          <a:off x="349107" y="3147125"/>
          <a:ext cx="634740" cy="634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049AC7-FCAE-49E0-8FFA-DB7F2386BA05}">
      <dsp:nvSpPr>
        <dsp:cNvPr id="0" name=""/>
        <dsp:cNvSpPr/>
      </dsp:nvSpPr>
      <dsp:spPr>
        <a:xfrm>
          <a:off x="1332954" y="2887459"/>
          <a:ext cx="4907714" cy="1154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39" tIns="122139" rIns="122139" bIns="122139" numCol="1" spcCol="1270" anchor="ctr" anchorCtr="0">
          <a:noAutofit/>
        </a:bodyPr>
        <a:lstStyle/>
        <a:p>
          <a:pPr marL="0" lvl="0" indent="0" algn="l" defTabSz="977900">
            <a:lnSpc>
              <a:spcPct val="100000"/>
            </a:lnSpc>
            <a:spcBef>
              <a:spcPct val="0"/>
            </a:spcBef>
            <a:spcAft>
              <a:spcPct val="35000"/>
            </a:spcAft>
            <a:buNone/>
          </a:pPr>
          <a:r>
            <a:rPr lang="en-US" sz="2200" b="0" kern="1200" dirty="0"/>
            <a:t>Innovation-Driven Growth</a:t>
          </a:r>
          <a:endParaRPr lang="th-TH" sz="2200" b="0" kern="1200" dirty="0"/>
        </a:p>
      </dsp:txBody>
      <dsp:txXfrm>
        <a:off x="1332954" y="2887459"/>
        <a:ext cx="4907714" cy="1154072"/>
      </dsp:txXfrm>
    </dsp:sp>
    <dsp:sp modelId="{9EBBD2D7-EFF3-48B5-9C01-36482E154363}">
      <dsp:nvSpPr>
        <dsp:cNvPr id="0" name=""/>
        <dsp:cNvSpPr/>
      </dsp:nvSpPr>
      <dsp:spPr>
        <a:xfrm>
          <a:off x="0" y="4330050"/>
          <a:ext cx="6240668" cy="11540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3C0368-8569-4D27-9EAB-8869CEB58640}">
      <dsp:nvSpPr>
        <dsp:cNvPr id="0" name=""/>
        <dsp:cNvSpPr/>
      </dsp:nvSpPr>
      <dsp:spPr>
        <a:xfrm>
          <a:off x="349107" y="4589716"/>
          <a:ext cx="634740" cy="6347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CEE739-659B-4F2B-83F5-8999FD804DB5}">
      <dsp:nvSpPr>
        <dsp:cNvPr id="0" name=""/>
        <dsp:cNvSpPr/>
      </dsp:nvSpPr>
      <dsp:spPr>
        <a:xfrm>
          <a:off x="1332954" y="4330050"/>
          <a:ext cx="4907714" cy="1154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39" tIns="122139" rIns="122139" bIns="122139" numCol="1" spcCol="1270" anchor="ctr" anchorCtr="0">
          <a:noAutofit/>
        </a:bodyPr>
        <a:lstStyle/>
        <a:p>
          <a:pPr marL="0" lvl="0" indent="0" algn="l" defTabSz="977900">
            <a:lnSpc>
              <a:spcPct val="100000"/>
            </a:lnSpc>
            <a:spcBef>
              <a:spcPct val="0"/>
            </a:spcBef>
            <a:spcAft>
              <a:spcPct val="35000"/>
            </a:spcAft>
            <a:buNone/>
          </a:pPr>
          <a:r>
            <a:rPr lang="en-US" sz="2200" b="0" kern="1200" dirty="0"/>
            <a:t>Learning Economy</a:t>
          </a:r>
          <a:endParaRPr lang="th-TH" sz="2200" b="0" kern="1200" dirty="0"/>
        </a:p>
      </dsp:txBody>
      <dsp:txXfrm>
        <a:off x="1332954" y="4330050"/>
        <a:ext cx="4907714" cy="11540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97ADE-6D7D-4AC2-8DAD-736D9CC6E40D}">
      <dsp:nvSpPr>
        <dsp:cNvPr id="0" name=""/>
        <dsp:cNvSpPr/>
      </dsp:nvSpPr>
      <dsp:spPr>
        <a:xfrm>
          <a:off x="2073859" y="661"/>
          <a:ext cx="3110789" cy="2579687"/>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Produce higher value products and services</a:t>
          </a:r>
          <a:endParaRPr lang="th-TH" sz="1600" kern="1200" dirty="0"/>
        </a:p>
        <a:p>
          <a:pPr marL="171450" lvl="1" indent="-171450" algn="l" defTabSz="711200">
            <a:lnSpc>
              <a:spcPct val="90000"/>
            </a:lnSpc>
            <a:spcBef>
              <a:spcPct val="0"/>
            </a:spcBef>
            <a:spcAft>
              <a:spcPct val="15000"/>
            </a:spcAft>
            <a:buChar char="•"/>
          </a:pPr>
          <a:r>
            <a:rPr lang="en-US" sz="1600" kern="1200"/>
            <a:t>Increase labor productivity</a:t>
          </a:r>
          <a:endParaRPr lang="th-TH" sz="1600" kern="1200" dirty="0"/>
        </a:p>
        <a:p>
          <a:pPr marL="171450" lvl="1" indent="-171450" algn="l" defTabSz="711200">
            <a:lnSpc>
              <a:spcPct val="90000"/>
            </a:lnSpc>
            <a:spcBef>
              <a:spcPct val="0"/>
            </a:spcBef>
            <a:spcAft>
              <a:spcPct val="15000"/>
            </a:spcAft>
            <a:buChar char="•"/>
          </a:pPr>
          <a:r>
            <a:rPr lang="en-US" sz="1600" kern="1200" dirty="0"/>
            <a:t>Heart of economic that must compete globally </a:t>
          </a:r>
          <a:endParaRPr lang="th-TH" sz="1600" kern="1200" dirty="0"/>
        </a:p>
      </dsp:txBody>
      <dsp:txXfrm>
        <a:off x="2073859" y="323122"/>
        <a:ext cx="2143406" cy="1934765"/>
      </dsp:txXfrm>
    </dsp:sp>
    <dsp:sp modelId="{C34D597B-9D35-42D1-87B7-981433BEA04E}">
      <dsp:nvSpPr>
        <dsp:cNvPr id="0" name=""/>
        <dsp:cNvSpPr/>
      </dsp:nvSpPr>
      <dsp:spPr>
        <a:xfrm>
          <a:off x="0" y="661"/>
          <a:ext cx="2073859" cy="2579687"/>
        </a:xfrm>
        <a:prstGeom prst="roundRect">
          <a:avLst/>
        </a:prstGeom>
        <a:solidFill>
          <a:schemeClr val="bg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Innovation and economic growth</a:t>
          </a:r>
          <a:endParaRPr lang="th-TH" sz="2400" b="0" kern="1200" dirty="0"/>
        </a:p>
      </dsp:txBody>
      <dsp:txXfrm>
        <a:off x="101237" y="101898"/>
        <a:ext cx="1871385" cy="2377213"/>
      </dsp:txXfrm>
    </dsp:sp>
    <dsp:sp modelId="{E8BF9F28-D2EB-4D31-B187-9260C7578113}">
      <dsp:nvSpPr>
        <dsp:cNvPr id="0" name=""/>
        <dsp:cNvSpPr/>
      </dsp:nvSpPr>
      <dsp:spPr>
        <a:xfrm>
          <a:off x="2073859" y="2838317"/>
          <a:ext cx="3110789" cy="2579687"/>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Educational and research sector</a:t>
          </a:r>
          <a:endParaRPr lang="th-TH" sz="1600" kern="1200" dirty="0"/>
        </a:p>
        <a:p>
          <a:pPr marL="171450" lvl="1" indent="-171450" algn="l" defTabSz="711200">
            <a:lnSpc>
              <a:spcPct val="90000"/>
            </a:lnSpc>
            <a:spcBef>
              <a:spcPct val="0"/>
            </a:spcBef>
            <a:spcAft>
              <a:spcPct val="15000"/>
            </a:spcAft>
            <a:buChar char="•"/>
          </a:pPr>
          <a:r>
            <a:rPr lang="en-US" sz="1600" kern="1200" dirty="0"/>
            <a:t>Business sector</a:t>
          </a:r>
          <a:endParaRPr lang="th-TH" sz="1600" kern="1200" dirty="0"/>
        </a:p>
        <a:p>
          <a:pPr marL="171450" lvl="1" indent="-171450" algn="l" defTabSz="711200">
            <a:lnSpc>
              <a:spcPct val="90000"/>
            </a:lnSpc>
            <a:spcBef>
              <a:spcPct val="0"/>
            </a:spcBef>
            <a:spcAft>
              <a:spcPct val="15000"/>
            </a:spcAft>
            <a:buChar char="•"/>
          </a:pPr>
          <a:r>
            <a:rPr lang="en-US" sz="1600" kern="1200" dirty="0"/>
            <a:t>Government support</a:t>
          </a:r>
          <a:endParaRPr lang="th-TH" sz="1600" kern="1200" dirty="0"/>
        </a:p>
        <a:p>
          <a:pPr marL="171450" lvl="1" indent="-171450" algn="l" defTabSz="711200">
            <a:lnSpc>
              <a:spcPct val="90000"/>
            </a:lnSpc>
            <a:spcBef>
              <a:spcPct val="0"/>
            </a:spcBef>
            <a:spcAft>
              <a:spcPct val="15000"/>
            </a:spcAft>
            <a:buChar char="•"/>
          </a:pPr>
          <a:r>
            <a:rPr lang="en-US" sz="1600" kern="1200" dirty="0"/>
            <a:t>ICT infrastructure</a:t>
          </a:r>
          <a:endParaRPr lang="th-TH" sz="1600" kern="1200" dirty="0"/>
        </a:p>
      </dsp:txBody>
      <dsp:txXfrm>
        <a:off x="2073859" y="3160778"/>
        <a:ext cx="2143406" cy="1934765"/>
      </dsp:txXfrm>
    </dsp:sp>
    <dsp:sp modelId="{D7C0B28C-2E40-4153-8487-90B50CB26221}">
      <dsp:nvSpPr>
        <dsp:cNvPr id="0" name=""/>
        <dsp:cNvSpPr/>
      </dsp:nvSpPr>
      <dsp:spPr>
        <a:xfrm>
          <a:off x="0" y="2838317"/>
          <a:ext cx="2073859" cy="2579687"/>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Innovation Ecosystem</a:t>
          </a:r>
          <a:endParaRPr lang="th-TH" sz="2400" b="0" kern="1200" dirty="0">
            <a:solidFill>
              <a:schemeClr val="tx1"/>
            </a:solidFill>
          </a:endParaRPr>
        </a:p>
      </dsp:txBody>
      <dsp:txXfrm>
        <a:off x="101237" y="2939554"/>
        <a:ext cx="1871385" cy="23772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46601-A355-4504-AF86-74C6FE4B901A}">
      <dsp:nvSpPr>
        <dsp:cNvPr id="0" name=""/>
        <dsp:cNvSpPr/>
      </dsp:nvSpPr>
      <dsp:spPr>
        <a:xfrm>
          <a:off x="795883" y="264873"/>
          <a:ext cx="3422979" cy="3422979"/>
        </a:xfrm>
        <a:prstGeom prst="pie">
          <a:avLst>
            <a:gd name="adj1" fmla="val 16200000"/>
            <a:gd name="adj2" fmla="val 1800000"/>
          </a:avLst>
        </a:prstGeom>
        <a:solidFill>
          <a:schemeClr val="bg1"/>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Future Skills</a:t>
          </a:r>
          <a:endParaRPr lang="th-TH" sz="2400" kern="1200" dirty="0">
            <a:solidFill>
              <a:schemeClr val="tx1"/>
            </a:solidFill>
          </a:endParaRPr>
        </a:p>
      </dsp:txBody>
      <dsp:txXfrm>
        <a:off x="2599875" y="990218"/>
        <a:ext cx="1222492" cy="1018743"/>
      </dsp:txXfrm>
    </dsp:sp>
    <dsp:sp modelId="{E7635C15-393F-44BF-AE8D-8276E84C9223}">
      <dsp:nvSpPr>
        <dsp:cNvPr id="0" name=""/>
        <dsp:cNvSpPr/>
      </dsp:nvSpPr>
      <dsp:spPr>
        <a:xfrm>
          <a:off x="769269" y="404682"/>
          <a:ext cx="3422979" cy="3422979"/>
        </a:xfrm>
        <a:prstGeom prst="pie">
          <a:avLst>
            <a:gd name="adj1" fmla="val 1800000"/>
            <a:gd name="adj2" fmla="val 9000000"/>
          </a:avLst>
        </a:prstGeom>
        <a:solidFill>
          <a:schemeClr val="bg1"/>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R&amp;D</a:t>
          </a:r>
          <a:endParaRPr lang="th-TH" sz="2400" kern="1200" dirty="0">
            <a:solidFill>
              <a:schemeClr val="tx1"/>
            </a:solidFill>
          </a:endParaRPr>
        </a:p>
      </dsp:txBody>
      <dsp:txXfrm>
        <a:off x="1584264" y="2625543"/>
        <a:ext cx="1833738" cy="896494"/>
      </dsp:txXfrm>
    </dsp:sp>
    <dsp:sp modelId="{2F5AE336-BD55-45A4-9EBC-A9BB0806167B}">
      <dsp:nvSpPr>
        <dsp:cNvPr id="0" name=""/>
        <dsp:cNvSpPr/>
      </dsp:nvSpPr>
      <dsp:spPr>
        <a:xfrm>
          <a:off x="654889" y="264873"/>
          <a:ext cx="3422979" cy="3422979"/>
        </a:xfrm>
        <a:prstGeom prst="pie">
          <a:avLst>
            <a:gd name="adj1" fmla="val 9000000"/>
            <a:gd name="adj2" fmla="val 16200000"/>
          </a:avLst>
        </a:prstGeom>
        <a:solidFill>
          <a:schemeClr val="bg1"/>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Lifelong Learning</a:t>
          </a:r>
          <a:endParaRPr lang="th-TH" sz="2400" kern="1200" dirty="0">
            <a:solidFill>
              <a:schemeClr val="tx1"/>
            </a:solidFill>
          </a:endParaRPr>
        </a:p>
      </dsp:txBody>
      <dsp:txXfrm>
        <a:off x="1051384" y="990218"/>
        <a:ext cx="1222492" cy="1018743"/>
      </dsp:txXfrm>
    </dsp:sp>
    <dsp:sp modelId="{2C8A545D-FE66-4F2C-89D6-BCF34B374701}">
      <dsp:nvSpPr>
        <dsp:cNvPr id="0" name=""/>
        <dsp:cNvSpPr/>
      </dsp:nvSpPr>
      <dsp:spPr>
        <a:xfrm>
          <a:off x="584267" y="52974"/>
          <a:ext cx="3846776" cy="384677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2859DA-DC28-4D3F-996A-B168ADAA359C}">
      <dsp:nvSpPr>
        <dsp:cNvPr id="0" name=""/>
        <dsp:cNvSpPr/>
      </dsp:nvSpPr>
      <dsp:spPr>
        <a:xfrm>
          <a:off x="557370" y="192567"/>
          <a:ext cx="3846776" cy="384677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81C892-0BD0-421A-87DF-338050DCB32D}">
      <dsp:nvSpPr>
        <dsp:cNvPr id="0" name=""/>
        <dsp:cNvSpPr/>
      </dsp:nvSpPr>
      <dsp:spPr>
        <a:xfrm>
          <a:off x="442708" y="52974"/>
          <a:ext cx="3846776" cy="384677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703EF-A462-4086-8DB1-95D3FA1F9E1E}">
      <dsp:nvSpPr>
        <dsp:cNvPr id="0" name=""/>
        <dsp:cNvSpPr/>
      </dsp:nvSpPr>
      <dsp:spPr>
        <a:xfrm>
          <a:off x="4261595" y="463"/>
          <a:ext cx="1590073" cy="1033547"/>
        </a:xfrm>
        <a:prstGeom prst="roundRect">
          <a:avLst/>
        </a:prstGeom>
        <a:solidFill>
          <a:schemeClr val="accent4">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Strong innovation ecosystem and R&amp;D investment</a:t>
          </a:r>
          <a:endParaRPr lang="th-TH" sz="1300" b="1" kern="1200" dirty="0">
            <a:solidFill>
              <a:schemeClr val="tx1"/>
            </a:solidFill>
          </a:endParaRPr>
        </a:p>
      </dsp:txBody>
      <dsp:txXfrm>
        <a:off x="4312049" y="50917"/>
        <a:ext cx="1489165" cy="932639"/>
      </dsp:txXfrm>
    </dsp:sp>
    <dsp:sp modelId="{8318F4CA-CA71-404E-99C1-542FFE2C87B0}">
      <dsp:nvSpPr>
        <dsp:cNvPr id="0" name=""/>
        <dsp:cNvSpPr/>
      </dsp:nvSpPr>
      <dsp:spPr>
        <a:xfrm>
          <a:off x="2992299" y="517237"/>
          <a:ext cx="4128665" cy="4128665"/>
        </a:xfrm>
        <a:custGeom>
          <a:avLst/>
          <a:gdLst/>
          <a:ahLst/>
          <a:cxnLst/>
          <a:rect l="0" t="0" r="0" b="0"/>
          <a:pathLst>
            <a:path>
              <a:moveTo>
                <a:pt x="2870285" y="163830"/>
              </a:moveTo>
              <a:arcTo wR="2064332" hR="2064332" stAng="17578831" swAng="1960789"/>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2D5D62F-7B34-495F-9C35-B5917C953434}">
      <dsp:nvSpPr>
        <dsp:cNvPr id="0" name=""/>
        <dsp:cNvSpPr/>
      </dsp:nvSpPr>
      <dsp:spPr>
        <a:xfrm>
          <a:off x="6224892" y="1426882"/>
          <a:ext cx="1590073" cy="1033547"/>
        </a:xfrm>
        <a:prstGeom prst="round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Human capital development with future talent</a:t>
          </a:r>
          <a:endParaRPr lang="th-TH" sz="1300" b="1" kern="1200" dirty="0">
            <a:solidFill>
              <a:schemeClr val="tx1"/>
            </a:solidFill>
          </a:endParaRPr>
        </a:p>
      </dsp:txBody>
      <dsp:txXfrm>
        <a:off x="6275346" y="1477336"/>
        <a:ext cx="1489165" cy="932639"/>
      </dsp:txXfrm>
    </dsp:sp>
    <dsp:sp modelId="{4348C495-14F3-427C-AD7A-32C7DDF700F3}">
      <dsp:nvSpPr>
        <dsp:cNvPr id="0" name=""/>
        <dsp:cNvSpPr/>
      </dsp:nvSpPr>
      <dsp:spPr>
        <a:xfrm>
          <a:off x="2992299" y="517237"/>
          <a:ext cx="4128665" cy="4128665"/>
        </a:xfrm>
        <a:custGeom>
          <a:avLst/>
          <a:gdLst/>
          <a:ahLst/>
          <a:cxnLst/>
          <a:rect l="0" t="0" r="0" b="0"/>
          <a:pathLst>
            <a:path>
              <a:moveTo>
                <a:pt x="4125840" y="1956385"/>
              </a:moveTo>
              <a:arcTo wR="2064332" hR="2064332" stAng="21420152" swAng="219572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0A118FE-E16B-4A31-A008-721C78293391}">
      <dsp:nvSpPr>
        <dsp:cNvPr id="0" name=""/>
        <dsp:cNvSpPr/>
      </dsp:nvSpPr>
      <dsp:spPr>
        <a:xfrm>
          <a:off x="5474979" y="3734876"/>
          <a:ext cx="1590073" cy="1033547"/>
        </a:xfrm>
        <a:prstGeom prst="round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Promoting AI and digital technology in numerous sectors</a:t>
          </a:r>
          <a:endParaRPr lang="th-TH" sz="1300" b="1" kern="1200" dirty="0">
            <a:solidFill>
              <a:schemeClr val="tx1"/>
            </a:solidFill>
          </a:endParaRPr>
        </a:p>
      </dsp:txBody>
      <dsp:txXfrm>
        <a:off x="5525433" y="3785330"/>
        <a:ext cx="1489165" cy="932639"/>
      </dsp:txXfrm>
    </dsp:sp>
    <dsp:sp modelId="{C389084D-92DC-4077-8ED4-CC29C7C39CFD}">
      <dsp:nvSpPr>
        <dsp:cNvPr id="0" name=""/>
        <dsp:cNvSpPr/>
      </dsp:nvSpPr>
      <dsp:spPr>
        <a:xfrm>
          <a:off x="2992299" y="517237"/>
          <a:ext cx="4128665" cy="4128665"/>
        </a:xfrm>
        <a:custGeom>
          <a:avLst/>
          <a:gdLst/>
          <a:ahLst/>
          <a:cxnLst/>
          <a:rect l="0" t="0" r="0" b="0"/>
          <a:pathLst>
            <a:path>
              <a:moveTo>
                <a:pt x="2474483" y="4087509"/>
              </a:moveTo>
              <a:arcTo wR="2064332" hR="2064332" stAng="4712398" swAng="1375204"/>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90DB31-BFCA-42AE-908F-3497B4B53A5F}">
      <dsp:nvSpPr>
        <dsp:cNvPr id="0" name=""/>
        <dsp:cNvSpPr/>
      </dsp:nvSpPr>
      <dsp:spPr>
        <a:xfrm>
          <a:off x="3048210" y="3734876"/>
          <a:ext cx="1590073" cy="1033547"/>
        </a:xfrm>
        <a:prstGeom prst="round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Target and high-potential industries are promoted.</a:t>
          </a:r>
          <a:endParaRPr lang="th-TH" sz="1600" b="1" kern="1200" dirty="0">
            <a:solidFill>
              <a:schemeClr val="tx1"/>
            </a:solidFill>
          </a:endParaRPr>
        </a:p>
      </dsp:txBody>
      <dsp:txXfrm>
        <a:off x="3098664" y="3785330"/>
        <a:ext cx="1489165" cy="932639"/>
      </dsp:txXfrm>
    </dsp:sp>
    <dsp:sp modelId="{497D2286-B4B7-47F3-9189-629CF127309F}">
      <dsp:nvSpPr>
        <dsp:cNvPr id="0" name=""/>
        <dsp:cNvSpPr/>
      </dsp:nvSpPr>
      <dsp:spPr>
        <a:xfrm>
          <a:off x="2992299" y="517237"/>
          <a:ext cx="4128665" cy="4128665"/>
        </a:xfrm>
        <a:custGeom>
          <a:avLst/>
          <a:gdLst/>
          <a:ahLst/>
          <a:cxnLst/>
          <a:rect l="0" t="0" r="0" b="0"/>
          <a:pathLst>
            <a:path>
              <a:moveTo>
                <a:pt x="344866" y="3206656"/>
              </a:moveTo>
              <a:arcTo wR="2064332" hR="2064332" stAng="8784120" swAng="219572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AE25A6E-9A0D-43FF-8665-AC45D0C1CCEB}">
      <dsp:nvSpPr>
        <dsp:cNvPr id="0" name=""/>
        <dsp:cNvSpPr/>
      </dsp:nvSpPr>
      <dsp:spPr>
        <a:xfrm>
          <a:off x="2298298" y="1426882"/>
          <a:ext cx="1590073" cy="1033547"/>
        </a:xfrm>
        <a:prstGeom prst="round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Fostering sustainable growth</a:t>
          </a:r>
          <a:endParaRPr lang="th-TH" sz="1300" b="1" kern="1200" dirty="0">
            <a:solidFill>
              <a:schemeClr val="tx1"/>
            </a:solidFill>
          </a:endParaRPr>
        </a:p>
      </dsp:txBody>
      <dsp:txXfrm>
        <a:off x="2348752" y="1477336"/>
        <a:ext cx="1489165" cy="932639"/>
      </dsp:txXfrm>
    </dsp:sp>
    <dsp:sp modelId="{852B6102-9EFA-4F08-9D57-2D23C54096EA}">
      <dsp:nvSpPr>
        <dsp:cNvPr id="0" name=""/>
        <dsp:cNvSpPr/>
      </dsp:nvSpPr>
      <dsp:spPr>
        <a:xfrm>
          <a:off x="2992299" y="517237"/>
          <a:ext cx="4128665" cy="4128665"/>
        </a:xfrm>
        <a:custGeom>
          <a:avLst/>
          <a:gdLst/>
          <a:ahLst/>
          <a:cxnLst/>
          <a:rect l="0" t="0" r="0" b="0"/>
          <a:pathLst>
            <a:path>
              <a:moveTo>
                <a:pt x="359796" y="899847"/>
              </a:moveTo>
              <a:arcTo wR="2064332" hR="2064332" stAng="12860380" swAng="1960789"/>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A3361-5334-4E3E-BDCE-0D6F55FB4226}">
      <dsp:nvSpPr>
        <dsp:cNvPr id="0" name=""/>
        <dsp:cNvSpPr/>
      </dsp:nvSpPr>
      <dsp:spPr>
        <a:xfrm>
          <a:off x="3103618" y="-28389"/>
          <a:ext cx="4308363" cy="4308363"/>
        </a:xfrm>
        <a:prstGeom prst="circularArrow">
          <a:avLst>
            <a:gd name="adj1" fmla="val 5544"/>
            <a:gd name="adj2" fmla="val 330680"/>
            <a:gd name="adj3" fmla="val 13733982"/>
            <a:gd name="adj4" fmla="val 17411544"/>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324A70-0EAA-4525-BA21-05E34345A75D}">
      <dsp:nvSpPr>
        <dsp:cNvPr id="0" name=""/>
        <dsp:cNvSpPr/>
      </dsp:nvSpPr>
      <dsp:spPr>
        <a:xfrm>
          <a:off x="4230885" y="1002"/>
          <a:ext cx="2053828" cy="1026914"/>
        </a:xfrm>
        <a:prstGeom prst="roundRect">
          <a:avLst/>
        </a:prstGeom>
        <a:solidFill>
          <a:schemeClr val="bg1"/>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Natural resources</a:t>
          </a:r>
          <a:endParaRPr lang="th-TH" sz="2200" kern="1200" dirty="0">
            <a:solidFill>
              <a:schemeClr val="tx1"/>
            </a:solidFill>
          </a:endParaRPr>
        </a:p>
      </dsp:txBody>
      <dsp:txXfrm>
        <a:off x="4281015" y="51132"/>
        <a:ext cx="1953568" cy="926654"/>
      </dsp:txXfrm>
    </dsp:sp>
    <dsp:sp modelId="{2CE6670D-4C79-4AAA-859F-0C2C2BBB102F}">
      <dsp:nvSpPr>
        <dsp:cNvPr id="0" name=""/>
        <dsp:cNvSpPr/>
      </dsp:nvSpPr>
      <dsp:spPr>
        <a:xfrm>
          <a:off x="5978219" y="1270514"/>
          <a:ext cx="2053828" cy="1026914"/>
        </a:xfrm>
        <a:prstGeom prst="roundRect">
          <a:avLst/>
        </a:prstGeom>
        <a:solidFill>
          <a:schemeClr val="bg1"/>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Labor</a:t>
          </a:r>
          <a:endParaRPr lang="th-TH" sz="2200" kern="1200" dirty="0">
            <a:solidFill>
              <a:schemeClr val="tx1"/>
            </a:solidFill>
          </a:endParaRPr>
        </a:p>
      </dsp:txBody>
      <dsp:txXfrm>
        <a:off x="6028349" y="1320644"/>
        <a:ext cx="1953568" cy="926654"/>
      </dsp:txXfrm>
    </dsp:sp>
    <dsp:sp modelId="{29FD1C1C-CD58-45CF-9972-0C5E099A3C81}">
      <dsp:nvSpPr>
        <dsp:cNvPr id="0" name=""/>
        <dsp:cNvSpPr/>
      </dsp:nvSpPr>
      <dsp:spPr>
        <a:xfrm>
          <a:off x="5310797" y="3324627"/>
          <a:ext cx="2053828" cy="1026914"/>
        </a:xfrm>
        <a:prstGeom prst="roundRect">
          <a:avLst/>
        </a:prstGeom>
        <a:solidFill>
          <a:schemeClr val="bg1"/>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Economic systems</a:t>
          </a:r>
          <a:endParaRPr lang="th-TH" sz="2200" kern="1200" dirty="0">
            <a:solidFill>
              <a:schemeClr val="tx1"/>
            </a:solidFill>
          </a:endParaRPr>
        </a:p>
      </dsp:txBody>
      <dsp:txXfrm>
        <a:off x="5360927" y="3374757"/>
        <a:ext cx="1953568" cy="926654"/>
      </dsp:txXfrm>
    </dsp:sp>
    <dsp:sp modelId="{CF9EBDC0-E647-4DFE-AC3C-5F8CF81BB5E0}">
      <dsp:nvSpPr>
        <dsp:cNvPr id="0" name=""/>
        <dsp:cNvSpPr/>
      </dsp:nvSpPr>
      <dsp:spPr>
        <a:xfrm>
          <a:off x="3150974" y="3324627"/>
          <a:ext cx="2053828" cy="1026914"/>
        </a:xfrm>
        <a:prstGeom prst="roundRect">
          <a:avLst/>
        </a:prstGeom>
        <a:solidFill>
          <a:schemeClr val="bg1"/>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Social structures</a:t>
          </a:r>
          <a:endParaRPr lang="th-TH" sz="2200" kern="1200" dirty="0">
            <a:solidFill>
              <a:schemeClr val="tx1"/>
            </a:solidFill>
          </a:endParaRPr>
        </a:p>
      </dsp:txBody>
      <dsp:txXfrm>
        <a:off x="3201104" y="3374757"/>
        <a:ext cx="1953568" cy="926654"/>
      </dsp:txXfrm>
    </dsp:sp>
    <dsp:sp modelId="{A956F2E3-509E-4BF7-9EE5-7288C0F51D8A}">
      <dsp:nvSpPr>
        <dsp:cNvPr id="0" name=""/>
        <dsp:cNvSpPr/>
      </dsp:nvSpPr>
      <dsp:spPr>
        <a:xfrm>
          <a:off x="2483552" y="1270514"/>
          <a:ext cx="2053828" cy="1026914"/>
        </a:xfrm>
        <a:prstGeom prst="roundRect">
          <a:avLst/>
        </a:prstGeom>
        <a:solidFill>
          <a:schemeClr val="bg1"/>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Technology and innovation</a:t>
          </a:r>
          <a:endParaRPr lang="th-TH" sz="2200" kern="1200" dirty="0">
            <a:solidFill>
              <a:schemeClr val="tx1"/>
            </a:solidFill>
          </a:endParaRPr>
        </a:p>
      </dsp:txBody>
      <dsp:txXfrm>
        <a:off x="2533682" y="1320644"/>
        <a:ext cx="1953568" cy="926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59D40-AB4F-4305-9A5E-28A9387F30A9}">
      <dsp:nvSpPr>
        <dsp:cNvPr id="0" name=""/>
        <dsp:cNvSpPr/>
      </dsp:nvSpPr>
      <dsp:spPr>
        <a:xfrm>
          <a:off x="0" y="531"/>
          <a:ext cx="7886700" cy="1244702"/>
        </a:xfrm>
        <a:prstGeom prst="roundRect">
          <a:avLst>
            <a:gd name="adj" fmla="val 1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sp>
    <dsp:sp modelId="{9723D450-F956-4C39-9F38-CBBACBCDE796}">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A67DCD-F10D-4095-94C6-3AC3E0FCE27E}">
      <dsp:nvSpPr>
        <dsp:cNvPr id="0" name=""/>
        <dsp:cNvSpPr/>
      </dsp:nvSpPr>
      <dsp:spPr>
        <a:xfrm>
          <a:off x="1437631" y="531"/>
          <a:ext cx="6449068" cy="1244702"/>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tx1"/>
              </a:solidFill>
            </a:rPr>
            <a:t>The ability to manage knowledge, engage in continuous learning, and foster innovation are crucial for economic development.</a:t>
          </a:r>
        </a:p>
      </dsp:txBody>
      <dsp:txXfrm>
        <a:off x="1437631" y="531"/>
        <a:ext cx="6449068" cy="1244702"/>
      </dsp:txXfrm>
    </dsp:sp>
    <dsp:sp modelId="{A3D1BFE5-F5B5-41E2-B4CD-83F554314A71}">
      <dsp:nvSpPr>
        <dsp:cNvPr id="0" name=""/>
        <dsp:cNvSpPr/>
      </dsp:nvSpPr>
      <dsp:spPr>
        <a:xfrm>
          <a:off x="0" y="1556410"/>
          <a:ext cx="7886700" cy="1244702"/>
        </a:xfrm>
        <a:prstGeom prst="roundRect">
          <a:avLst>
            <a:gd name="adj" fmla="val 1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sp>
    <dsp:sp modelId="{80A079A3-21E0-478D-A3BD-3F9015E5C238}">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A2ED80-4462-4F42-A288-90A03862A643}">
      <dsp:nvSpPr>
        <dsp:cNvPr id="0" name=""/>
        <dsp:cNvSpPr/>
      </dsp:nvSpPr>
      <dsp:spPr>
        <a:xfrm>
          <a:off x="1437631" y="1556410"/>
          <a:ext cx="6449068" cy="1244702"/>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tx1"/>
              </a:solidFill>
            </a:rPr>
            <a:t> For Developing countries, adapting to a KBE is urgent and essential.</a:t>
          </a:r>
        </a:p>
      </dsp:txBody>
      <dsp:txXfrm>
        <a:off x="1437631" y="1556410"/>
        <a:ext cx="6449068" cy="1244702"/>
      </dsp:txXfrm>
    </dsp:sp>
    <dsp:sp modelId="{4C7AFA7A-E02D-475A-BFE7-BE0293DC492F}">
      <dsp:nvSpPr>
        <dsp:cNvPr id="0" name=""/>
        <dsp:cNvSpPr/>
      </dsp:nvSpPr>
      <dsp:spPr>
        <a:xfrm>
          <a:off x="0" y="3112289"/>
          <a:ext cx="7886700" cy="1244702"/>
        </a:xfrm>
        <a:prstGeom prst="roundRect">
          <a:avLst>
            <a:gd name="adj" fmla="val 1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sp>
    <dsp:sp modelId="{7B411AD5-7F73-4D45-8D76-FA20411B9C97}">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7BA4CC-BE27-4392-9829-D670D5AAE458}">
      <dsp:nvSpPr>
        <dsp:cNvPr id="0" name=""/>
        <dsp:cNvSpPr/>
      </dsp:nvSpPr>
      <dsp:spPr>
        <a:xfrm>
          <a:off x="1437631" y="3112289"/>
          <a:ext cx="6449068" cy="1244702"/>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tx1"/>
              </a:solidFill>
            </a:rPr>
            <a:t>This transition is vital to escape the middle-income trap and achieve sustainable economic and social development.</a:t>
          </a:r>
        </a:p>
      </dsp:txBody>
      <dsp:txXfrm>
        <a:off x="1437631" y="3112289"/>
        <a:ext cx="6449068" cy="1244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C4F34-85CA-4EE8-B7FE-6CE8F2C4592D}">
      <dsp:nvSpPr>
        <dsp:cNvPr id="0" name=""/>
        <dsp:cNvSpPr/>
      </dsp:nvSpPr>
      <dsp:spPr>
        <a:xfrm>
          <a:off x="0" y="2797"/>
          <a:ext cx="4683949" cy="9548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8AD2D-F58A-4DE3-8E5B-57993C68EDC3}">
      <dsp:nvSpPr>
        <dsp:cNvPr id="0" name=""/>
        <dsp:cNvSpPr/>
      </dsp:nvSpPr>
      <dsp:spPr>
        <a:xfrm>
          <a:off x="288840" y="217637"/>
          <a:ext cx="525677" cy="5251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BFA495-7B19-46BF-AC8A-E367E049229E}">
      <dsp:nvSpPr>
        <dsp:cNvPr id="0" name=""/>
        <dsp:cNvSpPr/>
      </dsp:nvSpPr>
      <dsp:spPr>
        <a:xfrm>
          <a:off x="1103358" y="2797"/>
          <a:ext cx="3009975" cy="95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53" tIns="101153" rIns="101153" bIns="101153" numCol="1" spcCol="1270" anchor="ctr" anchorCtr="0">
          <a:noAutofit/>
        </a:bodyPr>
        <a:lstStyle/>
        <a:p>
          <a:pPr marL="0" lvl="0" indent="0" algn="l" defTabSz="1066800">
            <a:lnSpc>
              <a:spcPct val="100000"/>
            </a:lnSpc>
            <a:spcBef>
              <a:spcPct val="0"/>
            </a:spcBef>
            <a:spcAft>
              <a:spcPct val="35000"/>
            </a:spcAft>
            <a:buNone/>
          </a:pPr>
          <a:r>
            <a:rPr lang="en-US" sz="2400" b="1" i="1" kern="1200" dirty="0"/>
            <a:t>Drives sustainable economic growth</a:t>
          </a:r>
          <a:r>
            <a:rPr lang="en-US" sz="2400" i="1" kern="1200" dirty="0"/>
            <a:t> </a:t>
          </a:r>
          <a:endParaRPr lang="th-TH" sz="2400" kern="1200" dirty="0"/>
        </a:p>
      </dsp:txBody>
      <dsp:txXfrm>
        <a:off x="1103358" y="2797"/>
        <a:ext cx="3009975" cy="955777"/>
      </dsp:txXfrm>
    </dsp:sp>
    <dsp:sp modelId="{7C2BD844-F948-4627-A423-ACD964E59A3E}">
      <dsp:nvSpPr>
        <dsp:cNvPr id="0" name=""/>
        <dsp:cNvSpPr/>
      </dsp:nvSpPr>
      <dsp:spPr>
        <a:xfrm>
          <a:off x="0" y="1159791"/>
          <a:ext cx="4683949" cy="9548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D8FB68-208C-4C99-8573-151C565D2C70}">
      <dsp:nvSpPr>
        <dsp:cNvPr id="0" name=""/>
        <dsp:cNvSpPr/>
      </dsp:nvSpPr>
      <dsp:spPr>
        <a:xfrm>
          <a:off x="288840" y="1374630"/>
          <a:ext cx="525677" cy="5251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B38B6B-B41E-4254-B25E-D2EC90768E92}">
      <dsp:nvSpPr>
        <dsp:cNvPr id="0" name=""/>
        <dsp:cNvSpPr/>
      </dsp:nvSpPr>
      <dsp:spPr>
        <a:xfrm>
          <a:off x="1103358" y="1159791"/>
          <a:ext cx="3009975" cy="95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53" tIns="101153" rIns="101153" bIns="101153" numCol="1" spcCol="1270" anchor="ctr" anchorCtr="0">
          <a:noAutofit/>
        </a:bodyPr>
        <a:lstStyle/>
        <a:p>
          <a:pPr marL="0" lvl="0" indent="0" algn="l" defTabSz="1066800">
            <a:lnSpc>
              <a:spcPct val="100000"/>
            </a:lnSpc>
            <a:spcBef>
              <a:spcPct val="0"/>
            </a:spcBef>
            <a:spcAft>
              <a:spcPct val="35000"/>
            </a:spcAft>
            <a:buNone/>
          </a:pPr>
          <a:r>
            <a:rPr lang="en-US" sz="2400" b="1" i="1" kern="1200" dirty="0"/>
            <a:t>Enhances global competitiveness</a:t>
          </a:r>
          <a:r>
            <a:rPr lang="en-US" sz="2400" i="1" kern="1200" dirty="0"/>
            <a:t> </a:t>
          </a:r>
          <a:endParaRPr lang="th-TH" sz="2400" kern="1200" dirty="0"/>
        </a:p>
      </dsp:txBody>
      <dsp:txXfrm>
        <a:off x="1103358" y="1159791"/>
        <a:ext cx="3009975" cy="955777"/>
      </dsp:txXfrm>
    </dsp:sp>
    <dsp:sp modelId="{615D54EC-716F-40B1-A7EE-773DA148AE00}">
      <dsp:nvSpPr>
        <dsp:cNvPr id="0" name=""/>
        <dsp:cNvSpPr/>
      </dsp:nvSpPr>
      <dsp:spPr>
        <a:xfrm>
          <a:off x="0" y="2316784"/>
          <a:ext cx="4683949" cy="9548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1D1AA-F32B-4A56-8D11-0519C23BE638}">
      <dsp:nvSpPr>
        <dsp:cNvPr id="0" name=""/>
        <dsp:cNvSpPr/>
      </dsp:nvSpPr>
      <dsp:spPr>
        <a:xfrm>
          <a:off x="288840" y="2531624"/>
          <a:ext cx="525677" cy="5251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5E661C-BC94-4BA2-8682-A30F4FB4D8AF}">
      <dsp:nvSpPr>
        <dsp:cNvPr id="0" name=""/>
        <dsp:cNvSpPr/>
      </dsp:nvSpPr>
      <dsp:spPr>
        <a:xfrm>
          <a:off x="1103358" y="2316784"/>
          <a:ext cx="3009975" cy="95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53" tIns="101153" rIns="101153" bIns="101153" numCol="1" spcCol="1270" anchor="ctr" anchorCtr="0">
          <a:noAutofit/>
        </a:bodyPr>
        <a:lstStyle/>
        <a:p>
          <a:pPr marL="0" lvl="0" indent="0" algn="l" defTabSz="1066800">
            <a:lnSpc>
              <a:spcPct val="100000"/>
            </a:lnSpc>
            <a:spcBef>
              <a:spcPct val="0"/>
            </a:spcBef>
            <a:spcAft>
              <a:spcPct val="35000"/>
            </a:spcAft>
            <a:buNone/>
          </a:pPr>
          <a:r>
            <a:rPr lang="en-US" sz="2400" b="1" i="1" kern="1200" dirty="0"/>
            <a:t>Improves quality of life</a:t>
          </a:r>
          <a:r>
            <a:rPr lang="en-US" sz="2400" i="1" kern="1200" dirty="0"/>
            <a:t> </a:t>
          </a:r>
          <a:endParaRPr lang="th-TH" sz="2400" kern="1200" dirty="0"/>
        </a:p>
      </dsp:txBody>
      <dsp:txXfrm>
        <a:off x="1103358" y="2316784"/>
        <a:ext cx="3009975" cy="955777"/>
      </dsp:txXfrm>
    </dsp:sp>
    <dsp:sp modelId="{9285E7B3-9BE7-4789-8486-8B8C15EEDFBA}">
      <dsp:nvSpPr>
        <dsp:cNvPr id="0" name=""/>
        <dsp:cNvSpPr/>
      </dsp:nvSpPr>
      <dsp:spPr>
        <a:xfrm>
          <a:off x="0" y="3473778"/>
          <a:ext cx="4683949" cy="9548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F30B2F-EE05-4395-A760-D6AE74A09C8C}">
      <dsp:nvSpPr>
        <dsp:cNvPr id="0" name=""/>
        <dsp:cNvSpPr/>
      </dsp:nvSpPr>
      <dsp:spPr>
        <a:xfrm>
          <a:off x="288840" y="3688618"/>
          <a:ext cx="525677" cy="5251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A0E66A-FFE0-42C7-85D5-15B4A2EA325C}">
      <dsp:nvSpPr>
        <dsp:cNvPr id="0" name=""/>
        <dsp:cNvSpPr/>
      </dsp:nvSpPr>
      <dsp:spPr>
        <a:xfrm>
          <a:off x="1103358" y="3473778"/>
          <a:ext cx="3009975" cy="95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53" tIns="101153" rIns="101153" bIns="101153" numCol="1" spcCol="1270" anchor="ctr" anchorCtr="0">
          <a:noAutofit/>
        </a:bodyPr>
        <a:lstStyle/>
        <a:p>
          <a:pPr marL="0" lvl="0" indent="0" algn="l" defTabSz="1066800">
            <a:lnSpc>
              <a:spcPct val="100000"/>
            </a:lnSpc>
            <a:spcBef>
              <a:spcPct val="0"/>
            </a:spcBef>
            <a:spcAft>
              <a:spcPct val="35000"/>
            </a:spcAft>
            <a:buNone/>
          </a:pPr>
          <a:r>
            <a:rPr lang="en-US" sz="2400" b="1" i="1" kern="1200" dirty="0"/>
            <a:t>Creates better jobs</a:t>
          </a:r>
          <a:r>
            <a:rPr lang="en-US" sz="2400" i="1" kern="1200" dirty="0"/>
            <a:t> </a:t>
          </a:r>
          <a:endParaRPr lang="th-TH" sz="2400" kern="1200" dirty="0"/>
        </a:p>
      </dsp:txBody>
      <dsp:txXfrm>
        <a:off x="1103358" y="3473778"/>
        <a:ext cx="3009975" cy="955777"/>
      </dsp:txXfrm>
    </dsp:sp>
    <dsp:sp modelId="{FCEF7478-61DB-4B9F-80AF-203BE0B4B554}">
      <dsp:nvSpPr>
        <dsp:cNvPr id="0" name=""/>
        <dsp:cNvSpPr/>
      </dsp:nvSpPr>
      <dsp:spPr>
        <a:xfrm>
          <a:off x="0" y="4630772"/>
          <a:ext cx="4683949" cy="9548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B14193-80E2-475B-8D99-AA3710144D70}">
      <dsp:nvSpPr>
        <dsp:cNvPr id="0" name=""/>
        <dsp:cNvSpPr/>
      </dsp:nvSpPr>
      <dsp:spPr>
        <a:xfrm>
          <a:off x="288840" y="4845612"/>
          <a:ext cx="525677" cy="5251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418E73-FC32-4CCD-9692-3271E8B80CBF}">
      <dsp:nvSpPr>
        <dsp:cNvPr id="0" name=""/>
        <dsp:cNvSpPr/>
      </dsp:nvSpPr>
      <dsp:spPr>
        <a:xfrm>
          <a:off x="1103358" y="4630772"/>
          <a:ext cx="3009975" cy="95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53" tIns="101153" rIns="101153" bIns="101153" numCol="1" spcCol="1270" anchor="ctr" anchorCtr="0">
          <a:noAutofit/>
        </a:bodyPr>
        <a:lstStyle/>
        <a:p>
          <a:pPr marL="0" lvl="0" indent="0" algn="l" defTabSz="1066800">
            <a:lnSpc>
              <a:spcPct val="100000"/>
            </a:lnSpc>
            <a:spcBef>
              <a:spcPct val="0"/>
            </a:spcBef>
            <a:spcAft>
              <a:spcPct val="35000"/>
            </a:spcAft>
            <a:buNone/>
          </a:pPr>
          <a:r>
            <a:rPr lang="en-US" sz="2400" b="1" i="1" kern="1200" dirty="0"/>
            <a:t>Increases resilience</a:t>
          </a:r>
          <a:r>
            <a:rPr lang="en-US" sz="2400" i="1" kern="1200" dirty="0"/>
            <a:t> </a:t>
          </a:r>
          <a:endParaRPr lang="th-TH" sz="2400" kern="1200" dirty="0"/>
        </a:p>
      </dsp:txBody>
      <dsp:txXfrm>
        <a:off x="1103358" y="4630772"/>
        <a:ext cx="3009975" cy="9557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9F224-548E-4570-9E59-4B04F19C4677}">
      <dsp:nvSpPr>
        <dsp:cNvPr id="0" name=""/>
        <dsp:cNvSpPr/>
      </dsp:nvSpPr>
      <dsp:spPr>
        <a:xfrm>
          <a:off x="1019162" y="326975"/>
          <a:ext cx="662080" cy="6620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E724D-5E0A-4A29-BF5E-8F8FB7C1495E}">
      <dsp:nvSpPr>
        <dsp:cNvPr id="0" name=""/>
        <dsp:cNvSpPr/>
      </dsp:nvSpPr>
      <dsp:spPr>
        <a:xfrm>
          <a:off x="614558" y="1280668"/>
          <a:ext cx="1471289" cy="965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a:t>Knowledge and skills become outdated more rapidly</a:t>
          </a:r>
          <a:endParaRPr lang="en-US" sz="1400" kern="1200" dirty="0"/>
        </a:p>
      </dsp:txBody>
      <dsp:txXfrm>
        <a:off x="614558" y="1280668"/>
        <a:ext cx="1471289" cy="965533"/>
      </dsp:txXfrm>
    </dsp:sp>
    <dsp:sp modelId="{0D3594B7-3BB1-4148-9084-7D3BC4500E31}">
      <dsp:nvSpPr>
        <dsp:cNvPr id="0" name=""/>
        <dsp:cNvSpPr/>
      </dsp:nvSpPr>
      <dsp:spPr>
        <a:xfrm>
          <a:off x="2747927" y="326975"/>
          <a:ext cx="662080" cy="6620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BA687A-CA84-4F86-A6C3-A1546C5A1E66}">
      <dsp:nvSpPr>
        <dsp:cNvPr id="0" name=""/>
        <dsp:cNvSpPr/>
      </dsp:nvSpPr>
      <dsp:spPr>
        <a:xfrm>
          <a:off x="2343323" y="1280668"/>
          <a:ext cx="1471289" cy="965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a:t>Lifelong learning is critical for adaptability</a:t>
          </a:r>
          <a:r>
            <a:rPr lang="en-US" sz="1200" b="1" kern="1200" dirty="0"/>
            <a:t>.</a:t>
          </a:r>
          <a:endParaRPr lang="en-US" sz="1200" kern="1200" dirty="0"/>
        </a:p>
      </dsp:txBody>
      <dsp:txXfrm>
        <a:off x="2343323" y="1280668"/>
        <a:ext cx="1471289" cy="965533"/>
      </dsp:txXfrm>
    </dsp:sp>
    <dsp:sp modelId="{AA70AA0A-1450-42F1-BC00-53FD4E387D7A}">
      <dsp:nvSpPr>
        <dsp:cNvPr id="0" name=""/>
        <dsp:cNvSpPr/>
      </dsp:nvSpPr>
      <dsp:spPr>
        <a:xfrm>
          <a:off x="4476692" y="326975"/>
          <a:ext cx="662080" cy="6620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8739B6-E76C-45E2-90A8-0F18203B2271}">
      <dsp:nvSpPr>
        <dsp:cNvPr id="0" name=""/>
        <dsp:cNvSpPr/>
      </dsp:nvSpPr>
      <dsp:spPr>
        <a:xfrm>
          <a:off x="4072087" y="1280668"/>
          <a:ext cx="1471289" cy="965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a:t>Countries now compete more on knowledge and innovation</a:t>
          </a:r>
          <a:endParaRPr lang="en-US" sz="1400" kern="1200" dirty="0"/>
        </a:p>
      </dsp:txBody>
      <dsp:txXfrm>
        <a:off x="4072087" y="1280668"/>
        <a:ext cx="1471289" cy="965533"/>
      </dsp:txXfrm>
    </dsp:sp>
    <dsp:sp modelId="{9414665D-7AE3-4926-A301-67E0F51656FD}">
      <dsp:nvSpPr>
        <dsp:cNvPr id="0" name=""/>
        <dsp:cNvSpPr/>
      </dsp:nvSpPr>
      <dsp:spPr>
        <a:xfrm>
          <a:off x="6205456" y="326975"/>
          <a:ext cx="662080" cy="6620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5F7ECB-29E5-452E-B479-3127145C984E}">
      <dsp:nvSpPr>
        <dsp:cNvPr id="0" name=""/>
        <dsp:cNvSpPr/>
      </dsp:nvSpPr>
      <dsp:spPr>
        <a:xfrm>
          <a:off x="5800852" y="1280668"/>
          <a:ext cx="1471289" cy="965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a:t>Less reliance on traditional resources or cheap labor</a:t>
          </a:r>
          <a:endParaRPr lang="en-US" sz="1400" kern="1200" dirty="0"/>
        </a:p>
      </dsp:txBody>
      <dsp:txXfrm>
        <a:off x="5800852" y="1280668"/>
        <a:ext cx="1471289" cy="965533"/>
      </dsp:txXfrm>
    </dsp:sp>
    <dsp:sp modelId="{3A925219-9BBE-4CAE-87A1-8842F4E23B83}">
      <dsp:nvSpPr>
        <dsp:cNvPr id="0" name=""/>
        <dsp:cNvSpPr/>
      </dsp:nvSpPr>
      <dsp:spPr>
        <a:xfrm>
          <a:off x="1883545" y="2614024"/>
          <a:ext cx="662080" cy="6620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34C10D-E4FC-4B74-A8DB-ED60808F5775}">
      <dsp:nvSpPr>
        <dsp:cNvPr id="0" name=""/>
        <dsp:cNvSpPr/>
      </dsp:nvSpPr>
      <dsp:spPr>
        <a:xfrm>
          <a:off x="1478940" y="3567718"/>
          <a:ext cx="1471289" cy="965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a:t>Digital technology, AI, and Big Data are transforming production, consumption, and communication</a:t>
          </a:r>
          <a:endParaRPr lang="en-US" sz="1400" kern="1200" dirty="0"/>
        </a:p>
      </dsp:txBody>
      <dsp:txXfrm>
        <a:off x="1478940" y="3567718"/>
        <a:ext cx="1471289" cy="965533"/>
      </dsp:txXfrm>
    </dsp:sp>
    <dsp:sp modelId="{6D8316CA-D8D9-462A-800B-C13B6A8E318D}">
      <dsp:nvSpPr>
        <dsp:cNvPr id="0" name=""/>
        <dsp:cNvSpPr/>
      </dsp:nvSpPr>
      <dsp:spPr>
        <a:xfrm>
          <a:off x="3612309" y="2614024"/>
          <a:ext cx="662080" cy="66208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3A3A6D-177E-4E0A-B513-2C17B4381ABA}">
      <dsp:nvSpPr>
        <dsp:cNvPr id="0" name=""/>
        <dsp:cNvSpPr/>
      </dsp:nvSpPr>
      <dsp:spPr>
        <a:xfrm>
          <a:off x="3207705" y="3567718"/>
          <a:ext cx="1471289" cy="965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a:t>Future jobs demand higher-level skills</a:t>
          </a:r>
          <a:endParaRPr lang="en-US" sz="1400" kern="1200" dirty="0"/>
        </a:p>
      </dsp:txBody>
      <dsp:txXfrm>
        <a:off x="3207705" y="3567718"/>
        <a:ext cx="1471289" cy="965533"/>
      </dsp:txXfrm>
    </dsp:sp>
    <dsp:sp modelId="{0AC0C7CD-5381-4A64-8257-EE77900D94A2}">
      <dsp:nvSpPr>
        <dsp:cNvPr id="0" name=""/>
        <dsp:cNvSpPr/>
      </dsp:nvSpPr>
      <dsp:spPr>
        <a:xfrm>
          <a:off x="5341074" y="2614024"/>
          <a:ext cx="662080" cy="66208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0E1731-6043-4E3B-85E7-DC7C5D758798}">
      <dsp:nvSpPr>
        <dsp:cNvPr id="0" name=""/>
        <dsp:cNvSpPr/>
      </dsp:nvSpPr>
      <dsp:spPr>
        <a:xfrm>
          <a:off x="4936470" y="3567718"/>
          <a:ext cx="1471289" cy="965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a:t>Emphasis on analytical skills, creativity, and technological proficiency</a:t>
          </a:r>
          <a:endParaRPr lang="en-US" sz="1400" kern="1200" dirty="0"/>
        </a:p>
      </dsp:txBody>
      <dsp:txXfrm>
        <a:off x="4936470" y="3567718"/>
        <a:ext cx="1471289" cy="9655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DCD2A-8236-4290-9320-3C5777EE52FE}">
      <dsp:nvSpPr>
        <dsp:cNvPr id="0" name=""/>
        <dsp:cNvSpPr/>
      </dsp:nvSpPr>
      <dsp:spPr>
        <a:xfrm>
          <a:off x="1119417" y="362604"/>
          <a:ext cx="656542" cy="6565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C7405E-9E04-4FA5-A416-1D89C3546880}">
      <dsp:nvSpPr>
        <dsp:cNvPr id="0" name=""/>
        <dsp:cNvSpPr/>
      </dsp:nvSpPr>
      <dsp:spPr>
        <a:xfrm>
          <a:off x="718196" y="1290705"/>
          <a:ext cx="1458984" cy="789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Lack of infrastructure</a:t>
          </a:r>
          <a:endParaRPr lang="th-TH" sz="1800" b="1" kern="1200" dirty="0"/>
        </a:p>
      </dsp:txBody>
      <dsp:txXfrm>
        <a:off x="718196" y="1290705"/>
        <a:ext cx="1458984" cy="789903"/>
      </dsp:txXfrm>
    </dsp:sp>
    <dsp:sp modelId="{A6FAE018-EE35-4A6B-A0F2-ED961E2A6B14}">
      <dsp:nvSpPr>
        <dsp:cNvPr id="0" name=""/>
        <dsp:cNvSpPr/>
      </dsp:nvSpPr>
      <dsp:spPr>
        <a:xfrm>
          <a:off x="2833724" y="362604"/>
          <a:ext cx="656542" cy="6565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046888-3CF9-4831-9D98-688BCC78DBC4}">
      <dsp:nvSpPr>
        <dsp:cNvPr id="0" name=""/>
        <dsp:cNvSpPr/>
      </dsp:nvSpPr>
      <dsp:spPr>
        <a:xfrm>
          <a:off x="2432503" y="1290705"/>
          <a:ext cx="1458984" cy="789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t>Poor quality of education</a:t>
          </a:r>
          <a:endParaRPr lang="th-TH" sz="2000" b="1" kern="1200" dirty="0"/>
        </a:p>
      </dsp:txBody>
      <dsp:txXfrm>
        <a:off x="2432503" y="1290705"/>
        <a:ext cx="1458984" cy="789903"/>
      </dsp:txXfrm>
    </dsp:sp>
    <dsp:sp modelId="{8F4BE7C3-11CB-44FD-B249-7A4BD1BD2456}">
      <dsp:nvSpPr>
        <dsp:cNvPr id="0" name=""/>
        <dsp:cNvSpPr/>
      </dsp:nvSpPr>
      <dsp:spPr>
        <a:xfrm>
          <a:off x="4643681" y="362604"/>
          <a:ext cx="656542" cy="6565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254B63-689C-4235-8AF5-DAD35CE9AB3F}">
      <dsp:nvSpPr>
        <dsp:cNvPr id="0" name=""/>
        <dsp:cNvSpPr/>
      </dsp:nvSpPr>
      <dsp:spPr>
        <a:xfrm>
          <a:off x="4146810" y="1290705"/>
          <a:ext cx="1650286" cy="789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Lack of investment in R&amp;D/innovation</a:t>
          </a:r>
          <a:endParaRPr lang="th-TH" sz="1800" b="1" kern="1200" dirty="0"/>
        </a:p>
      </dsp:txBody>
      <dsp:txXfrm>
        <a:off x="4146810" y="1290705"/>
        <a:ext cx="1650286" cy="789903"/>
      </dsp:txXfrm>
    </dsp:sp>
    <dsp:sp modelId="{B721C655-2356-45FF-96D9-28EDB5C62890}">
      <dsp:nvSpPr>
        <dsp:cNvPr id="0" name=""/>
        <dsp:cNvSpPr/>
      </dsp:nvSpPr>
      <dsp:spPr>
        <a:xfrm>
          <a:off x="6453639" y="362604"/>
          <a:ext cx="656542" cy="6565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B6FAFC-5F6E-484C-9A45-9C1E93288FDF}">
      <dsp:nvSpPr>
        <dsp:cNvPr id="0" name=""/>
        <dsp:cNvSpPr/>
      </dsp:nvSpPr>
      <dsp:spPr>
        <a:xfrm>
          <a:off x="6052418" y="1290705"/>
          <a:ext cx="1458984" cy="789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t>Shortage of highly skilled personnel</a:t>
          </a:r>
          <a:endParaRPr lang="th-TH" sz="2000" b="1" kern="1200" dirty="0"/>
        </a:p>
      </dsp:txBody>
      <dsp:txXfrm>
        <a:off x="6052418" y="1290705"/>
        <a:ext cx="1458984" cy="789903"/>
      </dsp:txXfrm>
    </dsp:sp>
    <dsp:sp modelId="{4776E8EC-B24F-4DA4-B5B0-25BBBA7D76F2}">
      <dsp:nvSpPr>
        <dsp:cNvPr id="0" name=""/>
        <dsp:cNvSpPr/>
      </dsp:nvSpPr>
      <dsp:spPr>
        <a:xfrm>
          <a:off x="3786528" y="2445354"/>
          <a:ext cx="656542" cy="65654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DE8642-4152-4FB3-ACAA-0CF07D6C1A4F}">
      <dsp:nvSpPr>
        <dsp:cNvPr id="0" name=""/>
        <dsp:cNvSpPr/>
      </dsp:nvSpPr>
      <dsp:spPr>
        <a:xfrm>
          <a:off x="3385307" y="3373455"/>
          <a:ext cx="1458984" cy="789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t>Lack of good governance</a:t>
          </a:r>
          <a:endParaRPr lang="th-TH" sz="2000" b="1" kern="1200" dirty="0"/>
        </a:p>
      </dsp:txBody>
      <dsp:txXfrm>
        <a:off x="3385307" y="3373455"/>
        <a:ext cx="1458984" cy="7899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3A075-059D-486B-8FAA-FBEAF22D2014}">
      <dsp:nvSpPr>
        <dsp:cNvPr id="0" name=""/>
        <dsp:cNvSpPr/>
      </dsp:nvSpPr>
      <dsp:spPr>
        <a:xfrm>
          <a:off x="671290" y="-58404"/>
          <a:ext cx="3677475" cy="3677475"/>
        </a:xfrm>
        <a:prstGeom prst="circularArrow">
          <a:avLst>
            <a:gd name="adj1" fmla="val 4668"/>
            <a:gd name="adj2" fmla="val 272909"/>
            <a:gd name="adj3" fmla="val 13082158"/>
            <a:gd name="adj4" fmla="val 17862316"/>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3CD9D7-4033-43F9-8371-3267646C2946}">
      <dsp:nvSpPr>
        <dsp:cNvPr id="0" name=""/>
        <dsp:cNvSpPr/>
      </dsp:nvSpPr>
      <dsp:spPr>
        <a:xfrm>
          <a:off x="1365317" y="587"/>
          <a:ext cx="2289420" cy="1144710"/>
        </a:xfrm>
        <a:prstGeom prst="roundRect">
          <a:avLst/>
        </a:prstGeom>
        <a:solidFill>
          <a:schemeClr val="bg1"/>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Proven effectiveness</a:t>
          </a:r>
          <a:endParaRPr lang="th-TH" sz="2400" b="0" kern="1200" dirty="0">
            <a:solidFill>
              <a:schemeClr val="tx1"/>
            </a:solidFill>
          </a:endParaRPr>
        </a:p>
      </dsp:txBody>
      <dsp:txXfrm>
        <a:off x="1421197" y="56467"/>
        <a:ext cx="2177660" cy="1032950"/>
      </dsp:txXfrm>
    </dsp:sp>
    <dsp:sp modelId="{C2F71BA3-41FF-4C33-9F61-3C770DC134AF}">
      <dsp:nvSpPr>
        <dsp:cNvPr id="0" name=""/>
        <dsp:cNvSpPr/>
      </dsp:nvSpPr>
      <dsp:spPr>
        <a:xfrm>
          <a:off x="2685775" y="1321045"/>
          <a:ext cx="2289420" cy="1144710"/>
        </a:xfrm>
        <a:prstGeom prst="roundRect">
          <a:avLst/>
        </a:prstGeom>
        <a:solidFill>
          <a:schemeClr val="bg1"/>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Efficiency</a:t>
          </a:r>
          <a:endParaRPr lang="th-TH" sz="2400" b="0" kern="1200" dirty="0">
            <a:solidFill>
              <a:schemeClr val="tx1"/>
            </a:solidFill>
          </a:endParaRPr>
        </a:p>
      </dsp:txBody>
      <dsp:txXfrm>
        <a:off x="2741655" y="1376925"/>
        <a:ext cx="2177660" cy="1032950"/>
      </dsp:txXfrm>
    </dsp:sp>
    <dsp:sp modelId="{2D137071-CDBF-49D0-9A49-8391FB083037}">
      <dsp:nvSpPr>
        <dsp:cNvPr id="0" name=""/>
        <dsp:cNvSpPr/>
      </dsp:nvSpPr>
      <dsp:spPr>
        <a:xfrm>
          <a:off x="1365317" y="2641503"/>
          <a:ext cx="2289420" cy="1144710"/>
        </a:xfrm>
        <a:prstGeom prst="roundRect">
          <a:avLst/>
        </a:prstGeom>
        <a:solidFill>
          <a:schemeClr val="bg1"/>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Adaptability</a:t>
          </a:r>
          <a:endParaRPr lang="th-TH" sz="2400" b="0" kern="1200" dirty="0">
            <a:solidFill>
              <a:schemeClr val="tx1"/>
            </a:solidFill>
          </a:endParaRPr>
        </a:p>
      </dsp:txBody>
      <dsp:txXfrm>
        <a:off x="1421197" y="2697383"/>
        <a:ext cx="2177660" cy="1032950"/>
      </dsp:txXfrm>
    </dsp:sp>
    <dsp:sp modelId="{6C17A92F-9CE1-4EEC-B49B-6E85060BF9A5}">
      <dsp:nvSpPr>
        <dsp:cNvPr id="0" name=""/>
        <dsp:cNvSpPr/>
      </dsp:nvSpPr>
      <dsp:spPr>
        <a:xfrm>
          <a:off x="44859" y="1321045"/>
          <a:ext cx="2289420" cy="1144710"/>
        </a:xfrm>
        <a:prstGeom prst="roundRect">
          <a:avLst/>
        </a:prstGeom>
        <a:solidFill>
          <a:schemeClr val="bg1"/>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Continuous improvement</a:t>
          </a:r>
          <a:endParaRPr lang="th-TH" sz="2400" b="0" kern="1200" dirty="0">
            <a:solidFill>
              <a:schemeClr val="tx1"/>
            </a:solidFill>
          </a:endParaRPr>
        </a:p>
      </dsp:txBody>
      <dsp:txXfrm>
        <a:off x="100739" y="1376925"/>
        <a:ext cx="2177660" cy="10329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21D9D-7387-4680-8A8D-DA7FA5F7E687}">
      <dsp:nvSpPr>
        <dsp:cNvPr id="0" name=""/>
        <dsp:cNvSpPr/>
      </dsp:nvSpPr>
      <dsp:spPr>
        <a:xfrm>
          <a:off x="1436012" y="3945"/>
          <a:ext cx="1877775" cy="816688"/>
        </a:xfrm>
        <a:prstGeom prst="rect">
          <a:avLst/>
        </a:prstGeom>
        <a:solidFill>
          <a:schemeClr val="bg1"/>
        </a:solidFill>
        <a:ln w="190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Best Practice</a:t>
          </a:r>
          <a:endParaRPr lang="th-TH" sz="2400" kern="1200" dirty="0">
            <a:solidFill>
              <a:schemeClr val="tx1"/>
            </a:solidFill>
          </a:endParaRPr>
        </a:p>
      </dsp:txBody>
      <dsp:txXfrm>
        <a:off x="1436012" y="3945"/>
        <a:ext cx="1877775" cy="816688"/>
      </dsp:txXfrm>
    </dsp:sp>
    <dsp:sp modelId="{281D7F65-E249-4B83-98FC-BF414E54FECE}">
      <dsp:nvSpPr>
        <dsp:cNvPr id="0" name=""/>
        <dsp:cNvSpPr/>
      </dsp:nvSpPr>
      <dsp:spPr>
        <a:xfrm>
          <a:off x="1420846" y="861467"/>
          <a:ext cx="1908106" cy="816688"/>
        </a:xfrm>
        <a:prstGeom prst="rect">
          <a:avLst/>
        </a:prstGeom>
        <a:solidFill>
          <a:schemeClr val="bg1"/>
        </a:solidFill>
        <a:ln w="190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World Class</a:t>
          </a:r>
          <a:endParaRPr lang="th-TH" sz="2400" kern="1200" dirty="0">
            <a:solidFill>
              <a:schemeClr val="tx1"/>
            </a:solidFill>
          </a:endParaRPr>
        </a:p>
      </dsp:txBody>
      <dsp:txXfrm>
        <a:off x="1420846" y="861467"/>
        <a:ext cx="1908106" cy="816688"/>
      </dsp:txXfrm>
    </dsp:sp>
    <dsp:sp modelId="{21DF3F94-3227-4EA4-93DB-3B67ADE86676}">
      <dsp:nvSpPr>
        <dsp:cNvPr id="0" name=""/>
        <dsp:cNvSpPr/>
      </dsp:nvSpPr>
      <dsp:spPr>
        <a:xfrm>
          <a:off x="1425057" y="1718990"/>
          <a:ext cx="1899685" cy="816688"/>
        </a:xfrm>
        <a:prstGeom prst="rect">
          <a:avLst/>
        </a:prstGeom>
        <a:solidFill>
          <a:schemeClr val="bg1"/>
        </a:solidFill>
        <a:ln w="190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Best in Class</a:t>
          </a:r>
          <a:endParaRPr lang="th-TH" sz="2400" kern="1200" dirty="0">
            <a:solidFill>
              <a:schemeClr val="tx1"/>
            </a:solidFill>
          </a:endParaRPr>
        </a:p>
      </dsp:txBody>
      <dsp:txXfrm>
        <a:off x="1425057" y="1718990"/>
        <a:ext cx="1899685" cy="816688"/>
      </dsp:txXfrm>
    </dsp:sp>
    <dsp:sp modelId="{C1178E4F-0CD2-4007-B14E-7F95F1F791AB}">
      <dsp:nvSpPr>
        <dsp:cNvPr id="0" name=""/>
        <dsp:cNvSpPr/>
      </dsp:nvSpPr>
      <dsp:spPr>
        <a:xfrm>
          <a:off x="1400701" y="2576512"/>
          <a:ext cx="1948396" cy="816688"/>
        </a:xfrm>
        <a:prstGeom prst="rect">
          <a:avLst/>
        </a:prstGeom>
        <a:solidFill>
          <a:schemeClr val="bg1"/>
        </a:solidFill>
        <a:ln w="190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Best in Group</a:t>
          </a:r>
          <a:endParaRPr lang="th-TH" sz="2400" kern="1200" dirty="0">
            <a:solidFill>
              <a:schemeClr val="tx1"/>
            </a:solidFill>
          </a:endParaRPr>
        </a:p>
      </dsp:txBody>
      <dsp:txXfrm>
        <a:off x="1400701" y="2576512"/>
        <a:ext cx="1948396" cy="816688"/>
      </dsp:txXfrm>
    </dsp:sp>
    <dsp:sp modelId="{7BFEB141-31A6-4F49-ABC5-DB4109103E4B}">
      <dsp:nvSpPr>
        <dsp:cNvPr id="0" name=""/>
        <dsp:cNvSpPr/>
      </dsp:nvSpPr>
      <dsp:spPr>
        <a:xfrm>
          <a:off x="1414345" y="3434035"/>
          <a:ext cx="1921109" cy="816688"/>
        </a:xfrm>
        <a:prstGeom prst="rect">
          <a:avLst/>
        </a:prstGeom>
        <a:solidFill>
          <a:schemeClr val="bg1"/>
        </a:solidFill>
        <a:ln w="190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Individual</a:t>
          </a:r>
          <a:endParaRPr lang="th-TH" sz="2400" kern="1200" dirty="0">
            <a:solidFill>
              <a:schemeClr val="tx1"/>
            </a:solidFill>
          </a:endParaRPr>
        </a:p>
      </dsp:txBody>
      <dsp:txXfrm>
        <a:off x="1414345" y="3434035"/>
        <a:ext cx="1921109" cy="8166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C13A2-17FF-4D38-9450-9C955A55F48F}">
      <dsp:nvSpPr>
        <dsp:cNvPr id="0" name=""/>
        <dsp:cNvSpPr/>
      </dsp:nvSpPr>
      <dsp:spPr>
        <a:xfrm>
          <a:off x="828914" y="119628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5289C2-2A0C-4E8F-B92B-7AA272CFAA49}">
      <dsp:nvSpPr>
        <dsp:cNvPr id="0" name=""/>
        <dsp:cNvSpPr/>
      </dsp:nvSpPr>
      <dsp:spPr>
        <a:xfrm>
          <a:off x="33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a:t>Economic Development</a:t>
          </a:r>
          <a:endParaRPr lang="th-TH" sz="2100" kern="1200"/>
        </a:p>
      </dsp:txBody>
      <dsp:txXfrm>
        <a:off x="333914" y="2276522"/>
        <a:ext cx="1800000" cy="720000"/>
      </dsp:txXfrm>
    </dsp:sp>
    <dsp:sp modelId="{AFDE9824-6CA3-44A4-846F-5104CF6E4C4E}">
      <dsp:nvSpPr>
        <dsp:cNvPr id="0" name=""/>
        <dsp:cNvSpPr/>
      </dsp:nvSpPr>
      <dsp:spPr>
        <a:xfrm>
          <a:off x="2943914" y="119628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8EB81D-6859-47AD-9B4B-DC535216EBAA}">
      <dsp:nvSpPr>
        <dsp:cNvPr id="0" name=""/>
        <dsp:cNvSpPr/>
      </dsp:nvSpPr>
      <dsp:spPr>
        <a:xfrm>
          <a:off x="2448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a:t>Social Challenges</a:t>
          </a:r>
          <a:endParaRPr lang="th-TH" sz="2100" kern="1200"/>
        </a:p>
      </dsp:txBody>
      <dsp:txXfrm>
        <a:off x="2448914" y="2276522"/>
        <a:ext cx="1800000" cy="720000"/>
      </dsp:txXfrm>
    </dsp:sp>
    <dsp:sp modelId="{270C209F-245A-4F41-92C0-8829B2B4431B}">
      <dsp:nvSpPr>
        <dsp:cNvPr id="0" name=""/>
        <dsp:cNvSpPr/>
      </dsp:nvSpPr>
      <dsp:spPr>
        <a:xfrm>
          <a:off x="5058914" y="119628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3FB137-5E81-482F-99B0-7AC909930002}">
      <dsp:nvSpPr>
        <dsp:cNvPr id="0" name=""/>
        <dsp:cNvSpPr/>
      </dsp:nvSpPr>
      <dsp:spPr>
        <a:xfrm>
          <a:off x="456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a:t>Government Policy</a:t>
          </a:r>
          <a:endParaRPr lang="th-TH" sz="2100" kern="1200"/>
        </a:p>
      </dsp:txBody>
      <dsp:txXfrm>
        <a:off x="4563914" y="2276522"/>
        <a:ext cx="1800000" cy="720000"/>
      </dsp:txXfrm>
    </dsp:sp>
    <dsp:sp modelId="{DE29D6BB-9A29-4396-AD90-24DA235B04C3}">
      <dsp:nvSpPr>
        <dsp:cNvPr id="0" name=""/>
        <dsp:cNvSpPr/>
      </dsp:nvSpPr>
      <dsp:spPr>
        <a:xfrm>
          <a:off x="7173914" y="119628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A082DD-D305-4F88-A1C6-7191FA93947A}">
      <dsp:nvSpPr>
        <dsp:cNvPr id="0" name=""/>
        <dsp:cNvSpPr/>
      </dsp:nvSpPr>
      <dsp:spPr>
        <a:xfrm>
          <a:off x="6678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a:t>Regional Development</a:t>
          </a:r>
          <a:endParaRPr lang="th-TH" sz="2100" kern="1200"/>
        </a:p>
      </dsp:txBody>
      <dsp:txXfrm>
        <a:off x="6678914" y="2276522"/>
        <a:ext cx="1800000" cy="720000"/>
      </dsp:txXfrm>
    </dsp:sp>
    <dsp:sp modelId="{23E430BC-4B51-45E8-8E40-4BE2F58D1364}">
      <dsp:nvSpPr>
        <dsp:cNvPr id="0" name=""/>
        <dsp:cNvSpPr/>
      </dsp:nvSpPr>
      <dsp:spPr>
        <a:xfrm>
          <a:off x="9288914" y="1196282"/>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68CD50-83F5-4FCB-BB1C-2EA225FABBB4}">
      <dsp:nvSpPr>
        <dsp:cNvPr id="0" name=""/>
        <dsp:cNvSpPr/>
      </dsp:nvSpPr>
      <dsp:spPr>
        <a:xfrm>
          <a:off x="879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a:t>Global Influence</a:t>
          </a:r>
          <a:endParaRPr lang="th-TH" sz="2100" kern="1200"/>
        </a:p>
      </dsp:txBody>
      <dsp:txXfrm>
        <a:off x="8793914" y="2276522"/>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B64323C-5702-41B0-B657-5D8DE066556A}" type="datetimeFigureOut">
              <a:rPr lang="th-TH" smtClean="0"/>
              <a:t>14/07/68</a:t>
            </a:fld>
            <a:endParaRPr lang="th-TH"/>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69DD21F-75A8-48FF-AE98-78A56B84FB45}" type="slidenum">
              <a:rPr lang="th-TH" smtClean="0"/>
              <a:t>‹#›</a:t>
            </a:fld>
            <a:endParaRPr lang="th-TH"/>
          </a:p>
        </p:txBody>
      </p:sp>
    </p:spTree>
    <p:extLst>
      <p:ext uri="{BB962C8B-B14F-4D97-AF65-F5344CB8AC3E}">
        <p14:creationId xmlns:p14="http://schemas.microsoft.com/office/powerpoint/2010/main" val="3082684267"/>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B69DD21F-75A8-48FF-AE98-78A56B84FB45}" type="slidenum">
              <a:rPr lang="th-TH" smtClean="0"/>
              <a:t>9</a:t>
            </a:fld>
            <a:endParaRPr lang="th-TH"/>
          </a:p>
        </p:txBody>
      </p:sp>
    </p:spTree>
    <p:extLst>
      <p:ext uri="{BB962C8B-B14F-4D97-AF65-F5344CB8AC3E}">
        <p14:creationId xmlns:p14="http://schemas.microsoft.com/office/powerpoint/2010/main" val="3668785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A7276469-DA38-4C74-AE01-8160CD64B31B}" type="slidenum">
              <a:rPr lang="th-TH" smtClean="0"/>
              <a:t>11</a:t>
            </a:fld>
            <a:endParaRPr lang="th-TH"/>
          </a:p>
        </p:txBody>
      </p:sp>
    </p:spTree>
    <p:extLst>
      <p:ext uri="{BB962C8B-B14F-4D97-AF65-F5344CB8AC3E}">
        <p14:creationId xmlns:p14="http://schemas.microsoft.com/office/powerpoint/2010/main" val="2481468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B69DD21F-75A8-48FF-AE98-78A56B84FB45}" type="slidenum">
              <a:rPr lang="th-TH" smtClean="0"/>
              <a:t>13</a:t>
            </a:fld>
            <a:endParaRPr lang="th-TH"/>
          </a:p>
        </p:txBody>
      </p:sp>
    </p:spTree>
    <p:extLst>
      <p:ext uri="{BB962C8B-B14F-4D97-AF65-F5344CB8AC3E}">
        <p14:creationId xmlns:p14="http://schemas.microsoft.com/office/powerpoint/2010/main" val="3327046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B69DD21F-75A8-48FF-AE98-78A56B84FB45}" type="slidenum">
              <a:rPr lang="th-TH" smtClean="0"/>
              <a:t>21</a:t>
            </a:fld>
            <a:endParaRPr lang="th-TH"/>
          </a:p>
        </p:txBody>
      </p:sp>
    </p:spTree>
    <p:extLst>
      <p:ext uri="{BB962C8B-B14F-4D97-AF65-F5344CB8AC3E}">
        <p14:creationId xmlns:p14="http://schemas.microsoft.com/office/powerpoint/2010/main" val="364200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7A9A618E-107F-458D-AC4F-FF78F770F288}" type="slidenum">
              <a:rPr lang="th-TH" smtClean="0"/>
              <a:t>25</a:t>
            </a:fld>
            <a:endParaRPr lang="th-TH"/>
          </a:p>
        </p:txBody>
      </p:sp>
    </p:spTree>
    <p:extLst>
      <p:ext uri="{BB962C8B-B14F-4D97-AF65-F5344CB8AC3E}">
        <p14:creationId xmlns:p14="http://schemas.microsoft.com/office/powerpoint/2010/main" val="910244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B69DD21F-75A8-48FF-AE98-78A56B84FB45}" type="slidenum">
              <a:rPr lang="th-TH" smtClean="0"/>
              <a:t>27</a:t>
            </a:fld>
            <a:endParaRPr lang="th-TH"/>
          </a:p>
        </p:txBody>
      </p:sp>
    </p:spTree>
    <p:extLst>
      <p:ext uri="{BB962C8B-B14F-4D97-AF65-F5344CB8AC3E}">
        <p14:creationId xmlns:p14="http://schemas.microsoft.com/office/powerpoint/2010/main" val="26597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D56C-A09B-0561-72DF-BF437ECCE1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432A9994-55E1-5DC9-5A92-1F3B5F946F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9CBE6B96-D1D1-4700-5FA8-365CC1F67B47}"/>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259D0A7D-0F75-D80C-DBB0-E4760A95C04A}"/>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E5E202A4-709A-326F-95B0-0AF9595A4A8E}"/>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319160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B0F1F-3201-1007-2784-9EDD51F93CFB}"/>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F049FA06-F95F-4EDE-AD90-87DE1344C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C5331546-90FD-91E1-1E63-9EC516415BB9}"/>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71CDDF7D-8F8A-AABC-FA21-55997EA58036}"/>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37FAA93C-7854-2073-B230-12AB823B9EDD}"/>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222606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A6C741-42A6-BF84-E0B3-D68C9EA0B6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37D5A6A6-D159-6A51-BEFE-FC3411FC46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55299264-7C58-7EE4-CCC3-9381A3FA33F4}"/>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CA79E792-5D36-EEBF-7930-A0ECD8870BA5}"/>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1FCE1A57-F45F-BE65-E833-BA29175CB316}"/>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3928721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77489-58D9-E6E6-EBE3-641E7916D88F}"/>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70C7C2C0-EB9C-44AD-DC6C-CD2EEA577F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F831E51B-7A94-8E18-939B-ADFED2EC0F41}"/>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4C2987E4-474A-9D45-35BB-9E75E487E45D}"/>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F65D035C-81B4-E012-29C3-1B9A136FC29A}"/>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78352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07A8-F943-BB6C-0D3E-0C4B863C3C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4482ED85-C21E-EB53-C57B-6B6F3F3549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07B15C-E0EC-F313-248D-961A5E43F141}"/>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F5C0D7D8-1521-8271-D086-38417009A271}"/>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6D5FC9A1-55AD-1FE6-C07D-5F671612BE4A}"/>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345605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2F05-597C-230A-D392-2030F7FEC8F5}"/>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FAD2A4F3-59F6-B00F-6C25-26E637FA47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B2A9E970-F9FC-6512-322F-C19D2CEFB4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376B04C0-6DAA-FAD3-CE68-63ABA9B678C6}"/>
              </a:ext>
            </a:extLst>
          </p:cNvPr>
          <p:cNvSpPr>
            <a:spLocks noGrp="1"/>
          </p:cNvSpPr>
          <p:nvPr>
            <p:ph type="dt" sz="half" idx="10"/>
          </p:nvPr>
        </p:nvSpPr>
        <p:spPr/>
        <p:txBody>
          <a:bodyPr/>
          <a:lstStyle/>
          <a:p>
            <a:r>
              <a:rPr lang="th-TH"/>
              <a:t>05/06/68</a:t>
            </a:r>
          </a:p>
        </p:txBody>
      </p:sp>
      <p:sp>
        <p:nvSpPr>
          <p:cNvPr id="6" name="Footer Placeholder 5">
            <a:extLst>
              <a:ext uri="{FF2B5EF4-FFF2-40B4-BE49-F238E27FC236}">
                <a16:creationId xmlns:a16="http://schemas.microsoft.com/office/drawing/2014/main" id="{4B5D2052-3376-917C-9CD6-748AE47BB191}"/>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7" name="Slide Number Placeholder 6">
            <a:extLst>
              <a:ext uri="{FF2B5EF4-FFF2-40B4-BE49-F238E27FC236}">
                <a16:creationId xmlns:a16="http://schemas.microsoft.com/office/drawing/2014/main" id="{41C2A451-A8E4-CFD9-85AE-E26BFEE7FC08}"/>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2270455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3A92-35F5-AD65-AD14-733F61F2211C}"/>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8AA04FEF-0E62-11B0-0C62-4EA2434C97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C86778-275B-B3A3-C8A9-34DE88C9C0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4DDA470D-957D-1D85-F169-97265A0EE3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A92AC1-E068-CD89-BD98-ED2CA214DB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B980E1FC-38D1-880F-D276-16E0F0503C48}"/>
              </a:ext>
            </a:extLst>
          </p:cNvPr>
          <p:cNvSpPr>
            <a:spLocks noGrp="1"/>
          </p:cNvSpPr>
          <p:nvPr>
            <p:ph type="dt" sz="half" idx="10"/>
          </p:nvPr>
        </p:nvSpPr>
        <p:spPr/>
        <p:txBody>
          <a:bodyPr/>
          <a:lstStyle/>
          <a:p>
            <a:r>
              <a:rPr lang="th-TH"/>
              <a:t>05/06/68</a:t>
            </a:r>
          </a:p>
        </p:txBody>
      </p:sp>
      <p:sp>
        <p:nvSpPr>
          <p:cNvPr id="8" name="Footer Placeholder 7">
            <a:extLst>
              <a:ext uri="{FF2B5EF4-FFF2-40B4-BE49-F238E27FC236}">
                <a16:creationId xmlns:a16="http://schemas.microsoft.com/office/drawing/2014/main" id="{F6183DBF-19C0-D4EE-FA9C-95540FE5D139}"/>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9" name="Slide Number Placeholder 8">
            <a:extLst>
              <a:ext uri="{FF2B5EF4-FFF2-40B4-BE49-F238E27FC236}">
                <a16:creationId xmlns:a16="http://schemas.microsoft.com/office/drawing/2014/main" id="{9E44BDFE-279B-F58C-F69E-A2B37310E97E}"/>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88393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3411-878A-E9D0-BF1E-2C251A2655C5}"/>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DCA9FF73-47DE-473D-BAB9-92B4627DD3D6}"/>
              </a:ext>
            </a:extLst>
          </p:cNvPr>
          <p:cNvSpPr>
            <a:spLocks noGrp="1"/>
          </p:cNvSpPr>
          <p:nvPr>
            <p:ph type="dt" sz="half" idx="10"/>
          </p:nvPr>
        </p:nvSpPr>
        <p:spPr/>
        <p:txBody>
          <a:bodyPr/>
          <a:lstStyle/>
          <a:p>
            <a:r>
              <a:rPr lang="th-TH"/>
              <a:t>05/06/68</a:t>
            </a:r>
          </a:p>
        </p:txBody>
      </p:sp>
      <p:sp>
        <p:nvSpPr>
          <p:cNvPr id="4" name="Footer Placeholder 3">
            <a:extLst>
              <a:ext uri="{FF2B5EF4-FFF2-40B4-BE49-F238E27FC236}">
                <a16:creationId xmlns:a16="http://schemas.microsoft.com/office/drawing/2014/main" id="{E32DA23C-33C8-473B-E5A4-DD8D0F44C7BE}"/>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5" name="Slide Number Placeholder 4">
            <a:extLst>
              <a:ext uri="{FF2B5EF4-FFF2-40B4-BE49-F238E27FC236}">
                <a16:creationId xmlns:a16="http://schemas.microsoft.com/office/drawing/2014/main" id="{73EAC52B-4421-591B-65F4-F7CEA361AAC0}"/>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3434857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4473AD-DC8B-72AD-80D6-ABB2F0AF6DEE}"/>
              </a:ext>
            </a:extLst>
          </p:cNvPr>
          <p:cNvSpPr>
            <a:spLocks noGrp="1"/>
          </p:cNvSpPr>
          <p:nvPr>
            <p:ph type="dt" sz="half" idx="10"/>
          </p:nvPr>
        </p:nvSpPr>
        <p:spPr/>
        <p:txBody>
          <a:bodyPr/>
          <a:lstStyle/>
          <a:p>
            <a:r>
              <a:rPr lang="th-TH"/>
              <a:t>05/06/68</a:t>
            </a:r>
          </a:p>
        </p:txBody>
      </p:sp>
      <p:sp>
        <p:nvSpPr>
          <p:cNvPr id="3" name="Footer Placeholder 2">
            <a:extLst>
              <a:ext uri="{FF2B5EF4-FFF2-40B4-BE49-F238E27FC236}">
                <a16:creationId xmlns:a16="http://schemas.microsoft.com/office/drawing/2014/main" id="{F3EEE96F-5D4D-F13D-32D5-728520F4793D}"/>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4" name="Slide Number Placeholder 3">
            <a:extLst>
              <a:ext uri="{FF2B5EF4-FFF2-40B4-BE49-F238E27FC236}">
                <a16:creationId xmlns:a16="http://schemas.microsoft.com/office/drawing/2014/main" id="{2BA46867-8E1E-22A9-C2DD-ECEC36C373E6}"/>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200790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EEC5-D75F-0137-A6E5-39E830578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F95D7F9B-040B-A790-D7F3-D7F584C83A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F440F2D4-C7E4-9AE7-7392-1B3AF4B6C4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8D23B0-3BBE-5D66-B294-01E9257D0DE1}"/>
              </a:ext>
            </a:extLst>
          </p:cNvPr>
          <p:cNvSpPr>
            <a:spLocks noGrp="1"/>
          </p:cNvSpPr>
          <p:nvPr>
            <p:ph type="dt" sz="half" idx="10"/>
          </p:nvPr>
        </p:nvSpPr>
        <p:spPr/>
        <p:txBody>
          <a:bodyPr/>
          <a:lstStyle/>
          <a:p>
            <a:r>
              <a:rPr lang="th-TH"/>
              <a:t>05/06/68</a:t>
            </a:r>
          </a:p>
        </p:txBody>
      </p:sp>
      <p:sp>
        <p:nvSpPr>
          <p:cNvPr id="6" name="Footer Placeholder 5">
            <a:extLst>
              <a:ext uri="{FF2B5EF4-FFF2-40B4-BE49-F238E27FC236}">
                <a16:creationId xmlns:a16="http://schemas.microsoft.com/office/drawing/2014/main" id="{8E6D0B76-C8D6-7FBC-4942-F06D596487A6}"/>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7" name="Slide Number Placeholder 6">
            <a:extLst>
              <a:ext uri="{FF2B5EF4-FFF2-40B4-BE49-F238E27FC236}">
                <a16:creationId xmlns:a16="http://schemas.microsoft.com/office/drawing/2014/main" id="{FD4D29B0-85BE-26AA-3821-38FF87CE23AB}"/>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176583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EE52C-1454-D31D-99F1-12864239D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DF7D01D8-FE45-B8A2-D219-5585732B84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5A5C885C-94D5-EAA3-56F1-71C0F12DA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AEF8E-8E81-D04C-B779-144DDCD78FCA}"/>
              </a:ext>
            </a:extLst>
          </p:cNvPr>
          <p:cNvSpPr>
            <a:spLocks noGrp="1"/>
          </p:cNvSpPr>
          <p:nvPr>
            <p:ph type="dt" sz="half" idx="10"/>
          </p:nvPr>
        </p:nvSpPr>
        <p:spPr/>
        <p:txBody>
          <a:bodyPr/>
          <a:lstStyle/>
          <a:p>
            <a:r>
              <a:rPr lang="th-TH"/>
              <a:t>05/06/68</a:t>
            </a:r>
          </a:p>
        </p:txBody>
      </p:sp>
      <p:sp>
        <p:nvSpPr>
          <p:cNvPr id="6" name="Footer Placeholder 5">
            <a:extLst>
              <a:ext uri="{FF2B5EF4-FFF2-40B4-BE49-F238E27FC236}">
                <a16:creationId xmlns:a16="http://schemas.microsoft.com/office/drawing/2014/main" id="{DD59DB1B-2929-591B-F6FE-4032F642E719}"/>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7" name="Slide Number Placeholder 6">
            <a:extLst>
              <a:ext uri="{FF2B5EF4-FFF2-40B4-BE49-F238E27FC236}">
                <a16:creationId xmlns:a16="http://schemas.microsoft.com/office/drawing/2014/main" id="{04FC9A73-0D74-00C0-0C81-D51BDB074A9B}"/>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3551831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C44B8E-F578-30E9-EB1B-9AE2794D5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id="{06EE0EB3-EE24-7CE7-EB4E-1F93883E47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11684B56-D1B5-5B3A-46F3-63F60033D1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th-TH"/>
              <a:t>05/06/68</a:t>
            </a:r>
          </a:p>
        </p:txBody>
      </p:sp>
      <p:sp>
        <p:nvSpPr>
          <p:cNvPr id="5" name="Footer Placeholder 4">
            <a:extLst>
              <a:ext uri="{FF2B5EF4-FFF2-40B4-BE49-F238E27FC236}">
                <a16:creationId xmlns:a16="http://schemas.microsoft.com/office/drawing/2014/main" id="{C538728A-64E4-0F17-8713-6E30613FD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89867F6A-4146-0037-7884-7AB2A10D5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212BEA-F651-47B1-80BB-1BDF5F90D208}" type="slidenum">
              <a:rPr lang="th-TH" smtClean="0"/>
              <a:t>‹#›</a:t>
            </a:fld>
            <a:endParaRPr lang="th-TH"/>
          </a:p>
        </p:txBody>
      </p:sp>
    </p:spTree>
    <p:extLst>
      <p:ext uri="{BB962C8B-B14F-4D97-AF65-F5344CB8AC3E}">
        <p14:creationId xmlns:p14="http://schemas.microsoft.com/office/powerpoint/2010/main" val="1648167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c.europa.e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3926/ic.2048" TargetMode="External"/><Relationship Id="rId2" Type="http://schemas.openxmlformats.org/officeDocument/2006/relationships/hyperlink" Target="https://doi.org/10.57260/rcmrj.2022.261618"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kuncharee.ka3556@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doi.org.10.111/phc3.7003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3926/ic.2048" TargetMode="External"/><Relationship Id="rId2" Type="http://schemas.openxmlformats.org/officeDocument/2006/relationships/hyperlink" Target="https://doi.org/10.57260/rcmrj.2022.261618" TargetMode="External"/><Relationship Id="rId1" Type="http://schemas.openxmlformats.org/officeDocument/2006/relationships/slideLayout" Target="../slideLayouts/slideLayout2.xml"/><Relationship Id="rId6" Type="http://schemas.openxmlformats.org/officeDocument/2006/relationships/hyperlink" Target="https://www.printfriendly.com/" TargetMode="External"/><Relationship Id="rId5" Type="http://schemas.openxmlformats.org/officeDocument/2006/relationships/hyperlink" Target="https://carnegieendowment.org/" TargetMode="External"/><Relationship Id="rId4" Type="http://schemas.openxmlformats.org/officeDocument/2006/relationships/hyperlink" Target="https://carnegieendowment.org/people/michael-pettis?lang=e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B71999-21EA-5772-6219-23BD7A193FD4}"/>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EE0BF4EB-24A2-F33F-C7B3-6A91C5ACD444}"/>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6489F16B-2047-F9E0-A834-9322522CE907}"/>
              </a:ext>
            </a:extLst>
          </p:cNvPr>
          <p:cNvSpPr>
            <a:spLocks noGrp="1"/>
          </p:cNvSpPr>
          <p:nvPr>
            <p:ph type="sldNum" sz="quarter" idx="12"/>
          </p:nvPr>
        </p:nvSpPr>
        <p:spPr/>
        <p:txBody>
          <a:bodyPr/>
          <a:lstStyle/>
          <a:p>
            <a:fld id="{8C212BEA-F651-47B1-80BB-1BDF5F90D208}" type="slidenum">
              <a:rPr lang="th-TH" smtClean="0"/>
              <a:t>1</a:t>
            </a:fld>
            <a:endParaRPr lang="th-TH"/>
          </a:p>
        </p:txBody>
      </p:sp>
      <p:sp>
        <p:nvSpPr>
          <p:cNvPr id="10" name="TextBox 9">
            <a:extLst>
              <a:ext uri="{FF2B5EF4-FFF2-40B4-BE49-F238E27FC236}">
                <a16:creationId xmlns:a16="http://schemas.microsoft.com/office/drawing/2014/main" id="{9E86D751-BB28-8DB9-94A4-3205CE55CF11}"/>
              </a:ext>
            </a:extLst>
          </p:cNvPr>
          <p:cNvSpPr txBox="1"/>
          <p:nvPr/>
        </p:nvSpPr>
        <p:spPr>
          <a:xfrm>
            <a:off x="2020824" y="1143000"/>
            <a:ext cx="8394192" cy="3524491"/>
          </a:xfrm>
          <a:prstGeom prst="rect">
            <a:avLst/>
          </a:prstGeom>
          <a:noFill/>
        </p:spPr>
        <p:txBody>
          <a:bodyPr wrap="square">
            <a:spAutoFit/>
          </a:bodyPr>
          <a:lstStyle/>
          <a:p>
            <a:pPr>
              <a:lnSpc>
                <a:spcPct val="85000"/>
              </a:lnSpc>
              <a:buNone/>
            </a:pPr>
            <a:r>
              <a:rPr lang="en-US" sz="2000" b="1" dirty="0">
                <a:effectLst/>
                <a:ea typeface="BrowalliaNew-Bold"/>
                <a:cs typeface="Angsana New" panose="02020603050405020304" pitchFamily="18" charset="-34"/>
              </a:rPr>
              <a:t>Course Code: PIM9104 </a:t>
            </a:r>
          </a:p>
          <a:p>
            <a:pPr>
              <a:lnSpc>
                <a:spcPct val="85000"/>
              </a:lnSpc>
              <a:buNone/>
            </a:pPr>
            <a:endParaRPr lang="en-US" b="1" dirty="0">
              <a:ea typeface="BrowalliaNew-Bold"/>
              <a:cs typeface="Angsana New" panose="02020603050405020304" pitchFamily="18" charset="-34"/>
            </a:endParaRPr>
          </a:p>
          <a:p>
            <a:pPr>
              <a:lnSpc>
                <a:spcPct val="85000"/>
              </a:lnSpc>
              <a:buNone/>
            </a:pPr>
            <a:endParaRPr lang="en-US" sz="2800" b="1" dirty="0">
              <a:effectLst/>
              <a:ea typeface="BrowalliaNew-Bold"/>
              <a:cs typeface="Angsana New" panose="02020603050405020304" pitchFamily="18" charset="-34"/>
            </a:endParaRPr>
          </a:p>
          <a:p>
            <a:pPr>
              <a:lnSpc>
                <a:spcPct val="85000"/>
              </a:lnSpc>
              <a:buNone/>
            </a:pPr>
            <a:r>
              <a:rPr lang="en-US" b="1" dirty="0">
                <a:effectLst/>
                <a:ea typeface="BrowalliaNew-Bold"/>
                <a:cs typeface="Angsana New" panose="02020603050405020304" pitchFamily="18" charset="-34"/>
              </a:rPr>
              <a:t>Knowledge-based Economy Social Management</a:t>
            </a:r>
          </a:p>
          <a:p>
            <a:pPr algn="ctr">
              <a:lnSpc>
                <a:spcPct val="85000"/>
              </a:lnSpc>
              <a:buNone/>
            </a:pPr>
            <a:endParaRPr lang="en-US" b="1" dirty="0">
              <a:ea typeface="Times New Roman" panose="02020603050405020304" pitchFamily="18" charset="0"/>
              <a:cs typeface="Angsana New" panose="02020603050405020304" pitchFamily="18" charset="-34"/>
            </a:endParaRPr>
          </a:p>
          <a:p>
            <a:pPr algn="ctr">
              <a:lnSpc>
                <a:spcPct val="85000"/>
              </a:lnSpc>
              <a:buNone/>
            </a:pPr>
            <a:r>
              <a:rPr lang="en-US" b="1" dirty="0">
                <a:ea typeface="Times New Roman" panose="02020603050405020304" pitchFamily="18" charset="0"/>
                <a:cs typeface="Angsana New" panose="02020603050405020304" pitchFamily="18" charset="-34"/>
              </a:rPr>
              <a:t> Instructor: </a:t>
            </a:r>
            <a:r>
              <a:rPr lang="en-US" sz="2400" b="1" dirty="0">
                <a:ea typeface="Times New Roman" panose="02020603050405020304" pitchFamily="18" charset="0"/>
                <a:cs typeface="Angsana New" panose="02020603050405020304" pitchFamily="18" charset="-34"/>
              </a:rPr>
              <a:t>Assoc. Prof. Dr. </a:t>
            </a:r>
            <a:r>
              <a:rPr lang="en-US" sz="2400" b="1" dirty="0" err="1">
                <a:ea typeface="Times New Roman" panose="02020603050405020304" pitchFamily="18" charset="0"/>
                <a:cs typeface="Angsana New" panose="02020603050405020304" pitchFamily="18" charset="-34"/>
              </a:rPr>
              <a:t>Kuncharee</a:t>
            </a:r>
            <a:r>
              <a:rPr lang="en-US" sz="2400" b="1" dirty="0">
                <a:ea typeface="Times New Roman" panose="02020603050405020304" pitchFamily="18" charset="0"/>
                <a:cs typeface="Angsana New" panose="02020603050405020304" pitchFamily="18" charset="-34"/>
              </a:rPr>
              <a:t> </a:t>
            </a:r>
            <a:r>
              <a:rPr lang="en-US" sz="2400" b="1" dirty="0" err="1">
                <a:ea typeface="Times New Roman" panose="02020603050405020304" pitchFamily="18" charset="0"/>
                <a:cs typeface="Angsana New" panose="02020603050405020304" pitchFamily="18" charset="-34"/>
              </a:rPr>
              <a:t>Kakhai</a:t>
            </a:r>
            <a:endParaRPr lang="en-US" sz="2400" b="1" dirty="0">
              <a:ea typeface="Times New Roman" panose="02020603050405020304" pitchFamily="18" charset="0"/>
              <a:cs typeface="Angsana New" panose="02020603050405020304" pitchFamily="18" charset="-34"/>
            </a:endParaRPr>
          </a:p>
          <a:p>
            <a:pPr>
              <a:lnSpc>
                <a:spcPct val="85000"/>
              </a:lnSpc>
              <a:buNone/>
            </a:pPr>
            <a:endParaRPr lang="en-US" sz="2000" dirty="0">
              <a:effectLst/>
              <a:ea typeface="Times New Roman" panose="02020603050405020304" pitchFamily="18" charset="0"/>
              <a:cs typeface="Angsana New" panose="02020603050405020304" pitchFamily="18" charset="-34"/>
            </a:endParaRPr>
          </a:p>
          <a:p>
            <a:pPr algn="ctr">
              <a:lnSpc>
                <a:spcPct val="85000"/>
              </a:lnSpc>
              <a:buNone/>
            </a:pPr>
            <a:endParaRPr lang="en-US" sz="2800" b="1" dirty="0">
              <a:effectLst/>
              <a:ea typeface="BrowalliaNew-Bold"/>
              <a:cs typeface="Angsana New" panose="02020603050405020304" pitchFamily="18" charset="-34"/>
            </a:endParaRPr>
          </a:p>
          <a:p>
            <a:pPr algn="ctr">
              <a:lnSpc>
                <a:spcPct val="85000"/>
              </a:lnSpc>
              <a:buNone/>
            </a:pPr>
            <a:endParaRPr lang="en-US" sz="1800" b="1" dirty="0">
              <a:effectLst/>
              <a:ea typeface="BrowalliaNew-Bold"/>
              <a:cs typeface="Angsana New" panose="02020603050405020304" pitchFamily="18" charset="-34"/>
            </a:endParaRPr>
          </a:p>
          <a:p>
            <a:pPr algn="ctr">
              <a:lnSpc>
                <a:spcPct val="85000"/>
              </a:lnSpc>
              <a:buNone/>
            </a:pPr>
            <a:r>
              <a:rPr lang="en-US" sz="1800" b="1" dirty="0">
                <a:effectLst/>
                <a:ea typeface="BrowalliaNew-Bold"/>
                <a:cs typeface="Angsana New" panose="02020603050405020304" pitchFamily="18" charset="-34"/>
              </a:rPr>
              <a:t>Management Innovation Program, College of Innovation and Management,</a:t>
            </a:r>
            <a:endParaRPr lang="en-US" sz="1800" dirty="0">
              <a:effectLst/>
              <a:ea typeface="Times New Roman" panose="02020603050405020304" pitchFamily="18" charset="0"/>
              <a:cs typeface="Angsana New" panose="02020603050405020304" pitchFamily="18" charset="-34"/>
            </a:endParaRPr>
          </a:p>
          <a:p>
            <a:pPr algn="ctr">
              <a:lnSpc>
                <a:spcPct val="85000"/>
              </a:lnSpc>
              <a:buNone/>
            </a:pPr>
            <a:r>
              <a:rPr lang="en-US" sz="1800" b="1" dirty="0">
                <a:effectLst/>
                <a:ea typeface="BrowalliaNew-Bold"/>
                <a:cs typeface="Angsana New" panose="02020603050405020304" pitchFamily="18" charset="-34"/>
              </a:rPr>
              <a:t>Suan Sunandha Rajabhat University Semester 1, Academic Year 2025</a:t>
            </a:r>
            <a:endParaRPr lang="en-US" sz="1800" dirty="0">
              <a:effectLst/>
              <a:ea typeface="Times New Roman" panose="02020603050405020304" pitchFamily="18" charset="0"/>
              <a:cs typeface="Angsana New" panose="02020603050405020304" pitchFamily="18" charset="-34"/>
            </a:endParaRPr>
          </a:p>
        </p:txBody>
      </p:sp>
      <p:pic>
        <p:nvPicPr>
          <p:cNvPr id="1026" name="Picture 2" descr="สวนสุนันทา&quot; ผงาดขึ้นอันดับ 1 ราชภัฏ วางเป้าหมายติด 1 ใน 15 ของประเทศ">
            <a:extLst>
              <a:ext uri="{FF2B5EF4-FFF2-40B4-BE49-F238E27FC236}">
                <a16:creationId xmlns:a16="http://schemas.microsoft.com/office/drawing/2014/main" id="{6091771D-50C7-CD89-FBB8-7804FF264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7816" y="272669"/>
            <a:ext cx="1792986" cy="107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44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405466-6DBE-AB58-756F-B92DBB816354}"/>
              </a:ext>
            </a:extLst>
          </p:cNvPr>
          <p:cNvSpPr txBox="1"/>
          <p:nvPr/>
        </p:nvSpPr>
        <p:spPr>
          <a:xfrm>
            <a:off x="2154936" y="685801"/>
            <a:ext cx="7879842" cy="115700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dirty="0">
                <a:latin typeface="+mj-lt"/>
                <a:ea typeface="+mj-ea"/>
                <a:cs typeface="+mj-cs"/>
              </a:rPr>
              <a:t>A framework for understanding and applying knowledge</a:t>
            </a:r>
          </a:p>
        </p:txBody>
      </p:sp>
      <p:sp>
        <p:nvSpPr>
          <p:cNvPr id="4" name="Date Placeholder 3">
            <a:extLst>
              <a:ext uri="{FF2B5EF4-FFF2-40B4-BE49-F238E27FC236}">
                <a16:creationId xmlns:a16="http://schemas.microsoft.com/office/drawing/2014/main" id="{1CD97E02-FCCD-FC3D-A5E4-0639A9E820DF}"/>
              </a:ext>
            </a:extLst>
          </p:cNvPr>
          <p:cNvSpPr>
            <a:spLocks noGrp="1"/>
          </p:cNvSpPr>
          <p:nvPr>
            <p:ph type="dt" sz="half" idx="10"/>
          </p:nvPr>
        </p:nvSpPr>
        <p:spPr>
          <a:xfrm>
            <a:off x="2154937" y="6356351"/>
            <a:ext cx="1850831" cy="365125"/>
          </a:xfrm>
        </p:spPr>
        <p:txBody>
          <a:bodyPr vert="horz" lIns="91440" tIns="45720" rIns="91440" bIns="45720" rtlCol="0" anchor="ctr">
            <a:normAutofit/>
          </a:bodyPr>
          <a:lstStyle/>
          <a:p>
            <a:pPr>
              <a:spcAft>
                <a:spcPts val="600"/>
              </a:spcAft>
            </a:pPr>
            <a:r>
              <a:rPr lang="th-TH">
                <a:solidFill>
                  <a:schemeClr val="tx1">
                    <a:lumMod val="50000"/>
                    <a:lumOff val="50000"/>
                  </a:schemeClr>
                </a:solidFill>
              </a:rPr>
              <a:t>05/06/68</a:t>
            </a:r>
            <a:endParaRPr lang="en-US">
              <a:solidFill>
                <a:schemeClr val="tx1">
                  <a:lumMod val="50000"/>
                  <a:lumOff val="50000"/>
                </a:schemeClr>
              </a:solidFill>
            </a:endParaRPr>
          </a:p>
        </p:txBody>
      </p:sp>
      <p:sp>
        <p:nvSpPr>
          <p:cNvPr id="5" name="Footer Placeholder 4">
            <a:extLst>
              <a:ext uri="{FF2B5EF4-FFF2-40B4-BE49-F238E27FC236}">
                <a16:creationId xmlns:a16="http://schemas.microsoft.com/office/drawing/2014/main" id="{B703C62E-E5DE-665A-DA72-ED2A41246C7D}"/>
              </a:ext>
            </a:extLst>
          </p:cNvPr>
          <p:cNvSpPr>
            <a:spLocks noGrp="1"/>
          </p:cNvSpPr>
          <p:nvPr>
            <p:ph type="ftr" sz="quarter" idx="11"/>
          </p:nvPr>
        </p:nvSpPr>
        <p:spPr>
          <a:xfrm>
            <a:off x="4552950" y="6356351"/>
            <a:ext cx="3086100" cy="365125"/>
          </a:xfrm>
        </p:spPr>
        <p:txBody>
          <a:bodyPr vert="horz" lIns="91440" tIns="45720" rIns="91440" bIns="45720" rtlCol="0" anchor="ctr">
            <a:normAutofit fontScale="85000" lnSpcReduction="20000"/>
          </a:bodyPr>
          <a:lstStyle/>
          <a:p>
            <a:pPr>
              <a:spcAft>
                <a:spcPts val="600"/>
              </a:spcAft>
            </a:pPr>
            <a:r>
              <a:rPr lang="th-TH" kern="1200">
                <a:solidFill>
                  <a:schemeClr val="tx1">
                    <a:lumMod val="50000"/>
                    <a:lumOff val="50000"/>
                  </a:schemeClr>
                </a:solidFill>
                <a:latin typeface="+mn-lt"/>
                <a:ea typeface="+mn-ea"/>
                <a:cs typeface="+mn-cs"/>
              </a:rPr>
              <a:t>มรภ. สวนสุนันทา ว.นวัตกรรมการจัดการ ป.เอก สาจานวัตกรรมการจัดการ  ก.ค. 68 กุญชรี ค้าขาย ผู้สอน</a:t>
            </a:r>
            <a:endParaRPr lang="en-US" kern="1200">
              <a:solidFill>
                <a:schemeClr val="tx1">
                  <a:lumMod val="50000"/>
                  <a:lumOff val="50000"/>
                </a:schemeClr>
              </a:solidFill>
              <a:latin typeface="+mn-lt"/>
              <a:ea typeface="+mn-ea"/>
              <a:cs typeface="+mn-cs"/>
            </a:endParaRPr>
          </a:p>
        </p:txBody>
      </p:sp>
      <p:sp>
        <p:nvSpPr>
          <p:cNvPr id="6" name="Slide Number Placeholder 5">
            <a:extLst>
              <a:ext uri="{FF2B5EF4-FFF2-40B4-BE49-F238E27FC236}">
                <a16:creationId xmlns:a16="http://schemas.microsoft.com/office/drawing/2014/main" id="{B2D0118E-AD7B-7836-FD31-867CA4418DEB}"/>
              </a:ext>
            </a:extLst>
          </p:cNvPr>
          <p:cNvSpPr>
            <a:spLocks noGrp="1"/>
          </p:cNvSpPr>
          <p:nvPr>
            <p:ph type="sldNum" sz="quarter" idx="12"/>
          </p:nvPr>
        </p:nvSpPr>
        <p:spPr>
          <a:xfrm>
            <a:off x="8169402" y="6356351"/>
            <a:ext cx="1867662" cy="365125"/>
          </a:xfrm>
        </p:spPr>
        <p:txBody>
          <a:bodyPr vert="horz" lIns="91440" tIns="45720" rIns="91440" bIns="45720" rtlCol="0" anchor="ctr">
            <a:normAutofit/>
          </a:bodyPr>
          <a:lstStyle/>
          <a:p>
            <a:pPr>
              <a:spcAft>
                <a:spcPts val="600"/>
              </a:spcAft>
            </a:pPr>
            <a:fld id="{C1FF6DA9-008F-8B48-92A6-B652298478BF}" type="slidenum">
              <a:rPr lang="en-US">
                <a:solidFill>
                  <a:schemeClr val="tx1">
                    <a:lumMod val="50000"/>
                    <a:lumOff val="50000"/>
                  </a:schemeClr>
                </a:solidFill>
              </a:rPr>
              <a:pPr>
                <a:spcAft>
                  <a:spcPts val="600"/>
                </a:spcAft>
              </a:pPr>
              <a:t>10</a:t>
            </a:fld>
            <a:endParaRPr lang="en-US">
              <a:solidFill>
                <a:schemeClr val="tx1">
                  <a:lumMod val="50000"/>
                  <a:lumOff val="50000"/>
                </a:schemeClr>
              </a:solidFill>
            </a:endParaRPr>
          </a:p>
        </p:txBody>
      </p:sp>
      <p:graphicFrame>
        <p:nvGraphicFramePr>
          <p:cNvPr id="8" name="Diagram 7">
            <a:extLst>
              <a:ext uri="{FF2B5EF4-FFF2-40B4-BE49-F238E27FC236}">
                <a16:creationId xmlns:a16="http://schemas.microsoft.com/office/drawing/2014/main" id="{EB6743F9-FE68-E732-70FF-0CDE86EF6352}"/>
              </a:ext>
            </a:extLst>
          </p:cNvPr>
          <p:cNvGraphicFramePr/>
          <p:nvPr/>
        </p:nvGraphicFramePr>
        <p:xfrm>
          <a:off x="2152650" y="2295252"/>
          <a:ext cx="7879842" cy="387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6415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cioeconomics - Definition, Explained, Factors, Impact, Examples">
            <a:extLst>
              <a:ext uri="{FF2B5EF4-FFF2-40B4-BE49-F238E27FC236}">
                <a16:creationId xmlns:a16="http://schemas.microsoft.com/office/drawing/2014/main" id="{3DE62C1F-5ED7-D04E-90B7-E34C7A402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5074" y="136317"/>
            <a:ext cx="5993588" cy="46708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1CF4189F-F0BD-B713-9436-3737AE2C0122}"/>
              </a:ext>
            </a:extLst>
          </p:cNvPr>
          <p:cNvSpPr>
            <a:spLocks noChangeArrowheads="1"/>
          </p:cNvSpPr>
          <p:nvPr/>
        </p:nvSpPr>
        <p:spPr bwMode="auto">
          <a:xfrm rot="10800000" flipV="1">
            <a:off x="709612" y="4999998"/>
            <a:ext cx="107727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1800" b="1" dirty="0"/>
              <a:t>Social economy is the relationship between people's way of life (society) and their livelihood through production and consumption (economy).</a:t>
            </a:r>
            <a:endParaRPr kumimoji="0" lang="th-TH" altLang="th-TH" sz="1800" b="1"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316AEA1E-42B3-BB3B-3888-57D61CC05DC7}"/>
              </a:ext>
            </a:extLst>
          </p:cNvPr>
          <p:cNvSpPr>
            <a:spLocks noChangeArrowheads="1"/>
          </p:cNvSpPr>
          <p:nvPr/>
        </p:nvSpPr>
        <p:spPr bwMode="auto">
          <a:xfrm>
            <a:off x="228600" y="3351977"/>
            <a:ext cx="1345228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1400" b="1" i="0" u="none" strike="noStrike" cap="none" normalizeH="0" baseline="0" dirty="0">
                <a:ln>
                  <a:noFill/>
                </a:ln>
                <a:solidFill>
                  <a:schemeClr val="tx1"/>
                </a:solidFill>
                <a:effectLst/>
                <a:latin typeface="Arial" panose="020B0604020202020204" pitchFamily="34" charset="0"/>
              </a:rPr>
              <a:t>Soci</a:t>
            </a:r>
            <a:r>
              <a:rPr lang="en-US" altLang="th-TH" sz="1400" b="1" dirty="0">
                <a:latin typeface="Arial" panose="020B0604020202020204" pitchFamily="34" charset="0"/>
              </a:rPr>
              <a:t>al</a:t>
            </a:r>
            <a:r>
              <a:rPr kumimoji="0" lang="th-TH" altLang="th-TH" sz="1400" b="1" i="0" u="none" strike="noStrike" cap="none" normalizeH="0" baseline="0" dirty="0">
                <a:ln>
                  <a:noFill/>
                </a:ln>
                <a:solidFill>
                  <a:schemeClr val="tx1"/>
                </a:solidFill>
                <a:effectLst/>
                <a:latin typeface="Arial" panose="020B0604020202020204" pitchFamily="34" charset="0"/>
              </a:rPr>
              <a:t> is made up of people</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1400" b="1" i="0" u="none" strike="noStrike" cap="none" normalizeH="0" baseline="0" dirty="0">
                <a:ln>
                  <a:noFill/>
                </a:ln>
                <a:solidFill>
                  <a:schemeClr val="tx1"/>
                </a:solidFill>
                <a:effectLst/>
                <a:latin typeface="Arial" panose="020B0604020202020204" pitchFamily="34" charset="0"/>
              </a:rPr>
              <a:t> who share values, norms, culture, </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1400" b="1" i="0" u="none" strike="noStrike" cap="none" normalizeH="0" baseline="0" dirty="0">
                <a:ln>
                  <a:noFill/>
                </a:ln>
                <a:solidFill>
                  <a:schemeClr val="tx1"/>
                </a:solidFill>
                <a:effectLst/>
                <a:latin typeface="Arial" panose="020B0604020202020204" pitchFamily="34" charset="0"/>
              </a:rPr>
              <a:t>and family, school, and religion</a:t>
            </a:r>
            <a:r>
              <a:rPr kumimoji="0" lang="th-TH" altLang="th-TH" sz="1400" b="0" i="0" u="none" strike="noStrike" cap="none" normalizeH="0" baseline="0" dirty="0">
                <a:ln>
                  <a:noFill/>
                </a:ln>
                <a:solidFill>
                  <a:schemeClr val="tx1"/>
                </a:solidFill>
                <a:effectLst/>
                <a:latin typeface="Arial" panose="020B0604020202020204" pitchFamily="34" charset="0"/>
              </a:rPr>
              <a:t>.</a:t>
            </a:r>
          </a:p>
        </p:txBody>
      </p:sp>
      <p:sp>
        <p:nvSpPr>
          <p:cNvPr id="9" name="Rectangle 5">
            <a:extLst>
              <a:ext uri="{FF2B5EF4-FFF2-40B4-BE49-F238E27FC236}">
                <a16:creationId xmlns:a16="http://schemas.microsoft.com/office/drawing/2014/main" id="{EFE799E1-AD66-3656-745A-68559F7E4BD4}"/>
              </a:ext>
            </a:extLst>
          </p:cNvPr>
          <p:cNvSpPr>
            <a:spLocks noChangeArrowheads="1"/>
          </p:cNvSpPr>
          <p:nvPr/>
        </p:nvSpPr>
        <p:spPr bwMode="auto">
          <a:xfrm>
            <a:off x="8610600" y="3429000"/>
            <a:ext cx="330411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1400" b="1" i="0" u="none" strike="noStrike" cap="none" normalizeH="0" baseline="0" dirty="0">
                <a:ln>
                  <a:noFill/>
                </a:ln>
                <a:solidFill>
                  <a:schemeClr val="tx1"/>
                </a:solidFill>
                <a:effectLst/>
                <a:latin typeface="Arial" panose="020B0604020202020204" pitchFamily="34" charset="0"/>
              </a:rPr>
              <a:t>Resource production, consumption,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1400" b="1" i="0" u="none" strike="noStrike" cap="none" normalizeH="0" baseline="0" dirty="0">
                <a:ln>
                  <a:noFill/>
                </a:ln>
                <a:solidFill>
                  <a:schemeClr val="tx1"/>
                </a:solidFill>
                <a:effectLst/>
                <a:latin typeface="Arial" panose="020B0604020202020204" pitchFamily="34" charset="0"/>
              </a:rPr>
              <a:t>exchange, and distribution comprise</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1400" b="1" i="0" u="none" strike="noStrike" cap="none" normalizeH="0" baseline="0" dirty="0">
                <a:ln>
                  <a:noFill/>
                </a:ln>
                <a:solidFill>
                  <a:schemeClr val="tx1"/>
                </a:solidFill>
                <a:effectLst/>
                <a:latin typeface="Arial" panose="020B0604020202020204" pitchFamily="34" charset="0"/>
              </a:rPr>
              <a:t> a nation's economy</a:t>
            </a:r>
            <a:r>
              <a:rPr kumimoji="0" lang="th-TH" altLang="th-TH" sz="1600" b="0" i="0" u="none" strike="noStrike" cap="none" normalizeH="0" baseline="0" dirty="0">
                <a:ln>
                  <a:noFill/>
                </a:ln>
                <a:solidFill>
                  <a:schemeClr val="tx1"/>
                </a:solidFill>
                <a:effectLst/>
                <a:latin typeface="Arial" panose="020B0604020202020204" pitchFamily="34" charset="0"/>
              </a:rPr>
              <a:t>.</a:t>
            </a:r>
          </a:p>
        </p:txBody>
      </p:sp>
      <p:sp>
        <p:nvSpPr>
          <p:cNvPr id="11" name="Rectangle 10">
            <a:extLst>
              <a:ext uri="{FF2B5EF4-FFF2-40B4-BE49-F238E27FC236}">
                <a16:creationId xmlns:a16="http://schemas.microsoft.com/office/drawing/2014/main" id="{BE59AFC7-8532-52F3-1007-951216C0BB88}"/>
              </a:ext>
            </a:extLst>
          </p:cNvPr>
          <p:cNvSpPr/>
          <p:nvPr/>
        </p:nvSpPr>
        <p:spPr>
          <a:xfrm>
            <a:off x="3273552" y="329184"/>
            <a:ext cx="5276088" cy="4114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is social economy</a:t>
            </a:r>
            <a:endParaRPr lang="th-TH" dirty="0"/>
          </a:p>
        </p:txBody>
      </p:sp>
      <p:sp>
        <p:nvSpPr>
          <p:cNvPr id="12" name="Rectangle 11">
            <a:extLst>
              <a:ext uri="{FF2B5EF4-FFF2-40B4-BE49-F238E27FC236}">
                <a16:creationId xmlns:a16="http://schemas.microsoft.com/office/drawing/2014/main" id="{9A287F02-6D00-8E02-4DA0-8BC225E1E40B}"/>
              </a:ext>
            </a:extLst>
          </p:cNvPr>
          <p:cNvSpPr/>
          <p:nvPr/>
        </p:nvSpPr>
        <p:spPr>
          <a:xfrm>
            <a:off x="3383280" y="3785616"/>
            <a:ext cx="905256" cy="292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Social</a:t>
            </a:r>
            <a:endParaRPr lang="th-TH" sz="1800" b="1" dirty="0"/>
          </a:p>
        </p:txBody>
      </p:sp>
      <p:sp>
        <p:nvSpPr>
          <p:cNvPr id="13" name="Rectangle 12">
            <a:extLst>
              <a:ext uri="{FF2B5EF4-FFF2-40B4-BE49-F238E27FC236}">
                <a16:creationId xmlns:a16="http://schemas.microsoft.com/office/drawing/2014/main" id="{005C7246-B93D-90B1-9924-3C5BA09972B0}"/>
              </a:ext>
            </a:extLst>
          </p:cNvPr>
          <p:cNvSpPr/>
          <p:nvPr/>
        </p:nvSpPr>
        <p:spPr>
          <a:xfrm>
            <a:off x="7562088" y="3785616"/>
            <a:ext cx="1051560" cy="292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Economy</a:t>
            </a:r>
            <a:endParaRPr lang="th-TH" sz="1600" b="1" dirty="0"/>
          </a:p>
        </p:txBody>
      </p:sp>
      <p:sp>
        <p:nvSpPr>
          <p:cNvPr id="2" name="Date Placeholder 1">
            <a:extLst>
              <a:ext uri="{FF2B5EF4-FFF2-40B4-BE49-F238E27FC236}">
                <a16:creationId xmlns:a16="http://schemas.microsoft.com/office/drawing/2014/main" id="{6EB2BD57-DE30-F850-CD24-A3040BA7855D}"/>
              </a:ext>
            </a:extLst>
          </p:cNvPr>
          <p:cNvSpPr>
            <a:spLocks noGrp="1"/>
          </p:cNvSpPr>
          <p:nvPr>
            <p:ph type="dt" sz="half" idx="10"/>
          </p:nvPr>
        </p:nvSpPr>
        <p:spPr/>
        <p:txBody>
          <a:bodyPr/>
          <a:lstStyle/>
          <a:p>
            <a:r>
              <a:rPr lang="th-TH"/>
              <a:t>05/06/68</a:t>
            </a:r>
          </a:p>
        </p:txBody>
      </p:sp>
      <p:sp>
        <p:nvSpPr>
          <p:cNvPr id="3" name="Footer Placeholder 2">
            <a:extLst>
              <a:ext uri="{FF2B5EF4-FFF2-40B4-BE49-F238E27FC236}">
                <a16:creationId xmlns:a16="http://schemas.microsoft.com/office/drawing/2014/main" id="{6C3D2EEC-FFD9-7ABE-FE9D-E9503E7BBAE9}"/>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4" name="Slide Number Placeholder 3">
            <a:extLst>
              <a:ext uri="{FF2B5EF4-FFF2-40B4-BE49-F238E27FC236}">
                <a16:creationId xmlns:a16="http://schemas.microsoft.com/office/drawing/2014/main" id="{1A8FD8A3-21AA-76D2-BBC9-9ADE59915CF1}"/>
              </a:ext>
            </a:extLst>
          </p:cNvPr>
          <p:cNvSpPr>
            <a:spLocks noGrp="1"/>
          </p:cNvSpPr>
          <p:nvPr>
            <p:ph type="sldNum" sz="quarter" idx="12"/>
          </p:nvPr>
        </p:nvSpPr>
        <p:spPr/>
        <p:txBody>
          <a:bodyPr/>
          <a:lstStyle/>
          <a:p>
            <a:fld id="{8C212BEA-F651-47B1-80BB-1BDF5F90D208}" type="slidenum">
              <a:rPr lang="th-TH" smtClean="0"/>
              <a:t>11</a:t>
            </a:fld>
            <a:endParaRPr lang="th-TH"/>
          </a:p>
        </p:txBody>
      </p:sp>
    </p:spTree>
    <p:extLst>
      <p:ext uri="{BB962C8B-B14F-4D97-AF65-F5344CB8AC3E}">
        <p14:creationId xmlns:p14="http://schemas.microsoft.com/office/powerpoint/2010/main" val="802511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5D7DC2-11C6-89F4-B305-24827F4FE9F6}"/>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dirty="0">
                <a:solidFill>
                  <a:schemeClr val="tx1"/>
                </a:solidFill>
                <a:latin typeface="+mj-lt"/>
                <a:ea typeface="+mj-ea"/>
                <a:cs typeface="+mj-cs"/>
              </a:rPr>
              <a:t> </a:t>
            </a:r>
            <a:r>
              <a:rPr lang="en-US" sz="2400" kern="1200" dirty="0">
                <a:solidFill>
                  <a:schemeClr val="tx1"/>
                </a:solidFill>
                <a:latin typeface="+mj-lt"/>
                <a:ea typeface="+mj-ea"/>
                <a:cs typeface="+mj-cs"/>
              </a:rPr>
              <a:t>Important components of social economy</a:t>
            </a:r>
          </a:p>
        </p:txBody>
      </p:sp>
      <p:graphicFrame>
        <p:nvGraphicFramePr>
          <p:cNvPr id="4" name="Diagram 3">
            <a:extLst>
              <a:ext uri="{FF2B5EF4-FFF2-40B4-BE49-F238E27FC236}">
                <a16:creationId xmlns:a16="http://schemas.microsoft.com/office/drawing/2014/main" id="{C290A851-E1CF-515E-696B-F89E95820917}"/>
              </a:ext>
            </a:extLst>
          </p:cNvPr>
          <p:cNvGraphicFramePr/>
          <p:nvPr>
            <p:extLst>
              <p:ext uri="{D42A27DB-BD31-4B8C-83A1-F6EECF244321}">
                <p14:modId xmlns:p14="http://schemas.microsoft.com/office/powerpoint/2010/main" val="383494447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a:extLst>
              <a:ext uri="{FF2B5EF4-FFF2-40B4-BE49-F238E27FC236}">
                <a16:creationId xmlns:a16="http://schemas.microsoft.com/office/drawing/2014/main" id="{B7ACC78A-67B8-95E5-F07F-354FC6622F1F}"/>
              </a:ext>
            </a:extLst>
          </p:cNvPr>
          <p:cNvSpPr>
            <a:spLocks noGrp="1"/>
          </p:cNvSpPr>
          <p:nvPr>
            <p:ph type="dt" sz="half" idx="10"/>
          </p:nvPr>
        </p:nvSpPr>
        <p:spPr/>
        <p:txBody>
          <a:bodyPr/>
          <a:lstStyle/>
          <a:p>
            <a:r>
              <a:rPr lang="th-TH"/>
              <a:t>05/06/68</a:t>
            </a:r>
          </a:p>
        </p:txBody>
      </p:sp>
      <p:sp>
        <p:nvSpPr>
          <p:cNvPr id="3" name="Footer Placeholder 2">
            <a:extLst>
              <a:ext uri="{FF2B5EF4-FFF2-40B4-BE49-F238E27FC236}">
                <a16:creationId xmlns:a16="http://schemas.microsoft.com/office/drawing/2014/main" id="{5700A42B-E14A-CBF8-B610-243E5B1CE9CD}"/>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A55DEE17-584A-1A7A-0835-B4FF54E844B2}"/>
              </a:ext>
            </a:extLst>
          </p:cNvPr>
          <p:cNvSpPr>
            <a:spLocks noGrp="1"/>
          </p:cNvSpPr>
          <p:nvPr>
            <p:ph type="sldNum" sz="quarter" idx="12"/>
          </p:nvPr>
        </p:nvSpPr>
        <p:spPr/>
        <p:txBody>
          <a:bodyPr/>
          <a:lstStyle/>
          <a:p>
            <a:fld id="{8C212BEA-F651-47B1-80BB-1BDF5F90D208}" type="slidenum">
              <a:rPr lang="th-TH" smtClean="0"/>
              <a:t>12</a:t>
            </a:fld>
            <a:endParaRPr lang="th-TH"/>
          </a:p>
        </p:txBody>
      </p:sp>
    </p:spTree>
    <p:extLst>
      <p:ext uri="{BB962C8B-B14F-4D97-AF65-F5344CB8AC3E}">
        <p14:creationId xmlns:p14="http://schemas.microsoft.com/office/powerpoint/2010/main" val="325757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5AD55-A31A-69F0-D657-AE5F78FA66A6}"/>
              </a:ext>
            </a:extLst>
          </p:cNvPr>
          <p:cNvSpPr>
            <a:spLocks noGrp="1"/>
          </p:cNvSpPr>
          <p:nvPr>
            <p:ph type="title"/>
          </p:nvPr>
        </p:nvSpPr>
        <p:spPr>
          <a:xfrm>
            <a:off x="841248" y="256032"/>
            <a:ext cx="10506456" cy="1014984"/>
          </a:xfrm>
        </p:spPr>
        <p:txBody>
          <a:bodyPr anchor="b">
            <a:normAutofit/>
          </a:bodyPr>
          <a:lstStyle/>
          <a:p>
            <a:r>
              <a:rPr lang="en-US"/>
              <a:t>Synopsis of Social Economy</a:t>
            </a:r>
            <a:endParaRPr lang="th-TH"/>
          </a:p>
        </p:txBody>
      </p:sp>
      <p:sp>
        <p:nvSpPr>
          <p:cNvPr id="20" name="Rectangle 1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5E866052-4B3A-51C2-25C7-492CFC930972}"/>
              </a:ext>
            </a:extLst>
          </p:cNvPr>
          <p:cNvGraphicFramePr>
            <a:graphicFrameLocks noGrp="1"/>
          </p:cNvGraphicFramePr>
          <p:nvPr>
            <p:ph idx="1"/>
            <p:extLst>
              <p:ext uri="{D42A27DB-BD31-4B8C-83A1-F6EECF244321}">
                <p14:modId xmlns:p14="http://schemas.microsoft.com/office/powerpoint/2010/main" val="1793109697"/>
              </p:ext>
            </p:extLst>
          </p:nvPr>
        </p:nvGraphicFramePr>
        <p:xfrm>
          <a:off x="1093262" y="1926266"/>
          <a:ext cx="10005477" cy="4357526"/>
        </p:xfrm>
        <a:graphic>
          <a:graphicData uri="http://schemas.openxmlformats.org/drawingml/2006/table">
            <a:tbl>
              <a:tblPr firstRow="1" bandRow="1">
                <a:tableStyleId>{5C22544A-7EE6-4342-B048-85BDC9FD1C3A}</a:tableStyleId>
              </a:tblPr>
              <a:tblGrid>
                <a:gridCol w="2408164">
                  <a:extLst>
                    <a:ext uri="{9D8B030D-6E8A-4147-A177-3AD203B41FA5}">
                      <a16:colId xmlns:a16="http://schemas.microsoft.com/office/drawing/2014/main" val="3123480535"/>
                    </a:ext>
                  </a:extLst>
                </a:gridCol>
                <a:gridCol w="7597313">
                  <a:extLst>
                    <a:ext uri="{9D8B030D-6E8A-4147-A177-3AD203B41FA5}">
                      <a16:colId xmlns:a16="http://schemas.microsoft.com/office/drawing/2014/main" val="1033692243"/>
                    </a:ext>
                  </a:extLst>
                </a:gridCol>
              </a:tblGrid>
              <a:tr h="524342">
                <a:tc>
                  <a:txBody>
                    <a:bodyPr/>
                    <a:lstStyle/>
                    <a:p>
                      <a:pPr algn="ctr"/>
                      <a:r>
                        <a:rPr lang="en-US" sz="2600" b="0" dirty="0">
                          <a:solidFill>
                            <a:schemeClr val="tx1"/>
                          </a:solidFill>
                        </a:rPr>
                        <a:t>Aspects</a:t>
                      </a:r>
                      <a:endParaRPr lang="th-TH" sz="2600" b="0" dirty="0">
                        <a:solidFill>
                          <a:schemeClr val="tx1"/>
                        </a:solidFill>
                      </a:endParaRPr>
                    </a:p>
                  </a:txBody>
                  <a:tcPr marL="85904" marR="85904" marT="42952" marB="42952">
                    <a:solidFill>
                      <a:schemeClr val="bg1"/>
                    </a:solidFill>
                  </a:tcPr>
                </a:tc>
                <a:tc>
                  <a:txBody>
                    <a:bodyPr/>
                    <a:lstStyle/>
                    <a:p>
                      <a:pPr algn="ctr"/>
                      <a:r>
                        <a:rPr lang="en-US" sz="2600" b="0" dirty="0">
                          <a:solidFill>
                            <a:schemeClr val="tx1"/>
                          </a:solidFill>
                        </a:rPr>
                        <a:t>Points</a:t>
                      </a:r>
                      <a:endParaRPr lang="th-TH" sz="2600" b="0" dirty="0">
                        <a:solidFill>
                          <a:schemeClr val="tx1"/>
                        </a:solidFill>
                      </a:endParaRPr>
                    </a:p>
                  </a:txBody>
                  <a:tcPr marL="85904" marR="85904" marT="42952" marB="42952">
                    <a:solidFill>
                      <a:schemeClr val="bg1"/>
                    </a:solidFill>
                  </a:tcPr>
                </a:tc>
                <a:extLst>
                  <a:ext uri="{0D108BD9-81ED-4DB2-BD59-A6C34878D82A}">
                    <a16:rowId xmlns:a16="http://schemas.microsoft.com/office/drawing/2014/main" val="1842113310"/>
                  </a:ext>
                </a:extLst>
              </a:tr>
              <a:tr h="812788">
                <a:tc>
                  <a:txBody>
                    <a:bodyPr/>
                    <a:lstStyle/>
                    <a:p>
                      <a:r>
                        <a:rPr lang="en-US" sz="2300" b="0" kern="1200" dirty="0">
                          <a:solidFill>
                            <a:schemeClr val="dk1"/>
                          </a:solidFill>
                          <a:effectLst/>
                          <a:latin typeface="+mn-lt"/>
                          <a:ea typeface="+mn-ea"/>
                          <a:cs typeface="+mn-cs"/>
                        </a:rPr>
                        <a:t>Focus</a:t>
                      </a:r>
                      <a:endParaRPr lang="th-TH" sz="2300" b="0" dirty="0"/>
                    </a:p>
                  </a:txBody>
                  <a:tcPr marL="85904" marR="85904" marT="42952" marB="42952">
                    <a:solidFill>
                      <a:schemeClr val="bg1"/>
                    </a:solidFill>
                  </a:tcPr>
                </a:tc>
                <a:tc>
                  <a:txBody>
                    <a:bodyPr/>
                    <a:lstStyle/>
                    <a:p>
                      <a:r>
                        <a:rPr lang="en-US" sz="2300" kern="1200">
                          <a:solidFill>
                            <a:schemeClr val="dk1"/>
                          </a:solidFill>
                          <a:effectLst/>
                          <a:latin typeface="+mn-lt"/>
                          <a:ea typeface="+mn-ea"/>
                          <a:cs typeface="+mn-cs"/>
                        </a:rPr>
                        <a:t>Social objectives, sustainable development, and inclusive growth</a:t>
                      </a:r>
                      <a:endParaRPr lang="th-TH" sz="2300"/>
                    </a:p>
                  </a:txBody>
                  <a:tcPr marL="85904" marR="85904" marT="42952" marB="42952">
                    <a:solidFill>
                      <a:schemeClr val="bg1"/>
                    </a:solidFill>
                  </a:tcPr>
                </a:tc>
                <a:extLst>
                  <a:ext uri="{0D108BD9-81ED-4DB2-BD59-A6C34878D82A}">
                    <a16:rowId xmlns:a16="http://schemas.microsoft.com/office/drawing/2014/main" val="79384122"/>
                  </a:ext>
                </a:extLst>
              </a:tr>
              <a:tr h="466653">
                <a:tc>
                  <a:txBody>
                    <a:bodyPr/>
                    <a:lstStyle/>
                    <a:p>
                      <a:r>
                        <a:rPr lang="en-US" sz="2300" b="0" kern="1200">
                          <a:solidFill>
                            <a:schemeClr val="dk1"/>
                          </a:solidFill>
                          <a:effectLst/>
                          <a:latin typeface="+mn-lt"/>
                          <a:ea typeface="+mn-ea"/>
                          <a:cs typeface="+mn-cs"/>
                        </a:rPr>
                        <a:t>Values</a:t>
                      </a:r>
                      <a:endParaRPr lang="th-TH" sz="2300" b="0"/>
                    </a:p>
                  </a:txBody>
                  <a:tcPr marL="85904" marR="85904" marT="42952" marB="42952">
                    <a:solidFill>
                      <a:schemeClr val="bg1"/>
                    </a:solidFill>
                  </a:tcPr>
                </a:tc>
                <a:tc>
                  <a:txBody>
                    <a:bodyPr/>
                    <a:lstStyle/>
                    <a:p>
                      <a:r>
                        <a:rPr lang="en-US" sz="2300" kern="1200" dirty="0">
                          <a:solidFill>
                            <a:schemeClr val="dk1"/>
                          </a:solidFill>
                          <a:effectLst/>
                          <a:latin typeface="+mn-lt"/>
                          <a:ea typeface="+mn-ea"/>
                          <a:cs typeface="+mn-cs"/>
                        </a:rPr>
                        <a:t>Solidarity, community, and social impact</a:t>
                      </a:r>
                      <a:endParaRPr lang="th-TH" sz="2300" dirty="0"/>
                    </a:p>
                  </a:txBody>
                  <a:tcPr marL="85904" marR="85904" marT="42952" marB="42952">
                    <a:solidFill>
                      <a:schemeClr val="bg1"/>
                    </a:solidFill>
                  </a:tcPr>
                </a:tc>
                <a:extLst>
                  <a:ext uri="{0D108BD9-81ED-4DB2-BD59-A6C34878D82A}">
                    <a16:rowId xmlns:a16="http://schemas.microsoft.com/office/drawing/2014/main" val="2516713843"/>
                  </a:ext>
                </a:extLst>
              </a:tr>
              <a:tr h="812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0" kern="1200">
                          <a:solidFill>
                            <a:schemeClr val="dk1"/>
                          </a:solidFill>
                          <a:effectLst/>
                          <a:latin typeface="+mn-lt"/>
                          <a:ea typeface="+mn-ea"/>
                          <a:cs typeface="+mn-cs"/>
                        </a:rPr>
                        <a:t>Examples</a:t>
                      </a:r>
                    </a:p>
                    <a:p>
                      <a:endParaRPr lang="th-TH" sz="2300" b="0"/>
                    </a:p>
                  </a:txBody>
                  <a:tcPr marL="85904" marR="85904" marT="42952" marB="42952">
                    <a:solidFill>
                      <a:schemeClr val="bg1"/>
                    </a:solidFill>
                  </a:tcPr>
                </a:tc>
                <a:tc>
                  <a:txBody>
                    <a:bodyPr/>
                    <a:lstStyle/>
                    <a:p>
                      <a:r>
                        <a:rPr lang="en-US" sz="2300" kern="1200" dirty="0">
                          <a:solidFill>
                            <a:schemeClr val="dk1"/>
                          </a:solidFill>
                          <a:effectLst/>
                          <a:latin typeface="+mn-lt"/>
                          <a:ea typeface="+mn-ea"/>
                          <a:cs typeface="+mn-cs"/>
                        </a:rPr>
                        <a:t> Cooperatives, mutual societies, social enterprises, and non-profit organizations. </a:t>
                      </a:r>
                      <a:endParaRPr lang="th-TH" sz="2300" dirty="0"/>
                    </a:p>
                  </a:txBody>
                  <a:tcPr marL="85904" marR="85904" marT="42952" marB="42952">
                    <a:solidFill>
                      <a:schemeClr val="bg1"/>
                    </a:solidFill>
                  </a:tcPr>
                </a:tc>
                <a:extLst>
                  <a:ext uri="{0D108BD9-81ED-4DB2-BD59-A6C34878D82A}">
                    <a16:rowId xmlns:a16="http://schemas.microsoft.com/office/drawing/2014/main" val="2398233933"/>
                  </a:ext>
                </a:extLst>
              </a:tr>
              <a:tr h="812788">
                <a:tc>
                  <a:txBody>
                    <a:bodyPr/>
                    <a:lstStyle/>
                    <a:p>
                      <a:r>
                        <a:rPr lang="en-US" sz="2300" b="0" kern="1200">
                          <a:solidFill>
                            <a:schemeClr val="dk1"/>
                          </a:solidFill>
                          <a:effectLst/>
                          <a:latin typeface="+mn-lt"/>
                          <a:ea typeface="+mn-ea"/>
                          <a:cs typeface="+mn-cs"/>
                        </a:rPr>
                        <a:t>Key Characteristics</a:t>
                      </a:r>
                      <a:endParaRPr lang="th-TH" sz="2300" b="0"/>
                    </a:p>
                  </a:txBody>
                  <a:tcPr marL="85904" marR="85904" marT="42952" marB="42952">
                    <a:solidFill>
                      <a:schemeClr val="bg1"/>
                    </a:solidFill>
                  </a:tcPr>
                </a:tc>
                <a:tc>
                  <a:txBody>
                    <a:bodyPr/>
                    <a:lstStyle/>
                    <a:p>
                      <a:r>
                        <a:rPr lang="en-US" sz="2300" b="0" kern="1200" dirty="0">
                          <a:solidFill>
                            <a:schemeClr val="dk1"/>
                          </a:solidFill>
                          <a:effectLst/>
                          <a:latin typeface="+mn-lt"/>
                          <a:ea typeface="+mn-ea"/>
                          <a:cs typeface="+mn-cs"/>
                        </a:rPr>
                        <a:t>Social mission, Democratic governance, Reinvestment of profits</a:t>
                      </a:r>
                      <a:endParaRPr lang="th-TH" sz="2300" b="0" dirty="0"/>
                    </a:p>
                  </a:txBody>
                  <a:tcPr marL="85904" marR="85904" marT="42952" marB="42952">
                    <a:solidFill>
                      <a:schemeClr val="bg1"/>
                    </a:solidFill>
                  </a:tcPr>
                </a:tc>
                <a:extLst>
                  <a:ext uri="{0D108BD9-81ED-4DB2-BD59-A6C34878D82A}">
                    <a16:rowId xmlns:a16="http://schemas.microsoft.com/office/drawing/2014/main" val="2622003745"/>
                  </a:ext>
                </a:extLst>
              </a:tr>
              <a:tr h="928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kern="1200">
                          <a:solidFill>
                            <a:schemeClr val="dk1"/>
                          </a:solidFill>
                          <a:effectLst/>
                          <a:latin typeface="+mn-lt"/>
                          <a:ea typeface="+mn-ea"/>
                          <a:cs typeface="+mn-cs"/>
                        </a:rPr>
                        <a:t>Goal</a:t>
                      </a:r>
                    </a:p>
                    <a:p>
                      <a:endParaRPr lang="th-TH" sz="2600"/>
                    </a:p>
                  </a:txBody>
                  <a:tcPr marL="85904" marR="85904" marT="42952" marB="42952">
                    <a:solidFill>
                      <a:schemeClr val="bg1"/>
                    </a:solidFill>
                  </a:tcPr>
                </a:tc>
                <a:tc>
                  <a:txBody>
                    <a:bodyPr/>
                    <a:lstStyle/>
                    <a:p>
                      <a:r>
                        <a:rPr lang="en-US" sz="2300" kern="1200" dirty="0">
                          <a:solidFill>
                            <a:schemeClr val="dk1"/>
                          </a:solidFill>
                          <a:effectLst/>
                          <a:latin typeface="+mn-lt"/>
                          <a:ea typeface="+mn-ea"/>
                          <a:cs typeface="+mn-cs"/>
                        </a:rPr>
                        <a:t>To create a more equitable and sustainable society through social and economic initiatives. </a:t>
                      </a:r>
                      <a:endParaRPr lang="th-TH" sz="2300" dirty="0"/>
                    </a:p>
                  </a:txBody>
                  <a:tcPr marL="85904" marR="85904" marT="42952" marB="42952">
                    <a:solidFill>
                      <a:schemeClr val="bg1"/>
                    </a:solidFill>
                  </a:tcPr>
                </a:tc>
                <a:extLst>
                  <a:ext uri="{0D108BD9-81ED-4DB2-BD59-A6C34878D82A}">
                    <a16:rowId xmlns:a16="http://schemas.microsoft.com/office/drawing/2014/main" val="4076849638"/>
                  </a:ext>
                </a:extLst>
              </a:tr>
            </a:tbl>
          </a:graphicData>
        </a:graphic>
      </p:graphicFrame>
      <p:sp>
        <p:nvSpPr>
          <p:cNvPr id="3" name="Date Placeholder 2">
            <a:extLst>
              <a:ext uri="{FF2B5EF4-FFF2-40B4-BE49-F238E27FC236}">
                <a16:creationId xmlns:a16="http://schemas.microsoft.com/office/drawing/2014/main" id="{AE852E14-91F2-D47A-7F11-5630DEB680DC}"/>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BD209F54-89AD-F7E2-5676-DC55128B58F4}"/>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01358571-DAC3-AA05-7544-F08B4F3D06FF}"/>
              </a:ext>
            </a:extLst>
          </p:cNvPr>
          <p:cNvSpPr>
            <a:spLocks noGrp="1"/>
          </p:cNvSpPr>
          <p:nvPr>
            <p:ph type="sldNum" sz="quarter" idx="12"/>
          </p:nvPr>
        </p:nvSpPr>
        <p:spPr/>
        <p:txBody>
          <a:bodyPr/>
          <a:lstStyle/>
          <a:p>
            <a:fld id="{8C212BEA-F651-47B1-80BB-1BDF5F90D208}" type="slidenum">
              <a:rPr lang="th-TH" smtClean="0"/>
              <a:t>13</a:t>
            </a:fld>
            <a:endParaRPr lang="th-TH"/>
          </a:p>
        </p:txBody>
      </p:sp>
    </p:spTree>
    <p:extLst>
      <p:ext uri="{BB962C8B-B14F-4D97-AF65-F5344CB8AC3E}">
        <p14:creationId xmlns:p14="http://schemas.microsoft.com/office/powerpoint/2010/main" val="95517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D3E64-B50D-844F-A46E-46DF9C3F443B}"/>
              </a:ext>
            </a:extLst>
          </p:cNvPr>
          <p:cNvSpPr>
            <a:spLocks noGrp="1"/>
          </p:cNvSpPr>
          <p:nvPr>
            <p:ph type="title"/>
          </p:nvPr>
        </p:nvSpPr>
        <p:spPr/>
        <p:txBody>
          <a:bodyPr>
            <a:normAutofit/>
          </a:bodyPr>
          <a:lstStyle/>
          <a:p>
            <a:r>
              <a:rPr lang="en-US" dirty="0"/>
              <a:t>What is A Knowledge-based Economy?</a:t>
            </a:r>
            <a:endParaRPr lang="th-TH" dirty="0"/>
          </a:p>
        </p:txBody>
      </p:sp>
      <p:sp>
        <p:nvSpPr>
          <p:cNvPr id="3" name="Content Placeholder 2">
            <a:extLst>
              <a:ext uri="{FF2B5EF4-FFF2-40B4-BE49-F238E27FC236}">
                <a16:creationId xmlns:a16="http://schemas.microsoft.com/office/drawing/2014/main" id="{2BFEAEC1-ACF2-EB7A-B70D-0D9A06B137BF}"/>
              </a:ext>
            </a:extLst>
          </p:cNvPr>
          <p:cNvSpPr>
            <a:spLocks noGrp="1"/>
          </p:cNvSpPr>
          <p:nvPr>
            <p:ph idx="1"/>
          </p:nvPr>
        </p:nvSpPr>
        <p:spPr/>
        <p:txBody>
          <a:bodyPr>
            <a:normAutofit/>
          </a:bodyPr>
          <a:lstStyle/>
          <a:p>
            <a:pPr marL="0" indent="0">
              <a:buNone/>
            </a:pPr>
            <a:r>
              <a:rPr lang="en-US" sz="2000" b="1" dirty="0"/>
              <a:t>A knowledge economy is one in which knowledge is created, acquired, transmitted, and used effectively by enterprises, organizations, individuals, and communities.</a:t>
            </a:r>
          </a:p>
          <a:p>
            <a:pPr marL="0" indent="0">
              <a:buNone/>
            </a:pPr>
            <a:r>
              <a:rPr lang="en-US" sz="1800" dirty="0"/>
              <a:t>World Bank. (2007). </a:t>
            </a:r>
            <a:r>
              <a:rPr lang="en-US" sz="1800" i="1" dirty="0"/>
              <a:t>Building knowledge economies: Advanced strategies for development</a:t>
            </a:r>
            <a:r>
              <a:rPr lang="en-US" sz="1800" dirty="0"/>
              <a:t>. Washington, DC: The World Bank.  </a:t>
            </a:r>
          </a:p>
          <a:p>
            <a:pPr marL="0" indent="0">
              <a:buNone/>
            </a:pPr>
            <a:r>
              <a:rPr lang="en-US" sz="2000" b="1" dirty="0"/>
              <a:t>The knowledge-based economy is an expression coined to describe trends in advanced economies towards greater dependence on knowledge, information and high skill levels, and the increasing need for ready access to all of these by the business and public sectors.  </a:t>
            </a:r>
            <a:r>
              <a:rPr lang="en-US" sz="1800" b="1" dirty="0"/>
              <a:t>(</a:t>
            </a:r>
            <a:r>
              <a:rPr lang="en-US" sz="1800" dirty="0">
                <a:hlinkClick r:id="rId2">
                  <a:extLst>
                    <a:ext uri="{A12FA001-AC4F-418D-AE19-62706E023703}">
                      <ahyp:hlinkClr xmlns:ahyp="http://schemas.microsoft.com/office/drawing/2018/hyperlinkcolor" val="tx"/>
                    </a:ext>
                  </a:extLst>
                </a:hlinkClick>
              </a:rPr>
              <a:t>https://ec.europa.eu/</a:t>
            </a:r>
            <a:r>
              <a:rPr lang="en-US" sz="1800" dirty="0"/>
              <a:t>)   </a:t>
            </a:r>
          </a:p>
          <a:p>
            <a:pPr marL="0" indent="0">
              <a:buNone/>
            </a:pPr>
            <a:r>
              <a:rPr lang="en-US" sz="1800" b="1" dirty="0"/>
              <a:t>A knowledge-based economy (KBE) is an economic system where knowledge, rather than traditional factors like land or labor, is the primary driver of growth, wealth creation, and employment. It focuses on the creation, distribution, and application of knowledge, emphasizing innovation, research, and a skilled workforce. </a:t>
            </a:r>
            <a:r>
              <a:rPr lang="en-US" sz="1800" dirty="0"/>
              <a:t>(https://www.adb.org/)</a:t>
            </a:r>
            <a:endParaRPr lang="th-TH" sz="1800" dirty="0"/>
          </a:p>
        </p:txBody>
      </p:sp>
      <p:sp>
        <p:nvSpPr>
          <p:cNvPr id="4" name="Date Placeholder 3">
            <a:extLst>
              <a:ext uri="{FF2B5EF4-FFF2-40B4-BE49-F238E27FC236}">
                <a16:creationId xmlns:a16="http://schemas.microsoft.com/office/drawing/2014/main" id="{D6D78BB4-5308-C826-719E-0B1377D63435}"/>
              </a:ext>
            </a:extLst>
          </p:cNvPr>
          <p:cNvSpPr>
            <a:spLocks noGrp="1"/>
          </p:cNvSpPr>
          <p:nvPr>
            <p:ph type="dt" sz="half" idx="10"/>
          </p:nvPr>
        </p:nvSpPr>
        <p:spPr/>
        <p:txBody>
          <a:bodyPr/>
          <a:lstStyle/>
          <a:p>
            <a:r>
              <a:rPr lang="th-TH"/>
              <a:t>05/06/68</a:t>
            </a:r>
            <a:endParaRPr lang="en-US"/>
          </a:p>
        </p:txBody>
      </p:sp>
      <p:sp>
        <p:nvSpPr>
          <p:cNvPr id="5" name="Footer Placeholder 4">
            <a:extLst>
              <a:ext uri="{FF2B5EF4-FFF2-40B4-BE49-F238E27FC236}">
                <a16:creationId xmlns:a16="http://schemas.microsoft.com/office/drawing/2014/main" id="{1F3ECD9A-6E3D-A5A9-B9F6-53185FC3CA4D}"/>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endParaRPr lang="en-US"/>
          </a:p>
        </p:txBody>
      </p:sp>
      <p:sp>
        <p:nvSpPr>
          <p:cNvPr id="6" name="Slide Number Placeholder 5">
            <a:extLst>
              <a:ext uri="{FF2B5EF4-FFF2-40B4-BE49-F238E27FC236}">
                <a16:creationId xmlns:a16="http://schemas.microsoft.com/office/drawing/2014/main" id="{F53C4433-AC9D-06D0-D4FD-DCC7E90AC5BB}"/>
              </a:ext>
            </a:extLst>
          </p:cNvPr>
          <p:cNvSpPr>
            <a:spLocks noGrp="1"/>
          </p:cNvSpPr>
          <p:nvPr>
            <p:ph type="sldNum" sz="quarter" idx="12"/>
          </p:nvPr>
        </p:nvSpPr>
        <p:spPr/>
        <p:txBody>
          <a:bodyPr/>
          <a:lstStyle/>
          <a:p>
            <a:fld id="{C1FF6DA9-008F-8B48-92A6-B652298478BF}" type="slidenum">
              <a:rPr lang="en-US" smtClean="0"/>
              <a:t>14</a:t>
            </a:fld>
            <a:endParaRPr lang="en-US"/>
          </a:p>
        </p:txBody>
      </p:sp>
    </p:spTree>
    <p:extLst>
      <p:ext uri="{BB962C8B-B14F-4D97-AF65-F5344CB8AC3E}">
        <p14:creationId xmlns:p14="http://schemas.microsoft.com/office/powerpoint/2010/main" val="3053802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A23B-E889-9882-59DA-2FDB3E225AA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Create one theoretical definition </a:t>
            </a:r>
          </a:p>
        </p:txBody>
      </p:sp>
      <p:pic>
        <p:nvPicPr>
          <p:cNvPr id="1028" name="Picture 4" descr="Defining the difference between analysis and synthesis in user research |  by NEC Digital Studio (formerly Snook) | Medium">
            <a:extLst>
              <a:ext uri="{FF2B5EF4-FFF2-40B4-BE49-F238E27FC236}">
                <a16:creationId xmlns:a16="http://schemas.microsoft.com/office/drawing/2014/main" id="{C41AB3FC-90CC-F79E-8741-81F869A686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90045" y="1675227"/>
            <a:ext cx="7811910" cy="4394199"/>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272E3CBC-B555-6C19-1C9B-FC3754A190E3}"/>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th-TH">
                <a:solidFill>
                  <a:schemeClr val="tx1">
                    <a:tint val="75000"/>
                  </a:schemeClr>
                </a:solidFill>
              </a:rPr>
              <a:t>05/06/68</a:t>
            </a:r>
            <a:endParaRPr lang="en-US">
              <a:solidFill>
                <a:schemeClr val="tx1">
                  <a:tint val="75000"/>
                </a:schemeClr>
              </a:solidFill>
            </a:endParaRPr>
          </a:p>
        </p:txBody>
      </p:sp>
      <p:sp>
        <p:nvSpPr>
          <p:cNvPr id="5" name="Footer Placeholder 4">
            <a:extLst>
              <a:ext uri="{FF2B5EF4-FFF2-40B4-BE49-F238E27FC236}">
                <a16:creationId xmlns:a16="http://schemas.microsoft.com/office/drawing/2014/main" id="{FE6DB980-1880-93AA-8969-07423678FC7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1000" kern="1200">
                <a:solidFill>
                  <a:schemeClr val="tx1">
                    <a:tint val="75000"/>
                  </a:schemeClr>
                </a:solidFill>
                <a:latin typeface="+mn-lt"/>
                <a:ea typeface="+mn-ea"/>
                <a:cs typeface="+mn-cs"/>
              </a:rPr>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9117B1E9-4AA8-B24D-B445-2345F9E1A16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C212BEA-F651-47B1-80BB-1BDF5F90D208}" type="slidenum">
              <a:rPr lang="en-US" smtClean="0">
                <a:solidFill>
                  <a:schemeClr val="tx1">
                    <a:tint val="75000"/>
                  </a:schemeClr>
                </a:solidFill>
              </a:rPr>
              <a:pPr>
                <a:spcAft>
                  <a:spcPts val="600"/>
                </a:spcAft>
              </a:pPr>
              <a:t>15</a:t>
            </a:fld>
            <a:endParaRPr lang="en-US">
              <a:solidFill>
                <a:schemeClr val="tx1">
                  <a:tint val="75000"/>
                </a:schemeClr>
              </a:solidFill>
            </a:endParaRPr>
          </a:p>
        </p:txBody>
      </p:sp>
      <p:sp>
        <p:nvSpPr>
          <p:cNvPr id="3" name="TextBox 2">
            <a:extLst>
              <a:ext uri="{FF2B5EF4-FFF2-40B4-BE49-F238E27FC236}">
                <a16:creationId xmlns:a16="http://schemas.microsoft.com/office/drawing/2014/main" id="{BA3F7568-6112-C71E-7F8D-977912B2EB93}"/>
              </a:ext>
            </a:extLst>
          </p:cNvPr>
          <p:cNvSpPr txBox="1"/>
          <p:nvPr/>
        </p:nvSpPr>
        <p:spPr>
          <a:xfrm>
            <a:off x="1170432" y="1051560"/>
            <a:ext cx="7332072" cy="523220"/>
          </a:xfrm>
          <a:prstGeom prst="rect">
            <a:avLst/>
          </a:prstGeom>
          <a:noFill/>
        </p:spPr>
        <p:txBody>
          <a:bodyPr wrap="none" rtlCol="0">
            <a:spAutoFit/>
          </a:bodyPr>
          <a:lstStyle/>
          <a:p>
            <a:r>
              <a:rPr lang="en-US" dirty="0"/>
              <a:t>How to crate one definition from three sources</a:t>
            </a:r>
          </a:p>
        </p:txBody>
      </p:sp>
    </p:spTree>
    <p:extLst>
      <p:ext uri="{BB962C8B-B14F-4D97-AF65-F5344CB8AC3E}">
        <p14:creationId xmlns:p14="http://schemas.microsoft.com/office/powerpoint/2010/main" val="364165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DAB9-7983-C679-5822-0C11CF7D74DA}"/>
              </a:ext>
            </a:extLst>
          </p:cNvPr>
          <p:cNvSpPr>
            <a:spLocks noGrp="1"/>
          </p:cNvSpPr>
          <p:nvPr>
            <p:ph type="title"/>
          </p:nvPr>
        </p:nvSpPr>
        <p:spPr/>
        <p:txBody>
          <a:bodyPr>
            <a:normAutofit/>
          </a:bodyPr>
          <a:lstStyle/>
          <a:p>
            <a:r>
              <a:rPr lang="en-US" sz="2400" dirty="0"/>
              <a:t>Group Activity 1: Create a theoretical definition of Knowledge-Based Economy (KBE) from three sources using artificial intelligence (1) DeepSeek (2) ChatGPT (3) Gemini</a:t>
            </a:r>
            <a:endParaRPr lang="th-TH" sz="2400" dirty="0"/>
          </a:p>
        </p:txBody>
      </p:sp>
      <p:sp>
        <p:nvSpPr>
          <p:cNvPr id="3" name="Content Placeholder 2">
            <a:extLst>
              <a:ext uri="{FF2B5EF4-FFF2-40B4-BE49-F238E27FC236}">
                <a16:creationId xmlns:a16="http://schemas.microsoft.com/office/drawing/2014/main" id="{9625AA90-BA84-E31C-E5E0-43CC149AD657}"/>
              </a:ext>
            </a:extLst>
          </p:cNvPr>
          <p:cNvSpPr>
            <a:spLocks noGrp="1"/>
          </p:cNvSpPr>
          <p:nvPr>
            <p:ph idx="1"/>
          </p:nvPr>
        </p:nvSpPr>
        <p:spPr/>
        <p:txBody>
          <a:bodyPr/>
          <a:lstStyle/>
          <a:p>
            <a:r>
              <a:rPr lang="en-US" dirty="0"/>
              <a:t>How do you learn the AI process of creating one definition from variety sources?</a:t>
            </a:r>
          </a:p>
          <a:p>
            <a:r>
              <a:rPr lang="en-US" dirty="0"/>
              <a:t>What is the definition of KBE?</a:t>
            </a:r>
          </a:p>
        </p:txBody>
      </p:sp>
      <p:sp>
        <p:nvSpPr>
          <p:cNvPr id="4" name="Date Placeholder 3">
            <a:extLst>
              <a:ext uri="{FF2B5EF4-FFF2-40B4-BE49-F238E27FC236}">
                <a16:creationId xmlns:a16="http://schemas.microsoft.com/office/drawing/2014/main" id="{C4941AC8-0AB2-7B19-DD1C-1EF38E567B96}"/>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DECE2E23-4258-806B-E21D-1BAB58D8D73E}"/>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20645B0D-AB58-0E14-E0F0-29855581EA7C}"/>
              </a:ext>
            </a:extLst>
          </p:cNvPr>
          <p:cNvSpPr>
            <a:spLocks noGrp="1"/>
          </p:cNvSpPr>
          <p:nvPr>
            <p:ph type="sldNum" sz="quarter" idx="12"/>
          </p:nvPr>
        </p:nvSpPr>
        <p:spPr/>
        <p:txBody>
          <a:bodyPr/>
          <a:lstStyle/>
          <a:p>
            <a:fld id="{8C212BEA-F651-47B1-80BB-1BDF5F90D208}" type="slidenum">
              <a:rPr lang="th-TH" smtClean="0"/>
              <a:t>16</a:t>
            </a:fld>
            <a:endParaRPr lang="th-TH"/>
          </a:p>
        </p:txBody>
      </p:sp>
    </p:spTree>
    <p:extLst>
      <p:ext uri="{BB962C8B-B14F-4D97-AF65-F5344CB8AC3E}">
        <p14:creationId xmlns:p14="http://schemas.microsoft.com/office/powerpoint/2010/main" val="3330735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936" y="256032"/>
            <a:ext cx="7879842" cy="1014984"/>
          </a:xfrm>
        </p:spPr>
        <p:txBody>
          <a:bodyPr anchor="b">
            <a:normAutofit/>
          </a:bodyPr>
          <a:lstStyle/>
          <a:p>
            <a:pPr>
              <a:lnSpc>
                <a:spcPct val="90000"/>
              </a:lnSpc>
            </a:pPr>
            <a:r>
              <a:rPr lang="en-US" sz="3400" dirty="0"/>
              <a:t>Why a Knowledge-Based Economy Matters</a:t>
            </a:r>
          </a:p>
        </p:txBody>
      </p:sp>
      <p:graphicFrame>
        <p:nvGraphicFramePr>
          <p:cNvPr id="5" name="Content Placeholder 2">
            <a:extLst>
              <a:ext uri="{FF2B5EF4-FFF2-40B4-BE49-F238E27FC236}">
                <a16:creationId xmlns:a16="http://schemas.microsoft.com/office/drawing/2014/main" id="{EDE15DAB-AE14-4CE0-8812-FDCA731E323F}"/>
              </a:ext>
            </a:extLst>
          </p:cNvPr>
          <p:cNvGraphicFramePr>
            <a:graphicFrameLocks noGrp="1"/>
          </p:cNvGraphicFramePr>
          <p:nvPr>
            <p:ph idx="1"/>
            <p:extLst>
              <p:ext uri="{D42A27DB-BD31-4B8C-83A1-F6EECF244321}">
                <p14:modId xmlns:p14="http://schemas.microsoft.com/office/powerpoint/2010/main" val="3545772720"/>
              </p:ext>
            </p:extLst>
          </p:nvPr>
        </p:nvGraphicFramePr>
        <p:xfrm>
          <a:off x="2152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5E6B6CB2-A4B3-9025-59EF-208AB5E163F1}"/>
              </a:ext>
            </a:extLst>
          </p:cNvPr>
          <p:cNvSpPr>
            <a:spLocks noGrp="1"/>
          </p:cNvSpPr>
          <p:nvPr>
            <p:ph type="dt" sz="half" idx="10"/>
          </p:nvPr>
        </p:nvSpPr>
        <p:spPr/>
        <p:txBody>
          <a:bodyPr/>
          <a:lstStyle/>
          <a:p>
            <a:r>
              <a:rPr lang="th-TH"/>
              <a:t>05/06/68</a:t>
            </a:r>
            <a:endParaRPr lang="en-US"/>
          </a:p>
        </p:txBody>
      </p:sp>
      <p:sp>
        <p:nvSpPr>
          <p:cNvPr id="6" name="Footer Placeholder 5">
            <a:extLst>
              <a:ext uri="{FF2B5EF4-FFF2-40B4-BE49-F238E27FC236}">
                <a16:creationId xmlns:a16="http://schemas.microsoft.com/office/drawing/2014/main" id="{EFEB44BD-6354-0BD5-7CEC-D08AEF0C8BC6}"/>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endParaRPr lang="en-US"/>
          </a:p>
        </p:txBody>
      </p:sp>
      <p:sp>
        <p:nvSpPr>
          <p:cNvPr id="7" name="Slide Number Placeholder 6">
            <a:extLst>
              <a:ext uri="{FF2B5EF4-FFF2-40B4-BE49-F238E27FC236}">
                <a16:creationId xmlns:a16="http://schemas.microsoft.com/office/drawing/2014/main" id="{9E1D3627-17DF-3D9A-80CB-BD7CAEFCEF64}"/>
              </a:ext>
            </a:extLst>
          </p:cNvPr>
          <p:cNvSpPr>
            <a:spLocks noGrp="1"/>
          </p:cNvSpPr>
          <p:nvPr>
            <p:ph type="sldNum" sz="quarter" idx="12"/>
          </p:nvPr>
        </p:nvSpPr>
        <p:spPr/>
        <p:txBody>
          <a:bodyPr/>
          <a:lstStyle/>
          <a:p>
            <a:fld id="{C1FF6DA9-008F-8B48-92A6-B652298478BF}" type="slidenum">
              <a:rPr lang="en-US" smtClean="0"/>
              <a:t>17</a:t>
            </a:fld>
            <a:endParaRPr lang="en-US"/>
          </a:p>
        </p:txBody>
      </p:sp>
    </p:spTree>
    <p:extLst>
      <p:ext uri="{BB962C8B-B14F-4D97-AF65-F5344CB8AC3E}">
        <p14:creationId xmlns:p14="http://schemas.microsoft.com/office/powerpoint/2010/main" val="74475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71E811-6994-696B-876D-90E837666FEB}"/>
              </a:ext>
            </a:extLst>
          </p:cNvPr>
          <p:cNvSpPr txBox="1"/>
          <p:nvPr/>
        </p:nvSpPr>
        <p:spPr>
          <a:xfrm>
            <a:off x="572643" y="5923869"/>
            <a:ext cx="5812873" cy="338554"/>
          </a:xfrm>
          <a:prstGeom prst="rect">
            <a:avLst/>
          </a:prstGeom>
          <a:noFill/>
        </p:spPr>
        <p:txBody>
          <a:bodyPr wrap="none" rtlCol="0">
            <a:spAutoFit/>
          </a:bodyPr>
          <a:lstStyle/>
          <a:p>
            <a:r>
              <a:rPr lang="en-US" sz="1600" dirty="0"/>
              <a:t>(</a:t>
            </a:r>
            <a:r>
              <a:rPr lang="en-US" sz="1400" dirty="0"/>
              <a:t>World Bank. 2018, Retrieved 18/03/2019 from http://web.worldbank.org/</a:t>
            </a:r>
            <a:endParaRPr lang="th-TH" dirty="0"/>
          </a:p>
        </p:txBody>
      </p:sp>
      <p:sp>
        <p:nvSpPr>
          <p:cNvPr id="6" name="TextBox 5">
            <a:extLst>
              <a:ext uri="{FF2B5EF4-FFF2-40B4-BE49-F238E27FC236}">
                <a16:creationId xmlns:a16="http://schemas.microsoft.com/office/drawing/2014/main" id="{8B353D63-1A8C-3650-36AC-396546A96787}"/>
              </a:ext>
            </a:extLst>
          </p:cNvPr>
          <p:cNvSpPr txBox="1"/>
          <p:nvPr/>
        </p:nvSpPr>
        <p:spPr>
          <a:xfrm>
            <a:off x="393192" y="411480"/>
            <a:ext cx="9966960" cy="523220"/>
          </a:xfrm>
          <a:prstGeom prst="rect">
            <a:avLst/>
          </a:prstGeom>
          <a:noFill/>
        </p:spPr>
        <p:txBody>
          <a:bodyPr wrap="square" rtlCol="0">
            <a:spAutoFit/>
          </a:bodyPr>
          <a:lstStyle/>
          <a:p>
            <a:r>
              <a:rPr lang="en-US" dirty="0"/>
              <a:t>How to drive KBE: The World Bank Four Pillars of the KBE</a:t>
            </a:r>
            <a:endParaRPr lang="th-TH" dirty="0"/>
          </a:p>
        </p:txBody>
      </p:sp>
      <p:pic>
        <p:nvPicPr>
          <p:cNvPr id="2052" name="Picture 4">
            <a:extLst>
              <a:ext uri="{FF2B5EF4-FFF2-40B4-BE49-F238E27FC236}">
                <a16:creationId xmlns:a16="http://schemas.microsoft.com/office/drawing/2014/main" id="{7404FD84-ADA5-21EA-043E-B84D7CB89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062" y="1143001"/>
            <a:ext cx="8175593" cy="4741844"/>
          </a:xfrm>
          <a:prstGeom prst="rect">
            <a:avLst/>
          </a:prstGeom>
          <a:noFill/>
          <a:extLst>
            <a:ext uri="{909E8E84-426E-40DD-AFC4-6F175D3DCCD1}">
              <a14:hiddenFill xmlns:a14="http://schemas.microsoft.com/office/drawing/2010/main">
                <a:solidFill>
                  <a:srgbClr val="FFFFFF"/>
                </a:solidFill>
              </a14:hiddenFill>
            </a:ext>
          </a:extLst>
        </p:spPr>
      </p:pic>
      <p:sp>
        <p:nvSpPr>
          <p:cNvPr id="16" name="Date Placeholder 15">
            <a:extLst>
              <a:ext uri="{FF2B5EF4-FFF2-40B4-BE49-F238E27FC236}">
                <a16:creationId xmlns:a16="http://schemas.microsoft.com/office/drawing/2014/main" id="{0F98E042-BCA6-04B3-7634-46C5A46CA4A8}"/>
              </a:ext>
            </a:extLst>
          </p:cNvPr>
          <p:cNvSpPr>
            <a:spLocks noGrp="1"/>
          </p:cNvSpPr>
          <p:nvPr>
            <p:ph type="dt" sz="half" idx="10"/>
          </p:nvPr>
        </p:nvSpPr>
        <p:spPr/>
        <p:txBody>
          <a:bodyPr/>
          <a:lstStyle/>
          <a:p>
            <a:r>
              <a:rPr lang="th-TH"/>
              <a:t>05/06/68</a:t>
            </a:r>
          </a:p>
        </p:txBody>
      </p:sp>
      <p:sp>
        <p:nvSpPr>
          <p:cNvPr id="17" name="Footer Placeholder 16">
            <a:extLst>
              <a:ext uri="{FF2B5EF4-FFF2-40B4-BE49-F238E27FC236}">
                <a16:creationId xmlns:a16="http://schemas.microsoft.com/office/drawing/2014/main" id="{0748A7B7-8701-5F1C-238F-CA995B100063}"/>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18" name="Slide Number Placeholder 17">
            <a:extLst>
              <a:ext uri="{FF2B5EF4-FFF2-40B4-BE49-F238E27FC236}">
                <a16:creationId xmlns:a16="http://schemas.microsoft.com/office/drawing/2014/main" id="{ACBFB469-369C-586B-7143-9484FBFA36C7}"/>
              </a:ext>
            </a:extLst>
          </p:cNvPr>
          <p:cNvSpPr>
            <a:spLocks noGrp="1"/>
          </p:cNvSpPr>
          <p:nvPr>
            <p:ph type="sldNum" sz="quarter" idx="12"/>
          </p:nvPr>
        </p:nvSpPr>
        <p:spPr/>
        <p:txBody>
          <a:bodyPr/>
          <a:lstStyle/>
          <a:p>
            <a:fld id="{8C212BEA-F651-47B1-80BB-1BDF5F90D208}" type="slidenum">
              <a:rPr lang="th-TH" smtClean="0"/>
              <a:t>18</a:t>
            </a:fld>
            <a:endParaRPr lang="th-TH"/>
          </a:p>
        </p:txBody>
      </p:sp>
    </p:spTree>
    <p:extLst>
      <p:ext uri="{BB962C8B-B14F-4D97-AF65-F5344CB8AC3E}">
        <p14:creationId xmlns:p14="http://schemas.microsoft.com/office/powerpoint/2010/main" val="2146835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E0BA-4B85-225E-EF42-E88E0475BDE3}"/>
              </a:ext>
            </a:extLst>
          </p:cNvPr>
          <p:cNvSpPr>
            <a:spLocks noGrp="1"/>
          </p:cNvSpPr>
          <p:nvPr>
            <p:ph type="title"/>
          </p:nvPr>
        </p:nvSpPr>
        <p:spPr>
          <a:xfrm>
            <a:off x="1883545" y="1070800"/>
            <a:ext cx="2954766" cy="5583126"/>
          </a:xfrm>
        </p:spPr>
        <p:txBody>
          <a:bodyPr>
            <a:normAutofit/>
          </a:bodyPr>
          <a:lstStyle/>
          <a:p>
            <a:pPr algn="r">
              <a:lnSpc>
                <a:spcPct val="90000"/>
              </a:lnSpc>
            </a:pPr>
            <a:r>
              <a:rPr lang="en-US" sz="3200" i="1" dirty="0"/>
              <a:t>Care why to develop knowledge-based economy</a:t>
            </a:r>
            <a:endParaRPr lang="th-TH" sz="3200" i="1" dirty="0"/>
          </a:p>
        </p:txBody>
      </p:sp>
      <p:sp>
        <p:nvSpPr>
          <p:cNvPr id="4" name="Date Placeholder 3">
            <a:extLst>
              <a:ext uri="{FF2B5EF4-FFF2-40B4-BE49-F238E27FC236}">
                <a16:creationId xmlns:a16="http://schemas.microsoft.com/office/drawing/2014/main" id="{99165C49-2B9E-0AC2-D74B-F02E1F95FBD8}"/>
              </a:ext>
            </a:extLst>
          </p:cNvPr>
          <p:cNvSpPr>
            <a:spLocks noGrp="1"/>
          </p:cNvSpPr>
          <p:nvPr>
            <p:ph type="dt" sz="half" idx="10"/>
          </p:nvPr>
        </p:nvSpPr>
        <p:spPr>
          <a:xfrm>
            <a:off x="2152650" y="320401"/>
            <a:ext cx="2057400" cy="365125"/>
          </a:xfrm>
        </p:spPr>
        <p:txBody>
          <a:bodyPr>
            <a:normAutofit/>
          </a:bodyPr>
          <a:lstStyle/>
          <a:p>
            <a:pPr>
              <a:spcAft>
                <a:spcPts val="600"/>
              </a:spcAft>
            </a:pPr>
            <a:r>
              <a:rPr lang="th-TH">
                <a:solidFill>
                  <a:schemeClr val="tx1">
                    <a:alpha val="60000"/>
                  </a:schemeClr>
                </a:solidFill>
              </a:rPr>
              <a:t>05/06/68</a:t>
            </a:r>
            <a:endParaRPr lang="en-US">
              <a:solidFill>
                <a:schemeClr val="tx1">
                  <a:alpha val="60000"/>
                </a:schemeClr>
              </a:solidFill>
            </a:endParaRPr>
          </a:p>
        </p:txBody>
      </p:sp>
      <p:sp>
        <p:nvSpPr>
          <p:cNvPr id="5" name="Footer Placeholder 4">
            <a:extLst>
              <a:ext uri="{FF2B5EF4-FFF2-40B4-BE49-F238E27FC236}">
                <a16:creationId xmlns:a16="http://schemas.microsoft.com/office/drawing/2014/main" id="{0DFE79F1-5589-7636-1123-F8748937EB3C}"/>
              </a:ext>
            </a:extLst>
          </p:cNvPr>
          <p:cNvSpPr>
            <a:spLocks noGrp="1"/>
          </p:cNvSpPr>
          <p:nvPr>
            <p:ph type="ftr" sz="quarter" idx="11"/>
          </p:nvPr>
        </p:nvSpPr>
        <p:spPr>
          <a:xfrm>
            <a:off x="4552950" y="320401"/>
            <a:ext cx="3086100" cy="365125"/>
          </a:xfrm>
        </p:spPr>
        <p:txBody>
          <a:bodyPr>
            <a:normAutofit fontScale="85000" lnSpcReduction="20000"/>
          </a:bodyPr>
          <a:lstStyle/>
          <a:p>
            <a:pPr>
              <a:spcAft>
                <a:spcPts val="600"/>
              </a:spcAft>
            </a:pPr>
            <a:r>
              <a:rPr lang="th-TH">
                <a:solidFill>
                  <a:schemeClr val="tx1">
                    <a:alpha val="60000"/>
                  </a:schemeClr>
                </a:solidFill>
              </a:rPr>
              <a:t>มรภ. สวนสุนันทา ว.นวัตกรรมการจัดการ ป.เอก สาจานวัตกรรมการจัดการ  ก.ค. 68 กุญชรี ค้าขาย ผู้สอน</a:t>
            </a:r>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83292B25-02D0-7589-451B-C009D106142B}"/>
              </a:ext>
            </a:extLst>
          </p:cNvPr>
          <p:cNvSpPr>
            <a:spLocks noGrp="1"/>
          </p:cNvSpPr>
          <p:nvPr>
            <p:ph type="sldNum" sz="quarter" idx="12"/>
          </p:nvPr>
        </p:nvSpPr>
        <p:spPr>
          <a:xfrm>
            <a:off x="7981950" y="320401"/>
            <a:ext cx="2057400" cy="365125"/>
          </a:xfrm>
        </p:spPr>
        <p:txBody>
          <a:bodyPr>
            <a:normAutofit/>
          </a:bodyPr>
          <a:lstStyle/>
          <a:p>
            <a:pPr>
              <a:spcAft>
                <a:spcPts val="600"/>
              </a:spcAft>
            </a:pPr>
            <a:fld id="{C1FF6DA9-008F-8B48-92A6-B652298478BF}" type="slidenum">
              <a:rPr lang="en-US">
                <a:solidFill>
                  <a:schemeClr val="tx1">
                    <a:alpha val="60000"/>
                  </a:schemeClr>
                </a:solidFill>
              </a:rPr>
              <a:pPr>
                <a:spcAft>
                  <a:spcPts val="600"/>
                </a:spcAft>
              </a:pPr>
              <a:t>19</a:t>
            </a:fld>
            <a:endParaRPr lang="en-US">
              <a:solidFill>
                <a:schemeClr val="tx1">
                  <a:alpha val="60000"/>
                </a:schemeClr>
              </a:solidFill>
            </a:endParaRPr>
          </a:p>
        </p:txBody>
      </p:sp>
      <p:graphicFrame>
        <p:nvGraphicFramePr>
          <p:cNvPr id="7" name="Content Placeholder 6">
            <a:extLst>
              <a:ext uri="{FF2B5EF4-FFF2-40B4-BE49-F238E27FC236}">
                <a16:creationId xmlns:a16="http://schemas.microsoft.com/office/drawing/2014/main" id="{0749B424-72FB-BF78-5AC7-695420961E08}"/>
              </a:ext>
            </a:extLst>
          </p:cNvPr>
          <p:cNvGraphicFramePr>
            <a:graphicFrameLocks noGrp="1"/>
          </p:cNvGraphicFramePr>
          <p:nvPr>
            <p:ph idx="1"/>
          </p:nvPr>
        </p:nvGraphicFramePr>
        <p:xfrm>
          <a:off x="5355402" y="1070801"/>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373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E7CD-81D9-2448-48C7-5A0A64566B80}"/>
              </a:ext>
            </a:extLst>
          </p:cNvPr>
          <p:cNvSpPr>
            <a:spLocks noGrp="1"/>
          </p:cNvSpPr>
          <p:nvPr>
            <p:ph type="title"/>
          </p:nvPr>
        </p:nvSpPr>
        <p:spPr>
          <a:xfrm>
            <a:off x="838200" y="365125"/>
            <a:ext cx="10515600" cy="787019"/>
          </a:xfrm>
        </p:spPr>
        <p:txBody>
          <a:bodyPr>
            <a:normAutofit/>
          </a:bodyPr>
          <a:lstStyle/>
          <a:p>
            <a:r>
              <a:rPr lang="en-US" sz="2800" b="1" dirty="0"/>
              <a:t>Course Description</a:t>
            </a:r>
            <a:endParaRPr lang="th-TH" sz="2800" b="1" dirty="0"/>
          </a:p>
        </p:txBody>
      </p:sp>
      <p:sp>
        <p:nvSpPr>
          <p:cNvPr id="3" name="Content Placeholder 2">
            <a:extLst>
              <a:ext uri="{FF2B5EF4-FFF2-40B4-BE49-F238E27FC236}">
                <a16:creationId xmlns:a16="http://schemas.microsoft.com/office/drawing/2014/main" id="{ED16806E-5ACD-A450-EF5D-9C09CF12922F}"/>
              </a:ext>
            </a:extLst>
          </p:cNvPr>
          <p:cNvSpPr>
            <a:spLocks noGrp="1"/>
          </p:cNvSpPr>
          <p:nvPr>
            <p:ph idx="1"/>
          </p:nvPr>
        </p:nvSpPr>
        <p:spPr>
          <a:xfrm>
            <a:off x="838200" y="1253331"/>
            <a:ext cx="10515600" cy="4351338"/>
          </a:xfrm>
        </p:spPr>
        <p:txBody>
          <a:bodyPr/>
          <a:lstStyle/>
          <a:p>
            <a:pPr marL="0" indent="0">
              <a:buNone/>
            </a:pPr>
            <a:r>
              <a:rPr lang="en-US" dirty="0"/>
              <a:t>Theories and principles of knowledge-based economic society and development directions of the country; Principal pillars of knowledge-based economic society; Knowledge management; Educational Management and Training; Creativity and critical thinking and open innovation; Assessment of the state of knowledge-based economic society; Case studies from foreign countries and in the country</a:t>
            </a:r>
            <a:r>
              <a:rPr lang="th-TH" dirty="0"/>
              <a:t>.</a:t>
            </a:r>
            <a:endParaRPr lang="en-US" dirty="0"/>
          </a:p>
          <a:p>
            <a:endParaRPr lang="th-TH" dirty="0"/>
          </a:p>
        </p:txBody>
      </p:sp>
      <p:sp>
        <p:nvSpPr>
          <p:cNvPr id="4" name="Date Placeholder 3">
            <a:extLst>
              <a:ext uri="{FF2B5EF4-FFF2-40B4-BE49-F238E27FC236}">
                <a16:creationId xmlns:a16="http://schemas.microsoft.com/office/drawing/2014/main" id="{C4B97BCB-AAC4-7E04-F258-05F6CB57847E}"/>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9B345F57-F9F4-F572-2F57-993AE202799F}"/>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546B479D-987C-03BE-E0BE-10EC250AFC47}"/>
              </a:ext>
            </a:extLst>
          </p:cNvPr>
          <p:cNvSpPr>
            <a:spLocks noGrp="1"/>
          </p:cNvSpPr>
          <p:nvPr>
            <p:ph type="sldNum" sz="quarter" idx="12"/>
          </p:nvPr>
        </p:nvSpPr>
        <p:spPr/>
        <p:txBody>
          <a:bodyPr/>
          <a:lstStyle/>
          <a:p>
            <a:fld id="{8C212BEA-F651-47B1-80BB-1BDF5F90D208}" type="slidenum">
              <a:rPr lang="th-TH" smtClean="0"/>
              <a:t>2</a:t>
            </a:fld>
            <a:endParaRPr lang="th-TH"/>
          </a:p>
        </p:txBody>
      </p:sp>
    </p:spTree>
    <p:extLst>
      <p:ext uri="{BB962C8B-B14F-4D97-AF65-F5344CB8AC3E}">
        <p14:creationId xmlns:p14="http://schemas.microsoft.com/office/powerpoint/2010/main" val="261606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200" y="1383528"/>
            <a:ext cx="5925989" cy="3167510"/>
          </a:xfrm>
        </p:spPr>
        <p:txBody>
          <a:bodyPr vert="horz" lIns="91440" tIns="45720" rIns="91440" bIns="45720" rtlCol="0" anchor="b">
            <a:normAutofit fontScale="90000"/>
          </a:bodyPr>
          <a:lstStyle/>
          <a:p>
            <a:pPr lvl="0" algn="r"/>
            <a:r>
              <a:rPr lang="en-US" sz="2400" b="1" kern="1200" dirty="0">
                <a:solidFill>
                  <a:schemeClr val="tx1"/>
                </a:solidFill>
                <a:latin typeface="+mj-lt"/>
                <a:ea typeface="+mj-ea"/>
                <a:cs typeface="+mj-cs"/>
              </a:rPr>
              <a:t>From Industrial to Knowledge-Based Economy</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b="1" kern="1200" dirty="0">
                <a:solidFill>
                  <a:schemeClr val="tx1"/>
                </a:solidFill>
                <a:latin typeface="+mj-lt"/>
                <a:ea typeface="+mj-ea"/>
                <a:cs typeface="+mj-cs"/>
              </a:rPr>
              <a:t>Agricultural Economy</a:t>
            </a:r>
            <a:br>
              <a:rPr lang="en-US" sz="2400" b="1" kern="1200" dirty="0">
                <a:solidFill>
                  <a:schemeClr val="tx1"/>
                </a:solidFill>
                <a:latin typeface="+mj-lt"/>
                <a:ea typeface="+mj-ea"/>
                <a:cs typeface="+mj-cs"/>
              </a:rPr>
            </a:b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Industrial Economy</a:t>
            </a:r>
            <a:br>
              <a:rPr lang="en-US" sz="2400" b="1" kern="1200" dirty="0">
                <a:solidFill>
                  <a:schemeClr val="tx1"/>
                </a:solidFill>
                <a:latin typeface="+mj-lt"/>
                <a:ea typeface="+mj-ea"/>
                <a:cs typeface="+mj-cs"/>
              </a:rPr>
            </a:br>
            <a:br>
              <a:rPr lang="en-US" sz="2400" b="1" kern="1200" dirty="0">
                <a:solidFill>
                  <a:schemeClr val="tx1"/>
                </a:solidFill>
                <a:latin typeface="+mj-lt"/>
                <a:ea typeface="+mj-ea"/>
                <a:cs typeface="+mj-cs"/>
              </a:rPr>
            </a:br>
            <a:r>
              <a:rPr lang="en-US" sz="2400" b="1" kern="1200" dirty="0">
                <a:solidFill>
                  <a:schemeClr val="tx1"/>
                </a:solidFill>
                <a:latin typeface="+mj-lt"/>
                <a:ea typeface="+mj-ea"/>
                <a:cs typeface="+mj-cs"/>
              </a:rPr>
              <a:t>Knowledge-based Economy</a:t>
            </a:r>
            <a:r>
              <a:rPr lang="en-US" sz="2400" kern="1200" dirty="0">
                <a:solidFill>
                  <a:schemeClr val="tx1"/>
                </a:solidFill>
                <a:latin typeface="+mj-lt"/>
                <a:ea typeface="+mj-ea"/>
                <a:cs typeface="+mj-cs"/>
              </a:rPr>
              <a:t> </a:t>
            </a:r>
            <a:br>
              <a:rPr lang="en-US" sz="2400" b="1" kern="1200" dirty="0">
                <a:solidFill>
                  <a:schemeClr val="tx1"/>
                </a:solidFill>
                <a:latin typeface="+mj-lt"/>
                <a:ea typeface="+mj-ea"/>
                <a:cs typeface="+mj-cs"/>
              </a:rPr>
            </a:br>
            <a:endParaRPr lang="en-US" sz="2400" kern="1200" dirty="0">
              <a:solidFill>
                <a:schemeClr val="tx1"/>
              </a:solidFill>
              <a:latin typeface="+mj-lt"/>
              <a:ea typeface="+mj-ea"/>
              <a:cs typeface="+mj-cs"/>
            </a:endParaRPr>
          </a:p>
        </p:txBody>
      </p:sp>
      <p:sp>
        <p:nvSpPr>
          <p:cNvPr id="6" name="Footer Placeholder 5">
            <a:extLst>
              <a:ext uri="{FF2B5EF4-FFF2-40B4-BE49-F238E27FC236}">
                <a16:creationId xmlns:a16="http://schemas.microsoft.com/office/drawing/2014/main" id="{D3CB45ED-DBE7-59DC-86D8-65253AB73A79}"/>
              </a:ext>
            </a:extLst>
          </p:cNvPr>
          <p:cNvSpPr>
            <a:spLocks noGrp="1"/>
          </p:cNvSpPr>
          <p:nvPr>
            <p:ph type="ftr" sz="quarter" idx="11"/>
          </p:nvPr>
        </p:nvSpPr>
        <p:spPr>
          <a:xfrm rot="5400000">
            <a:off x="-2377440" y="3246120"/>
            <a:ext cx="5605272" cy="365760"/>
          </a:xfrm>
        </p:spPr>
        <p:txBody>
          <a:bodyPr vert="horz" lIns="91440" tIns="45720" rIns="91440" bIns="45720" rtlCol="0" anchor="t">
            <a:normAutofit/>
          </a:bodyPr>
          <a:lstStyle/>
          <a:p>
            <a:pPr algn="l">
              <a:spcAft>
                <a:spcPts val="600"/>
              </a:spcAft>
              <a:defRPr/>
            </a:pPr>
            <a:r>
              <a:rPr lang="en-US" sz="1150" kern="1200">
                <a:solidFill>
                  <a:schemeClr val="tx1">
                    <a:lumMod val="75000"/>
                    <a:lumOff val="25000"/>
                  </a:schemeClr>
                </a:solidFill>
                <a:latin typeface="+mn-lt"/>
                <a:ea typeface="+mn-ea"/>
                <a:cs typeface="+mn-cs"/>
              </a:rPr>
              <a:t>มรภ. สวนสุนันทา ว.นวัตกรรมการจัดการ ป.เอก สาจานวัตกรรมการจัดการ  ก.ค. 68 กุญชรี ค้าขาย ผู้สอน</a:t>
            </a:r>
          </a:p>
        </p:txBody>
      </p:sp>
      <p:pic>
        <p:nvPicPr>
          <p:cNvPr id="12" name="Graphic 11" descr="Business Growth">
            <a:extLst>
              <a:ext uri="{FF2B5EF4-FFF2-40B4-BE49-F238E27FC236}">
                <a16:creationId xmlns:a16="http://schemas.microsoft.com/office/drawing/2014/main" id="{D9CBE864-E9A9-5DBB-809B-0BC47C51D3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140" y="2209474"/>
            <a:ext cx="2489416" cy="2489416"/>
          </a:xfrm>
          <a:prstGeom prst="rect">
            <a:avLst/>
          </a:prstGeom>
        </p:spPr>
      </p:pic>
      <p:sp>
        <p:nvSpPr>
          <p:cNvPr id="4" name="Date Placeholder 3">
            <a:extLst>
              <a:ext uri="{FF2B5EF4-FFF2-40B4-BE49-F238E27FC236}">
                <a16:creationId xmlns:a16="http://schemas.microsoft.com/office/drawing/2014/main" id="{BA393CD8-3747-730F-95E7-A0EA62C31F99}"/>
              </a:ext>
            </a:extLst>
          </p:cNvPr>
          <p:cNvSpPr>
            <a:spLocks noGrp="1"/>
          </p:cNvSpPr>
          <p:nvPr>
            <p:ph type="dt" sz="half" idx="10"/>
          </p:nvPr>
        </p:nvSpPr>
        <p:spPr>
          <a:xfrm>
            <a:off x="9008988" y="5769149"/>
            <a:ext cx="2344814" cy="365760"/>
          </a:xfrm>
        </p:spPr>
        <p:txBody>
          <a:bodyPr vert="horz" lIns="91440" tIns="45720" rIns="91440" bIns="45720" rtlCol="0" anchor="b">
            <a:normAutofit/>
          </a:bodyPr>
          <a:lstStyle/>
          <a:p>
            <a:pPr algn="r">
              <a:spcAft>
                <a:spcPts val="600"/>
              </a:spcAft>
              <a:defRPr/>
            </a:pPr>
            <a:r>
              <a:rPr lang="en-US" sz="1150">
                <a:solidFill>
                  <a:srgbClr val="FFFFFF"/>
                </a:solidFill>
              </a:rPr>
              <a:t>05/06/68</a:t>
            </a:r>
          </a:p>
        </p:txBody>
      </p:sp>
      <p:sp>
        <p:nvSpPr>
          <p:cNvPr id="7" name="Slide Number Placeholder 6">
            <a:extLst>
              <a:ext uri="{FF2B5EF4-FFF2-40B4-BE49-F238E27FC236}">
                <a16:creationId xmlns:a16="http://schemas.microsoft.com/office/drawing/2014/main" id="{BD4E6034-EE66-58C6-20B1-F46DC50C5FF6}"/>
              </a:ext>
            </a:extLst>
          </p:cNvPr>
          <p:cNvSpPr>
            <a:spLocks noGrp="1"/>
          </p:cNvSpPr>
          <p:nvPr>
            <p:ph type="sldNum" sz="quarter" idx="12"/>
          </p:nvPr>
        </p:nvSpPr>
        <p:spPr>
          <a:xfrm>
            <a:off x="9684689" y="4887261"/>
            <a:ext cx="1669112" cy="1008213"/>
          </a:xfrm>
        </p:spPr>
        <p:txBody>
          <a:bodyPr vert="horz" lIns="91440" tIns="45720" rIns="91440" bIns="45720" rtlCol="0" anchor="ctr">
            <a:normAutofit/>
          </a:bodyPr>
          <a:lstStyle/>
          <a:p>
            <a:pPr>
              <a:lnSpc>
                <a:spcPct val="90000"/>
              </a:lnSpc>
              <a:spcAft>
                <a:spcPts val="600"/>
              </a:spcAft>
              <a:defRPr/>
            </a:pPr>
            <a:fld id="{C1FF6DA9-008F-8B48-92A6-B652298478BF}" type="slidenum">
              <a:rPr lang="en-US" sz="6600">
                <a:solidFill>
                  <a:srgbClr val="FFFFFF"/>
                </a:solidFill>
              </a:rPr>
              <a:pPr>
                <a:lnSpc>
                  <a:spcPct val="90000"/>
                </a:lnSpc>
                <a:spcAft>
                  <a:spcPts val="600"/>
                </a:spcAft>
                <a:defRPr/>
              </a:pPr>
              <a:t>20</a:t>
            </a:fld>
            <a:endParaRPr lang="en-US" sz="6600">
              <a:solidFill>
                <a:srgbClr val="FFFFFF"/>
              </a:solidFill>
            </a:endParaRPr>
          </a:p>
        </p:txBody>
      </p:sp>
    </p:spTree>
    <p:extLst>
      <p:ext uri="{BB962C8B-B14F-4D97-AF65-F5344CB8AC3E}">
        <p14:creationId xmlns:p14="http://schemas.microsoft.com/office/powerpoint/2010/main" val="131931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3E830-DCA0-F374-349A-C8339A949BC2}"/>
              </a:ext>
            </a:extLst>
          </p:cNvPr>
          <p:cNvSpPr>
            <a:spLocks noGrp="1"/>
          </p:cNvSpPr>
          <p:nvPr>
            <p:ph type="title"/>
          </p:nvPr>
        </p:nvSpPr>
        <p:spPr>
          <a:xfrm>
            <a:off x="2152650" y="556996"/>
            <a:ext cx="7886700" cy="587593"/>
          </a:xfrm>
        </p:spPr>
        <p:txBody>
          <a:bodyPr>
            <a:normAutofit/>
          </a:bodyPr>
          <a:lstStyle/>
          <a:p>
            <a:r>
              <a:rPr lang="en-US" sz="2400" b="1" dirty="0"/>
              <a:t>Key Characteristics of the KBE Shift</a:t>
            </a:r>
            <a:endParaRPr lang="th-TH" sz="2400" b="1" dirty="0"/>
          </a:p>
        </p:txBody>
      </p:sp>
      <p:sp>
        <p:nvSpPr>
          <p:cNvPr id="4" name="Date Placeholder 3">
            <a:extLst>
              <a:ext uri="{FF2B5EF4-FFF2-40B4-BE49-F238E27FC236}">
                <a16:creationId xmlns:a16="http://schemas.microsoft.com/office/drawing/2014/main" id="{6003FCB1-0ECB-91A2-F445-EE1CB2610A5C}"/>
              </a:ext>
            </a:extLst>
          </p:cNvPr>
          <p:cNvSpPr>
            <a:spLocks noGrp="1"/>
          </p:cNvSpPr>
          <p:nvPr>
            <p:ph type="dt" sz="half" idx="10"/>
          </p:nvPr>
        </p:nvSpPr>
        <p:spPr>
          <a:xfrm>
            <a:off x="2152650" y="6356351"/>
            <a:ext cx="2057400" cy="365125"/>
          </a:xfrm>
        </p:spPr>
        <p:txBody>
          <a:bodyPr>
            <a:normAutofit/>
          </a:bodyPr>
          <a:lstStyle/>
          <a:p>
            <a:pPr>
              <a:spcAft>
                <a:spcPts val="600"/>
              </a:spcAft>
            </a:pPr>
            <a:r>
              <a:rPr lang="th-TH"/>
              <a:t>05/06/68</a:t>
            </a:r>
            <a:endParaRPr lang="en-US"/>
          </a:p>
        </p:txBody>
      </p:sp>
      <p:sp>
        <p:nvSpPr>
          <p:cNvPr id="5" name="Footer Placeholder 4">
            <a:extLst>
              <a:ext uri="{FF2B5EF4-FFF2-40B4-BE49-F238E27FC236}">
                <a16:creationId xmlns:a16="http://schemas.microsoft.com/office/drawing/2014/main" id="{6E31A279-A48B-FC2F-BE7E-52D7EFBDEBD3}"/>
              </a:ext>
            </a:extLst>
          </p:cNvPr>
          <p:cNvSpPr>
            <a:spLocks noGrp="1"/>
          </p:cNvSpPr>
          <p:nvPr>
            <p:ph type="ftr" sz="quarter" idx="11"/>
          </p:nvPr>
        </p:nvSpPr>
        <p:spPr>
          <a:xfrm>
            <a:off x="4552950" y="6356351"/>
            <a:ext cx="3086100" cy="365125"/>
          </a:xfrm>
        </p:spPr>
        <p:txBody>
          <a:bodyPr>
            <a:normAutofit fontScale="85000" lnSpcReduction="20000"/>
          </a:bodyPr>
          <a:lstStyle/>
          <a:p>
            <a:pPr>
              <a:spcAft>
                <a:spcPts val="600"/>
              </a:spcAft>
            </a:pPr>
            <a:r>
              <a:rPr lang="th-TH"/>
              <a:t>มรภ. สวนสุนันทา ว.นวัตกรรมการจัดการ ป.เอก สาจานวัตกรรมการจัดการ  ก.ค. 68 กุญชรี ค้าขาย ผู้สอน</a:t>
            </a:r>
            <a:endParaRPr lang="en-US"/>
          </a:p>
        </p:txBody>
      </p:sp>
      <p:sp>
        <p:nvSpPr>
          <p:cNvPr id="6" name="Slide Number Placeholder 5">
            <a:extLst>
              <a:ext uri="{FF2B5EF4-FFF2-40B4-BE49-F238E27FC236}">
                <a16:creationId xmlns:a16="http://schemas.microsoft.com/office/drawing/2014/main" id="{A7AD820B-9BFC-B181-82F0-88B7B582AA49}"/>
              </a:ext>
            </a:extLst>
          </p:cNvPr>
          <p:cNvSpPr>
            <a:spLocks noGrp="1"/>
          </p:cNvSpPr>
          <p:nvPr>
            <p:ph type="sldNum" sz="quarter" idx="12"/>
          </p:nvPr>
        </p:nvSpPr>
        <p:spPr>
          <a:xfrm>
            <a:off x="7981950" y="6356351"/>
            <a:ext cx="2057400" cy="365125"/>
          </a:xfrm>
        </p:spPr>
        <p:txBody>
          <a:bodyPr>
            <a:normAutofit/>
          </a:bodyPr>
          <a:lstStyle/>
          <a:p>
            <a:pPr>
              <a:spcAft>
                <a:spcPts val="600"/>
              </a:spcAft>
            </a:pPr>
            <a:fld id="{C1FF6DA9-008F-8B48-92A6-B652298478BF}" type="slidenum">
              <a:rPr lang="en-US"/>
              <a:pPr>
                <a:spcAft>
                  <a:spcPts val="600"/>
                </a:spcAft>
              </a:pPr>
              <a:t>21</a:t>
            </a:fld>
            <a:endParaRPr lang="en-US"/>
          </a:p>
        </p:txBody>
      </p:sp>
      <p:graphicFrame>
        <p:nvGraphicFramePr>
          <p:cNvPr id="8" name="Content Placeholder 2">
            <a:extLst>
              <a:ext uri="{FF2B5EF4-FFF2-40B4-BE49-F238E27FC236}">
                <a16:creationId xmlns:a16="http://schemas.microsoft.com/office/drawing/2014/main" id="{9F4C2241-EA00-D7AD-A5B2-19CEF60437E0}"/>
              </a:ext>
            </a:extLst>
          </p:cNvPr>
          <p:cNvGraphicFramePr>
            <a:graphicFrameLocks noGrp="1"/>
          </p:cNvGraphicFramePr>
          <p:nvPr>
            <p:ph idx="1"/>
            <p:extLst>
              <p:ext uri="{D42A27DB-BD31-4B8C-83A1-F6EECF244321}">
                <p14:modId xmlns:p14="http://schemas.microsoft.com/office/powerpoint/2010/main" val="2842616623"/>
              </p:ext>
            </p:extLst>
          </p:nvPr>
        </p:nvGraphicFramePr>
        <p:xfrm>
          <a:off x="2152650" y="1316737"/>
          <a:ext cx="7886700" cy="4860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6745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8DFBDF-7210-82C8-2BAD-8CA3157B133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0C461C8D-0E6A-E5F5-C16F-A4D2E7FDDF53}"/>
              </a:ext>
            </a:extLst>
          </p:cNvPr>
          <p:cNvSpPr>
            <a:spLocks noGrp="1" noChangeArrowheads="1"/>
          </p:cNvSpPr>
          <p:nvPr>
            <p:ph type="title"/>
          </p:nvPr>
        </p:nvSpPr>
        <p:spPr bwMode="auto">
          <a:xfrm>
            <a:off x="841248" y="256032"/>
            <a:ext cx="10506456" cy="65307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b"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th-TH" altLang="th-TH" sz="2400" b="0" i="0" u="none" strike="noStrike" cap="none" normalizeH="0" baseline="0" dirty="0">
                <a:ln>
                  <a:noFill/>
                </a:ln>
                <a:effectLst/>
                <a:latin typeface="Arial" panose="020B0604020202020204" pitchFamily="34" charset="0"/>
              </a:rPr>
              <a:t>Synopsis of Knowledge-Based Economy</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FDBF0928-4F66-7B76-BF1F-1231AC5F7380}"/>
              </a:ext>
            </a:extLst>
          </p:cNvPr>
          <p:cNvGraphicFramePr>
            <a:graphicFrameLocks noGrp="1"/>
          </p:cNvGraphicFramePr>
          <p:nvPr>
            <p:ph idx="1"/>
            <p:extLst>
              <p:ext uri="{D42A27DB-BD31-4B8C-83A1-F6EECF244321}">
                <p14:modId xmlns:p14="http://schemas.microsoft.com/office/powerpoint/2010/main" val="198543707"/>
              </p:ext>
            </p:extLst>
          </p:nvPr>
        </p:nvGraphicFramePr>
        <p:xfrm>
          <a:off x="1157274" y="1744316"/>
          <a:ext cx="9219085" cy="4357525"/>
        </p:xfrm>
        <a:graphic>
          <a:graphicData uri="http://schemas.openxmlformats.org/drawingml/2006/table">
            <a:tbl>
              <a:tblPr firstRow="1" bandRow="1">
                <a:tableStyleId>{5C22544A-7EE6-4342-B048-85BDC9FD1C3A}</a:tableStyleId>
              </a:tblPr>
              <a:tblGrid>
                <a:gridCol w="2230951">
                  <a:extLst>
                    <a:ext uri="{9D8B030D-6E8A-4147-A177-3AD203B41FA5}">
                      <a16:colId xmlns:a16="http://schemas.microsoft.com/office/drawing/2014/main" val="3123480535"/>
                    </a:ext>
                  </a:extLst>
                </a:gridCol>
                <a:gridCol w="6988134">
                  <a:extLst>
                    <a:ext uri="{9D8B030D-6E8A-4147-A177-3AD203B41FA5}">
                      <a16:colId xmlns:a16="http://schemas.microsoft.com/office/drawing/2014/main" val="1033692243"/>
                    </a:ext>
                  </a:extLst>
                </a:gridCol>
              </a:tblGrid>
              <a:tr h="485757">
                <a:tc>
                  <a:txBody>
                    <a:bodyPr/>
                    <a:lstStyle/>
                    <a:p>
                      <a:pPr algn="ctr"/>
                      <a:r>
                        <a:rPr lang="en-US" sz="2500" dirty="0">
                          <a:solidFill>
                            <a:schemeClr val="tx1"/>
                          </a:solidFill>
                        </a:rPr>
                        <a:t>Aspects</a:t>
                      </a:r>
                      <a:endParaRPr lang="th-TH" sz="2500" dirty="0">
                        <a:solidFill>
                          <a:schemeClr val="tx1"/>
                        </a:solidFill>
                      </a:endParaRPr>
                    </a:p>
                  </a:txBody>
                  <a:tcPr marL="79582" marR="79582" marT="39791" marB="39791">
                    <a:solidFill>
                      <a:schemeClr val="bg1"/>
                    </a:solidFill>
                  </a:tcPr>
                </a:tc>
                <a:tc>
                  <a:txBody>
                    <a:bodyPr/>
                    <a:lstStyle/>
                    <a:p>
                      <a:pPr algn="ctr"/>
                      <a:r>
                        <a:rPr lang="en-US" sz="2500" dirty="0">
                          <a:solidFill>
                            <a:schemeClr val="tx1"/>
                          </a:solidFill>
                        </a:rPr>
                        <a:t>Points</a:t>
                      </a:r>
                      <a:endParaRPr lang="th-TH" sz="2500" dirty="0">
                        <a:solidFill>
                          <a:schemeClr val="tx1"/>
                        </a:solidFill>
                      </a:endParaRPr>
                    </a:p>
                  </a:txBody>
                  <a:tcPr marL="79582" marR="79582" marT="39791" marB="39791">
                    <a:solidFill>
                      <a:schemeClr val="bg1"/>
                    </a:solidFill>
                  </a:tcPr>
                </a:tc>
                <a:extLst>
                  <a:ext uri="{0D108BD9-81ED-4DB2-BD59-A6C34878D82A}">
                    <a16:rowId xmlns:a16="http://schemas.microsoft.com/office/drawing/2014/main" val="1842113310"/>
                  </a:ext>
                </a:extLst>
              </a:tr>
              <a:tr h="752976">
                <a:tc>
                  <a:txBody>
                    <a:bodyPr/>
                    <a:lstStyle/>
                    <a:p>
                      <a:r>
                        <a:rPr lang="en-US" sz="2100" b="0" kern="1200">
                          <a:solidFill>
                            <a:schemeClr val="dk1"/>
                          </a:solidFill>
                          <a:effectLst/>
                          <a:latin typeface="+mn-lt"/>
                          <a:ea typeface="+mn-ea"/>
                          <a:cs typeface="+mn-cs"/>
                        </a:rPr>
                        <a:t>Focus</a:t>
                      </a:r>
                      <a:endParaRPr lang="th-TH" sz="2100" b="0"/>
                    </a:p>
                  </a:txBody>
                  <a:tcPr marL="79582" marR="79582" marT="39791" marB="39791"/>
                </a:tc>
                <a:tc>
                  <a:txBody>
                    <a:bodyPr/>
                    <a:lstStyle/>
                    <a:p>
                      <a:r>
                        <a:rPr lang="en-US" sz="2100" kern="1200">
                          <a:solidFill>
                            <a:schemeClr val="dk1"/>
                          </a:solidFill>
                          <a:effectLst/>
                          <a:latin typeface="+mn-lt"/>
                          <a:ea typeface="+mn-ea"/>
                          <a:cs typeface="+mn-cs"/>
                        </a:rPr>
                        <a:t>Intellectual capital, innovation, and knowledge-intensive activities</a:t>
                      </a:r>
                      <a:endParaRPr lang="th-TH" sz="2100"/>
                    </a:p>
                  </a:txBody>
                  <a:tcPr marL="79582" marR="79582" marT="39791" marB="39791"/>
                </a:tc>
                <a:extLst>
                  <a:ext uri="{0D108BD9-81ED-4DB2-BD59-A6C34878D82A}">
                    <a16:rowId xmlns:a16="http://schemas.microsoft.com/office/drawing/2014/main" val="79384122"/>
                  </a:ext>
                </a:extLst>
              </a:tr>
              <a:tr h="752976">
                <a:tc>
                  <a:txBody>
                    <a:bodyPr/>
                    <a:lstStyle/>
                    <a:p>
                      <a:r>
                        <a:rPr lang="en-US" sz="2100" b="0" kern="1200">
                          <a:solidFill>
                            <a:schemeClr val="dk1"/>
                          </a:solidFill>
                          <a:effectLst/>
                          <a:latin typeface="+mn-lt"/>
                          <a:ea typeface="+mn-ea"/>
                          <a:cs typeface="+mn-cs"/>
                        </a:rPr>
                        <a:t>Values</a:t>
                      </a:r>
                      <a:endParaRPr lang="th-TH" sz="2100" b="0"/>
                    </a:p>
                  </a:txBody>
                  <a:tcPr marL="79582" marR="79582" marT="39791" marB="39791"/>
                </a:tc>
                <a:tc>
                  <a:txBody>
                    <a:bodyPr/>
                    <a:lstStyle/>
                    <a:p>
                      <a:r>
                        <a:rPr lang="en-US" sz="2100" kern="1200">
                          <a:solidFill>
                            <a:schemeClr val="dk1"/>
                          </a:solidFill>
                          <a:effectLst/>
                          <a:latin typeface="+mn-lt"/>
                          <a:ea typeface="+mn-ea"/>
                          <a:cs typeface="+mn-cs"/>
                        </a:rPr>
                        <a:t>Economic growth, technological advancements, and high-skilled workforce. </a:t>
                      </a:r>
                      <a:endParaRPr lang="th-TH" sz="2100"/>
                    </a:p>
                  </a:txBody>
                  <a:tcPr marL="79582" marR="79582" marT="39791" marB="39791"/>
                </a:tc>
                <a:extLst>
                  <a:ext uri="{0D108BD9-81ED-4DB2-BD59-A6C34878D82A}">
                    <a16:rowId xmlns:a16="http://schemas.microsoft.com/office/drawing/2014/main" val="2516713843"/>
                  </a:ext>
                </a:extLst>
              </a:tr>
              <a:tr h="752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0" kern="1200">
                          <a:solidFill>
                            <a:schemeClr val="dk1"/>
                          </a:solidFill>
                          <a:effectLst/>
                          <a:latin typeface="+mn-lt"/>
                          <a:ea typeface="+mn-ea"/>
                          <a:cs typeface="+mn-cs"/>
                        </a:rPr>
                        <a:t>Examples</a:t>
                      </a:r>
                    </a:p>
                    <a:p>
                      <a:endParaRPr lang="th-TH" sz="2100" b="0"/>
                    </a:p>
                  </a:txBody>
                  <a:tcPr marL="79582" marR="79582" marT="39791" marB="39791"/>
                </a:tc>
                <a:tc>
                  <a:txBody>
                    <a:bodyPr/>
                    <a:lstStyle/>
                    <a:p>
                      <a:r>
                        <a:rPr lang="en-US" sz="2100" kern="1200">
                          <a:solidFill>
                            <a:schemeClr val="dk1"/>
                          </a:solidFill>
                          <a:effectLst/>
                          <a:latin typeface="+mn-lt"/>
                          <a:ea typeface="+mn-ea"/>
                          <a:cs typeface="+mn-cs"/>
                        </a:rPr>
                        <a:t>Technology companies, research institutions, and universities</a:t>
                      </a:r>
                      <a:endParaRPr lang="th-TH" sz="2100"/>
                    </a:p>
                  </a:txBody>
                  <a:tcPr marL="79582" marR="79582" marT="39791" marB="39791"/>
                </a:tc>
                <a:extLst>
                  <a:ext uri="{0D108BD9-81ED-4DB2-BD59-A6C34878D82A}">
                    <a16:rowId xmlns:a16="http://schemas.microsoft.com/office/drawing/2014/main" val="2398233933"/>
                  </a:ext>
                </a:extLst>
              </a:tr>
              <a:tr h="752976">
                <a:tc>
                  <a:txBody>
                    <a:bodyPr/>
                    <a:lstStyle/>
                    <a:p>
                      <a:r>
                        <a:rPr lang="en-US" sz="2100" b="0" kern="1200">
                          <a:solidFill>
                            <a:schemeClr val="dk1"/>
                          </a:solidFill>
                          <a:effectLst/>
                          <a:latin typeface="+mn-lt"/>
                          <a:ea typeface="+mn-ea"/>
                          <a:cs typeface="+mn-cs"/>
                        </a:rPr>
                        <a:t>Key Characteristics</a:t>
                      </a:r>
                      <a:endParaRPr lang="th-TH" sz="2100" b="0"/>
                    </a:p>
                  </a:txBody>
                  <a:tcPr marL="79582" marR="79582" marT="39791" marB="39791"/>
                </a:tc>
                <a:tc>
                  <a:txBody>
                    <a:bodyPr/>
                    <a:lstStyle/>
                    <a:p>
                      <a:r>
                        <a:rPr lang="en-US" sz="2100" b="0" kern="1200">
                          <a:solidFill>
                            <a:schemeClr val="dk1"/>
                          </a:solidFill>
                          <a:effectLst/>
                          <a:latin typeface="+mn-lt"/>
                          <a:ea typeface="+mn-ea"/>
                          <a:cs typeface="+mn-cs"/>
                        </a:rPr>
                        <a:t>Intellectual property, Skilled workforce, Information technology</a:t>
                      </a:r>
                      <a:endParaRPr lang="th-TH" sz="2100" b="0"/>
                    </a:p>
                  </a:txBody>
                  <a:tcPr marL="79582" marR="79582" marT="39791" marB="39791"/>
                </a:tc>
                <a:extLst>
                  <a:ext uri="{0D108BD9-81ED-4DB2-BD59-A6C34878D82A}">
                    <a16:rowId xmlns:a16="http://schemas.microsoft.com/office/drawing/2014/main" val="2622003745"/>
                  </a:ext>
                </a:extLst>
              </a:tr>
              <a:tr h="859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0" kern="1200">
                          <a:solidFill>
                            <a:schemeClr val="dk1"/>
                          </a:solidFill>
                          <a:effectLst/>
                          <a:latin typeface="+mn-lt"/>
                          <a:ea typeface="+mn-ea"/>
                          <a:cs typeface="+mn-cs"/>
                        </a:rPr>
                        <a:t>Goal</a:t>
                      </a:r>
                    </a:p>
                    <a:p>
                      <a:endParaRPr lang="th-TH" sz="2500"/>
                    </a:p>
                  </a:txBody>
                  <a:tcPr marL="79582" marR="79582" marT="39791" marB="39791"/>
                </a:tc>
                <a:tc>
                  <a:txBody>
                    <a:bodyPr/>
                    <a:lstStyle/>
                    <a:p>
                      <a:r>
                        <a:rPr lang="en-US" sz="2100" kern="1200" dirty="0">
                          <a:solidFill>
                            <a:schemeClr val="dk1"/>
                          </a:solidFill>
                          <a:effectLst/>
                          <a:latin typeface="+mn-lt"/>
                          <a:ea typeface="+mn-ea"/>
                          <a:cs typeface="+mn-cs"/>
                        </a:rPr>
                        <a:t>To increase the value of goods and services through innovation and knowledge application</a:t>
                      </a:r>
                      <a:endParaRPr lang="th-TH" sz="2100" dirty="0"/>
                    </a:p>
                  </a:txBody>
                  <a:tcPr marL="79582" marR="79582" marT="39791" marB="39791"/>
                </a:tc>
                <a:extLst>
                  <a:ext uri="{0D108BD9-81ED-4DB2-BD59-A6C34878D82A}">
                    <a16:rowId xmlns:a16="http://schemas.microsoft.com/office/drawing/2014/main" val="4076849638"/>
                  </a:ext>
                </a:extLst>
              </a:tr>
            </a:tbl>
          </a:graphicData>
        </a:graphic>
      </p:graphicFrame>
      <p:sp>
        <p:nvSpPr>
          <p:cNvPr id="2" name="Date Placeholder 1">
            <a:extLst>
              <a:ext uri="{FF2B5EF4-FFF2-40B4-BE49-F238E27FC236}">
                <a16:creationId xmlns:a16="http://schemas.microsoft.com/office/drawing/2014/main" id="{38C30D54-E8D0-8FA6-91BA-23F4EDC6DC88}"/>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6FABD1D5-0A5C-1341-D0DD-D81A72964857}"/>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B4C66193-C4D4-9920-DC43-69C85125B475}"/>
              </a:ext>
            </a:extLst>
          </p:cNvPr>
          <p:cNvSpPr>
            <a:spLocks noGrp="1"/>
          </p:cNvSpPr>
          <p:nvPr>
            <p:ph type="sldNum" sz="quarter" idx="12"/>
          </p:nvPr>
        </p:nvSpPr>
        <p:spPr/>
        <p:txBody>
          <a:bodyPr/>
          <a:lstStyle/>
          <a:p>
            <a:fld id="{8C212BEA-F651-47B1-80BB-1BDF5F90D208}" type="slidenum">
              <a:rPr lang="th-TH" smtClean="0"/>
              <a:t>22</a:t>
            </a:fld>
            <a:endParaRPr lang="th-TH"/>
          </a:p>
        </p:txBody>
      </p:sp>
    </p:spTree>
    <p:extLst>
      <p:ext uri="{BB962C8B-B14F-4D97-AF65-F5344CB8AC3E}">
        <p14:creationId xmlns:p14="http://schemas.microsoft.com/office/powerpoint/2010/main" val="2541303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227B2-2903-553F-49DF-A2CBF7032492}"/>
              </a:ext>
            </a:extLst>
          </p:cNvPr>
          <p:cNvSpPr>
            <a:spLocks noGrp="1"/>
          </p:cNvSpPr>
          <p:nvPr>
            <p:ph type="title"/>
          </p:nvPr>
        </p:nvSpPr>
        <p:spPr/>
        <p:txBody>
          <a:bodyPr>
            <a:normAutofit/>
          </a:bodyPr>
          <a:lstStyle/>
          <a:p>
            <a:r>
              <a:rPr lang="en-US" sz="2800" b="1" dirty="0"/>
              <a:t>If poor countries want to develop towards KBE, what challenges must they face?</a:t>
            </a:r>
            <a:endParaRPr lang="th-TH" sz="2800" b="1" dirty="0"/>
          </a:p>
        </p:txBody>
      </p:sp>
      <p:graphicFrame>
        <p:nvGraphicFramePr>
          <p:cNvPr id="7" name="Content Placeholder 6">
            <a:extLst>
              <a:ext uri="{FF2B5EF4-FFF2-40B4-BE49-F238E27FC236}">
                <a16:creationId xmlns:a16="http://schemas.microsoft.com/office/drawing/2014/main" id="{06937B33-578F-AC8B-15E0-FF0A83DB634F}"/>
              </a:ext>
            </a:extLst>
          </p:cNvPr>
          <p:cNvGraphicFramePr>
            <a:graphicFrameLocks noGrp="1"/>
          </p:cNvGraphicFramePr>
          <p:nvPr>
            <p:ph idx="1"/>
            <p:extLst>
              <p:ext uri="{D42A27DB-BD31-4B8C-83A1-F6EECF244321}">
                <p14:modId xmlns:p14="http://schemas.microsoft.com/office/powerpoint/2010/main" val="2331254055"/>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1AD875FD-E0D4-FA4D-0F40-C4F64699A2DE}"/>
              </a:ext>
            </a:extLst>
          </p:cNvPr>
          <p:cNvSpPr>
            <a:spLocks noGrp="1"/>
          </p:cNvSpPr>
          <p:nvPr>
            <p:ph type="dt" sz="half" idx="10"/>
          </p:nvPr>
        </p:nvSpPr>
        <p:spPr/>
        <p:txBody>
          <a:bodyPr/>
          <a:lstStyle/>
          <a:p>
            <a:r>
              <a:rPr lang="th-TH"/>
              <a:t>05/06/68</a:t>
            </a:r>
            <a:endParaRPr lang="en-US"/>
          </a:p>
        </p:txBody>
      </p:sp>
      <p:sp>
        <p:nvSpPr>
          <p:cNvPr id="5" name="Footer Placeholder 4">
            <a:extLst>
              <a:ext uri="{FF2B5EF4-FFF2-40B4-BE49-F238E27FC236}">
                <a16:creationId xmlns:a16="http://schemas.microsoft.com/office/drawing/2014/main" id="{D89E8A81-3072-8D78-B07D-B411E395B6E6}"/>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endParaRPr lang="en-US"/>
          </a:p>
        </p:txBody>
      </p:sp>
      <p:sp>
        <p:nvSpPr>
          <p:cNvPr id="6" name="Slide Number Placeholder 5">
            <a:extLst>
              <a:ext uri="{FF2B5EF4-FFF2-40B4-BE49-F238E27FC236}">
                <a16:creationId xmlns:a16="http://schemas.microsoft.com/office/drawing/2014/main" id="{084BA212-3EEE-9BE0-392F-52F865558CF1}"/>
              </a:ext>
            </a:extLst>
          </p:cNvPr>
          <p:cNvSpPr>
            <a:spLocks noGrp="1"/>
          </p:cNvSpPr>
          <p:nvPr>
            <p:ph type="sldNum" sz="quarter" idx="12"/>
          </p:nvPr>
        </p:nvSpPr>
        <p:spPr/>
        <p:txBody>
          <a:bodyPr/>
          <a:lstStyle/>
          <a:p>
            <a:fld id="{C1FF6DA9-008F-8B48-92A6-B652298478BF}" type="slidenum">
              <a:rPr lang="en-US" smtClean="0"/>
              <a:t>23</a:t>
            </a:fld>
            <a:endParaRPr lang="en-US"/>
          </a:p>
        </p:txBody>
      </p:sp>
    </p:spTree>
    <p:extLst>
      <p:ext uri="{BB962C8B-B14F-4D97-AF65-F5344CB8AC3E}">
        <p14:creationId xmlns:p14="http://schemas.microsoft.com/office/powerpoint/2010/main" val="1078447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6FE8-D7FE-5074-58D5-272E72AFCE20}"/>
              </a:ext>
            </a:extLst>
          </p:cNvPr>
          <p:cNvSpPr>
            <a:spLocks noGrp="1"/>
          </p:cNvSpPr>
          <p:nvPr>
            <p:ph type="title"/>
          </p:nvPr>
        </p:nvSpPr>
        <p:spPr>
          <a:xfrm>
            <a:off x="1981200" y="274638"/>
            <a:ext cx="8973312" cy="804354"/>
          </a:xfrm>
        </p:spPr>
        <p:txBody>
          <a:bodyPr>
            <a:normAutofit fontScale="90000"/>
          </a:bodyPr>
          <a:lstStyle/>
          <a:p>
            <a:pPr algn="ctr"/>
            <a:br>
              <a:rPr lang="en-US" sz="3600" dirty="0"/>
            </a:br>
            <a:r>
              <a:rPr lang="en-US" sz="3600" dirty="0"/>
              <a:t>Examples of success practices and not yet</a:t>
            </a:r>
            <a:br>
              <a:rPr lang="th-TH" b="1" dirty="0"/>
            </a:br>
            <a:endParaRPr lang="th-TH" dirty="0"/>
          </a:p>
        </p:txBody>
      </p:sp>
      <p:graphicFrame>
        <p:nvGraphicFramePr>
          <p:cNvPr id="7" name="Content Placeholder 6">
            <a:extLst>
              <a:ext uri="{FF2B5EF4-FFF2-40B4-BE49-F238E27FC236}">
                <a16:creationId xmlns:a16="http://schemas.microsoft.com/office/drawing/2014/main" id="{CB11724C-A5AF-77E4-E17D-45CD9EEAEB1D}"/>
              </a:ext>
            </a:extLst>
          </p:cNvPr>
          <p:cNvGraphicFramePr>
            <a:graphicFrameLocks noGrp="1"/>
          </p:cNvGraphicFramePr>
          <p:nvPr>
            <p:ph idx="1"/>
            <p:extLst>
              <p:ext uri="{D42A27DB-BD31-4B8C-83A1-F6EECF244321}">
                <p14:modId xmlns:p14="http://schemas.microsoft.com/office/powerpoint/2010/main" val="1979399674"/>
              </p:ext>
            </p:extLst>
          </p:nvPr>
        </p:nvGraphicFramePr>
        <p:xfrm>
          <a:off x="1981200" y="1600200"/>
          <a:ext cx="8229600" cy="1981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692803963"/>
                    </a:ext>
                  </a:extLst>
                </a:gridCol>
                <a:gridCol w="4114800">
                  <a:extLst>
                    <a:ext uri="{9D8B030D-6E8A-4147-A177-3AD203B41FA5}">
                      <a16:colId xmlns:a16="http://schemas.microsoft.com/office/drawing/2014/main" val="3703984018"/>
                    </a:ext>
                  </a:extLst>
                </a:gridCol>
              </a:tblGrid>
              <a:tr h="370840">
                <a:tc>
                  <a:txBody>
                    <a:bodyPr/>
                    <a:lstStyle/>
                    <a:p>
                      <a:pPr algn="ctr"/>
                      <a:r>
                        <a:rPr lang="en-US" sz="2800" dirty="0">
                          <a:solidFill>
                            <a:srgbClr val="002060"/>
                          </a:solidFill>
                        </a:rPr>
                        <a:t>Success  Practices</a:t>
                      </a:r>
                      <a:endParaRPr lang="th-TH" sz="2800" dirty="0">
                        <a:solidFill>
                          <a:srgbClr val="002060"/>
                        </a:solidFill>
                      </a:endParaRPr>
                    </a:p>
                  </a:txBody>
                  <a:tcPr>
                    <a:solidFill>
                      <a:schemeClr val="bg1">
                        <a:lumMod val="85000"/>
                      </a:schemeClr>
                    </a:solidFill>
                  </a:tcPr>
                </a:tc>
                <a:tc>
                  <a:txBody>
                    <a:bodyPr/>
                    <a:lstStyle/>
                    <a:p>
                      <a:pPr algn="ctr"/>
                      <a:r>
                        <a:rPr lang="en-US" sz="2800" dirty="0">
                          <a:solidFill>
                            <a:srgbClr val="FF0000"/>
                          </a:solidFill>
                        </a:rPr>
                        <a:t>Not Yet</a:t>
                      </a:r>
                      <a:endParaRPr lang="th-TH" sz="2800" dirty="0">
                        <a:solidFill>
                          <a:srgbClr val="FF0000"/>
                        </a:solidFill>
                      </a:endParaRPr>
                    </a:p>
                  </a:txBody>
                  <a:tcPr>
                    <a:solidFill>
                      <a:schemeClr val="bg1">
                        <a:lumMod val="85000"/>
                      </a:schemeClr>
                    </a:solidFill>
                  </a:tcPr>
                </a:tc>
                <a:extLst>
                  <a:ext uri="{0D108BD9-81ED-4DB2-BD59-A6C34878D82A}">
                    <a16:rowId xmlns:a16="http://schemas.microsoft.com/office/drawing/2014/main" val="2202638783"/>
                  </a:ext>
                </a:extLst>
              </a:tr>
              <a:tr h="370840">
                <a:tc>
                  <a:txBody>
                    <a:bodyPr/>
                    <a:lstStyle/>
                    <a:p>
                      <a:pPr algn="ctr"/>
                      <a:r>
                        <a:rPr lang="en-US" sz="2800" b="1" kern="1200" dirty="0">
                          <a:solidFill>
                            <a:srgbClr val="002060"/>
                          </a:solidFill>
                          <a:effectLst/>
                          <a:latin typeface="+mn-lt"/>
                          <a:ea typeface="+mn-ea"/>
                          <a:cs typeface="+mn-cs"/>
                        </a:rPr>
                        <a:t>Estonia</a:t>
                      </a:r>
                      <a:endParaRPr lang="th-TH" sz="2800" dirty="0">
                        <a:solidFill>
                          <a:srgbClr val="002060"/>
                        </a:solidFill>
                      </a:endParaRPr>
                    </a:p>
                  </a:txBody>
                  <a:tcPr>
                    <a:solidFill>
                      <a:schemeClr val="bg1">
                        <a:lumMod val="85000"/>
                      </a:schemeClr>
                    </a:solidFill>
                  </a:tcPr>
                </a:tc>
                <a:tc>
                  <a:txBody>
                    <a:bodyPr/>
                    <a:lstStyle/>
                    <a:p>
                      <a:pPr algn="ctr"/>
                      <a:r>
                        <a:rPr lang="en-US" sz="2800" b="1" kern="1200" dirty="0">
                          <a:solidFill>
                            <a:srgbClr val="FF0000"/>
                          </a:solidFill>
                          <a:effectLst/>
                          <a:latin typeface="+mn-lt"/>
                          <a:ea typeface="+mn-ea"/>
                          <a:cs typeface="+mn-cs"/>
                        </a:rPr>
                        <a:t>Central African Republic – CAR</a:t>
                      </a:r>
                    </a:p>
                  </a:txBody>
                  <a:tcPr>
                    <a:solidFill>
                      <a:schemeClr val="bg1">
                        <a:lumMod val="85000"/>
                      </a:schemeClr>
                    </a:solidFill>
                  </a:tcPr>
                </a:tc>
                <a:extLst>
                  <a:ext uri="{0D108BD9-81ED-4DB2-BD59-A6C34878D82A}">
                    <a16:rowId xmlns:a16="http://schemas.microsoft.com/office/drawing/2014/main" val="1276023958"/>
                  </a:ext>
                </a:extLst>
              </a:tr>
              <a:tr h="370840">
                <a:tc>
                  <a:txBody>
                    <a:bodyPr/>
                    <a:lstStyle/>
                    <a:p>
                      <a:pPr algn="ctr"/>
                      <a:r>
                        <a:rPr lang="en-US" sz="2800" b="1" kern="1200" dirty="0">
                          <a:solidFill>
                            <a:srgbClr val="002060"/>
                          </a:solidFill>
                          <a:effectLst/>
                          <a:latin typeface="+mn-lt"/>
                          <a:ea typeface="+mn-ea"/>
                          <a:cs typeface="+mn-cs"/>
                        </a:rPr>
                        <a:t>Vietnam</a:t>
                      </a:r>
                      <a:endParaRPr lang="th-TH" sz="2800" dirty="0">
                        <a:solidFill>
                          <a:srgbClr val="002060"/>
                        </a:solidFill>
                      </a:endParaRPr>
                    </a:p>
                  </a:txBody>
                  <a:tcPr>
                    <a:solidFill>
                      <a:schemeClr val="bg1">
                        <a:lumMod val="85000"/>
                      </a:schemeClr>
                    </a:solidFill>
                  </a:tcPr>
                </a:tc>
                <a:tc>
                  <a:txBody>
                    <a:bodyPr/>
                    <a:lstStyle/>
                    <a:p>
                      <a:pPr algn="ctr"/>
                      <a:r>
                        <a:rPr lang="en-US" sz="2800" b="1" kern="1200" dirty="0">
                          <a:solidFill>
                            <a:srgbClr val="FF0000"/>
                          </a:solidFill>
                          <a:effectLst/>
                          <a:latin typeface="+mn-lt"/>
                          <a:ea typeface="+mn-ea"/>
                          <a:cs typeface="+mn-cs"/>
                        </a:rPr>
                        <a:t>Niger</a:t>
                      </a:r>
                    </a:p>
                  </a:txBody>
                  <a:tcPr>
                    <a:solidFill>
                      <a:schemeClr val="bg1">
                        <a:lumMod val="85000"/>
                      </a:schemeClr>
                    </a:solidFill>
                  </a:tcPr>
                </a:tc>
                <a:extLst>
                  <a:ext uri="{0D108BD9-81ED-4DB2-BD59-A6C34878D82A}">
                    <a16:rowId xmlns:a16="http://schemas.microsoft.com/office/drawing/2014/main" val="662812869"/>
                  </a:ext>
                </a:extLst>
              </a:tr>
            </a:tbl>
          </a:graphicData>
        </a:graphic>
      </p:graphicFrame>
      <p:sp>
        <p:nvSpPr>
          <p:cNvPr id="4" name="Date Placeholder 3">
            <a:extLst>
              <a:ext uri="{FF2B5EF4-FFF2-40B4-BE49-F238E27FC236}">
                <a16:creationId xmlns:a16="http://schemas.microsoft.com/office/drawing/2014/main" id="{30A2A96A-8E6C-27BE-4B1F-A3370635509C}"/>
              </a:ext>
            </a:extLst>
          </p:cNvPr>
          <p:cNvSpPr>
            <a:spLocks noGrp="1"/>
          </p:cNvSpPr>
          <p:nvPr>
            <p:ph type="dt" sz="half" idx="10"/>
          </p:nvPr>
        </p:nvSpPr>
        <p:spPr/>
        <p:txBody>
          <a:bodyPr/>
          <a:lstStyle/>
          <a:p>
            <a:r>
              <a:rPr lang="th-TH"/>
              <a:t>05/06/68</a:t>
            </a:r>
            <a:endParaRPr lang="en-US"/>
          </a:p>
        </p:txBody>
      </p:sp>
      <p:sp>
        <p:nvSpPr>
          <p:cNvPr id="5" name="Footer Placeholder 4">
            <a:extLst>
              <a:ext uri="{FF2B5EF4-FFF2-40B4-BE49-F238E27FC236}">
                <a16:creationId xmlns:a16="http://schemas.microsoft.com/office/drawing/2014/main" id="{B05FD03A-7EBB-C6EA-573A-50F6551AF3A2}"/>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endParaRPr lang="en-US"/>
          </a:p>
        </p:txBody>
      </p:sp>
      <p:sp>
        <p:nvSpPr>
          <p:cNvPr id="6" name="Slide Number Placeholder 5">
            <a:extLst>
              <a:ext uri="{FF2B5EF4-FFF2-40B4-BE49-F238E27FC236}">
                <a16:creationId xmlns:a16="http://schemas.microsoft.com/office/drawing/2014/main" id="{962E0C60-F86F-4466-5C43-BA3D94FDBFF4}"/>
              </a:ext>
            </a:extLst>
          </p:cNvPr>
          <p:cNvSpPr>
            <a:spLocks noGrp="1"/>
          </p:cNvSpPr>
          <p:nvPr>
            <p:ph type="sldNum" sz="quarter" idx="12"/>
          </p:nvPr>
        </p:nvSpPr>
        <p:spPr/>
        <p:txBody>
          <a:bodyPr/>
          <a:lstStyle/>
          <a:p>
            <a:fld id="{C1FF6DA9-008F-8B48-92A6-B652298478BF}" type="slidenum">
              <a:rPr lang="en-US" smtClean="0"/>
              <a:t>24</a:t>
            </a:fld>
            <a:endParaRPr lang="en-US"/>
          </a:p>
        </p:txBody>
      </p:sp>
      <p:pic>
        <p:nvPicPr>
          <p:cNvPr id="2050" name="Picture 2" descr="Estonia versus Vietnam, team sports competition concept. 29918993 Vector  Art at Vecteezy">
            <a:extLst>
              <a:ext uri="{FF2B5EF4-FFF2-40B4-BE49-F238E27FC236}">
                <a16:creationId xmlns:a16="http://schemas.microsoft.com/office/drawing/2014/main" id="{307ADD74-00B7-09D7-7C7C-DFAAC45A1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581400"/>
            <a:ext cx="4114800" cy="2192274"/>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a:extLst>
              <a:ext uri="{FF2B5EF4-FFF2-40B4-BE49-F238E27FC236}">
                <a16:creationId xmlns:a16="http://schemas.microsoft.com/office/drawing/2014/main" id="{E44979AB-69AB-164B-BB20-506550E85E0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pic>
        <p:nvPicPr>
          <p:cNvPr id="2054" name="Picture 6" descr="Flags of Republic of the Niger and Republic of South Sudan on a White  Background Stock Vector - Illustration of isolated, agreement: 254461930">
            <a:extLst>
              <a:ext uri="{FF2B5EF4-FFF2-40B4-BE49-F238E27FC236}">
                <a16:creationId xmlns:a16="http://schemas.microsoft.com/office/drawing/2014/main" id="{A43F9A63-0927-8F83-83FE-7334753D5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21050"/>
            <a:ext cx="411480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669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6E3E-DE14-A43F-D7E6-975B29BF5731}"/>
              </a:ext>
            </a:extLst>
          </p:cNvPr>
          <p:cNvSpPr>
            <a:spLocks noGrp="1"/>
          </p:cNvSpPr>
          <p:nvPr>
            <p:ph type="title"/>
          </p:nvPr>
        </p:nvSpPr>
        <p:spPr>
          <a:xfrm>
            <a:off x="2152650" y="401401"/>
            <a:ext cx="7629757" cy="685527"/>
          </a:xfrm>
        </p:spPr>
        <p:txBody>
          <a:bodyPr anchor="ctr">
            <a:normAutofit fontScale="90000"/>
          </a:bodyPr>
          <a:lstStyle/>
          <a:p>
            <a:pPr algn="ctr">
              <a:lnSpc>
                <a:spcPct val="90000"/>
              </a:lnSpc>
            </a:pPr>
            <a:br>
              <a:rPr lang="en-US" sz="3300" b="1" dirty="0">
                <a:latin typeface="quote-cjk-patch"/>
              </a:rPr>
            </a:br>
            <a:r>
              <a:rPr lang="en-US" sz="3300" b="1" dirty="0">
                <a:latin typeface="quote-cjk-patch"/>
              </a:rPr>
              <a:t>Estonia and Vietnam</a:t>
            </a:r>
            <a:br>
              <a:rPr lang="en-US" sz="3300" b="1" dirty="0">
                <a:latin typeface="quote-cjk-patch"/>
              </a:rPr>
            </a:br>
            <a:endParaRPr lang="th-TH" sz="3300" dirty="0"/>
          </a:p>
        </p:txBody>
      </p:sp>
      <p:sp>
        <p:nvSpPr>
          <p:cNvPr id="4" name="Date Placeholder 3">
            <a:extLst>
              <a:ext uri="{FF2B5EF4-FFF2-40B4-BE49-F238E27FC236}">
                <a16:creationId xmlns:a16="http://schemas.microsoft.com/office/drawing/2014/main" id="{338CAAA5-8F37-D0D4-B02F-EB543F423193}"/>
              </a:ext>
            </a:extLst>
          </p:cNvPr>
          <p:cNvSpPr>
            <a:spLocks noGrp="1"/>
          </p:cNvSpPr>
          <p:nvPr>
            <p:ph type="dt" sz="half" idx="10"/>
          </p:nvPr>
        </p:nvSpPr>
        <p:spPr>
          <a:xfrm>
            <a:off x="2152650" y="6492241"/>
            <a:ext cx="2057400" cy="365125"/>
          </a:xfrm>
        </p:spPr>
        <p:txBody>
          <a:bodyPr>
            <a:normAutofit/>
          </a:bodyPr>
          <a:lstStyle/>
          <a:p>
            <a:pPr>
              <a:spcAft>
                <a:spcPts val="600"/>
              </a:spcAft>
            </a:pPr>
            <a:r>
              <a:rPr lang="th-TH"/>
              <a:t>05/06/68</a:t>
            </a:r>
            <a:endParaRPr lang="en-US"/>
          </a:p>
        </p:txBody>
      </p:sp>
      <p:sp>
        <p:nvSpPr>
          <p:cNvPr id="5" name="Footer Placeholder 4">
            <a:extLst>
              <a:ext uri="{FF2B5EF4-FFF2-40B4-BE49-F238E27FC236}">
                <a16:creationId xmlns:a16="http://schemas.microsoft.com/office/drawing/2014/main" id="{BB3AB2F3-50BE-7EDC-9155-B2A7AB506C0F}"/>
              </a:ext>
            </a:extLst>
          </p:cNvPr>
          <p:cNvSpPr>
            <a:spLocks noGrp="1"/>
          </p:cNvSpPr>
          <p:nvPr>
            <p:ph type="ftr" sz="quarter" idx="11"/>
          </p:nvPr>
        </p:nvSpPr>
        <p:spPr>
          <a:xfrm>
            <a:off x="4552950" y="6492241"/>
            <a:ext cx="3086100" cy="365125"/>
          </a:xfrm>
        </p:spPr>
        <p:txBody>
          <a:bodyPr>
            <a:normAutofit fontScale="85000" lnSpcReduction="20000"/>
          </a:bodyPr>
          <a:lstStyle/>
          <a:p>
            <a:pPr>
              <a:spcAft>
                <a:spcPts val="600"/>
              </a:spcAft>
            </a:pPr>
            <a:r>
              <a:rPr lang="th-TH"/>
              <a:t>มรภ. สวนสุนันทา ว.นวัตกรรมการจัดการ ป.เอก สาจานวัตกรรมการจัดการ  ก.ค. 68 กุญชรี ค้าขาย ผู้สอน</a:t>
            </a:r>
            <a:endParaRPr lang="en-US"/>
          </a:p>
        </p:txBody>
      </p:sp>
      <p:sp>
        <p:nvSpPr>
          <p:cNvPr id="6" name="Slide Number Placeholder 5">
            <a:extLst>
              <a:ext uri="{FF2B5EF4-FFF2-40B4-BE49-F238E27FC236}">
                <a16:creationId xmlns:a16="http://schemas.microsoft.com/office/drawing/2014/main" id="{286F5CD7-96D9-E977-1562-F4D3B7D8714A}"/>
              </a:ext>
            </a:extLst>
          </p:cNvPr>
          <p:cNvSpPr>
            <a:spLocks noGrp="1"/>
          </p:cNvSpPr>
          <p:nvPr>
            <p:ph type="sldNum" sz="quarter" idx="12"/>
          </p:nvPr>
        </p:nvSpPr>
        <p:spPr>
          <a:xfrm>
            <a:off x="7981950" y="6492241"/>
            <a:ext cx="2057400" cy="365125"/>
          </a:xfrm>
        </p:spPr>
        <p:txBody>
          <a:bodyPr>
            <a:normAutofit/>
          </a:bodyPr>
          <a:lstStyle/>
          <a:p>
            <a:pPr>
              <a:spcAft>
                <a:spcPts val="600"/>
              </a:spcAft>
            </a:pPr>
            <a:fld id="{C1FF6DA9-008F-8B48-92A6-B652298478BF}" type="slidenum">
              <a:rPr lang="en-US" smtClean="0"/>
              <a:pPr>
                <a:spcAft>
                  <a:spcPts val="600"/>
                </a:spcAft>
              </a:pPr>
              <a:t>25</a:t>
            </a:fld>
            <a:endParaRPr lang="en-US"/>
          </a:p>
        </p:txBody>
      </p:sp>
      <p:graphicFrame>
        <p:nvGraphicFramePr>
          <p:cNvPr id="7" name="Content Placeholder 6">
            <a:extLst>
              <a:ext uri="{FF2B5EF4-FFF2-40B4-BE49-F238E27FC236}">
                <a16:creationId xmlns:a16="http://schemas.microsoft.com/office/drawing/2014/main" id="{596E4D2B-2628-8D1A-609E-A0CAF682C02C}"/>
              </a:ext>
            </a:extLst>
          </p:cNvPr>
          <p:cNvGraphicFramePr>
            <a:graphicFrameLocks noGrp="1"/>
          </p:cNvGraphicFramePr>
          <p:nvPr>
            <p:ph idx="1"/>
            <p:extLst>
              <p:ext uri="{D42A27DB-BD31-4B8C-83A1-F6EECF244321}">
                <p14:modId xmlns:p14="http://schemas.microsoft.com/office/powerpoint/2010/main" val="3974958545"/>
              </p:ext>
            </p:extLst>
          </p:nvPr>
        </p:nvGraphicFramePr>
        <p:xfrm>
          <a:off x="1744218" y="1096338"/>
          <a:ext cx="9477375" cy="4665323"/>
        </p:xfrm>
        <a:graphic>
          <a:graphicData uri="http://schemas.openxmlformats.org/drawingml/2006/table">
            <a:tbl>
              <a:tblPr firstRow="1" bandRow="1"/>
              <a:tblGrid>
                <a:gridCol w="3086553">
                  <a:extLst>
                    <a:ext uri="{9D8B030D-6E8A-4147-A177-3AD203B41FA5}">
                      <a16:colId xmlns:a16="http://schemas.microsoft.com/office/drawing/2014/main" val="2988064187"/>
                    </a:ext>
                  </a:extLst>
                </a:gridCol>
                <a:gridCol w="3248821">
                  <a:extLst>
                    <a:ext uri="{9D8B030D-6E8A-4147-A177-3AD203B41FA5}">
                      <a16:colId xmlns:a16="http://schemas.microsoft.com/office/drawing/2014/main" val="3192863531"/>
                    </a:ext>
                  </a:extLst>
                </a:gridCol>
                <a:gridCol w="3142001">
                  <a:extLst>
                    <a:ext uri="{9D8B030D-6E8A-4147-A177-3AD203B41FA5}">
                      <a16:colId xmlns:a16="http://schemas.microsoft.com/office/drawing/2014/main" val="291911171"/>
                    </a:ext>
                  </a:extLst>
                </a:gridCol>
              </a:tblGrid>
              <a:tr h="603100">
                <a:tc>
                  <a:txBody>
                    <a:bodyPr/>
                    <a:lstStyle/>
                    <a:p>
                      <a:pPr algn="l"/>
                      <a:r>
                        <a:rPr lang="en-US" sz="2000" b="1" dirty="0">
                          <a:solidFill>
                            <a:srgbClr val="404040"/>
                          </a:solidFill>
                          <a:effectLst/>
                        </a:rPr>
                        <a:t>Dimension</a:t>
                      </a:r>
                    </a:p>
                  </a:txBody>
                  <a:tcPr marL="75675" marR="78829" marT="78829" marB="78829" anchor="ctr">
                    <a:lnL>
                      <a:noFill/>
                    </a:lnL>
                    <a:lnR>
                      <a:noFill/>
                    </a:lnR>
                    <a:lnT>
                      <a:noFill/>
                    </a:lnT>
                    <a:lnB w="9525" cap="flat" cmpd="sng" algn="ctr">
                      <a:solidFill>
                        <a:srgbClr val="BBBBBB"/>
                      </a:solidFill>
                      <a:prstDash val="solid"/>
                      <a:round/>
                      <a:headEnd type="none" w="med" len="med"/>
                      <a:tailEnd type="none" w="med" len="med"/>
                    </a:lnB>
                    <a:solidFill>
                      <a:srgbClr val="FFFFFF"/>
                    </a:solidFill>
                  </a:tcPr>
                </a:tc>
                <a:tc>
                  <a:txBody>
                    <a:bodyPr/>
                    <a:lstStyle/>
                    <a:p>
                      <a:pPr algn="l"/>
                      <a:r>
                        <a:rPr lang="en-US" sz="2000" b="1" dirty="0">
                          <a:solidFill>
                            <a:srgbClr val="404040"/>
                          </a:solidFill>
                          <a:effectLst/>
                        </a:rPr>
                        <a:t>Estonia</a:t>
                      </a:r>
                    </a:p>
                  </a:txBody>
                  <a:tcPr marL="78829" marR="78829" marT="78829" marB="78829" anchor="ctr">
                    <a:lnL>
                      <a:noFill/>
                    </a:lnL>
                    <a:lnR>
                      <a:noFill/>
                    </a:lnR>
                    <a:lnT>
                      <a:noFill/>
                    </a:lnT>
                    <a:lnB w="9525" cap="flat" cmpd="sng" algn="ctr">
                      <a:solidFill>
                        <a:srgbClr val="BBBBBB"/>
                      </a:solidFill>
                      <a:prstDash val="solid"/>
                      <a:round/>
                      <a:headEnd type="none" w="med" len="med"/>
                      <a:tailEnd type="none" w="med" len="med"/>
                    </a:lnB>
                    <a:solidFill>
                      <a:srgbClr val="FFFFFF"/>
                    </a:solidFill>
                  </a:tcPr>
                </a:tc>
                <a:tc>
                  <a:txBody>
                    <a:bodyPr/>
                    <a:lstStyle/>
                    <a:p>
                      <a:pPr algn="l"/>
                      <a:r>
                        <a:rPr lang="en-US" sz="2000" b="1" dirty="0">
                          <a:solidFill>
                            <a:srgbClr val="404040"/>
                          </a:solidFill>
                          <a:effectLst/>
                        </a:rPr>
                        <a:t>Vietnam</a:t>
                      </a:r>
                      <a:r>
                        <a:rPr lang="th-TH" sz="2000" b="1" dirty="0">
                          <a:solidFill>
                            <a:srgbClr val="404040"/>
                          </a:solidFill>
                          <a:effectLst/>
                        </a:rPr>
                        <a:t> </a:t>
                      </a:r>
                      <a:r>
                        <a:rPr lang="en-US" sz="2000" b="1" dirty="0">
                          <a:solidFill>
                            <a:srgbClr val="404040"/>
                          </a:solidFill>
                          <a:effectLst/>
                        </a:rPr>
                        <a:t>(Transforming)</a:t>
                      </a:r>
                    </a:p>
                  </a:txBody>
                  <a:tcPr marL="78829" marR="78829" marT="78829" marB="78829" anchor="ctr">
                    <a:lnL>
                      <a:noFill/>
                    </a:lnL>
                    <a:lnR>
                      <a:noFill/>
                    </a:lnR>
                    <a:lnT>
                      <a:noFill/>
                    </a:lnT>
                    <a:lnB w="9525" cap="flat" cmpd="sng" algn="ctr">
                      <a:solidFill>
                        <a:srgbClr val="BBBBBB"/>
                      </a:solidFill>
                      <a:prstDash val="solid"/>
                      <a:round/>
                      <a:headEnd type="none" w="med" len="med"/>
                      <a:tailEnd type="none" w="med" len="med"/>
                    </a:lnB>
                    <a:solidFill>
                      <a:srgbClr val="FFFFFF"/>
                    </a:solidFill>
                  </a:tcPr>
                </a:tc>
                <a:extLst>
                  <a:ext uri="{0D108BD9-81ED-4DB2-BD59-A6C34878D82A}">
                    <a16:rowId xmlns:a16="http://schemas.microsoft.com/office/drawing/2014/main" val="1538032303"/>
                  </a:ext>
                </a:extLst>
              </a:tr>
              <a:tr h="1263028">
                <a:tc>
                  <a:txBody>
                    <a:bodyPr/>
                    <a:lstStyle/>
                    <a:p>
                      <a:r>
                        <a:rPr lang="en-US" sz="2000" b="1" dirty="0">
                          <a:effectLst/>
                        </a:rPr>
                        <a:t>Economic Drivers</a:t>
                      </a:r>
                      <a:endParaRPr lang="en-US" sz="2000" dirty="0">
                        <a:effectLst/>
                      </a:endParaRPr>
                    </a:p>
                  </a:txBody>
                  <a:tcPr marL="75675" marR="78829" marT="78829" marB="78829" anchor="ctr">
                    <a:lnL>
                      <a:noFill/>
                    </a:lnL>
                    <a:lnR>
                      <a:noFill/>
                    </a:lnR>
                    <a:lnT w="9525" cap="flat" cmpd="sng" algn="ctr">
                      <a:solidFill>
                        <a:srgbClr val="BBBBBB"/>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sz="2000" dirty="0">
                          <a:effectLst/>
                        </a:rPr>
                        <a:t>Tech exports, e-governance, flat tax</a:t>
                      </a:r>
                    </a:p>
                  </a:txBody>
                  <a:tcPr marL="78829" marR="78829" marT="78829" marB="78829" anchor="ctr">
                    <a:lnL>
                      <a:noFill/>
                    </a:lnL>
                    <a:lnR>
                      <a:noFill/>
                    </a:lnR>
                    <a:lnT w="9525" cap="flat" cmpd="sng" algn="ctr">
                      <a:solidFill>
                        <a:srgbClr val="BBBBBB"/>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sz="2000" dirty="0">
                          <a:effectLst/>
                        </a:rPr>
                        <a:t>State-led industrialization, FDI (</a:t>
                      </a:r>
                      <a:r>
                        <a:rPr lang="en-US" sz="1600" b="1" kern="1200" dirty="0">
                          <a:solidFill>
                            <a:schemeClr val="tx1"/>
                          </a:solidFill>
                          <a:effectLst/>
                          <a:latin typeface="+mn-lt"/>
                          <a:ea typeface="+mn-ea"/>
                          <a:cs typeface="+mn-cs"/>
                        </a:rPr>
                        <a:t>Foreign Direct Investment) </a:t>
                      </a:r>
                      <a:r>
                        <a:rPr lang="en-US" sz="1600" dirty="0">
                          <a:effectLst/>
                        </a:rPr>
                        <a:t>in </a:t>
                      </a:r>
                      <a:r>
                        <a:rPr lang="en-US" sz="2000" dirty="0">
                          <a:effectLst/>
                        </a:rPr>
                        <a:t>manufacturing</a:t>
                      </a:r>
                    </a:p>
                  </a:txBody>
                  <a:tcPr marL="78829" marR="78829" marT="78829" marB="78829" anchor="ctr">
                    <a:lnL>
                      <a:noFill/>
                    </a:lnL>
                    <a:lnR>
                      <a:noFill/>
                    </a:lnR>
                    <a:lnT w="9525" cap="flat" cmpd="sng" algn="ctr">
                      <a:solidFill>
                        <a:srgbClr val="BBBBBB"/>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276908196"/>
                  </a:ext>
                </a:extLst>
              </a:tr>
              <a:tr h="933065">
                <a:tc>
                  <a:txBody>
                    <a:bodyPr/>
                    <a:lstStyle/>
                    <a:p>
                      <a:r>
                        <a:rPr lang="en-US" sz="2000" b="1">
                          <a:effectLst/>
                        </a:rPr>
                        <a:t>Education Focus</a:t>
                      </a:r>
                      <a:endParaRPr lang="en-US" sz="2000">
                        <a:effectLst/>
                      </a:endParaRPr>
                    </a:p>
                  </a:txBody>
                  <a:tcPr marL="75675" marR="78829" marT="78829" marB="78829" anchor="ctr">
                    <a:lnL>
                      <a:noFill/>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sz="2000" dirty="0">
                          <a:effectLst/>
                        </a:rPr>
                        <a:t>Teacher autonomy, STEM, lifelong learning</a:t>
                      </a:r>
                    </a:p>
                  </a:txBody>
                  <a:tcPr marL="78829" marR="78829" marT="78829" marB="78829" anchor="ctr">
                    <a:lnL>
                      <a:noFill/>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sz="2000">
                          <a:effectLst/>
                        </a:rPr>
                        <a:t>Curriculum reform, Industry 4.0 integration</a:t>
                      </a:r>
                    </a:p>
                  </a:txBody>
                  <a:tcPr marL="78829" marR="78829" marT="78829" marB="78829" anchor="ctr">
                    <a:lnL>
                      <a:noFill/>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3141966884"/>
                  </a:ext>
                </a:extLst>
              </a:tr>
              <a:tr h="933065">
                <a:tc>
                  <a:txBody>
                    <a:bodyPr/>
                    <a:lstStyle/>
                    <a:p>
                      <a:r>
                        <a:rPr lang="en-US" sz="2000" b="1">
                          <a:effectLst/>
                        </a:rPr>
                        <a:t>Innovation Ecosystem</a:t>
                      </a:r>
                      <a:endParaRPr lang="en-US" sz="2000">
                        <a:effectLst/>
                      </a:endParaRPr>
                    </a:p>
                  </a:txBody>
                  <a:tcPr marL="75675" marR="78829" marT="78829" marB="78829" anchor="ctr">
                    <a:lnL>
                      <a:noFill/>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sz="2000" dirty="0">
                          <a:effectLst/>
                        </a:rPr>
                        <a:t>Startup-friendly policies, Nordic investment</a:t>
                      </a:r>
                    </a:p>
                  </a:txBody>
                  <a:tcPr marL="78829" marR="78829" marT="78829" marB="78829" anchor="ctr">
                    <a:lnL>
                      <a:noFill/>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sz="2000">
                          <a:effectLst/>
                        </a:rPr>
                        <a:t>Government incubators, weak R&amp;D spending</a:t>
                      </a:r>
                    </a:p>
                  </a:txBody>
                  <a:tcPr marL="78829" marR="78829" marT="78829" marB="78829" anchor="ctr">
                    <a:lnL>
                      <a:noFill/>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99818216"/>
                  </a:ext>
                </a:extLst>
              </a:tr>
              <a:tr h="933065">
                <a:tc>
                  <a:txBody>
                    <a:bodyPr/>
                    <a:lstStyle/>
                    <a:p>
                      <a:r>
                        <a:rPr lang="en-US" sz="2000" b="1">
                          <a:effectLst/>
                        </a:rPr>
                        <a:t>Key Challenges</a:t>
                      </a:r>
                      <a:endParaRPr lang="en-US" sz="2000">
                        <a:effectLst/>
                      </a:endParaRPr>
                    </a:p>
                  </a:txBody>
                  <a:tcPr marL="75675" marR="78829" marT="78829" marB="78829" anchor="ctr">
                    <a:lnL>
                      <a:noFill/>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sz="2000" dirty="0">
                          <a:effectLst/>
                        </a:rPr>
                        <a:t>Brain drain, energy security</a:t>
                      </a:r>
                    </a:p>
                  </a:txBody>
                  <a:tcPr marL="78829" marR="78829" marT="78829" marB="78829" anchor="ctr">
                    <a:lnL>
                      <a:noFill/>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sz="2000" dirty="0">
                          <a:effectLst/>
                        </a:rPr>
                        <a:t>Skills gap, infrastructure deficits</a:t>
                      </a:r>
                    </a:p>
                  </a:txBody>
                  <a:tcPr marL="78829" marR="78829" marT="78829" marB="78829" anchor="ctr">
                    <a:lnL>
                      <a:noFill/>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149331637"/>
                  </a:ext>
                </a:extLst>
              </a:tr>
            </a:tbl>
          </a:graphicData>
        </a:graphic>
      </p:graphicFrame>
      <p:sp>
        <p:nvSpPr>
          <p:cNvPr id="3" name="TextBox 2">
            <a:extLst>
              <a:ext uri="{FF2B5EF4-FFF2-40B4-BE49-F238E27FC236}">
                <a16:creationId xmlns:a16="http://schemas.microsoft.com/office/drawing/2014/main" id="{6B48F19F-6280-D6EB-21C4-EE45C3D312A2}"/>
              </a:ext>
            </a:extLst>
          </p:cNvPr>
          <p:cNvSpPr txBox="1"/>
          <p:nvPr/>
        </p:nvSpPr>
        <p:spPr>
          <a:xfrm>
            <a:off x="427997" y="5771071"/>
            <a:ext cx="10793596" cy="738664"/>
          </a:xfrm>
          <a:prstGeom prst="rect">
            <a:avLst/>
          </a:prstGeom>
          <a:noFill/>
        </p:spPr>
        <p:txBody>
          <a:bodyPr wrap="none" rtlCol="0">
            <a:spAutoFit/>
          </a:bodyPr>
          <a:lstStyle/>
          <a:p>
            <a:r>
              <a:rPr lang="en-US" sz="1400" b="1" dirty="0"/>
              <a:t>S</a:t>
            </a:r>
            <a:r>
              <a:rPr lang="en-US" sz="1400" dirty="0"/>
              <a:t> – Science  </a:t>
            </a:r>
            <a:r>
              <a:rPr lang="en-US" sz="1400" b="1" dirty="0"/>
              <a:t>T</a:t>
            </a:r>
            <a:r>
              <a:rPr lang="en-US" sz="1400" dirty="0"/>
              <a:t> – Technology </a:t>
            </a:r>
            <a:r>
              <a:rPr lang="en-US" sz="1400" b="1" dirty="0"/>
              <a:t>E</a:t>
            </a:r>
            <a:r>
              <a:rPr lang="en-US" sz="1400" dirty="0"/>
              <a:t> – Engineering </a:t>
            </a:r>
            <a:r>
              <a:rPr lang="en-US" sz="1400" b="1" dirty="0"/>
              <a:t>M</a:t>
            </a:r>
            <a:r>
              <a:rPr lang="en-US" sz="1400" dirty="0"/>
              <a:t> – Mathematics </a:t>
            </a:r>
          </a:p>
          <a:p>
            <a:r>
              <a:rPr lang="en-US" sz="1400" dirty="0" err="1"/>
              <a:t>STEM:An</a:t>
            </a:r>
            <a:r>
              <a:rPr lang="en-US" sz="1400" dirty="0"/>
              <a:t> educational and skills development approach emphasizing the integration of knowledge across four fields to prepare individuals </a:t>
            </a:r>
          </a:p>
          <a:p>
            <a:r>
              <a:rPr lang="en-US" sz="1400" dirty="0"/>
              <a:t>for a modern world driven by innovation, technology, and systemic problem-solving</a:t>
            </a:r>
            <a:endParaRPr lang="th-TH" sz="1400" dirty="0"/>
          </a:p>
        </p:txBody>
      </p:sp>
    </p:spTree>
    <p:extLst>
      <p:ext uri="{BB962C8B-B14F-4D97-AF65-F5344CB8AC3E}">
        <p14:creationId xmlns:p14="http://schemas.microsoft.com/office/powerpoint/2010/main" val="186646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6EE7-6A9C-A0ED-48BB-9B53629589A3}"/>
              </a:ext>
            </a:extLst>
          </p:cNvPr>
          <p:cNvSpPr>
            <a:spLocks noGrp="1"/>
          </p:cNvSpPr>
          <p:nvPr>
            <p:ph type="title"/>
          </p:nvPr>
        </p:nvSpPr>
        <p:spPr>
          <a:xfrm>
            <a:off x="640080" y="325369"/>
            <a:ext cx="4368602" cy="1956841"/>
          </a:xfrm>
        </p:spPr>
        <p:txBody>
          <a:bodyPr vert="horz" lIns="91440" tIns="45720" rIns="91440" bIns="45720" rtlCol="0" anchor="b">
            <a:normAutofit/>
          </a:bodyPr>
          <a:lstStyle/>
          <a:p>
            <a:br>
              <a:rPr lang="en-US" sz="2600" b="1" i="0" dirty="0">
                <a:effectLst/>
              </a:rPr>
            </a:br>
            <a:r>
              <a:rPr lang="en-US" sz="2600" b="1" i="0" dirty="0">
                <a:effectLst/>
              </a:rPr>
              <a:t>“Not Yet” — The Most Important Mindset for Growth</a:t>
            </a:r>
            <a:br>
              <a:rPr lang="en-US" sz="2600" b="1" i="0" dirty="0">
                <a:effectLst/>
              </a:rPr>
            </a:br>
            <a:endParaRPr lang="en-US" sz="2600" dirty="0"/>
          </a:p>
        </p:txBody>
      </p:sp>
      <p:sp>
        <p:nvSpPr>
          <p:cNvPr id="5" name="TextBox 4">
            <a:extLst>
              <a:ext uri="{FF2B5EF4-FFF2-40B4-BE49-F238E27FC236}">
                <a16:creationId xmlns:a16="http://schemas.microsoft.com/office/drawing/2014/main" id="{2E47D41D-1DBA-9862-0D45-1B4FF351DC0D}"/>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dirty="0">
                <a:effectLst/>
              </a:rPr>
              <a:t>Developing a Growth Mindset with Carol Dweck- https://lnkd.in/eTQdvki</a:t>
            </a:r>
          </a:p>
          <a:p>
            <a:pPr indent="-228600">
              <a:lnSpc>
                <a:spcPct val="90000"/>
              </a:lnSpc>
              <a:spcAft>
                <a:spcPts val="600"/>
              </a:spcAft>
              <a:buFont typeface="Arial" panose="020B0604020202020204" pitchFamily="34" charset="0"/>
              <a:buChar char="•"/>
            </a:pPr>
            <a:endParaRPr lang="en-US" sz="2200" dirty="0"/>
          </a:p>
        </p:txBody>
      </p:sp>
      <p:pic>
        <p:nvPicPr>
          <p:cNvPr id="1028" name="Picture 4" descr="FIXED VS GROWTH MINDSET ? - CAMHS Professionals">
            <a:extLst>
              <a:ext uri="{FF2B5EF4-FFF2-40B4-BE49-F238E27FC236}">
                <a16:creationId xmlns:a16="http://schemas.microsoft.com/office/drawing/2014/main" id="{93F6DED9-4A0B-65AB-BBCC-775B70251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03"/>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9A56CCF6-84A6-AF74-2CFC-E700F4846850}"/>
              </a:ext>
            </a:extLst>
          </p:cNvPr>
          <p:cNvSpPr>
            <a:spLocks noGrp="1"/>
          </p:cNvSpPr>
          <p:nvPr>
            <p:ph type="dt" sz="half" idx="10"/>
          </p:nvPr>
        </p:nvSpPr>
        <p:spPr/>
        <p:txBody>
          <a:bodyPr/>
          <a:lstStyle/>
          <a:p>
            <a:r>
              <a:rPr lang="th-TH"/>
              <a:t>05/06/68</a:t>
            </a:r>
          </a:p>
        </p:txBody>
      </p:sp>
      <p:sp>
        <p:nvSpPr>
          <p:cNvPr id="4" name="Footer Placeholder 3">
            <a:extLst>
              <a:ext uri="{FF2B5EF4-FFF2-40B4-BE49-F238E27FC236}">
                <a16:creationId xmlns:a16="http://schemas.microsoft.com/office/drawing/2014/main" id="{6C5CCE10-E0CD-BA2C-5485-C1CC28D34338}"/>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56A01197-1C5D-0ABE-3A7C-0D4AF1967195}"/>
              </a:ext>
            </a:extLst>
          </p:cNvPr>
          <p:cNvSpPr>
            <a:spLocks noGrp="1"/>
          </p:cNvSpPr>
          <p:nvPr>
            <p:ph type="sldNum" sz="quarter" idx="12"/>
          </p:nvPr>
        </p:nvSpPr>
        <p:spPr/>
        <p:txBody>
          <a:bodyPr/>
          <a:lstStyle/>
          <a:p>
            <a:fld id="{8C212BEA-F651-47B1-80BB-1BDF5F90D208}" type="slidenum">
              <a:rPr lang="th-TH" smtClean="0"/>
              <a:t>26</a:t>
            </a:fld>
            <a:endParaRPr lang="th-TH"/>
          </a:p>
        </p:txBody>
      </p:sp>
    </p:spTree>
    <p:extLst>
      <p:ext uri="{BB962C8B-B14F-4D97-AF65-F5344CB8AC3E}">
        <p14:creationId xmlns:p14="http://schemas.microsoft.com/office/powerpoint/2010/main" val="3412413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1751-7FEB-68F5-7FC4-2BF531BE8AA9}"/>
              </a:ext>
            </a:extLst>
          </p:cNvPr>
          <p:cNvSpPr>
            <a:spLocks noGrp="1"/>
          </p:cNvSpPr>
          <p:nvPr>
            <p:ph type="title"/>
          </p:nvPr>
        </p:nvSpPr>
        <p:spPr>
          <a:xfrm>
            <a:off x="774192" y="846989"/>
            <a:ext cx="10515600" cy="576707"/>
          </a:xfrm>
        </p:spPr>
        <p:txBody>
          <a:bodyPr>
            <a:normAutofit fontScale="90000"/>
          </a:bodyPr>
          <a:lstStyle/>
          <a:p>
            <a:r>
              <a:rPr lang="en-US" sz="2800" b="1" dirty="0"/>
              <a:t>Success-Practice</a:t>
            </a:r>
            <a:r>
              <a:rPr lang="en-US" sz="2800" dirty="0"/>
              <a:t> </a:t>
            </a:r>
            <a:r>
              <a:rPr lang="en-US" sz="2800" b="0" i="0" dirty="0">
                <a:solidFill>
                  <a:srgbClr val="1C1C1C"/>
                </a:solidFill>
                <a:effectLst/>
                <a:latin typeface="Inter"/>
              </a:rPr>
              <a:t>refers to a standard or set of guidelines known to yield positive outcomes when followed.</a:t>
            </a:r>
            <a:endParaRPr lang="th-TH" sz="2800" dirty="0"/>
          </a:p>
        </p:txBody>
      </p:sp>
      <p:graphicFrame>
        <p:nvGraphicFramePr>
          <p:cNvPr id="9" name="Diagram 8">
            <a:extLst>
              <a:ext uri="{FF2B5EF4-FFF2-40B4-BE49-F238E27FC236}">
                <a16:creationId xmlns:a16="http://schemas.microsoft.com/office/drawing/2014/main" id="{C3AC9ABC-BD6B-B063-C252-A2F0ECCE5062}"/>
              </a:ext>
            </a:extLst>
          </p:cNvPr>
          <p:cNvGraphicFramePr/>
          <p:nvPr>
            <p:extLst>
              <p:ext uri="{D42A27DB-BD31-4B8C-83A1-F6EECF244321}">
                <p14:modId xmlns:p14="http://schemas.microsoft.com/office/powerpoint/2010/main" val="3864458030"/>
              </p:ext>
            </p:extLst>
          </p:nvPr>
        </p:nvGraphicFramePr>
        <p:xfrm>
          <a:off x="905256" y="2569464"/>
          <a:ext cx="5020056" cy="3786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16BEBE10-004C-5BF8-8C42-125F9381E024}"/>
              </a:ext>
            </a:extLst>
          </p:cNvPr>
          <p:cNvSpPr txBox="1"/>
          <p:nvPr/>
        </p:nvSpPr>
        <p:spPr>
          <a:xfrm>
            <a:off x="774192" y="1850062"/>
            <a:ext cx="11012424" cy="461665"/>
          </a:xfrm>
          <a:prstGeom prst="rect">
            <a:avLst/>
          </a:prstGeom>
          <a:noFill/>
        </p:spPr>
        <p:txBody>
          <a:bodyPr wrap="square" rtlCol="0">
            <a:spAutoFit/>
          </a:bodyPr>
          <a:lstStyle/>
          <a:p>
            <a:r>
              <a:rPr lang="en-US" sz="2400" b="1" dirty="0">
                <a:effectLst/>
                <a:latin typeface="Aptos" panose="020B0004020202020204" pitchFamily="34" charset="0"/>
                <a:ea typeface="Aptos" panose="020B0004020202020204" pitchFamily="34" charset="0"/>
                <a:cs typeface="Cordia New" panose="020B0304020202020204" pitchFamily="34" charset="-34"/>
              </a:rPr>
              <a:t>      Key aspects of success practices                              </a:t>
            </a:r>
            <a:r>
              <a:rPr lang="en-US" sz="2400" b="1" dirty="0">
                <a:latin typeface="Aptos" panose="020B0004020202020204" pitchFamily="34" charset="0"/>
                <a:ea typeface="Aptos" panose="020B0004020202020204" pitchFamily="34" charset="0"/>
                <a:cs typeface="Cordia New" panose="020B0304020202020204" pitchFamily="34" charset="-34"/>
              </a:rPr>
              <a:t>H</a:t>
            </a:r>
            <a:r>
              <a:rPr lang="en-US" sz="2400" b="1" dirty="0">
                <a:effectLst/>
                <a:latin typeface="Aptos" panose="020B0004020202020204" pitchFamily="34" charset="0"/>
                <a:ea typeface="Aptos" panose="020B0004020202020204" pitchFamily="34" charset="0"/>
                <a:cs typeface="Cordia New" panose="020B0304020202020204" pitchFamily="34" charset="-34"/>
              </a:rPr>
              <a:t>ierarchy of Practices</a:t>
            </a:r>
            <a:endParaRPr lang="th-TH" sz="2400" b="1" dirty="0"/>
          </a:p>
        </p:txBody>
      </p:sp>
      <p:graphicFrame>
        <p:nvGraphicFramePr>
          <p:cNvPr id="14" name="Diagram 13">
            <a:extLst>
              <a:ext uri="{FF2B5EF4-FFF2-40B4-BE49-F238E27FC236}">
                <a16:creationId xmlns:a16="http://schemas.microsoft.com/office/drawing/2014/main" id="{08BEF6DE-E6A2-6058-FFEA-319E1934765F}"/>
              </a:ext>
            </a:extLst>
          </p:cNvPr>
          <p:cNvGraphicFramePr/>
          <p:nvPr>
            <p:extLst>
              <p:ext uri="{D42A27DB-BD31-4B8C-83A1-F6EECF244321}">
                <p14:modId xmlns:p14="http://schemas.microsoft.com/office/powerpoint/2010/main" val="3446955261"/>
              </p:ext>
            </p:extLst>
          </p:nvPr>
        </p:nvGraphicFramePr>
        <p:xfrm>
          <a:off x="6461760" y="2418939"/>
          <a:ext cx="4749800" cy="42546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Date Placeholder 2">
            <a:extLst>
              <a:ext uri="{FF2B5EF4-FFF2-40B4-BE49-F238E27FC236}">
                <a16:creationId xmlns:a16="http://schemas.microsoft.com/office/drawing/2014/main" id="{AD77F5FE-BCDA-B967-CC38-35BDA4FA8986}"/>
              </a:ext>
            </a:extLst>
          </p:cNvPr>
          <p:cNvSpPr>
            <a:spLocks noGrp="1"/>
          </p:cNvSpPr>
          <p:nvPr>
            <p:ph type="dt" sz="half" idx="10"/>
          </p:nvPr>
        </p:nvSpPr>
        <p:spPr/>
        <p:txBody>
          <a:bodyPr/>
          <a:lstStyle/>
          <a:p>
            <a:r>
              <a:rPr lang="th-TH"/>
              <a:t>05/06/68</a:t>
            </a:r>
          </a:p>
        </p:txBody>
      </p:sp>
      <p:sp>
        <p:nvSpPr>
          <p:cNvPr id="4" name="Footer Placeholder 3">
            <a:extLst>
              <a:ext uri="{FF2B5EF4-FFF2-40B4-BE49-F238E27FC236}">
                <a16:creationId xmlns:a16="http://schemas.microsoft.com/office/drawing/2014/main" id="{04AA3AEE-2B05-F022-4B0E-75E262FD8D53}"/>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5" name="Slide Number Placeholder 4">
            <a:extLst>
              <a:ext uri="{FF2B5EF4-FFF2-40B4-BE49-F238E27FC236}">
                <a16:creationId xmlns:a16="http://schemas.microsoft.com/office/drawing/2014/main" id="{CB866669-F33E-3BEC-3E15-11A14C2ED868}"/>
              </a:ext>
            </a:extLst>
          </p:cNvPr>
          <p:cNvSpPr>
            <a:spLocks noGrp="1"/>
          </p:cNvSpPr>
          <p:nvPr>
            <p:ph type="sldNum" sz="quarter" idx="12"/>
          </p:nvPr>
        </p:nvSpPr>
        <p:spPr/>
        <p:txBody>
          <a:bodyPr/>
          <a:lstStyle/>
          <a:p>
            <a:fld id="{8C212BEA-F651-47B1-80BB-1BDF5F90D208}" type="slidenum">
              <a:rPr lang="th-TH" smtClean="0"/>
              <a:t>27</a:t>
            </a:fld>
            <a:endParaRPr lang="th-TH"/>
          </a:p>
        </p:txBody>
      </p:sp>
    </p:spTree>
    <p:extLst>
      <p:ext uri="{BB962C8B-B14F-4D97-AF65-F5344CB8AC3E}">
        <p14:creationId xmlns:p14="http://schemas.microsoft.com/office/powerpoint/2010/main" val="349360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69671E-BD4E-1714-1979-85E770D0FFF4}"/>
              </a:ext>
            </a:extLst>
          </p:cNvPr>
          <p:cNvSpPr>
            <a:spLocks noGrp="1"/>
          </p:cNvSpPr>
          <p:nvPr>
            <p:ph type="title"/>
          </p:nvPr>
        </p:nvSpPr>
        <p:spPr>
          <a:xfrm>
            <a:off x="1371597" y="348865"/>
            <a:ext cx="10044023" cy="877729"/>
          </a:xfrm>
        </p:spPr>
        <p:txBody>
          <a:bodyPr anchor="ctr">
            <a:normAutofit/>
          </a:bodyPr>
          <a:lstStyle/>
          <a:p>
            <a:r>
              <a:rPr lang="en-US" sz="2800" b="1" dirty="0">
                <a:solidFill>
                  <a:srgbClr val="FFFFFF"/>
                </a:solidFill>
              </a:rPr>
              <a:t>Current State of Social and Economic Conditions in China –    </a:t>
            </a:r>
            <a:br>
              <a:rPr lang="en-US" sz="2800" dirty="0">
                <a:solidFill>
                  <a:srgbClr val="FFFFFF"/>
                </a:solidFill>
              </a:rPr>
            </a:br>
            <a:endParaRPr lang="th-TH" sz="2800" dirty="0">
              <a:solidFill>
                <a:srgbClr val="FFFFFF"/>
              </a:solidFill>
            </a:endParaRPr>
          </a:p>
        </p:txBody>
      </p:sp>
      <p:sp>
        <p:nvSpPr>
          <p:cNvPr id="5" name="Footer Placeholder 4">
            <a:extLst>
              <a:ext uri="{FF2B5EF4-FFF2-40B4-BE49-F238E27FC236}">
                <a16:creationId xmlns:a16="http://schemas.microsoft.com/office/drawing/2014/main" id="{21B288F2-1D03-34F8-723E-65E85BEFCBF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th-TH" sz="1000">
                <a:solidFill>
                  <a:srgbClr val="FFFFFF"/>
                </a:solidFill>
              </a:rPr>
              <a:t>มรภ. สวนสุนันทา ว.นวัตกรรมการจัดการ ป.เอก สาจานวัตกรรมการจัดการ  ก.ค. 68 กุญชรี ค้าขาย ผู้สอน</a:t>
            </a:r>
          </a:p>
        </p:txBody>
      </p:sp>
      <p:sp>
        <p:nvSpPr>
          <p:cNvPr id="4" name="Date Placeholder 3">
            <a:extLst>
              <a:ext uri="{FF2B5EF4-FFF2-40B4-BE49-F238E27FC236}">
                <a16:creationId xmlns:a16="http://schemas.microsoft.com/office/drawing/2014/main" id="{D7EA9AD7-879F-5C93-6BAD-1D6FA728B877}"/>
              </a:ext>
            </a:extLst>
          </p:cNvPr>
          <p:cNvSpPr>
            <a:spLocks noGrp="1"/>
          </p:cNvSpPr>
          <p:nvPr>
            <p:ph type="dt" sz="half" idx="10"/>
          </p:nvPr>
        </p:nvSpPr>
        <p:spPr>
          <a:xfrm>
            <a:off x="8970264" y="6455664"/>
            <a:ext cx="2743200" cy="365125"/>
          </a:xfrm>
        </p:spPr>
        <p:txBody>
          <a:bodyPr>
            <a:normAutofit/>
          </a:bodyPr>
          <a:lstStyle/>
          <a:p>
            <a:pPr algn="r">
              <a:spcAft>
                <a:spcPts val="600"/>
              </a:spcAft>
            </a:pPr>
            <a:r>
              <a:rPr lang="th-TH" sz="1100">
                <a:solidFill>
                  <a:schemeClr val="tx1">
                    <a:lumMod val="50000"/>
                    <a:lumOff val="50000"/>
                  </a:schemeClr>
                </a:solidFill>
              </a:rPr>
              <a:t>05/06/68</a:t>
            </a:r>
          </a:p>
        </p:txBody>
      </p:sp>
      <p:sp>
        <p:nvSpPr>
          <p:cNvPr id="6" name="Slide Number Placeholder 5">
            <a:extLst>
              <a:ext uri="{FF2B5EF4-FFF2-40B4-BE49-F238E27FC236}">
                <a16:creationId xmlns:a16="http://schemas.microsoft.com/office/drawing/2014/main" id="{21BE55F3-BAEF-5536-42A9-862A8FEB6C8E}"/>
              </a:ext>
            </a:extLst>
          </p:cNvPr>
          <p:cNvSpPr>
            <a:spLocks noGrp="1"/>
          </p:cNvSpPr>
          <p:nvPr>
            <p:ph type="sldNum" sz="quarter" idx="12"/>
          </p:nvPr>
        </p:nvSpPr>
        <p:spPr>
          <a:xfrm>
            <a:off x="11704320" y="6455664"/>
            <a:ext cx="448056" cy="365125"/>
          </a:xfrm>
        </p:spPr>
        <p:txBody>
          <a:bodyPr>
            <a:normAutofit/>
          </a:bodyPr>
          <a:lstStyle/>
          <a:p>
            <a:pPr>
              <a:spcAft>
                <a:spcPts val="600"/>
              </a:spcAft>
            </a:pPr>
            <a:fld id="{8C212BEA-F651-47B1-80BB-1BDF5F90D208}" type="slidenum">
              <a:rPr lang="th-TH" sz="1100">
                <a:solidFill>
                  <a:schemeClr val="tx1">
                    <a:lumMod val="50000"/>
                    <a:lumOff val="50000"/>
                  </a:schemeClr>
                </a:solidFill>
              </a:rPr>
              <a:pPr>
                <a:spcAft>
                  <a:spcPts val="600"/>
                </a:spcAft>
              </a:pPr>
              <a:t>28</a:t>
            </a:fld>
            <a:endParaRPr lang="th-TH" sz="1100">
              <a:solidFill>
                <a:schemeClr val="tx1">
                  <a:lumMod val="50000"/>
                  <a:lumOff val="50000"/>
                </a:schemeClr>
              </a:solidFill>
            </a:endParaRPr>
          </a:p>
        </p:txBody>
      </p:sp>
      <p:graphicFrame>
        <p:nvGraphicFramePr>
          <p:cNvPr id="7" name="Content Placeholder 6">
            <a:extLst>
              <a:ext uri="{FF2B5EF4-FFF2-40B4-BE49-F238E27FC236}">
                <a16:creationId xmlns:a16="http://schemas.microsoft.com/office/drawing/2014/main" id="{5BEA1B12-EECE-71AC-9AA7-191C75B1EBBF}"/>
              </a:ext>
            </a:extLst>
          </p:cNvPr>
          <p:cNvGraphicFramePr>
            <a:graphicFrameLocks noGrp="1"/>
          </p:cNvGraphicFramePr>
          <p:nvPr>
            <p:ph idx="1"/>
            <p:extLst>
              <p:ext uri="{D42A27DB-BD31-4B8C-83A1-F6EECF244321}">
                <p14:modId xmlns:p14="http://schemas.microsoft.com/office/powerpoint/2010/main" val="328203713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30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1263B5A-4321-7FD8-ED1C-E3F4254EEE4E}"/>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C1DD0FDB-131C-9A07-29B7-8E456FA54E70}"/>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27CA3599-04ED-F482-AE4D-B61E98F028E4}"/>
              </a:ext>
            </a:extLst>
          </p:cNvPr>
          <p:cNvSpPr>
            <a:spLocks noGrp="1"/>
          </p:cNvSpPr>
          <p:nvPr>
            <p:ph type="sldNum" sz="quarter" idx="12"/>
          </p:nvPr>
        </p:nvSpPr>
        <p:spPr/>
        <p:txBody>
          <a:bodyPr/>
          <a:lstStyle/>
          <a:p>
            <a:fld id="{8C212BEA-F651-47B1-80BB-1BDF5F90D208}" type="slidenum">
              <a:rPr lang="th-TH" smtClean="0"/>
              <a:t>29</a:t>
            </a:fld>
            <a:endParaRPr lang="th-TH"/>
          </a:p>
        </p:txBody>
      </p:sp>
      <p:graphicFrame>
        <p:nvGraphicFramePr>
          <p:cNvPr id="8" name="Content Placeholder 6">
            <a:extLst>
              <a:ext uri="{FF2B5EF4-FFF2-40B4-BE49-F238E27FC236}">
                <a16:creationId xmlns:a16="http://schemas.microsoft.com/office/drawing/2014/main" id="{14559BE2-92EA-E4CE-A944-810503FCABBB}"/>
              </a:ext>
            </a:extLst>
          </p:cNvPr>
          <p:cNvGraphicFramePr>
            <a:graphicFrameLocks noGrp="1"/>
          </p:cNvGraphicFramePr>
          <p:nvPr>
            <p:ph idx="1"/>
            <p:extLst>
              <p:ext uri="{D42A27DB-BD31-4B8C-83A1-F6EECF244321}">
                <p14:modId xmlns:p14="http://schemas.microsoft.com/office/powerpoint/2010/main" val="1911533068"/>
              </p:ext>
            </p:extLst>
          </p:nvPr>
        </p:nvGraphicFramePr>
        <p:xfrm>
          <a:off x="905256" y="356616"/>
          <a:ext cx="10817352" cy="5820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CD02167-47FD-8C5C-2F47-9ED2F4D12C49}"/>
              </a:ext>
            </a:extLst>
          </p:cNvPr>
          <p:cNvSpPr txBox="1"/>
          <p:nvPr/>
        </p:nvSpPr>
        <p:spPr>
          <a:xfrm>
            <a:off x="4980737" y="2228671"/>
            <a:ext cx="3172663" cy="1200329"/>
          </a:xfrm>
          <a:prstGeom prst="rect">
            <a:avLst/>
          </a:prstGeom>
          <a:noFill/>
        </p:spPr>
        <p:txBody>
          <a:bodyPr wrap="none" rtlCol="0">
            <a:spAutoFit/>
          </a:bodyPr>
          <a:lstStyle/>
          <a:p>
            <a:r>
              <a:rPr lang="en-US" sz="2400" b="1" dirty="0"/>
              <a:t>Major challenge of</a:t>
            </a:r>
          </a:p>
          <a:p>
            <a:r>
              <a:rPr lang="en-US" sz="2400" b="1" dirty="0"/>
              <a:t>Social and Economic </a:t>
            </a:r>
          </a:p>
          <a:p>
            <a:r>
              <a:rPr lang="en-US" sz="2400" b="1" dirty="0"/>
              <a:t>Conditions in China</a:t>
            </a:r>
            <a:endParaRPr lang="th-TH" sz="2400" dirty="0"/>
          </a:p>
        </p:txBody>
      </p:sp>
    </p:spTree>
    <p:extLst>
      <p:ext uri="{BB962C8B-B14F-4D97-AF65-F5344CB8AC3E}">
        <p14:creationId xmlns:p14="http://schemas.microsoft.com/office/powerpoint/2010/main" val="193669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2E51AF-6E32-6CF2-9C4D-C92CCCAFF976}"/>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24564C0E-1787-BB74-A243-082F58FB8DF7}"/>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26CC7A77-B08E-78A3-1470-6BCD3A547060}"/>
              </a:ext>
            </a:extLst>
          </p:cNvPr>
          <p:cNvSpPr>
            <a:spLocks noGrp="1"/>
          </p:cNvSpPr>
          <p:nvPr>
            <p:ph type="sldNum" sz="quarter" idx="12"/>
          </p:nvPr>
        </p:nvSpPr>
        <p:spPr/>
        <p:txBody>
          <a:bodyPr/>
          <a:lstStyle/>
          <a:p>
            <a:fld id="{8C212BEA-F651-47B1-80BB-1BDF5F90D208}" type="slidenum">
              <a:rPr lang="th-TH" smtClean="0"/>
              <a:t>3</a:t>
            </a:fld>
            <a:endParaRPr lang="th-TH"/>
          </a:p>
        </p:txBody>
      </p:sp>
      <p:sp>
        <p:nvSpPr>
          <p:cNvPr id="8" name="TextBox 7">
            <a:extLst>
              <a:ext uri="{FF2B5EF4-FFF2-40B4-BE49-F238E27FC236}">
                <a16:creationId xmlns:a16="http://schemas.microsoft.com/office/drawing/2014/main" id="{B25437C7-03DC-7135-9942-58D0AC278AE7}"/>
              </a:ext>
            </a:extLst>
          </p:cNvPr>
          <p:cNvSpPr txBox="1"/>
          <p:nvPr/>
        </p:nvSpPr>
        <p:spPr>
          <a:xfrm>
            <a:off x="374904" y="1618488"/>
            <a:ext cx="10789920" cy="4265207"/>
          </a:xfrm>
          <a:prstGeom prst="rect">
            <a:avLst/>
          </a:prstGeom>
          <a:noFill/>
        </p:spPr>
        <p:txBody>
          <a:bodyPr wrap="square">
            <a:spAutoFit/>
          </a:bodyPr>
          <a:lstStyle/>
          <a:p>
            <a:pPr>
              <a:lnSpc>
                <a:spcPts val="1700"/>
              </a:lnSpc>
              <a:buNone/>
            </a:pPr>
            <a:r>
              <a:rPr lang="en-US" sz="2400" dirty="0">
                <a:effectLst/>
                <a:ea typeface="BrowalliaNew-Bold"/>
                <a:cs typeface="TH Sarabun New" panose="020B0500040200020003" pitchFamily="34" charset="-34"/>
              </a:rPr>
              <a:t>1</a:t>
            </a:r>
            <a:r>
              <a:rPr lang="en-US" sz="2400" b="1" dirty="0">
                <a:effectLst/>
                <a:ea typeface="BrowalliaNew-Bold"/>
                <a:cs typeface="TH Sarabun New" panose="020B0500040200020003" pitchFamily="34" charset="-34"/>
              </a:rPr>
              <a:t>.Design a model for the development of a knowledge-based economy </a:t>
            </a:r>
          </a:p>
          <a:p>
            <a:pPr>
              <a:lnSpc>
                <a:spcPts val="1700"/>
              </a:lnSpc>
              <a:buNone/>
            </a:pPr>
            <a:r>
              <a:rPr lang="en-US" sz="2400" b="1" dirty="0">
                <a:effectLst/>
                <a:ea typeface="BrowalliaNew-Bold"/>
                <a:cs typeface="TH Sarabun New" panose="020B0500040200020003" pitchFamily="34" charset="-34"/>
              </a:rPr>
              <a:t>by integrating theories, principles of knowledge management, education, innovation, creativity, and case studies to be consistent with the current and future contexts of the country.</a:t>
            </a:r>
          </a:p>
          <a:p>
            <a:pPr>
              <a:lnSpc>
                <a:spcPts val="1700"/>
              </a:lnSpc>
              <a:buNone/>
            </a:pPr>
            <a:endParaRPr lang="en-US" sz="2400" b="1" dirty="0">
              <a:effectLst/>
              <a:ea typeface="Times New Roman" panose="02020603050405020304" pitchFamily="18" charset="0"/>
              <a:cs typeface="Angsana New" panose="02020603050405020304" pitchFamily="18" charset="-34"/>
            </a:endParaRPr>
          </a:p>
          <a:p>
            <a:pPr>
              <a:lnSpc>
                <a:spcPts val="1700"/>
              </a:lnSpc>
              <a:buNone/>
            </a:pPr>
            <a:r>
              <a:rPr lang="en-US" sz="2400" b="1" dirty="0">
                <a:effectLst/>
                <a:ea typeface="BrowalliaNew-Bold"/>
                <a:cs typeface="TH Sarabun New" panose="020B0500040200020003" pitchFamily="34" charset="-34"/>
              </a:rPr>
              <a:t>2. Develop strategic practices to promote a knowledge-based economy at the organizational or national level by using creative work skills, integrating knowledge, technology, knowledge management, and stakeholder participation.</a:t>
            </a:r>
          </a:p>
          <a:p>
            <a:pPr>
              <a:lnSpc>
                <a:spcPts val="1700"/>
              </a:lnSpc>
              <a:buNone/>
            </a:pPr>
            <a:endParaRPr lang="en-US" sz="2400" b="1" dirty="0">
              <a:effectLst/>
              <a:ea typeface="Times New Roman" panose="02020603050405020304" pitchFamily="18" charset="0"/>
              <a:cs typeface="Angsana New" panose="02020603050405020304" pitchFamily="18" charset="-34"/>
            </a:endParaRPr>
          </a:p>
          <a:p>
            <a:pPr>
              <a:lnSpc>
                <a:spcPts val="1700"/>
              </a:lnSpc>
              <a:buNone/>
            </a:pPr>
            <a:r>
              <a:rPr lang="en-US" sz="2400" b="1" dirty="0">
                <a:effectLst/>
                <a:ea typeface="BrowalliaNew-Bold"/>
                <a:cs typeface="TH Sarabun New" panose="020B0500040200020003" pitchFamily="34" charset="-34"/>
              </a:rPr>
              <a:t>3. Demonstrate values </a:t>
            </a:r>
            <a:r>
              <a:rPr lang="en-US" sz="2400" b="1" dirty="0">
                <a:effectLst/>
                <a:ea typeface="BrowalliaNew-Bold"/>
                <a:cs typeface="Angsana New" panose="02020603050405020304" pitchFamily="18" charset="-34"/>
              </a:rPr>
              <a:t>​​</a:t>
            </a:r>
            <a:r>
              <a:rPr lang="en-US" sz="2400" b="1" dirty="0">
                <a:effectLst/>
                <a:ea typeface="BrowalliaNew-Bold"/>
                <a:cs typeface="TH Sarabun New" panose="020B0500040200020003" pitchFamily="34" charset="-34"/>
              </a:rPr>
              <a:t>and ethics in the process of developing a knowledge-based economy, focusing on public benefits, sustainability, transparency, and social responsibility, and convey such concepts into real-life practice or professional roles.</a:t>
            </a:r>
          </a:p>
          <a:p>
            <a:pPr>
              <a:lnSpc>
                <a:spcPts val="1700"/>
              </a:lnSpc>
              <a:buNone/>
            </a:pPr>
            <a:endParaRPr lang="en-US" sz="2400" b="1" dirty="0">
              <a:effectLst/>
              <a:ea typeface="Times New Roman" panose="02020603050405020304" pitchFamily="18" charset="0"/>
              <a:cs typeface="Angsana New" panose="02020603050405020304" pitchFamily="18" charset="-34"/>
            </a:endParaRPr>
          </a:p>
          <a:p>
            <a:pPr>
              <a:lnSpc>
                <a:spcPts val="1700"/>
              </a:lnSpc>
              <a:buNone/>
            </a:pPr>
            <a:r>
              <a:rPr lang="en-US" sz="2400" b="1" dirty="0">
                <a:effectLst/>
                <a:ea typeface="BrowalliaNew-Bold"/>
                <a:cs typeface="TH Sarabun New" panose="020B0500040200020003" pitchFamily="34" charset="-34"/>
              </a:rPr>
              <a:t>4. Develop characteristics of citizens in the 21st century by adhering to the principles of morality, ethics, systematic thinking, creativity, working with others, and social responsibility to lead to creative participation in the sustainable development of the country’s knowledge-based economy.</a:t>
            </a:r>
            <a:endParaRPr lang="en-US" sz="2400" b="1" dirty="0">
              <a:effectLst/>
              <a:ea typeface="Times New Roman" panose="02020603050405020304" pitchFamily="18" charset="0"/>
              <a:cs typeface="Angsana New" panose="02020603050405020304" pitchFamily="18" charset="-34"/>
            </a:endParaRPr>
          </a:p>
        </p:txBody>
      </p:sp>
      <p:sp>
        <p:nvSpPr>
          <p:cNvPr id="9" name="TextBox 8">
            <a:extLst>
              <a:ext uri="{FF2B5EF4-FFF2-40B4-BE49-F238E27FC236}">
                <a16:creationId xmlns:a16="http://schemas.microsoft.com/office/drawing/2014/main" id="{D526796A-6251-A4D9-7BE4-862136A8E02C}"/>
              </a:ext>
            </a:extLst>
          </p:cNvPr>
          <p:cNvSpPr txBox="1"/>
          <p:nvPr/>
        </p:nvSpPr>
        <p:spPr>
          <a:xfrm>
            <a:off x="374904" y="530352"/>
            <a:ext cx="11744690" cy="954107"/>
          </a:xfrm>
          <a:prstGeom prst="rect">
            <a:avLst/>
          </a:prstGeom>
          <a:noFill/>
        </p:spPr>
        <p:txBody>
          <a:bodyPr wrap="none" rtlCol="0">
            <a:spAutoFit/>
          </a:bodyPr>
          <a:lstStyle/>
          <a:p>
            <a:r>
              <a:rPr lang="en-US" b="1" dirty="0">
                <a:latin typeface="Aptos" panose="020B0004020202020204" pitchFamily="34" charset="0"/>
                <a:ea typeface="BrowalliaNew-Bold"/>
                <a:cs typeface="TH Sarabun New" panose="020B0500040200020003" pitchFamily="34" charset="-34"/>
              </a:rPr>
              <a:t>Course Objectives:</a:t>
            </a:r>
            <a:r>
              <a:rPr lang="en-US" dirty="0"/>
              <a:t> </a:t>
            </a:r>
            <a:r>
              <a:rPr lang="en-US" b="1" dirty="0"/>
              <a:t>After completing the study, students will be able to</a:t>
            </a:r>
            <a:endParaRPr lang="en-US" sz="4400" b="1" dirty="0">
              <a:latin typeface="Times New Roman" panose="02020603050405020304" pitchFamily="18" charset="0"/>
              <a:ea typeface="Times New Roman" panose="02020603050405020304" pitchFamily="18" charset="0"/>
              <a:cs typeface="Angsana New" panose="02020603050405020304" pitchFamily="18" charset="-34"/>
            </a:endParaRPr>
          </a:p>
          <a:p>
            <a:endParaRPr lang="th-TH" dirty="0"/>
          </a:p>
        </p:txBody>
      </p:sp>
    </p:spTree>
    <p:extLst>
      <p:ext uri="{BB962C8B-B14F-4D97-AF65-F5344CB8AC3E}">
        <p14:creationId xmlns:p14="http://schemas.microsoft.com/office/powerpoint/2010/main" val="2497838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21C1E7-87DC-0006-E692-30286B1AB671}"/>
              </a:ext>
            </a:extLst>
          </p:cNvPr>
          <p:cNvSpPr>
            <a:spLocks noGrp="1"/>
          </p:cNvSpPr>
          <p:nvPr>
            <p:ph type="dt" sz="half" idx="10"/>
          </p:nvPr>
        </p:nvSpPr>
        <p:spPr/>
        <p:txBody>
          <a:bodyPr/>
          <a:lstStyle/>
          <a:p>
            <a:r>
              <a:rPr lang="th-TH"/>
              <a:t>05/06/68</a:t>
            </a:r>
            <a:endParaRPr lang="en-US" dirty="0"/>
          </a:p>
        </p:txBody>
      </p:sp>
      <p:sp>
        <p:nvSpPr>
          <p:cNvPr id="5" name="Footer Placeholder 4">
            <a:extLst>
              <a:ext uri="{FF2B5EF4-FFF2-40B4-BE49-F238E27FC236}">
                <a16:creationId xmlns:a16="http://schemas.microsoft.com/office/drawing/2014/main" id="{ADBB1EE5-365B-7493-F86E-7BCD37C81D00}"/>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endParaRPr lang="en-US" dirty="0"/>
          </a:p>
        </p:txBody>
      </p:sp>
      <p:sp>
        <p:nvSpPr>
          <p:cNvPr id="6" name="Slide Number Placeholder 5">
            <a:extLst>
              <a:ext uri="{FF2B5EF4-FFF2-40B4-BE49-F238E27FC236}">
                <a16:creationId xmlns:a16="http://schemas.microsoft.com/office/drawing/2014/main" id="{85894601-6E5F-AD0C-57E7-A927D63A0BF9}"/>
              </a:ext>
            </a:extLst>
          </p:cNvPr>
          <p:cNvSpPr>
            <a:spLocks noGrp="1"/>
          </p:cNvSpPr>
          <p:nvPr>
            <p:ph type="sldNum" sz="quarter" idx="12"/>
          </p:nvPr>
        </p:nvSpPr>
        <p:spPr/>
        <p:txBody>
          <a:bodyPr/>
          <a:lstStyle/>
          <a:p>
            <a:fld id="{7BE69E03-4804-4553-A1EC-F089884EF50F}" type="slidenum">
              <a:rPr lang="en-US" smtClean="0"/>
              <a:t>30</a:t>
            </a:fld>
            <a:endParaRPr lang="en-US"/>
          </a:p>
        </p:txBody>
      </p:sp>
      <p:sp>
        <p:nvSpPr>
          <p:cNvPr id="9" name="Rectangle 8">
            <a:extLst>
              <a:ext uri="{FF2B5EF4-FFF2-40B4-BE49-F238E27FC236}">
                <a16:creationId xmlns:a16="http://schemas.microsoft.com/office/drawing/2014/main" id="{0671B942-6734-4500-5A7E-D2182BE60923}"/>
              </a:ext>
            </a:extLst>
          </p:cNvPr>
          <p:cNvSpPr/>
          <p:nvPr/>
        </p:nvSpPr>
        <p:spPr>
          <a:xfrm>
            <a:off x="4529420" y="4315968"/>
            <a:ext cx="2328580" cy="1609344"/>
          </a:xfrm>
          <a:prstGeom prst="rect">
            <a:avLst/>
          </a:prstGeom>
          <a:solidFill>
            <a:schemeClr val="bg1"/>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Human Capital </a:t>
            </a:r>
            <a:endParaRPr lang="th-TH" dirty="0">
              <a:solidFill>
                <a:schemeClr val="tx1"/>
              </a:solidFill>
            </a:endParaRPr>
          </a:p>
        </p:txBody>
      </p:sp>
      <p:sp>
        <p:nvSpPr>
          <p:cNvPr id="10" name="Rectangle 9">
            <a:extLst>
              <a:ext uri="{FF2B5EF4-FFF2-40B4-BE49-F238E27FC236}">
                <a16:creationId xmlns:a16="http://schemas.microsoft.com/office/drawing/2014/main" id="{E76F6AE6-D9A2-42A5-4FB3-C984C43FD602}"/>
              </a:ext>
            </a:extLst>
          </p:cNvPr>
          <p:cNvSpPr/>
          <p:nvPr/>
        </p:nvSpPr>
        <p:spPr>
          <a:xfrm>
            <a:off x="8271223" y="4315968"/>
            <a:ext cx="1787850" cy="1609344"/>
          </a:xfrm>
          <a:prstGeom prst="rect">
            <a:avLst/>
          </a:prstGeom>
          <a:solidFill>
            <a:schemeClr val="bg1"/>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Social Capital </a:t>
            </a:r>
            <a:endParaRPr lang="th-TH" dirty="0">
              <a:solidFill>
                <a:schemeClr val="tx1"/>
              </a:solidFill>
            </a:endParaRPr>
          </a:p>
        </p:txBody>
      </p:sp>
      <p:sp>
        <p:nvSpPr>
          <p:cNvPr id="11" name="Oval 10">
            <a:extLst>
              <a:ext uri="{FF2B5EF4-FFF2-40B4-BE49-F238E27FC236}">
                <a16:creationId xmlns:a16="http://schemas.microsoft.com/office/drawing/2014/main" id="{C2155D5E-639E-E3B6-AD65-FC0015DAEA1D}"/>
              </a:ext>
            </a:extLst>
          </p:cNvPr>
          <p:cNvSpPr/>
          <p:nvPr/>
        </p:nvSpPr>
        <p:spPr>
          <a:xfrm>
            <a:off x="4187952" y="1442466"/>
            <a:ext cx="2580653" cy="1715513"/>
          </a:xfrm>
          <a:prstGeom prst="ellipse">
            <a:avLst/>
          </a:prstGeom>
          <a:solidFill>
            <a:schemeClr val="bg1"/>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Results</a:t>
            </a:r>
          </a:p>
          <a:p>
            <a:pPr algn="ctr"/>
            <a:r>
              <a:rPr lang="en-US" sz="2400" b="1" dirty="0">
                <a:solidFill>
                  <a:schemeClr val="tx1"/>
                </a:solidFill>
              </a:rPr>
              <a:t>Intellectual Capital </a:t>
            </a:r>
            <a:endParaRPr lang="th-TH" sz="2400" dirty="0">
              <a:solidFill>
                <a:schemeClr val="tx1"/>
              </a:solidFill>
            </a:endParaRPr>
          </a:p>
        </p:txBody>
      </p:sp>
      <p:sp>
        <p:nvSpPr>
          <p:cNvPr id="13" name="Arrow: Down 12">
            <a:extLst>
              <a:ext uri="{FF2B5EF4-FFF2-40B4-BE49-F238E27FC236}">
                <a16:creationId xmlns:a16="http://schemas.microsoft.com/office/drawing/2014/main" id="{BB5A4CAE-06E2-AACB-61A3-98DC48E6518C}"/>
              </a:ext>
            </a:extLst>
          </p:cNvPr>
          <p:cNvSpPr/>
          <p:nvPr/>
        </p:nvSpPr>
        <p:spPr>
          <a:xfrm rot="10800000">
            <a:off x="5249816" y="3171564"/>
            <a:ext cx="676657" cy="1157989"/>
          </a:xfrm>
          <a:prstGeom prst="downArrow">
            <a:avLst/>
          </a:prstGeom>
          <a:solidFill>
            <a:schemeClr val="bg1"/>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14" name="TextBox 13">
            <a:extLst>
              <a:ext uri="{FF2B5EF4-FFF2-40B4-BE49-F238E27FC236}">
                <a16:creationId xmlns:a16="http://schemas.microsoft.com/office/drawing/2014/main" id="{3B9C37DE-A7DB-659C-5899-BA5FD807C3A7}"/>
              </a:ext>
            </a:extLst>
          </p:cNvPr>
          <p:cNvSpPr txBox="1"/>
          <p:nvPr/>
        </p:nvSpPr>
        <p:spPr>
          <a:xfrm>
            <a:off x="1090179" y="511332"/>
            <a:ext cx="5273238" cy="523220"/>
          </a:xfrm>
          <a:prstGeom prst="rect">
            <a:avLst/>
          </a:prstGeom>
          <a:noFill/>
        </p:spPr>
        <p:txBody>
          <a:bodyPr wrap="none" rtlCol="0">
            <a:spAutoFit/>
          </a:bodyPr>
          <a:lstStyle/>
          <a:p>
            <a:r>
              <a:rPr lang="en-US" dirty="0"/>
              <a:t>A broader idea behind KBE Theory  </a:t>
            </a:r>
            <a:endParaRPr lang="th-TH" dirty="0"/>
          </a:p>
        </p:txBody>
      </p:sp>
      <p:sp>
        <p:nvSpPr>
          <p:cNvPr id="15" name="TextBox 14">
            <a:extLst>
              <a:ext uri="{FF2B5EF4-FFF2-40B4-BE49-F238E27FC236}">
                <a16:creationId xmlns:a16="http://schemas.microsoft.com/office/drawing/2014/main" id="{F5D7BD0C-3006-630B-222B-F24A0E066D4A}"/>
              </a:ext>
            </a:extLst>
          </p:cNvPr>
          <p:cNvSpPr txBox="1"/>
          <p:nvPr/>
        </p:nvSpPr>
        <p:spPr>
          <a:xfrm>
            <a:off x="6898050" y="4889807"/>
            <a:ext cx="1333122" cy="461665"/>
          </a:xfrm>
          <a:prstGeom prst="rect">
            <a:avLst/>
          </a:prstGeom>
          <a:noFill/>
        </p:spPr>
        <p:txBody>
          <a:bodyPr wrap="none" rtlCol="0">
            <a:spAutoFit/>
          </a:bodyPr>
          <a:lstStyle/>
          <a:p>
            <a:r>
              <a:rPr lang="en-US" sz="2400" b="1" dirty="0">
                <a:solidFill>
                  <a:srgbClr val="FF0000"/>
                </a:solidFill>
              </a:rPr>
              <a:t>Amplifies</a:t>
            </a:r>
            <a:endParaRPr lang="th-TH" sz="2400" b="1" dirty="0">
              <a:solidFill>
                <a:srgbClr val="FF0000"/>
              </a:solidFill>
            </a:endParaRPr>
          </a:p>
        </p:txBody>
      </p:sp>
      <p:sp>
        <p:nvSpPr>
          <p:cNvPr id="17" name="TextBox 16">
            <a:extLst>
              <a:ext uri="{FF2B5EF4-FFF2-40B4-BE49-F238E27FC236}">
                <a16:creationId xmlns:a16="http://schemas.microsoft.com/office/drawing/2014/main" id="{4F155913-E94B-659E-E9FC-9CB52683DA45}"/>
              </a:ext>
            </a:extLst>
          </p:cNvPr>
          <p:cNvSpPr txBox="1"/>
          <p:nvPr/>
        </p:nvSpPr>
        <p:spPr>
          <a:xfrm>
            <a:off x="595285" y="4161456"/>
            <a:ext cx="3723007" cy="1323439"/>
          </a:xfrm>
          <a:prstGeom prst="rect">
            <a:avLst/>
          </a:prstGeom>
          <a:noFill/>
        </p:spPr>
        <p:txBody>
          <a:bodyPr wrap="none" rtlCol="0">
            <a:spAutoFit/>
          </a:bodyPr>
          <a:lstStyle/>
          <a:p>
            <a:r>
              <a:rPr lang="en-US" sz="2000" i="1" dirty="0"/>
              <a:t>The collective knowledge, skills, </a:t>
            </a:r>
          </a:p>
          <a:p>
            <a:r>
              <a:rPr lang="en-US" sz="2000" i="1" dirty="0"/>
              <a:t>abilities, experience, creativity, </a:t>
            </a:r>
          </a:p>
          <a:p>
            <a:r>
              <a:rPr lang="en-US" sz="2000" i="1" dirty="0"/>
              <a:t>and health embodied in individuals </a:t>
            </a:r>
          </a:p>
          <a:p>
            <a:r>
              <a:rPr lang="en-US" sz="2000" i="1" dirty="0"/>
              <a:t>within an organization or society.</a:t>
            </a:r>
            <a:endParaRPr lang="th-TH" sz="2000" i="1" dirty="0"/>
          </a:p>
        </p:txBody>
      </p:sp>
      <p:sp>
        <p:nvSpPr>
          <p:cNvPr id="18" name="TextBox 17">
            <a:extLst>
              <a:ext uri="{FF2B5EF4-FFF2-40B4-BE49-F238E27FC236}">
                <a16:creationId xmlns:a16="http://schemas.microsoft.com/office/drawing/2014/main" id="{D38621FF-7481-FF79-F24D-83E8B48E6B51}"/>
              </a:ext>
            </a:extLst>
          </p:cNvPr>
          <p:cNvSpPr txBox="1"/>
          <p:nvPr/>
        </p:nvSpPr>
        <p:spPr>
          <a:xfrm>
            <a:off x="6032037" y="849886"/>
            <a:ext cx="4129720" cy="830997"/>
          </a:xfrm>
          <a:prstGeom prst="rect">
            <a:avLst/>
          </a:prstGeom>
          <a:noFill/>
        </p:spPr>
        <p:txBody>
          <a:bodyPr wrap="none" rtlCol="0">
            <a:spAutoFit/>
          </a:bodyPr>
          <a:lstStyle/>
          <a:p>
            <a:r>
              <a:rPr lang="en-US" sz="2000" i="1" dirty="0"/>
              <a:t>Intangible assets that contribute</a:t>
            </a:r>
          </a:p>
          <a:p>
            <a:r>
              <a:rPr lang="en-US" sz="2000" i="1" dirty="0"/>
              <a:t> to its value and competitive advantage</a:t>
            </a:r>
            <a:r>
              <a:rPr lang="en-US" dirty="0"/>
              <a:t>.</a:t>
            </a:r>
            <a:endParaRPr lang="th-TH" dirty="0"/>
          </a:p>
        </p:txBody>
      </p:sp>
      <p:sp>
        <p:nvSpPr>
          <p:cNvPr id="19" name="TextBox 18">
            <a:extLst>
              <a:ext uri="{FF2B5EF4-FFF2-40B4-BE49-F238E27FC236}">
                <a16:creationId xmlns:a16="http://schemas.microsoft.com/office/drawing/2014/main" id="{873B97A5-EA05-CFB1-E4F7-FBBF35EBFA1A}"/>
              </a:ext>
            </a:extLst>
          </p:cNvPr>
          <p:cNvSpPr txBox="1"/>
          <p:nvPr/>
        </p:nvSpPr>
        <p:spPr>
          <a:xfrm>
            <a:off x="6857997" y="3368604"/>
            <a:ext cx="4988056" cy="1015663"/>
          </a:xfrm>
          <a:prstGeom prst="rect">
            <a:avLst/>
          </a:prstGeom>
          <a:noFill/>
        </p:spPr>
        <p:txBody>
          <a:bodyPr wrap="square" rtlCol="0">
            <a:spAutoFit/>
          </a:bodyPr>
          <a:lstStyle/>
          <a:p>
            <a:r>
              <a:rPr lang="en-US" sz="2000" dirty="0"/>
              <a:t> </a:t>
            </a:r>
            <a:r>
              <a:rPr lang="en-US" sz="2000" i="1" dirty="0"/>
              <a:t>The value derived from an individual's or group's social networks, relationships, </a:t>
            </a:r>
          </a:p>
          <a:p>
            <a:r>
              <a:rPr lang="en-US" sz="2000" i="1" dirty="0"/>
              <a:t>and connections</a:t>
            </a:r>
            <a:r>
              <a:rPr lang="en-US" sz="2000" dirty="0"/>
              <a:t>.</a:t>
            </a:r>
            <a:endParaRPr lang="th-TH" sz="2000" dirty="0"/>
          </a:p>
        </p:txBody>
      </p:sp>
    </p:spTree>
    <p:extLst>
      <p:ext uri="{BB962C8B-B14F-4D97-AF65-F5344CB8AC3E}">
        <p14:creationId xmlns:p14="http://schemas.microsoft.com/office/powerpoint/2010/main" val="1454677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9B9382-27EE-C4C0-1D17-84F881D0B4D6}"/>
              </a:ext>
            </a:extLst>
          </p:cNvPr>
          <p:cNvPicPr>
            <a:picLocks noChangeAspect="1"/>
          </p:cNvPicPr>
          <p:nvPr/>
        </p:nvPicPr>
        <p:blipFill>
          <a:blip r:embed="rId2">
            <a:duotone>
              <a:prstClr val="black"/>
              <a:schemeClr val="bg1">
                <a:tint val="45000"/>
                <a:satMod val="400000"/>
              </a:schemeClr>
            </a:duotone>
            <a:alphaModFix amt="25000"/>
          </a:blip>
          <a:srcRect t="9914" b="5816"/>
          <a:stretch>
            <a:fillRect/>
          </a:stretch>
        </p:blipFill>
        <p:spPr>
          <a:xfrm>
            <a:off x="210312" y="1689295"/>
            <a:ext cx="11777471" cy="5168705"/>
          </a:xfrm>
          <a:prstGeom prst="rect">
            <a:avLst/>
          </a:prstGeom>
        </p:spPr>
      </p:pic>
      <p:sp>
        <p:nvSpPr>
          <p:cNvPr id="5" name="TextBox 4">
            <a:extLst>
              <a:ext uri="{FF2B5EF4-FFF2-40B4-BE49-F238E27FC236}">
                <a16:creationId xmlns:a16="http://schemas.microsoft.com/office/drawing/2014/main" id="{2F8B2245-A318-EC12-9BE6-7DFFDC25CD8A}"/>
              </a:ext>
            </a:extLst>
          </p:cNvPr>
          <p:cNvSpPr txBox="1"/>
          <p:nvPr/>
        </p:nvSpPr>
        <p:spPr>
          <a:xfrm>
            <a:off x="1444753" y="419820"/>
            <a:ext cx="8565732" cy="5231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dirty="0">
                <a:solidFill>
                  <a:schemeClr val="tx2"/>
                </a:solidFill>
                <a:latin typeface="+mj-lt"/>
                <a:ea typeface="+mj-ea"/>
                <a:cs typeface="+mj-cs"/>
              </a:rPr>
              <a:t>The Knowledge-Based Economy (KBE) Theories</a:t>
            </a:r>
          </a:p>
        </p:txBody>
      </p:sp>
      <p:sp>
        <p:nvSpPr>
          <p:cNvPr id="6" name="TextBox 5">
            <a:extLst>
              <a:ext uri="{FF2B5EF4-FFF2-40B4-BE49-F238E27FC236}">
                <a16:creationId xmlns:a16="http://schemas.microsoft.com/office/drawing/2014/main" id="{69665151-50D4-058A-BA48-E9661D1692D0}"/>
              </a:ext>
            </a:extLst>
          </p:cNvPr>
          <p:cNvSpPr txBox="1"/>
          <p:nvPr/>
        </p:nvSpPr>
        <p:spPr>
          <a:xfrm>
            <a:off x="438912" y="942976"/>
            <a:ext cx="10029063" cy="1056949"/>
          </a:xfrm>
          <a:prstGeom prst="rect">
            <a:avLst/>
          </a:prstGeom>
        </p:spPr>
        <p:txBody>
          <a:bodyPr vert="horz" lIns="91440" tIns="45720" rIns="91440" bIns="45720" rtlCol="0" anchor="t">
            <a:normAutofit/>
          </a:bodyPr>
          <a:lstStyle/>
          <a:p>
            <a:pPr>
              <a:lnSpc>
                <a:spcPts val="2800"/>
              </a:lnSpc>
              <a:spcAft>
                <a:spcPts val="600"/>
              </a:spcAft>
              <a:buClr>
                <a:schemeClr val="accent2"/>
              </a:buClr>
            </a:pPr>
            <a:r>
              <a:rPr lang="en-US" sz="2000" dirty="0"/>
              <a:t>Knowledge is the key to creating economic value, especially in an age of information technology and innovation.</a:t>
            </a:r>
          </a:p>
        </p:txBody>
      </p:sp>
      <p:pic>
        <p:nvPicPr>
          <p:cNvPr id="3074" name="Picture 2">
            <a:extLst>
              <a:ext uri="{FF2B5EF4-FFF2-40B4-BE49-F238E27FC236}">
                <a16:creationId xmlns:a16="http://schemas.microsoft.com/office/drawing/2014/main" id="{6545BA47-C0C7-2B12-1422-D8FAB6773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099" y="2261907"/>
            <a:ext cx="7620001" cy="40341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0D2CFB69-FBE6-A9FF-BE60-887ABAF62EEF}"/>
              </a:ext>
            </a:extLst>
          </p:cNvPr>
          <p:cNvSpPr txBox="1"/>
          <p:nvPr/>
        </p:nvSpPr>
        <p:spPr>
          <a:xfrm>
            <a:off x="280135" y="6126748"/>
            <a:ext cx="2613857" cy="338554"/>
          </a:xfrm>
          <a:prstGeom prst="rect">
            <a:avLst/>
          </a:prstGeom>
          <a:noFill/>
        </p:spPr>
        <p:txBody>
          <a:bodyPr wrap="none" rtlCol="0">
            <a:spAutoFit/>
          </a:bodyPr>
          <a:lstStyle/>
          <a:p>
            <a:pPr>
              <a:spcAft>
                <a:spcPts val="800"/>
              </a:spcAft>
            </a:pPr>
            <a:r>
              <a:rPr lang="en-US" sz="1600" kern="1200" dirty="0" err="1">
                <a:effectLst/>
                <a:latin typeface="Aptos" panose="020B0004020202020204" pitchFamily="34" charset="0"/>
                <a:ea typeface="Aptos" panose="020B0004020202020204" pitchFamily="34" charset="0"/>
                <a:cs typeface="Cordia New" panose="020B0304020202020204" pitchFamily="34" charset="-34"/>
              </a:rPr>
              <a:t>Zwiefka</a:t>
            </a:r>
            <a:r>
              <a:rPr lang="en-US" sz="1600" kern="1200" dirty="0">
                <a:effectLst/>
                <a:latin typeface="Aptos" panose="020B0004020202020204" pitchFamily="34" charset="0"/>
                <a:ea typeface="Aptos" panose="020B0004020202020204" pitchFamily="34" charset="0"/>
                <a:cs typeface="Cordia New" panose="020B0304020202020204" pitchFamily="34" charset="-34"/>
              </a:rPr>
              <a:t>, A.&amp; Nycz, M (2013)</a:t>
            </a:r>
            <a:endParaRPr lang="en-US" sz="1600" kern="100" dirty="0">
              <a:effectLst/>
              <a:latin typeface="Aptos" panose="020B0004020202020204" pitchFamily="34" charset="0"/>
              <a:ea typeface="Aptos" panose="020B0004020202020204" pitchFamily="34" charset="0"/>
              <a:cs typeface="Cordia New" panose="020B0304020202020204" pitchFamily="34" charset="-34"/>
            </a:endParaRPr>
          </a:p>
        </p:txBody>
      </p:sp>
      <p:sp>
        <p:nvSpPr>
          <p:cNvPr id="7" name="Date Placeholder 6">
            <a:extLst>
              <a:ext uri="{FF2B5EF4-FFF2-40B4-BE49-F238E27FC236}">
                <a16:creationId xmlns:a16="http://schemas.microsoft.com/office/drawing/2014/main" id="{01450C00-EF24-73A9-4991-F00B23A07EB0}"/>
              </a:ext>
            </a:extLst>
          </p:cNvPr>
          <p:cNvSpPr>
            <a:spLocks noGrp="1"/>
          </p:cNvSpPr>
          <p:nvPr>
            <p:ph type="dt" sz="half" idx="10"/>
          </p:nvPr>
        </p:nvSpPr>
        <p:spPr/>
        <p:txBody>
          <a:bodyPr/>
          <a:lstStyle/>
          <a:p>
            <a:r>
              <a:rPr lang="th-TH"/>
              <a:t>05/06/68</a:t>
            </a:r>
          </a:p>
        </p:txBody>
      </p:sp>
      <p:sp>
        <p:nvSpPr>
          <p:cNvPr id="9" name="Footer Placeholder 8">
            <a:extLst>
              <a:ext uri="{FF2B5EF4-FFF2-40B4-BE49-F238E27FC236}">
                <a16:creationId xmlns:a16="http://schemas.microsoft.com/office/drawing/2014/main" id="{B8CB62A8-6867-2694-017F-ECFD6A9EADE2}"/>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10" name="Slide Number Placeholder 9">
            <a:extLst>
              <a:ext uri="{FF2B5EF4-FFF2-40B4-BE49-F238E27FC236}">
                <a16:creationId xmlns:a16="http://schemas.microsoft.com/office/drawing/2014/main" id="{E59044A1-C2C1-DE75-3407-D103A941631C}"/>
              </a:ext>
            </a:extLst>
          </p:cNvPr>
          <p:cNvSpPr>
            <a:spLocks noGrp="1"/>
          </p:cNvSpPr>
          <p:nvPr>
            <p:ph type="sldNum" sz="quarter" idx="12"/>
          </p:nvPr>
        </p:nvSpPr>
        <p:spPr/>
        <p:txBody>
          <a:bodyPr/>
          <a:lstStyle/>
          <a:p>
            <a:fld id="{8C212BEA-F651-47B1-80BB-1BDF5F90D208}" type="slidenum">
              <a:rPr lang="th-TH" smtClean="0"/>
              <a:t>31</a:t>
            </a:fld>
            <a:endParaRPr lang="th-TH"/>
          </a:p>
        </p:txBody>
      </p:sp>
    </p:spTree>
    <p:extLst>
      <p:ext uri="{BB962C8B-B14F-4D97-AF65-F5344CB8AC3E}">
        <p14:creationId xmlns:p14="http://schemas.microsoft.com/office/powerpoint/2010/main" val="1448083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8ABB5B6E-BC44-BD07-8E0A-88787B977929}"/>
              </a:ext>
            </a:extLst>
          </p:cNvPr>
          <p:cNvSpPr>
            <a:spLocks noGrp="1" noChangeArrowheads="1"/>
          </p:cNvSpPr>
          <p:nvPr>
            <p:ph type="title"/>
          </p:nvPr>
        </p:nvSpPr>
        <p:spPr bwMode="auto">
          <a:xfrm>
            <a:off x="422145" y="940910"/>
            <a:ext cx="4471588" cy="497617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en-US" altLang="th-TH" sz="4000" b="0" i="0" u="none" strike="noStrike" cap="none" normalizeH="0" baseline="0" dirty="0">
                <a:ln>
                  <a:noFill/>
                </a:ln>
                <a:effectLst/>
                <a:latin typeface="Arial" panose="020B0604020202020204" pitchFamily="34" charset="0"/>
              </a:rPr>
              <a:t>K</a:t>
            </a:r>
            <a:r>
              <a:rPr kumimoji="0" lang="th-TH" altLang="th-TH" sz="4000" b="0" i="0" u="none" strike="noStrike" cap="none" normalizeH="0" baseline="0" dirty="0">
                <a:ln>
                  <a:noFill/>
                </a:ln>
                <a:effectLst/>
                <a:latin typeface="Arial" panose="020B0604020202020204" pitchFamily="34" charset="0"/>
              </a:rPr>
              <a:t>nowledge</a:t>
            </a:r>
            <a:r>
              <a:rPr lang="th-TH" altLang="th-TH" sz="4000" dirty="0">
                <a:latin typeface="Arial" panose="020B0604020202020204" pitchFamily="34" charset="0"/>
              </a:rPr>
              <a:t> </a:t>
            </a:r>
            <a:r>
              <a:rPr lang="en-US" altLang="th-TH" sz="4000" dirty="0">
                <a:latin typeface="Arial" panose="020B0604020202020204" pitchFamily="34" charset="0"/>
              </a:rPr>
              <a:t>Based</a:t>
            </a:r>
            <a:r>
              <a:rPr kumimoji="0" lang="th-TH" altLang="th-TH" sz="4000" b="0" i="0" u="none" strike="noStrike" cap="none" normalizeH="0" baseline="0" dirty="0">
                <a:ln>
                  <a:noFill/>
                </a:ln>
                <a:effectLst/>
                <a:latin typeface="Arial" panose="020B0604020202020204" pitchFamily="34" charset="0"/>
              </a:rPr>
              <a:t> economy theor</a:t>
            </a:r>
            <a:r>
              <a:rPr kumimoji="0" lang="en-US" altLang="th-TH" sz="4000" b="0" i="0" u="none" strike="noStrike" cap="none" normalizeH="0" baseline="0" dirty="0" err="1">
                <a:ln>
                  <a:noFill/>
                </a:ln>
                <a:effectLst/>
                <a:latin typeface="Arial" panose="020B0604020202020204" pitchFamily="34" charset="0"/>
              </a:rPr>
              <a:t>ies</a:t>
            </a:r>
            <a:endParaRPr kumimoji="0" lang="th-TH" altLang="th-TH" sz="4000" b="0" i="0" u="none" strike="noStrike" cap="none" normalizeH="0" baseline="0" dirty="0">
              <a:ln>
                <a:noFill/>
              </a:ln>
              <a:effectLst/>
              <a:latin typeface="Arial" panose="020B0604020202020204" pitchFamily="34" charset="0"/>
            </a:endParaRPr>
          </a:p>
        </p:txBody>
      </p:sp>
      <p:sp>
        <p:nvSpPr>
          <p:cNvPr id="6" name="Slide Number Placeholder 5">
            <a:extLst>
              <a:ext uri="{FF2B5EF4-FFF2-40B4-BE49-F238E27FC236}">
                <a16:creationId xmlns:a16="http://schemas.microsoft.com/office/drawing/2014/main" id="{198E9EEB-9515-602E-F865-61EFC6FCDA85}"/>
              </a:ext>
            </a:extLst>
          </p:cNvPr>
          <p:cNvSpPr>
            <a:spLocks noGrp="1"/>
          </p:cNvSpPr>
          <p:nvPr>
            <p:ph type="sldNum" sz="quarter" idx="12"/>
          </p:nvPr>
        </p:nvSpPr>
        <p:spPr>
          <a:xfrm>
            <a:off x="11504676" y="-14198"/>
            <a:ext cx="685800" cy="685800"/>
          </a:xfrm>
        </p:spPr>
        <p:txBody>
          <a:bodyPr>
            <a:normAutofit/>
          </a:bodyPr>
          <a:lstStyle/>
          <a:p>
            <a:pPr>
              <a:spcAft>
                <a:spcPts val="600"/>
              </a:spcAft>
            </a:pPr>
            <a:fld id="{7BE69E03-4804-4553-A1EC-F089884EF50F}" type="slidenum">
              <a:rPr lang="en-US" smtClean="0"/>
              <a:pPr>
                <a:spcAft>
                  <a:spcPts val="600"/>
                </a:spcAft>
              </a:pPr>
              <a:t>32</a:t>
            </a:fld>
            <a:endParaRPr lang="en-US"/>
          </a:p>
        </p:txBody>
      </p:sp>
      <p:sp>
        <p:nvSpPr>
          <p:cNvPr id="4" name="Date Placeholder 3">
            <a:extLst>
              <a:ext uri="{FF2B5EF4-FFF2-40B4-BE49-F238E27FC236}">
                <a16:creationId xmlns:a16="http://schemas.microsoft.com/office/drawing/2014/main" id="{60CB7A71-6113-338A-22E2-48FAF92B34C0}"/>
              </a:ext>
            </a:extLst>
          </p:cNvPr>
          <p:cNvSpPr>
            <a:spLocks noGrp="1"/>
          </p:cNvSpPr>
          <p:nvPr>
            <p:ph type="dt" sz="half" idx="10"/>
          </p:nvPr>
        </p:nvSpPr>
        <p:spPr>
          <a:xfrm>
            <a:off x="422899" y="6217920"/>
            <a:ext cx="2743200" cy="640080"/>
          </a:xfrm>
        </p:spPr>
        <p:txBody>
          <a:bodyPr>
            <a:normAutofit/>
          </a:bodyPr>
          <a:lstStyle/>
          <a:p>
            <a:pPr>
              <a:spcAft>
                <a:spcPts val="600"/>
              </a:spcAft>
            </a:pPr>
            <a:r>
              <a:rPr lang="th-TH"/>
              <a:t>05/06/68</a:t>
            </a:r>
            <a:endParaRPr lang="en-US"/>
          </a:p>
        </p:txBody>
      </p:sp>
      <p:sp>
        <p:nvSpPr>
          <p:cNvPr id="5" name="Footer Placeholder 4">
            <a:extLst>
              <a:ext uri="{FF2B5EF4-FFF2-40B4-BE49-F238E27FC236}">
                <a16:creationId xmlns:a16="http://schemas.microsoft.com/office/drawing/2014/main" id="{FDD6D4CE-497B-76FD-72DA-9F8B0B53C3E4}"/>
              </a:ext>
            </a:extLst>
          </p:cNvPr>
          <p:cNvSpPr>
            <a:spLocks noGrp="1"/>
          </p:cNvSpPr>
          <p:nvPr>
            <p:ph type="ftr" sz="quarter" idx="11"/>
          </p:nvPr>
        </p:nvSpPr>
        <p:spPr>
          <a:xfrm>
            <a:off x="6842943" y="6217920"/>
            <a:ext cx="4114800" cy="640080"/>
          </a:xfrm>
        </p:spPr>
        <p:txBody>
          <a:bodyPr>
            <a:normAutofit/>
          </a:bodyPr>
          <a:lstStyle/>
          <a:p>
            <a:pPr>
              <a:spcAft>
                <a:spcPts val="600"/>
              </a:spcAft>
            </a:pPr>
            <a:r>
              <a:rPr lang="th-TH"/>
              <a:t>มรภ. สวนสุนันทา ว.นวัตกรรมการจัดการ ป.เอก สาจานวัตกรรมการจัดการ  ก.ค. 68 กุญชรี ค้าขาย ผู้สอน</a:t>
            </a:r>
            <a:endParaRPr lang="en-US"/>
          </a:p>
        </p:txBody>
      </p:sp>
      <p:graphicFrame>
        <p:nvGraphicFramePr>
          <p:cNvPr id="8" name="Diagram 7">
            <a:extLst>
              <a:ext uri="{FF2B5EF4-FFF2-40B4-BE49-F238E27FC236}">
                <a16:creationId xmlns:a16="http://schemas.microsoft.com/office/drawing/2014/main" id="{7C42FE9F-6E2A-CE26-E891-B8CB380256B5}"/>
              </a:ext>
            </a:extLst>
          </p:cNvPr>
          <p:cNvGraphicFramePr/>
          <p:nvPr/>
        </p:nvGraphicFramePr>
        <p:xfrm>
          <a:off x="5247020" y="699997"/>
          <a:ext cx="6240669"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4234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208F5-1BB0-45E3-7F0E-5CF29C38691B}"/>
              </a:ext>
            </a:extLst>
          </p:cNvPr>
          <p:cNvSpPr>
            <a:spLocks noGrp="1"/>
          </p:cNvSpPr>
          <p:nvPr>
            <p:ph type="title"/>
          </p:nvPr>
        </p:nvSpPr>
        <p:spPr>
          <a:xfrm>
            <a:off x="403586" y="1412139"/>
            <a:ext cx="4977777" cy="1752158"/>
          </a:xfrm>
        </p:spPr>
        <p:txBody>
          <a:bodyPr vert="horz" lIns="91440" tIns="45720" rIns="91440" bIns="45720" rtlCol="0" anchor="b">
            <a:normAutofit/>
          </a:bodyPr>
          <a:lstStyle/>
          <a:p>
            <a:r>
              <a:rPr lang="en-US" sz="2400" dirty="0"/>
              <a:t>1.Knowledge as a Capital</a:t>
            </a:r>
          </a:p>
        </p:txBody>
      </p:sp>
      <p:sp>
        <p:nvSpPr>
          <p:cNvPr id="7" name="TextBox 6">
            <a:extLst>
              <a:ext uri="{FF2B5EF4-FFF2-40B4-BE49-F238E27FC236}">
                <a16:creationId xmlns:a16="http://schemas.microsoft.com/office/drawing/2014/main" id="{94982D31-249A-AE88-6B4D-72138D32DD37}"/>
              </a:ext>
            </a:extLst>
          </p:cNvPr>
          <p:cNvSpPr txBox="1"/>
          <p:nvPr/>
        </p:nvSpPr>
        <p:spPr>
          <a:xfrm>
            <a:off x="395085" y="3266183"/>
            <a:ext cx="3948316" cy="1241809"/>
          </a:xfrm>
          <a:prstGeom prst="rect">
            <a:avLst/>
          </a:prstGeom>
        </p:spPr>
        <p:txBody>
          <a:bodyPr vert="horz" lIns="91440" tIns="45720" rIns="91440" bIns="45720" rtlCol="0">
            <a:normAutofit/>
          </a:bodyPr>
          <a:lstStyle/>
          <a:p>
            <a:pPr>
              <a:lnSpc>
                <a:spcPts val="3200"/>
              </a:lnSpc>
              <a:buClr>
                <a:schemeClr val="accent2"/>
              </a:buClr>
            </a:pPr>
            <a:r>
              <a:rPr lang="en-US" sz="2400" i="1" dirty="0">
                <a:solidFill>
                  <a:schemeClr val="tx2"/>
                </a:solidFill>
                <a:effectLst/>
              </a:rPr>
              <a:t>Modern economies depend </a:t>
            </a:r>
          </a:p>
          <a:p>
            <a:pPr>
              <a:lnSpc>
                <a:spcPts val="3200"/>
              </a:lnSpc>
              <a:spcBef>
                <a:spcPts val="1000"/>
              </a:spcBef>
              <a:buClr>
                <a:schemeClr val="accent2"/>
              </a:buClr>
            </a:pPr>
            <a:r>
              <a:rPr lang="en-US" sz="2400" i="1" dirty="0">
                <a:solidFill>
                  <a:schemeClr val="tx2"/>
                </a:solidFill>
                <a:effectLst/>
              </a:rPr>
              <a:t>heavily on human capital</a:t>
            </a:r>
            <a:endParaRPr lang="en-US" sz="2400" dirty="0">
              <a:solidFill>
                <a:schemeClr val="tx2"/>
              </a:solidFill>
            </a:endParaRPr>
          </a:p>
        </p:txBody>
      </p:sp>
      <p:sp>
        <p:nvSpPr>
          <p:cNvPr id="6" name="Slide Number Placeholder 5">
            <a:extLst>
              <a:ext uri="{FF2B5EF4-FFF2-40B4-BE49-F238E27FC236}">
                <a16:creationId xmlns:a16="http://schemas.microsoft.com/office/drawing/2014/main" id="{9508B75A-729D-EC77-A735-1254142EAC4C}"/>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7BE69E03-4804-4553-A1EC-F089884EF50F}" type="slidenum">
              <a:rPr lang="en-US" smtClean="0">
                <a:solidFill>
                  <a:prstClr val="black">
                    <a:tint val="75000"/>
                  </a:prstClr>
                </a:solidFill>
                <a:latin typeface="Calibri" panose="020F0502020204030204"/>
              </a:rPr>
              <a:pPr>
                <a:spcAft>
                  <a:spcPts val="600"/>
                </a:spcAft>
                <a:defRPr/>
              </a:pPr>
              <a:t>33</a:t>
            </a:fld>
            <a:endParaRPr lang="en-US">
              <a:solidFill>
                <a:prstClr val="black">
                  <a:tint val="75000"/>
                </a:prstClr>
              </a:solidFill>
              <a:latin typeface="Calibri" panose="020F0502020204030204"/>
            </a:endParaRPr>
          </a:p>
        </p:txBody>
      </p:sp>
      <p:sp>
        <p:nvSpPr>
          <p:cNvPr id="4" name="Date Placeholder 3">
            <a:extLst>
              <a:ext uri="{FF2B5EF4-FFF2-40B4-BE49-F238E27FC236}">
                <a16:creationId xmlns:a16="http://schemas.microsoft.com/office/drawing/2014/main" id="{9864DC58-F12C-C246-8E60-9A1E6BB66E07}"/>
              </a:ext>
            </a:extLst>
          </p:cNvPr>
          <p:cNvSpPr>
            <a:spLocks noGrp="1"/>
          </p:cNvSpPr>
          <p:nvPr>
            <p:ph type="dt" sz="half" idx="10"/>
          </p:nvPr>
        </p:nvSpPr>
        <p:spPr>
          <a:xfrm>
            <a:off x="422899" y="6217920"/>
            <a:ext cx="2743200" cy="640080"/>
          </a:xfrm>
        </p:spPr>
        <p:txBody>
          <a:bodyPr vert="horz" lIns="91440" tIns="45720" rIns="91440" bIns="45720" rtlCol="0" anchor="ctr" anchorCtr="0">
            <a:normAutofit/>
          </a:bodyPr>
          <a:lstStyle/>
          <a:p>
            <a:pPr>
              <a:spcAft>
                <a:spcPts val="600"/>
              </a:spcAft>
              <a:defRPr/>
            </a:pPr>
            <a:r>
              <a:rPr lang="th-TH" dirty="0">
                <a:solidFill>
                  <a:prstClr val="black">
                    <a:tint val="75000"/>
                  </a:prstClr>
                </a:solidFill>
                <a:latin typeface="Calibri" panose="020F0502020204030204"/>
              </a:rPr>
              <a:t>05/06/68</a:t>
            </a:r>
            <a:endParaRPr lang="en-US" dirty="0">
              <a:solidFill>
                <a:prstClr val="black">
                  <a:tint val="75000"/>
                </a:prstClr>
              </a:solidFill>
              <a:latin typeface="Calibri" panose="020F0502020204030204"/>
            </a:endParaRPr>
          </a:p>
        </p:txBody>
      </p:sp>
      <p:pic>
        <p:nvPicPr>
          <p:cNvPr id="2050" name="Picture 2" descr="Factors of human capital | Download Scientific Diagram">
            <a:extLst>
              <a:ext uri="{FF2B5EF4-FFF2-40B4-BE49-F238E27FC236}">
                <a16:creationId xmlns:a16="http://schemas.microsoft.com/office/drawing/2014/main" id="{D373704F-D0B1-D5DB-EF49-360D20AC7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 b="-4"/>
          <a:stretch>
            <a:fillRect/>
          </a:stretch>
        </p:blipFill>
        <p:spPr bwMode="auto">
          <a:xfrm>
            <a:off x="4718304" y="409292"/>
            <a:ext cx="5750307" cy="575030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E467416A-4728-DF92-8DDC-A32E83B909F4}"/>
              </a:ext>
            </a:extLst>
          </p:cNvPr>
          <p:cNvSpPr>
            <a:spLocks noGrp="1"/>
          </p:cNvSpPr>
          <p:nvPr>
            <p:ph type="ftr" sz="quarter" idx="11"/>
          </p:nvPr>
        </p:nvSpPr>
        <p:spPr>
          <a:xfrm>
            <a:off x="3762376" y="6217920"/>
            <a:ext cx="7195367" cy="640080"/>
          </a:xfrm>
        </p:spPr>
        <p:txBody>
          <a:bodyPr vert="horz" lIns="91440" tIns="45720" rIns="91440" bIns="45720" rtlCol="0" anchor="ctr" anchorCtr="0">
            <a:normAutofit/>
          </a:bodyPr>
          <a:lstStyle/>
          <a:p>
            <a:pPr>
              <a:spcAft>
                <a:spcPts val="600"/>
              </a:spcAft>
              <a:defRPr/>
            </a:pPr>
            <a:r>
              <a:rPr lang="th-TH" kern="1200">
                <a:solidFill>
                  <a:prstClr val="black">
                    <a:tint val="75000"/>
                  </a:prstClr>
                </a:solidFill>
                <a:latin typeface="Calibri" panose="020F0502020204030204"/>
                <a:ea typeface="+mn-ea"/>
                <a:cs typeface="+mn-cs"/>
              </a:rPr>
              <a:t>มรภ. สวนสุนันทา ว.นวัตกรรมการจัดการ ป.เอก สาจานวัตกรรมการจัดการ  ก.ค. 68 กุญชรี ค้าขาย ผู้สอน</a:t>
            </a:r>
            <a:endParaRPr lang="en-US" kern="1200">
              <a:solidFill>
                <a:prstClr val="black">
                  <a:tint val="75000"/>
                </a:prstClr>
              </a:solidFill>
              <a:latin typeface="Calibri" panose="020F0502020204030204"/>
              <a:ea typeface="+mn-ea"/>
              <a:cs typeface="+mn-cs"/>
            </a:endParaRPr>
          </a:p>
        </p:txBody>
      </p:sp>
      <p:sp>
        <p:nvSpPr>
          <p:cNvPr id="8" name="TextBox 7">
            <a:extLst>
              <a:ext uri="{FF2B5EF4-FFF2-40B4-BE49-F238E27FC236}">
                <a16:creationId xmlns:a16="http://schemas.microsoft.com/office/drawing/2014/main" id="{24F80EC3-C7FD-6C8B-1E4B-951485D7FC76}"/>
              </a:ext>
            </a:extLst>
          </p:cNvPr>
          <p:cNvSpPr txBox="1"/>
          <p:nvPr/>
        </p:nvSpPr>
        <p:spPr>
          <a:xfrm>
            <a:off x="1794499" y="5756255"/>
            <a:ext cx="5412828" cy="461665"/>
          </a:xfrm>
          <a:prstGeom prst="rect">
            <a:avLst/>
          </a:prstGeom>
          <a:noFill/>
        </p:spPr>
        <p:txBody>
          <a:bodyPr wrap="none" rtlCol="0">
            <a:spAutoFit/>
          </a:bodyPr>
          <a:lstStyle/>
          <a:p>
            <a:r>
              <a:rPr lang="en-US" sz="1200" dirty="0"/>
              <a:t>Zaric &amp;Babi (2020)  CREATING HUMAN CAPITAL RESPONSIVE TO REQUESTS OF </a:t>
            </a:r>
          </a:p>
          <a:p>
            <a:r>
              <a:rPr lang="en-US" sz="1200" dirty="0"/>
              <a:t>SUSTAINABLE DEVELOPMENT GOALS: SOME EVIDENCE FROM SERBIA </a:t>
            </a:r>
            <a:endParaRPr lang="th-TH" sz="1200" dirty="0"/>
          </a:p>
        </p:txBody>
      </p:sp>
      <p:pic>
        <p:nvPicPr>
          <p:cNvPr id="2052" name="Picture 4" descr="Influence Capital: The Quadrillion Super Asset Of 21st Century | by DrFazal  | Medium">
            <a:extLst>
              <a:ext uri="{FF2B5EF4-FFF2-40B4-BE49-F238E27FC236}">
                <a16:creationId xmlns:a16="http://schemas.microsoft.com/office/drawing/2014/main" id="{786B90A6-61E8-E856-3B68-116FF3B91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26" y="671602"/>
            <a:ext cx="3148550" cy="1854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49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F847-7F04-003A-0904-9865A8CB12C2}"/>
              </a:ext>
            </a:extLst>
          </p:cNvPr>
          <p:cNvSpPr>
            <a:spLocks noGrp="1"/>
          </p:cNvSpPr>
          <p:nvPr>
            <p:ph type="title"/>
          </p:nvPr>
        </p:nvSpPr>
        <p:spPr>
          <a:xfrm>
            <a:off x="146304" y="181677"/>
            <a:ext cx="10515600" cy="616414"/>
          </a:xfrm>
        </p:spPr>
        <p:txBody>
          <a:bodyPr>
            <a:normAutofit/>
          </a:bodyPr>
          <a:lstStyle/>
          <a:p>
            <a:r>
              <a:rPr lang="en-US" sz="3200" b="1" dirty="0">
                <a:effectLst/>
                <a:latin typeface="TH Sarabun New" panose="020B0500040200020003" pitchFamily="34" charset="-34"/>
                <a:ea typeface="Aptos" panose="020B0004020202020204" pitchFamily="34" charset="0"/>
              </a:rPr>
              <a:t>2.Innovation-Driven Growth</a:t>
            </a:r>
            <a:endParaRPr lang="th-TH" sz="3200" dirty="0"/>
          </a:p>
        </p:txBody>
      </p:sp>
      <p:sp>
        <p:nvSpPr>
          <p:cNvPr id="4" name="Date Placeholder 3">
            <a:extLst>
              <a:ext uri="{FF2B5EF4-FFF2-40B4-BE49-F238E27FC236}">
                <a16:creationId xmlns:a16="http://schemas.microsoft.com/office/drawing/2014/main" id="{E954C305-5242-FDCC-5328-B07CE0F47863}"/>
              </a:ext>
            </a:extLst>
          </p:cNvPr>
          <p:cNvSpPr>
            <a:spLocks noGrp="1"/>
          </p:cNvSpPr>
          <p:nvPr>
            <p:ph type="dt" sz="half" idx="10"/>
          </p:nvPr>
        </p:nvSpPr>
        <p:spPr/>
        <p:txBody>
          <a:bodyPr/>
          <a:lstStyle/>
          <a:p>
            <a:r>
              <a:rPr lang="th-TH"/>
              <a:t>05/06/68</a:t>
            </a:r>
            <a:endParaRPr lang="en-US" dirty="0"/>
          </a:p>
        </p:txBody>
      </p:sp>
      <p:sp>
        <p:nvSpPr>
          <p:cNvPr id="5" name="Footer Placeholder 4">
            <a:extLst>
              <a:ext uri="{FF2B5EF4-FFF2-40B4-BE49-F238E27FC236}">
                <a16:creationId xmlns:a16="http://schemas.microsoft.com/office/drawing/2014/main" id="{A09373BB-148C-0BD0-CE8B-73FB608C022C}"/>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endParaRPr lang="en-US" dirty="0"/>
          </a:p>
        </p:txBody>
      </p:sp>
      <p:sp>
        <p:nvSpPr>
          <p:cNvPr id="6" name="Slide Number Placeholder 5">
            <a:extLst>
              <a:ext uri="{FF2B5EF4-FFF2-40B4-BE49-F238E27FC236}">
                <a16:creationId xmlns:a16="http://schemas.microsoft.com/office/drawing/2014/main" id="{FFD058A6-67A2-7607-221C-584D77E0C74B}"/>
              </a:ext>
            </a:extLst>
          </p:cNvPr>
          <p:cNvSpPr>
            <a:spLocks noGrp="1"/>
          </p:cNvSpPr>
          <p:nvPr>
            <p:ph type="sldNum" sz="quarter" idx="12"/>
          </p:nvPr>
        </p:nvSpPr>
        <p:spPr/>
        <p:txBody>
          <a:bodyPr/>
          <a:lstStyle/>
          <a:p>
            <a:fld id="{7BE69E03-4804-4553-A1EC-F089884EF50F}" type="slidenum">
              <a:rPr lang="en-US" smtClean="0"/>
              <a:t>34</a:t>
            </a:fld>
            <a:endParaRPr lang="en-US"/>
          </a:p>
        </p:txBody>
      </p:sp>
      <p:pic>
        <p:nvPicPr>
          <p:cNvPr id="3074" name="Picture 2" descr="Frontiers | Relationship Between Knowledge Base and Innovation-Driven Growth:  Moderated by Organizational Character">
            <a:extLst>
              <a:ext uri="{FF2B5EF4-FFF2-40B4-BE49-F238E27FC236}">
                <a16:creationId xmlns:a16="http://schemas.microsoft.com/office/drawing/2014/main" id="{1D39AD3A-846A-090D-4FFA-B0D0E6DAD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188" y="798091"/>
            <a:ext cx="5846824" cy="37319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B4A5E2-2A92-4E23-957A-A90EEFBAD9A8}"/>
              </a:ext>
            </a:extLst>
          </p:cNvPr>
          <p:cNvSpPr txBox="1"/>
          <p:nvPr/>
        </p:nvSpPr>
        <p:spPr>
          <a:xfrm>
            <a:off x="5837837" y="4843142"/>
            <a:ext cx="5696175" cy="738664"/>
          </a:xfrm>
          <a:prstGeom prst="rect">
            <a:avLst/>
          </a:prstGeom>
          <a:noFill/>
        </p:spPr>
        <p:txBody>
          <a:bodyPr wrap="none" rtlCol="0">
            <a:spAutoFit/>
          </a:bodyPr>
          <a:lstStyle/>
          <a:p>
            <a:r>
              <a:rPr lang="en-US" sz="1400" dirty="0"/>
              <a:t>Yu D and Yan H (2021) Relationship Between Knowledge Base </a:t>
            </a:r>
          </a:p>
          <a:p>
            <a:r>
              <a:rPr lang="en-US" sz="1400" dirty="0"/>
              <a:t>and Innovation-Driven Growth: Moderated by Organizational Character. </a:t>
            </a:r>
          </a:p>
          <a:p>
            <a:r>
              <a:rPr lang="en-US" sz="1400" dirty="0"/>
              <a:t>Front. Psychol. 12:663317. </a:t>
            </a:r>
            <a:r>
              <a:rPr lang="en-US" sz="1400" dirty="0" err="1"/>
              <a:t>doi</a:t>
            </a:r>
            <a:r>
              <a:rPr lang="en-US" sz="1400" dirty="0"/>
              <a:t>: 10.3389/fpsyg.2021.663317</a:t>
            </a:r>
            <a:endParaRPr lang="th-TH" sz="1400" dirty="0"/>
          </a:p>
        </p:txBody>
      </p:sp>
      <p:graphicFrame>
        <p:nvGraphicFramePr>
          <p:cNvPr id="12" name="Diagram 11">
            <a:extLst>
              <a:ext uri="{FF2B5EF4-FFF2-40B4-BE49-F238E27FC236}">
                <a16:creationId xmlns:a16="http://schemas.microsoft.com/office/drawing/2014/main" id="{9FE1EE0C-5693-30A4-9264-068B9D155D88}"/>
              </a:ext>
            </a:extLst>
          </p:cNvPr>
          <p:cNvGraphicFramePr/>
          <p:nvPr>
            <p:extLst>
              <p:ext uri="{D42A27DB-BD31-4B8C-83A1-F6EECF244321}">
                <p14:modId xmlns:p14="http://schemas.microsoft.com/office/powerpoint/2010/main" val="2318452699"/>
              </p:ext>
            </p:extLst>
          </p:nvPr>
        </p:nvGraphicFramePr>
        <p:xfrm>
          <a:off x="146304" y="872109"/>
          <a:ext cx="518464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78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ECA1-E37C-1D4C-7606-D25E5408DEF2}"/>
              </a:ext>
            </a:extLst>
          </p:cNvPr>
          <p:cNvSpPr>
            <a:spLocks noGrp="1"/>
          </p:cNvSpPr>
          <p:nvPr>
            <p:ph type="title"/>
          </p:nvPr>
        </p:nvSpPr>
        <p:spPr>
          <a:xfrm>
            <a:off x="420624" y="365126"/>
            <a:ext cx="10515600" cy="510052"/>
          </a:xfrm>
        </p:spPr>
        <p:txBody>
          <a:bodyPr>
            <a:noAutofit/>
          </a:bodyPr>
          <a:lstStyle/>
          <a:p>
            <a:br>
              <a:rPr lang="en-US" sz="2800" b="1" dirty="0">
                <a:effectLst/>
                <a:latin typeface="TH Sarabun New" panose="020B0500040200020003" pitchFamily="34" charset="-34"/>
                <a:ea typeface="Aptos" panose="020B0004020202020204" pitchFamily="34" charset="0"/>
              </a:rPr>
            </a:br>
            <a:r>
              <a:rPr lang="en-US" sz="2800" b="1" dirty="0">
                <a:effectLst/>
                <a:latin typeface="TH Sarabun New" panose="020B0500040200020003" pitchFamily="34" charset="-34"/>
                <a:ea typeface="Aptos" panose="020B0004020202020204" pitchFamily="34" charset="0"/>
              </a:rPr>
              <a:t>3.Learning Economy</a:t>
            </a:r>
            <a:br>
              <a:rPr lang="en-US" sz="2000" b="1" dirty="0">
                <a:effectLst/>
                <a:latin typeface="TH Sarabun New" panose="020B0500040200020003" pitchFamily="34" charset="-34"/>
                <a:ea typeface="Aptos" panose="020B0004020202020204" pitchFamily="34" charset="0"/>
              </a:rPr>
            </a:br>
            <a:r>
              <a:rPr lang="en-US" sz="2000" b="0" i="0" dirty="0">
                <a:solidFill>
                  <a:srgbClr val="1C1C1C"/>
                </a:solidFill>
                <a:effectLst/>
                <a:latin typeface="Inter"/>
              </a:rPr>
              <a:t>An economic system where learning serves as the primary mechanism for boosting productivity, fostering innovation, and competing in the global market</a:t>
            </a:r>
            <a:r>
              <a:rPr lang="en-US" sz="1800" b="0" i="0" dirty="0">
                <a:solidFill>
                  <a:srgbClr val="1C1C1C"/>
                </a:solidFill>
                <a:effectLst/>
                <a:latin typeface="Inter"/>
              </a:rPr>
              <a:t>.</a:t>
            </a:r>
            <a:endParaRPr lang="th-TH" sz="1800" b="1" dirty="0"/>
          </a:p>
        </p:txBody>
      </p:sp>
      <p:sp>
        <p:nvSpPr>
          <p:cNvPr id="4" name="Date Placeholder 3">
            <a:extLst>
              <a:ext uri="{FF2B5EF4-FFF2-40B4-BE49-F238E27FC236}">
                <a16:creationId xmlns:a16="http://schemas.microsoft.com/office/drawing/2014/main" id="{E8F74927-2A1D-DFBF-7702-BD2C5CD62C3D}"/>
              </a:ext>
            </a:extLst>
          </p:cNvPr>
          <p:cNvSpPr>
            <a:spLocks noGrp="1"/>
          </p:cNvSpPr>
          <p:nvPr>
            <p:ph type="dt" sz="half" idx="10"/>
          </p:nvPr>
        </p:nvSpPr>
        <p:spPr/>
        <p:txBody>
          <a:bodyPr/>
          <a:lstStyle/>
          <a:p>
            <a:r>
              <a:rPr lang="th-TH"/>
              <a:t>05/06/68</a:t>
            </a:r>
            <a:endParaRPr lang="en-US" dirty="0"/>
          </a:p>
        </p:txBody>
      </p:sp>
      <p:sp>
        <p:nvSpPr>
          <p:cNvPr id="5" name="Footer Placeholder 4">
            <a:extLst>
              <a:ext uri="{FF2B5EF4-FFF2-40B4-BE49-F238E27FC236}">
                <a16:creationId xmlns:a16="http://schemas.microsoft.com/office/drawing/2014/main" id="{5A18E064-9E11-CA89-1904-FFF6166E49C4}"/>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endParaRPr lang="en-US" dirty="0"/>
          </a:p>
        </p:txBody>
      </p:sp>
      <p:sp>
        <p:nvSpPr>
          <p:cNvPr id="6" name="Slide Number Placeholder 5">
            <a:extLst>
              <a:ext uri="{FF2B5EF4-FFF2-40B4-BE49-F238E27FC236}">
                <a16:creationId xmlns:a16="http://schemas.microsoft.com/office/drawing/2014/main" id="{CB23594A-89F2-1D13-EB50-0BDE55385BA3}"/>
              </a:ext>
            </a:extLst>
          </p:cNvPr>
          <p:cNvSpPr>
            <a:spLocks noGrp="1"/>
          </p:cNvSpPr>
          <p:nvPr>
            <p:ph type="sldNum" sz="quarter" idx="12"/>
          </p:nvPr>
        </p:nvSpPr>
        <p:spPr/>
        <p:txBody>
          <a:bodyPr/>
          <a:lstStyle/>
          <a:p>
            <a:fld id="{7BE69E03-4804-4553-A1EC-F089884EF50F}" type="slidenum">
              <a:rPr lang="en-US" smtClean="0"/>
              <a:t>35</a:t>
            </a:fld>
            <a:endParaRPr lang="en-US"/>
          </a:p>
        </p:txBody>
      </p:sp>
      <p:graphicFrame>
        <p:nvGraphicFramePr>
          <p:cNvPr id="10" name="Diagram 9">
            <a:extLst>
              <a:ext uri="{FF2B5EF4-FFF2-40B4-BE49-F238E27FC236}">
                <a16:creationId xmlns:a16="http://schemas.microsoft.com/office/drawing/2014/main" id="{4B9C1367-504D-E09B-A174-2C816B1A05EB}"/>
              </a:ext>
            </a:extLst>
          </p:cNvPr>
          <p:cNvGraphicFramePr/>
          <p:nvPr>
            <p:extLst>
              <p:ext uri="{D42A27DB-BD31-4B8C-83A1-F6EECF244321}">
                <p14:modId xmlns:p14="http://schemas.microsoft.com/office/powerpoint/2010/main" val="372970000"/>
              </p:ext>
            </p:extLst>
          </p:nvPr>
        </p:nvGraphicFramePr>
        <p:xfrm>
          <a:off x="3659124" y="1219401"/>
          <a:ext cx="4873752" cy="4074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0111FDF4-29C6-6073-8793-1BD867AE5DC0}"/>
              </a:ext>
            </a:extLst>
          </p:cNvPr>
          <p:cNvSpPr txBox="1"/>
          <p:nvPr/>
        </p:nvSpPr>
        <p:spPr>
          <a:xfrm>
            <a:off x="704088" y="1755648"/>
            <a:ext cx="184731" cy="523220"/>
          </a:xfrm>
          <a:prstGeom prst="rect">
            <a:avLst/>
          </a:prstGeom>
          <a:noFill/>
        </p:spPr>
        <p:txBody>
          <a:bodyPr wrap="none" rtlCol="0">
            <a:spAutoFit/>
          </a:bodyPr>
          <a:lstStyle/>
          <a:p>
            <a:endParaRPr lang="th-TH" dirty="0"/>
          </a:p>
        </p:txBody>
      </p:sp>
      <p:sp>
        <p:nvSpPr>
          <p:cNvPr id="14" name="Rectangle 3">
            <a:extLst>
              <a:ext uri="{FF2B5EF4-FFF2-40B4-BE49-F238E27FC236}">
                <a16:creationId xmlns:a16="http://schemas.microsoft.com/office/drawing/2014/main" id="{F5CEB571-6736-9D3C-0589-43932112ED30}"/>
              </a:ext>
            </a:extLst>
          </p:cNvPr>
          <p:cNvSpPr>
            <a:spLocks noChangeArrowheads="1"/>
          </p:cNvSpPr>
          <p:nvPr/>
        </p:nvSpPr>
        <p:spPr bwMode="auto">
          <a:xfrm>
            <a:off x="558012" y="663041"/>
            <a:ext cx="5641847"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h-TH" altLang="th-TH"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h-TH" altLang="th-TH"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h-TH" altLang="th-TH"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h-TH" altLang="th-TH"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h-TH" altLang="th-TH"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1800" b="0" i="0" u="none" strike="noStrike" cap="none" normalizeH="0" baseline="0" dirty="0">
                <a:ln>
                  <a:noFill/>
                </a:ln>
                <a:solidFill>
                  <a:schemeClr val="tx1"/>
                </a:solidFill>
                <a:effectLst/>
                <a:latin typeface="Arial" panose="020B0604020202020204" pitchFamily="34" charset="0"/>
              </a:rPr>
              <a:t>Learn through childhood, work, </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1800" b="0" i="0" u="none" strike="noStrike" cap="none" normalizeH="0" baseline="0" dirty="0">
                <a:ln>
                  <a:noFill/>
                </a:ln>
                <a:solidFill>
                  <a:schemeClr val="tx1"/>
                </a:solidFill>
                <a:effectLst/>
                <a:latin typeface="Arial" panose="020B0604020202020204" pitchFamily="34" charset="0"/>
              </a:rPr>
              <a:t>and retirement.</a:t>
            </a:r>
          </a:p>
          <a:p>
            <a:pPr marL="0" marR="0" lvl="0" indent="0" algn="l" defTabSz="914400" rtl="0" eaLnBrk="0" fontAlgn="base" latinLnBrk="0" hangingPunct="0">
              <a:lnSpc>
                <a:spcPct val="100000"/>
              </a:lnSpc>
              <a:spcBef>
                <a:spcPct val="0"/>
              </a:spcBef>
              <a:spcAft>
                <a:spcPct val="0"/>
              </a:spcAft>
              <a:buClrTx/>
              <a:buSzTx/>
              <a:buFontTx/>
              <a:buNone/>
              <a:tabLst/>
            </a:pPr>
            <a:r>
              <a:rPr lang="en-US" b="1" dirty="0">
                <a:effectLst/>
                <a:latin typeface="TH Sarabun New" panose="020B0500040200020003" pitchFamily="34" charset="-34"/>
                <a:ea typeface="Aptos" panose="020B0004020202020204" pitchFamily="34" charset="0"/>
              </a:rPr>
              <a:t>Reskilling / Upskilling</a:t>
            </a:r>
            <a:endParaRPr kumimoji="0" lang="th-TH" altLang="th-TH" b="1" u="none" strike="noStrike" cap="none" normalizeH="0" baseline="0" dirty="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D429B5CF-0786-9734-C410-7075D49CFE8F}"/>
              </a:ext>
            </a:extLst>
          </p:cNvPr>
          <p:cNvSpPr txBox="1"/>
          <p:nvPr/>
        </p:nvSpPr>
        <p:spPr>
          <a:xfrm>
            <a:off x="8143727" y="2293590"/>
            <a:ext cx="3344185" cy="1200329"/>
          </a:xfrm>
          <a:prstGeom prst="rect">
            <a:avLst/>
          </a:prstGeom>
          <a:noFill/>
        </p:spPr>
        <p:txBody>
          <a:bodyPr wrap="none" rtlCol="0">
            <a:spAutoFit/>
          </a:bodyPr>
          <a:lstStyle/>
          <a:p>
            <a:r>
              <a:rPr lang="en-US" sz="2400" b="1" dirty="0">
                <a:effectLst/>
                <a:latin typeface="TH Sarabun New" panose="020B0500040200020003" pitchFamily="34" charset="-34"/>
                <a:ea typeface="Aptos" panose="020B0004020202020204" pitchFamily="34" charset="0"/>
              </a:rPr>
              <a:t>Critical Thinking, Creativity, </a:t>
            </a:r>
          </a:p>
          <a:p>
            <a:r>
              <a:rPr lang="en-US" sz="2400" b="1" dirty="0">
                <a:effectLst/>
                <a:latin typeface="TH Sarabun New" panose="020B0500040200020003" pitchFamily="34" charset="-34"/>
                <a:ea typeface="Aptos" panose="020B0004020202020204" pitchFamily="34" charset="0"/>
              </a:rPr>
              <a:t>Digital Literacy, AI &amp; Data Skills, </a:t>
            </a:r>
          </a:p>
          <a:p>
            <a:r>
              <a:rPr lang="en-US" sz="2400" b="1" dirty="0">
                <a:latin typeface="TH Sarabun New" panose="020B0500040200020003" pitchFamily="34" charset="-34"/>
                <a:ea typeface="Aptos" panose="020B0004020202020204" pitchFamily="34" charset="0"/>
              </a:rPr>
              <a:t> </a:t>
            </a:r>
            <a:r>
              <a:rPr lang="en-US" sz="2400" b="1" dirty="0">
                <a:effectLst/>
                <a:latin typeface="TH Sarabun New" panose="020B0500040200020003" pitchFamily="34" charset="-34"/>
                <a:ea typeface="Aptos" panose="020B0004020202020204" pitchFamily="34" charset="0"/>
              </a:rPr>
              <a:t>Entrepreneurship</a:t>
            </a:r>
            <a:endParaRPr lang="th-TH" sz="2400" b="1" dirty="0"/>
          </a:p>
        </p:txBody>
      </p:sp>
      <p:sp>
        <p:nvSpPr>
          <p:cNvPr id="17" name="TextBox 16">
            <a:extLst>
              <a:ext uri="{FF2B5EF4-FFF2-40B4-BE49-F238E27FC236}">
                <a16:creationId xmlns:a16="http://schemas.microsoft.com/office/drawing/2014/main" id="{23768E4D-AD70-8EA8-6ACB-AEEEE1399734}"/>
              </a:ext>
            </a:extLst>
          </p:cNvPr>
          <p:cNvSpPr txBox="1"/>
          <p:nvPr/>
        </p:nvSpPr>
        <p:spPr>
          <a:xfrm>
            <a:off x="2414015" y="5176934"/>
            <a:ext cx="7571688" cy="461665"/>
          </a:xfrm>
          <a:prstGeom prst="rect">
            <a:avLst/>
          </a:prstGeom>
          <a:noFill/>
        </p:spPr>
        <p:txBody>
          <a:bodyPr wrap="none" rtlCol="0">
            <a:spAutoFit/>
          </a:bodyPr>
          <a:lstStyle/>
          <a:p>
            <a:r>
              <a:rPr lang="en-US" sz="2400" dirty="0"/>
              <a:t>Linking universities – research centers – business sector</a:t>
            </a:r>
            <a:endParaRPr lang="th-TH" sz="2400" dirty="0"/>
          </a:p>
        </p:txBody>
      </p:sp>
    </p:spTree>
    <p:extLst>
      <p:ext uri="{BB962C8B-B14F-4D97-AF65-F5344CB8AC3E}">
        <p14:creationId xmlns:p14="http://schemas.microsoft.com/office/powerpoint/2010/main" val="3088109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53" name="Rectangle 515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Network Plot of the Sectoral US economy. Note Fig. 2 presents the... |  Download Scientific Diagram">
            <a:extLst>
              <a:ext uri="{FF2B5EF4-FFF2-40B4-BE49-F238E27FC236}">
                <a16:creationId xmlns:a16="http://schemas.microsoft.com/office/drawing/2014/main" id="{0A270CCC-B654-1A75-5CF7-9DB98C2E7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53" r="2" b="2"/>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55" name="Rectangle 515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B4B753-1AF1-BE5A-A9F8-4ED87D32B29D}"/>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2200" b="1" dirty="0">
                <a:effectLst/>
              </a:rPr>
              <a:t>4.Networked Economy: </a:t>
            </a:r>
            <a:r>
              <a:rPr lang="en-US" sz="2200" b="0" i="0" dirty="0">
                <a:effectLst/>
              </a:rPr>
              <a:t>An economic system that is driven by networks of information, knowledge, and participants through digital technology.</a:t>
            </a:r>
            <a:endParaRPr lang="en-US" sz="2200" b="1" dirty="0"/>
          </a:p>
        </p:txBody>
      </p:sp>
      <p:sp>
        <p:nvSpPr>
          <p:cNvPr id="8" name="TextBox 7">
            <a:extLst>
              <a:ext uri="{FF2B5EF4-FFF2-40B4-BE49-F238E27FC236}">
                <a16:creationId xmlns:a16="http://schemas.microsoft.com/office/drawing/2014/main" id="{1C3D9F77-07A5-4F82-9570-8DC251872A7D}"/>
              </a:ext>
            </a:extLst>
          </p:cNvPr>
          <p:cNvSpPr txBox="1"/>
          <p:nvPr/>
        </p:nvSpPr>
        <p:spPr>
          <a:xfrm>
            <a:off x="83820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0" i="0" dirty="0" err="1">
                <a:effectLst/>
              </a:rPr>
              <a:t>Daglis</a:t>
            </a:r>
            <a:r>
              <a:rPr lang="en-US" sz="2000" b="0" i="0" dirty="0">
                <a:effectLst/>
              </a:rPr>
              <a:t>, et al, (2023) </a:t>
            </a:r>
          </a:p>
          <a:p>
            <a:pPr indent="-228600">
              <a:lnSpc>
                <a:spcPct val="90000"/>
              </a:lnSpc>
              <a:spcAft>
                <a:spcPts val="600"/>
              </a:spcAft>
              <a:buFont typeface="Arial" panose="020B0604020202020204" pitchFamily="34" charset="0"/>
              <a:buChar char="•"/>
            </a:pPr>
            <a:br>
              <a:rPr lang="en-US" sz="2000" dirty="0"/>
            </a:br>
            <a:endParaRPr lang="en-US" sz="2000" dirty="0"/>
          </a:p>
        </p:txBody>
      </p:sp>
      <p:sp>
        <p:nvSpPr>
          <p:cNvPr id="4" name="Date Placeholder 3">
            <a:extLst>
              <a:ext uri="{FF2B5EF4-FFF2-40B4-BE49-F238E27FC236}">
                <a16:creationId xmlns:a16="http://schemas.microsoft.com/office/drawing/2014/main" id="{75AFD495-126A-B018-985A-4249AA39CD8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a:solidFill>
                  <a:prstClr val="black">
                    <a:tint val="75000"/>
                  </a:prstClr>
                </a:solidFill>
                <a:latin typeface="Calibri" panose="020F0502020204030204"/>
              </a:rPr>
              <a:t>05/06/68</a:t>
            </a:r>
          </a:p>
        </p:txBody>
      </p:sp>
      <p:sp>
        <p:nvSpPr>
          <p:cNvPr id="5" name="Footer Placeholder 4">
            <a:extLst>
              <a:ext uri="{FF2B5EF4-FFF2-40B4-BE49-F238E27FC236}">
                <a16:creationId xmlns:a16="http://schemas.microsoft.com/office/drawing/2014/main" id="{64CBC7A6-8EFD-F243-4393-A22E08003E6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defRPr/>
            </a:pPr>
            <a:r>
              <a:rPr lang="en-US" sz="1000" kern="1200">
                <a:solidFill>
                  <a:srgbClr val="FFFFFF"/>
                </a:solidFill>
                <a:latin typeface="Calibri" panose="020F0502020204030204"/>
                <a:ea typeface="+mn-ea"/>
                <a:cs typeface="+mn-cs"/>
              </a:rPr>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C92763F6-1CA9-039B-3635-09A17CF8BCE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7BE69E03-4804-4553-A1EC-F089884EF50F}" type="slidenum">
              <a:rPr lang="en-US">
                <a:solidFill>
                  <a:srgbClr val="FFFFFF"/>
                </a:solidFill>
                <a:latin typeface="Calibri" panose="020F0502020204030204"/>
              </a:rPr>
              <a:pPr>
                <a:spcAft>
                  <a:spcPts val="600"/>
                </a:spcAft>
                <a:defRPr/>
              </a:pPr>
              <a:t>36</a:t>
            </a:fld>
            <a:endParaRPr lang="en-US">
              <a:solidFill>
                <a:srgbClr val="FFFFFF"/>
              </a:solidFill>
              <a:latin typeface="Calibri" panose="020F0502020204030204"/>
            </a:endParaRPr>
          </a:p>
        </p:txBody>
      </p:sp>
    </p:spTree>
    <p:extLst>
      <p:ext uri="{BB962C8B-B14F-4D97-AF65-F5344CB8AC3E}">
        <p14:creationId xmlns:p14="http://schemas.microsoft.com/office/powerpoint/2010/main" val="2226654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A773F-6C91-E049-E449-8C4905C684FE}"/>
              </a:ext>
            </a:extLst>
          </p:cNvPr>
          <p:cNvSpPr>
            <a:spLocks noGrp="1"/>
          </p:cNvSpPr>
          <p:nvPr>
            <p:ph type="title"/>
          </p:nvPr>
        </p:nvSpPr>
        <p:spPr>
          <a:xfrm>
            <a:off x="448056" y="365125"/>
            <a:ext cx="10515600" cy="851027"/>
          </a:xfrm>
        </p:spPr>
        <p:txBody>
          <a:bodyPr>
            <a:normAutofit/>
          </a:bodyPr>
          <a:lstStyle/>
          <a:p>
            <a:r>
              <a:rPr lang="en-US" sz="2400" dirty="0"/>
              <a:t>Proposals for driving the developing country economy towards sustainable growth based on knowledge and innovation </a:t>
            </a:r>
            <a:endParaRPr lang="th-TH" sz="2400" dirty="0"/>
          </a:p>
        </p:txBody>
      </p:sp>
      <p:sp>
        <p:nvSpPr>
          <p:cNvPr id="4" name="Date Placeholder 3">
            <a:extLst>
              <a:ext uri="{FF2B5EF4-FFF2-40B4-BE49-F238E27FC236}">
                <a16:creationId xmlns:a16="http://schemas.microsoft.com/office/drawing/2014/main" id="{15B56B6E-EFA7-1C24-F5B7-A7CB2B3184F9}"/>
              </a:ext>
            </a:extLst>
          </p:cNvPr>
          <p:cNvSpPr>
            <a:spLocks noGrp="1"/>
          </p:cNvSpPr>
          <p:nvPr>
            <p:ph type="dt" sz="half" idx="10"/>
          </p:nvPr>
        </p:nvSpPr>
        <p:spPr/>
        <p:txBody>
          <a:bodyPr/>
          <a:lstStyle/>
          <a:p>
            <a:r>
              <a:rPr lang="th-TH"/>
              <a:t>05/06/68</a:t>
            </a:r>
            <a:endParaRPr lang="en-US" dirty="0"/>
          </a:p>
        </p:txBody>
      </p:sp>
      <p:sp>
        <p:nvSpPr>
          <p:cNvPr id="5" name="Footer Placeholder 4">
            <a:extLst>
              <a:ext uri="{FF2B5EF4-FFF2-40B4-BE49-F238E27FC236}">
                <a16:creationId xmlns:a16="http://schemas.microsoft.com/office/drawing/2014/main" id="{88B3BEA5-54C7-B7D5-21F5-28E52564370D}"/>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endParaRPr lang="en-US" dirty="0"/>
          </a:p>
        </p:txBody>
      </p:sp>
      <p:sp>
        <p:nvSpPr>
          <p:cNvPr id="6" name="Slide Number Placeholder 5">
            <a:extLst>
              <a:ext uri="{FF2B5EF4-FFF2-40B4-BE49-F238E27FC236}">
                <a16:creationId xmlns:a16="http://schemas.microsoft.com/office/drawing/2014/main" id="{FD441ABD-3D67-6B94-B307-0B4DF32885A2}"/>
              </a:ext>
            </a:extLst>
          </p:cNvPr>
          <p:cNvSpPr>
            <a:spLocks noGrp="1"/>
          </p:cNvSpPr>
          <p:nvPr>
            <p:ph type="sldNum" sz="quarter" idx="12"/>
          </p:nvPr>
        </p:nvSpPr>
        <p:spPr/>
        <p:txBody>
          <a:bodyPr/>
          <a:lstStyle/>
          <a:p>
            <a:fld id="{7BE69E03-4804-4553-A1EC-F089884EF50F}" type="slidenum">
              <a:rPr lang="en-US" smtClean="0"/>
              <a:t>37</a:t>
            </a:fld>
            <a:endParaRPr lang="en-US"/>
          </a:p>
        </p:txBody>
      </p:sp>
      <p:graphicFrame>
        <p:nvGraphicFramePr>
          <p:cNvPr id="8" name="Diagram 7">
            <a:extLst>
              <a:ext uri="{FF2B5EF4-FFF2-40B4-BE49-F238E27FC236}">
                <a16:creationId xmlns:a16="http://schemas.microsoft.com/office/drawing/2014/main" id="{8D2295DB-9004-A02A-8C8A-77CEE0AC9076}"/>
              </a:ext>
            </a:extLst>
          </p:cNvPr>
          <p:cNvGraphicFramePr/>
          <p:nvPr/>
        </p:nvGraphicFramePr>
        <p:xfrm>
          <a:off x="758952" y="1216153"/>
          <a:ext cx="10113264" cy="4837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066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3028-7385-02EC-5E91-2E68555AB98A}"/>
              </a:ext>
            </a:extLst>
          </p:cNvPr>
          <p:cNvSpPr>
            <a:spLocks noGrp="1"/>
          </p:cNvSpPr>
          <p:nvPr>
            <p:ph type="title"/>
          </p:nvPr>
        </p:nvSpPr>
        <p:spPr>
          <a:xfrm>
            <a:off x="838200" y="365125"/>
            <a:ext cx="10515600" cy="832739"/>
          </a:xfrm>
        </p:spPr>
        <p:txBody>
          <a:bodyPr/>
          <a:lstStyle/>
          <a:p>
            <a:pPr algn="ctr"/>
            <a:r>
              <a:rPr lang="en-US" sz="2800" dirty="0"/>
              <a:t>How to assess knowledge-based Economy</a:t>
            </a:r>
            <a:endParaRPr lang="th-TH" dirty="0"/>
          </a:p>
        </p:txBody>
      </p:sp>
      <p:pic>
        <p:nvPicPr>
          <p:cNvPr id="4098" name="Picture 2" descr="Knowledge Economy Index (KEI) and the Knowledge Index (KI) (World Bank,...  | Download Scientific Diagram">
            <a:extLst>
              <a:ext uri="{FF2B5EF4-FFF2-40B4-BE49-F238E27FC236}">
                <a16:creationId xmlns:a16="http://schemas.microsoft.com/office/drawing/2014/main" id="{F1202CA9-5C2F-39E3-45D1-66FB5A84A3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6776" y="1197864"/>
            <a:ext cx="8622791" cy="4681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DEE11B-30AB-38F4-131E-95EEB321A3AF}"/>
              </a:ext>
            </a:extLst>
          </p:cNvPr>
          <p:cNvSpPr txBox="1"/>
          <p:nvPr/>
        </p:nvSpPr>
        <p:spPr>
          <a:xfrm>
            <a:off x="923544" y="5742432"/>
            <a:ext cx="6304033" cy="523220"/>
          </a:xfrm>
          <a:prstGeom prst="rect">
            <a:avLst/>
          </a:prstGeom>
          <a:noFill/>
        </p:spPr>
        <p:txBody>
          <a:bodyPr wrap="none" rtlCol="0">
            <a:spAutoFit/>
          </a:bodyPr>
          <a:lstStyle/>
          <a:p>
            <a:r>
              <a:rPr lang="en-US" sz="1600" dirty="0"/>
              <a:t>The latest version of the World Bank framework was released in 2015</a:t>
            </a:r>
            <a:r>
              <a:rPr lang="en-US" dirty="0"/>
              <a:t>.</a:t>
            </a:r>
            <a:endParaRPr lang="th-TH" sz="2000" dirty="0"/>
          </a:p>
        </p:txBody>
      </p:sp>
      <p:sp>
        <p:nvSpPr>
          <p:cNvPr id="5" name="Date Placeholder 4">
            <a:extLst>
              <a:ext uri="{FF2B5EF4-FFF2-40B4-BE49-F238E27FC236}">
                <a16:creationId xmlns:a16="http://schemas.microsoft.com/office/drawing/2014/main" id="{67ED4860-789D-C976-BE3C-8AF6243D3797}"/>
              </a:ext>
            </a:extLst>
          </p:cNvPr>
          <p:cNvSpPr>
            <a:spLocks noGrp="1"/>
          </p:cNvSpPr>
          <p:nvPr>
            <p:ph type="dt" sz="half" idx="10"/>
          </p:nvPr>
        </p:nvSpPr>
        <p:spPr/>
        <p:txBody>
          <a:bodyPr/>
          <a:lstStyle/>
          <a:p>
            <a:r>
              <a:rPr lang="th-TH"/>
              <a:t>05/06/68</a:t>
            </a:r>
          </a:p>
        </p:txBody>
      </p:sp>
      <p:sp>
        <p:nvSpPr>
          <p:cNvPr id="6" name="Footer Placeholder 5">
            <a:extLst>
              <a:ext uri="{FF2B5EF4-FFF2-40B4-BE49-F238E27FC236}">
                <a16:creationId xmlns:a16="http://schemas.microsoft.com/office/drawing/2014/main" id="{A7C129B9-E722-8866-1892-5DE62923C591}"/>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7" name="Slide Number Placeholder 6">
            <a:extLst>
              <a:ext uri="{FF2B5EF4-FFF2-40B4-BE49-F238E27FC236}">
                <a16:creationId xmlns:a16="http://schemas.microsoft.com/office/drawing/2014/main" id="{6D6D0E9A-255A-F4AC-162B-B2CCE45ADEDA}"/>
              </a:ext>
            </a:extLst>
          </p:cNvPr>
          <p:cNvSpPr>
            <a:spLocks noGrp="1"/>
          </p:cNvSpPr>
          <p:nvPr>
            <p:ph type="sldNum" sz="quarter" idx="12"/>
          </p:nvPr>
        </p:nvSpPr>
        <p:spPr/>
        <p:txBody>
          <a:bodyPr/>
          <a:lstStyle/>
          <a:p>
            <a:fld id="{8C212BEA-F651-47B1-80BB-1BDF5F90D208}" type="slidenum">
              <a:rPr lang="th-TH" smtClean="0"/>
              <a:t>38</a:t>
            </a:fld>
            <a:endParaRPr lang="th-TH"/>
          </a:p>
        </p:txBody>
      </p:sp>
    </p:spTree>
    <p:extLst>
      <p:ext uri="{BB962C8B-B14F-4D97-AF65-F5344CB8AC3E}">
        <p14:creationId xmlns:p14="http://schemas.microsoft.com/office/powerpoint/2010/main" val="2076152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Global Innovation Index 2024 - GII 2024 results">
            <a:extLst>
              <a:ext uri="{FF2B5EF4-FFF2-40B4-BE49-F238E27FC236}">
                <a16:creationId xmlns:a16="http://schemas.microsoft.com/office/drawing/2014/main" id="{4C858A60-DD77-B810-9C4C-D252AD0F9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401" y="1143000"/>
            <a:ext cx="9723687" cy="5714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84BF5D-3F62-ED1A-7B65-8F94807608A5}"/>
              </a:ext>
            </a:extLst>
          </p:cNvPr>
          <p:cNvSpPr txBox="1"/>
          <p:nvPr/>
        </p:nvSpPr>
        <p:spPr>
          <a:xfrm>
            <a:off x="982105" y="470819"/>
            <a:ext cx="5360250" cy="523220"/>
          </a:xfrm>
          <a:prstGeom prst="rect">
            <a:avLst/>
          </a:prstGeom>
          <a:noFill/>
        </p:spPr>
        <p:txBody>
          <a:bodyPr wrap="none" rtlCol="0">
            <a:spAutoFit/>
          </a:bodyPr>
          <a:lstStyle/>
          <a:p>
            <a:r>
              <a:rPr lang="en-US" dirty="0"/>
              <a:t>The Global Innovation Index (GII)</a:t>
            </a:r>
            <a:endParaRPr lang="th-TH" dirty="0"/>
          </a:p>
        </p:txBody>
      </p:sp>
      <p:sp>
        <p:nvSpPr>
          <p:cNvPr id="6" name="Date Placeholder 5">
            <a:extLst>
              <a:ext uri="{FF2B5EF4-FFF2-40B4-BE49-F238E27FC236}">
                <a16:creationId xmlns:a16="http://schemas.microsoft.com/office/drawing/2014/main" id="{685AAAEC-E658-9940-6607-D3D17A8EECDB}"/>
              </a:ext>
            </a:extLst>
          </p:cNvPr>
          <p:cNvSpPr>
            <a:spLocks noGrp="1"/>
          </p:cNvSpPr>
          <p:nvPr>
            <p:ph type="dt" sz="half" idx="10"/>
          </p:nvPr>
        </p:nvSpPr>
        <p:spPr/>
        <p:txBody>
          <a:bodyPr/>
          <a:lstStyle/>
          <a:p>
            <a:r>
              <a:rPr lang="th-TH"/>
              <a:t>05/06/68</a:t>
            </a:r>
          </a:p>
        </p:txBody>
      </p:sp>
      <p:sp>
        <p:nvSpPr>
          <p:cNvPr id="7" name="Footer Placeholder 6">
            <a:extLst>
              <a:ext uri="{FF2B5EF4-FFF2-40B4-BE49-F238E27FC236}">
                <a16:creationId xmlns:a16="http://schemas.microsoft.com/office/drawing/2014/main" id="{149AB0D7-3B0D-9BC6-9056-EB8B01590EE1}"/>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8" name="Slide Number Placeholder 7">
            <a:extLst>
              <a:ext uri="{FF2B5EF4-FFF2-40B4-BE49-F238E27FC236}">
                <a16:creationId xmlns:a16="http://schemas.microsoft.com/office/drawing/2014/main" id="{DF7F215A-B121-DD51-05CF-BF2ACECE5327}"/>
              </a:ext>
            </a:extLst>
          </p:cNvPr>
          <p:cNvSpPr>
            <a:spLocks noGrp="1"/>
          </p:cNvSpPr>
          <p:nvPr>
            <p:ph type="sldNum" sz="quarter" idx="12"/>
          </p:nvPr>
        </p:nvSpPr>
        <p:spPr/>
        <p:txBody>
          <a:bodyPr/>
          <a:lstStyle/>
          <a:p>
            <a:fld id="{8C212BEA-F651-47B1-80BB-1BDF5F90D208}" type="slidenum">
              <a:rPr lang="th-TH" smtClean="0"/>
              <a:t>39</a:t>
            </a:fld>
            <a:endParaRPr lang="th-TH"/>
          </a:p>
        </p:txBody>
      </p:sp>
    </p:spTree>
    <p:extLst>
      <p:ext uri="{BB962C8B-B14F-4D97-AF65-F5344CB8AC3E}">
        <p14:creationId xmlns:p14="http://schemas.microsoft.com/office/powerpoint/2010/main" val="1346489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5A30-2852-78F6-34D2-7FCC2F2ECC63}"/>
              </a:ext>
            </a:extLst>
          </p:cNvPr>
          <p:cNvSpPr>
            <a:spLocks noGrp="1"/>
          </p:cNvSpPr>
          <p:nvPr>
            <p:ph type="title"/>
          </p:nvPr>
        </p:nvSpPr>
        <p:spPr/>
        <p:txBody>
          <a:bodyPr/>
          <a:lstStyle/>
          <a:p>
            <a:r>
              <a:rPr lang="en-US" sz="4000" b="1" dirty="0"/>
              <a:t>Evaluation: 1.Academic writing</a:t>
            </a:r>
            <a:br>
              <a:rPr lang="en-US" dirty="0"/>
            </a:br>
            <a:endParaRPr lang="th-TH" dirty="0"/>
          </a:p>
        </p:txBody>
      </p:sp>
      <p:sp>
        <p:nvSpPr>
          <p:cNvPr id="3" name="Content Placeholder 2">
            <a:extLst>
              <a:ext uri="{FF2B5EF4-FFF2-40B4-BE49-F238E27FC236}">
                <a16:creationId xmlns:a16="http://schemas.microsoft.com/office/drawing/2014/main" id="{555F4309-155A-6685-E848-3536AE7C03DA}"/>
              </a:ext>
            </a:extLst>
          </p:cNvPr>
          <p:cNvSpPr>
            <a:spLocks noGrp="1"/>
          </p:cNvSpPr>
          <p:nvPr>
            <p:ph idx="1"/>
          </p:nvPr>
        </p:nvSpPr>
        <p:spPr>
          <a:xfrm>
            <a:off x="838200" y="1469962"/>
            <a:ext cx="10515600" cy="5107115"/>
          </a:xfrm>
        </p:spPr>
        <p:txBody>
          <a:bodyPr>
            <a:normAutofit fontScale="85000" lnSpcReduction="20000"/>
          </a:bodyPr>
          <a:lstStyle/>
          <a:p>
            <a:pPr marL="0" indent="0">
              <a:buNone/>
            </a:pPr>
            <a:r>
              <a:rPr lang="en-US" b="1" dirty="0"/>
              <a:t>Students are required to choose one topic within the scope of the course and write an academic article that is approximately 10 pages long (excluding references). The article must include the following elements: </a:t>
            </a:r>
          </a:p>
          <a:p>
            <a:r>
              <a:rPr lang="en-US" b="1" dirty="0"/>
              <a:t>             1.Title of article </a:t>
            </a:r>
          </a:p>
          <a:p>
            <a:r>
              <a:rPr lang="en-US" b="1" dirty="0"/>
              <a:t>             2. Abstract and Key words</a:t>
            </a:r>
          </a:p>
          <a:p>
            <a:r>
              <a:rPr lang="en-US" b="1" dirty="0"/>
              <a:t>             3. Introduction (1 paragraph) </a:t>
            </a:r>
          </a:p>
          <a:p>
            <a:r>
              <a:rPr lang="en-US" b="1" dirty="0"/>
              <a:t>             4. Content (must have internal reference at least 10 research papers published within the last 5 years, as well as at least 10 textbooks or articles, following APA citation style) </a:t>
            </a:r>
          </a:p>
          <a:p>
            <a:r>
              <a:rPr lang="en-US" b="1" dirty="0"/>
              <a:t>             5. Conclusion (1 paragraph) </a:t>
            </a:r>
          </a:p>
          <a:p>
            <a:r>
              <a:rPr lang="en-US" b="1" dirty="0"/>
              <a:t>             6. Bibliography (APA style) </a:t>
            </a:r>
          </a:p>
          <a:p>
            <a:r>
              <a:rPr lang="en-US" b="1" dirty="0"/>
              <a:t>             7. Additionally, the paper must undergo a plagiarism check using Turnitin, with a similarity rate of no more than 12%. </a:t>
            </a:r>
          </a:p>
          <a:p>
            <a:pPr marL="0" indent="0">
              <a:buNone/>
            </a:pPr>
            <a:r>
              <a:rPr lang="en-US" b="1" dirty="0"/>
              <a:t>The deadline for submissions is October 15, 2025. Please send your entries via Ms. Belle for checking plagiarism. </a:t>
            </a:r>
            <a:endParaRPr lang="en-US" dirty="0"/>
          </a:p>
          <a:p>
            <a:endParaRPr lang="th-TH" dirty="0"/>
          </a:p>
        </p:txBody>
      </p:sp>
      <p:sp>
        <p:nvSpPr>
          <p:cNvPr id="4" name="Date Placeholder 3">
            <a:extLst>
              <a:ext uri="{FF2B5EF4-FFF2-40B4-BE49-F238E27FC236}">
                <a16:creationId xmlns:a16="http://schemas.microsoft.com/office/drawing/2014/main" id="{50F070E7-A12F-3074-2DE9-B1AF9F6706BE}"/>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0DDCC2DD-F787-EF0E-D244-1B618880A8BC}"/>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4BC4829A-9BD7-6A39-4EA2-2B713A7E7005}"/>
              </a:ext>
            </a:extLst>
          </p:cNvPr>
          <p:cNvSpPr>
            <a:spLocks noGrp="1"/>
          </p:cNvSpPr>
          <p:nvPr>
            <p:ph type="sldNum" sz="quarter" idx="12"/>
          </p:nvPr>
        </p:nvSpPr>
        <p:spPr/>
        <p:txBody>
          <a:bodyPr/>
          <a:lstStyle/>
          <a:p>
            <a:fld id="{8C212BEA-F651-47B1-80BB-1BDF5F90D208}" type="slidenum">
              <a:rPr lang="th-TH" smtClean="0"/>
              <a:t>4</a:t>
            </a:fld>
            <a:endParaRPr lang="th-TH"/>
          </a:p>
        </p:txBody>
      </p:sp>
    </p:spTree>
    <p:extLst>
      <p:ext uri="{BB962C8B-B14F-4D97-AF65-F5344CB8AC3E}">
        <p14:creationId xmlns:p14="http://schemas.microsoft.com/office/powerpoint/2010/main" val="3359831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eep State&quot; Images – Browse 781 Stock Photos, Vectors, and Video | Adobe  Stock">
            <a:extLst>
              <a:ext uri="{FF2B5EF4-FFF2-40B4-BE49-F238E27FC236}">
                <a16:creationId xmlns:a16="http://schemas.microsoft.com/office/drawing/2014/main" id="{411E0264-BE31-3991-E157-92C3F3D26F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303" y="475101"/>
            <a:ext cx="5242371" cy="379378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he Gambia is Another Failed State - The Gambia Times">
            <a:extLst>
              <a:ext uri="{FF2B5EF4-FFF2-40B4-BE49-F238E27FC236}">
                <a16:creationId xmlns:a16="http://schemas.microsoft.com/office/drawing/2014/main" id="{9016D55B-69A4-6F47-125A-ED61C8337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632" y="947379"/>
            <a:ext cx="4748720" cy="28492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59EFC57-D31C-1C3D-2C06-754BF7050DBE}"/>
              </a:ext>
            </a:extLst>
          </p:cNvPr>
          <p:cNvSpPr txBox="1"/>
          <p:nvPr/>
        </p:nvSpPr>
        <p:spPr>
          <a:xfrm>
            <a:off x="5957602" y="4573108"/>
            <a:ext cx="5581913" cy="738664"/>
          </a:xfrm>
          <a:prstGeom prst="rect">
            <a:avLst/>
          </a:prstGeom>
          <a:noFill/>
        </p:spPr>
        <p:txBody>
          <a:bodyPr wrap="none" rtlCol="0">
            <a:spAutoFit/>
          </a:bodyPr>
          <a:lstStyle/>
          <a:p>
            <a:r>
              <a:rPr lang="en-US" sz="1400" b="1" dirty="0"/>
              <a:t>A failed state is one that cannot ensure safety for its citizens,</a:t>
            </a:r>
          </a:p>
          <a:p>
            <a:r>
              <a:rPr lang="en-US" sz="1400" b="1" dirty="0"/>
              <a:t> lacks effective governance, and fails to provide essential services </a:t>
            </a:r>
          </a:p>
          <a:p>
            <a:r>
              <a:rPr lang="en-US" sz="1400" b="1" dirty="0"/>
              <a:t>that the government should offer.</a:t>
            </a:r>
            <a:endParaRPr lang="th-TH" sz="1400" b="1" dirty="0"/>
          </a:p>
        </p:txBody>
      </p:sp>
      <p:sp>
        <p:nvSpPr>
          <p:cNvPr id="7" name="TextBox 6">
            <a:extLst>
              <a:ext uri="{FF2B5EF4-FFF2-40B4-BE49-F238E27FC236}">
                <a16:creationId xmlns:a16="http://schemas.microsoft.com/office/drawing/2014/main" id="{278F0E8F-C99D-2C1A-E67A-DE72F346785E}"/>
              </a:ext>
            </a:extLst>
          </p:cNvPr>
          <p:cNvSpPr txBox="1"/>
          <p:nvPr/>
        </p:nvSpPr>
        <p:spPr>
          <a:xfrm>
            <a:off x="402395" y="4564789"/>
            <a:ext cx="5505803" cy="738664"/>
          </a:xfrm>
          <a:prstGeom prst="rect">
            <a:avLst/>
          </a:prstGeom>
          <a:noFill/>
        </p:spPr>
        <p:txBody>
          <a:bodyPr wrap="none" rtlCol="0">
            <a:spAutoFit/>
          </a:bodyPr>
          <a:lstStyle/>
          <a:p>
            <a:r>
              <a:rPr lang="en-US" sz="1400" b="1" dirty="0"/>
              <a:t>The "deep state" refers to a concealed, influential, and unelected </a:t>
            </a:r>
          </a:p>
          <a:p>
            <a:r>
              <a:rPr lang="en-US" sz="1400" b="1" dirty="0"/>
              <a:t>faction within the government that allegedly seeks to control </a:t>
            </a:r>
          </a:p>
          <a:p>
            <a:r>
              <a:rPr lang="en-US" sz="1400" b="1" dirty="0"/>
              <a:t>or subvert official policy.</a:t>
            </a:r>
            <a:endParaRPr lang="th-TH" sz="1400" b="1" dirty="0"/>
          </a:p>
        </p:txBody>
      </p:sp>
      <p:sp>
        <p:nvSpPr>
          <p:cNvPr id="8" name="Date Placeholder 7">
            <a:extLst>
              <a:ext uri="{FF2B5EF4-FFF2-40B4-BE49-F238E27FC236}">
                <a16:creationId xmlns:a16="http://schemas.microsoft.com/office/drawing/2014/main" id="{05A86CD1-BCEB-6709-9400-137C6EFD447B}"/>
              </a:ext>
            </a:extLst>
          </p:cNvPr>
          <p:cNvSpPr>
            <a:spLocks noGrp="1"/>
          </p:cNvSpPr>
          <p:nvPr>
            <p:ph type="dt" sz="half" idx="10"/>
          </p:nvPr>
        </p:nvSpPr>
        <p:spPr/>
        <p:txBody>
          <a:bodyPr/>
          <a:lstStyle/>
          <a:p>
            <a:r>
              <a:rPr lang="th-TH"/>
              <a:t>05/06/68</a:t>
            </a:r>
          </a:p>
        </p:txBody>
      </p:sp>
      <p:sp>
        <p:nvSpPr>
          <p:cNvPr id="9" name="Footer Placeholder 8">
            <a:extLst>
              <a:ext uri="{FF2B5EF4-FFF2-40B4-BE49-F238E27FC236}">
                <a16:creationId xmlns:a16="http://schemas.microsoft.com/office/drawing/2014/main" id="{31B00171-D507-AEE0-AB59-213E47723AC7}"/>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10" name="Slide Number Placeholder 9">
            <a:extLst>
              <a:ext uri="{FF2B5EF4-FFF2-40B4-BE49-F238E27FC236}">
                <a16:creationId xmlns:a16="http://schemas.microsoft.com/office/drawing/2014/main" id="{BE5751AA-D2C4-C26F-75E2-6AD856BFCC36}"/>
              </a:ext>
            </a:extLst>
          </p:cNvPr>
          <p:cNvSpPr>
            <a:spLocks noGrp="1"/>
          </p:cNvSpPr>
          <p:nvPr>
            <p:ph type="sldNum" sz="quarter" idx="12"/>
          </p:nvPr>
        </p:nvSpPr>
        <p:spPr/>
        <p:txBody>
          <a:bodyPr/>
          <a:lstStyle/>
          <a:p>
            <a:fld id="{8C212BEA-F651-47B1-80BB-1BDF5F90D208}" type="slidenum">
              <a:rPr lang="th-TH" smtClean="0"/>
              <a:t>40</a:t>
            </a:fld>
            <a:endParaRPr lang="th-TH"/>
          </a:p>
        </p:txBody>
      </p:sp>
    </p:spTree>
    <p:extLst>
      <p:ext uri="{BB962C8B-B14F-4D97-AF65-F5344CB8AC3E}">
        <p14:creationId xmlns:p14="http://schemas.microsoft.com/office/powerpoint/2010/main" val="1174118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4D5E5-4977-AA47-A8DB-5A6F2EEDADD4}"/>
              </a:ext>
            </a:extLst>
          </p:cNvPr>
          <p:cNvSpPr>
            <a:spLocks noGrp="1"/>
          </p:cNvSpPr>
          <p:nvPr>
            <p:ph type="title"/>
          </p:nvPr>
        </p:nvSpPr>
        <p:spPr>
          <a:xfrm>
            <a:off x="838200" y="365125"/>
            <a:ext cx="10515600" cy="622427"/>
          </a:xfrm>
        </p:spPr>
        <p:txBody>
          <a:bodyPr>
            <a:normAutofit/>
          </a:bodyPr>
          <a:lstStyle/>
          <a:p>
            <a:r>
              <a:rPr lang="en-US" sz="2000" dirty="0"/>
              <a:t>Assignment 1:  Read and present Articles for Module 1:  </a:t>
            </a:r>
            <a:r>
              <a:rPr lang="th-TH" sz="2000" dirty="0"/>
              <a:t>(</a:t>
            </a:r>
            <a:r>
              <a:rPr lang="en-US" sz="2000" dirty="0"/>
              <a:t>Retrieved from google.co.th)</a:t>
            </a:r>
            <a:endParaRPr lang="th-TH" sz="2000" dirty="0"/>
          </a:p>
        </p:txBody>
      </p:sp>
      <p:sp>
        <p:nvSpPr>
          <p:cNvPr id="3" name="Content Placeholder 2">
            <a:extLst>
              <a:ext uri="{FF2B5EF4-FFF2-40B4-BE49-F238E27FC236}">
                <a16:creationId xmlns:a16="http://schemas.microsoft.com/office/drawing/2014/main" id="{A726FA45-B441-D145-6B22-88D235D8D772}"/>
              </a:ext>
            </a:extLst>
          </p:cNvPr>
          <p:cNvSpPr>
            <a:spLocks noGrp="1"/>
          </p:cNvSpPr>
          <p:nvPr>
            <p:ph idx="1"/>
          </p:nvPr>
        </p:nvSpPr>
        <p:spPr>
          <a:xfrm>
            <a:off x="719328" y="1203198"/>
            <a:ext cx="10515600" cy="4351338"/>
          </a:xfrm>
        </p:spPr>
        <p:txBody>
          <a:bodyPr>
            <a:normAutofit fontScale="77500" lnSpcReduction="20000"/>
          </a:bodyPr>
          <a:lstStyle/>
          <a:p>
            <a:pPr marL="514350" indent="-514350">
              <a:buAutoNum type="arabicPeriod"/>
            </a:pPr>
            <a:r>
              <a:rPr lang="en-US" sz="2600" dirty="0" err="1"/>
              <a:t>Obrom</a:t>
            </a:r>
            <a:r>
              <a:rPr lang="en-US" sz="2600" dirty="0"/>
              <a:t> </a:t>
            </a:r>
            <a:r>
              <a:rPr lang="en-US" sz="2600" dirty="0" err="1"/>
              <a:t>Aranyapruk</a:t>
            </a:r>
            <a:r>
              <a:rPr lang="en-US" sz="2600" dirty="0"/>
              <a:t> (2022) </a:t>
            </a:r>
            <a:r>
              <a:rPr lang="en-US" sz="2600" b="1" dirty="0"/>
              <a:t>Strategies for Building a Knowledge-Based</a:t>
            </a:r>
          </a:p>
          <a:p>
            <a:pPr marL="0" indent="0">
              <a:buNone/>
            </a:pPr>
            <a:r>
              <a:rPr lang="en-US" sz="2600" b="1" dirty="0"/>
              <a:t>	 Economy for Community  Enterprises in the Eastern Economic</a:t>
            </a:r>
          </a:p>
          <a:p>
            <a:pPr marL="0" indent="0">
              <a:buNone/>
            </a:pPr>
            <a:r>
              <a:rPr lang="en-US" sz="2600" b="1" dirty="0"/>
              <a:t>               Development Zone </a:t>
            </a:r>
            <a:r>
              <a:rPr lang="en-US" sz="2600" dirty="0"/>
              <a:t> </a:t>
            </a:r>
            <a:r>
              <a:rPr lang="en-US" sz="2600" u="sng" dirty="0">
                <a:hlinkClick r:id="rId2"/>
              </a:rPr>
              <a:t>https://doi.org/10.57260/rcmrj.2022.261618</a:t>
            </a:r>
            <a:endParaRPr lang="en-US" sz="2600" dirty="0"/>
          </a:p>
          <a:p>
            <a:pPr marL="0" indent="0">
              <a:buNone/>
            </a:pPr>
            <a:r>
              <a:rPr lang="en-US" sz="2600" dirty="0"/>
              <a:t>2. Bermeo Giraldo, M.C., Patiño Toro, O.N., Valencia Arias, A., Benjumea Arias,</a:t>
            </a:r>
          </a:p>
          <a:p>
            <a:pPr marL="0" indent="0">
              <a:buNone/>
            </a:pPr>
            <a:r>
              <a:rPr lang="en-US" sz="2600" dirty="0"/>
              <a:t>               M.L., &amp; Bran Piedrahita, L. (2022</a:t>
            </a:r>
            <a:r>
              <a:rPr lang="en-US" sz="2600" b="1" dirty="0"/>
              <a:t>).  Research trends of the knowledge</a:t>
            </a:r>
          </a:p>
          <a:p>
            <a:pPr marL="0" indent="0">
              <a:buNone/>
            </a:pPr>
            <a:r>
              <a:rPr lang="en-US" sz="2600" b="1" dirty="0"/>
              <a:t>               -based economy: A bibliometric study</a:t>
            </a:r>
            <a:r>
              <a:rPr lang="en-US" sz="2600" dirty="0"/>
              <a:t>. Intangible Capital, 18(2), 290-313. </a:t>
            </a:r>
          </a:p>
          <a:p>
            <a:pPr marL="0" indent="0">
              <a:buNone/>
            </a:pPr>
            <a:r>
              <a:rPr lang="en-US" sz="2600" u="sng" dirty="0">
                <a:hlinkClick r:id="rId3"/>
              </a:rPr>
              <a:t>                https://doi.org/10.3926/ic.2048</a:t>
            </a:r>
            <a:endParaRPr lang="en-US" sz="2600" dirty="0"/>
          </a:p>
          <a:p>
            <a:pPr marL="0" indent="0">
              <a:buNone/>
            </a:pPr>
            <a:r>
              <a:rPr lang="en-US" sz="2600" dirty="0"/>
              <a:t>3. HADAD, S. (2017) </a:t>
            </a:r>
            <a:r>
              <a:rPr lang="en-US" sz="2600" b="1" dirty="0"/>
              <a:t>Knowledge Economy: Characteristics and Dimensions</a:t>
            </a:r>
          </a:p>
          <a:p>
            <a:pPr marL="0" indent="0">
              <a:buNone/>
            </a:pPr>
            <a:r>
              <a:rPr lang="en-US" sz="2600" b="1" dirty="0"/>
              <a:t>                Management Dynamics in the Knowledge Economy </a:t>
            </a:r>
            <a:r>
              <a:rPr lang="en-US" sz="2600" dirty="0"/>
              <a:t>Vol.5 (2017) no.2, pp.203-225; </a:t>
            </a:r>
          </a:p>
          <a:p>
            <a:pPr marL="0" indent="0">
              <a:buNone/>
            </a:pPr>
            <a:r>
              <a:rPr lang="en-US" sz="2600" dirty="0"/>
              <a:t>              DOI 10.25019/MDKE/5.2.03 https://core.ac.uk/</a:t>
            </a:r>
          </a:p>
          <a:p>
            <a:pPr marL="0" indent="0">
              <a:buNone/>
            </a:pPr>
            <a:r>
              <a:rPr lang="en-US" sz="2600" dirty="0"/>
              <a:t>4. </a:t>
            </a:r>
            <a:r>
              <a:rPr lang="en-US" sz="2600" dirty="0" err="1"/>
              <a:t>Tshetshe</a:t>
            </a:r>
            <a:r>
              <a:rPr lang="en-US" sz="2600" dirty="0"/>
              <a:t>, Z. (2025) </a:t>
            </a:r>
            <a:r>
              <a:rPr lang="en-US" sz="2600" b="1" dirty="0"/>
              <a:t>Recognizing ‘Being’ in the BANI world </a:t>
            </a:r>
          </a:p>
          <a:p>
            <a:pPr marL="0" indent="0">
              <a:buNone/>
            </a:pPr>
            <a:r>
              <a:rPr lang="en-US" sz="2600" dirty="0"/>
              <a:t>              International  Journal for Multidisciplinary Research (IJFMR)</a:t>
            </a:r>
          </a:p>
          <a:p>
            <a:endParaRPr lang="th-TH" dirty="0"/>
          </a:p>
        </p:txBody>
      </p:sp>
      <p:sp>
        <p:nvSpPr>
          <p:cNvPr id="4" name="Date Placeholder 3">
            <a:extLst>
              <a:ext uri="{FF2B5EF4-FFF2-40B4-BE49-F238E27FC236}">
                <a16:creationId xmlns:a16="http://schemas.microsoft.com/office/drawing/2014/main" id="{62AACAFE-7FFA-87FC-FEBD-309D8F2C42D6}"/>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9C5BFC5E-C279-D1A1-54BB-DAD704B99865}"/>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75144DE0-A419-A40A-6861-9CF113DE11C8}"/>
              </a:ext>
            </a:extLst>
          </p:cNvPr>
          <p:cNvSpPr>
            <a:spLocks noGrp="1"/>
          </p:cNvSpPr>
          <p:nvPr>
            <p:ph type="sldNum" sz="quarter" idx="12"/>
          </p:nvPr>
        </p:nvSpPr>
        <p:spPr/>
        <p:txBody>
          <a:bodyPr/>
          <a:lstStyle/>
          <a:p>
            <a:fld id="{8C212BEA-F651-47B1-80BB-1BDF5F90D208}" type="slidenum">
              <a:rPr lang="th-TH" smtClean="0"/>
              <a:t>41</a:t>
            </a:fld>
            <a:endParaRPr lang="th-TH"/>
          </a:p>
        </p:txBody>
      </p:sp>
    </p:spTree>
    <p:extLst>
      <p:ext uri="{BB962C8B-B14F-4D97-AF65-F5344CB8AC3E}">
        <p14:creationId xmlns:p14="http://schemas.microsoft.com/office/powerpoint/2010/main" val="4210626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3902-7FA5-B824-EC7E-9149A74727B6}"/>
              </a:ext>
            </a:extLst>
          </p:cNvPr>
          <p:cNvSpPr>
            <a:spLocks noGrp="1"/>
          </p:cNvSpPr>
          <p:nvPr>
            <p:ph type="title"/>
          </p:nvPr>
        </p:nvSpPr>
        <p:spPr/>
        <p:txBody>
          <a:bodyPr>
            <a:normAutofit/>
          </a:bodyPr>
          <a:lstStyle/>
          <a:p>
            <a:r>
              <a:rPr lang="en-US" sz="2800" b="1" dirty="0"/>
              <a:t>Assignment 2: </a:t>
            </a:r>
            <a:r>
              <a:rPr lang="en-US" sz="2800" dirty="0">
                <a:solidFill>
                  <a:srgbClr val="1C1C1C"/>
                </a:solidFill>
                <a:latin typeface="Inter"/>
              </a:rPr>
              <a:t>At the end of Lesson 1, you are required to write a brief </a:t>
            </a:r>
            <a:br>
              <a:rPr lang="en-US" sz="2800" dirty="0">
                <a:solidFill>
                  <a:srgbClr val="1C1C1C"/>
                </a:solidFill>
                <a:latin typeface="Inter"/>
              </a:rPr>
            </a:br>
            <a:r>
              <a:rPr lang="en-US" sz="2800" dirty="0">
                <a:solidFill>
                  <a:srgbClr val="1C1C1C"/>
                </a:solidFill>
                <a:latin typeface="Inter"/>
              </a:rPr>
              <a:t>reflection note in one page divided into four sections</a:t>
            </a:r>
            <a:br>
              <a:rPr lang="th-TH" sz="2800" dirty="0"/>
            </a:br>
            <a:endParaRPr lang="th-TH" sz="2800" dirty="0"/>
          </a:p>
        </p:txBody>
      </p:sp>
      <p:sp>
        <p:nvSpPr>
          <p:cNvPr id="4" name="Date Placeholder 3">
            <a:extLst>
              <a:ext uri="{FF2B5EF4-FFF2-40B4-BE49-F238E27FC236}">
                <a16:creationId xmlns:a16="http://schemas.microsoft.com/office/drawing/2014/main" id="{40EE6F07-DE0D-3A43-B795-6E016F337859}"/>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DA0B86EA-C2D5-C75D-9CC5-E3F6AF265363}"/>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4DA9A81F-660F-6BC3-B96B-1B36C36064BA}"/>
              </a:ext>
            </a:extLst>
          </p:cNvPr>
          <p:cNvSpPr>
            <a:spLocks noGrp="1"/>
          </p:cNvSpPr>
          <p:nvPr>
            <p:ph type="sldNum" sz="quarter" idx="12"/>
          </p:nvPr>
        </p:nvSpPr>
        <p:spPr/>
        <p:txBody>
          <a:bodyPr/>
          <a:lstStyle/>
          <a:p>
            <a:fld id="{8C212BEA-F651-47B1-80BB-1BDF5F90D208}" type="slidenum">
              <a:rPr lang="th-TH" smtClean="0"/>
              <a:t>42</a:t>
            </a:fld>
            <a:endParaRPr lang="th-TH"/>
          </a:p>
        </p:txBody>
      </p:sp>
      <p:sp>
        <p:nvSpPr>
          <p:cNvPr id="7" name="Rectangle 1">
            <a:extLst>
              <a:ext uri="{FF2B5EF4-FFF2-40B4-BE49-F238E27FC236}">
                <a16:creationId xmlns:a16="http://schemas.microsoft.com/office/drawing/2014/main" id="{D91367E2-A14E-8C1B-DBD1-A91D190C9E34}"/>
              </a:ext>
            </a:extLst>
          </p:cNvPr>
          <p:cNvSpPr>
            <a:spLocks noGrp="1" noChangeArrowheads="1"/>
          </p:cNvSpPr>
          <p:nvPr>
            <p:ph idx="1"/>
          </p:nvPr>
        </p:nvSpPr>
        <p:spPr bwMode="auto">
          <a:xfrm>
            <a:off x="838200" y="1512322"/>
            <a:ext cx="1034411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2800" i="0" u="none" strike="noStrike" cap="none" normalizeH="0" baseline="0" dirty="0">
                <a:ln>
                  <a:noFill/>
                </a:ln>
                <a:solidFill>
                  <a:schemeClr val="tx1"/>
                </a:solidFill>
                <a:effectLst/>
              </a:rPr>
              <a:t>Section 1: A summary of the insights gathered today.</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2800" i="0" u="none" strike="noStrike" cap="none" normalizeH="0" baseline="0" dirty="0">
                <a:ln>
                  <a:noFill/>
                </a:ln>
                <a:solidFill>
                  <a:schemeClr val="tx1"/>
                </a:solidFill>
                <a:effectLst/>
              </a:rPr>
              <a:t> </a:t>
            </a:r>
            <a:br>
              <a:rPr kumimoji="0" lang="th-TH" altLang="th-TH" sz="2800" i="0" u="none" strike="noStrike" cap="none" normalizeH="0" baseline="0" dirty="0">
                <a:ln>
                  <a:noFill/>
                </a:ln>
                <a:solidFill>
                  <a:schemeClr val="tx1"/>
                </a:solidFill>
                <a:effectLst/>
              </a:rPr>
            </a:br>
            <a:r>
              <a:rPr kumimoji="0" lang="th-TH" altLang="th-TH" sz="2800" i="0" u="none" strike="noStrike" cap="none" normalizeH="0" baseline="0" dirty="0">
                <a:ln>
                  <a:noFill/>
                </a:ln>
                <a:solidFill>
                  <a:schemeClr val="tx1"/>
                </a:solidFill>
                <a:effectLst/>
              </a:rPr>
              <a:t>Section 2: Issues of particular concern to the area where </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2800" i="0" u="none" strike="noStrike" cap="none" normalizeH="0" baseline="0" dirty="0">
                <a:ln>
                  <a:noFill/>
                </a:ln>
                <a:solidFill>
                  <a:schemeClr val="tx1"/>
                </a:solidFill>
                <a:effectLst/>
              </a:rPr>
              <a:t>you stay in China. </a:t>
            </a:r>
          </a:p>
          <a:p>
            <a:pPr marL="0" marR="0" lvl="0" indent="0" algn="l" defTabSz="914400" rtl="0" eaLnBrk="0" fontAlgn="base" latinLnBrk="0" hangingPunct="0">
              <a:lnSpc>
                <a:spcPct val="100000"/>
              </a:lnSpc>
              <a:spcBef>
                <a:spcPct val="0"/>
              </a:spcBef>
              <a:spcAft>
                <a:spcPct val="0"/>
              </a:spcAft>
              <a:buClrTx/>
              <a:buSzTx/>
              <a:buFontTx/>
              <a:buNone/>
              <a:tabLst/>
            </a:pPr>
            <a:br>
              <a:rPr kumimoji="0" lang="th-TH" altLang="th-TH" sz="2800" i="0" u="none" strike="noStrike" cap="none" normalizeH="0" baseline="0" dirty="0">
                <a:ln>
                  <a:noFill/>
                </a:ln>
                <a:solidFill>
                  <a:schemeClr val="tx1"/>
                </a:solidFill>
                <a:effectLst/>
              </a:rPr>
            </a:br>
            <a:r>
              <a:rPr kumimoji="0" lang="th-TH" altLang="th-TH" sz="2800" i="0" u="none" strike="noStrike" cap="none" normalizeH="0" baseline="0" dirty="0">
                <a:ln>
                  <a:noFill/>
                </a:ln>
                <a:solidFill>
                  <a:schemeClr val="tx1"/>
                </a:solidFill>
                <a:effectLst/>
              </a:rPr>
              <a:t>Section 3: Choose a benchmark area in China. </a:t>
            </a:r>
          </a:p>
          <a:p>
            <a:pPr marL="0" marR="0" lvl="0" indent="0" algn="l" defTabSz="914400" rtl="0" eaLnBrk="0" fontAlgn="base" latinLnBrk="0" hangingPunct="0">
              <a:lnSpc>
                <a:spcPct val="100000"/>
              </a:lnSpc>
              <a:spcBef>
                <a:spcPct val="0"/>
              </a:spcBef>
              <a:spcAft>
                <a:spcPct val="0"/>
              </a:spcAft>
              <a:buClrTx/>
              <a:buSzTx/>
              <a:buFontTx/>
              <a:buNone/>
              <a:tabLst/>
            </a:pPr>
            <a:br>
              <a:rPr kumimoji="0" lang="th-TH" altLang="th-TH" sz="2800" i="0" u="none" strike="noStrike" cap="none" normalizeH="0" baseline="0" dirty="0">
                <a:ln>
                  <a:noFill/>
                </a:ln>
                <a:solidFill>
                  <a:schemeClr val="tx1"/>
                </a:solidFill>
                <a:effectLst/>
              </a:rPr>
            </a:br>
            <a:r>
              <a:rPr kumimoji="0" lang="th-TH" altLang="th-TH" sz="2800" i="0" u="none" strike="noStrike" cap="none" normalizeH="0" baseline="0" dirty="0">
                <a:ln>
                  <a:noFill/>
                </a:ln>
                <a:solidFill>
                  <a:schemeClr val="tx1"/>
                </a:solidFill>
                <a:effectLst/>
              </a:rPr>
              <a:t>Section 4: Strategies for overcoming benchmark-related concerns.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h-TH" altLang="th-TH" sz="2800" i="0" u="none" strike="noStrike" cap="none" normalizeH="0" baseline="0" dirty="0">
              <a:ln>
                <a:noFill/>
              </a:ln>
              <a:solidFill>
                <a:schemeClr val="tx1"/>
              </a:solidFill>
              <a:effectLst/>
            </a:endParaRPr>
          </a:p>
        </p:txBody>
      </p:sp>
      <p:sp>
        <p:nvSpPr>
          <p:cNvPr id="8" name="TextBox 7">
            <a:extLst>
              <a:ext uri="{FF2B5EF4-FFF2-40B4-BE49-F238E27FC236}">
                <a16:creationId xmlns:a16="http://schemas.microsoft.com/office/drawing/2014/main" id="{0A70C2A2-5B04-861B-6CA9-3B6D3176060F}"/>
              </a:ext>
            </a:extLst>
          </p:cNvPr>
          <p:cNvSpPr txBox="1"/>
          <p:nvPr/>
        </p:nvSpPr>
        <p:spPr>
          <a:xfrm>
            <a:off x="625480" y="5282585"/>
            <a:ext cx="9604937" cy="400110"/>
          </a:xfrm>
          <a:prstGeom prst="rect">
            <a:avLst/>
          </a:prstGeom>
          <a:noFill/>
        </p:spPr>
        <p:txBody>
          <a:bodyPr wrap="none" rtlCol="0">
            <a:spAutoFit/>
          </a:bodyPr>
          <a:lstStyle/>
          <a:p>
            <a:r>
              <a:rPr lang="en-US" sz="2000" dirty="0"/>
              <a:t>Please send all your assignments to </a:t>
            </a:r>
            <a:r>
              <a:rPr lang="en-US" sz="2000" b="1" dirty="0">
                <a:hlinkClick r:id="rId2">
                  <a:extLst>
                    <a:ext uri="{A12FA001-AC4F-418D-AE19-62706E023703}">
                      <ahyp:hlinkClr xmlns:ahyp="http://schemas.microsoft.com/office/drawing/2018/hyperlinkcolor" val="tx"/>
                    </a:ext>
                  </a:extLst>
                </a:hlinkClick>
              </a:rPr>
              <a:t>kuncharee.ka3556@gmail.com</a:t>
            </a:r>
            <a:r>
              <a:rPr lang="en-US" sz="2000" b="1" dirty="0"/>
              <a:t>  </a:t>
            </a:r>
            <a:r>
              <a:rPr lang="en-US" sz="2000" dirty="0"/>
              <a:t>on  19 July 2025</a:t>
            </a:r>
            <a:endParaRPr lang="th-TH" sz="2000" dirty="0"/>
          </a:p>
        </p:txBody>
      </p:sp>
    </p:spTree>
    <p:extLst>
      <p:ext uri="{BB962C8B-B14F-4D97-AF65-F5344CB8AC3E}">
        <p14:creationId xmlns:p14="http://schemas.microsoft.com/office/powerpoint/2010/main" val="141678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0E53-3E71-F801-D073-FC957B2960B5}"/>
              </a:ext>
            </a:extLst>
          </p:cNvPr>
          <p:cNvSpPr>
            <a:spLocks noGrp="1"/>
          </p:cNvSpPr>
          <p:nvPr>
            <p:ph type="title"/>
          </p:nvPr>
        </p:nvSpPr>
        <p:spPr/>
        <p:txBody>
          <a:bodyPr/>
          <a:lstStyle/>
          <a:p>
            <a:r>
              <a:rPr lang="en-US" dirty="0"/>
              <a:t>Example of Academic writing</a:t>
            </a:r>
            <a:endParaRPr lang="th-TH" dirty="0"/>
          </a:p>
        </p:txBody>
      </p:sp>
      <p:sp>
        <p:nvSpPr>
          <p:cNvPr id="3" name="Content Placeholder 2">
            <a:extLst>
              <a:ext uri="{FF2B5EF4-FFF2-40B4-BE49-F238E27FC236}">
                <a16:creationId xmlns:a16="http://schemas.microsoft.com/office/drawing/2014/main" id="{6A112480-9BA8-642B-667D-56666861A20C}"/>
              </a:ext>
            </a:extLst>
          </p:cNvPr>
          <p:cNvSpPr>
            <a:spLocks noGrp="1"/>
          </p:cNvSpPr>
          <p:nvPr>
            <p:ph idx="1"/>
          </p:nvPr>
        </p:nvSpPr>
        <p:spPr/>
        <p:txBody>
          <a:bodyPr/>
          <a:lstStyle/>
          <a:p>
            <a:pPr marL="0" indent="0">
              <a:buNone/>
            </a:pPr>
            <a:r>
              <a:rPr lang="en-US" dirty="0"/>
              <a:t>Moruzzi, C. (2025) Artificial Intelligence and Creativity</a:t>
            </a:r>
          </a:p>
          <a:p>
            <a:pPr marL="0" indent="0">
              <a:buNone/>
            </a:pPr>
            <a:r>
              <a:rPr lang="en-US" dirty="0"/>
              <a:t>	Philosophy Compass </a:t>
            </a:r>
            <a:r>
              <a:rPr lang="en-US" dirty="0">
                <a:hlinkClick r:id="rId2"/>
              </a:rPr>
              <a:t>http://doi.org.10.111/phc3.70030</a:t>
            </a:r>
            <a:endParaRPr lang="en-US" dirty="0"/>
          </a:p>
          <a:p>
            <a:pPr marL="0" indent="0">
              <a:buNone/>
            </a:pPr>
            <a:r>
              <a:rPr lang="en-US"/>
              <a:t>             pp1-8</a:t>
            </a:r>
            <a:endParaRPr lang="en-US" dirty="0"/>
          </a:p>
          <a:p>
            <a:pPr marL="0" indent="0">
              <a:buNone/>
            </a:pPr>
            <a:endParaRPr lang="th-TH" dirty="0"/>
          </a:p>
        </p:txBody>
      </p:sp>
      <p:sp>
        <p:nvSpPr>
          <p:cNvPr id="4" name="Date Placeholder 3">
            <a:extLst>
              <a:ext uri="{FF2B5EF4-FFF2-40B4-BE49-F238E27FC236}">
                <a16:creationId xmlns:a16="http://schemas.microsoft.com/office/drawing/2014/main" id="{AA918C50-EFB9-BE1F-11A5-B2CA501508DD}"/>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227D043A-5DF4-D019-D83E-338000E99F2C}"/>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835804AA-0175-DC08-45FA-AE7F9AB85C11}"/>
              </a:ext>
            </a:extLst>
          </p:cNvPr>
          <p:cNvSpPr>
            <a:spLocks noGrp="1"/>
          </p:cNvSpPr>
          <p:nvPr>
            <p:ph type="sldNum" sz="quarter" idx="12"/>
          </p:nvPr>
        </p:nvSpPr>
        <p:spPr/>
        <p:txBody>
          <a:bodyPr/>
          <a:lstStyle/>
          <a:p>
            <a:fld id="{8C212BEA-F651-47B1-80BB-1BDF5F90D208}" type="slidenum">
              <a:rPr lang="th-TH" smtClean="0"/>
              <a:t>5</a:t>
            </a:fld>
            <a:endParaRPr lang="th-TH"/>
          </a:p>
        </p:txBody>
      </p:sp>
    </p:spTree>
    <p:extLst>
      <p:ext uri="{BB962C8B-B14F-4D97-AF65-F5344CB8AC3E}">
        <p14:creationId xmlns:p14="http://schemas.microsoft.com/office/powerpoint/2010/main" val="312869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666B-DF1B-5666-B0B8-2A1D8E39954A}"/>
              </a:ext>
            </a:extLst>
          </p:cNvPr>
          <p:cNvSpPr>
            <a:spLocks noGrp="1"/>
          </p:cNvSpPr>
          <p:nvPr>
            <p:ph type="title"/>
          </p:nvPr>
        </p:nvSpPr>
        <p:spPr/>
        <p:txBody>
          <a:bodyPr/>
          <a:lstStyle/>
          <a:p>
            <a:r>
              <a:rPr lang="en-US" dirty="0"/>
              <a:t>2. Paper exam </a:t>
            </a:r>
            <a:endParaRPr lang="th-TH" dirty="0"/>
          </a:p>
        </p:txBody>
      </p:sp>
      <p:sp>
        <p:nvSpPr>
          <p:cNvPr id="3" name="Content Placeholder 2">
            <a:extLst>
              <a:ext uri="{FF2B5EF4-FFF2-40B4-BE49-F238E27FC236}">
                <a16:creationId xmlns:a16="http://schemas.microsoft.com/office/drawing/2014/main" id="{6C46969A-7E37-A1F6-FA85-F48BEB5B456E}"/>
              </a:ext>
            </a:extLst>
          </p:cNvPr>
          <p:cNvSpPr>
            <a:spLocks noGrp="1"/>
          </p:cNvSpPr>
          <p:nvPr>
            <p:ph idx="1"/>
          </p:nvPr>
        </p:nvSpPr>
        <p:spPr/>
        <p:txBody>
          <a:bodyPr>
            <a:normAutofit/>
          </a:bodyPr>
          <a:lstStyle/>
          <a:p>
            <a:r>
              <a:rPr lang="en-US" sz="2400" b="1" dirty="0"/>
              <a:t>The assessment consists of three questions and must be completed within a specified time limit of three hours.</a:t>
            </a:r>
            <a:endParaRPr lang="th-TH" sz="2400" b="1" dirty="0"/>
          </a:p>
        </p:txBody>
      </p:sp>
      <p:sp>
        <p:nvSpPr>
          <p:cNvPr id="4" name="Date Placeholder 3">
            <a:extLst>
              <a:ext uri="{FF2B5EF4-FFF2-40B4-BE49-F238E27FC236}">
                <a16:creationId xmlns:a16="http://schemas.microsoft.com/office/drawing/2014/main" id="{F250C368-FE69-2F5C-EF1E-72EF24C452C0}"/>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09617602-BF07-FE91-3F5D-A4CCB4BD6891}"/>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2FCA2A07-AD4A-1F1D-2A10-2A5E50D1AB82}"/>
              </a:ext>
            </a:extLst>
          </p:cNvPr>
          <p:cNvSpPr>
            <a:spLocks noGrp="1"/>
          </p:cNvSpPr>
          <p:nvPr>
            <p:ph type="sldNum" sz="quarter" idx="12"/>
          </p:nvPr>
        </p:nvSpPr>
        <p:spPr/>
        <p:txBody>
          <a:bodyPr/>
          <a:lstStyle/>
          <a:p>
            <a:fld id="{8C212BEA-F651-47B1-80BB-1BDF5F90D208}" type="slidenum">
              <a:rPr lang="th-TH" smtClean="0"/>
              <a:t>6</a:t>
            </a:fld>
            <a:endParaRPr lang="th-TH"/>
          </a:p>
        </p:txBody>
      </p:sp>
    </p:spTree>
    <p:extLst>
      <p:ext uri="{BB962C8B-B14F-4D97-AF65-F5344CB8AC3E}">
        <p14:creationId xmlns:p14="http://schemas.microsoft.com/office/powerpoint/2010/main" val="280439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1124A90-D2CB-EE9C-692E-44CF4307277E}"/>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AC3223B1-4ED5-708A-640D-F45A36F73D38}"/>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D7E02587-B592-6E64-EA08-ED823857AD2E}"/>
              </a:ext>
            </a:extLst>
          </p:cNvPr>
          <p:cNvSpPr>
            <a:spLocks noGrp="1"/>
          </p:cNvSpPr>
          <p:nvPr>
            <p:ph type="sldNum" sz="quarter" idx="12"/>
          </p:nvPr>
        </p:nvSpPr>
        <p:spPr/>
        <p:txBody>
          <a:bodyPr/>
          <a:lstStyle/>
          <a:p>
            <a:fld id="{8C212BEA-F651-47B1-80BB-1BDF5F90D208}" type="slidenum">
              <a:rPr lang="th-TH" smtClean="0"/>
              <a:t>7</a:t>
            </a:fld>
            <a:endParaRPr lang="th-TH"/>
          </a:p>
        </p:txBody>
      </p:sp>
      <p:sp>
        <p:nvSpPr>
          <p:cNvPr id="10" name="TextBox 9">
            <a:extLst>
              <a:ext uri="{FF2B5EF4-FFF2-40B4-BE49-F238E27FC236}">
                <a16:creationId xmlns:a16="http://schemas.microsoft.com/office/drawing/2014/main" id="{C0349207-4129-3792-4667-CFD64430CE75}"/>
              </a:ext>
            </a:extLst>
          </p:cNvPr>
          <p:cNvSpPr txBox="1"/>
          <p:nvPr/>
        </p:nvSpPr>
        <p:spPr>
          <a:xfrm>
            <a:off x="658368" y="1184853"/>
            <a:ext cx="10415015" cy="4767972"/>
          </a:xfrm>
          <a:prstGeom prst="rect">
            <a:avLst/>
          </a:prstGeom>
          <a:noFill/>
        </p:spPr>
        <p:txBody>
          <a:bodyPr wrap="square">
            <a:spAutoFit/>
          </a:bodyPr>
          <a:lstStyle/>
          <a:p>
            <a:pPr>
              <a:lnSpc>
                <a:spcPts val="1900"/>
              </a:lnSpc>
              <a:buNone/>
            </a:pPr>
            <a:r>
              <a:rPr lang="en-US" sz="1600" b="1" dirty="0"/>
              <a:t>1. </a:t>
            </a:r>
            <a:r>
              <a:rPr lang="en-US" sz="1600" b="1" dirty="0" err="1"/>
              <a:t>Obrom</a:t>
            </a:r>
            <a:r>
              <a:rPr lang="en-US" sz="1600" b="1" dirty="0"/>
              <a:t> </a:t>
            </a:r>
            <a:r>
              <a:rPr lang="en-US" sz="1600" b="1" dirty="0" err="1"/>
              <a:t>Aranyapruk</a:t>
            </a:r>
            <a:r>
              <a:rPr lang="en-US" sz="1600" b="1" dirty="0"/>
              <a:t> (2022) </a:t>
            </a:r>
            <a:r>
              <a:rPr lang="en-US" sz="1600" b="1" i="1" dirty="0"/>
              <a:t>Strategies for Building a Knowledge-Based Economy for Community </a:t>
            </a:r>
          </a:p>
          <a:p>
            <a:r>
              <a:rPr lang="en-US" sz="1600" b="1" i="1" dirty="0"/>
              <a:t>Enterprises in the Eastern Economic Development Zone  </a:t>
            </a:r>
            <a:r>
              <a:rPr lang="en-US" sz="1600" b="1" u="sng" dirty="0">
                <a:hlinkClick r:id="rId2"/>
              </a:rPr>
              <a:t>https://doi.org/10.57260/rcmrj.2022.261618</a:t>
            </a:r>
            <a:endParaRPr lang="en-US" sz="1600" b="1" dirty="0"/>
          </a:p>
          <a:p>
            <a:r>
              <a:rPr lang="en-US" sz="1600" b="1" dirty="0"/>
              <a:t>2. Bermeo Giraldo, M.C., Patiño Toro, O.N., Valencia Arias, A., Benjumea Arias, M.L., &amp; Bran Piedrahita, L. (2022).  </a:t>
            </a:r>
            <a:r>
              <a:rPr lang="en-US" sz="1600" b="1" i="1" dirty="0"/>
              <a:t>Research trends of the knowledge-based economy: A bibliometric study</a:t>
            </a:r>
            <a:r>
              <a:rPr lang="en-US" sz="1600" b="1" dirty="0"/>
              <a:t>. Intangible Capital, 18(2), 290-313.  </a:t>
            </a:r>
            <a:r>
              <a:rPr lang="en-US" sz="1600" b="1" dirty="0">
                <a:solidFill>
                  <a:srgbClr val="467886"/>
                </a:solidFill>
                <a:hlinkClick r:id="rId3">
                  <a:extLst>
                    <a:ext uri="{A12FA001-AC4F-418D-AE19-62706E023703}">
                      <ahyp:hlinkClr xmlns:ahyp="http://schemas.microsoft.com/office/drawing/2018/hyperlinkcolor" val="tx"/>
                    </a:ext>
                  </a:extLst>
                </a:hlinkClick>
              </a:rPr>
              <a:t>https</a:t>
            </a:r>
            <a:r>
              <a:rPr lang="en-US" sz="1600" b="1" dirty="0">
                <a:hlinkClick r:id="rId3">
                  <a:extLst>
                    <a:ext uri="{A12FA001-AC4F-418D-AE19-62706E023703}">
                      <ahyp:hlinkClr xmlns:ahyp="http://schemas.microsoft.com/office/drawing/2018/hyperlinkcolor" val="tx"/>
                    </a:ext>
                  </a:extLst>
                </a:hlinkClick>
              </a:rPr>
              <a:t>://doi.org/10.3926/ic.2048</a:t>
            </a:r>
            <a:endParaRPr lang="en-US" sz="1600" b="1" dirty="0"/>
          </a:p>
          <a:p>
            <a:r>
              <a:rPr lang="en-US" sz="1600" b="1" dirty="0"/>
              <a:t>3.  </a:t>
            </a:r>
            <a:r>
              <a:rPr lang="en-US" sz="1600" b="1" u="sng" dirty="0">
                <a:hlinkClick r:id="rId4">
                  <a:extLst>
                    <a:ext uri="{A12FA001-AC4F-418D-AE19-62706E023703}">
                      <ahyp:hlinkClr xmlns:ahyp="http://schemas.microsoft.com/office/drawing/2018/hyperlinkcolor" val="tx"/>
                    </a:ext>
                  </a:extLst>
                </a:hlinkClick>
              </a:rPr>
              <a:t> Pettis</a:t>
            </a:r>
            <a:r>
              <a:rPr lang="en-US" sz="1600" b="1" dirty="0"/>
              <a:t>, M. (2025) </a:t>
            </a:r>
            <a:r>
              <a:rPr lang="en-US" sz="1600" b="1" i="1" dirty="0"/>
              <a:t>How to Predict China’s Economic Performance for 2025: A Sectoral Approach</a:t>
            </a:r>
          </a:p>
          <a:p>
            <a:r>
              <a:rPr lang="en-US" sz="1600" b="1" dirty="0"/>
              <a:t>          </a:t>
            </a:r>
            <a:r>
              <a:rPr lang="en-US" sz="1600" b="1" u="sng" dirty="0">
                <a:hlinkClick r:id="rId5">
                  <a:extLst>
                    <a:ext uri="{A12FA001-AC4F-418D-AE19-62706E023703}">
                      <ahyp:hlinkClr xmlns:ahyp="http://schemas.microsoft.com/office/drawing/2018/hyperlinkcolor" val="tx"/>
                    </a:ext>
                  </a:extLst>
                </a:hlinkClick>
              </a:rPr>
              <a:t>https://carnegieendowment.org/</a:t>
            </a:r>
            <a:endParaRPr lang="en-US" sz="1600" b="1" dirty="0"/>
          </a:p>
          <a:p>
            <a:r>
              <a:rPr lang="en-US" sz="1600" b="1" dirty="0"/>
              <a:t>4. </a:t>
            </a:r>
            <a:r>
              <a:rPr lang="en-US" sz="1600" b="1" dirty="0" err="1"/>
              <a:t>Xuepeng</a:t>
            </a:r>
            <a:r>
              <a:rPr lang="en-US" sz="1600" b="1" dirty="0"/>
              <a:t> Liu (2025) </a:t>
            </a:r>
            <a:r>
              <a:rPr lang="en-US" sz="1600" b="1" i="1" dirty="0"/>
              <a:t>China’s Governance Model and Market Reforms: Insights from the Third Plenum of </a:t>
            </a:r>
          </a:p>
          <a:p>
            <a:r>
              <a:rPr lang="en-US" sz="1600" b="1" i="1" dirty="0"/>
              <a:t>  the 20th Central Committee </a:t>
            </a:r>
            <a:r>
              <a:rPr lang="en-US" sz="1600" b="1" u="sng" dirty="0">
                <a:hlinkClick r:id="rId6">
                  <a:extLst>
                    <a:ext uri="{A12FA001-AC4F-418D-AE19-62706E023703}">
                      <ahyp:hlinkClr xmlns:ahyp="http://schemas.microsoft.com/office/drawing/2018/hyperlinkcolor" val="tx"/>
                    </a:ext>
                  </a:extLst>
                </a:hlinkClick>
              </a:rPr>
              <a:t>https://www.printfriendly.com/</a:t>
            </a:r>
            <a:endParaRPr lang="en-US" sz="1600" b="1" dirty="0"/>
          </a:p>
          <a:p>
            <a:r>
              <a:rPr lang="en-US" sz="1600" b="1" dirty="0"/>
              <a:t>5. </a:t>
            </a:r>
            <a:r>
              <a:rPr lang="en-US" sz="1600" b="1" dirty="0" err="1"/>
              <a:t>Xuepeng</a:t>
            </a:r>
            <a:r>
              <a:rPr lang="en-US" sz="1600" b="1" dirty="0"/>
              <a:t> Liu (2025) </a:t>
            </a:r>
            <a:r>
              <a:rPr lang="en-US" sz="1600" b="1" i="1" dirty="0"/>
              <a:t>China’s Governance Model and Market Reforms: Insights from the Third Plenum of the 20</a:t>
            </a:r>
            <a:r>
              <a:rPr lang="en-US" sz="1600" b="1" i="1" baseline="30000" dirty="0"/>
              <a:t>th </a:t>
            </a:r>
            <a:r>
              <a:rPr lang="en-US" sz="1600" b="1" i="1" dirty="0"/>
              <a:t>Central Committee</a:t>
            </a:r>
            <a:r>
              <a:rPr lang="en-US" sz="1600" b="1" dirty="0"/>
              <a:t> https://www.printfriendly.com/</a:t>
            </a:r>
          </a:p>
          <a:p>
            <a:r>
              <a:rPr lang="en-US" sz="1600" b="1" dirty="0"/>
              <a:t> 6.Kun M (2022) </a:t>
            </a:r>
            <a:r>
              <a:rPr lang="en-US" sz="1600" b="1" i="1" dirty="0"/>
              <a:t>Linkages Between Knowledge Management Process and Corporate Sustainable Performance of Chinese Small and Medium Enterprises: Mediating Role of Frugal Innovation</a:t>
            </a:r>
            <a:r>
              <a:rPr lang="en-US" sz="1600" b="1" dirty="0"/>
              <a:t>. Front. Psychol. 13:850820. </a:t>
            </a:r>
            <a:r>
              <a:rPr lang="en-US" sz="1600" b="1" dirty="0" err="1"/>
              <a:t>doi</a:t>
            </a:r>
            <a:r>
              <a:rPr lang="en-US" sz="1600" b="1" dirty="0"/>
              <a:t>: </a:t>
            </a:r>
          </a:p>
          <a:p>
            <a:r>
              <a:rPr lang="en-US" sz="1600" b="1" dirty="0"/>
              <a:t>10.3389/fpsyg.2022.850820</a:t>
            </a:r>
          </a:p>
          <a:p>
            <a:r>
              <a:rPr lang="en-US" sz="1600" b="1" dirty="0"/>
              <a:t> 7. Mayur Jariwala (2024) </a:t>
            </a:r>
            <a:r>
              <a:rPr lang="en-US" sz="1600" b="1" i="1" dirty="0"/>
              <a:t>Contingency Planning: The Need, Benefits, and Implementation of Scenario Planning </a:t>
            </a:r>
          </a:p>
          <a:p>
            <a:r>
              <a:rPr lang="en-US" sz="1600" b="1" dirty="0"/>
              <a:t>         International Journal of Trend in Scientific Research and Development (IJTSRD) Volume 8 Issue 3, </a:t>
            </a:r>
          </a:p>
          <a:p>
            <a:r>
              <a:rPr lang="en-US" sz="1600" b="1" dirty="0"/>
              <a:t>         May-June 2024 Available Online: www.ijtsrd.com e-ISSN: 2456 – 6470</a:t>
            </a:r>
          </a:p>
          <a:p>
            <a:r>
              <a:rPr lang="en-US" sz="1600" b="1" dirty="0"/>
              <a:t>  8. Haowen Song (2025) </a:t>
            </a:r>
            <a:r>
              <a:rPr lang="en-US" sz="1600" b="1" i="1" dirty="0"/>
              <a:t>The use of soft power in China's policy towards South Korea from unilateral visa waivers </a:t>
            </a:r>
            <a:r>
              <a:rPr lang="en-US" sz="1600" b="1" dirty="0"/>
              <a:t>A d v a n c e s </a:t>
            </a:r>
            <a:r>
              <a:rPr lang="en-US" sz="1600" b="1" dirty="0" err="1"/>
              <a:t>i</a:t>
            </a:r>
            <a:r>
              <a:rPr lang="en-US" sz="1600" b="1" dirty="0"/>
              <a:t> n S o c </a:t>
            </a:r>
            <a:r>
              <a:rPr lang="en-US" sz="1600" b="1" dirty="0" err="1"/>
              <a:t>i</a:t>
            </a:r>
            <a:r>
              <a:rPr lang="en-US" sz="1600" b="1" dirty="0"/>
              <a:t> a l B e h a v </a:t>
            </a:r>
            <a:r>
              <a:rPr lang="en-US" sz="1600" b="1" dirty="0" err="1"/>
              <a:t>i</a:t>
            </a:r>
            <a:r>
              <a:rPr lang="en-US" sz="1600" b="1" dirty="0"/>
              <a:t> o r </a:t>
            </a:r>
            <a:r>
              <a:rPr lang="en-US" sz="1600" b="1" dirty="0" err="1"/>
              <a:t>R</a:t>
            </a:r>
            <a:r>
              <a:rPr lang="en-US" sz="1600" b="1" dirty="0"/>
              <a:t> e s e a r c h V o l.1 6 I s </a:t>
            </a:r>
            <a:r>
              <a:rPr lang="en-US" sz="1600" b="1" dirty="0" err="1"/>
              <a:t>s</a:t>
            </a:r>
            <a:r>
              <a:rPr lang="en-US" sz="1600" b="1" dirty="0"/>
              <a:t> u e 2 </a:t>
            </a:r>
          </a:p>
        </p:txBody>
      </p:sp>
      <p:sp>
        <p:nvSpPr>
          <p:cNvPr id="11" name="TextBox 10">
            <a:extLst>
              <a:ext uri="{FF2B5EF4-FFF2-40B4-BE49-F238E27FC236}">
                <a16:creationId xmlns:a16="http://schemas.microsoft.com/office/drawing/2014/main" id="{97CDE026-4865-3ED7-AA2D-2CF1CA99A2C6}"/>
              </a:ext>
            </a:extLst>
          </p:cNvPr>
          <p:cNvSpPr txBox="1"/>
          <p:nvPr/>
        </p:nvSpPr>
        <p:spPr>
          <a:xfrm>
            <a:off x="838200" y="685800"/>
            <a:ext cx="6358128" cy="369332"/>
          </a:xfrm>
          <a:prstGeom prst="rect">
            <a:avLst/>
          </a:prstGeom>
          <a:noFill/>
        </p:spPr>
        <p:txBody>
          <a:bodyPr wrap="square" rtlCol="0">
            <a:spAutoFit/>
          </a:bodyPr>
          <a:lstStyle/>
          <a:p>
            <a:r>
              <a:rPr lang="en-US" sz="1800" b="1" dirty="0"/>
              <a:t>Supporting documents (available on google.co.th)</a:t>
            </a:r>
          </a:p>
        </p:txBody>
      </p:sp>
    </p:spTree>
    <p:extLst>
      <p:ext uri="{BB962C8B-B14F-4D97-AF65-F5344CB8AC3E}">
        <p14:creationId xmlns:p14="http://schemas.microsoft.com/office/powerpoint/2010/main" val="295069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uman Factors Psychology - จิตวิทยากับการออกแบบที่คำนึงถึงความเป็นมนุษย์ |  by Pawinee Pithayarungsarit | Medium">
            <a:extLst>
              <a:ext uri="{FF2B5EF4-FFF2-40B4-BE49-F238E27FC236}">
                <a16:creationId xmlns:a16="http://schemas.microsoft.com/office/drawing/2014/main" id="{081814F9-2104-ACB0-B20C-49B0EBC0C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829" r="-2" b="18930"/>
          <a:stretch>
            <a:fillRect/>
          </a:stretch>
        </p:blipFill>
        <p:spPr bwMode="auto">
          <a:xfrm>
            <a:off x="1746504" y="601921"/>
            <a:ext cx="8965691" cy="391206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D1BD39C-387C-68A5-64E3-FF56C7BD2815}"/>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solidFill>
                  <a:srgbClr val="FFFFFF"/>
                </a:solidFill>
              </a:rPr>
              <a:t>05/06/68</a:t>
            </a:r>
          </a:p>
        </p:txBody>
      </p:sp>
      <p:sp>
        <p:nvSpPr>
          <p:cNvPr id="5" name="Footer Placeholder 4">
            <a:extLst>
              <a:ext uri="{FF2B5EF4-FFF2-40B4-BE49-F238E27FC236}">
                <a16:creationId xmlns:a16="http://schemas.microsoft.com/office/drawing/2014/main" id="{79F7C107-BBA8-5914-0AB5-6B7F9A3C542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1000" kern="1200">
                <a:solidFill>
                  <a:srgbClr val="FFFFFF"/>
                </a:solidFill>
                <a:latin typeface="+mn-lt"/>
                <a:ea typeface="+mn-ea"/>
                <a:cs typeface="+mn-cs"/>
              </a:rPr>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D1C89871-5C00-605F-170C-8E7D5214107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C212BEA-F651-47B1-80BB-1BDF5F90D208}" type="slidenum">
              <a:rPr lang="en-US">
                <a:solidFill>
                  <a:srgbClr val="FFFFFF"/>
                </a:solidFill>
              </a:rPr>
              <a:pPr>
                <a:spcAft>
                  <a:spcPts val="600"/>
                </a:spcAft>
              </a:pPr>
              <a:t>8</a:t>
            </a:fld>
            <a:endParaRPr lang="en-US">
              <a:solidFill>
                <a:srgbClr val="FFFFFF"/>
              </a:solidFill>
            </a:endParaRPr>
          </a:p>
        </p:txBody>
      </p:sp>
      <p:sp>
        <p:nvSpPr>
          <p:cNvPr id="7" name="TextBox 6">
            <a:extLst>
              <a:ext uri="{FF2B5EF4-FFF2-40B4-BE49-F238E27FC236}">
                <a16:creationId xmlns:a16="http://schemas.microsoft.com/office/drawing/2014/main" id="{C5372B11-F155-1440-6800-A9F8F6B846C6}"/>
              </a:ext>
            </a:extLst>
          </p:cNvPr>
          <p:cNvSpPr txBox="1"/>
          <p:nvPr/>
        </p:nvSpPr>
        <p:spPr>
          <a:xfrm>
            <a:off x="3334016" y="4650338"/>
            <a:ext cx="6422399" cy="523220"/>
          </a:xfrm>
          <a:prstGeom prst="rect">
            <a:avLst/>
          </a:prstGeom>
          <a:noFill/>
        </p:spPr>
        <p:txBody>
          <a:bodyPr wrap="none" rtlCol="0">
            <a:spAutoFit/>
          </a:bodyPr>
          <a:lstStyle/>
          <a:p>
            <a:r>
              <a:rPr lang="en-US" b="1" dirty="0"/>
              <a:t>Level of English communication skills</a:t>
            </a:r>
            <a:r>
              <a:rPr lang="en-US" dirty="0"/>
              <a:t>.</a:t>
            </a:r>
            <a:endParaRPr lang="th-TH" dirty="0"/>
          </a:p>
        </p:txBody>
      </p:sp>
      <p:sp>
        <p:nvSpPr>
          <p:cNvPr id="8" name="TextBox 7">
            <a:extLst>
              <a:ext uri="{FF2B5EF4-FFF2-40B4-BE49-F238E27FC236}">
                <a16:creationId xmlns:a16="http://schemas.microsoft.com/office/drawing/2014/main" id="{579AE98E-EC24-DA1D-9175-FD5E4C72A995}"/>
              </a:ext>
            </a:extLst>
          </p:cNvPr>
          <p:cNvSpPr txBox="1"/>
          <p:nvPr/>
        </p:nvSpPr>
        <p:spPr>
          <a:xfrm>
            <a:off x="838200" y="1088516"/>
            <a:ext cx="3486083" cy="954107"/>
          </a:xfrm>
          <a:prstGeom prst="rect">
            <a:avLst/>
          </a:prstGeom>
          <a:noFill/>
        </p:spPr>
        <p:txBody>
          <a:bodyPr wrap="none" rtlCol="0">
            <a:spAutoFit/>
          </a:bodyPr>
          <a:lstStyle/>
          <a:p>
            <a:r>
              <a:rPr lang="en-US" b="1" dirty="0"/>
              <a:t>Background of work </a:t>
            </a:r>
          </a:p>
          <a:p>
            <a:pPr algn="ctr"/>
            <a:r>
              <a:rPr lang="en-US" b="1" dirty="0"/>
              <a:t>and study</a:t>
            </a:r>
            <a:endParaRPr lang="th-TH" b="1" dirty="0"/>
          </a:p>
        </p:txBody>
      </p:sp>
      <p:sp>
        <p:nvSpPr>
          <p:cNvPr id="10" name="TextBox 9">
            <a:extLst>
              <a:ext uri="{FF2B5EF4-FFF2-40B4-BE49-F238E27FC236}">
                <a16:creationId xmlns:a16="http://schemas.microsoft.com/office/drawing/2014/main" id="{D26F6007-6442-8F0A-F556-1C341FAEA9D2}"/>
              </a:ext>
            </a:extLst>
          </p:cNvPr>
          <p:cNvSpPr txBox="1"/>
          <p:nvPr/>
        </p:nvSpPr>
        <p:spPr>
          <a:xfrm>
            <a:off x="7421956" y="1088516"/>
            <a:ext cx="3632213" cy="954107"/>
          </a:xfrm>
          <a:prstGeom prst="rect">
            <a:avLst/>
          </a:prstGeom>
          <a:noFill/>
        </p:spPr>
        <p:txBody>
          <a:bodyPr wrap="none" rtlCol="0">
            <a:spAutoFit/>
          </a:bodyPr>
          <a:lstStyle/>
          <a:p>
            <a:r>
              <a:rPr lang="en-US" b="1" dirty="0"/>
              <a:t>Research interests </a:t>
            </a:r>
          </a:p>
          <a:p>
            <a:r>
              <a:rPr lang="en-US" b="1" dirty="0"/>
              <a:t>related to your thesis</a:t>
            </a:r>
            <a:endParaRPr lang="th-TH" b="1" dirty="0"/>
          </a:p>
        </p:txBody>
      </p:sp>
    </p:spTree>
    <p:extLst>
      <p:ext uri="{BB962C8B-B14F-4D97-AF65-F5344CB8AC3E}">
        <p14:creationId xmlns:p14="http://schemas.microsoft.com/office/powerpoint/2010/main" val="371929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A253E9-E546-1577-9DEC-5515633B870F}"/>
              </a:ext>
            </a:extLst>
          </p:cNvPr>
          <p:cNvSpPr>
            <a:spLocks noGrp="1"/>
          </p:cNvSpPr>
          <p:nvPr>
            <p:ph type="dt" sz="half" idx="10"/>
          </p:nvPr>
        </p:nvSpPr>
        <p:spPr>
          <a:xfrm>
            <a:off x="2152650" y="6356351"/>
            <a:ext cx="2057400" cy="365125"/>
          </a:xfrm>
        </p:spPr>
        <p:txBody>
          <a:bodyPr vert="horz" lIns="91440" tIns="45720" rIns="91440" bIns="45720" rtlCol="0" anchor="ctr">
            <a:normAutofit/>
          </a:bodyPr>
          <a:lstStyle/>
          <a:p>
            <a:pPr>
              <a:spcAft>
                <a:spcPts val="600"/>
              </a:spcAft>
            </a:pPr>
            <a:r>
              <a:rPr lang="th-TH">
                <a:solidFill>
                  <a:schemeClr val="tx1">
                    <a:lumMod val="50000"/>
                    <a:lumOff val="50000"/>
                  </a:schemeClr>
                </a:solidFill>
              </a:rPr>
              <a:t>05/06/68</a:t>
            </a:r>
            <a:endParaRPr lang="en-US">
              <a:solidFill>
                <a:schemeClr val="tx1">
                  <a:lumMod val="50000"/>
                  <a:lumOff val="50000"/>
                </a:schemeClr>
              </a:solidFill>
            </a:endParaRPr>
          </a:p>
        </p:txBody>
      </p:sp>
      <p:sp>
        <p:nvSpPr>
          <p:cNvPr id="6" name="Footer Placeholder 5">
            <a:extLst>
              <a:ext uri="{FF2B5EF4-FFF2-40B4-BE49-F238E27FC236}">
                <a16:creationId xmlns:a16="http://schemas.microsoft.com/office/drawing/2014/main" id="{3702874C-BD18-4CA4-A068-B8D86EE16611}"/>
              </a:ext>
            </a:extLst>
          </p:cNvPr>
          <p:cNvSpPr>
            <a:spLocks noGrp="1"/>
          </p:cNvSpPr>
          <p:nvPr>
            <p:ph type="ftr" sz="quarter" idx="11"/>
          </p:nvPr>
        </p:nvSpPr>
        <p:spPr>
          <a:xfrm>
            <a:off x="4552950" y="6356351"/>
            <a:ext cx="3086100" cy="365125"/>
          </a:xfrm>
        </p:spPr>
        <p:txBody>
          <a:bodyPr vert="horz" lIns="91440" tIns="45720" rIns="91440" bIns="45720" rtlCol="0" anchor="ctr">
            <a:normAutofit fontScale="85000" lnSpcReduction="20000"/>
          </a:bodyPr>
          <a:lstStyle/>
          <a:p>
            <a:pPr>
              <a:spcAft>
                <a:spcPts val="600"/>
              </a:spcAft>
            </a:pPr>
            <a:r>
              <a:rPr lang="th-TH" kern="1200">
                <a:solidFill>
                  <a:schemeClr val="tx1">
                    <a:lumMod val="50000"/>
                    <a:lumOff val="50000"/>
                  </a:schemeClr>
                </a:solidFill>
                <a:latin typeface="+mn-lt"/>
                <a:ea typeface="+mn-ea"/>
                <a:cs typeface="+mn-cs"/>
              </a:rPr>
              <a:t>มรภ. สวนสุนันทา ว.นวัตกรรมการจัดการ ป.เอก สาจานวัตกรรมการจัดการ  ก.ค. 68 กุญชรี ค้าขาย ผู้สอน</a:t>
            </a:r>
            <a:endParaRPr lang="en-US" kern="1200">
              <a:solidFill>
                <a:schemeClr val="tx1">
                  <a:lumMod val="50000"/>
                  <a:lumOff val="50000"/>
                </a:schemeClr>
              </a:solidFill>
              <a:latin typeface="+mn-lt"/>
              <a:ea typeface="+mn-ea"/>
              <a:cs typeface="+mn-cs"/>
            </a:endParaRPr>
          </a:p>
        </p:txBody>
      </p:sp>
      <p:sp>
        <p:nvSpPr>
          <p:cNvPr id="7" name="Slide Number Placeholder 6">
            <a:extLst>
              <a:ext uri="{FF2B5EF4-FFF2-40B4-BE49-F238E27FC236}">
                <a16:creationId xmlns:a16="http://schemas.microsoft.com/office/drawing/2014/main" id="{54656C4F-18ED-77D4-5829-B790C1746B19}"/>
              </a:ext>
            </a:extLst>
          </p:cNvPr>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pPr>
            <a:fld id="{C1FF6DA9-008F-8B48-92A6-B652298478BF}" type="slidenum">
              <a:rPr lang="en-US" smtClean="0">
                <a:solidFill>
                  <a:schemeClr val="tx1">
                    <a:lumMod val="50000"/>
                    <a:lumOff val="50000"/>
                  </a:schemeClr>
                </a:solidFill>
              </a:rPr>
              <a:pPr>
                <a:spcAft>
                  <a:spcPts val="600"/>
                </a:spcAft>
              </a:pPr>
              <a:t>9</a:t>
            </a:fld>
            <a:endParaRPr lang="en-US">
              <a:solidFill>
                <a:schemeClr val="tx1">
                  <a:lumMod val="50000"/>
                  <a:lumOff val="50000"/>
                </a:schemeClr>
              </a:solidFill>
            </a:endParaRPr>
          </a:p>
        </p:txBody>
      </p:sp>
      <p:sp>
        <p:nvSpPr>
          <p:cNvPr id="2" name="Title 1"/>
          <p:cNvSpPr>
            <a:spLocks noGrp="1"/>
          </p:cNvSpPr>
          <p:nvPr>
            <p:ph type="title"/>
          </p:nvPr>
        </p:nvSpPr>
        <p:spPr>
          <a:xfrm>
            <a:off x="2152650" y="365126"/>
            <a:ext cx="7886700" cy="1325563"/>
          </a:xfrm>
        </p:spPr>
        <p:txBody>
          <a:bodyPr>
            <a:normAutofit/>
          </a:bodyPr>
          <a:lstStyle/>
          <a:p>
            <a:pPr>
              <a:lnSpc>
                <a:spcPct val="90000"/>
              </a:lnSpc>
            </a:pPr>
            <a:r>
              <a:rPr lang="en-US" sz="2400" b="1" dirty="0">
                <a:solidFill>
                  <a:srgbClr val="1C1C1C"/>
                </a:solidFill>
                <a:latin typeface="Inter"/>
              </a:rPr>
              <a:t>Module 1: </a:t>
            </a:r>
            <a:r>
              <a:rPr lang="en-US" sz="2400" dirty="0">
                <a:solidFill>
                  <a:srgbClr val="1C1C1C"/>
                </a:solidFill>
                <a:latin typeface="Inter"/>
              </a:rPr>
              <a:t>Theories and principles of a knowledge-based economy and the direction of national development.</a:t>
            </a:r>
            <a:endParaRPr lang="en-US" sz="2400" dirty="0"/>
          </a:p>
        </p:txBody>
      </p:sp>
      <p:sp>
        <p:nvSpPr>
          <p:cNvPr id="8" name="Content Placeholder 7">
            <a:extLst>
              <a:ext uri="{FF2B5EF4-FFF2-40B4-BE49-F238E27FC236}">
                <a16:creationId xmlns:a16="http://schemas.microsoft.com/office/drawing/2014/main" id="{C5EB1E72-4BF3-BB4E-5EF7-61A2383BD266}"/>
              </a:ext>
            </a:extLst>
          </p:cNvPr>
          <p:cNvSpPr>
            <a:spLocks noGrp="1"/>
          </p:cNvSpPr>
          <p:nvPr>
            <p:ph idx="1"/>
          </p:nvPr>
        </p:nvSpPr>
        <p:spPr/>
        <p:txBody>
          <a:bodyPr>
            <a:normAutofit/>
          </a:bodyPr>
          <a:lstStyle/>
          <a:p>
            <a:pPr marL="0" indent="0">
              <a:buNone/>
            </a:pPr>
            <a:r>
              <a:rPr lang="en-US" sz="1800" dirty="0"/>
              <a:t>Learning Outcomes: Upon completion of this subject, learners will be able to: </a:t>
            </a:r>
          </a:p>
          <a:p>
            <a:pPr marL="514350" indent="-514350">
              <a:buAutoNum type="arabicPeriod"/>
            </a:pPr>
            <a:r>
              <a:rPr lang="en-US" sz="1800" dirty="0"/>
              <a:t>Systematically identify the significance, key concepts, meanings, and components of a knowledge-based economy. </a:t>
            </a:r>
          </a:p>
          <a:p>
            <a:pPr marL="514350" indent="-514350">
              <a:buAutoNum type="arabicPeriod"/>
            </a:pPr>
            <a:r>
              <a:rPr lang="en-US" sz="1800" dirty="0"/>
              <a:t>Examine the theories and principles associated with the development of a knowledge-based economy. </a:t>
            </a:r>
          </a:p>
          <a:p>
            <a:pPr marL="514350" indent="-514350">
              <a:buAutoNum type="arabicPeriod"/>
            </a:pPr>
            <a:r>
              <a:rPr lang="en-US" sz="1800" dirty="0"/>
              <a:t>Compare case studies of countries that have successfully established a knowledge-based economy. </a:t>
            </a:r>
          </a:p>
          <a:p>
            <a:pPr marL="514350" indent="-514350">
              <a:buAutoNum type="arabicPeriod"/>
            </a:pPr>
            <a:r>
              <a:rPr lang="en-US" sz="1800" dirty="0"/>
              <a:t>Analyze the development trajectory of Thailand's knowledge-based economy. </a:t>
            </a:r>
          </a:p>
          <a:p>
            <a:pPr marL="514350" indent="-514350">
              <a:buAutoNum type="arabicPeriod"/>
            </a:pPr>
            <a:r>
              <a:rPr lang="en-US" sz="1800" dirty="0"/>
              <a:t>Recommend strategies for the sustainable growth of the Thai economy through the application of knowledge and innovation.</a:t>
            </a:r>
            <a:endParaRPr lang="th-TH"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1637</TotalTime>
  <Words>3660</Words>
  <Application>Microsoft Office PowerPoint</Application>
  <PresentationFormat>Widescreen</PresentationFormat>
  <Paragraphs>431</Paragraphs>
  <Slides>42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Aptos</vt:lpstr>
      <vt:lpstr>Aptos Display</vt:lpstr>
      <vt:lpstr>Arial</vt:lpstr>
      <vt:lpstr>BrowalliaNew-Bold</vt:lpstr>
      <vt:lpstr>Calibri</vt:lpstr>
      <vt:lpstr>Inter</vt:lpstr>
      <vt:lpstr>quote-cjk-patch</vt:lpstr>
      <vt:lpstr>TH Sarabun New</vt:lpstr>
      <vt:lpstr>Times New Roman</vt:lpstr>
      <vt:lpstr>Office Theme</vt:lpstr>
      <vt:lpstr>PowerPoint Presentation</vt:lpstr>
      <vt:lpstr>Course Description</vt:lpstr>
      <vt:lpstr>PowerPoint Presentation</vt:lpstr>
      <vt:lpstr>Evaluation: 1.Academic writing </vt:lpstr>
      <vt:lpstr>Example of Academic writing</vt:lpstr>
      <vt:lpstr>2. Paper exam </vt:lpstr>
      <vt:lpstr>PowerPoint Presentation</vt:lpstr>
      <vt:lpstr>PowerPoint Presentation</vt:lpstr>
      <vt:lpstr>Module 1: Theories and principles of a knowledge-based economy and the direction of national development.</vt:lpstr>
      <vt:lpstr>PowerPoint Presentation</vt:lpstr>
      <vt:lpstr>PowerPoint Presentation</vt:lpstr>
      <vt:lpstr>PowerPoint Presentation</vt:lpstr>
      <vt:lpstr>Synopsis of Social Economy</vt:lpstr>
      <vt:lpstr>What is A Knowledge-based Economy?</vt:lpstr>
      <vt:lpstr>Create one theoretical definition </vt:lpstr>
      <vt:lpstr>Group Activity 1: Create a theoretical definition of Knowledge-Based Economy (KBE) from three sources using artificial intelligence (1) DeepSeek (2) ChatGPT (3) Gemini</vt:lpstr>
      <vt:lpstr>Why a Knowledge-Based Economy Matters</vt:lpstr>
      <vt:lpstr>PowerPoint Presentation</vt:lpstr>
      <vt:lpstr>Care why to develop knowledge-based economy</vt:lpstr>
      <vt:lpstr>From Industrial to Knowledge-Based Economy   Agricultural Economy  Industrial Economy  Knowledge-based Economy  </vt:lpstr>
      <vt:lpstr>Key Characteristics of the KBE Shift</vt:lpstr>
      <vt:lpstr>Synopsis of Knowledge-Based Economy</vt:lpstr>
      <vt:lpstr>If poor countries want to develop towards KBE, what challenges must they face?</vt:lpstr>
      <vt:lpstr> Examples of success practices and not yet </vt:lpstr>
      <vt:lpstr> Estonia and Vietnam </vt:lpstr>
      <vt:lpstr> “Not Yet” — The Most Important Mindset for Growth </vt:lpstr>
      <vt:lpstr>Success-Practice refers to a standard or set of guidelines known to yield positive outcomes when followed.</vt:lpstr>
      <vt:lpstr>Current State of Social and Economic Conditions in China –     </vt:lpstr>
      <vt:lpstr>PowerPoint Presentation</vt:lpstr>
      <vt:lpstr>PowerPoint Presentation</vt:lpstr>
      <vt:lpstr>PowerPoint Presentation</vt:lpstr>
      <vt:lpstr>Knowledge Based economy theories</vt:lpstr>
      <vt:lpstr>1.Knowledge as a Capital</vt:lpstr>
      <vt:lpstr>2.Innovation-Driven Growth</vt:lpstr>
      <vt:lpstr> 3.Learning Economy An economic system where learning serves as the primary mechanism for boosting productivity, fostering innovation, and competing in the global market.</vt:lpstr>
      <vt:lpstr>4.Networked Economy: An economic system that is driven by networks of information, knowledge, and participants through digital technology.</vt:lpstr>
      <vt:lpstr>Proposals for driving the developing country economy towards sustainable growth based on knowledge and innovation </vt:lpstr>
      <vt:lpstr>How to assess knowledge-based Economy</vt:lpstr>
      <vt:lpstr>PowerPoint Presentation</vt:lpstr>
      <vt:lpstr>PowerPoint Presentation</vt:lpstr>
      <vt:lpstr>Assignment 1:  Read and present Articles for Module 1:  (Retrieved from google.co.th)</vt:lpstr>
      <vt:lpstr>Assignment 2: At the end of Lesson 1, you are required to write a brief  reflection note in one page divided into four sections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Asus EX</dc:creator>
  <cp:lastModifiedBy>Asus EX</cp:lastModifiedBy>
  <cp:revision>32</cp:revision>
  <cp:lastPrinted>2025-06-06T02:09:21Z</cp:lastPrinted>
  <dcterms:created xsi:type="dcterms:W3CDTF">2025-06-02T02:05:08Z</dcterms:created>
  <dcterms:modified xsi:type="dcterms:W3CDTF">2025-07-14T03:11:46Z</dcterms:modified>
</cp:coreProperties>
</file>