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7" r:id="rId4"/>
  </p:sldMasterIdLst>
  <p:notesMasterIdLst>
    <p:notesMasterId r:id="rId8"/>
  </p:notesMasterIdLst>
  <p:sldIdLst>
    <p:sldId id="288" r:id="rId5"/>
    <p:sldId id="272" r:id="rId6"/>
    <p:sldId id="27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61D6E9-5A2E-49E3-A871-BC0B466BCE8E}" v="3" dt="2024-05-17T03:18:51.1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2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rinya Kwanmuangvanich" userId="600c37c179b13d72" providerId="LiveId" clId="{C161D6E9-5A2E-49E3-A871-BC0B466BCE8E}"/>
    <pc:docChg chg="custSel addSld delSld modSld">
      <pc:chgData name="Parinya Kwanmuangvanich" userId="600c37c179b13d72" providerId="LiveId" clId="{C161D6E9-5A2E-49E3-A871-BC0B466BCE8E}" dt="2024-05-17T03:26:29.687" v="42" actId="207"/>
      <pc:docMkLst>
        <pc:docMk/>
      </pc:docMkLst>
      <pc:sldChg chg="addSp delSp modSp del mod">
        <pc:chgData name="Parinya Kwanmuangvanich" userId="600c37c179b13d72" providerId="LiveId" clId="{C161D6E9-5A2E-49E3-A871-BC0B466BCE8E}" dt="2024-05-17T03:18:53.093" v="31" actId="47"/>
        <pc:sldMkLst>
          <pc:docMk/>
          <pc:sldMk cId="3223172169" sldId="268"/>
        </pc:sldMkLst>
        <pc:spChg chg="del mod">
          <ac:chgData name="Parinya Kwanmuangvanich" userId="600c37c179b13d72" providerId="LiveId" clId="{C161D6E9-5A2E-49E3-A871-BC0B466BCE8E}" dt="2024-05-17T03:18:40.243" v="28" actId="478"/>
          <ac:spMkLst>
            <pc:docMk/>
            <pc:sldMk cId="3223172169" sldId="268"/>
            <ac:spMk id="2" creationId="{3176E397-6018-6616-0F62-7774D6531915}"/>
          </ac:spMkLst>
        </pc:spChg>
        <pc:spChg chg="add del mod">
          <ac:chgData name="Parinya Kwanmuangvanich" userId="600c37c179b13d72" providerId="LiveId" clId="{C161D6E9-5A2E-49E3-A871-BC0B466BCE8E}" dt="2024-05-17T03:18:42.531" v="29" actId="478"/>
          <ac:spMkLst>
            <pc:docMk/>
            <pc:sldMk cId="3223172169" sldId="268"/>
            <ac:spMk id="4" creationId="{53FE3F07-038F-3E9B-BAFA-CAEB9825F925}"/>
          </ac:spMkLst>
        </pc:spChg>
        <pc:spChg chg="add mod">
          <ac:chgData name="Parinya Kwanmuangvanich" userId="600c37c179b13d72" providerId="LiveId" clId="{C161D6E9-5A2E-49E3-A871-BC0B466BCE8E}" dt="2024-05-17T03:18:42.531" v="29" actId="478"/>
          <ac:spMkLst>
            <pc:docMk/>
            <pc:sldMk cId="3223172169" sldId="268"/>
            <ac:spMk id="7" creationId="{96ABC113-598E-9409-EC31-88679D4B2E9A}"/>
          </ac:spMkLst>
        </pc:spChg>
        <pc:picChg chg="add mod">
          <ac:chgData name="Parinya Kwanmuangvanich" userId="600c37c179b13d72" providerId="LiveId" clId="{C161D6E9-5A2E-49E3-A871-BC0B466BCE8E}" dt="2024-05-17T03:18:37.479" v="27" actId="14100"/>
          <ac:picMkLst>
            <pc:docMk/>
            <pc:sldMk cId="3223172169" sldId="268"/>
            <ac:picMk id="5" creationId="{7C71D754-D74C-A7B2-E8AB-AEE2082C54C3}"/>
          </ac:picMkLst>
        </pc:picChg>
        <pc:picChg chg="del">
          <ac:chgData name="Parinya Kwanmuangvanich" userId="600c37c179b13d72" providerId="LiveId" clId="{C161D6E9-5A2E-49E3-A871-BC0B466BCE8E}" dt="2024-05-14T04:50:18.599" v="5" actId="478"/>
          <ac:picMkLst>
            <pc:docMk/>
            <pc:sldMk cId="3223172169" sldId="268"/>
            <ac:picMk id="7" creationId="{CEA84AA9-535F-A9A0-53DD-D13DC10D7222}"/>
          </ac:picMkLst>
        </pc:picChg>
      </pc:sldChg>
      <pc:sldChg chg="add del">
        <pc:chgData name="Parinya Kwanmuangvanich" userId="600c37c179b13d72" providerId="LiveId" clId="{C161D6E9-5A2E-49E3-A871-BC0B466BCE8E}" dt="2024-05-17T03:18:01.985" v="25"/>
        <pc:sldMkLst>
          <pc:docMk/>
          <pc:sldMk cId="3277315045" sldId="272"/>
        </pc:sldMkLst>
      </pc:sldChg>
      <pc:sldChg chg="add del">
        <pc:chgData name="Parinya Kwanmuangvanich" userId="600c37c179b13d72" providerId="LiveId" clId="{C161D6E9-5A2E-49E3-A871-BC0B466BCE8E}" dt="2024-05-17T03:18:01.985" v="25"/>
        <pc:sldMkLst>
          <pc:docMk/>
          <pc:sldMk cId="1018050517" sldId="273"/>
        </pc:sldMkLst>
      </pc:sldChg>
      <pc:sldChg chg="addSp delSp modSp mod">
        <pc:chgData name="Parinya Kwanmuangvanich" userId="600c37c179b13d72" providerId="LiveId" clId="{C161D6E9-5A2E-49E3-A871-BC0B466BCE8E}" dt="2024-05-17T03:26:29.687" v="42" actId="207"/>
        <pc:sldMkLst>
          <pc:docMk/>
          <pc:sldMk cId="3324306768" sldId="288"/>
        </pc:sldMkLst>
        <pc:spChg chg="mod">
          <ac:chgData name="Parinya Kwanmuangvanich" userId="600c37c179b13d72" providerId="LiveId" clId="{C161D6E9-5A2E-49E3-A871-BC0B466BCE8E}" dt="2024-05-17T03:26:29.687" v="42" actId="207"/>
          <ac:spMkLst>
            <pc:docMk/>
            <pc:sldMk cId="3324306768" sldId="288"/>
            <ac:spMk id="2" creationId="{00000000-0000-0000-0000-000000000000}"/>
          </ac:spMkLst>
        </pc:spChg>
        <pc:spChg chg="del">
          <ac:chgData name="Parinya Kwanmuangvanich" userId="600c37c179b13d72" providerId="LiveId" clId="{C161D6E9-5A2E-49E3-A871-BC0B466BCE8E}" dt="2024-05-17T03:18:51.124" v="30"/>
          <ac:spMkLst>
            <pc:docMk/>
            <pc:sldMk cId="3324306768" sldId="288"/>
            <ac:spMk id="3" creationId="{00000000-0000-0000-0000-000000000000}"/>
          </ac:spMkLst>
        </pc:spChg>
        <pc:picChg chg="del">
          <ac:chgData name="Parinya Kwanmuangvanich" userId="600c37c179b13d72" providerId="LiveId" clId="{C161D6E9-5A2E-49E3-A871-BC0B466BCE8E}" dt="2024-05-14T04:49:51.378" v="1" actId="478"/>
          <ac:picMkLst>
            <pc:docMk/>
            <pc:sldMk cId="3324306768" sldId="288"/>
            <ac:picMk id="4" creationId="{00000000-0000-0000-0000-000000000000}"/>
          </ac:picMkLst>
        </pc:picChg>
        <pc:picChg chg="add mod">
          <ac:chgData name="Parinya Kwanmuangvanich" userId="600c37c179b13d72" providerId="LiveId" clId="{C161D6E9-5A2E-49E3-A871-BC0B466BCE8E}" dt="2024-05-17T03:19:01.337" v="35" actId="14100"/>
          <ac:picMkLst>
            <pc:docMk/>
            <pc:sldMk cId="3324306768" sldId="288"/>
            <ac:picMk id="5" creationId="{AEDC9CF7-73C7-A295-ABB6-048EFFC58D4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0A0D5-8F98-4CC1-A28E-021F0B6B475C}" type="datetimeFigureOut">
              <a:rPr lang="en-US" smtClean="0"/>
              <a:t>5/17/2024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3C52C-5E29-41AF-BAA3-8217E886DA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961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50590-9F9A-443B-9295-A3931D8194B1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655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805F-452B-497C-9BD6-2CDB6902F369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344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59126-4846-4E88-BDD9-5585CC877E47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6181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59126-4846-4E88-BDD9-5585CC877E47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64445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59126-4846-4E88-BDD9-5585CC877E47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60357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59126-4846-4E88-BDD9-5585CC877E47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10167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59126-4846-4E88-BDD9-5585CC877E47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73200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6F347-1B2F-4097-AEB5-4A26FB45D67A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8882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1DEE0-34E5-4E0F-BEC1-4B8835F82CD1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771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B4BE-627A-4EC1-99E1-6F1AA97AB802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094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FACF8-E63D-4673-A128-83547867BB7A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045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D6AC-4FBA-40BD-BE75-20DB64DA4BAD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692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33C87-D201-458A-93C0-8EDD9AC92D93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753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E6829-5A25-485A-91B1-5D6D58BB9F23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942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F5CD-23D0-4DD1-85B1-71F1825FB3EC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11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A5035-C284-496A-B076-BA73A8FA5D8B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014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EB420-1875-490A-8C4B-7AAB939FBE08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382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9359126-4846-4E88-BDD9-5585CC877E47}" type="datetime1">
              <a:rPr lang="en-US" smtClean="0"/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3026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  <p:sldLayoutId id="2147483791" r:id="rId14"/>
    <p:sldLayoutId id="2147483792" r:id="rId15"/>
    <p:sldLayoutId id="2147483793" r:id="rId16"/>
    <p:sldLayoutId id="2147483794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SPM3301 </a:t>
            </a:r>
            <a:r>
              <a:rPr lang="th-TH" dirty="0"/>
              <a:t>ภาษาอังกฤษสำหรับการจัดการการกีฬา </a:t>
            </a:r>
            <a:r>
              <a:rPr lang="en-US" dirty="0"/>
              <a:t>1</a:t>
            </a:r>
            <a:br>
              <a:rPr lang="th-TH" dirty="0"/>
            </a:br>
            <a:r>
              <a:rPr lang="en-US" dirty="0"/>
              <a:t>English for Sport Management 1 </a:t>
            </a:r>
            <a:r>
              <a:rPr lang="en-US" dirty="0">
                <a:solidFill>
                  <a:srgbClr val="FF0000"/>
                </a:solidFill>
              </a:rPr>
              <a:t>week1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EDC9CF7-73C7-A295-ABB6-048EFFC58D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5656" y="2041169"/>
            <a:ext cx="5283994" cy="4582386"/>
          </a:xfrm>
        </p:spPr>
      </p:pic>
    </p:spTree>
    <p:extLst>
      <p:ext uri="{BB962C8B-B14F-4D97-AF65-F5344CB8AC3E}">
        <p14:creationId xmlns:p14="http://schemas.microsoft.com/office/powerpoint/2010/main" val="3324306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77456-AC47-8C72-C18F-180CCF9D4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Let’s introduce your personal details and educational background?</a:t>
            </a:r>
            <a:br>
              <a:rPr lang="en-US" dirty="0"/>
            </a:br>
            <a:endParaRPr lang="th-TH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7768B2E-810C-0300-D301-EA4C647770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3621" y="2026920"/>
            <a:ext cx="8366296" cy="4130040"/>
          </a:xfrm>
        </p:spPr>
      </p:pic>
    </p:spTree>
    <p:extLst>
      <p:ext uri="{BB962C8B-B14F-4D97-AF65-F5344CB8AC3E}">
        <p14:creationId xmlns:p14="http://schemas.microsoft.com/office/powerpoint/2010/main" val="3277315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F262192-B391-8475-5E9F-F4F61F4F5F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5396" y="391160"/>
            <a:ext cx="10801208" cy="6075680"/>
          </a:xfrm>
        </p:spPr>
      </p:pic>
    </p:spTree>
    <p:extLst>
      <p:ext uri="{BB962C8B-B14F-4D97-AF65-F5344CB8AC3E}">
        <p14:creationId xmlns:p14="http://schemas.microsoft.com/office/powerpoint/2010/main" val="10180505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710EE66-8707-456F-8F2E-091D581CB030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10BEB954-4024-4CCF-A9D6-4C00FDC028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96CC85-5758-41C0-8EFD-737AFB6912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632</TotalTime>
  <Words>25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Ion</vt:lpstr>
      <vt:lpstr>SPM3301 ภาษาอังกฤษสำหรับการจัดการการกีฬา 1 English for Sport Management 1 week1</vt:lpstr>
      <vt:lpstr>Let’s introduce your personal details and educational background?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ENGL5103 ภาษาอังกฤษสำหรับนักศึกษาบัณฑิตศึกษา</dc:title>
  <dc:creator>Parinya Kwanmuangvanich</dc:creator>
  <cp:lastModifiedBy>Parinya Kwanmuangvanich</cp:lastModifiedBy>
  <cp:revision>7</cp:revision>
  <dcterms:created xsi:type="dcterms:W3CDTF">2022-07-16T06:53:12Z</dcterms:created>
  <dcterms:modified xsi:type="dcterms:W3CDTF">2024-05-17T03:26:32Z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