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837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859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672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191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035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009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174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504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49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79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528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AEB01-80A1-4948-838B-AE71FBD65406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D14D6-5DDB-443D-993B-F25EA0FD73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753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766479" cy="216023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English Camp: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Comprehensive Overview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th-TH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992888" cy="285787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EEC3317 English Language Learning Management for the 21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Century Learners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Asst.Prof.Dr.Wipada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Prasansaph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Asst.Prof.Dr.Teeraporn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Plailek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SSRU, Thailand</a:t>
            </a:r>
            <a:endParaRPr lang="th-TH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234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b="1" dirty="0">
                <a:solidFill>
                  <a:srgbClr val="FF0000"/>
                </a:solidFill>
              </a:rPr>
              <a:t>. Types of English Camps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	English </a:t>
            </a:r>
            <a:r>
              <a:rPr lang="en-US" b="1" dirty="0"/>
              <a:t>Camps can be categorized based on their structure, duration, and focus areas:</a:t>
            </a:r>
          </a:p>
          <a:p>
            <a:pPr marL="0" indent="0">
              <a:buNone/>
            </a:pPr>
            <a:r>
              <a:rPr lang="en-US" b="1" dirty="0" smtClean="0"/>
              <a:t>	a</a:t>
            </a:r>
            <a:r>
              <a:rPr lang="en-US" b="1" dirty="0"/>
              <a:t>. Day Camps: Short-term programs conducted during the day, focusing on activities like workshops, games, and lessons.</a:t>
            </a:r>
          </a:p>
          <a:p>
            <a:pPr marL="0" indent="0">
              <a:buNone/>
            </a:pPr>
            <a:r>
              <a:rPr lang="en-US" b="1" dirty="0" smtClean="0"/>
              <a:t>	b</a:t>
            </a:r>
            <a:r>
              <a:rPr lang="en-US" b="1" dirty="0"/>
              <a:t>. Residential Camps: Multi-day camps where participants stay overnight, offering a more immersive experience with extended activities.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29932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4. Types of English Camps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412776"/>
            <a:ext cx="8147248" cy="525658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4100" b="1" dirty="0">
                <a:solidFill>
                  <a:schemeClr val="accent1">
                    <a:lumMod val="50000"/>
                  </a:schemeClr>
                </a:solidFill>
              </a:rPr>
              <a:t>c. Themed Camps: Camps centered around specific themes, such as creative writing, drama, or STEM (Science, Technology, Engineering, and Mathematics).</a:t>
            </a:r>
          </a:p>
          <a:p>
            <a:pPr marL="0" indent="0" algn="just">
              <a:buNone/>
            </a:pPr>
            <a:r>
              <a:rPr lang="en-US" sz="4100" b="1" dirty="0">
                <a:solidFill>
                  <a:schemeClr val="accent1">
                    <a:lumMod val="50000"/>
                  </a:schemeClr>
                </a:solidFill>
              </a:rPr>
              <a:t>d. Adventure Camps: Combining outdoor adventures with language learning, participants engage in activities like trekking or camping while using English.</a:t>
            </a:r>
          </a:p>
          <a:p>
            <a:pPr marL="0" indent="0" algn="just">
              <a:buNone/>
            </a:pPr>
            <a:r>
              <a:rPr lang="en-US" sz="4100" b="1" dirty="0">
                <a:solidFill>
                  <a:schemeClr val="accent1">
                    <a:lumMod val="50000"/>
                  </a:schemeClr>
                </a:solidFill>
              </a:rPr>
              <a:t>e. Online Camps: Virtual camps where participants join interactive sessions, workshops, and activities through online platforms.</a:t>
            </a:r>
          </a:p>
          <a:p>
            <a:endParaRPr lang="th-TH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788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92D050"/>
                </a:solidFill>
              </a:rPr>
              <a:t>5</a:t>
            </a:r>
            <a:r>
              <a:rPr lang="en-US" b="1" dirty="0">
                <a:solidFill>
                  <a:srgbClr val="92D050"/>
                </a:solidFill>
              </a:rPr>
              <a:t>. How to Arrange an English Camp</a:t>
            </a:r>
            <a:r>
              <a:rPr lang="en-US" dirty="0">
                <a:solidFill>
                  <a:srgbClr val="92D050"/>
                </a:solidFill>
              </a:rPr>
              <a:t/>
            </a:r>
            <a:br>
              <a:rPr lang="en-US" dirty="0">
                <a:solidFill>
                  <a:srgbClr val="92D050"/>
                </a:solidFill>
              </a:rPr>
            </a:br>
            <a:endParaRPr lang="th-TH" dirty="0">
              <a:solidFill>
                <a:srgbClr val="92D05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Organizing </a:t>
            </a:r>
            <a:r>
              <a:rPr lang="en-US" b="1" dirty="0">
                <a:solidFill>
                  <a:srgbClr val="0070C0"/>
                </a:solidFill>
              </a:rPr>
              <a:t>an English Camp requires meticulous planning and execution. Key steps include: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a</a:t>
            </a:r>
            <a:r>
              <a:rPr lang="en-US" b="1" dirty="0">
                <a:solidFill>
                  <a:srgbClr val="0070C0"/>
                </a:solidFill>
              </a:rPr>
              <a:t>. Identifying Objectives: Define the goals of the camp, such as improving conversational skills, building vocabulary, or preparing for exams.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70053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5. How to Arrange an English Camp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b</a:t>
            </a:r>
            <a:r>
              <a:rPr lang="en-US" b="1" dirty="0">
                <a:solidFill>
                  <a:srgbClr val="0070C0"/>
                </a:solidFill>
              </a:rPr>
              <a:t>. Choosing a Target Audience: Determine the age group, skill level, and specific needs of the participants.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c</a:t>
            </a:r>
            <a:r>
              <a:rPr lang="en-US" b="1" dirty="0">
                <a:solidFill>
                  <a:srgbClr val="0070C0"/>
                </a:solidFill>
              </a:rPr>
              <a:t>. Selecting a Venue: Choose a location conducive to learning and recreation, such as a school, resort, or outdoor camp.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1325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5. How to Arrange an English Camp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Designing a Program: Develop a balanced schedule that includes educational activities, recreational tasks, and free time. Ensure the activities align with the camp’s objectives.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e</a:t>
            </a:r>
            <a:r>
              <a:rPr lang="en-US" b="1" dirty="0">
                <a:solidFill>
                  <a:srgbClr val="0070C0"/>
                </a:solidFill>
              </a:rPr>
              <a:t>. Recruiting Qualified Staff: Assemble a team of trained instructors, facilitators, and volunteers who are proficient in English and skilled in managing group activities.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1881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5. How to Arrange an English Camp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n-US" b="1" dirty="0">
                <a:solidFill>
                  <a:srgbClr val="0070C0"/>
                </a:solidFill>
              </a:rPr>
              <a:t>. Gathering Resources: Prepare teaching materials, games, props, and equipment required for various activities.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</a:rPr>
              <a:t>	g</a:t>
            </a:r>
            <a:r>
              <a:rPr lang="en-US" b="1" dirty="0">
                <a:solidFill>
                  <a:srgbClr val="0070C0"/>
                </a:solidFill>
              </a:rPr>
              <a:t>. Promoting the Camp: Advertise through social media, schools, and community centers to attract participants.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03362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5. How to Arrange an English Camp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h</a:t>
            </a:r>
            <a:r>
              <a:rPr lang="en-US" b="1" dirty="0">
                <a:solidFill>
                  <a:srgbClr val="0070C0"/>
                </a:solidFill>
              </a:rPr>
              <a:t>. Monitoring and Evaluation: Assess the camp’s effectiveness through feedback, participant performance, and post-camp evaluations.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23328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. Activities in English Camp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endParaRPr lang="th-TH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002060"/>
                </a:solidFill>
              </a:rPr>
              <a:t>Activities </a:t>
            </a:r>
            <a:r>
              <a:rPr lang="en-US" b="1" dirty="0">
                <a:solidFill>
                  <a:srgbClr val="002060"/>
                </a:solidFill>
              </a:rPr>
              <a:t>in English Camps are designed to engage participants in enjoyable and meaningful ways. Some common activities include: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a</a:t>
            </a:r>
            <a:r>
              <a:rPr lang="en-US" b="1" dirty="0">
                <a:solidFill>
                  <a:srgbClr val="002060"/>
                </a:solidFill>
              </a:rPr>
              <a:t>. Icebreakers: Fun </a:t>
            </a:r>
            <a:r>
              <a:rPr lang="en-US" b="1" dirty="0" smtClean="0">
                <a:solidFill>
                  <a:srgbClr val="002060"/>
                </a:solidFill>
              </a:rPr>
              <a:t>games </a:t>
            </a:r>
            <a:r>
              <a:rPr lang="en-US" b="1" dirty="0">
                <a:solidFill>
                  <a:srgbClr val="002060"/>
                </a:solidFill>
              </a:rPr>
              <a:t>to help participants relax and get to know each other, such as "Two Truths and a Lie" or "Find Someone Who."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b</a:t>
            </a:r>
            <a:r>
              <a:rPr lang="en-US" b="1" dirty="0">
                <a:solidFill>
                  <a:srgbClr val="002060"/>
                </a:solidFill>
              </a:rPr>
              <a:t>. Language Games: Word games like Scrabble, charades, or spelling bees that enhance vocabulary and spelling skills.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515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6. Activities in English Camp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>
                <a:solidFill>
                  <a:srgbClr val="002060"/>
                </a:solidFill>
              </a:rPr>
              <a:t>. Role-Playing: Acting out real-life scenarios, such as ordering food at a restaurant or attending a job interview.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d</a:t>
            </a:r>
            <a:r>
              <a:rPr lang="en-US" b="1" dirty="0">
                <a:solidFill>
                  <a:srgbClr val="002060"/>
                </a:solidFill>
              </a:rPr>
              <a:t>. Storytelling: Encouraging participants to create and share stories, fostering creativity and narrative skills.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e</a:t>
            </a:r>
            <a:r>
              <a:rPr lang="en-US" b="1" dirty="0">
                <a:solidFill>
                  <a:srgbClr val="002060"/>
                </a:solidFill>
              </a:rPr>
              <a:t>. Group Discussions: Debating on topics of interest to improve critical thinking and communication skills.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73306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6. Activities in English Camp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f</a:t>
            </a:r>
            <a:r>
              <a:rPr lang="en-US" b="1" dirty="0">
                <a:solidFill>
                  <a:srgbClr val="002060"/>
                </a:solidFill>
              </a:rPr>
              <a:t>. Cultural Activities: Celebrating traditions, cuisines, and festivals of English-speaking countries.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g</a:t>
            </a:r>
            <a:r>
              <a:rPr lang="en-US" b="1" dirty="0">
                <a:solidFill>
                  <a:srgbClr val="002060"/>
                </a:solidFill>
              </a:rPr>
              <a:t>. Outdoor Adventures: Engaging in team-building activities like treasure hunts or obstacle courses while using English.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h</a:t>
            </a:r>
            <a:r>
              <a:rPr lang="en-US" b="1" dirty="0">
                <a:solidFill>
                  <a:srgbClr val="002060"/>
                </a:solidFill>
              </a:rPr>
              <a:t>. Workshops: Conducting sessions on specific skills such as public speaking, creative writing, or pronunciation.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9657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. Definition of English Camp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endParaRPr lang="th-TH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An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English Camp is a structured program designed to enhance participants' English language skills through immersive and interactive experiences outside traditional classroom settings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th-TH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47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How English Camp Promotes 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Learning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English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Camps are powerful tools for language acquisition, employing various methods to ensure effective learning: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a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. Immersive Environment: Participants are surrounded by English, making it the primary medium for communication. This immersion accelerates learning and reduces dependence on their native language.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05267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7. How English Camp Promotes 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 Learning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b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. Experiential Learning: Activities encourage hands-on participation, allowing learners to apply language skills in real-life contexts.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c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. Peer Interaction: Collaborative tasks foster communication among participants, enabling them to learn from each other.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d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. Confidence Building: Through practice and encouragement, participants gain the confidence to speak English without fear of errors.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59644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7. How English Camp Promotes 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 Learning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	e</a:t>
            </a:r>
            <a:r>
              <a:rPr lang="en-US" b="1" dirty="0"/>
              <a:t>. Multisensory Engagement: Combining auditory, visual, and kinesthetic methods enhances retention and understanding of language concepts.</a:t>
            </a:r>
          </a:p>
          <a:p>
            <a:pPr marL="0" indent="0" algn="just">
              <a:buNone/>
            </a:pPr>
            <a:r>
              <a:rPr lang="en-US" b="1" dirty="0" smtClean="0"/>
              <a:t>	f</a:t>
            </a:r>
            <a:r>
              <a:rPr lang="en-US" b="1" dirty="0"/>
              <a:t>. Motivation Through Fun: By making learning enjoyable, English Camps maintain high levels of participant engagement and motivation.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93527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7. How English Camp Promotes 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Language Learning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g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. Personalized Feedback: Instructors provide individualized guidance and feedback, addressing specific areas for improvement.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h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. Lifelong Skills: Beyond language, participants develop critical thinking, problem-solving, and interpersonal skills that benefit their overall growth.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97550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50000"/>
                  </a:schemeClr>
                </a:solidFill>
              </a:rPr>
            </a:br>
            <a:endParaRPr lang="th-TH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	English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Camps provide a dynamic and engaging platform for language learning. By combining education with recreation, these programs foster holistic development, helping participants build their linguistic abilities, social skills, and confidence. </a:t>
            </a:r>
            <a:endParaRPr lang="th-TH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4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	With well-planned activities, dedicated facilitators, and an immersive environment, English Camps serve as a bridge between theoretical knowledge and practical application, ensuring participants are well-equipped to use English effectively in their personal, academic, and professional lives.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0850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1. Definition of English Camp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Typically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organized for students, youth, or even professionals, these camps create an environment where English is the primary medium of communication. Activities range from language-based games and role-plays to workshops and cultural exchanges, fostering both academic and social learning. </a:t>
            </a:r>
            <a:endParaRPr lang="th-TH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4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1. Definition of English Camp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According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to McNeely (2004), an English Camp aims to offer experiential learning by combining educational objectives with recreational activities tailored to the participants' age and skill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levels.</a:t>
            </a:r>
          </a:p>
          <a:p>
            <a:pPr marL="0" indent="0" algn="just">
              <a:buNone/>
            </a:pP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(Source: McNeely, N. N. (2004). The Ohio camp counselor experience: relationship of participation to personal, interpersonal, and negative experiences. Columbus, OH: Ohio State University.)</a:t>
            </a:r>
            <a:endParaRPr lang="th-TH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3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</a:t>
            </a:r>
            <a:r>
              <a:rPr lang="en-US" b="1" dirty="0"/>
              <a:t>. Purpose of English Camp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2132857"/>
            <a:ext cx="8229600" cy="39604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The primary purpose of an English Camp is to provide an engaging platform for learners to practice and improve their English language skills in real-life contexts. Beyond linguistic development, English Camps aim to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US" sz="2200" b="1" dirty="0" smtClean="0"/>
              <a:t>●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Enhance Communication Skills: Create opportunities for speaking, listening, reading, and writing in English.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3043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2. Purpose of English Camp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3500" b="1" dirty="0">
                <a:solidFill>
                  <a:schemeClr val="accent4">
                    <a:lumMod val="50000"/>
                  </a:schemeClr>
                </a:solidFill>
              </a:rPr>
              <a:t>Build Confidence: Encourage participants to use the language without fear of making mistakes.</a:t>
            </a:r>
          </a:p>
          <a:p>
            <a:pPr lvl="0"/>
            <a:r>
              <a:rPr lang="en-US" sz="3500" b="1" dirty="0">
                <a:solidFill>
                  <a:schemeClr val="accent4">
                    <a:lumMod val="50000"/>
                  </a:schemeClr>
                </a:solidFill>
              </a:rPr>
              <a:t>Cultural Awareness: Introduce participants to diverse cultures associated with the English language.</a:t>
            </a:r>
          </a:p>
          <a:p>
            <a:pPr lvl="0"/>
            <a:r>
              <a:rPr lang="en-US" sz="3500" b="1" dirty="0">
                <a:solidFill>
                  <a:schemeClr val="accent4">
                    <a:lumMod val="50000"/>
                  </a:schemeClr>
                </a:solidFill>
              </a:rPr>
              <a:t>Teamwork and Leadership: Foster social skills through group activities, encouraging collaboration and leadership.</a:t>
            </a:r>
          </a:p>
          <a:p>
            <a:pPr lvl="0"/>
            <a:r>
              <a:rPr lang="en-US" sz="3500" b="1" dirty="0">
                <a:solidFill>
                  <a:schemeClr val="accent4">
                    <a:lumMod val="50000"/>
                  </a:schemeClr>
                </a:solidFill>
              </a:rPr>
              <a:t>Lifelong Learning: Cultivate a positive attitude toward continued learning and self-improvement</a:t>
            </a:r>
            <a:r>
              <a:rPr lang="en-US" dirty="0"/>
              <a:t>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471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CC3399"/>
                </a:solidFill>
              </a:rPr>
              <a:t>3</a:t>
            </a:r>
            <a:r>
              <a:rPr lang="en-US" b="1" dirty="0">
                <a:solidFill>
                  <a:srgbClr val="CC3399"/>
                </a:solidFill>
              </a:rPr>
              <a:t>. Benefits of English Camp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</a:rPr>
              <a:t>a. Linguistic Benefits: English Camps help participants improve fluency, pronunciation, vocabulary, and grammar. Real-world scenarios encourage practical application, bridging the gap between theoretical knowledge and practical usage.</a:t>
            </a:r>
          </a:p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</a:rPr>
              <a:t>b. Social and Emotional Development: Participants learn to interact with peers and mentors in a collaborative environment. This interaction fosters teamwork, empathy, and adaptability.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7125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3399"/>
                </a:solidFill>
              </a:rPr>
              <a:t/>
            </a:r>
            <a:br>
              <a:rPr lang="en-US" b="1" dirty="0" smtClean="0">
                <a:solidFill>
                  <a:srgbClr val="CC3399"/>
                </a:solidFill>
              </a:rPr>
            </a:br>
            <a:r>
              <a:rPr lang="en-US" b="1" dirty="0" smtClean="0">
                <a:solidFill>
                  <a:srgbClr val="CC3399"/>
                </a:solidFill>
              </a:rPr>
              <a:t>3. Benefits of English Camp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700808"/>
            <a:ext cx="792088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c. Cultural Exposure: Through activities such as cultural exchanges and discussions about global topics, participants gain insight into the traditions, values, and etiquette of English-speaking cultures.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d. Increased Confidence: By engaging in role-plays, presentations, and group discussions, participants build confidence in using English for communication.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42633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C3399"/>
                </a:solidFill>
              </a:rPr>
              <a:t/>
            </a:r>
            <a:br>
              <a:rPr lang="en-US" b="1" dirty="0" smtClean="0">
                <a:solidFill>
                  <a:srgbClr val="CC3399"/>
                </a:solidFill>
              </a:rPr>
            </a:br>
            <a:r>
              <a:rPr lang="en-US" b="1" dirty="0" smtClean="0">
                <a:solidFill>
                  <a:srgbClr val="CC3399"/>
                </a:solidFill>
              </a:rPr>
              <a:t>3. Benefits of English Camp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</a:rPr>
              <a:t>e. Creativity and Critical Thinking: Creative activities like storytelling and project-based learning stimulate critical thinking and problem-solving skills.</a:t>
            </a:r>
          </a:p>
          <a:p>
            <a:pPr marL="0" indent="0" algn="just">
              <a:buNone/>
            </a:pPr>
            <a:r>
              <a:rPr lang="en-US" b="1" dirty="0">
                <a:solidFill>
                  <a:schemeClr val="tx2"/>
                </a:solidFill>
              </a:rPr>
              <a:t>f. Academic Growth: Participants gain a deeper understanding of English language structures, aiding their academic performance in school or professional settings.</a:t>
            </a:r>
          </a:p>
        </p:txBody>
      </p:sp>
    </p:spTree>
    <p:extLst>
      <p:ext uri="{BB962C8B-B14F-4D97-AF65-F5344CB8AC3E}">
        <p14:creationId xmlns:p14="http://schemas.microsoft.com/office/powerpoint/2010/main" val="29478956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353</Words>
  <Application>Microsoft Office PowerPoint</Application>
  <PresentationFormat>นำเสนอทางหน้าจอ (4:3)</PresentationFormat>
  <Paragraphs>84</Paragraphs>
  <Slides>25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26" baseType="lpstr">
      <vt:lpstr>ชุดรูปแบบของ Office</vt:lpstr>
      <vt:lpstr>English Camp:  A Comprehensive Overview </vt:lpstr>
      <vt:lpstr> 1. Definition of English Camp </vt:lpstr>
      <vt:lpstr> 1. Definition of English Camp </vt:lpstr>
      <vt:lpstr> 1. Definition of English Camp </vt:lpstr>
      <vt:lpstr> 2. Purpose of English Camp </vt:lpstr>
      <vt:lpstr> 2. Purpose of English Camp </vt:lpstr>
      <vt:lpstr> 3. Benefits of English Camp </vt:lpstr>
      <vt:lpstr> 3. Benefits of English Camp </vt:lpstr>
      <vt:lpstr> 3. Benefits of English Camp </vt:lpstr>
      <vt:lpstr> 4. Types of English Camps </vt:lpstr>
      <vt:lpstr> 4. Types of English Camps </vt:lpstr>
      <vt:lpstr> 5. How to Arrange an English Camp </vt:lpstr>
      <vt:lpstr>5. How to Arrange an English Camp</vt:lpstr>
      <vt:lpstr>5. How to Arrange an English Camp</vt:lpstr>
      <vt:lpstr>5. How to Arrange an English Camp</vt:lpstr>
      <vt:lpstr>5. How to Arrange an English Camp</vt:lpstr>
      <vt:lpstr> 6. Activities in English Camp </vt:lpstr>
      <vt:lpstr> 6. Activities in English Camp </vt:lpstr>
      <vt:lpstr> 6. Activities in English Camp </vt:lpstr>
      <vt:lpstr> 7. How English Camp Promotes  Language Learning </vt:lpstr>
      <vt:lpstr> 7. How English Camp Promotes  Language Learning </vt:lpstr>
      <vt:lpstr> 7. How English Camp Promotes  Language Learning </vt:lpstr>
      <vt:lpstr> 7. How English Camp Promotes  Language Learning </vt:lpstr>
      <vt:lpstr> Conclusion </vt:lpstr>
      <vt:lpstr> 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Camp:  A Comprehensive Overview</dc:title>
  <dc:creator>Wipada</dc:creator>
  <cp:lastModifiedBy>Wipada</cp:lastModifiedBy>
  <cp:revision>5</cp:revision>
  <dcterms:created xsi:type="dcterms:W3CDTF">2025-01-27T23:31:48Z</dcterms:created>
  <dcterms:modified xsi:type="dcterms:W3CDTF">2025-01-28T00:16:15Z</dcterms:modified>
</cp:coreProperties>
</file>