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AF36-5912-A98D-84F8-156692E09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3C17-764B-9471-D94D-A115DE617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3413-9343-0F19-D4A8-42505E30E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6A636-C07D-0C26-C37A-FCAAA985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B5957-6A6A-BF27-D0EF-25976F48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429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9C45-8DFC-7353-7DF3-A10EA5AA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0A3BB-B711-5EB2-5D03-17296A03D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C3553-FD17-EC3C-9B3A-B3D4A0DA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F44DE-162C-A291-78FF-EA601041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873ED-2663-73A8-15A1-62D8E2C5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33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6FFF2-D89D-DB67-06E5-EB4A1A9E3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BC92E-0A1F-F67C-88A2-0A0913466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97617-3938-724D-FBA9-A9FC2D3E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00914-BB58-9FA3-652B-EB8E5E914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1D56D-F722-27EF-4E95-8BA123E7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499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2B3C-0140-4ECD-B7C0-D01C1E64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F55D0-19F6-60C3-F93A-D558D8202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AC3C0-0DBF-9E52-CE75-518FE227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B4832-ED1D-69F9-409D-FA8FD6FB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132F4-7511-82CC-C6EE-B74299E0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093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B5ED9-6235-94D4-72E9-3B792581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E9F19-9CC5-8B33-CE16-F2F264AD9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14F4-5475-5F93-4C17-06331D30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381F9-3660-7D7A-2C5F-20618DA2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0373D-7BC0-79DE-4D9E-863605A2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759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68A5-4F62-214A-D373-6625AA89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D9455-D4E6-D9EC-F6EB-0DC7C8C29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19817-B4B6-725C-9860-7094786FB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78930-BA86-EBFB-4BD1-5FD8DAE2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48AA2-6A87-1090-39C8-C79B6A3C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3BFCF-505F-4356-1693-0B4A094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278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5878-DAF8-3C28-DC5F-6B8E872F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C3759-8465-BBF1-2CB0-9FBD82F30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117C4-09CF-B957-B464-AE4DFA11C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52DC3D-E90B-6C31-6721-E72750B66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CED7CB-234C-5D0E-A5F0-5B52B3960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9D15F-5AE5-A9D8-BA3A-56981B22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CD6A4F-20F4-F64D-0437-60485A8C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9F994-42E0-BFCC-5CF6-D1703667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364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8A0E-263C-953F-9F8F-EC36D2F8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6211C-1093-B6A8-4F80-ABD14C2C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EC936-6AC7-9C0B-3304-A133FE96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06036B-7EF2-148F-F2DE-FBE20420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666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CDE49-CFB2-57A7-439F-576BEE0D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6AF4B-8AFE-41F0-E8F7-E9E5CFD3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36A-3152-FE24-1E1F-05D4925D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651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72370-4635-295C-90E3-A61424C5D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10A7-A8CE-75A1-B3E0-4F14618C1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8358D-27DC-18B0-DCDF-DE2EC530C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89FEF-B2BB-5018-B09D-A0165DDA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2E864-FB9A-E7BE-5D9C-1EDBE671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7EC38-7022-9DB4-C33B-8CCEFCE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544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E75A-4BE0-FB18-0936-10EB9F3F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E9DC2-17A2-98D5-0BBE-1A392CF6A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E29-E234-E053-C977-827961662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CBEFA-986D-815F-1C41-37C93481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B10C8-83EF-2E1F-BDBD-B915AAF62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523E6-89C9-EF92-2FC2-5592C69D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15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EAF52-B2EE-9E03-7CA8-FA455380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C6CDD-8FA6-39D2-3517-711B0CBE3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B48B-3C87-D362-CA3F-38269513B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3DCD3-9C43-4843-AEDB-9B10E7CE83A7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531DF-C80D-19E3-AF27-2326D7A59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617A-0015-3EFB-314D-93051EF4A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1B3FD-1D81-4D14-BD40-2949BB72BB9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100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D51D1-BBDE-6A24-ED9E-7DB05929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35" t="32857" r="25000" b="22063"/>
          <a:stretch>
            <a:fillRect/>
          </a:stretch>
        </p:blipFill>
        <p:spPr>
          <a:xfrm>
            <a:off x="603237" y="155066"/>
            <a:ext cx="10985525" cy="62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BAB3B-0322-29FF-394E-ECCFE693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82" t="33492" r="25089" b="23016"/>
          <a:stretch>
            <a:fillRect/>
          </a:stretch>
        </p:blipFill>
        <p:spPr>
          <a:xfrm>
            <a:off x="1110341" y="591812"/>
            <a:ext cx="10189029" cy="56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0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6B8EA-ABC4-1D0D-AB48-D55CFE32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72" t="29206" r="25089" b="26032"/>
          <a:stretch>
            <a:fillRect/>
          </a:stretch>
        </p:blipFill>
        <p:spPr>
          <a:xfrm>
            <a:off x="772885" y="500742"/>
            <a:ext cx="10646229" cy="61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5E0EA-C202-7E4D-3BAE-A53FE3DF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4" t="40952" r="25089" b="16191"/>
          <a:stretch>
            <a:fillRect/>
          </a:stretch>
        </p:blipFill>
        <p:spPr>
          <a:xfrm>
            <a:off x="381000" y="415636"/>
            <a:ext cx="11049000" cy="60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F2B58-BC32-4AFD-94C2-5013A2D08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05" t="23492" r="25714" b="33015"/>
          <a:stretch>
            <a:fillRect/>
          </a:stretch>
        </p:blipFill>
        <p:spPr>
          <a:xfrm>
            <a:off x="914398" y="642257"/>
            <a:ext cx="10570029" cy="594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2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537E5-B49E-8D9D-7B27-B9E9E405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61" t="34128" r="25982" b="22063"/>
          <a:stretch>
            <a:fillRect/>
          </a:stretch>
        </p:blipFill>
        <p:spPr>
          <a:xfrm>
            <a:off x="842460" y="408214"/>
            <a:ext cx="10507079" cy="60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9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C1203-FEF5-6A3B-8B03-34B501BD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72" t="30635" r="25714" b="25555"/>
          <a:stretch>
            <a:fillRect/>
          </a:stretch>
        </p:blipFill>
        <p:spPr>
          <a:xfrm>
            <a:off x="979714" y="393504"/>
            <a:ext cx="10646228" cy="60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497D2-487A-D7A0-C1A6-8F75E4C1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35" t="27301" r="25536" b="28730"/>
          <a:stretch>
            <a:fillRect/>
          </a:stretch>
        </p:blipFill>
        <p:spPr>
          <a:xfrm>
            <a:off x="870857" y="555171"/>
            <a:ext cx="10689772" cy="60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97196-E376-C4A3-775F-52929A9C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61" t="23968" r="25089" b="31905"/>
          <a:stretch>
            <a:fillRect/>
          </a:stretch>
        </p:blipFill>
        <p:spPr>
          <a:xfrm>
            <a:off x="1186250" y="643467"/>
            <a:ext cx="98195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9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06409-B05C-0480-5B82-AA51E285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29" t="34603" r="26071" b="21746"/>
          <a:stretch>
            <a:fillRect/>
          </a:stretch>
        </p:blipFill>
        <p:spPr>
          <a:xfrm>
            <a:off x="1274518" y="643467"/>
            <a:ext cx="96429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0A9CB-B087-5235-4987-2B6447F955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4" t="31746" r="25446" b="24444"/>
          <a:stretch>
            <a:fillRect/>
          </a:stretch>
        </p:blipFill>
        <p:spPr>
          <a:xfrm>
            <a:off x="914400" y="478971"/>
            <a:ext cx="10798628" cy="60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E7AF0-C3AB-E209-8BFE-C233EA0D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35" t="28889" r="25000" b="27301"/>
          <a:stretch>
            <a:fillRect/>
          </a:stretch>
        </p:blipFill>
        <p:spPr>
          <a:xfrm>
            <a:off x="892627" y="424543"/>
            <a:ext cx="10743965" cy="595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4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7CF71-F86C-8254-20AA-9DA38FD5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4" t="25397" r="25268" b="30953"/>
          <a:stretch>
            <a:fillRect/>
          </a:stretch>
        </p:blipFill>
        <p:spPr>
          <a:xfrm>
            <a:off x="1102189" y="643467"/>
            <a:ext cx="998762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79307-3ED9-54EE-0CDD-6EDAFDD48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4" t="22476" r="25179" b="33713"/>
          <a:stretch>
            <a:fillRect/>
          </a:stretch>
        </p:blipFill>
        <p:spPr>
          <a:xfrm>
            <a:off x="751115" y="471105"/>
            <a:ext cx="10863943" cy="59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1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Weerayuth  Plailek</dc:creator>
  <cp:lastModifiedBy>Weerayuth  Plailek</cp:lastModifiedBy>
  <cp:revision>2</cp:revision>
  <dcterms:created xsi:type="dcterms:W3CDTF">2026-01-28T09:58:24Z</dcterms:created>
  <dcterms:modified xsi:type="dcterms:W3CDTF">2026-01-28T14:01:15Z</dcterms:modified>
</cp:coreProperties>
</file>