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35"/>
  </p:notesMasterIdLst>
  <p:sldIdLst>
    <p:sldId id="294" r:id="rId2"/>
    <p:sldId id="256" r:id="rId3"/>
    <p:sldId id="257" r:id="rId4"/>
    <p:sldId id="267" r:id="rId5"/>
    <p:sldId id="268" r:id="rId6"/>
    <p:sldId id="269" r:id="rId7"/>
    <p:sldId id="270" r:id="rId8"/>
    <p:sldId id="271" r:id="rId9"/>
    <p:sldId id="272" r:id="rId10"/>
    <p:sldId id="301" r:id="rId11"/>
    <p:sldId id="302" r:id="rId12"/>
    <p:sldId id="296" r:id="rId13"/>
    <p:sldId id="298" r:id="rId14"/>
    <p:sldId id="299" r:id="rId15"/>
    <p:sldId id="297" r:id="rId16"/>
    <p:sldId id="300" r:id="rId17"/>
    <p:sldId id="291" r:id="rId18"/>
    <p:sldId id="273" r:id="rId19"/>
    <p:sldId id="280" r:id="rId20"/>
    <p:sldId id="274" r:id="rId21"/>
    <p:sldId id="295" r:id="rId22"/>
    <p:sldId id="303" r:id="rId23"/>
    <p:sldId id="304" r:id="rId24"/>
    <p:sldId id="286" r:id="rId25"/>
    <p:sldId id="288" r:id="rId26"/>
    <p:sldId id="289" r:id="rId27"/>
    <p:sldId id="290" r:id="rId28"/>
    <p:sldId id="287" r:id="rId29"/>
    <p:sldId id="277" r:id="rId30"/>
    <p:sldId id="285" r:id="rId31"/>
    <p:sldId id="278" r:id="rId32"/>
    <p:sldId id="279" r:id="rId33"/>
    <p:sldId id="293"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9" d="100"/>
          <a:sy n="79" d="100"/>
        </p:scale>
        <p:origin x="188" y="5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h-T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D2960E-8983-4744-B8FC-274073C51663}" type="datetimeFigureOut">
              <a:rPr lang="th-TH" smtClean="0"/>
              <a:t>19/02/67</a:t>
            </a:fld>
            <a:endParaRPr lang="th-T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h-T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h-T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709999-89E8-4856-9EE8-0E397A7EEBC1}" type="slidenum">
              <a:rPr lang="th-TH" smtClean="0"/>
              <a:t>‹#›</a:t>
            </a:fld>
            <a:endParaRPr lang="th-TH"/>
          </a:p>
        </p:txBody>
      </p:sp>
    </p:spTree>
    <p:extLst>
      <p:ext uri="{BB962C8B-B14F-4D97-AF65-F5344CB8AC3E}">
        <p14:creationId xmlns:p14="http://schemas.microsoft.com/office/powerpoint/2010/main" val="2430940379"/>
      </p:ext>
    </p:extLst>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425BFB2-3405-4F06-B03F-1FE02D65A3F7}" type="datetime1">
              <a:rPr lang="en-US" smtClean="0"/>
              <a:t>2/19/2024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497221-DD6C-4575-90D0-6DDA961CE03A}" type="datetime1">
              <a:rPr lang="en-US" smtClean="0"/>
              <a:t>2/19/2024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E488B9-E877-4735-8DFA-5E9923462424}" type="datetime1">
              <a:rPr lang="en-US" smtClean="0"/>
              <a:t>2/19/2024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3C4C28-9524-47D5-9162-21A920FD0846}" type="datetime1">
              <a:rPr lang="en-US" smtClean="0"/>
              <a:t>2/19/2024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8E53C6BE-9539-43F7-A727-4A04117E46C9}" type="datetime1">
              <a:rPr lang="en-US" smtClean="0"/>
              <a:t>2/19/2024</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B61AD8-BE82-481E-A970-B8C34AACF8C6}" type="datetime1">
              <a:rPr lang="en-US" smtClean="0"/>
              <a:t>2/19/2024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C14B23-2EA4-41A1-BBE7-5E88693EFDFC}" type="datetime1">
              <a:rPr lang="en-US" smtClean="0"/>
              <a:t>2/19/2024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0E69E3-48C5-4645-926E-4A88F833819D}" type="datetime1">
              <a:rPr lang="en-US" smtClean="0"/>
              <a:t>2/19/2024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848DEE-A4D8-457B-AFB8-50B67C1B1721}" type="datetime1">
              <a:rPr lang="en-US" smtClean="0"/>
              <a:t>2/19/2024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20D794-C4B0-4CBA-98E0-9F4CFAB058DD}" type="datetime1">
              <a:rPr lang="en-US" smtClean="0"/>
              <a:t>2/19/2024</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0C64B6-AEED-4324-A86F-4170B7AEDD0B}" type="datetime1">
              <a:rPr lang="en-US" smtClean="0"/>
              <a:t>2/19/2024</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91DB0C66-F311-420C-8FED-AF9C0A92130C}" type="datetime1">
              <a:rPr lang="en-US" smtClean="0"/>
              <a:t>2/19/2024</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en.wikipedia.org/wiki/Academic_conferenc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73588-FFB6-A4BE-E6FC-03736A2F846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7E0B8BF-1F9E-E7F1-D877-2E49D5111655}"/>
              </a:ext>
            </a:extLst>
          </p:cNvPr>
          <p:cNvSpPr txBox="1"/>
          <p:nvPr/>
        </p:nvSpPr>
        <p:spPr>
          <a:xfrm>
            <a:off x="2797821" y="2137748"/>
            <a:ext cx="6097348" cy="1200329"/>
          </a:xfrm>
          <a:prstGeom prst="rect">
            <a:avLst/>
          </a:prstGeom>
          <a:noFill/>
        </p:spPr>
        <p:txBody>
          <a:bodyPr wrap="square">
            <a:spAutoFit/>
          </a:bodyPr>
          <a:lstStyle/>
          <a:p>
            <a:pPr algn="ctr"/>
            <a:r>
              <a:rPr lang="en-US" sz="3600" kern="0" dirty="0">
                <a:effectLst/>
                <a:latin typeface="Times New Roman" panose="02020603050405020304" pitchFamily="18" charset="0"/>
                <a:ea typeface="Times New Roman" panose="02020603050405020304" pitchFamily="18" charset="0"/>
                <a:cs typeface="Times New Roman" panose="02020603050405020304" pitchFamily="18" charset="0"/>
              </a:rPr>
              <a:t>Developing English Skill for Technical Presentation </a:t>
            </a:r>
            <a:endParaRPr lang="th-TH" sz="3600" dirty="0"/>
          </a:p>
        </p:txBody>
      </p:sp>
      <p:sp>
        <p:nvSpPr>
          <p:cNvPr id="6" name="TextBox 5">
            <a:extLst>
              <a:ext uri="{FF2B5EF4-FFF2-40B4-BE49-F238E27FC236}">
                <a16:creationId xmlns:a16="http://schemas.microsoft.com/office/drawing/2014/main" id="{AD4419BF-629C-2940-54A6-A43B0F08BCAB}"/>
              </a:ext>
            </a:extLst>
          </p:cNvPr>
          <p:cNvSpPr txBox="1"/>
          <p:nvPr/>
        </p:nvSpPr>
        <p:spPr>
          <a:xfrm>
            <a:off x="4367676" y="4038443"/>
            <a:ext cx="6097348" cy="646331"/>
          </a:xfrm>
          <a:prstGeom prst="rect">
            <a:avLst/>
          </a:prstGeom>
          <a:noFill/>
        </p:spPr>
        <p:txBody>
          <a:bodyPr wrap="square">
            <a:spAutoFit/>
          </a:bodyPr>
          <a:lstStyle/>
          <a:p>
            <a:pPr>
              <a:spcBef>
                <a:spcPct val="0"/>
              </a:spcBef>
              <a:buFontTx/>
              <a:buNone/>
            </a:pPr>
            <a:r>
              <a:rPr lang="it-IT" altLang="th-TH" sz="1800" dirty="0"/>
              <a:t>Sarisak Soontornchai</a:t>
            </a:r>
          </a:p>
          <a:p>
            <a:pPr>
              <a:spcBef>
                <a:spcPct val="0"/>
              </a:spcBef>
              <a:buFontTx/>
              <a:buNone/>
            </a:pPr>
            <a:r>
              <a:rPr lang="it-IT" altLang="th-TH" sz="1800" dirty="0"/>
              <a:t>sarisak.so@ssru.ac.th</a:t>
            </a:r>
          </a:p>
        </p:txBody>
      </p:sp>
      <p:sp>
        <p:nvSpPr>
          <p:cNvPr id="2" name="Slide Number Placeholder 1">
            <a:extLst>
              <a:ext uri="{FF2B5EF4-FFF2-40B4-BE49-F238E27FC236}">
                <a16:creationId xmlns:a16="http://schemas.microsoft.com/office/drawing/2014/main" id="{77854B54-3D09-753C-F096-8A5819E17C0E}"/>
              </a:ext>
            </a:extLst>
          </p:cNvPr>
          <p:cNvSpPr>
            <a:spLocks noGrp="1"/>
          </p:cNvSpPr>
          <p:nvPr>
            <p:ph type="sldNum" sz="quarter" idx="12"/>
          </p:nvPr>
        </p:nvSpPr>
        <p:spPr/>
        <p:txBody>
          <a:bodyPr/>
          <a:lstStyle/>
          <a:p>
            <a:fld id="{4FAB73BC-B049-4115-A692-8D63A059BFB8}" type="slidenum">
              <a:rPr lang="en-US" smtClean="0"/>
              <a:t>1</a:t>
            </a:fld>
            <a:endParaRPr lang="en-US" dirty="0"/>
          </a:p>
        </p:txBody>
      </p:sp>
    </p:spTree>
    <p:extLst>
      <p:ext uri="{BB962C8B-B14F-4D97-AF65-F5344CB8AC3E}">
        <p14:creationId xmlns:p14="http://schemas.microsoft.com/office/powerpoint/2010/main" val="700290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CBD0B5-72FA-E87D-96F4-2308190B8E9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B66FED3-C680-3920-82C1-5A1AE0BE778A}"/>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During the Conference</a:t>
            </a:r>
            <a:endParaRPr lang="th-TH" dirty="0">
              <a:latin typeface="Times New Roman" panose="02020603050405020304" pitchFamily="18" charset="0"/>
            </a:endParaRPr>
          </a:p>
        </p:txBody>
      </p:sp>
      <p:sp>
        <p:nvSpPr>
          <p:cNvPr id="3" name="Content Placeholder 2">
            <a:extLst>
              <a:ext uri="{FF2B5EF4-FFF2-40B4-BE49-F238E27FC236}">
                <a16:creationId xmlns:a16="http://schemas.microsoft.com/office/drawing/2014/main" id="{2D0D2943-66CC-A089-AF6A-73CB925A5A27}"/>
              </a:ext>
            </a:extLst>
          </p:cNvPr>
          <p:cNvSpPr>
            <a:spLocks noGrp="1"/>
          </p:cNvSpPr>
          <p:nvPr>
            <p:ph idx="1"/>
          </p:nvPr>
        </p:nvSpPr>
        <p:spPr/>
        <p:txBody>
          <a:bodyPr/>
          <a:lstStyle/>
          <a:p>
            <a:r>
              <a:rPr lang="en-US" dirty="0">
                <a:highlight>
                  <a:srgbClr val="FFFF00"/>
                </a:highlight>
              </a:rPr>
              <a:t>Emphasis</a:t>
            </a:r>
            <a:endParaRPr lang="th-TH" sz="1800" b="0" i="0" u="none" strike="noStrike" baseline="0" dirty="0">
              <a:solidFill>
                <a:srgbClr val="000000"/>
              </a:solidFill>
              <a:highlight>
                <a:srgbClr val="FFFF00"/>
              </a:highlight>
              <a:latin typeface="3"/>
            </a:endParaRPr>
          </a:p>
          <a:p>
            <a:r>
              <a:rPr lang="en-US" sz="1800" b="0" i="0" u="none" strike="noStrike" baseline="0" dirty="0">
                <a:solidFill>
                  <a:srgbClr val="50556F"/>
                </a:solidFill>
                <a:latin typeface="3"/>
              </a:rPr>
              <a:t>Examples </a:t>
            </a:r>
          </a:p>
          <a:p>
            <a:r>
              <a:rPr lang="en-US" sz="1800" b="0" i="0" u="none" strike="noStrike" baseline="0" dirty="0">
                <a:solidFill>
                  <a:srgbClr val="50556F"/>
                </a:solidFill>
                <a:latin typeface="MS Mincho" panose="02020609040205080304" pitchFamily="49" charset="-128"/>
              </a:rPr>
              <a:t>▧</a:t>
            </a:r>
            <a:r>
              <a:rPr lang="en-US" sz="1800" b="0" i="0" u="none" strike="noStrike" baseline="0" dirty="0">
                <a:solidFill>
                  <a:srgbClr val="50556F"/>
                </a:solidFill>
                <a:latin typeface="3"/>
              </a:rPr>
              <a:t>It should be emphasized that… </a:t>
            </a:r>
          </a:p>
          <a:p>
            <a:r>
              <a:rPr lang="en-US" sz="1800" b="0" i="0" u="none" strike="noStrike" baseline="0" dirty="0">
                <a:solidFill>
                  <a:srgbClr val="50556F"/>
                </a:solidFill>
                <a:latin typeface="MS Mincho" panose="02020609040205080304" pitchFamily="49" charset="-128"/>
              </a:rPr>
              <a:t>▧</a:t>
            </a:r>
            <a:r>
              <a:rPr lang="en-US" sz="1800" b="0" i="0" u="none" strike="noStrike" baseline="0" dirty="0">
                <a:solidFill>
                  <a:srgbClr val="50556F"/>
                </a:solidFill>
                <a:latin typeface="3"/>
              </a:rPr>
              <a:t>I would like to draw your attention to this point… </a:t>
            </a:r>
          </a:p>
          <a:p>
            <a:r>
              <a:rPr lang="en-US" sz="1800" b="0" i="0" u="none" strike="noStrike" baseline="0" dirty="0">
                <a:solidFill>
                  <a:srgbClr val="50556F"/>
                </a:solidFill>
                <a:latin typeface="MS Mincho" panose="02020609040205080304" pitchFamily="49" charset="-128"/>
              </a:rPr>
              <a:t>▧</a:t>
            </a:r>
            <a:r>
              <a:rPr lang="en-US" sz="1800" b="0" i="0" u="none" strike="noStrike" baseline="0" dirty="0">
                <a:solidFill>
                  <a:srgbClr val="50556F"/>
                </a:solidFill>
                <a:latin typeface="3"/>
              </a:rPr>
              <a:t>Another significant point is that… </a:t>
            </a:r>
          </a:p>
          <a:p>
            <a:r>
              <a:rPr lang="en-US" sz="1800" b="0" i="0" u="none" strike="noStrike" baseline="0" dirty="0">
                <a:solidFill>
                  <a:srgbClr val="50556F"/>
                </a:solidFill>
                <a:latin typeface="MS Mincho" panose="02020609040205080304" pitchFamily="49" charset="-128"/>
              </a:rPr>
              <a:t>▧</a:t>
            </a:r>
            <a:r>
              <a:rPr lang="en-US" sz="1800" b="0" i="0" u="none" strike="noStrike" baseline="0" dirty="0">
                <a:solidFill>
                  <a:srgbClr val="50556F"/>
                </a:solidFill>
                <a:latin typeface="3"/>
              </a:rPr>
              <a:t>The significance of this is… </a:t>
            </a:r>
          </a:p>
          <a:p>
            <a:r>
              <a:rPr lang="en-US" sz="1800" b="0" i="0" u="none" strike="noStrike" baseline="0" dirty="0">
                <a:solidFill>
                  <a:srgbClr val="50556F"/>
                </a:solidFill>
                <a:latin typeface="MS Mincho" panose="02020609040205080304" pitchFamily="49" charset="-128"/>
              </a:rPr>
              <a:t>▧</a:t>
            </a:r>
            <a:r>
              <a:rPr lang="en-US" sz="1800" b="0" i="0" u="none" strike="noStrike" baseline="0" dirty="0">
                <a:solidFill>
                  <a:srgbClr val="50556F"/>
                </a:solidFill>
                <a:latin typeface="3"/>
              </a:rPr>
              <a:t>This is important because… </a:t>
            </a:r>
          </a:p>
          <a:p>
            <a:r>
              <a:rPr lang="en-US" sz="1800" b="0" i="0" u="none" strike="noStrike" baseline="0" dirty="0">
                <a:solidFill>
                  <a:srgbClr val="50556F"/>
                </a:solidFill>
                <a:latin typeface="MS Mincho" panose="02020609040205080304" pitchFamily="49" charset="-128"/>
              </a:rPr>
              <a:t>▧</a:t>
            </a:r>
            <a:r>
              <a:rPr lang="en-US" sz="1800" b="0" i="0" u="none" strike="noStrike" baseline="0" dirty="0">
                <a:solidFill>
                  <a:srgbClr val="50556F"/>
                </a:solidFill>
                <a:latin typeface="3"/>
              </a:rPr>
              <a:t>We have to remember that… </a:t>
            </a:r>
          </a:p>
          <a:p>
            <a:endParaRPr lang="en-US" dirty="0"/>
          </a:p>
          <a:p>
            <a:endParaRPr lang="th-TH" dirty="0"/>
          </a:p>
        </p:txBody>
      </p:sp>
      <p:sp>
        <p:nvSpPr>
          <p:cNvPr id="2" name="Slide Number Placeholder 1">
            <a:extLst>
              <a:ext uri="{FF2B5EF4-FFF2-40B4-BE49-F238E27FC236}">
                <a16:creationId xmlns:a16="http://schemas.microsoft.com/office/drawing/2014/main" id="{A6136C3D-AE79-1FC2-D152-45DE6E9A590C}"/>
              </a:ext>
            </a:extLst>
          </p:cNvPr>
          <p:cNvSpPr>
            <a:spLocks noGrp="1"/>
          </p:cNvSpPr>
          <p:nvPr>
            <p:ph type="sldNum" sz="quarter" idx="12"/>
          </p:nvPr>
        </p:nvSpPr>
        <p:spPr/>
        <p:txBody>
          <a:bodyPr/>
          <a:lstStyle/>
          <a:p>
            <a:fld id="{4FAB73BC-B049-4115-A692-8D63A059BFB8}" type="slidenum">
              <a:rPr lang="en-US" smtClean="0"/>
              <a:t>10</a:t>
            </a:fld>
            <a:endParaRPr lang="en-US" dirty="0"/>
          </a:p>
        </p:txBody>
      </p:sp>
    </p:spTree>
    <p:extLst>
      <p:ext uri="{BB962C8B-B14F-4D97-AF65-F5344CB8AC3E}">
        <p14:creationId xmlns:p14="http://schemas.microsoft.com/office/powerpoint/2010/main" val="3991589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41696B-B8D6-BE69-5513-35FCCA6EFA3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5DAC102-87AE-6C6C-1729-E0D3861138AD}"/>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During the Conference</a:t>
            </a:r>
            <a:endParaRPr lang="th-TH" dirty="0">
              <a:latin typeface="Times New Roman" panose="02020603050405020304" pitchFamily="18" charset="0"/>
            </a:endParaRPr>
          </a:p>
        </p:txBody>
      </p:sp>
      <p:sp>
        <p:nvSpPr>
          <p:cNvPr id="3" name="Content Placeholder 2">
            <a:extLst>
              <a:ext uri="{FF2B5EF4-FFF2-40B4-BE49-F238E27FC236}">
                <a16:creationId xmlns:a16="http://schemas.microsoft.com/office/drawing/2014/main" id="{7057D287-536F-A0B6-C771-006CB3890845}"/>
              </a:ext>
            </a:extLst>
          </p:cNvPr>
          <p:cNvSpPr>
            <a:spLocks noGrp="1"/>
          </p:cNvSpPr>
          <p:nvPr>
            <p:ph idx="1"/>
          </p:nvPr>
        </p:nvSpPr>
        <p:spPr/>
        <p:txBody>
          <a:bodyPr>
            <a:normAutofit/>
          </a:bodyPr>
          <a:lstStyle/>
          <a:p>
            <a:pPr algn="l"/>
            <a:r>
              <a:rPr lang="en-US" sz="2600" b="0" i="0" u="none" strike="noStrike" baseline="0" dirty="0">
                <a:solidFill>
                  <a:srgbClr val="727CA4"/>
                </a:solidFill>
                <a:highlight>
                  <a:srgbClr val="FFFF00"/>
                </a:highlight>
                <a:latin typeface="TT1BAt00"/>
              </a:rPr>
              <a:t> </a:t>
            </a:r>
            <a:r>
              <a:rPr lang="en-US" sz="2600" b="0" i="0" u="none" strike="noStrike" baseline="0" dirty="0">
                <a:solidFill>
                  <a:srgbClr val="464653"/>
                </a:solidFill>
                <a:highlight>
                  <a:srgbClr val="FFFF00"/>
                </a:highlight>
                <a:latin typeface="TT225t00"/>
              </a:rPr>
              <a:t>Handling Questions</a:t>
            </a:r>
            <a:endParaRPr lang="en-US" sz="2600" b="0" i="0" u="none" strike="noStrike" baseline="0" dirty="0">
              <a:solidFill>
                <a:srgbClr val="727CA4"/>
              </a:solidFill>
              <a:highlight>
                <a:srgbClr val="FFFF00"/>
              </a:highlight>
              <a:latin typeface="TT1BAt00"/>
            </a:endParaRPr>
          </a:p>
          <a:p>
            <a:pPr algn="l"/>
            <a:r>
              <a:rPr lang="en-US" sz="1800" b="0" i="0" u="none" strike="noStrike" baseline="0" dirty="0">
                <a:solidFill>
                  <a:srgbClr val="000000"/>
                </a:solidFill>
                <a:latin typeface="TT20Et00"/>
              </a:rPr>
              <a:t>Always repeat each question so everyone knows what was asked</a:t>
            </a:r>
          </a:p>
          <a:p>
            <a:pPr algn="l"/>
            <a:r>
              <a:rPr lang="en-US" sz="1800" b="0" i="0" u="none" strike="noStrike" baseline="0" dirty="0">
                <a:solidFill>
                  <a:srgbClr val="727CA4"/>
                </a:solidFill>
                <a:latin typeface="TT1BAt00"/>
              </a:rPr>
              <a:t> </a:t>
            </a:r>
            <a:r>
              <a:rPr lang="en-US" sz="1800" b="0" i="0" u="none" strike="noStrike" baseline="0" dirty="0">
                <a:solidFill>
                  <a:srgbClr val="000000"/>
                </a:solidFill>
                <a:latin typeface="TT20Et00"/>
              </a:rPr>
              <a:t>Always be respectful</a:t>
            </a:r>
          </a:p>
          <a:p>
            <a:pPr algn="l"/>
            <a:r>
              <a:rPr lang="en-US" sz="1800" b="0" i="0" u="none" strike="noStrike" baseline="0" dirty="0">
                <a:solidFill>
                  <a:srgbClr val="727CA4"/>
                </a:solidFill>
                <a:latin typeface="TT1BAt00"/>
              </a:rPr>
              <a:t> </a:t>
            </a:r>
            <a:r>
              <a:rPr lang="en-US" sz="1800" b="0" i="0" u="none" strike="noStrike" baseline="0" dirty="0">
                <a:solidFill>
                  <a:srgbClr val="000000"/>
                </a:solidFill>
                <a:latin typeface="TT20Et00"/>
              </a:rPr>
              <a:t>Avoid long one-on-one discussions</a:t>
            </a:r>
          </a:p>
          <a:p>
            <a:pPr algn="l"/>
            <a:r>
              <a:rPr lang="en-US" sz="1800" b="0" i="0" u="none" strike="noStrike" baseline="0" dirty="0">
                <a:solidFill>
                  <a:srgbClr val="727CA4"/>
                </a:solidFill>
                <a:latin typeface="TT1BAt00"/>
              </a:rPr>
              <a:t> </a:t>
            </a:r>
            <a:r>
              <a:rPr lang="en-US" sz="1800" b="0" i="0" u="none" strike="noStrike" baseline="0" dirty="0">
                <a:solidFill>
                  <a:srgbClr val="000000"/>
                </a:solidFill>
                <a:latin typeface="TT20Et00"/>
              </a:rPr>
              <a:t>Finish by asking person who asked that question if you answered it sufficiently for them</a:t>
            </a:r>
          </a:p>
          <a:p>
            <a:pPr algn="l"/>
            <a:r>
              <a:rPr lang="en-US" sz="1800" b="0" i="0" u="none" strike="noStrike" baseline="0" dirty="0">
                <a:solidFill>
                  <a:srgbClr val="727CA4"/>
                </a:solidFill>
                <a:latin typeface="TT1BAt00"/>
              </a:rPr>
              <a:t> </a:t>
            </a:r>
            <a:r>
              <a:rPr lang="en-US" sz="1800" b="0" i="0" u="none" strike="noStrike" baseline="0" dirty="0">
                <a:solidFill>
                  <a:srgbClr val="000000"/>
                </a:solidFill>
                <a:latin typeface="TT20Et00"/>
              </a:rPr>
              <a:t>If you can’t answer questions that’s alright. “That’s a very good question. I hadn’t thought of that before…”</a:t>
            </a:r>
          </a:p>
          <a:p>
            <a:pPr algn="l"/>
            <a:r>
              <a:rPr lang="en-US" sz="1800" b="0" i="0" u="none" strike="noStrike" baseline="0" dirty="0">
                <a:solidFill>
                  <a:srgbClr val="A0B9CE"/>
                </a:solidFill>
                <a:latin typeface="TT1BAt00"/>
              </a:rPr>
              <a:t> </a:t>
            </a:r>
            <a:r>
              <a:rPr lang="en-US" sz="1800" b="0" i="0" u="none" strike="noStrike" baseline="0" dirty="0">
                <a:solidFill>
                  <a:srgbClr val="464653"/>
                </a:solidFill>
                <a:latin typeface="TT20Et00"/>
              </a:rPr>
              <a:t>Offer to research answer, then get back to the questioner later</a:t>
            </a:r>
          </a:p>
          <a:p>
            <a:pPr algn="l"/>
            <a:r>
              <a:rPr lang="en-US" sz="1800" b="0" i="0" u="none" strike="noStrike" baseline="0" dirty="0">
                <a:solidFill>
                  <a:srgbClr val="A0B9CE"/>
                </a:solidFill>
                <a:latin typeface="TT1BAt00"/>
              </a:rPr>
              <a:t> </a:t>
            </a:r>
            <a:r>
              <a:rPr lang="en-US" sz="1800" b="0" i="0" u="none" strike="noStrike" baseline="0" dirty="0">
                <a:solidFill>
                  <a:srgbClr val="464653"/>
                </a:solidFill>
                <a:latin typeface="TT20Et00"/>
              </a:rPr>
              <a:t>Suggest resources which would help address question</a:t>
            </a:r>
          </a:p>
          <a:p>
            <a:pPr algn="l"/>
            <a:r>
              <a:rPr lang="en-US" sz="1800" b="0" i="0" u="none" strike="noStrike" baseline="0" dirty="0">
                <a:solidFill>
                  <a:srgbClr val="A0B9CE"/>
                </a:solidFill>
                <a:latin typeface="TT1BAt00"/>
              </a:rPr>
              <a:t> </a:t>
            </a:r>
            <a:r>
              <a:rPr lang="en-US" sz="1800" b="0" i="0" u="none" strike="noStrike" baseline="0" dirty="0">
                <a:solidFill>
                  <a:srgbClr val="464653"/>
                </a:solidFill>
                <a:latin typeface="TT20Et00"/>
              </a:rPr>
              <a:t>Ask for suggestions from audience</a:t>
            </a:r>
            <a:endParaRPr lang="th-TH" dirty="0"/>
          </a:p>
        </p:txBody>
      </p:sp>
      <p:sp>
        <p:nvSpPr>
          <p:cNvPr id="2" name="Slide Number Placeholder 1">
            <a:extLst>
              <a:ext uri="{FF2B5EF4-FFF2-40B4-BE49-F238E27FC236}">
                <a16:creationId xmlns:a16="http://schemas.microsoft.com/office/drawing/2014/main" id="{7350F55C-257F-BC8E-3EF5-A3572A795BAA}"/>
              </a:ext>
            </a:extLst>
          </p:cNvPr>
          <p:cNvSpPr>
            <a:spLocks noGrp="1"/>
          </p:cNvSpPr>
          <p:nvPr>
            <p:ph type="sldNum" sz="quarter" idx="12"/>
          </p:nvPr>
        </p:nvSpPr>
        <p:spPr/>
        <p:txBody>
          <a:bodyPr/>
          <a:lstStyle/>
          <a:p>
            <a:fld id="{4FAB73BC-B049-4115-A692-8D63A059BFB8}" type="slidenum">
              <a:rPr lang="en-US" smtClean="0"/>
              <a:t>11</a:t>
            </a:fld>
            <a:endParaRPr lang="en-US" dirty="0"/>
          </a:p>
        </p:txBody>
      </p:sp>
    </p:spTree>
    <p:extLst>
      <p:ext uri="{BB962C8B-B14F-4D97-AF65-F5344CB8AC3E}">
        <p14:creationId xmlns:p14="http://schemas.microsoft.com/office/powerpoint/2010/main" val="3314063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364F5A-B93C-5A84-72F9-8A16756E40E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87D847-8237-2445-80DA-B59571C8216B}"/>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During the Conference</a:t>
            </a:r>
            <a:endParaRPr lang="th-TH" dirty="0">
              <a:latin typeface="Times New Roman" panose="02020603050405020304" pitchFamily="18" charset="0"/>
            </a:endParaRPr>
          </a:p>
        </p:txBody>
      </p:sp>
      <p:sp>
        <p:nvSpPr>
          <p:cNvPr id="3" name="Content Placeholder 2">
            <a:extLst>
              <a:ext uri="{FF2B5EF4-FFF2-40B4-BE49-F238E27FC236}">
                <a16:creationId xmlns:a16="http://schemas.microsoft.com/office/drawing/2014/main" id="{E1874489-7ADC-D030-B51C-42D30F5F3365}"/>
              </a:ext>
            </a:extLst>
          </p:cNvPr>
          <p:cNvSpPr>
            <a:spLocks noGrp="1"/>
          </p:cNvSpPr>
          <p:nvPr>
            <p:ph idx="1"/>
          </p:nvPr>
        </p:nvSpPr>
        <p:spPr/>
        <p:txBody>
          <a:bodyPr/>
          <a:lstStyle/>
          <a:p>
            <a:pPr algn="l"/>
            <a:r>
              <a:rPr lang="en-US" sz="2800" dirty="0">
                <a:solidFill>
                  <a:srgbClr val="000000"/>
                </a:solidFill>
                <a:highlight>
                  <a:srgbClr val="FFFF00"/>
                </a:highlight>
                <a:latin typeface="3"/>
              </a:rPr>
              <a:t>Questions during the Presentation</a:t>
            </a:r>
            <a:endParaRPr lang="th-TH" sz="2800" b="0" i="0" u="none" strike="noStrike" baseline="0" dirty="0">
              <a:solidFill>
                <a:srgbClr val="000000"/>
              </a:solidFill>
              <a:highlight>
                <a:srgbClr val="FFFF00"/>
              </a:highlight>
              <a:latin typeface="3"/>
            </a:endParaRPr>
          </a:p>
          <a:p>
            <a:r>
              <a:rPr lang="en-US" sz="1800" b="0" i="0" u="none" strike="noStrike" baseline="0" dirty="0">
                <a:solidFill>
                  <a:srgbClr val="50556F"/>
                </a:solidFill>
                <a:latin typeface="3"/>
              </a:rPr>
              <a:t>Examples </a:t>
            </a:r>
          </a:p>
          <a:p>
            <a:r>
              <a:rPr lang="en-US" sz="1800" b="0" i="0" u="none" strike="noStrike" baseline="0" dirty="0">
                <a:solidFill>
                  <a:srgbClr val="50556F"/>
                </a:solidFill>
                <a:latin typeface="MS Mincho" panose="02020609040205080304" pitchFamily="49" charset="-128"/>
              </a:rPr>
              <a:t>▧</a:t>
            </a:r>
            <a:r>
              <a:rPr lang="en-US" sz="1800" b="0" i="0" u="none" strike="noStrike" baseline="0" dirty="0">
                <a:solidFill>
                  <a:srgbClr val="50556F"/>
                </a:solidFill>
                <a:latin typeface="3"/>
              </a:rPr>
              <a:t>Does anyone have any questions or comments? </a:t>
            </a:r>
          </a:p>
          <a:p>
            <a:r>
              <a:rPr lang="en-US" sz="1800" b="0" i="0" u="none" strike="noStrike" baseline="0" dirty="0">
                <a:solidFill>
                  <a:srgbClr val="50556F"/>
                </a:solidFill>
                <a:latin typeface="MS Mincho" panose="02020609040205080304" pitchFamily="49" charset="-128"/>
              </a:rPr>
              <a:t>▧</a:t>
            </a:r>
            <a:r>
              <a:rPr lang="en-US" sz="1800" b="0" i="0" u="none" strike="noStrike" baseline="0" dirty="0">
                <a:solidFill>
                  <a:srgbClr val="50556F"/>
                </a:solidFill>
                <a:latin typeface="3"/>
              </a:rPr>
              <a:t>I am happy to answer your questions now. </a:t>
            </a:r>
          </a:p>
          <a:p>
            <a:r>
              <a:rPr lang="en-US" sz="1800" b="0" i="0" u="none" strike="noStrike" baseline="0" dirty="0">
                <a:solidFill>
                  <a:srgbClr val="50556F"/>
                </a:solidFill>
                <a:latin typeface="MS Mincho" panose="02020609040205080304" pitchFamily="49" charset="-128"/>
              </a:rPr>
              <a:t>▧</a:t>
            </a:r>
            <a:r>
              <a:rPr lang="en-US" sz="1800" b="0" i="0" u="none" strike="noStrike" baseline="0" dirty="0">
                <a:solidFill>
                  <a:srgbClr val="50556F"/>
                </a:solidFill>
                <a:latin typeface="3"/>
              </a:rPr>
              <a:t>Please feel free to interrupt me if you have questions. </a:t>
            </a:r>
          </a:p>
          <a:p>
            <a:r>
              <a:rPr lang="en-US" sz="1800" b="0" i="0" u="none" strike="noStrike" baseline="0" dirty="0">
                <a:solidFill>
                  <a:srgbClr val="50556F"/>
                </a:solidFill>
                <a:latin typeface="MS Mincho" panose="02020609040205080304" pitchFamily="49" charset="-128"/>
              </a:rPr>
              <a:t>▧</a:t>
            </a:r>
            <a:r>
              <a:rPr lang="en-US" sz="1800" b="0" i="0" u="none" strike="noStrike" baseline="0" dirty="0">
                <a:solidFill>
                  <a:srgbClr val="50556F"/>
                </a:solidFill>
                <a:latin typeface="3"/>
              </a:rPr>
              <a:t>If you have any questions, please don’t hesitate to ask. </a:t>
            </a:r>
          </a:p>
          <a:p>
            <a:r>
              <a:rPr lang="en-US" sz="1800" b="0" i="0" u="none" strike="noStrike" baseline="0" dirty="0">
                <a:solidFill>
                  <a:srgbClr val="50556F"/>
                </a:solidFill>
                <a:latin typeface="MS Mincho" panose="02020609040205080304" pitchFamily="49" charset="-128"/>
              </a:rPr>
              <a:t>▧</a:t>
            </a:r>
            <a:r>
              <a:rPr lang="en-US" sz="1800" b="0" i="0" u="none" strike="noStrike" baseline="0" dirty="0">
                <a:solidFill>
                  <a:srgbClr val="50556F"/>
                </a:solidFill>
                <a:latin typeface="3"/>
              </a:rPr>
              <a:t>Please stop me if you have any questions. </a:t>
            </a:r>
          </a:p>
          <a:p>
            <a:r>
              <a:rPr lang="en-US" sz="1800" b="0" i="0" u="none" strike="noStrike" baseline="0" dirty="0">
                <a:solidFill>
                  <a:srgbClr val="50556F"/>
                </a:solidFill>
                <a:latin typeface="MS Mincho" panose="02020609040205080304" pitchFamily="49" charset="-128"/>
              </a:rPr>
              <a:t>▧</a:t>
            </a:r>
            <a:r>
              <a:rPr lang="en-US" sz="1800" b="0" i="0" u="none" strike="noStrike" baseline="0" dirty="0">
                <a:solidFill>
                  <a:srgbClr val="50556F"/>
                </a:solidFill>
                <a:latin typeface="3"/>
              </a:rPr>
              <a:t>Do you have any questions before I move on? </a:t>
            </a:r>
          </a:p>
          <a:p>
            <a:r>
              <a:rPr lang="en-US" sz="1800" b="0" i="0" u="none" strike="noStrike" baseline="0" dirty="0">
                <a:solidFill>
                  <a:srgbClr val="50556F"/>
                </a:solidFill>
                <a:latin typeface="MS Mincho" panose="02020609040205080304" pitchFamily="49" charset="-128"/>
              </a:rPr>
              <a:t>▧</a:t>
            </a:r>
            <a:r>
              <a:rPr lang="en-US" sz="1800" b="0" i="0" u="none" strike="noStrike" baseline="0" dirty="0">
                <a:solidFill>
                  <a:srgbClr val="50556F"/>
                </a:solidFill>
                <a:latin typeface="3"/>
              </a:rPr>
              <a:t>If there are no further questions at this point, I’d like </a:t>
            </a:r>
            <a:r>
              <a:rPr lang="en-US" sz="1800" b="0" i="0" u="none" strike="noStrike" baseline="0" dirty="0">
                <a:solidFill>
                  <a:srgbClr val="C00000"/>
                </a:solidFill>
                <a:latin typeface="3"/>
              </a:rPr>
              <a:t>to… </a:t>
            </a:r>
          </a:p>
          <a:p>
            <a:endParaRPr lang="th-TH" dirty="0"/>
          </a:p>
        </p:txBody>
      </p:sp>
      <p:sp>
        <p:nvSpPr>
          <p:cNvPr id="6" name="Slide Number Placeholder 5">
            <a:extLst>
              <a:ext uri="{FF2B5EF4-FFF2-40B4-BE49-F238E27FC236}">
                <a16:creationId xmlns:a16="http://schemas.microsoft.com/office/drawing/2014/main" id="{DFFC7C6F-7E60-D5AC-C118-194F5F10A893}"/>
              </a:ext>
            </a:extLst>
          </p:cNvPr>
          <p:cNvSpPr>
            <a:spLocks noGrp="1"/>
          </p:cNvSpPr>
          <p:nvPr>
            <p:ph type="sldNum" sz="quarter" idx="12"/>
          </p:nvPr>
        </p:nvSpPr>
        <p:spPr/>
        <p:txBody>
          <a:bodyPr/>
          <a:lstStyle/>
          <a:p>
            <a:fld id="{4FAB73BC-B049-4115-A692-8D63A059BFB8}" type="slidenum">
              <a:rPr lang="en-US" smtClean="0"/>
              <a:t>12</a:t>
            </a:fld>
            <a:endParaRPr lang="en-US" dirty="0"/>
          </a:p>
        </p:txBody>
      </p:sp>
    </p:spTree>
    <p:extLst>
      <p:ext uri="{BB962C8B-B14F-4D97-AF65-F5344CB8AC3E}">
        <p14:creationId xmlns:p14="http://schemas.microsoft.com/office/powerpoint/2010/main" val="4026296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99159-CCD5-8080-10FE-9D8D29361A5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3775FB9-1A6E-7FB9-CFD4-EEB0F3E1A9C5}"/>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During the Conference</a:t>
            </a:r>
            <a:endParaRPr lang="th-TH" dirty="0">
              <a:latin typeface="Times New Roman" panose="02020603050405020304" pitchFamily="18" charset="0"/>
            </a:endParaRPr>
          </a:p>
        </p:txBody>
      </p:sp>
      <p:sp>
        <p:nvSpPr>
          <p:cNvPr id="3" name="Content Placeholder 2">
            <a:extLst>
              <a:ext uri="{FF2B5EF4-FFF2-40B4-BE49-F238E27FC236}">
                <a16:creationId xmlns:a16="http://schemas.microsoft.com/office/drawing/2014/main" id="{2A22DF18-5871-3C02-39D5-9B7E86BF5DEF}"/>
              </a:ext>
            </a:extLst>
          </p:cNvPr>
          <p:cNvSpPr>
            <a:spLocks noGrp="1"/>
          </p:cNvSpPr>
          <p:nvPr>
            <p:ph idx="1"/>
          </p:nvPr>
        </p:nvSpPr>
        <p:spPr/>
        <p:txBody>
          <a:bodyPr/>
          <a:lstStyle/>
          <a:p>
            <a:pPr algn="l"/>
            <a:r>
              <a:rPr lang="en-US" sz="4000" b="0" i="0" u="none" strike="noStrike" baseline="0" dirty="0">
                <a:solidFill>
                  <a:srgbClr val="000000"/>
                </a:solidFill>
                <a:highlight>
                  <a:srgbClr val="FFFF00"/>
                </a:highlight>
                <a:latin typeface="3"/>
              </a:rPr>
              <a:t>Inquiries</a:t>
            </a:r>
            <a:endParaRPr lang="th-TH" sz="4000" b="0" i="0" u="none" strike="noStrike" baseline="0" dirty="0">
              <a:solidFill>
                <a:srgbClr val="000000"/>
              </a:solidFill>
              <a:highlight>
                <a:srgbClr val="FFFF00"/>
              </a:highlight>
              <a:latin typeface="3"/>
            </a:endParaRPr>
          </a:p>
          <a:p>
            <a:r>
              <a:rPr lang="en-US" sz="2800" b="0" i="0" u="none" strike="noStrike" baseline="0" dirty="0">
                <a:solidFill>
                  <a:srgbClr val="50556F"/>
                </a:solidFill>
                <a:latin typeface="3"/>
              </a:rPr>
              <a:t>Examples </a:t>
            </a:r>
          </a:p>
          <a:p>
            <a:r>
              <a:rPr lang="en-US" sz="2800" b="0" i="0" u="none" strike="noStrike" baseline="0" dirty="0">
                <a:solidFill>
                  <a:srgbClr val="50556F"/>
                </a:solidFill>
                <a:latin typeface="MS Mincho" panose="02020609040205080304" pitchFamily="49" charset="-128"/>
              </a:rPr>
              <a:t>▧</a:t>
            </a:r>
            <a:r>
              <a:rPr lang="en-US" sz="2800" b="0" i="0" u="none" strike="noStrike" baseline="0" dirty="0">
                <a:solidFill>
                  <a:srgbClr val="50556F"/>
                </a:solidFill>
                <a:latin typeface="3"/>
              </a:rPr>
              <a:t>Does this answer your question? </a:t>
            </a:r>
          </a:p>
          <a:p>
            <a:r>
              <a:rPr lang="en-US" sz="2800" b="0" i="0" u="none" strike="noStrike" baseline="0" dirty="0">
                <a:solidFill>
                  <a:srgbClr val="50556F"/>
                </a:solidFill>
                <a:latin typeface="MS Mincho" panose="02020609040205080304" pitchFamily="49" charset="-128"/>
              </a:rPr>
              <a:t>▧</a:t>
            </a:r>
            <a:r>
              <a:rPr lang="en-US" sz="2800" b="0" i="0" u="none" strike="noStrike" baseline="0" dirty="0">
                <a:solidFill>
                  <a:srgbClr val="50556F"/>
                </a:solidFill>
                <a:latin typeface="3"/>
              </a:rPr>
              <a:t>Did I make myself clear? </a:t>
            </a:r>
          </a:p>
          <a:p>
            <a:r>
              <a:rPr lang="en-US" sz="2800" b="0" i="0" u="none" strike="noStrike" baseline="0" dirty="0">
                <a:solidFill>
                  <a:srgbClr val="50556F"/>
                </a:solidFill>
                <a:latin typeface="MS Mincho" panose="02020609040205080304" pitchFamily="49" charset="-128"/>
              </a:rPr>
              <a:t>▧</a:t>
            </a:r>
            <a:r>
              <a:rPr lang="en-US" sz="2800" b="0" i="0" u="none" strike="noStrike" baseline="0" dirty="0">
                <a:solidFill>
                  <a:srgbClr val="50556F"/>
                </a:solidFill>
                <a:latin typeface="3"/>
              </a:rPr>
              <a:t>I hope this explains the situation for you. </a:t>
            </a:r>
          </a:p>
          <a:p>
            <a:endParaRPr lang="th-TH" dirty="0"/>
          </a:p>
        </p:txBody>
      </p:sp>
      <p:sp>
        <p:nvSpPr>
          <p:cNvPr id="2" name="Slide Number Placeholder 1">
            <a:extLst>
              <a:ext uri="{FF2B5EF4-FFF2-40B4-BE49-F238E27FC236}">
                <a16:creationId xmlns:a16="http://schemas.microsoft.com/office/drawing/2014/main" id="{D2427ECF-B1F3-C10F-78E5-1459510491F6}"/>
              </a:ext>
            </a:extLst>
          </p:cNvPr>
          <p:cNvSpPr>
            <a:spLocks noGrp="1"/>
          </p:cNvSpPr>
          <p:nvPr>
            <p:ph type="sldNum" sz="quarter" idx="12"/>
          </p:nvPr>
        </p:nvSpPr>
        <p:spPr/>
        <p:txBody>
          <a:bodyPr/>
          <a:lstStyle/>
          <a:p>
            <a:fld id="{4FAB73BC-B049-4115-A692-8D63A059BFB8}" type="slidenum">
              <a:rPr lang="en-US" smtClean="0"/>
              <a:t>13</a:t>
            </a:fld>
            <a:endParaRPr lang="en-US" dirty="0"/>
          </a:p>
        </p:txBody>
      </p:sp>
    </p:spTree>
    <p:extLst>
      <p:ext uri="{BB962C8B-B14F-4D97-AF65-F5344CB8AC3E}">
        <p14:creationId xmlns:p14="http://schemas.microsoft.com/office/powerpoint/2010/main" val="665628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9BB153-2DA6-A492-2AD4-E6C9E160094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69A6A2-C1E2-27AC-3BD0-17D9AD278507}"/>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During the Conference</a:t>
            </a:r>
            <a:endParaRPr lang="th-TH" dirty="0">
              <a:latin typeface="Times New Roman" panose="02020603050405020304" pitchFamily="18" charset="0"/>
            </a:endParaRPr>
          </a:p>
        </p:txBody>
      </p:sp>
      <p:sp>
        <p:nvSpPr>
          <p:cNvPr id="3" name="Content Placeholder 2">
            <a:extLst>
              <a:ext uri="{FF2B5EF4-FFF2-40B4-BE49-F238E27FC236}">
                <a16:creationId xmlns:a16="http://schemas.microsoft.com/office/drawing/2014/main" id="{8BA1F518-F945-047D-FF96-E8F6C3CF3FBD}"/>
              </a:ext>
            </a:extLst>
          </p:cNvPr>
          <p:cNvSpPr>
            <a:spLocks noGrp="1"/>
          </p:cNvSpPr>
          <p:nvPr>
            <p:ph idx="1"/>
          </p:nvPr>
        </p:nvSpPr>
        <p:spPr>
          <a:xfrm>
            <a:off x="1134584" y="1619702"/>
            <a:ext cx="10058400" cy="4050792"/>
          </a:xfrm>
        </p:spPr>
        <p:txBody>
          <a:bodyPr/>
          <a:lstStyle/>
          <a:p>
            <a:endParaRPr lang="en-US" dirty="0"/>
          </a:p>
          <a:p>
            <a:pPr algn="l"/>
            <a:r>
              <a:rPr lang="en-US" sz="2400" b="0" i="0" u="none" strike="noStrike" baseline="0" dirty="0">
                <a:solidFill>
                  <a:srgbClr val="000000"/>
                </a:solidFill>
                <a:highlight>
                  <a:srgbClr val="FFFF00"/>
                </a:highlight>
                <a:latin typeface="3"/>
              </a:rPr>
              <a:t>Unknown Answer</a:t>
            </a:r>
            <a:endParaRPr lang="th-TH" sz="2400" b="0" i="0" u="none" strike="noStrike" baseline="0" dirty="0">
              <a:solidFill>
                <a:srgbClr val="000000"/>
              </a:solidFill>
              <a:highlight>
                <a:srgbClr val="FFFF00"/>
              </a:highlight>
              <a:latin typeface="3"/>
            </a:endParaRPr>
          </a:p>
          <a:p>
            <a:r>
              <a:rPr lang="en-US" sz="1800" b="0" i="0" u="none" strike="noStrike" baseline="0" dirty="0">
                <a:solidFill>
                  <a:srgbClr val="50556F"/>
                </a:solidFill>
                <a:latin typeface="3"/>
              </a:rPr>
              <a:t>Examples </a:t>
            </a:r>
          </a:p>
          <a:p>
            <a:r>
              <a:rPr lang="en-US" sz="1800" b="0" i="0" u="none" strike="noStrike" baseline="0" dirty="0">
                <a:solidFill>
                  <a:srgbClr val="50556F"/>
                </a:solidFill>
                <a:latin typeface="MS Mincho" panose="02020609040205080304" pitchFamily="49" charset="-128"/>
              </a:rPr>
              <a:t>▧</a:t>
            </a:r>
            <a:r>
              <a:rPr lang="en-US" sz="1800" b="0" i="0" u="none" strike="noStrike" baseline="0" dirty="0">
                <a:solidFill>
                  <a:srgbClr val="50556F"/>
                </a:solidFill>
                <a:latin typeface="3"/>
              </a:rPr>
              <a:t>That’s an interesting question. I don’t actually know off the top of my head, but I’ll try to get back to you later with an answer. </a:t>
            </a:r>
          </a:p>
          <a:p>
            <a:r>
              <a:rPr lang="en-US" sz="1800" b="0" i="0" u="none" strike="noStrike" baseline="0" dirty="0">
                <a:solidFill>
                  <a:srgbClr val="50556F"/>
                </a:solidFill>
                <a:latin typeface="MS Mincho" panose="02020609040205080304" pitchFamily="49" charset="-128"/>
              </a:rPr>
              <a:t>▧</a:t>
            </a:r>
            <a:r>
              <a:rPr lang="en-US" sz="1800" b="0" i="0" u="none" strike="noStrike" baseline="0" dirty="0">
                <a:solidFill>
                  <a:srgbClr val="50556F"/>
                </a:solidFill>
                <a:latin typeface="3"/>
              </a:rPr>
              <a:t>I’m afraid I’m unable to answer that at the moment. Perhaps, I can get back to you later. </a:t>
            </a:r>
          </a:p>
          <a:p>
            <a:r>
              <a:rPr lang="en-US" sz="1800" b="0" i="0" u="none" strike="noStrike" baseline="0" dirty="0">
                <a:solidFill>
                  <a:srgbClr val="50556F"/>
                </a:solidFill>
                <a:latin typeface="MS Mincho" panose="02020609040205080304" pitchFamily="49" charset="-128"/>
              </a:rPr>
              <a:t>▧</a:t>
            </a:r>
            <a:r>
              <a:rPr lang="en-US" sz="1800" b="0" i="0" u="none" strike="noStrike" baseline="0" dirty="0">
                <a:solidFill>
                  <a:srgbClr val="50556F"/>
                </a:solidFill>
                <a:latin typeface="3"/>
              </a:rPr>
              <a:t>Good question. I really don’t know! What do you think? </a:t>
            </a:r>
          </a:p>
          <a:p>
            <a:r>
              <a:rPr lang="en-US" sz="1800" b="0" i="0" u="none" strike="noStrike" baseline="0" dirty="0">
                <a:solidFill>
                  <a:srgbClr val="50556F"/>
                </a:solidFill>
                <a:latin typeface="MS Mincho" panose="02020609040205080304" pitchFamily="49" charset="-128"/>
              </a:rPr>
              <a:t>▧</a:t>
            </a:r>
            <a:r>
              <a:rPr lang="en-US" sz="1800" b="0" i="0" u="none" strike="noStrike" baseline="0" dirty="0">
                <a:solidFill>
                  <a:srgbClr val="50556F"/>
                </a:solidFill>
                <a:latin typeface="3"/>
              </a:rPr>
              <a:t>That’s a very good question. However, I don’t have any figures on that, so I can’t give you an accurate answer. </a:t>
            </a:r>
          </a:p>
          <a:p>
            <a:r>
              <a:rPr lang="en-US" sz="1800" b="0" i="0" u="none" strike="noStrike" baseline="0" dirty="0">
                <a:solidFill>
                  <a:srgbClr val="50556F"/>
                </a:solidFill>
                <a:latin typeface="MS Mincho" panose="02020609040205080304" pitchFamily="49" charset="-128"/>
              </a:rPr>
              <a:t>▧</a:t>
            </a:r>
            <a:r>
              <a:rPr lang="en-US" sz="1800" b="0" i="0" u="none" strike="noStrike" baseline="0" dirty="0">
                <a:solidFill>
                  <a:srgbClr val="50556F"/>
                </a:solidFill>
                <a:latin typeface="3"/>
              </a:rPr>
              <a:t>Unfortunately, I’m not the best person to answer that. </a:t>
            </a:r>
          </a:p>
          <a:p>
            <a:endParaRPr lang="th-TH" dirty="0"/>
          </a:p>
        </p:txBody>
      </p:sp>
      <p:sp>
        <p:nvSpPr>
          <p:cNvPr id="2" name="Slide Number Placeholder 1">
            <a:extLst>
              <a:ext uri="{FF2B5EF4-FFF2-40B4-BE49-F238E27FC236}">
                <a16:creationId xmlns:a16="http://schemas.microsoft.com/office/drawing/2014/main" id="{868E6096-7DDC-09FA-AA26-1B48F7396909}"/>
              </a:ext>
            </a:extLst>
          </p:cNvPr>
          <p:cNvSpPr>
            <a:spLocks noGrp="1"/>
          </p:cNvSpPr>
          <p:nvPr>
            <p:ph type="sldNum" sz="quarter" idx="12"/>
          </p:nvPr>
        </p:nvSpPr>
        <p:spPr/>
        <p:txBody>
          <a:bodyPr/>
          <a:lstStyle/>
          <a:p>
            <a:fld id="{4FAB73BC-B049-4115-A692-8D63A059BFB8}" type="slidenum">
              <a:rPr lang="en-US" smtClean="0"/>
              <a:t>14</a:t>
            </a:fld>
            <a:endParaRPr lang="en-US" dirty="0"/>
          </a:p>
        </p:txBody>
      </p:sp>
    </p:spTree>
    <p:extLst>
      <p:ext uri="{BB962C8B-B14F-4D97-AF65-F5344CB8AC3E}">
        <p14:creationId xmlns:p14="http://schemas.microsoft.com/office/powerpoint/2010/main" val="138329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7A716-5559-ABB4-D7B6-70EDCD8AC92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5638E36-B7A0-77BC-F96C-E13482FDCB7E}"/>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During the Conference</a:t>
            </a:r>
            <a:endParaRPr lang="th-TH" dirty="0">
              <a:latin typeface="Times New Roman" panose="02020603050405020304" pitchFamily="18" charset="0"/>
            </a:endParaRPr>
          </a:p>
        </p:txBody>
      </p:sp>
      <p:sp>
        <p:nvSpPr>
          <p:cNvPr id="3" name="Content Placeholder 2">
            <a:extLst>
              <a:ext uri="{FF2B5EF4-FFF2-40B4-BE49-F238E27FC236}">
                <a16:creationId xmlns:a16="http://schemas.microsoft.com/office/drawing/2014/main" id="{EBEC61E6-8813-E69E-0B57-534AAC0266B5}"/>
              </a:ext>
            </a:extLst>
          </p:cNvPr>
          <p:cNvSpPr>
            <a:spLocks noGrp="1"/>
          </p:cNvSpPr>
          <p:nvPr>
            <p:ph idx="1"/>
          </p:nvPr>
        </p:nvSpPr>
        <p:spPr/>
        <p:txBody>
          <a:bodyPr/>
          <a:lstStyle/>
          <a:p>
            <a:pPr algn="l"/>
            <a:r>
              <a:rPr lang="en-US" sz="3200" b="0" i="0" u="none" strike="noStrike" baseline="0" dirty="0">
                <a:solidFill>
                  <a:srgbClr val="000000"/>
                </a:solidFill>
                <a:highlight>
                  <a:srgbClr val="FFFF00"/>
                </a:highlight>
                <a:latin typeface="3"/>
              </a:rPr>
              <a:t>Questions at the End of the Presentation</a:t>
            </a:r>
            <a:endParaRPr lang="th-TH" sz="3200" b="0" i="0" u="none" strike="noStrike" baseline="0" dirty="0">
              <a:solidFill>
                <a:srgbClr val="000000"/>
              </a:solidFill>
              <a:highlight>
                <a:srgbClr val="FFFF00"/>
              </a:highlight>
              <a:latin typeface="3"/>
            </a:endParaRPr>
          </a:p>
          <a:p>
            <a:r>
              <a:rPr lang="en-US" sz="1800" b="0" i="0" u="none" strike="noStrike" baseline="0" dirty="0">
                <a:solidFill>
                  <a:srgbClr val="50556F"/>
                </a:solidFill>
                <a:latin typeface="3"/>
              </a:rPr>
              <a:t>Examples </a:t>
            </a:r>
          </a:p>
          <a:p>
            <a:r>
              <a:rPr lang="en-US" sz="1800" b="0" i="0" u="none" strike="noStrike" baseline="0" dirty="0">
                <a:solidFill>
                  <a:srgbClr val="50556F"/>
                </a:solidFill>
                <a:latin typeface="MS Mincho" panose="02020609040205080304" pitchFamily="49" charset="-128"/>
              </a:rPr>
              <a:t>▧</a:t>
            </a:r>
            <a:r>
              <a:rPr lang="en-US" sz="1800" b="0" i="0" u="none" strike="noStrike" baseline="0" dirty="0">
                <a:solidFill>
                  <a:srgbClr val="50556F"/>
                </a:solidFill>
                <a:latin typeface="3"/>
              </a:rPr>
              <a:t>There will be time for questions at the end of the presentation. </a:t>
            </a:r>
          </a:p>
          <a:p>
            <a:r>
              <a:rPr lang="en-US" sz="1800" b="0" i="0" u="none" strike="noStrike" baseline="0" dirty="0">
                <a:solidFill>
                  <a:srgbClr val="50556F"/>
                </a:solidFill>
                <a:latin typeface="MS Mincho" panose="02020609040205080304" pitchFamily="49" charset="-128"/>
              </a:rPr>
              <a:t>▧</a:t>
            </a:r>
            <a:r>
              <a:rPr lang="en-US" sz="1800" b="0" i="0" u="none" strike="noStrike" baseline="0" dirty="0">
                <a:solidFill>
                  <a:srgbClr val="50556F"/>
                </a:solidFill>
                <a:latin typeface="3"/>
              </a:rPr>
              <a:t>I’ll gladly answer any of your questions at the end. </a:t>
            </a:r>
          </a:p>
          <a:p>
            <a:r>
              <a:rPr lang="en-US" sz="1800" b="0" i="0" u="none" strike="noStrike" baseline="0" dirty="0">
                <a:solidFill>
                  <a:srgbClr val="50556F"/>
                </a:solidFill>
                <a:latin typeface="MS Mincho" panose="02020609040205080304" pitchFamily="49" charset="-128"/>
              </a:rPr>
              <a:t>▧</a:t>
            </a:r>
            <a:r>
              <a:rPr lang="en-US" sz="1800" b="0" i="0" u="none" strike="noStrike" baseline="0" dirty="0">
                <a:solidFill>
                  <a:srgbClr val="50556F"/>
                </a:solidFill>
                <a:latin typeface="3"/>
              </a:rPr>
              <a:t>I’d be grateful if you could ask your questions after the presentation. </a:t>
            </a:r>
          </a:p>
          <a:p>
            <a:endParaRPr lang="th-TH" dirty="0"/>
          </a:p>
        </p:txBody>
      </p:sp>
      <p:sp>
        <p:nvSpPr>
          <p:cNvPr id="2" name="Slide Number Placeholder 1">
            <a:extLst>
              <a:ext uri="{FF2B5EF4-FFF2-40B4-BE49-F238E27FC236}">
                <a16:creationId xmlns:a16="http://schemas.microsoft.com/office/drawing/2014/main" id="{0CEC3CF6-D3A9-CA78-35B9-C02E1951C3B8}"/>
              </a:ext>
            </a:extLst>
          </p:cNvPr>
          <p:cNvSpPr>
            <a:spLocks noGrp="1"/>
          </p:cNvSpPr>
          <p:nvPr>
            <p:ph type="sldNum" sz="quarter" idx="12"/>
          </p:nvPr>
        </p:nvSpPr>
        <p:spPr/>
        <p:txBody>
          <a:bodyPr/>
          <a:lstStyle/>
          <a:p>
            <a:fld id="{4FAB73BC-B049-4115-A692-8D63A059BFB8}" type="slidenum">
              <a:rPr lang="en-US" smtClean="0"/>
              <a:t>15</a:t>
            </a:fld>
            <a:endParaRPr lang="en-US" dirty="0"/>
          </a:p>
        </p:txBody>
      </p:sp>
    </p:spTree>
    <p:extLst>
      <p:ext uri="{BB962C8B-B14F-4D97-AF65-F5344CB8AC3E}">
        <p14:creationId xmlns:p14="http://schemas.microsoft.com/office/powerpoint/2010/main" val="1960765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CEA12C-A1FE-B646-CC43-A33FF437A67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39D509F-AD03-2ACD-5A6C-D9FB3FCA49D7}"/>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During the Conference</a:t>
            </a:r>
            <a:endParaRPr lang="th-TH" dirty="0">
              <a:latin typeface="Times New Roman" panose="02020603050405020304" pitchFamily="18" charset="0"/>
            </a:endParaRPr>
          </a:p>
        </p:txBody>
      </p:sp>
      <p:sp>
        <p:nvSpPr>
          <p:cNvPr id="3" name="Content Placeholder 2">
            <a:extLst>
              <a:ext uri="{FF2B5EF4-FFF2-40B4-BE49-F238E27FC236}">
                <a16:creationId xmlns:a16="http://schemas.microsoft.com/office/drawing/2014/main" id="{3CDCF59C-A132-8884-36F3-8DBB21331DFB}"/>
              </a:ext>
            </a:extLst>
          </p:cNvPr>
          <p:cNvSpPr>
            <a:spLocks noGrp="1"/>
          </p:cNvSpPr>
          <p:nvPr>
            <p:ph idx="1"/>
          </p:nvPr>
        </p:nvSpPr>
        <p:spPr/>
        <p:txBody>
          <a:bodyPr>
            <a:normAutofit/>
          </a:bodyPr>
          <a:lstStyle/>
          <a:p>
            <a:pPr marL="0" indent="0" algn="l">
              <a:buNone/>
            </a:pPr>
            <a:r>
              <a:rPr lang="en-US" sz="2200" b="0" i="0" u="none" strike="noStrike" baseline="0" dirty="0">
                <a:solidFill>
                  <a:srgbClr val="000000"/>
                </a:solidFill>
                <a:highlight>
                  <a:srgbClr val="FFFF00"/>
                </a:highlight>
                <a:latin typeface="3"/>
              </a:rPr>
              <a:t>Summary and Conclusions</a:t>
            </a:r>
            <a:endParaRPr lang="th-TH" sz="2200" b="0" i="0" u="none" strike="noStrike" baseline="0" dirty="0">
              <a:solidFill>
                <a:srgbClr val="000000"/>
              </a:solidFill>
              <a:highlight>
                <a:srgbClr val="FFFF00"/>
              </a:highlight>
              <a:latin typeface="3"/>
            </a:endParaRPr>
          </a:p>
          <a:p>
            <a:r>
              <a:rPr lang="en-US" sz="1800" b="0" i="0" u="none" strike="noStrike" baseline="0" dirty="0">
                <a:latin typeface="3"/>
              </a:rPr>
              <a:t>Examples</a:t>
            </a:r>
            <a:endParaRPr lang="th-TH" sz="1800" b="0" i="0" u="none" strike="noStrike" baseline="0" dirty="0">
              <a:latin typeface="3"/>
            </a:endParaRPr>
          </a:p>
          <a:p>
            <a:r>
              <a:rPr lang="en-US" sz="1800" b="0" i="0" u="none" strike="noStrike" baseline="0" dirty="0">
                <a:solidFill>
                  <a:srgbClr val="50556F"/>
                </a:solidFill>
                <a:latin typeface="3"/>
              </a:rPr>
              <a:t>I’d like to conclude </a:t>
            </a:r>
            <a:r>
              <a:rPr lang="en-US" sz="1800" b="0" i="0" u="none" strike="noStrike" baseline="0" dirty="0">
                <a:solidFill>
                  <a:srgbClr val="C00000"/>
                </a:solidFill>
                <a:latin typeface="3"/>
              </a:rPr>
              <a:t>by… </a:t>
            </a:r>
          </a:p>
          <a:p>
            <a:r>
              <a:rPr lang="en-US" sz="1800" b="0" i="0" u="none" strike="noStrike" baseline="0" dirty="0">
                <a:solidFill>
                  <a:srgbClr val="50556F"/>
                </a:solidFill>
                <a:latin typeface="MS Mincho" panose="02020609040205080304" pitchFamily="49" charset="-128"/>
              </a:rPr>
              <a:t>▧</a:t>
            </a:r>
            <a:r>
              <a:rPr lang="en-US" sz="1800" b="0" i="0" u="none" strike="noStrike" baseline="0" dirty="0">
                <a:solidFill>
                  <a:srgbClr val="50556F"/>
                </a:solidFill>
                <a:latin typeface="3"/>
              </a:rPr>
              <a:t>In conclusion, let me sum up my main points. </a:t>
            </a:r>
          </a:p>
          <a:p>
            <a:r>
              <a:rPr lang="en-US" sz="1800" b="0" i="0" u="none" strike="noStrike" baseline="0" dirty="0">
                <a:solidFill>
                  <a:srgbClr val="50556F"/>
                </a:solidFill>
                <a:latin typeface="MS Mincho" panose="02020609040205080304" pitchFamily="49" charset="-128"/>
              </a:rPr>
              <a:t>▧</a:t>
            </a:r>
            <a:r>
              <a:rPr lang="en-US" sz="1800" b="0" i="0" u="none" strike="noStrike" baseline="0" dirty="0">
                <a:solidFill>
                  <a:srgbClr val="50556F"/>
                </a:solidFill>
                <a:latin typeface="3"/>
              </a:rPr>
              <a:t>Weighing the pros and cons, I come to the conclusion </a:t>
            </a:r>
            <a:r>
              <a:rPr lang="en-US" sz="1800" b="0" i="0" u="none" strike="noStrike" baseline="0" dirty="0">
                <a:solidFill>
                  <a:srgbClr val="C00000"/>
                </a:solidFill>
                <a:latin typeface="3"/>
              </a:rPr>
              <a:t>that… </a:t>
            </a:r>
          </a:p>
          <a:p>
            <a:r>
              <a:rPr lang="en-US" sz="1800" b="0" i="0" u="none" strike="noStrike" baseline="0" dirty="0">
                <a:solidFill>
                  <a:srgbClr val="50556F"/>
                </a:solidFill>
                <a:latin typeface="MS Mincho" panose="02020609040205080304" pitchFamily="49" charset="-128"/>
              </a:rPr>
              <a:t>▧</a:t>
            </a:r>
            <a:r>
              <a:rPr lang="en-US" sz="1800" b="0" i="0" u="none" strike="noStrike" baseline="0" dirty="0">
                <a:solidFill>
                  <a:srgbClr val="50556F"/>
                </a:solidFill>
                <a:latin typeface="3"/>
              </a:rPr>
              <a:t>That brings me to the end of my presentation. Thank you for listening/your attention. </a:t>
            </a:r>
          </a:p>
          <a:p>
            <a:r>
              <a:rPr lang="en-US" sz="1800" b="0" i="0" u="none" strike="noStrike" baseline="0" dirty="0">
                <a:solidFill>
                  <a:srgbClr val="50556F"/>
                </a:solidFill>
                <a:latin typeface="MS Mincho" panose="02020609040205080304" pitchFamily="49" charset="-128"/>
              </a:rPr>
              <a:t>▧</a:t>
            </a:r>
            <a:r>
              <a:rPr lang="en-US" sz="1800" b="0" i="0" u="none" strike="noStrike" baseline="0" dirty="0">
                <a:solidFill>
                  <a:srgbClr val="50556F"/>
                </a:solidFill>
                <a:latin typeface="3"/>
              </a:rPr>
              <a:t>Thank you all for listening. It was a pleasure being here today. </a:t>
            </a:r>
          </a:p>
          <a:p>
            <a:r>
              <a:rPr lang="en-US" sz="1800" b="0" i="0" u="none" strike="noStrike" baseline="0" dirty="0">
                <a:solidFill>
                  <a:srgbClr val="50556F"/>
                </a:solidFill>
                <a:latin typeface="MS Mincho" panose="02020609040205080304" pitchFamily="49" charset="-128"/>
              </a:rPr>
              <a:t>▧</a:t>
            </a:r>
            <a:r>
              <a:rPr lang="en-US" sz="1800" b="0" i="0" u="none" strike="noStrike" baseline="0" dirty="0">
                <a:solidFill>
                  <a:srgbClr val="50556F"/>
                </a:solidFill>
                <a:latin typeface="3"/>
              </a:rPr>
              <a:t>Well, that’s it from me. Thanks very much. </a:t>
            </a:r>
          </a:p>
          <a:p>
            <a:r>
              <a:rPr lang="en-US" sz="1800" b="0" i="0" u="none" strike="noStrike" baseline="0" dirty="0">
                <a:solidFill>
                  <a:srgbClr val="50556F"/>
                </a:solidFill>
                <a:latin typeface="MS Mincho" panose="02020609040205080304" pitchFamily="49" charset="-128"/>
              </a:rPr>
              <a:t>▧</a:t>
            </a:r>
            <a:r>
              <a:rPr lang="en-US" sz="1800" b="0" i="0" u="none" strike="noStrike" baseline="0" dirty="0">
                <a:solidFill>
                  <a:srgbClr val="50556F"/>
                </a:solidFill>
                <a:latin typeface="3"/>
              </a:rPr>
              <a:t>That brings me to the end of my presentation. Thanks for your attention. </a:t>
            </a:r>
          </a:p>
          <a:p>
            <a:endParaRPr lang="th-TH" dirty="0"/>
          </a:p>
        </p:txBody>
      </p:sp>
      <p:sp>
        <p:nvSpPr>
          <p:cNvPr id="2" name="Slide Number Placeholder 1">
            <a:extLst>
              <a:ext uri="{FF2B5EF4-FFF2-40B4-BE49-F238E27FC236}">
                <a16:creationId xmlns:a16="http://schemas.microsoft.com/office/drawing/2014/main" id="{1B8A920A-5784-C631-0531-85B2D6EC7BCC}"/>
              </a:ext>
            </a:extLst>
          </p:cNvPr>
          <p:cNvSpPr>
            <a:spLocks noGrp="1"/>
          </p:cNvSpPr>
          <p:nvPr>
            <p:ph type="sldNum" sz="quarter" idx="12"/>
          </p:nvPr>
        </p:nvSpPr>
        <p:spPr/>
        <p:txBody>
          <a:bodyPr/>
          <a:lstStyle/>
          <a:p>
            <a:fld id="{4FAB73BC-B049-4115-A692-8D63A059BFB8}" type="slidenum">
              <a:rPr lang="en-US" smtClean="0"/>
              <a:t>16</a:t>
            </a:fld>
            <a:endParaRPr lang="en-US" dirty="0"/>
          </a:p>
        </p:txBody>
      </p:sp>
    </p:spTree>
    <p:extLst>
      <p:ext uri="{BB962C8B-B14F-4D97-AF65-F5344CB8AC3E}">
        <p14:creationId xmlns:p14="http://schemas.microsoft.com/office/powerpoint/2010/main" val="654731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38D775-AAF0-ADEA-152A-D17F41D31E91}"/>
              </a:ext>
            </a:extLst>
          </p:cNvPr>
          <p:cNvPicPr>
            <a:picLocks noChangeAspect="1"/>
          </p:cNvPicPr>
          <p:nvPr/>
        </p:nvPicPr>
        <p:blipFill>
          <a:blip r:embed="rId2"/>
          <a:stretch>
            <a:fillRect/>
          </a:stretch>
        </p:blipFill>
        <p:spPr>
          <a:xfrm>
            <a:off x="2579571" y="1087654"/>
            <a:ext cx="7498080" cy="5096577"/>
          </a:xfrm>
          <a:prstGeom prst="rect">
            <a:avLst/>
          </a:prstGeom>
        </p:spPr>
      </p:pic>
      <p:sp>
        <p:nvSpPr>
          <p:cNvPr id="4" name="TextBox 3">
            <a:extLst>
              <a:ext uri="{FF2B5EF4-FFF2-40B4-BE49-F238E27FC236}">
                <a16:creationId xmlns:a16="http://schemas.microsoft.com/office/drawing/2014/main" id="{F8001453-2AA3-3BA5-9A3C-8D2B6FBC5713}"/>
              </a:ext>
            </a:extLst>
          </p:cNvPr>
          <p:cNvSpPr txBox="1"/>
          <p:nvPr/>
        </p:nvSpPr>
        <p:spPr>
          <a:xfrm>
            <a:off x="2983832" y="1010653"/>
            <a:ext cx="5727031"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Asking for Opinions</a:t>
            </a:r>
            <a:endParaRPr lang="th-TH" dirty="0"/>
          </a:p>
        </p:txBody>
      </p:sp>
      <p:sp>
        <p:nvSpPr>
          <p:cNvPr id="5" name="TextBox 4">
            <a:extLst>
              <a:ext uri="{FF2B5EF4-FFF2-40B4-BE49-F238E27FC236}">
                <a16:creationId xmlns:a16="http://schemas.microsoft.com/office/drawing/2014/main" id="{E2279DDF-AFD5-574F-3309-CADAB500D319}"/>
              </a:ext>
            </a:extLst>
          </p:cNvPr>
          <p:cNvSpPr txBox="1"/>
          <p:nvPr/>
        </p:nvSpPr>
        <p:spPr>
          <a:xfrm>
            <a:off x="2983832" y="2502569"/>
            <a:ext cx="649705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Giving Opinion</a:t>
            </a:r>
            <a:endParaRPr lang="th-TH" dirty="0"/>
          </a:p>
        </p:txBody>
      </p:sp>
      <p:sp>
        <p:nvSpPr>
          <p:cNvPr id="2" name="Slide Number Placeholder 1">
            <a:extLst>
              <a:ext uri="{FF2B5EF4-FFF2-40B4-BE49-F238E27FC236}">
                <a16:creationId xmlns:a16="http://schemas.microsoft.com/office/drawing/2014/main" id="{C52F88FE-1DE7-8BB4-6208-45734CCA827A}"/>
              </a:ext>
            </a:extLst>
          </p:cNvPr>
          <p:cNvSpPr>
            <a:spLocks noGrp="1"/>
          </p:cNvSpPr>
          <p:nvPr>
            <p:ph type="sldNum" sz="quarter" idx="12"/>
          </p:nvPr>
        </p:nvSpPr>
        <p:spPr/>
        <p:txBody>
          <a:bodyPr/>
          <a:lstStyle/>
          <a:p>
            <a:fld id="{4FAB73BC-B049-4115-A692-8D63A059BFB8}" type="slidenum">
              <a:rPr lang="en-US" smtClean="0"/>
              <a:t>17</a:t>
            </a:fld>
            <a:endParaRPr lang="en-US" dirty="0"/>
          </a:p>
        </p:txBody>
      </p:sp>
    </p:spTree>
    <p:extLst>
      <p:ext uri="{BB962C8B-B14F-4D97-AF65-F5344CB8AC3E}">
        <p14:creationId xmlns:p14="http://schemas.microsoft.com/office/powerpoint/2010/main" val="3907426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057CF6-BB31-2971-42AF-B1A51BC0911A}"/>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During the Conference</a:t>
            </a:r>
            <a:endParaRPr lang="th-TH" dirty="0"/>
          </a:p>
        </p:txBody>
      </p:sp>
      <p:sp>
        <p:nvSpPr>
          <p:cNvPr id="5" name="Content Placeholder 4">
            <a:extLst>
              <a:ext uri="{FF2B5EF4-FFF2-40B4-BE49-F238E27FC236}">
                <a16:creationId xmlns:a16="http://schemas.microsoft.com/office/drawing/2014/main" id="{48B69746-7239-B5FF-6302-3EF4A5906147}"/>
              </a:ext>
            </a:extLst>
          </p:cNvPr>
          <p:cNvSpPr>
            <a:spLocks noGrp="1"/>
          </p:cNvSpPr>
          <p:nvPr>
            <p:ph idx="1"/>
          </p:nvPr>
        </p:nvSpPr>
        <p:spPr/>
        <p:txBody>
          <a:bodyPr/>
          <a:lstStyle/>
          <a:p>
            <a:r>
              <a:rPr lang="en-US" dirty="0"/>
              <a:t>Agreeing</a:t>
            </a:r>
          </a:p>
          <a:p>
            <a:r>
              <a:rPr lang="en-US" dirty="0"/>
              <a:t>-Exactly, That’s true, I think so too, I agree, I couldn’t agree more, You’re absolutely right.</a:t>
            </a:r>
          </a:p>
          <a:p>
            <a:r>
              <a:rPr lang="en-US" dirty="0"/>
              <a:t>Disagreeing</a:t>
            </a:r>
          </a:p>
          <a:p>
            <a:r>
              <a:rPr lang="en-US" dirty="0"/>
              <a:t>-I don’t think so….., I don’t agree with you….., I totally disagree…., Well, perhaps you’re right, but……, You may be right, but……, I see your point, but…….</a:t>
            </a:r>
          </a:p>
        </p:txBody>
      </p:sp>
      <p:sp>
        <p:nvSpPr>
          <p:cNvPr id="2" name="Slide Number Placeholder 1">
            <a:extLst>
              <a:ext uri="{FF2B5EF4-FFF2-40B4-BE49-F238E27FC236}">
                <a16:creationId xmlns:a16="http://schemas.microsoft.com/office/drawing/2014/main" id="{01D3BB7B-0098-FA49-4376-8B6D3B254316}"/>
              </a:ext>
            </a:extLst>
          </p:cNvPr>
          <p:cNvSpPr>
            <a:spLocks noGrp="1"/>
          </p:cNvSpPr>
          <p:nvPr>
            <p:ph type="sldNum" sz="quarter" idx="12"/>
          </p:nvPr>
        </p:nvSpPr>
        <p:spPr/>
        <p:txBody>
          <a:bodyPr/>
          <a:lstStyle/>
          <a:p>
            <a:fld id="{4FAB73BC-B049-4115-A692-8D63A059BFB8}" type="slidenum">
              <a:rPr lang="en-US" smtClean="0"/>
              <a:t>18</a:t>
            </a:fld>
            <a:endParaRPr lang="en-US" dirty="0"/>
          </a:p>
        </p:txBody>
      </p:sp>
    </p:spTree>
    <p:extLst>
      <p:ext uri="{BB962C8B-B14F-4D97-AF65-F5344CB8AC3E}">
        <p14:creationId xmlns:p14="http://schemas.microsoft.com/office/powerpoint/2010/main" val="12022981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9A8392E-036C-0C11-AC57-8156F539F846}"/>
              </a:ext>
            </a:extLst>
          </p:cNvPr>
          <p:cNvPicPr>
            <a:picLocks noChangeAspect="1"/>
          </p:cNvPicPr>
          <p:nvPr/>
        </p:nvPicPr>
        <p:blipFill>
          <a:blip r:embed="rId2"/>
          <a:stretch>
            <a:fillRect/>
          </a:stretch>
        </p:blipFill>
        <p:spPr>
          <a:xfrm>
            <a:off x="1511167" y="1087654"/>
            <a:ext cx="9644514" cy="5354944"/>
          </a:xfrm>
          <a:prstGeom prst="rect">
            <a:avLst/>
          </a:prstGeom>
        </p:spPr>
      </p:pic>
      <p:sp>
        <p:nvSpPr>
          <p:cNvPr id="3" name="TextBox 2">
            <a:extLst>
              <a:ext uri="{FF2B5EF4-FFF2-40B4-BE49-F238E27FC236}">
                <a16:creationId xmlns:a16="http://schemas.microsoft.com/office/drawing/2014/main" id="{360CDA5E-D6EE-56CB-062A-CFBF132C5493}"/>
              </a:ext>
            </a:extLst>
          </p:cNvPr>
          <p:cNvSpPr txBox="1"/>
          <p:nvPr/>
        </p:nvSpPr>
        <p:spPr>
          <a:xfrm>
            <a:off x="3118585" y="356135"/>
            <a:ext cx="603504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Agreeing and Disagreeing</a:t>
            </a:r>
            <a:endParaRPr lang="th-TH" dirty="0"/>
          </a:p>
        </p:txBody>
      </p:sp>
      <p:sp>
        <p:nvSpPr>
          <p:cNvPr id="4" name="Slide Number Placeholder 3">
            <a:extLst>
              <a:ext uri="{FF2B5EF4-FFF2-40B4-BE49-F238E27FC236}">
                <a16:creationId xmlns:a16="http://schemas.microsoft.com/office/drawing/2014/main" id="{D1BF4E50-8120-1682-419E-5BCAD4A35A27}"/>
              </a:ext>
            </a:extLst>
          </p:cNvPr>
          <p:cNvSpPr>
            <a:spLocks noGrp="1"/>
          </p:cNvSpPr>
          <p:nvPr>
            <p:ph type="sldNum" sz="quarter" idx="12"/>
          </p:nvPr>
        </p:nvSpPr>
        <p:spPr/>
        <p:txBody>
          <a:bodyPr/>
          <a:lstStyle/>
          <a:p>
            <a:fld id="{4FAB73BC-B049-4115-A692-8D63A059BFB8}" type="slidenum">
              <a:rPr lang="en-US" smtClean="0"/>
              <a:t>19</a:t>
            </a:fld>
            <a:endParaRPr lang="en-US" dirty="0"/>
          </a:p>
        </p:txBody>
      </p:sp>
    </p:spTree>
    <p:extLst>
      <p:ext uri="{BB962C8B-B14F-4D97-AF65-F5344CB8AC3E}">
        <p14:creationId xmlns:p14="http://schemas.microsoft.com/office/powerpoint/2010/main" val="1152799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057CF6-BB31-2971-42AF-B1A51BC0911A}"/>
              </a:ext>
            </a:extLst>
          </p:cNvPr>
          <p:cNvSpPr>
            <a:spLocks noGrp="1"/>
          </p:cNvSpPr>
          <p:nvPr>
            <p:ph type="title"/>
          </p:nvPr>
        </p:nvSpPr>
        <p:spPr/>
        <p:txBody>
          <a:bodyPr>
            <a:normAutofit/>
          </a:bodyPr>
          <a:lstStyle/>
          <a:p>
            <a:r>
              <a:rPr lang="en-US" sz="3600" kern="0" dirty="0">
                <a:effectLst/>
                <a:latin typeface="Times New Roman" panose="02020603050405020304" pitchFamily="18" charset="0"/>
                <a:ea typeface="Times New Roman" panose="02020603050405020304" pitchFamily="18" charset="0"/>
                <a:cs typeface="Times New Roman" panose="02020603050405020304" pitchFamily="18" charset="0"/>
              </a:rPr>
              <a:t>Developing English Skill for Technical Presentation </a:t>
            </a:r>
            <a:endParaRPr lang="th-TH" sz="8800" dirty="0">
              <a:latin typeface="Times New Roman" panose="02020603050405020304" pitchFamily="18" charset="0"/>
            </a:endParaRPr>
          </a:p>
        </p:txBody>
      </p:sp>
      <p:sp>
        <p:nvSpPr>
          <p:cNvPr id="5" name="Content Placeholder 4">
            <a:extLst>
              <a:ext uri="{FF2B5EF4-FFF2-40B4-BE49-F238E27FC236}">
                <a16:creationId xmlns:a16="http://schemas.microsoft.com/office/drawing/2014/main" id="{48B69746-7239-B5FF-6302-3EF4A5906147}"/>
              </a:ext>
            </a:extLst>
          </p:cNvPr>
          <p:cNvSpPr>
            <a:spLocks noGrp="1"/>
          </p:cNvSpPr>
          <p:nvPr>
            <p:ph idx="1"/>
          </p:nvPr>
        </p:nvSpPr>
        <p:spPr>
          <a:xfrm>
            <a:off x="2744899" y="2781071"/>
            <a:ext cx="5112467" cy="1726193"/>
          </a:xfrm>
        </p:spPr>
        <p:txBody>
          <a:bodyPr>
            <a:normAutofit fontScale="85000" lnSpcReduction="20000"/>
          </a:bodyPr>
          <a:lstStyle/>
          <a:p>
            <a:r>
              <a:rPr lang="en-US" dirty="0"/>
              <a:t>Going to International Conference</a:t>
            </a:r>
          </a:p>
          <a:p>
            <a:r>
              <a:rPr lang="en-US" dirty="0"/>
              <a:t>-Registration</a:t>
            </a:r>
          </a:p>
          <a:p>
            <a:r>
              <a:rPr lang="en-US" dirty="0"/>
              <a:t>-During the Conference</a:t>
            </a:r>
          </a:p>
          <a:p>
            <a:r>
              <a:rPr lang="en-US" dirty="0"/>
              <a:t>-Content of Research Article Presentation</a:t>
            </a:r>
          </a:p>
          <a:p>
            <a:r>
              <a:rPr lang="en-US" dirty="0"/>
              <a:t>-Social Activities</a:t>
            </a:r>
          </a:p>
          <a:p>
            <a:endParaRPr lang="th-TH" dirty="0"/>
          </a:p>
        </p:txBody>
      </p:sp>
      <p:sp>
        <p:nvSpPr>
          <p:cNvPr id="2" name="Slide Number Placeholder 1">
            <a:extLst>
              <a:ext uri="{FF2B5EF4-FFF2-40B4-BE49-F238E27FC236}">
                <a16:creationId xmlns:a16="http://schemas.microsoft.com/office/drawing/2014/main" id="{696F6142-391E-CA02-2762-918EEB8F56A3}"/>
              </a:ext>
            </a:extLst>
          </p:cNvPr>
          <p:cNvSpPr>
            <a:spLocks noGrp="1"/>
          </p:cNvSpPr>
          <p:nvPr>
            <p:ph type="sldNum" sz="quarter" idx="12"/>
          </p:nvPr>
        </p:nvSpPr>
        <p:spPr/>
        <p:txBody>
          <a:bodyPr/>
          <a:lstStyle/>
          <a:p>
            <a:fld id="{4FAB73BC-B049-4115-A692-8D63A059BFB8}" type="slidenum">
              <a:rPr lang="en-US" smtClean="0"/>
              <a:t>2</a:t>
            </a:fld>
            <a:endParaRPr lang="en-US" dirty="0"/>
          </a:p>
        </p:txBody>
      </p:sp>
    </p:spTree>
    <p:extLst>
      <p:ext uri="{BB962C8B-B14F-4D97-AF65-F5344CB8AC3E}">
        <p14:creationId xmlns:p14="http://schemas.microsoft.com/office/powerpoint/2010/main" val="744506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057CF6-BB31-2971-42AF-B1A51BC0911A}"/>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During the Conference</a:t>
            </a:r>
            <a:endParaRPr lang="th-TH" dirty="0"/>
          </a:p>
        </p:txBody>
      </p:sp>
      <p:sp>
        <p:nvSpPr>
          <p:cNvPr id="5" name="Content Placeholder 4">
            <a:extLst>
              <a:ext uri="{FF2B5EF4-FFF2-40B4-BE49-F238E27FC236}">
                <a16:creationId xmlns:a16="http://schemas.microsoft.com/office/drawing/2014/main" id="{48B69746-7239-B5FF-6302-3EF4A5906147}"/>
              </a:ext>
            </a:extLst>
          </p:cNvPr>
          <p:cNvSpPr>
            <a:spLocks noGrp="1"/>
          </p:cNvSpPr>
          <p:nvPr>
            <p:ph idx="1"/>
          </p:nvPr>
        </p:nvSpPr>
        <p:spPr/>
        <p:txBody>
          <a:bodyPr/>
          <a:lstStyle/>
          <a:p>
            <a:r>
              <a:rPr lang="en-US" dirty="0"/>
              <a:t>MC Functions</a:t>
            </a:r>
          </a:p>
          <a:p>
            <a:r>
              <a:rPr lang="en-US" dirty="0"/>
              <a:t>Ladies and gentlemen, it is my great pleasure to introduce to you Professor Somchai </a:t>
            </a:r>
            <a:r>
              <a:rPr lang="en-US" dirty="0" err="1"/>
              <a:t>Borvornkitti</a:t>
            </a:r>
            <a:r>
              <a:rPr lang="en-US" dirty="0"/>
              <a:t>.</a:t>
            </a:r>
          </a:p>
          <a:p>
            <a:r>
              <a:rPr lang="en-US" dirty="0"/>
              <a:t>Ladies and gentlemen, I would like to introduce Professor Somchai </a:t>
            </a:r>
            <a:r>
              <a:rPr lang="en-US" dirty="0" err="1"/>
              <a:t>Borvornkitti</a:t>
            </a:r>
            <a:r>
              <a:rPr lang="en-US" dirty="0"/>
              <a:t>.</a:t>
            </a:r>
          </a:p>
          <a:p>
            <a:r>
              <a:rPr lang="en-US" dirty="0"/>
              <a:t>Ladies and gentlemen, Professor Somchai </a:t>
            </a:r>
            <a:r>
              <a:rPr lang="en-US" dirty="0" err="1"/>
              <a:t>Borvornkitti</a:t>
            </a:r>
            <a:r>
              <a:rPr lang="en-US" dirty="0"/>
              <a:t>.</a:t>
            </a:r>
          </a:p>
          <a:p>
            <a:r>
              <a:rPr lang="en-US" dirty="0"/>
              <a:t>Please join me in welcoming Professor Somchai </a:t>
            </a:r>
            <a:r>
              <a:rPr lang="en-US" dirty="0" err="1"/>
              <a:t>Borvornkitti</a:t>
            </a:r>
            <a:r>
              <a:rPr lang="en-US" dirty="0"/>
              <a:t>.</a:t>
            </a:r>
          </a:p>
          <a:p>
            <a:r>
              <a:rPr lang="en-US" dirty="0"/>
              <a:t>Please welcome Professor Somchai </a:t>
            </a:r>
            <a:r>
              <a:rPr lang="en-US" dirty="0" err="1"/>
              <a:t>Borvornkitti</a:t>
            </a:r>
            <a:r>
              <a:rPr lang="en-US" dirty="0"/>
              <a:t>.</a:t>
            </a:r>
          </a:p>
          <a:p>
            <a:endParaRPr lang="th-TH" dirty="0"/>
          </a:p>
        </p:txBody>
      </p:sp>
      <p:sp>
        <p:nvSpPr>
          <p:cNvPr id="2" name="Slide Number Placeholder 1">
            <a:extLst>
              <a:ext uri="{FF2B5EF4-FFF2-40B4-BE49-F238E27FC236}">
                <a16:creationId xmlns:a16="http://schemas.microsoft.com/office/drawing/2014/main" id="{BB66EB1C-7FAD-57CA-A92E-F6EE36D53591}"/>
              </a:ext>
            </a:extLst>
          </p:cNvPr>
          <p:cNvSpPr>
            <a:spLocks noGrp="1"/>
          </p:cNvSpPr>
          <p:nvPr>
            <p:ph type="sldNum" sz="quarter" idx="12"/>
          </p:nvPr>
        </p:nvSpPr>
        <p:spPr/>
        <p:txBody>
          <a:bodyPr/>
          <a:lstStyle/>
          <a:p>
            <a:fld id="{4FAB73BC-B049-4115-A692-8D63A059BFB8}" type="slidenum">
              <a:rPr lang="en-US" smtClean="0"/>
              <a:t>20</a:t>
            </a:fld>
            <a:endParaRPr lang="en-US" dirty="0"/>
          </a:p>
        </p:txBody>
      </p:sp>
    </p:spTree>
    <p:extLst>
      <p:ext uri="{BB962C8B-B14F-4D97-AF65-F5344CB8AC3E}">
        <p14:creationId xmlns:p14="http://schemas.microsoft.com/office/powerpoint/2010/main" val="40208722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D2740A-D584-2D6E-C620-34D6A37CAE5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781D334-A0B3-924E-3FCA-5EEA110FC106}"/>
              </a:ext>
            </a:extLst>
          </p:cNvPr>
          <p:cNvSpPr txBox="1"/>
          <p:nvPr/>
        </p:nvSpPr>
        <p:spPr>
          <a:xfrm>
            <a:off x="1804524" y="562959"/>
            <a:ext cx="8707030" cy="5732082"/>
          </a:xfrm>
          <a:prstGeom prst="rect">
            <a:avLst/>
          </a:prstGeom>
          <a:noFill/>
        </p:spPr>
        <p:txBody>
          <a:bodyPr wrap="square">
            <a:spAutoFit/>
          </a:bodyPr>
          <a:lstStyle/>
          <a:p>
            <a:pPr algn="ctr">
              <a:lnSpc>
                <a:spcPct val="107000"/>
              </a:lnSpc>
              <a:spcAft>
                <a:spcPts val="800"/>
              </a:spcAft>
            </a:pPr>
            <a:r>
              <a:rPr lang="en-US" sz="3200" kern="100" dirty="0">
                <a:effectLst/>
                <a:highlight>
                  <a:srgbClr val="00FFFF"/>
                </a:highlight>
                <a:latin typeface="Times New Roman" panose="02020603050405020304" pitchFamily="18" charset="0"/>
                <a:ea typeface="Calibri" panose="020F0502020204030204" pitchFamily="34" charset="0"/>
                <a:cs typeface="Cordia New" panose="020B0304020202020204" pitchFamily="34" charset="-34"/>
              </a:rPr>
              <a:t>Content  of  Research Article Presentation</a:t>
            </a:r>
            <a:endParaRPr lang="en-US" sz="1400" kern="100" dirty="0">
              <a:effectLst/>
              <a:latin typeface="Calibri" panose="020F0502020204030204" pitchFamily="34" charset="0"/>
              <a:ea typeface="Calibri" panose="020F0502020204030204" pitchFamily="34" charset="0"/>
              <a:cs typeface="Cordia New" panose="020B0304020202020204" pitchFamily="34" charset="-34"/>
            </a:endParaRPr>
          </a:p>
          <a:p>
            <a:pPr>
              <a:lnSpc>
                <a:spcPct val="107000"/>
              </a:lnSpc>
              <a:spcAft>
                <a:spcPts val="800"/>
              </a:spcAft>
            </a:pPr>
            <a:r>
              <a:rPr lang="en-US" sz="1800" kern="100" dirty="0">
                <a:effectLst/>
                <a:latin typeface="Times New Roman" panose="02020603050405020304" pitchFamily="18" charset="0"/>
                <a:ea typeface="Calibri" panose="020F0502020204030204" pitchFamily="34" charset="0"/>
                <a:cs typeface="Cordia New" panose="020B0304020202020204" pitchFamily="34" charset="-34"/>
              </a:rPr>
              <a:t> </a:t>
            </a:r>
            <a:endParaRPr lang="en-US" sz="1400" kern="100" dirty="0">
              <a:effectLst/>
              <a:latin typeface="Calibri" panose="020F0502020204030204" pitchFamily="34" charset="0"/>
              <a:ea typeface="Calibri" panose="020F0502020204030204" pitchFamily="34" charset="0"/>
              <a:cs typeface="Cordia New" panose="020B0304020202020204" pitchFamily="34" charset="-34"/>
            </a:endParaRPr>
          </a:p>
          <a:p>
            <a:pPr>
              <a:lnSpc>
                <a:spcPct val="107000"/>
              </a:lnSpc>
              <a:spcAft>
                <a:spcPts val="800"/>
              </a:spcAft>
            </a:pPr>
            <a:r>
              <a:rPr lang="en-US" sz="1800" kern="100" dirty="0">
                <a:effectLst/>
                <a:latin typeface="Times New Roman" panose="02020603050405020304" pitchFamily="18" charset="0"/>
                <a:ea typeface="Calibri" panose="020F0502020204030204" pitchFamily="34" charset="0"/>
                <a:cs typeface="Cordia New" panose="020B0304020202020204" pitchFamily="34" charset="-34"/>
              </a:rPr>
              <a:t>*</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Background and significance of research (1 Slide) </a:t>
            </a:r>
          </a:p>
          <a:p>
            <a:pPr>
              <a:lnSpc>
                <a:spcPct val="107000"/>
              </a:lnSpc>
              <a:spcAft>
                <a:spcPts val="800"/>
              </a:spcAft>
            </a:pP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Research objectives &amp; hypothesis (1 Slide)</a:t>
            </a:r>
          </a:p>
          <a:p>
            <a:pPr>
              <a:lnSpc>
                <a:spcPct val="107000"/>
              </a:lnSpc>
              <a:spcAft>
                <a:spcPts val="800"/>
              </a:spcAft>
            </a:pP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*Scope of research (2 Slides)</a:t>
            </a:r>
          </a:p>
          <a:p>
            <a:pPr>
              <a:lnSpc>
                <a:spcPct val="107000"/>
              </a:lnSpc>
              <a:spcAft>
                <a:spcPts val="800"/>
              </a:spcAft>
            </a:pP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-Study population and sample (sample sampling) </a:t>
            </a:r>
          </a:p>
          <a:p>
            <a:pPr>
              <a:lnSpc>
                <a:spcPct val="107000"/>
              </a:lnSpc>
              <a:spcAft>
                <a:spcPts val="800"/>
              </a:spcAft>
            </a:pP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-Content/Variables (dependent and independent variables) </a:t>
            </a:r>
          </a:p>
          <a:p>
            <a:pPr>
              <a:lnSpc>
                <a:spcPct val="107000"/>
              </a:lnSpc>
              <a:spcAft>
                <a:spcPts val="800"/>
              </a:spcAft>
            </a:pP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-Study area</a:t>
            </a:r>
          </a:p>
          <a:p>
            <a:pPr>
              <a:lnSpc>
                <a:spcPct val="107000"/>
              </a:lnSpc>
              <a:spcAft>
                <a:spcPts val="800"/>
              </a:spcAft>
            </a:pP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-Time of data collection</a:t>
            </a:r>
          </a:p>
          <a:p>
            <a:pPr>
              <a:lnSpc>
                <a:spcPct val="107000"/>
              </a:lnSpc>
              <a:spcAft>
                <a:spcPts val="800"/>
              </a:spcAft>
            </a:pP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*Research expected benefits (1 Slide)</a:t>
            </a:r>
          </a:p>
          <a:p>
            <a:pPr>
              <a:lnSpc>
                <a:spcPct val="107000"/>
              </a:lnSpc>
              <a:spcAft>
                <a:spcPts val="800"/>
              </a:spcAft>
            </a:pP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*Research conceptual framework (1 Slide)</a:t>
            </a:r>
          </a:p>
          <a:p>
            <a:pPr>
              <a:lnSpc>
                <a:spcPct val="107000"/>
              </a:lnSpc>
              <a:spcAft>
                <a:spcPts val="800"/>
              </a:spcAft>
            </a:pP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*Population and sample (1 Slide)</a:t>
            </a:r>
          </a:p>
          <a:p>
            <a:pPr>
              <a:lnSpc>
                <a:spcPct val="107000"/>
              </a:lnSpc>
              <a:spcAft>
                <a:spcPts val="800"/>
              </a:spcAft>
            </a:pP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*Research tools/equipment (1 Slide)</a:t>
            </a:r>
          </a:p>
          <a:p>
            <a:pPr>
              <a:lnSpc>
                <a:spcPct val="107000"/>
              </a:lnSpc>
              <a:spcAft>
                <a:spcPts val="800"/>
              </a:spcAft>
            </a:pP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*Data collection and analysis (1 Slide)</a:t>
            </a:r>
          </a:p>
          <a:p>
            <a:pPr>
              <a:lnSpc>
                <a:spcPct val="107000"/>
              </a:lnSpc>
              <a:spcAft>
                <a:spcPts val="800"/>
              </a:spcAft>
            </a:pP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*Research Results and discussion (It dependent on your results)</a:t>
            </a:r>
          </a:p>
          <a:p>
            <a:pPr>
              <a:lnSpc>
                <a:spcPct val="107000"/>
              </a:lnSpc>
              <a:spcAft>
                <a:spcPts val="800"/>
              </a:spcAft>
            </a:pP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*Suggestions (1 Slide)</a:t>
            </a:r>
          </a:p>
        </p:txBody>
      </p:sp>
      <p:sp>
        <p:nvSpPr>
          <p:cNvPr id="2" name="Slide Number Placeholder 1">
            <a:extLst>
              <a:ext uri="{FF2B5EF4-FFF2-40B4-BE49-F238E27FC236}">
                <a16:creationId xmlns:a16="http://schemas.microsoft.com/office/drawing/2014/main" id="{FFA0DA84-98CF-7E02-9563-CBB96A92FB1F}"/>
              </a:ext>
            </a:extLst>
          </p:cNvPr>
          <p:cNvSpPr>
            <a:spLocks noGrp="1"/>
          </p:cNvSpPr>
          <p:nvPr>
            <p:ph type="sldNum" sz="quarter" idx="12"/>
          </p:nvPr>
        </p:nvSpPr>
        <p:spPr/>
        <p:txBody>
          <a:bodyPr/>
          <a:lstStyle/>
          <a:p>
            <a:fld id="{4FAB73BC-B049-4115-A692-8D63A059BFB8}" type="slidenum">
              <a:rPr lang="en-US" smtClean="0"/>
              <a:t>21</a:t>
            </a:fld>
            <a:endParaRPr lang="en-US" dirty="0"/>
          </a:p>
        </p:txBody>
      </p:sp>
    </p:spTree>
    <p:extLst>
      <p:ext uri="{BB962C8B-B14F-4D97-AF65-F5344CB8AC3E}">
        <p14:creationId xmlns:p14="http://schemas.microsoft.com/office/powerpoint/2010/main" val="2088486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A25F6-4E02-DF61-FBE8-EB1F156E6E1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BE22D2-A699-D381-718A-3B5BE30924A8}"/>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Presentation</a:t>
            </a:r>
            <a:endParaRPr lang="th-TH" dirty="0">
              <a:latin typeface="Times New Roman" panose="02020603050405020304" pitchFamily="18" charset="0"/>
            </a:endParaRPr>
          </a:p>
        </p:txBody>
      </p:sp>
      <p:sp>
        <p:nvSpPr>
          <p:cNvPr id="3" name="Content Placeholder 2">
            <a:extLst>
              <a:ext uri="{FF2B5EF4-FFF2-40B4-BE49-F238E27FC236}">
                <a16:creationId xmlns:a16="http://schemas.microsoft.com/office/drawing/2014/main" id="{B45E169E-E3A7-C320-0A7A-1DCCD6F0FAC5}"/>
              </a:ext>
            </a:extLst>
          </p:cNvPr>
          <p:cNvSpPr>
            <a:spLocks noGrp="1"/>
          </p:cNvSpPr>
          <p:nvPr>
            <p:ph idx="1"/>
          </p:nvPr>
        </p:nvSpPr>
        <p:spPr/>
        <p:txBody>
          <a:bodyPr>
            <a:normAutofit lnSpcReduction="10000"/>
          </a:bodyPr>
          <a:lstStyle/>
          <a:p>
            <a:pPr algn="l"/>
            <a:r>
              <a:rPr lang="en-US" sz="1800" b="0" i="0" u="none" strike="noStrike" baseline="0" dirty="0">
                <a:solidFill>
                  <a:srgbClr val="000000"/>
                </a:solidFill>
                <a:latin typeface="Times New Roman" panose="02020603050405020304" pitchFamily="18" charset="0"/>
                <a:cs typeface="Times New Roman" panose="02020603050405020304" pitchFamily="18" charset="0"/>
              </a:rPr>
              <a:t>Usually 10-20 minutes</a:t>
            </a:r>
          </a:p>
          <a:p>
            <a:pPr algn="l"/>
            <a:r>
              <a:rPr lang="en-US" sz="1800" b="0" i="0" u="none" strike="noStrike" baseline="0" dirty="0">
                <a:solidFill>
                  <a:srgbClr val="727CA4"/>
                </a:solidFill>
                <a:latin typeface="Times New Roman" panose="02020603050405020304" pitchFamily="18" charset="0"/>
                <a:cs typeface="Times New Roman" panose="02020603050405020304" pitchFamily="18" charset="0"/>
              </a:rPr>
              <a:t> </a:t>
            </a:r>
            <a:r>
              <a:rPr lang="en-US" sz="1800" b="0" i="0" u="none" strike="noStrike" baseline="0" dirty="0">
                <a:solidFill>
                  <a:srgbClr val="000000"/>
                </a:solidFill>
                <a:latin typeface="Times New Roman" panose="02020603050405020304" pitchFamily="18" charset="0"/>
                <a:cs typeface="Times New Roman" panose="02020603050405020304" pitchFamily="18" charset="0"/>
              </a:rPr>
              <a:t>Audience is usually students and academics</a:t>
            </a:r>
          </a:p>
          <a:p>
            <a:pPr algn="l"/>
            <a:r>
              <a:rPr lang="en-US" sz="1800" b="0" i="0" u="none" strike="noStrike" baseline="0" dirty="0">
                <a:solidFill>
                  <a:srgbClr val="727CA4"/>
                </a:solidFill>
                <a:latin typeface="Times New Roman" panose="02020603050405020304" pitchFamily="18" charset="0"/>
                <a:cs typeface="Times New Roman" panose="02020603050405020304" pitchFamily="18" charset="0"/>
              </a:rPr>
              <a:t> </a:t>
            </a:r>
            <a:r>
              <a:rPr lang="en-US" sz="1800" b="0" i="0" u="none" strike="noStrike" baseline="0" dirty="0">
                <a:solidFill>
                  <a:srgbClr val="000000"/>
                </a:solidFill>
                <a:latin typeface="Times New Roman" panose="02020603050405020304" pitchFamily="18" charset="0"/>
                <a:cs typeface="Times New Roman" panose="02020603050405020304" pitchFamily="18" charset="0"/>
              </a:rPr>
              <a:t>Talks are categorized by topic (remember not everyone will know about your topic)</a:t>
            </a:r>
          </a:p>
          <a:p>
            <a:pPr algn="l"/>
            <a:r>
              <a:rPr lang="en-US" sz="1800" b="0" i="0" u="none" strike="noStrike" baseline="0" dirty="0">
                <a:solidFill>
                  <a:srgbClr val="727CA4"/>
                </a:solidFill>
                <a:latin typeface="Times New Roman" panose="02020603050405020304" pitchFamily="18" charset="0"/>
                <a:cs typeface="Times New Roman" panose="02020603050405020304" pitchFamily="18" charset="0"/>
              </a:rPr>
              <a:t> </a:t>
            </a:r>
            <a:r>
              <a:rPr lang="en-US" sz="1800" b="0" i="0" u="none" strike="noStrike" baseline="0" dirty="0">
                <a:solidFill>
                  <a:srgbClr val="000000"/>
                </a:solidFill>
                <a:latin typeface="Times New Roman" panose="02020603050405020304" pitchFamily="18" charset="0"/>
                <a:cs typeface="Times New Roman" panose="02020603050405020304" pitchFamily="18" charset="0"/>
              </a:rPr>
              <a:t>Objective is to get people interested in your work</a:t>
            </a:r>
          </a:p>
          <a:p>
            <a:pPr algn="l"/>
            <a:r>
              <a:rPr lang="en-US" sz="1800" b="0" i="0" u="none" strike="noStrike" baseline="0" dirty="0">
                <a:solidFill>
                  <a:srgbClr val="727CA4"/>
                </a:solidFill>
                <a:latin typeface="Times New Roman" panose="02020603050405020304" pitchFamily="18" charset="0"/>
                <a:cs typeface="Times New Roman" panose="02020603050405020304" pitchFamily="18" charset="0"/>
              </a:rPr>
              <a:t> </a:t>
            </a:r>
            <a:r>
              <a:rPr lang="en-US" sz="1800" b="0" i="0" u="none" strike="noStrike" baseline="0" dirty="0">
                <a:solidFill>
                  <a:srgbClr val="000000"/>
                </a:solidFill>
                <a:latin typeface="Times New Roman" panose="02020603050405020304" pitchFamily="18" charset="0"/>
                <a:cs typeface="Times New Roman" panose="02020603050405020304" pitchFamily="18" charset="0"/>
              </a:rPr>
              <a:t>Don’t have time to present every detail </a:t>
            </a:r>
          </a:p>
          <a:p>
            <a:pPr algn="l"/>
            <a:r>
              <a:rPr lang="en-US" dirty="0">
                <a:latin typeface="Times New Roman" panose="02020603050405020304" pitchFamily="18" charset="0"/>
                <a:cs typeface="Times New Roman" panose="02020603050405020304" pitchFamily="18" charset="0"/>
              </a:rPr>
              <a:t>Organize slides to emphasize</a:t>
            </a:r>
          </a:p>
          <a:p>
            <a:pPr algn="l"/>
            <a:r>
              <a:rPr lang="en-US" dirty="0">
                <a:latin typeface="Times New Roman" panose="02020603050405020304" pitchFamily="18" charset="0"/>
                <a:cs typeface="Times New Roman" panose="02020603050405020304" pitchFamily="18" charset="0"/>
              </a:rPr>
              <a:t>Big picture</a:t>
            </a:r>
          </a:p>
          <a:p>
            <a:pPr algn="l"/>
            <a:r>
              <a:rPr lang="en-US" dirty="0">
                <a:latin typeface="Times New Roman" panose="02020603050405020304" pitchFamily="18" charset="0"/>
                <a:cs typeface="Times New Roman" panose="02020603050405020304" pitchFamily="18" charset="0"/>
              </a:rPr>
              <a:t>Use short, clear bullet points</a:t>
            </a:r>
          </a:p>
          <a:p>
            <a:pPr algn="l"/>
            <a:r>
              <a:rPr lang="en-US" dirty="0">
                <a:latin typeface="Times New Roman" panose="02020603050405020304" pitchFamily="18" charset="0"/>
                <a:cs typeface="Times New Roman" panose="02020603050405020304" pitchFamily="18" charset="0"/>
              </a:rPr>
              <a:t>Don’t use complete sentences</a:t>
            </a:r>
          </a:p>
          <a:p>
            <a:pPr marL="0" indent="0" algn="l">
              <a:buNone/>
            </a:pPr>
            <a:r>
              <a:rPr lang="en-US" dirty="0">
                <a:latin typeface="Times New Roman" panose="02020603050405020304" pitchFamily="18" charset="0"/>
                <a:cs typeface="Times New Roman" panose="02020603050405020304" pitchFamily="18" charset="0"/>
              </a:rPr>
              <a:t>Fill in details verbally or refer to your paper</a:t>
            </a:r>
            <a:endParaRPr lang="th-TH" dirty="0">
              <a:latin typeface="Times New Roman" panose="02020603050405020304" pitchFamily="18" charset="0"/>
            </a:endParaRPr>
          </a:p>
        </p:txBody>
      </p:sp>
      <p:sp>
        <p:nvSpPr>
          <p:cNvPr id="2" name="Slide Number Placeholder 1">
            <a:extLst>
              <a:ext uri="{FF2B5EF4-FFF2-40B4-BE49-F238E27FC236}">
                <a16:creationId xmlns:a16="http://schemas.microsoft.com/office/drawing/2014/main" id="{5BCFD454-E21F-3042-D510-A47F1564018B}"/>
              </a:ext>
            </a:extLst>
          </p:cNvPr>
          <p:cNvSpPr>
            <a:spLocks noGrp="1"/>
          </p:cNvSpPr>
          <p:nvPr>
            <p:ph type="sldNum" sz="quarter" idx="12"/>
          </p:nvPr>
        </p:nvSpPr>
        <p:spPr/>
        <p:txBody>
          <a:bodyPr/>
          <a:lstStyle/>
          <a:p>
            <a:fld id="{4FAB73BC-B049-4115-A692-8D63A059BFB8}" type="slidenum">
              <a:rPr lang="en-US" smtClean="0"/>
              <a:t>22</a:t>
            </a:fld>
            <a:endParaRPr lang="en-US" dirty="0"/>
          </a:p>
        </p:txBody>
      </p:sp>
    </p:spTree>
    <p:extLst>
      <p:ext uri="{BB962C8B-B14F-4D97-AF65-F5344CB8AC3E}">
        <p14:creationId xmlns:p14="http://schemas.microsoft.com/office/powerpoint/2010/main" val="137858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745EAA-3DF3-EC05-77B9-E0A6E5D760F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7861B8F-691B-8156-9340-B0AEDF05B0CE}"/>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Presentation</a:t>
            </a:r>
            <a:endParaRPr lang="th-TH" dirty="0">
              <a:latin typeface="Times New Roman" panose="02020603050405020304" pitchFamily="18" charset="0"/>
            </a:endParaRPr>
          </a:p>
        </p:txBody>
      </p:sp>
      <p:sp>
        <p:nvSpPr>
          <p:cNvPr id="3" name="Content Placeholder 2">
            <a:extLst>
              <a:ext uri="{FF2B5EF4-FFF2-40B4-BE49-F238E27FC236}">
                <a16:creationId xmlns:a16="http://schemas.microsoft.com/office/drawing/2014/main" id="{3E8C9B2A-8641-62F1-579A-39363606FE83}"/>
              </a:ext>
            </a:extLst>
          </p:cNvPr>
          <p:cNvSpPr>
            <a:spLocks noGrp="1"/>
          </p:cNvSpPr>
          <p:nvPr>
            <p:ph idx="1"/>
          </p:nvPr>
        </p:nvSpPr>
        <p:spPr/>
        <p:txBody>
          <a:bodyPr/>
          <a:lstStyle/>
          <a:p>
            <a:pPr algn="l"/>
            <a:r>
              <a:rPr lang="en-US" sz="1800" b="0" i="0" u="none" strike="noStrike" baseline="0" dirty="0">
                <a:solidFill>
                  <a:srgbClr val="000000"/>
                </a:solidFill>
                <a:latin typeface="TT20Et00"/>
              </a:rPr>
              <a:t>Practice, practice, practice</a:t>
            </a:r>
          </a:p>
          <a:p>
            <a:pPr algn="l"/>
            <a:r>
              <a:rPr lang="en-US" sz="1800" b="0" i="0" u="none" strike="noStrike" baseline="0" dirty="0">
                <a:solidFill>
                  <a:srgbClr val="727CA4"/>
                </a:solidFill>
                <a:latin typeface="TT1BAt00"/>
              </a:rPr>
              <a:t> </a:t>
            </a:r>
            <a:r>
              <a:rPr lang="en-US" sz="1800" b="0" i="0" u="none" strike="noStrike" baseline="0" dirty="0">
                <a:solidFill>
                  <a:srgbClr val="000000"/>
                </a:solidFill>
                <a:latin typeface="TT20Et00"/>
              </a:rPr>
              <a:t>Don’t rush through paper</a:t>
            </a:r>
          </a:p>
          <a:p>
            <a:pPr algn="l"/>
            <a:r>
              <a:rPr lang="en-US" sz="1800" b="0" i="0" u="none" strike="noStrike" baseline="0" dirty="0">
                <a:solidFill>
                  <a:srgbClr val="727CA4"/>
                </a:solidFill>
                <a:latin typeface="TT1BAt00"/>
              </a:rPr>
              <a:t> </a:t>
            </a:r>
            <a:r>
              <a:rPr lang="en-US" sz="1800" b="0" i="0" u="none" strike="noStrike" baseline="0" dirty="0">
                <a:solidFill>
                  <a:srgbClr val="000000"/>
                </a:solidFill>
                <a:latin typeface="TT20Et00"/>
              </a:rPr>
              <a:t>Stay within the time limit</a:t>
            </a:r>
          </a:p>
          <a:p>
            <a:pPr algn="l"/>
            <a:r>
              <a:rPr lang="en-US" sz="1800" b="0" i="0" u="none" strike="noStrike" baseline="0" dirty="0">
                <a:solidFill>
                  <a:srgbClr val="727CA4"/>
                </a:solidFill>
                <a:latin typeface="TT1BAt00"/>
              </a:rPr>
              <a:t> </a:t>
            </a:r>
            <a:r>
              <a:rPr lang="en-US" sz="1800" b="0" i="0" u="none" strike="noStrike" baseline="0" dirty="0">
                <a:solidFill>
                  <a:srgbClr val="000000"/>
                </a:solidFill>
                <a:latin typeface="TT20Et00"/>
              </a:rPr>
              <a:t>Dress appropriately</a:t>
            </a:r>
          </a:p>
          <a:p>
            <a:pPr algn="l"/>
            <a:r>
              <a:rPr lang="en-US" sz="1800" b="0" i="0" u="none" strike="noStrike" baseline="0" dirty="0">
                <a:solidFill>
                  <a:srgbClr val="727CA4"/>
                </a:solidFill>
                <a:latin typeface="TT1BAt00"/>
              </a:rPr>
              <a:t> </a:t>
            </a:r>
            <a:r>
              <a:rPr lang="en-US" sz="1800" b="0" i="0" u="none" strike="noStrike" baseline="0" dirty="0">
                <a:solidFill>
                  <a:srgbClr val="000000"/>
                </a:solidFill>
                <a:latin typeface="TT20Et00"/>
              </a:rPr>
              <a:t>Make eye contact with audience</a:t>
            </a:r>
          </a:p>
          <a:p>
            <a:pPr algn="l"/>
            <a:r>
              <a:rPr lang="en-US" sz="1800" b="0" i="0" u="none" strike="noStrike" baseline="0" dirty="0">
                <a:solidFill>
                  <a:srgbClr val="727CA4"/>
                </a:solidFill>
                <a:latin typeface="TT1BAt00"/>
              </a:rPr>
              <a:t> </a:t>
            </a:r>
            <a:r>
              <a:rPr lang="en-US" sz="1800" b="0" i="0" u="none" strike="noStrike" baseline="0" dirty="0">
                <a:solidFill>
                  <a:srgbClr val="000000"/>
                </a:solidFill>
                <a:latin typeface="TT20Et00"/>
              </a:rPr>
              <a:t>Make sure your presentation makes sense</a:t>
            </a:r>
          </a:p>
          <a:p>
            <a:pPr algn="l"/>
            <a:r>
              <a:rPr lang="en-US" sz="1800" b="0" i="0" u="none" strike="noStrike" baseline="0" dirty="0">
                <a:solidFill>
                  <a:srgbClr val="727CA4"/>
                </a:solidFill>
                <a:latin typeface="TT1BAt00"/>
              </a:rPr>
              <a:t> </a:t>
            </a:r>
            <a:r>
              <a:rPr lang="en-US" sz="1800" b="0" i="0" u="none" strike="noStrike" baseline="0" dirty="0">
                <a:solidFill>
                  <a:srgbClr val="000000"/>
                </a:solidFill>
                <a:latin typeface="TT20Et00"/>
              </a:rPr>
              <a:t>Don’t apologize for being nervous or unprepared</a:t>
            </a:r>
          </a:p>
          <a:p>
            <a:pPr algn="l"/>
            <a:r>
              <a:rPr lang="en-US" sz="1800" b="0" i="0" u="none" strike="noStrike" baseline="0" dirty="0">
                <a:solidFill>
                  <a:srgbClr val="727CA4"/>
                </a:solidFill>
                <a:latin typeface="TT1BAt00"/>
              </a:rPr>
              <a:t> </a:t>
            </a:r>
            <a:r>
              <a:rPr lang="en-US" sz="1800" b="0" i="0" u="none" strike="noStrike" baseline="0" dirty="0">
                <a:solidFill>
                  <a:srgbClr val="000000"/>
                </a:solidFill>
                <a:latin typeface="TT20Et00"/>
              </a:rPr>
              <a:t>Check room before hand to become familiar with the environment</a:t>
            </a:r>
          </a:p>
          <a:p>
            <a:pPr algn="l"/>
            <a:r>
              <a:rPr lang="en-US" sz="1800" b="0" i="0" u="none" strike="noStrike" baseline="0" dirty="0">
                <a:solidFill>
                  <a:srgbClr val="727CA4"/>
                </a:solidFill>
                <a:latin typeface="TT1BAt00"/>
              </a:rPr>
              <a:t> </a:t>
            </a:r>
            <a:r>
              <a:rPr lang="en-US" sz="1800" b="0" i="0" u="none" strike="noStrike" baseline="0" dirty="0">
                <a:solidFill>
                  <a:srgbClr val="000000"/>
                </a:solidFill>
                <a:latin typeface="TT20Et00"/>
              </a:rPr>
              <a:t>Speak enthusiastically about your research</a:t>
            </a:r>
            <a:endParaRPr lang="th-TH" dirty="0"/>
          </a:p>
        </p:txBody>
      </p:sp>
      <p:sp>
        <p:nvSpPr>
          <p:cNvPr id="2" name="Slide Number Placeholder 1">
            <a:extLst>
              <a:ext uri="{FF2B5EF4-FFF2-40B4-BE49-F238E27FC236}">
                <a16:creationId xmlns:a16="http://schemas.microsoft.com/office/drawing/2014/main" id="{D0787C75-03F2-910A-A39E-128AEFB90011}"/>
              </a:ext>
            </a:extLst>
          </p:cNvPr>
          <p:cNvSpPr>
            <a:spLocks noGrp="1"/>
          </p:cNvSpPr>
          <p:nvPr>
            <p:ph type="sldNum" sz="quarter" idx="12"/>
          </p:nvPr>
        </p:nvSpPr>
        <p:spPr/>
        <p:txBody>
          <a:bodyPr/>
          <a:lstStyle/>
          <a:p>
            <a:fld id="{4FAB73BC-B049-4115-A692-8D63A059BFB8}" type="slidenum">
              <a:rPr lang="en-US" smtClean="0"/>
              <a:t>23</a:t>
            </a:fld>
            <a:endParaRPr lang="en-US" dirty="0"/>
          </a:p>
        </p:txBody>
      </p:sp>
    </p:spTree>
    <p:extLst>
      <p:ext uri="{BB962C8B-B14F-4D97-AF65-F5344CB8AC3E}">
        <p14:creationId xmlns:p14="http://schemas.microsoft.com/office/powerpoint/2010/main" val="12829349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78A73-BFEC-06C3-FF97-16738A9E9363}"/>
              </a:ext>
            </a:extLst>
          </p:cNvPr>
          <p:cNvSpPr>
            <a:spLocks noGrp="1"/>
          </p:cNvSpPr>
          <p:nvPr>
            <p:ph type="title"/>
          </p:nvPr>
        </p:nvSpPr>
        <p:spPr>
          <a:xfrm>
            <a:off x="934279" y="2025275"/>
            <a:ext cx="10058400" cy="1609344"/>
          </a:xfrm>
        </p:spPr>
        <p:txBody>
          <a:bodyPr/>
          <a:lstStyle/>
          <a:p>
            <a:r>
              <a:rPr lang="en-US" dirty="0">
                <a:latin typeface="Times New Roman" panose="02020603050405020304" pitchFamily="18" charset="0"/>
                <a:cs typeface="Times New Roman" panose="02020603050405020304" pitchFamily="18" charset="0"/>
              </a:rPr>
              <a:t>Social Activities</a:t>
            </a:r>
            <a:endParaRPr lang="th-TH" dirty="0">
              <a:latin typeface="Times New Roman" panose="02020603050405020304" pitchFamily="18" charset="0"/>
            </a:endParaRPr>
          </a:p>
        </p:txBody>
      </p:sp>
      <p:sp>
        <p:nvSpPr>
          <p:cNvPr id="3" name="Content Placeholder 2">
            <a:extLst>
              <a:ext uri="{FF2B5EF4-FFF2-40B4-BE49-F238E27FC236}">
                <a16:creationId xmlns:a16="http://schemas.microsoft.com/office/drawing/2014/main" id="{03C2F628-7816-9E55-2E47-9CB1A9A8FAC6}"/>
              </a:ext>
            </a:extLst>
          </p:cNvPr>
          <p:cNvSpPr>
            <a:spLocks noGrp="1"/>
          </p:cNvSpPr>
          <p:nvPr>
            <p:ph idx="1"/>
          </p:nvPr>
        </p:nvSpPr>
        <p:spPr>
          <a:xfrm>
            <a:off x="1199321" y="3634619"/>
            <a:ext cx="10058400" cy="4050792"/>
          </a:xfrm>
        </p:spPr>
        <p:txBody>
          <a:bodyPr/>
          <a:lstStyle/>
          <a:p>
            <a:r>
              <a:rPr lang="en-US" dirty="0"/>
              <a:t>On Arrival</a:t>
            </a:r>
          </a:p>
          <a:p>
            <a:r>
              <a:rPr lang="en-US" dirty="0"/>
              <a:t>On the Field Trip</a:t>
            </a:r>
          </a:p>
          <a:p>
            <a:r>
              <a:rPr lang="en-US" dirty="0"/>
              <a:t>Departure</a:t>
            </a:r>
            <a:endParaRPr lang="th-TH" dirty="0"/>
          </a:p>
        </p:txBody>
      </p:sp>
      <p:sp>
        <p:nvSpPr>
          <p:cNvPr id="4" name="Slide Number Placeholder 3">
            <a:extLst>
              <a:ext uri="{FF2B5EF4-FFF2-40B4-BE49-F238E27FC236}">
                <a16:creationId xmlns:a16="http://schemas.microsoft.com/office/drawing/2014/main" id="{9C44C98B-A773-276F-7B11-173FB8BFE928}"/>
              </a:ext>
            </a:extLst>
          </p:cNvPr>
          <p:cNvSpPr>
            <a:spLocks noGrp="1"/>
          </p:cNvSpPr>
          <p:nvPr>
            <p:ph type="sldNum" sz="quarter" idx="12"/>
          </p:nvPr>
        </p:nvSpPr>
        <p:spPr/>
        <p:txBody>
          <a:bodyPr/>
          <a:lstStyle/>
          <a:p>
            <a:fld id="{4FAB73BC-B049-4115-A692-8D63A059BFB8}" type="slidenum">
              <a:rPr lang="en-US" smtClean="0"/>
              <a:t>24</a:t>
            </a:fld>
            <a:endParaRPr lang="en-US" dirty="0"/>
          </a:p>
        </p:txBody>
      </p:sp>
    </p:spTree>
    <p:extLst>
      <p:ext uri="{BB962C8B-B14F-4D97-AF65-F5344CB8AC3E}">
        <p14:creationId xmlns:p14="http://schemas.microsoft.com/office/powerpoint/2010/main" val="16108160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7509E-225E-5A9C-310C-F1C66E47242E}"/>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On Arrival</a:t>
            </a:r>
            <a:endParaRPr lang="th-TH" dirty="0">
              <a:latin typeface="Times New Roman" panose="02020603050405020304" pitchFamily="18" charset="0"/>
            </a:endParaRPr>
          </a:p>
        </p:txBody>
      </p:sp>
      <p:sp>
        <p:nvSpPr>
          <p:cNvPr id="3" name="Content Placeholder 2">
            <a:extLst>
              <a:ext uri="{FF2B5EF4-FFF2-40B4-BE49-F238E27FC236}">
                <a16:creationId xmlns:a16="http://schemas.microsoft.com/office/drawing/2014/main" id="{37673FE8-6957-8D7A-8ACE-1069C8D782E5}"/>
              </a:ext>
            </a:extLst>
          </p:cNvPr>
          <p:cNvSpPr>
            <a:spLocks noGrp="1"/>
          </p:cNvSpPr>
          <p:nvPr>
            <p:ph idx="1"/>
          </p:nvPr>
        </p:nvSpPr>
        <p:spPr/>
        <p:txBody>
          <a:bodyPr>
            <a:normAutofit fontScale="70000" lnSpcReduction="20000"/>
          </a:bodyPr>
          <a:lstStyle/>
          <a:p>
            <a:r>
              <a:rPr lang="en-US" sz="2900" dirty="0">
                <a:highlight>
                  <a:srgbClr val="FFFF00"/>
                </a:highlight>
                <a:latin typeface="Times New Roman" panose="02020603050405020304" pitchFamily="18" charset="0"/>
                <a:cs typeface="Times New Roman" panose="02020603050405020304" pitchFamily="18" charset="0"/>
              </a:rPr>
              <a:t>Filling out forms</a:t>
            </a:r>
          </a:p>
          <a:p>
            <a:r>
              <a:rPr lang="en-US" dirty="0"/>
              <a:t>Name-First name, Middle name (maiden name), Family name (last name, surname)</a:t>
            </a:r>
          </a:p>
          <a:p>
            <a:r>
              <a:rPr lang="en-US" dirty="0"/>
              <a:t>Sex (male, female)</a:t>
            </a:r>
          </a:p>
          <a:p>
            <a:r>
              <a:rPr lang="en-US" dirty="0"/>
              <a:t>Nationality</a:t>
            </a:r>
          </a:p>
          <a:p>
            <a:r>
              <a:rPr lang="en-US" dirty="0"/>
              <a:t>Date of birth</a:t>
            </a:r>
          </a:p>
          <a:p>
            <a:r>
              <a:rPr lang="en-US" dirty="0"/>
              <a:t>Place of birth</a:t>
            </a:r>
          </a:p>
          <a:p>
            <a:r>
              <a:rPr lang="en-US" dirty="0"/>
              <a:t>Passport number</a:t>
            </a:r>
          </a:p>
          <a:p>
            <a:r>
              <a:rPr lang="en-US" dirty="0"/>
              <a:t>Place of issue passport</a:t>
            </a:r>
          </a:p>
          <a:p>
            <a:r>
              <a:rPr lang="en-US" dirty="0"/>
              <a:t>Date of issue passport</a:t>
            </a:r>
          </a:p>
          <a:p>
            <a:r>
              <a:rPr lang="en-US" dirty="0"/>
              <a:t>Visa number</a:t>
            </a:r>
          </a:p>
          <a:p>
            <a:r>
              <a:rPr lang="en-US" dirty="0"/>
              <a:t>Place of issue visa</a:t>
            </a:r>
          </a:p>
          <a:p>
            <a:r>
              <a:rPr lang="en-US" dirty="0"/>
              <a:t>Date of issue visa</a:t>
            </a:r>
          </a:p>
          <a:p>
            <a:r>
              <a:rPr lang="en-US" dirty="0"/>
              <a:t>Airline and flight number/Ship name</a:t>
            </a:r>
          </a:p>
          <a:p>
            <a:endParaRPr lang="en-US" dirty="0"/>
          </a:p>
          <a:p>
            <a:endParaRPr lang="en-US" dirty="0"/>
          </a:p>
          <a:p>
            <a:endParaRPr lang="en-US" dirty="0"/>
          </a:p>
          <a:p>
            <a:endParaRPr lang="th-TH" dirty="0"/>
          </a:p>
        </p:txBody>
      </p:sp>
      <p:sp>
        <p:nvSpPr>
          <p:cNvPr id="4" name="Slide Number Placeholder 3">
            <a:extLst>
              <a:ext uri="{FF2B5EF4-FFF2-40B4-BE49-F238E27FC236}">
                <a16:creationId xmlns:a16="http://schemas.microsoft.com/office/drawing/2014/main" id="{FF0D1319-7B8E-9649-D056-C439CEEF853A}"/>
              </a:ext>
            </a:extLst>
          </p:cNvPr>
          <p:cNvSpPr>
            <a:spLocks noGrp="1"/>
          </p:cNvSpPr>
          <p:nvPr>
            <p:ph type="sldNum" sz="quarter" idx="12"/>
          </p:nvPr>
        </p:nvSpPr>
        <p:spPr/>
        <p:txBody>
          <a:bodyPr/>
          <a:lstStyle/>
          <a:p>
            <a:fld id="{4FAB73BC-B049-4115-A692-8D63A059BFB8}" type="slidenum">
              <a:rPr lang="en-US" smtClean="0"/>
              <a:t>25</a:t>
            </a:fld>
            <a:endParaRPr lang="en-US" dirty="0"/>
          </a:p>
        </p:txBody>
      </p:sp>
    </p:spTree>
    <p:extLst>
      <p:ext uri="{BB962C8B-B14F-4D97-AF65-F5344CB8AC3E}">
        <p14:creationId xmlns:p14="http://schemas.microsoft.com/office/powerpoint/2010/main" val="5542538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33ED2-D297-EEE8-02DD-1AC83ADB37D2}"/>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On Arrival</a:t>
            </a:r>
            <a:endParaRPr lang="th-TH" dirty="0"/>
          </a:p>
        </p:txBody>
      </p:sp>
      <p:sp>
        <p:nvSpPr>
          <p:cNvPr id="3" name="Content Placeholder 2">
            <a:extLst>
              <a:ext uri="{FF2B5EF4-FFF2-40B4-BE49-F238E27FC236}">
                <a16:creationId xmlns:a16="http://schemas.microsoft.com/office/drawing/2014/main" id="{3084AAFE-0B41-361F-EFA4-B7939F79533B}"/>
              </a:ext>
            </a:extLst>
          </p:cNvPr>
          <p:cNvSpPr>
            <a:spLocks noGrp="1"/>
          </p:cNvSpPr>
          <p:nvPr>
            <p:ph idx="1"/>
          </p:nvPr>
        </p:nvSpPr>
        <p:spPr/>
        <p:txBody>
          <a:bodyPr/>
          <a:lstStyle/>
          <a:p>
            <a:r>
              <a:rPr lang="en-US" dirty="0"/>
              <a:t>Purpose of visit</a:t>
            </a:r>
          </a:p>
          <a:p>
            <a:r>
              <a:rPr lang="en-US" dirty="0"/>
              <a:t>Accompanying persons</a:t>
            </a:r>
          </a:p>
          <a:p>
            <a:r>
              <a:rPr lang="en-US" dirty="0"/>
              <a:t>Residence</a:t>
            </a:r>
          </a:p>
          <a:p>
            <a:r>
              <a:rPr lang="en-US" dirty="0"/>
              <a:t>Citizenship/Nationality</a:t>
            </a:r>
          </a:p>
          <a:p>
            <a:r>
              <a:rPr lang="en-US" dirty="0"/>
              <a:t>Address (address while in the country, current address, permanent address, contact address)</a:t>
            </a:r>
          </a:p>
          <a:p>
            <a:r>
              <a:rPr lang="en-US" dirty="0"/>
              <a:t>Signature</a:t>
            </a:r>
          </a:p>
          <a:p>
            <a:r>
              <a:rPr lang="en-US" dirty="0"/>
              <a:t>Embarkation</a:t>
            </a:r>
          </a:p>
          <a:p>
            <a:r>
              <a:rPr lang="en-US" dirty="0"/>
              <a:t>Disembarkation</a:t>
            </a:r>
          </a:p>
          <a:p>
            <a:endParaRPr lang="en-US" dirty="0"/>
          </a:p>
          <a:p>
            <a:pPr marL="0" indent="0">
              <a:buNone/>
            </a:pPr>
            <a:endParaRPr lang="en-US" dirty="0"/>
          </a:p>
          <a:p>
            <a:endParaRPr lang="th-TH" dirty="0"/>
          </a:p>
        </p:txBody>
      </p:sp>
      <p:sp>
        <p:nvSpPr>
          <p:cNvPr id="4" name="Slide Number Placeholder 3">
            <a:extLst>
              <a:ext uri="{FF2B5EF4-FFF2-40B4-BE49-F238E27FC236}">
                <a16:creationId xmlns:a16="http://schemas.microsoft.com/office/drawing/2014/main" id="{3C58E54B-ED2D-5E98-FF7A-A90764BF2B53}"/>
              </a:ext>
            </a:extLst>
          </p:cNvPr>
          <p:cNvSpPr>
            <a:spLocks noGrp="1"/>
          </p:cNvSpPr>
          <p:nvPr>
            <p:ph type="sldNum" sz="quarter" idx="12"/>
          </p:nvPr>
        </p:nvSpPr>
        <p:spPr/>
        <p:txBody>
          <a:bodyPr/>
          <a:lstStyle/>
          <a:p>
            <a:fld id="{4FAB73BC-B049-4115-A692-8D63A059BFB8}" type="slidenum">
              <a:rPr lang="en-US" smtClean="0"/>
              <a:t>26</a:t>
            </a:fld>
            <a:endParaRPr lang="en-US" dirty="0"/>
          </a:p>
        </p:txBody>
      </p:sp>
    </p:spTree>
    <p:extLst>
      <p:ext uri="{BB962C8B-B14F-4D97-AF65-F5344CB8AC3E}">
        <p14:creationId xmlns:p14="http://schemas.microsoft.com/office/powerpoint/2010/main" val="14239038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71D737-58B5-1224-72AF-624AF9CD3BD0}"/>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On Arrival</a:t>
            </a:r>
            <a:endParaRPr lang="th-TH" dirty="0"/>
          </a:p>
        </p:txBody>
      </p:sp>
      <p:sp>
        <p:nvSpPr>
          <p:cNvPr id="5" name="Content Placeholder 4">
            <a:extLst>
              <a:ext uri="{FF2B5EF4-FFF2-40B4-BE49-F238E27FC236}">
                <a16:creationId xmlns:a16="http://schemas.microsoft.com/office/drawing/2014/main" id="{C8F46872-6DC4-C0F7-563F-D6EE1F504E16}"/>
              </a:ext>
            </a:extLst>
          </p:cNvPr>
          <p:cNvSpPr>
            <a:spLocks noGrp="1"/>
          </p:cNvSpPr>
          <p:nvPr>
            <p:ph idx="1"/>
          </p:nvPr>
        </p:nvSpPr>
        <p:spPr/>
        <p:txBody>
          <a:bodyPr/>
          <a:lstStyle/>
          <a:p>
            <a:r>
              <a:rPr lang="en-US" dirty="0">
                <a:highlight>
                  <a:srgbClr val="FFFF00"/>
                </a:highlight>
              </a:rPr>
              <a:t>Getting to the Venue</a:t>
            </a:r>
          </a:p>
          <a:p>
            <a:r>
              <a:rPr lang="en-US" dirty="0"/>
              <a:t>Where can I get a bus/taxi/underground/sky train/monorail?</a:t>
            </a:r>
          </a:p>
          <a:p>
            <a:r>
              <a:rPr lang="en-US" dirty="0"/>
              <a:t>How can I get to the Airport/the hotel……../railway station</a:t>
            </a:r>
          </a:p>
          <a:p>
            <a:r>
              <a:rPr lang="en-US" dirty="0"/>
              <a:t>How much does it cost/What does it cost?</a:t>
            </a:r>
          </a:p>
          <a:p>
            <a:r>
              <a:rPr lang="en-US" dirty="0"/>
              <a:t>When will the train/bus leave?/What time will it arrive?/How often does it come?</a:t>
            </a:r>
          </a:p>
          <a:p>
            <a:r>
              <a:rPr lang="en-US" dirty="0"/>
              <a:t>It comes/leaves every + time (minute/hour).</a:t>
            </a:r>
          </a:p>
          <a:p>
            <a:endParaRPr lang="en-US" dirty="0"/>
          </a:p>
          <a:p>
            <a:endParaRPr lang="th-TH" dirty="0">
              <a:highlight>
                <a:srgbClr val="FFFF00"/>
              </a:highlight>
            </a:endParaRPr>
          </a:p>
        </p:txBody>
      </p:sp>
      <p:sp>
        <p:nvSpPr>
          <p:cNvPr id="2" name="Slide Number Placeholder 1">
            <a:extLst>
              <a:ext uri="{FF2B5EF4-FFF2-40B4-BE49-F238E27FC236}">
                <a16:creationId xmlns:a16="http://schemas.microsoft.com/office/drawing/2014/main" id="{7133DF62-FB1E-B079-9F3B-3E065B451C03}"/>
              </a:ext>
            </a:extLst>
          </p:cNvPr>
          <p:cNvSpPr>
            <a:spLocks noGrp="1"/>
          </p:cNvSpPr>
          <p:nvPr>
            <p:ph type="sldNum" sz="quarter" idx="12"/>
          </p:nvPr>
        </p:nvSpPr>
        <p:spPr/>
        <p:txBody>
          <a:bodyPr/>
          <a:lstStyle/>
          <a:p>
            <a:fld id="{4FAB73BC-B049-4115-A692-8D63A059BFB8}" type="slidenum">
              <a:rPr lang="en-US" smtClean="0"/>
              <a:t>27</a:t>
            </a:fld>
            <a:endParaRPr lang="en-US" dirty="0"/>
          </a:p>
        </p:txBody>
      </p:sp>
    </p:spTree>
    <p:extLst>
      <p:ext uri="{BB962C8B-B14F-4D97-AF65-F5344CB8AC3E}">
        <p14:creationId xmlns:p14="http://schemas.microsoft.com/office/powerpoint/2010/main" val="12658616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57771-192B-3CFB-31C5-D45F339F4695}"/>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On Arrival</a:t>
            </a:r>
            <a:endParaRPr lang="th-TH" dirty="0">
              <a:latin typeface="Times New Roman" panose="02020603050405020304" pitchFamily="18" charset="0"/>
            </a:endParaRPr>
          </a:p>
        </p:txBody>
      </p:sp>
      <p:sp>
        <p:nvSpPr>
          <p:cNvPr id="3" name="Content Placeholder 2">
            <a:extLst>
              <a:ext uri="{FF2B5EF4-FFF2-40B4-BE49-F238E27FC236}">
                <a16:creationId xmlns:a16="http://schemas.microsoft.com/office/drawing/2014/main" id="{F2EE2D70-A1F1-31A7-B576-39266FB22BF7}"/>
              </a:ext>
            </a:extLst>
          </p:cNvPr>
          <p:cNvSpPr>
            <a:spLocks noGrp="1"/>
          </p:cNvSpPr>
          <p:nvPr>
            <p:ph idx="1"/>
          </p:nvPr>
        </p:nvSpPr>
        <p:spPr/>
        <p:txBody>
          <a:bodyPr/>
          <a:lstStyle/>
          <a:p>
            <a:r>
              <a:rPr lang="en-US" dirty="0">
                <a:highlight>
                  <a:srgbClr val="FFFF00"/>
                </a:highlight>
              </a:rPr>
              <a:t>Checking in at the hotel</a:t>
            </a:r>
          </a:p>
          <a:p>
            <a:endParaRPr lang="en-US" dirty="0">
              <a:highlight>
                <a:srgbClr val="FFFF00"/>
              </a:highlight>
            </a:endParaRPr>
          </a:p>
          <a:p>
            <a:pPr marL="0" indent="0">
              <a:buNone/>
            </a:pPr>
            <a:endParaRPr lang="en-US" dirty="0">
              <a:highlight>
                <a:srgbClr val="FFFF00"/>
              </a:highlight>
            </a:endParaRPr>
          </a:p>
          <a:p>
            <a:pPr marL="0" indent="0">
              <a:buNone/>
            </a:pPr>
            <a:endParaRPr lang="en-US" dirty="0">
              <a:highlight>
                <a:srgbClr val="FFFF00"/>
              </a:highlight>
            </a:endParaRPr>
          </a:p>
          <a:p>
            <a:pPr marL="0" indent="0">
              <a:buNone/>
            </a:pPr>
            <a:endParaRPr lang="th-TH" dirty="0">
              <a:highlight>
                <a:srgbClr val="FFFF00"/>
              </a:highlight>
              <a:latin typeface="Times New Roman" panose="02020603050405020304" pitchFamily="18" charset="0"/>
            </a:endParaRPr>
          </a:p>
        </p:txBody>
      </p:sp>
      <p:pic>
        <p:nvPicPr>
          <p:cNvPr id="5" name="Picture 4">
            <a:extLst>
              <a:ext uri="{FF2B5EF4-FFF2-40B4-BE49-F238E27FC236}">
                <a16:creationId xmlns:a16="http://schemas.microsoft.com/office/drawing/2014/main" id="{4A7EEDFC-8BC1-D3B5-5A23-56DC08315075}"/>
              </a:ext>
            </a:extLst>
          </p:cNvPr>
          <p:cNvPicPr>
            <a:picLocks noChangeAspect="1"/>
          </p:cNvPicPr>
          <p:nvPr/>
        </p:nvPicPr>
        <p:blipFill>
          <a:blip r:embed="rId2"/>
          <a:stretch>
            <a:fillRect/>
          </a:stretch>
        </p:blipFill>
        <p:spPr>
          <a:xfrm>
            <a:off x="1828800" y="2589450"/>
            <a:ext cx="6999611" cy="4268549"/>
          </a:xfrm>
          <a:prstGeom prst="rect">
            <a:avLst/>
          </a:prstGeom>
        </p:spPr>
      </p:pic>
      <p:sp>
        <p:nvSpPr>
          <p:cNvPr id="4" name="Slide Number Placeholder 3">
            <a:extLst>
              <a:ext uri="{FF2B5EF4-FFF2-40B4-BE49-F238E27FC236}">
                <a16:creationId xmlns:a16="http://schemas.microsoft.com/office/drawing/2014/main" id="{F70327C5-E95B-3922-C3B4-E24EE93ED0F6}"/>
              </a:ext>
            </a:extLst>
          </p:cNvPr>
          <p:cNvSpPr>
            <a:spLocks noGrp="1"/>
          </p:cNvSpPr>
          <p:nvPr>
            <p:ph type="sldNum" sz="quarter" idx="12"/>
          </p:nvPr>
        </p:nvSpPr>
        <p:spPr/>
        <p:txBody>
          <a:bodyPr/>
          <a:lstStyle/>
          <a:p>
            <a:fld id="{4FAB73BC-B049-4115-A692-8D63A059BFB8}" type="slidenum">
              <a:rPr lang="en-US" smtClean="0"/>
              <a:t>28</a:t>
            </a:fld>
            <a:endParaRPr lang="en-US" dirty="0"/>
          </a:p>
        </p:txBody>
      </p:sp>
    </p:spTree>
    <p:extLst>
      <p:ext uri="{BB962C8B-B14F-4D97-AF65-F5344CB8AC3E}">
        <p14:creationId xmlns:p14="http://schemas.microsoft.com/office/powerpoint/2010/main" val="22083591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73931-8A40-8915-2F91-F602E112018D}"/>
              </a:ext>
            </a:extLst>
          </p:cNvPr>
          <p:cNvSpPr>
            <a:spLocks noGrp="1"/>
          </p:cNvSpPr>
          <p:nvPr>
            <p:ph type="title"/>
          </p:nvPr>
        </p:nvSpPr>
        <p:spPr>
          <a:xfrm>
            <a:off x="1069848" y="338976"/>
            <a:ext cx="10058400" cy="1609344"/>
          </a:xfrm>
        </p:spPr>
        <p:txBody>
          <a:bodyPr/>
          <a:lstStyle/>
          <a:p>
            <a:r>
              <a:rPr lang="en-US" dirty="0">
                <a:latin typeface="Times New Roman" panose="02020603050405020304" pitchFamily="18" charset="0"/>
                <a:cs typeface="Times New Roman" panose="02020603050405020304" pitchFamily="18" charset="0"/>
              </a:rPr>
              <a:t>On the field trip</a:t>
            </a:r>
            <a:endParaRPr lang="th-TH" dirty="0">
              <a:latin typeface="Times New Roman" panose="02020603050405020304" pitchFamily="18" charset="0"/>
            </a:endParaRPr>
          </a:p>
        </p:txBody>
      </p:sp>
      <p:sp>
        <p:nvSpPr>
          <p:cNvPr id="3" name="Content Placeholder 2">
            <a:extLst>
              <a:ext uri="{FF2B5EF4-FFF2-40B4-BE49-F238E27FC236}">
                <a16:creationId xmlns:a16="http://schemas.microsoft.com/office/drawing/2014/main" id="{5EC84FCE-61BC-1B28-0147-671B48C484DE}"/>
              </a:ext>
            </a:extLst>
          </p:cNvPr>
          <p:cNvSpPr>
            <a:spLocks noGrp="1"/>
          </p:cNvSpPr>
          <p:nvPr>
            <p:ph idx="1"/>
          </p:nvPr>
        </p:nvSpPr>
        <p:spPr/>
        <p:txBody>
          <a:bodyPr/>
          <a:lstStyle/>
          <a:p>
            <a:r>
              <a:rPr lang="en-US" dirty="0">
                <a:highlight>
                  <a:srgbClr val="FFFF00"/>
                </a:highlight>
              </a:rPr>
              <a:t>Study tours/visit</a:t>
            </a:r>
          </a:p>
          <a:p>
            <a:r>
              <a:rPr lang="en-US" dirty="0"/>
              <a:t>We’re having a welcoming ceremony/reception ceremony at (time)</a:t>
            </a:r>
          </a:p>
          <a:p>
            <a:r>
              <a:rPr lang="en-US" dirty="0"/>
              <a:t>We’re having breakfast/lunch/dinner/coffee break) at (time).</a:t>
            </a:r>
          </a:p>
          <a:p>
            <a:r>
              <a:rPr lang="en-US" dirty="0">
                <a:highlight>
                  <a:srgbClr val="FFFF00"/>
                </a:highlight>
              </a:rPr>
              <a:t>Greeting</a:t>
            </a:r>
          </a:p>
          <a:p>
            <a:r>
              <a:rPr lang="en-US" dirty="0"/>
              <a:t>Introducing oneself/one’s group</a:t>
            </a:r>
          </a:p>
          <a:p>
            <a:r>
              <a:rPr lang="en-US" dirty="0"/>
              <a:t>Expressing thanks</a:t>
            </a:r>
          </a:p>
          <a:p>
            <a:r>
              <a:rPr lang="en-US" dirty="0"/>
              <a:t>Stating the work (My/Our works/work deals/deal with(focuses/focus on) ……</a:t>
            </a:r>
          </a:p>
          <a:p>
            <a:r>
              <a:rPr lang="en-US" dirty="0"/>
              <a:t>Stating benefits (The information we will receive from you/your </a:t>
            </a:r>
            <a:r>
              <a:rPr lang="en-US" dirty="0" err="1"/>
              <a:t>instution</a:t>
            </a:r>
            <a:r>
              <a:rPr lang="en-US" dirty="0"/>
              <a:t> will  certainly be helpful to our work/project.</a:t>
            </a:r>
          </a:p>
          <a:p>
            <a:endParaRPr lang="en-US" dirty="0"/>
          </a:p>
          <a:p>
            <a:endParaRPr lang="th-TH" dirty="0"/>
          </a:p>
        </p:txBody>
      </p:sp>
      <p:sp>
        <p:nvSpPr>
          <p:cNvPr id="4" name="Slide Number Placeholder 3">
            <a:extLst>
              <a:ext uri="{FF2B5EF4-FFF2-40B4-BE49-F238E27FC236}">
                <a16:creationId xmlns:a16="http://schemas.microsoft.com/office/drawing/2014/main" id="{4489459D-C879-BB5E-E9A6-921DA311E13F}"/>
              </a:ext>
            </a:extLst>
          </p:cNvPr>
          <p:cNvSpPr>
            <a:spLocks noGrp="1"/>
          </p:cNvSpPr>
          <p:nvPr>
            <p:ph type="sldNum" sz="quarter" idx="12"/>
          </p:nvPr>
        </p:nvSpPr>
        <p:spPr/>
        <p:txBody>
          <a:bodyPr/>
          <a:lstStyle/>
          <a:p>
            <a:fld id="{4FAB73BC-B049-4115-A692-8D63A059BFB8}" type="slidenum">
              <a:rPr lang="en-US" smtClean="0"/>
              <a:t>29</a:t>
            </a:fld>
            <a:endParaRPr lang="en-US" dirty="0"/>
          </a:p>
        </p:txBody>
      </p:sp>
    </p:spTree>
    <p:extLst>
      <p:ext uri="{BB962C8B-B14F-4D97-AF65-F5344CB8AC3E}">
        <p14:creationId xmlns:p14="http://schemas.microsoft.com/office/powerpoint/2010/main" val="907916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057CF6-BB31-2971-42AF-B1A51BC0911A}"/>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Registration</a:t>
            </a:r>
            <a:endParaRPr lang="th-TH" dirty="0">
              <a:latin typeface="Times New Roman" panose="02020603050405020304" pitchFamily="18" charset="0"/>
            </a:endParaRPr>
          </a:p>
        </p:txBody>
      </p:sp>
      <p:sp>
        <p:nvSpPr>
          <p:cNvPr id="5" name="Content Placeholder 4">
            <a:extLst>
              <a:ext uri="{FF2B5EF4-FFF2-40B4-BE49-F238E27FC236}">
                <a16:creationId xmlns:a16="http://schemas.microsoft.com/office/drawing/2014/main" id="{48B69746-7239-B5FF-6302-3EF4A5906147}"/>
              </a:ext>
            </a:extLst>
          </p:cNvPr>
          <p:cNvSpPr>
            <a:spLocks noGrp="1"/>
          </p:cNvSpPr>
          <p:nvPr>
            <p:ph idx="1"/>
          </p:nvPr>
        </p:nvSpPr>
        <p:spPr/>
        <p:txBody>
          <a:bodyPr>
            <a:normAutofit fontScale="92500" lnSpcReduction="10000"/>
          </a:bodyPr>
          <a:lstStyle/>
          <a:p>
            <a:r>
              <a:rPr lang="en-US" dirty="0">
                <a:highlight>
                  <a:srgbClr val="FFFF00"/>
                </a:highlight>
              </a:rPr>
              <a:t>Preregistration</a:t>
            </a:r>
          </a:p>
          <a:p>
            <a:r>
              <a:rPr lang="en-US" dirty="0"/>
              <a:t>Convention-a meeting in the definition of a meeting is a gathering of people who meet at an arranged place and time to discuss or share common interests.</a:t>
            </a:r>
          </a:p>
          <a:p>
            <a:r>
              <a:rPr lang="en-US" dirty="0"/>
              <a:t>Conference-a formal meeting in which many people gather in order to talk about ideas or problems related to a particular topic (such as medicine or business) usually for several days.</a:t>
            </a:r>
          </a:p>
          <a:p>
            <a:r>
              <a:rPr lang="en-US" dirty="0"/>
              <a:t>Symposium-a meeting typically allow experts in a given field to meet, discuss papers/topics in question, and examine the issues and trends associated with the topic. The findings from a symposium can be used to help others within the field of research and can endure testing if applicable.</a:t>
            </a:r>
          </a:p>
          <a:p>
            <a:r>
              <a:rPr lang="en-US" dirty="0"/>
              <a:t>Workshop-an interactive meeting in which a group of people goes through a series of activities to achieve to solve a problem or work on a project. Workshops are often led by a facilitator and can range from a couple of hours to multiple days. </a:t>
            </a:r>
          </a:p>
          <a:p>
            <a:endParaRPr lang="th-TH" dirty="0"/>
          </a:p>
        </p:txBody>
      </p:sp>
      <p:sp>
        <p:nvSpPr>
          <p:cNvPr id="2" name="Slide Number Placeholder 1">
            <a:extLst>
              <a:ext uri="{FF2B5EF4-FFF2-40B4-BE49-F238E27FC236}">
                <a16:creationId xmlns:a16="http://schemas.microsoft.com/office/drawing/2014/main" id="{3B7D0779-761D-9F22-DE81-A8254D982F5A}"/>
              </a:ext>
            </a:extLst>
          </p:cNvPr>
          <p:cNvSpPr>
            <a:spLocks noGrp="1"/>
          </p:cNvSpPr>
          <p:nvPr>
            <p:ph type="sldNum" sz="quarter" idx="12"/>
          </p:nvPr>
        </p:nvSpPr>
        <p:spPr/>
        <p:txBody>
          <a:bodyPr/>
          <a:lstStyle/>
          <a:p>
            <a:fld id="{4FAB73BC-B049-4115-A692-8D63A059BFB8}" type="slidenum">
              <a:rPr lang="en-US" smtClean="0"/>
              <a:t>3</a:t>
            </a:fld>
            <a:endParaRPr lang="en-US" dirty="0"/>
          </a:p>
        </p:txBody>
      </p:sp>
    </p:spTree>
    <p:extLst>
      <p:ext uri="{BB962C8B-B14F-4D97-AF65-F5344CB8AC3E}">
        <p14:creationId xmlns:p14="http://schemas.microsoft.com/office/powerpoint/2010/main" val="36319706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CD4BD-F1D1-F64F-D548-6BFD6607E5F4}"/>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On the field trip</a:t>
            </a:r>
            <a:endParaRPr lang="th-TH" dirty="0"/>
          </a:p>
        </p:txBody>
      </p:sp>
      <p:sp>
        <p:nvSpPr>
          <p:cNvPr id="3" name="Content Placeholder 2">
            <a:extLst>
              <a:ext uri="{FF2B5EF4-FFF2-40B4-BE49-F238E27FC236}">
                <a16:creationId xmlns:a16="http://schemas.microsoft.com/office/drawing/2014/main" id="{152FC65A-7A01-E85E-BAC5-14527F1F50F4}"/>
              </a:ext>
            </a:extLst>
          </p:cNvPr>
          <p:cNvSpPr>
            <a:spLocks noGrp="1"/>
          </p:cNvSpPr>
          <p:nvPr>
            <p:ph idx="1"/>
          </p:nvPr>
        </p:nvSpPr>
        <p:spPr/>
        <p:txBody>
          <a:bodyPr>
            <a:normAutofit fontScale="85000" lnSpcReduction="20000"/>
          </a:bodyPr>
          <a:lstStyle/>
          <a:p>
            <a:r>
              <a:rPr lang="en-US" dirty="0">
                <a:highlight>
                  <a:srgbClr val="FFFF00"/>
                </a:highlight>
              </a:rPr>
              <a:t>Briefing</a:t>
            </a:r>
          </a:p>
          <a:p>
            <a:r>
              <a:rPr lang="en-US" dirty="0"/>
              <a:t>1. Good morning/Good afternoon/Good evening Distinguished guests/academicians/ladies and gentlemen…….</a:t>
            </a:r>
          </a:p>
          <a:p>
            <a:r>
              <a:rPr lang="en-US" dirty="0"/>
              <a:t>2. Stating details</a:t>
            </a:r>
          </a:p>
          <a:p>
            <a:r>
              <a:rPr lang="en-US" dirty="0"/>
              <a:t>3. Welcoming greeting</a:t>
            </a:r>
          </a:p>
          <a:p>
            <a:r>
              <a:rPr lang="en-US" dirty="0"/>
              <a:t>It is indeed an honor and privilege for me to welcome you to ……</a:t>
            </a:r>
          </a:p>
          <a:p>
            <a:r>
              <a:rPr lang="en-US" dirty="0"/>
              <a:t>On behalf of ………., I’d like to welcome you to………</a:t>
            </a:r>
          </a:p>
          <a:p>
            <a:r>
              <a:rPr lang="en-US" dirty="0">
                <a:highlight>
                  <a:srgbClr val="FFFF00"/>
                </a:highlight>
              </a:rPr>
              <a:t>Introduction</a:t>
            </a:r>
          </a:p>
          <a:p>
            <a:r>
              <a:rPr lang="en-US" dirty="0"/>
              <a:t>I’d like to start by……</a:t>
            </a:r>
          </a:p>
          <a:p>
            <a:r>
              <a:rPr lang="en-US" dirty="0"/>
              <a:t>May I now present to you…………?</a:t>
            </a:r>
          </a:p>
          <a:p>
            <a:r>
              <a:rPr lang="en-US" dirty="0"/>
              <a:t>I’d like to start by stating the scope of work we’re doing here.</a:t>
            </a:r>
          </a:p>
          <a:p>
            <a:r>
              <a:rPr lang="en-US" dirty="0"/>
              <a:t>Now, may I take this opportunity to brief you on what we are doing in ………………..?</a:t>
            </a:r>
            <a:endParaRPr lang="th-TH" dirty="0"/>
          </a:p>
        </p:txBody>
      </p:sp>
      <p:sp>
        <p:nvSpPr>
          <p:cNvPr id="4" name="Slide Number Placeholder 3">
            <a:extLst>
              <a:ext uri="{FF2B5EF4-FFF2-40B4-BE49-F238E27FC236}">
                <a16:creationId xmlns:a16="http://schemas.microsoft.com/office/drawing/2014/main" id="{056EDA88-FEBE-BCB7-FF28-4535441CC3A0}"/>
              </a:ext>
            </a:extLst>
          </p:cNvPr>
          <p:cNvSpPr>
            <a:spLocks noGrp="1"/>
          </p:cNvSpPr>
          <p:nvPr>
            <p:ph type="sldNum" sz="quarter" idx="12"/>
          </p:nvPr>
        </p:nvSpPr>
        <p:spPr/>
        <p:txBody>
          <a:bodyPr/>
          <a:lstStyle/>
          <a:p>
            <a:fld id="{4FAB73BC-B049-4115-A692-8D63A059BFB8}" type="slidenum">
              <a:rPr lang="en-US" smtClean="0"/>
              <a:t>30</a:t>
            </a:fld>
            <a:endParaRPr lang="en-US" dirty="0"/>
          </a:p>
        </p:txBody>
      </p:sp>
    </p:spTree>
    <p:extLst>
      <p:ext uri="{BB962C8B-B14F-4D97-AF65-F5344CB8AC3E}">
        <p14:creationId xmlns:p14="http://schemas.microsoft.com/office/powerpoint/2010/main" val="13568158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8E204-C543-384C-E332-B3067275D411}"/>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On the field trip</a:t>
            </a:r>
            <a:endParaRPr lang="th-TH" dirty="0"/>
          </a:p>
        </p:txBody>
      </p:sp>
      <p:sp>
        <p:nvSpPr>
          <p:cNvPr id="3" name="Content Placeholder 2">
            <a:extLst>
              <a:ext uri="{FF2B5EF4-FFF2-40B4-BE49-F238E27FC236}">
                <a16:creationId xmlns:a16="http://schemas.microsoft.com/office/drawing/2014/main" id="{7BF1F4DA-44D3-112B-0E92-D47297BEB2C2}"/>
              </a:ext>
            </a:extLst>
          </p:cNvPr>
          <p:cNvSpPr>
            <a:spLocks noGrp="1"/>
          </p:cNvSpPr>
          <p:nvPr>
            <p:ph idx="1"/>
          </p:nvPr>
        </p:nvSpPr>
        <p:spPr/>
        <p:txBody>
          <a:bodyPr/>
          <a:lstStyle/>
          <a:p>
            <a:r>
              <a:rPr lang="en-US" dirty="0">
                <a:highlight>
                  <a:srgbClr val="FFFF00"/>
                </a:highlight>
                <a:latin typeface="Times New Roman" panose="02020603050405020304" pitchFamily="18" charset="0"/>
                <a:cs typeface="Times New Roman" panose="02020603050405020304" pitchFamily="18" charset="0"/>
              </a:rPr>
              <a:t>Presentation</a:t>
            </a:r>
          </a:p>
          <a:p>
            <a:r>
              <a:rPr lang="en-US" dirty="0">
                <a:latin typeface="Times New Roman" panose="02020603050405020304" pitchFamily="18" charset="0"/>
                <a:cs typeface="Times New Roman" panose="02020603050405020304" pitchFamily="18" charset="0"/>
              </a:rPr>
              <a:t>If  you (will) look at…….</a:t>
            </a:r>
          </a:p>
          <a:p>
            <a:r>
              <a:rPr lang="en-US" dirty="0">
                <a:latin typeface="Times New Roman" panose="02020603050405020304" pitchFamily="18" charset="0"/>
                <a:cs typeface="Times New Roman" panose="02020603050405020304" pitchFamily="18" charset="0"/>
              </a:rPr>
              <a:t>May I draw your attention to…….</a:t>
            </a:r>
          </a:p>
          <a:p>
            <a:r>
              <a:rPr lang="en-US" dirty="0">
                <a:latin typeface="Times New Roman" panose="02020603050405020304" pitchFamily="18" charset="0"/>
                <a:cs typeface="Times New Roman" panose="02020603050405020304" pitchFamily="18" charset="0"/>
              </a:rPr>
              <a:t>If you (will) look at the bar graph, you can see that……..</a:t>
            </a:r>
          </a:p>
          <a:p>
            <a:r>
              <a:rPr lang="en-US" dirty="0">
                <a:latin typeface="Times New Roman" panose="02020603050405020304" pitchFamily="18" charset="0"/>
                <a:cs typeface="Times New Roman" panose="02020603050405020304" pitchFamily="18" charset="0"/>
              </a:rPr>
              <a:t>May I draw your attention to page……of the handout.</a:t>
            </a:r>
          </a:p>
          <a:p>
            <a:r>
              <a:rPr lang="en-US" dirty="0" err="1">
                <a:highlight>
                  <a:srgbClr val="FFFF00"/>
                </a:highlight>
                <a:latin typeface="Times New Roman" panose="02020603050405020304" pitchFamily="18" charset="0"/>
                <a:cs typeface="Times New Roman" panose="02020603050405020304" pitchFamily="18" charset="0"/>
              </a:rPr>
              <a:t>Conlusion</a:t>
            </a:r>
            <a:endParaRPr lang="en-US" dirty="0">
              <a:highlight>
                <a:srgbClr val="FFFF00"/>
              </a:highlight>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Once again, on behalf of………., I am very pleased to have you as our guests.</a:t>
            </a:r>
          </a:p>
          <a:p>
            <a:r>
              <a:rPr lang="en-US" dirty="0">
                <a:latin typeface="Times New Roman" panose="02020603050405020304" pitchFamily="18" charset="0"/>
                <a:cs typeface="Times New Roman" panose="02020603050405020304" pitchFamily="18" charset="0"/>
              </a:rPr>
              <a:t>Please feel free to let me know if there is anything we can do to make your stay more pleasant.</a:t>
            </a:r>
          </a:p>
          <a:p>
            <a:pPr marL="0" indent="0">
              <a:buNone/>
            </a:pPr>
            <a:r>
              <a:rPr lang="en-US" dirty="0">
                <a:latin typeface="Times New Roman" panose="02020603050405020304" pitchFamily="18" charset="0"/>
                <a:cs typeface="Times New Roman" panose="02020603050405020304" pitchFamily="18" charset="0"/>
              </a:rPr>
              <a:t> </a:t>
            </a:r>
          </a:p>
          <a:p>
            <a:endParaRPr lang="en-US" dirty="0">
              <a:highlight>
                <a:srgbClr val="FFFF00"/>
              </a:highlight>
              <a:latin typeface="Times New Roman" panose="02020603050405020304" pitchFamily="18" charset="0"/>
              <a:cs typeface="Times New Roman" panose="02020603050405020304" pitchFamily="18" charset="0"/>
            </a:endParaRPr>
          </a:p>
          <a:p>
            <a:endParaRPr lang="th-TH" dirty="0"/>
          </a:p>
        </p:txBody>
      </p:sp>
      <p:sp>
        <p:nvSpPr>
          <p:cNvPr id="4" name="Slide Number Placeholder 3">
            <a:extLst>
              <a:ext uri="{FF2B5EF4-FFF2-40B4-BE49-F238E27FC236}">
                <a16:creationId xmlns:a16="http://schemas.microsoft.com/office/drawing/2014/main" id="{1C3F6ECD-D6FE-94D3-23CC-CCAEEE6CF451}"/>
              </a:ext>
            </a:extLst>
          </p:cNvPr>
          <p:cNvSpPr>
            <a:spLocks noGrp="1"/>
          </p:cNvSpPr>
          <p:nvPr>
            <p:ph type="sldNum" sz="quarter" idx="12"/>
          </p:nvPr>
        </p:nvSpPr>
        <p:spPr/>
        <p:txBody>
          <a:bodyPr/>
          <a:lstStyle/>
          <a:p>
            <a:fld id="{4FAB73BC-B049-4115-A692-8D63A059BFB8}" type="slidenum">
              <a:rPr lang="en-US" smtClean="0"/>
              <a:t>31</a:t>
            </a:fld>
            <a:endParaRPr lang="en-US" dirty="0"/>
          </a:p>
        </p:txBody>
      </p:sp>
    </p:spTree>
    <p:extLst>
      <p:ext uri="{BB962C8B-B14F-4D97-AF65-F5344CB8AC3E}">
        <p14:creationId xmlns:p14="http://schemas.microsoft.com/office/powerpoint/2010/main" val="18170197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2EFD2-3DE0-FD2E-37F2-ACDBC0098FD8}"/>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On departure</a:t>
            </a:r>
            <a:endParaRPr lang="th-TH" dirty="0">
              <a:latin typeface="Times New Roman" panose="02020603050405020304" pitchFamily="18" charset="0"/>
            </a:endParaRPr>
          </a:p>
        </p:txBody>
      </p:sp>
      <p:sp>
        <p:nvSpPr>
          <p:cNvPr id="3" name="Content Placeholder 2">
            <a:extLst>
              <a:ext uri="{FF2B5EF4-FFF2-40B4-BE49-F238E27FC236}">
                <a16:creationId xmlns:a16="http://schemas.microsoft.com/office/drawing/2014/main" id="{0EA74DD3-13CC-671B-ED3B-7A94F015CBEA}"/>
              </a:ext>
            </a:extLst>
          </p:cNvPr>
          <p:cNvSpPr>
            <a:spLocks noGrp="1"/>
          </p:cNvSpPr>
          <p:nvPr>
            <p:ph idx="1"/>
          </p:nvPr>
        </p:nvSpPr>
        <p:spPr/>
        <p:txBody>
          <a:bodyPr>
            <a:normAutofit fontScale="85000" lnSpcReduction="20000"/>
          </a:bodyPr>
          <a:lstStyle/>
          <a:p>
            <a:r>
              <a:rPr lang="en-US" dirty="0">
                <a:highlight>
                  <a:srgbClr val="FFFF00"/>
                </a:highlight>
              </a:rPr>
              <a:t>Reconfirming flights</a:t>
            </a:r>
          </a:p>
          <a:p>
            <a:r>
              <a:rPr lang="en-US" dirty="0"/>
              <a:t>p.m./a.m.</a:t>
            </a:r>
          </a:p>
          <a:p>
            <a:r>
              <a:rPr lang="en-US" dirty="0"/>
              <a:t>Have a seat assignment</a:t>
            </a:r>
          </a:p>
          <a:p>
            <a:r>
              <a:rPr lang="en-US" dirty="0"/>
              <a:t>Aisle/window seat</a:t>
            </a:r>
          </a:p>
          <a:p>
            <a:r>
              <a:rPr lang="en-US" dirty="0"/>
              <a:t>I’d like to reconfirm my flight.</a:t>
            </a:r>
          </a:p>
          <a:p>
            <a:r>
              <a:rPr lang="en-US" dirty="0"/>
              <a:t>It is possible to have a seat assignment.</a:t>
            </a:r>
          </a:p>
          <a:p>
            <a:r>
              <a:rPr lang="en-US" dirty="0">
                <a:highlight>
                  <a:srgbClr val="FFFF00"/>
                </a:highlight>
              </a:rPr>
              <a:t>Check-out from the hotel</a:t>
            </a:r>
          </a:p>
          <a:p>
            <a:r>
              <a:rPr lang="en-US" dirty="0"/>
              <a:t>Room number (348 = three forty-eight, 1234 = twelve thirty-four)</a:t>
            </a:r>
          </a:p>
          <a:p>
            <a:r>
              <a:rPr lang="en-US" dirty="0"/>
              <a:t>How would you like to pay?</a:t>
            </a:r>
          </a:p>
          <a:p>
            <a:r>
              <a:rPr lang="en-US" dirty="0"/>
              <a:t>I’d like to pay my bill now.</a:t>
            </a:r>
          </a:p>
          <a:p>
            <a:r>
              <a:rPr lang="en-US" dirty="0"/>
              <a:t>I’d like to make a payment now.</a:t>
            </a:r>
          </a:p>
          <a:p>
            <a:r>
              <a:rPr lang="en-US" dirty="0"/>
              <a:t>I’d like to pay by/in  credit card/traveler’s cheque/check/cash/dollars/Visa card.</a:t>
            </a:r>
            <a:endParaRPr lang="th-TH" dirty="0"/>
          </a:p>
        </p:txBody>
      </p:sp>
      <p:sp>
        <p:nvSpPr>
          <p:cNvPr id="4" name="Slide Number Placeholder 3">
            <a:extLst>
              <a:ext uri="{FF2B5EF4-FFF2-40B4-BE49-F238E27FC236}">
                <a16:creationId xmlns:a16="http://schemas.microsoft.com/office/drawing/2014/main" id="{304CDD2B-D341-E6FC-26B1-13BDF4A7E10F}"/>
              </a:ext>
            </a:extLst>
          </p:cNvPr>
          <p:cNvSpPr>
            <a:spLocks noGrp="1"/>
          </p:cNvSpPr>
          <p:nvPr>
            <p:ph type="sldNum" sz="quarter" idx="12"/>
          </p:nvPr>
        </p:nvSpPr>
        <p:spPr/>
        <p:txBody>
          <a:bodyPr/>
          <a:lstStyle/>
          <a:p>
            <a:fld id="{4FAB73BC-B049-4115-A692-8D63A059BFB8}" type="slidenum">
              <a:rPr lang="en-US" smtClean="0"/>
              <a:t>32</a:t>
            </a:fld>
            <a:endParaRPr lang="en-US" dirty="0"/>
          </a:p>
        </p:txBody>
      </p:sp>
    </p:spTree>
    <p:extLst>
      <p:ext uri="{BB962C8B-B14F-4D97-AF65-F5344CB8AC3E}">
        <p14:creationId xmlns:p14="http://schemas.microsoft.com/office/powerpoint/2010/main" val="23722198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C2046E-4D97-9D6B-BCCB-4DB25A9D4547}"/>
              </a:ext>
            </a:extLst>
          </p:cNvPr>
          <p:cNvSpPr/>
          <p:nvPr/>
        </p:nvSpPr>
        <p:spPr>
          <a:xfrm>
            <a:off x="4242674" y="2967335"/>
            <a:ext cx="3706656" cy="1569660"/>
          </a:xfrm>
          <a:prstGeom prst="rect">
            <a:avLst/>
          </a:prstGeom>
          <a:noFill/>
        </p:spPr>
        <p:txBody>
          <a:bodyPr wrap="none" lIns="91440" tIns="45720" rIns="91440" bIns="45720">
            <a:spAutoFit/>
          </a:bodyPr>
          <a:lstStyle/>
          <a:p>
            <a:pPr algn="ctr"/>
            <a:r>
              <a:rPr lang="en-US" sz="9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Q &amp; A</a:t>
            </a:r>
          </a:p>
        </p:txBody>
      </p:sp>
      <p:sp>
        <p:nvSpPr>
          <p:cNvPr id="3" name="Slide Number Placeholder 2">
            <a:extLst>
              <a:ext uri="{FF2B5EF4-FFF2-40B4-BE49-F238E27FC236}">
                <a16:creationId xmlns:a16="http://schemas.microsoft.com/office/drawing/2014/main" id="{D3D577CE-36B1-F6BF-CC79-D5DA985786A7}"/>
              </a:ext>
            </a:extLst>
          </p:cNvPr>
          <p:cNvSpPr>
            <a:spLocks noGrp="1"/>
          </p:cNvSpPr>
          <p:nvPr>
            <p:ph type="sldNum" sz="quarter" idx="12"/>
          </p:nvPr>
        </p:nvSpPr>
        <p:spPr/>
        <p:txBody>
          <a:bodyPr/>
          <a:lstStyle/>
          <a:p>
            <a:fld id="{4FAB73BC-B049-4115-A692-8D63A059BFB8}" type="slidenum">
              <a:rPr lang="en-US" smtClean="0"/>
              <a:t>33</a:t>
            </a:fld>
            <a:endParaRPr lang="en-US" dirty="0"/>
          </a:p>
        </p:txBody>
      </p:sp>
    </p:spTree>
    <p:extLst>
      <p:ext uri="{BB962C8B-B14F-4D97-AF65-F5344CB8AC3E}">
        <p14:creationId xmlns:p14="http://schemas.microsoft.com/office/powerpoint/2010/main" val="2285994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057CF6-BB31-2971-42AF-B1A51BC0911A}"/>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Registration</a:t>
            </a:r>
            <a:endParaRPr lang="th-TH" dirty="0"/>
          </a:p>
        </p:txBody>
      </p:sp>
      <p:sp>
        <p:nvSpPr>
          <p:cNvPr id="5" name="Content Placeholder 4">
            <a:extLst>
              <a:ext uri="{FF2B5EF4-FFF2-40B4-BE49-F238E27FC236}">
                <a16:creationId xmlns:a16="http://schemas.microsoft.com/office/drawing/2014/main" id="{48B69746-7239-B5FF-6302-3EF4A5906147}"/>
              </a:ext>
            </a:extLst>
          </p:cNvPr>
          <p:cNvSpPr>
            <a:spLocks noGrp="1"/>
          </p:cNvSpPr>
          <p:nvPr>
            <p:ph idx="1"/>
          </p:nvPr>
        </p:nvSpPr>
        <p:spPr/>
        <p:txBody>
          <a:bodyPr>
            <a:normAutofit fontScale="92500" lnSpcReduction="20000"/>
          </a:bodyPr>
          <a:lstStyle/>
          <a:p>
            <a:r>
              <a:rPr lang="en-US" dirty="0"/>
              <a:t>Call for papers/Abstracts</a:t>
            </a:r>
          </a:p>
          <a:p>
            <a:r>
              <a:rPr lang="en-US" dirty="0"/>
              <a:t>Call for papers and an invitation to participate</a:t>
            </a:r>
          </a:p>
          <a:p>
            <a:r>
              <a:rPr lang="en-US" dirty="0"/>
              <a:t>Public relations documents</a:t>
            </a:r>
            <a:endParaRPr lang="th-TH" dirty="0"/>
          </a:p>
          <a:p>
            <a:r>
              <a:rPr lang="en-US" dirty="0"/>
              <a:t>-Introduction/Rationale</a:t>
            </a:r>
          </a:p>
          <a:p>
            <a:r>
              <a:rPr lang="en-US" dirty="0"/>
              <a:t>-Aims/Objectives/Purposes</a:t>
            </a:r>
          </a:p>
          <a:p>
            <a:r>
              <a:rPr lang="en-US" dirty="0"/>
              <a:t>-Content of the conference/List of topics/Topic areas</a:t>
            </a:r>
          </a:p>
          <a:p>
            <a:r>
              <a:rPr lang="en-US" dirty="0"/>
              <a:t>-Venue and date of the conference</a:t>
            </a:r>
          </a:p>
          <a:p>
            <a:r>
              <a:rPr lang="en-US" dirty="0"/>
              <a:t>-Correspondence</a:t>
            </a:r>
          </a:p>
          <a:p>
            <a:r>
              <a:rPr lang="en-US" dirty="0"/>
              <a:t>-Registration form/Participation form</a:t>
            </a:r>
          </a:p>
          <a:p>
            <a:r>
              <a:rPr lang="en-US" dirty="0"/>
              <a:t>Registration fee/payment</a:t>
            </a:r>
          </a:p>
          <a:p>
            <a:r>
              <a:rPr lang="en-US" dirty="0"/>
              <a:t>-Information for presenters (criteria for selection of presentation, abstract, synopsis, deadline of submission, notification of acceptance)</a:t>
            </a:r>
          </a:p>
          <a:p>
            <a:endParaRPr lang="th-TH" dirty="0"/>
          </a:p>
        </p:txBody>
      </p:sp>
      <p:sp>
        <p:nvSpPr>
          <p:cNvPr id="2" name="Slide Number Placeholder 1">
            <a:extLst>
              <a:ext uri="{FF2B5EF4-FFF2-40B4-BE49-F238E27FC236}">
                <a16:creationId xmlns:a16="http://schemas.microsoft.com/office/drawing/2014/main" id="{AED92E47-22B3-B962-D10E-3A61C71AB2AC}"/>
              </a:ext>
            </a:extLst>
          </p:cNvPr>
          <p:cNvSpPr>
            <a:spLocks noGrp="1"/>
          </p:cNvSpPr>
          <p:nvPr>
            <p:ph type="sldNum" sz="quarter" idx="12"/>
          </p:nvPr>
        </p:nvSpPr>
        <p:spPr/>
        <p:txBody>
          <a:bodyPr/>
          <a:lstStyle/>
          <a:p>
            <a:fld id="{4FAB73BC-B049-4115-A692-8D63A059BFB8}" type="slidenum">
              <a:rPr lang="en-US" smtClean="0"/>
              <a:t>4</a:t>
            </a:fld>
            <a:endParaRPr lang="en-US" dirty="0"/>
          </a:p>
        </p:txBody>
      </p:sp>
    </p:spTree>
    <p:extLst>
      <p:ext uri="{BB962C8B-B14F-4D97-AF65-F5344CB8AC3E}">
        <p14:creationId xmlns:p14="http://schemas.microsoft.com/office/powerpoint/2010/main" val="2824393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057CF6-BB31-2971-42AF-B1A51BC0911A}"/>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Registration</a:t>
            </a:r>
            <a:endParaRPr lang="th-TH" dirty="0"/>
          </a:p>
        </p:txBody>
      </p:sp>
      <p:sp>
        <p:nvSpPr>
          <p:cNvPr id="5" name="Content Placeholder 4">
            <a:extLst>
              <a:ext uri="{FF2B5EF4-FFF2-40B4-BE49-F238E27FC236}">
                <a16:creationId xmlns:a16="http://schemas.microsoft.com/office/drawing/2014/main" id="{48B69746-7239-B5FF-6302-3EF4A5906147}"/>
              </a:ext>
            </a:extLst>
          </p:cNvPr>
          <p:cNvSpPr>
            <a:spLocks noGrp="1"/>
          </p:cNvSpPr>
          <p:nvPr>
            <p:ph idx="1"/>
          </p:nvPr>
        </p:nvSpPr>
        <p:spPr/>
        <p:txBody>
          <a:bodyPr>
            <a:normAutofit fontScale="92500" lnSpcReduction="10000"/>
          </a:bodyPr>
          <a:lstStyle/>
          <a:p>
            <a:r>
              <a:rPr lang="en-US" dirty="0"/>
              <a:t>Type of registration</a:t>
            </a:r>
          </a:p>
          <a:p>
            <a:r>
              <a:rPr lang="en-US" dirty="0"/>
              <a:t>-preregistration</a:t>
            </a:r>
          </a:p>
          <a:p>
            <a:r>
              <a:rPr lang="en-US" dirty="0"/>
              <a:t>-on-site registration</a:t>
            </a:r>
          </a:p>
          <a:p>
            <a:pPr marL="0" indent="0">
              <a:buNone/>
            </a:pPr>
            <a:r>
              <a:rPr lang="en-US" dirty="0"/>
              <a:t>Registration at a Conference</a:t>
            </a:r>
          </a:p>
          <a:p>
            <a:pPr marL="0" indent="0">
              <a:buNone/>
            </a:pPr>
            <a:r>
              <a:rPr lang="en-US" dirty="0"/>
              <a:t>-Convention packet/package/kit/bag/envelope (program book, convention planner/schedule, notepad, name tag, food coupon or voucher, etc.)</a:t>
            </a:r>
          </a:p>
          <a:p>
            <a:pPr marL="0" indent="0">
              <a:buNone/>
            </a:pPr>
            <a:r>
              <a:rPr lang="en-US" dirty="0"/>
              <a:t>Type of participant</a:t>
            </a:r>
          </a:p>
          <a:p>
            <a:pPr marL="0" indent="0">
              <a:buNone/>
            </a:pPr>
            <a:r>
              <a:rPr lang="en-US" dirty="0"/>
              <a:t>-speaker/presenter</a:t>
            </a:r>
          </a:p>
          <a:p>
            <a:pPr marL="0" indent="0">
              <a:buNone/>
            </a:pPr>
            <a:r>
              <a:rPr lang="en-US" dirty="0"/>
              <a:t>-participant</a:t>
            </a:r>
          </a:p>
          <a:p>
            <a:pPr marL="0" indent="0">
              <a:buNone/>
            </a:pPr>
            <a:r>
              <a:rPr lang="en-US" dirty="0"/>
              <a:t>-exhibitionist</a:t>
            </a:r>
          </a:p>
          <a:p>
            <a:pPr marL="0" indent="0">
              <a:buNone/>
            </a:pPr>
            <a:r>
              <a:rPr lang="en-US" dirty="0"/>
              <a:t>-organizer</a:t>
            </a:r>
          </a:p>
          <a:p>
            <a:pPr marL="0" indent="0">
              <a:buNone/>
            </a:pPr>
            <a:endParaRPr lang="en-US" dirty="0"/>
          </a:p>
          <a:p>
            <a:pPr marL="0" indent="0">
              <a:buNone/>
            </a:pPr>
            <a:endParaRPr lang="th-TH" dirty="0"/>
          </a:p>
        </p:txBody>
      </p:sp>
      <p:sp>
        <p:nvSpPr>
          <p:cNvPr id="2" name="Slide Number Placeholder 1">
            <a:extLst>
              <a:ext uri="{FF2B5EF4-FFF2-40B4-BE49-F238E27FC236}">
                <a16:creationId xmlns:a16="http://schemas.microsoft.com/office/drawing/2014/main" id="{A026F43E-919D-B13F-1037-83E33DEE4609}"/>
              </a:ext>
            </a:extLst>
          </p:cNvPr>
          <p:cNvSpPr>
            <a:spLocks noGrp="1"/>
          </p:cNvSpPr>
          <p:nvPr>
            <p:ph type="sldNum" sz="quarter" idx="12"/>
          </p:nvPr>
        </p:nvSpPr>
        <p:spPr/>
        <p:txBody>
          <a:bodyPr/>
          <a:lstStyle/>
          <a:p>
            <a:fld id="{4FAB73BC-B049-4115-A692-8D63A059BFB8}" type="slidenum">
              <a:rPr lang="en-US" smtClean="0"/>
              <a:t>5</a:t>
            </a:fld>
            <a:endParaRPr lang="en-US" dirty="0"/>
          </a:p>
        </p:txBody>
      </p:sp>
    </p:spTree>
    <p:extLst>
      <p:ext uri="{BB962C8B-B14F-4D97-AF65-F5344CB8AC3E}">
        <p14:creationId xmlns:p14="http://schemas.microsoft.com/office/powerpoint/2010/main" val="3441629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057CF6-BB31-2971-42AF-B1A51BC0911A}"/>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Registration</a:t>
            </a:r>
            <a:endParaRPr lang="th-TH" dirty="0"/>
          </a:p>
        </p:txBody>
      </p:sp>
      <p:sp>
        <p:nvSpPr>
          <p:cNvPr id="5" name="Content Placeholder 4">
            <a:extLst>
              <a:ext uri="{FF2B5EF4-FFF2-40B4-BE49-F238E27FC236}">
                <a16:creationId xmlns:a16="http://schemas.microsoft.com/office/drawing/2014/main" id="{48B69746-7239-B5FF-6302-3EF4A5906147}"/>
              </a:ext>
            </a:extLst>
          </p:cNvPr>
          <p:cNvSpPr>
            <a:spLocks noGrp="1"/>
          </p:cNvSpPr>
          <p:nvPr>
            <p:ph idx="1"/>
          </p:nvPr>
        </p:nvSpPr>
        <p:spPr/>
        <p:txBody>
          <a:bodyPr>
            <a:normAutofit fontScale="92500" lnSpcReduction="10000"/>
          </a:bodyPr>
          <a:lstStyle/>
          <a:p>
            <a:pPr marL="0" indent="0">
              <a:buNone/>
            </a:pPr>
            <a:r>
              <a:rPr lang="en-US" dirty="0">
                <a:highlight>
                  <a:srgbClr val="FFFF00"/>
                </a:highlight>
              </a:rPr>
              <a:t>Greeting</a:t>
            </a:r>
          </a:p>
          <a:p>
            <a:pPr marL="0" indent="0">
              <a:buNone/>
            </a:pPr>
            <a:r>
              <a:rPr lang="en-US" dirty="0"/>
              <a:t>-Good morning. I’d like to register for the conference.</a:t>
            </a:r>
          </a:p>
          <a:p>
            <a:pPr marL="0" indent="0">
              <a:buNone/>
            </a:pPr>
            <a:r>
              <a:rPr lang="en-US" dirty="0"/>
              <a:t>-Excuse me. Do I register for the conference here?</a:t>
            </a:r>
          </a:p>
          <a:p>
            <a:pPr marL="0" indent="0">
              <a:buNone/>
            </a:pPr>
            <a:r>
              <a:rPr lang="en-US" dirty="0"/>
              <a:t>-May I have your name?, please?</a:t>
            </a:r>
          </a:p>
          <a:p>
            <a:pPr marL="0" indent="0">
              <a:buNone/>
            </a:pPr>
            <a:r>
              <a:rPr lang="en-US" dirty="0"/>
              <a:t>-My name is Somchai </a:t>
            </a:r>
            <a:r>
              <a:rPr lang="en-US" dirty="0" err="1"/>
              <a:t>Bovornkitti</a:t>
            </a:r>
            <a:r>
              <a:rPr lang="en-US" dirty="0"/>
              <a:t> from Thailand. I would like to register for the conference.</a:t>
            </a:r>
          </a:p>
          <a:p>
            <a:pPr marL="0" indent="0">
              <a:buNone/>
            </a:pPr>
            <a:r>
              <a:rPr lang="en-US" dirty="0"/>
              <a:t>Good morning. I’m a speaker at this convention or session A, and I’d like to register.</a:t>
            </a:r>
          </a:p>
          <a:p>
            <a:pPr marL="0" indent="0">
              <a:buNone/>
            </a:pPr>
            <a:r>
              <a:rPr lang="en-US" dirty="0"/>
              <a:t>How do you spell your last name? Spell your last name, please?</a:t>
            </a:r>
          </a:p>
          <a:p>
            <a:pPr marL="0" indent="0">
              <a:buNone/>
            </a:pPr>
            <a:r>
              <a:rPr lang="en-US" dirty="0"/>
              <a:t>Thank you very much.</a:t>
            </a:r>
          </a:p>
          <a:p>
            <a:pPr marL="0" indent="0">
              <a:buNone/>
            </a:pPr>
            <a:r>
              <a:rPr lang="en-US" dirty="0"/>
              <a:t>Thank for your help.</a:t>
            </a:r>
          </a:p>
          <a:p>
            <a:pPr marL="0" indent="0">
              <a:buNone/>
            </a:pPr>
            <a:r>
              <a:rPr lang="en-US" dirty="0"/>
              <a:t>I really appreciate your help.</a:t>
            </a:r>
          </a:p>
          <a:p>
            <a:pPr marL="0" indent="0">
              <a:buNone/>
            </a:pPr>
            <a:endParaRPr lang="th-TH" dirty="0"/>
          </a:p>
        </p:txBody>
      </p:sp>
      <p:sp>
        <p:nvSpPr>
          <p:cNvPr id="2" name="Slide Number Placeholder 1">
            <a:extLst>
              <a:ext uri="{FF2B5EF4-FFF2-40B4-BE49-F238E27FC236}">
                <a16:creationId xmlns:a16="http://schemas.microsoft.com/office/drawing/2014/main" id="{F1B5233B-DA01-EADC-A6B9-916160087293}"/>
              </a:ext>
            </a:extLst>
          </p:cNvPr>
          <p:cNvSpPr>
            <a:spLocks noGrp="1"/>
          </p:cNvSpPr>
          <p:nvPr>
            <p:ph type="sldNum" sz="quarter" idx="12"/>
          </p:nvPr>
        </p:nvSpPr>
        <p:spPr/>
        <p:txBody>
          <a:bodyPr/>
          <a:lstStyle/>
          <a:p>
            <a:fld id="{4FAB73BC-B049-4115-A692-8D63A059BFB8}" type="slidenum">
              <a:rPr lang="en-US" smtClean="0"/>
              <a:t>6</a:t>
            </a:fld>
            <a:endParaRPr lang="en-US" dirty="0"/>
          </a:p>
        </p:txBody>
      </p:sp>
    </p:spTree>
    <p:extLst>
      <p:ext uri="{BB962C8B-B14F-4D97-AF65-F5344CB8AC3E}">
        <p14:creationId xmlns:p14="http://schemas.microsoft.com/office/powerpoint/2010/main" val="3093372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057CF6-BB31-2971-42AF-B1A51BC0911A}"/>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Registration</a:t>
            </a:r>
            <a:endParaRPr lang="th-TH" dirty="0"/>
          </a:p>
        </p:txBody>
      </p:sp>
      <p:sp>
        <p:nvSpPr>
          <p:cNvPr id="5" name="Content Placeholder 4">
            <a:extLst>
              <a:ext uri="{FF2B5EF4-FFF2-40B4-BE49-F238E27FC236}">
                <a16:creationId xmlns:a16="http://schemas.microsoft.com/office/drawing/2014/main" id="{48B69746-7239-B5FF-6302-3EF4A5906147}"/>
              </a:ext>
            </a:extLst>
          </p:cNvPr>
          <p:cNvSpPr>
            <a:spLocks noGrp="1"/>
          </p:cNvSpPr>
          <p:nvPr>
            <p:ph idx="1"/>
          </p:nvPr>
        </p:nvSpPr>
        <p:spPr/>
        <p:txBody>
          <a:bodyPr>
            <a:normAutofit/>
          </a:bodyPr>
          <a:lstStyle/>
          <a:p>
            <a:r>
              <a:rPr lang="en-US" dirty="0">
                <a:highlight>
                  <a:srgbClr val="FFFF00"/>
                </a:highlight>
              </a:rPr>
              <a:t>Convention Schedule and Educational Tours</a:t>
            </a:r>
          </a:p>
          <a:p>
            <a:r>
              <a:rPr lang="en-US" dirty="0"/>
              <a:t>-Plenary session-</a:t>
            </a:r>
            <a:r>
              <a:rPr lang="en-US" b="0" i="0" dirty="0">
                <a:effectLst/>
                <a:latin typeface="arial" panose="020B0604020202020204" pitchFamily="34" charset="0"/>
              </a:rPr>
              <a:t>a plenary session or plenum is a session of a conference or deliberative assembly in which all parties or members are present, and there are no absentees.</a:t>
            </a:r>
            <a:endParaRPr lang="en-US" dirty="0"/>
          </a:p>
          <a:p>
            <a:r>
              <a:rPr lang="en-US" dirty="0"/>
              <a:t>-Parallel session-</a:t>
            </a:r>
            <a:r>
              <a:rPr lang="en-US" b="0" i="0" dirty="0">
                <a:effectLst/>
                <a:latin typeface="Google Sans"/>
              </a:rPr>
              <a:t> allow the organizer to add presentations and activities to the program that take place at the same time. Concurrent sessions save valuable time by providing participants with an even wider range of presentations from which to choose the most integrative topics</a:t>
            </a:r>
          </a:p>
          <a:p>
            <a:r>
              <a:rPr lang="en-US" dirty="0">
                <a:latin typeface="Google Sans"/>
              </a:rPr>
              <a:t>-Panel discussion-</a:t>
            </a:r>
            <a:r>
              <a:rPr lang="en-US" b="0" i="0" dirty="0">
                <a:solidFill>
                  <a:srgbClr val="202122"/>
                </a:solidFill>
                <a:effectLst/>
                <a:latin typeface="Arial" panose="020B0604020202020204" pitchFamily="34" charset="0"/>
              </a:rPr>
              <a:t> a group of people gathered to discuss a topic in front of an audience, typically at scientific, business, or </a:t>
            </a:r>
            <a:r>
              <a:rPr lang="en-US" b="0" i="0" dirty="0">
                <a:effectLst/>
                <a:latin typeface="Arial" panose="020B0604020202020204" pitchFamily="34" charset="0"/>
                <a:hlinkClick r:id="rId2">
                  <a:extLst>
                    <a:ext uri="{A12FA001-AC4F-418D-AE19-62706E023703}">
                      <ahyp:hlinkClr xmlns:ahyp="http://schemas.microsoft.com/office/drawing/2018/hyperlinkcolor" val="tx"/>
                    </a:ext>
                  </a:extLst>
                </a:hlinkClick>
              </a:rPr>
              <a:t>academic conferences</a:t>
            </a:r>
            <a:r>
              <a:rPr lang="en-US" b="0" i="0" dirty="0">
                <a:solidFill>
                  <a:srgbClr val="202122"/>
                </a:solidFill>
                <a:effectLst/>
                <a:latin typeface="Arial" panose="020B0604020202020204" pitchFamily="34" charset="0"/>
              </a:rPr>
              <a:t>. Panels usually include a moderator who guides the discussion and sometimes elicits audience questions.</a:t>
            </a:r>
            <a:endParaRPr lang="th-TH" dirty="0"/>
          </a:p>
        </p:txBody>
      </p:sp>
      <p:sp>
        <p:nvSpPr>
          <p:cNvPr id="2" name="Slide Number Placeholder 1">
            <a:extLst>
              <a:ext uri="{FF2B5EF4-FFF2-40B4-BE49-F238E27FC236}">
                <a16:creationId xmlns:a16="http://schemas.microsoft.com/office/drawing/2014/main" id="{C075A966-95E0-E4F2-E0D9-2E247C486F18}"/>
              </a:ext>
            </a:extLst>
          </p:cNvPr>
          <p:cNvSpPr>
            <a:spLocks noGrp="1"/>
          </p:cNvSpPr>
          <p:nvPr>
            <p:ph type="sldNum" sz="quarter" idx="12"/>
          </p:nvPr>
        </p:nvSpPr>
        <p:spPr/>
        <p:txBody>
          <a:bodyPr/>
          <a:lstStyle/>
          <a:p>
            <a:fld id="{4FAB73BC-B049-4115-A692-8D63A059BFB8}" type="slidenum">
              <a:rPr lang="en-US" smtClean="0"/>
              <a:t>7</a:t>
            </a:fld>
            <a:endParaRPr lang="en-US" dirty="0"/>
          </a:p>
        </p:txBody>
      </p:sp>
    </p:spTree>
    <p:extLst>
      <p:ext uri="{BB962C8B-B14F-4D97-AF65-F5344CB8AC3E}">
        <p14:creationId xmlns:p14="http://schemas.microsoft.com/office/powerpoint/2010/main" val="576671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057CF6-BB31-2971-42AF-B1A51BC0911A}"/>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Registration</a:t>
            </a:r>
            <a:endParaRPr lang="th-TH" dirty="0"/>
          </a:p>
        </p:txBody>
      </p:sp>
      <p:sp>
        <p:nvSpPr>
          <p:cNvPr id="5" name="Content Placeholder 4">
            <a:extLst>
              <a:ext uri="{FF2B5EF4-FFF2-40B4-BE49-F238E27FC236}">
                <a16:creationId xmlns:a16="http://schemas.microsoft.com/office/drawing/2014/main" id="{48B69746-7239-B5FF-6302-3EF4A5906147}"/>
              </a:ext>
            </a:extLst>
          </p:cNvPr>
          <p:cNvSpPr>
            <a:spLocks noGrp="1"/>
          </p:cNvSpPr>
          <p:nvPr>
            <p:ph idx="1"/>
          </p:nvPr>
        </p:nvSpPr>
        <p:spPr/>
        <p:txBody>
          <a:bodyPr/>
          <a:lstStyle/>
          <a:p>
            <a:r>
              <a:rPr lang="en-US" dirty="0"/>
              <a:t>Excuse me. Can/Could you please tell me…….?</a:t>
            </a:r>
          </a:p>
          <a:p>
            <a:pPr marL="0" indent="0">
              <a:buNone/>
            </a:pPr>
            <a:r>
              <a:rPr lang="en-US" dirty="0"/>
              <a:t>                                                          what time registration starts?</a:t>
            </a:r>
          </a:p>
          <a:p>
            <a:pPr marL="0" indent="0">
              <a:buNone/>
            </a:pPr>
            <a:r>
              <a:rPr lang="en-US" dirty="0"/>
              <a:t>                                                          when registration starts?</a:t>
            </a:r>
          </a:p>
          <a:p>
            <a:pPr marL="0" indent="0">
              <a:buNone/>
            </a:pPr>
            <a:r>
              <a:rPr lang="en-US" dirty="0"/>
              <a:t>                                                          where I can register?</a:t>
            </a:r>
          </a:p>
          <a:p>
            <a:pPr marL="0" indent="0">
              <a:buNone/>
            </a:pPr>
            <a:r>
              <a:rPr lang="en-US" dirty="0"/>
              <a:t>    During the Conference</a:t>
            </a:r>
            <a:endParaRPr lang="th-TH" dirty="0"/>
          </a:p>
        </p:txBody>
      </p:sp>
      <p:sp>
        <p:nvSpPr>
          <p:cNvPr id="2" name="Slide Number Placeholder 1">
            <a:extLst>
              <a:ext uri="{FF2B5EF4-FFF2-40B4-BE49-F238E27FC236}">
                <a16:creationId xmlns:a16="http://schemas.microsoft.com/office/drawing/2014/main" id="{6B5ADC3B-3899-FB8F-61AB-0502758B0217}"/>
              </a:ext>
            </a:extLst>
          </p:cNvPr>
          <p:cNvSpPr>
            <a:spLocks noGrp="1"/>
          </p:cNvSpPr>
          <p:nvPr>
            <p:ph type="sldNum" sz="quarter" idx="12"/>
          </p:nvPr>
        </p:nvSpPr>
        <p:spPr/>
        <p:txBody>
          <a:bodyPr/>
          <a:lstStyle/>
          <a:p>
            <a:fld id="{4FAB73BC-B049-4115-A692-8D63A059BFB8}" type="slidenum">
              <a:rPr lang="en-US" smtClean="0"/>
              <a:t>8</a:t>
            </a:fld>
            <a:endParaRPr lang="en-US" dirty="0"/>
          </a:p>
        </p:txBody>
      </p:sp>
    </p:spTree>
    <p:extLst>
      <p:ext uri="{BB962C8B-B14F-4D97-AF65-F5344CB8AC3E}">
        <p14:creationId xmlns:p14="http://schemas.microsoft.com/office/powerpoint/2010/main" val="1709861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057CF6-BB31-2971-42AF-B1A51BC0911A}"/>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During the Conference</a:t>
            </a:r>
            <a:endParaRPr lang="th-TH" dirty="0">
              <a:latin typeface="Times New Roman" panose="02020603050405020304" pitchFamily="18" charset="0"/>
            </a:endParaRPr>
          </a:p>
        </p:txBody>
      </p:sp>
      <p:sp>
        <p:nvSpPr>
          <p:cNvPr id="5" name="Content Placeholder 4">
            <a:extLst>
              <a:ext uri="{FF2B5EF4-FFF2-40B4-BE49-F238E27FC236}">
                <a16:creationId xmlns:a16="http://schemas.microsoft.com/office/drawing/2014/main" id="{48B69746-7239-B5FF-6302-3EF4A5906147}"/>
              </a:ext>
            </a:extLst>
          </p:cNvPr>
          <p:cNvSpPr>
            <a:spLocks noGrp="1"/>
          </p:cNvSpPr>
          <p:nvPr>
            <p:ph idx="1"/>
          </p:nvPr>
        </p:nvSpPr>
        <p:spPr/>
        <p:txBody>
          <a:bodyPr>
            <a:normAutofit fontScale="92500" lnSpcReduction="20000"/>
          </a:bodyPr>
          <a:lstStyle/>
          <a:p>
            <a:r>
              <a:rPr lang="en-US" sz="2600" dirty="0">
                <a:highlight>
                  <a:srgbClr val="FFFF00"/>
                </a:highlight>
              </a:rPr>
              <a:t>Attending a presentation</a:t>
            </a:r>
          </a:p>
          <a:p>
            <a:pPr marL="0" indent="0">
              <a:buNone/>
            </a:pPr>
            <a:r>
              <a:rPr lang="en-US" dirty="0"/>
              <a:t>-Well, ladies and gentlemen. Professor Somchai would like to welcome any questions or comment from the floor.</a:t>
            </a:r>
          </a:p>
          <a:p>
            <a:pPr marL="0" indent="0">
              <a:buNone/>
            </a:pPr>
            <a:r>
              <a:rPr lang="en-US" dirty="0"/>
              <a:t>-Are there any questions or comments from the floor.-What do you think about …….?</a:t>
            </a:r>
          </a:p>
          <a:p>
            <a:pPr marL="0" indent="0">
              <a:buNone/>
            </a:pPr>
            <a:r>
              <a:rPr lang="en-US" dirty="0"/>
              <a:t>How do you feel about………………?</a:t>
            </a:r>
          </a:p>
          <a:p>
            <a:pPr marL="0" indent="0">
              <a:buNone/>
            </a:pPr>
            <a:r>
              <a:rPr lang="en-US" dirty="0"/>
              <a:t>What’s your opinion/your view on………………………………?</a:t>
            </a:r>
          </a:p>
          <a:p>
            <a:pPr marL="0" indent="0">
              <a:buNone/>
            </a:pPr>
            <a:r>
              <a:rPr lang="en-US" dirty="0"/>
              <a:t>In my opinion/view………..</a:t>
            </a:r>
          </a:p>
          <a:p>
            <a:pPr marL="0" indent="0">
              <a:buNone/>
            </a:pPr>
            <a:r>
              <a:rPr lang="en-US" dirty="0"/>
              <a:t>I think…….</a:t>
            </a:r>
          </a:p>
          <a:p>
            <a:pPr marL="0" indent="0">
              <a:buNone/>
            </a:pPr>
            <a:r>
              <a:rPr lang="en-US" dirty="0"/>
              <a:t>I believe (that)………………………………</a:t>
            </a:r>
          </a:p>
          <a:p>
            <a:pPr marL="0" indent="0">
              <a:buNone/>
            </a:pPr>
            <a:r>
              <a:rPr lang="en-US" dirty="0"/>
              <a:t>If you ask me, I think…….</a:t>
            </a:r>
          </a:p>
          <a:p>
            <a:pPr marL="0" indent="0">
              <a:buNone/>
            </a:pPr>
            <a:r>
              <a:rPr lang="en-US" dirty="0"/>
              <a:t>As far as I’m concerned,………</a:t>
            </a:r>
            <a:endParaRPr lang="th-TH" dirty="0"/>
          </a:p>
        </p:txBody>
      </p:sp>
      <p:sp>
        <p:nvSpPr>
          <p:cNvPr id="2" name="Slide Number Placeholder 1">
            <a:extLst>
              <a:ext uri="{FF2B5EF4-FFF2-40B4-BE49-F238E27FC236}">
                <a16:creationId xmlns:a16="http://schemas.microsoft.com/office/drawing/2014/main" id="{9014C06C-DF9E-3806-3948-BDC4BD0004FA}"/>
              </a:ext>
            </a:extLst>
          </p:cNvPr>
          <p:cNvSpPr>
            <a:spLocks noGrp="1"/>
          </p:cNvSpPr>
          <p:nvPr>
            <p:ph type="sldNum" sz="quarter" idx="12"/>
          </p:nvPr>
        </p:nvSpPr>
        <p:spPr/>
        <p:txBody>
          <a:bodyPr/>
          <a:lstStyle/>
          <a:p>
            <a:fld id="{4FAB73BC-B049-4115-A692-8D63A059BFB8}" type="slidenum">
              <a:rPr lang="en-US" smtClean="0"/>
              <a:t>9</a:t>
            </a:fld>
            <a:endParaRPr lang="en-US" dirty="0"/>
          </a:p>
        </p:txBody>
      </p:sp>
    </p:spTree>
    <p:extLst>
      <p:ext uri="{BB962C8B-B14F-4D97-AF65-F5344CB8AC3E}">
        <p14:creationId xmlns:p14="http://schemas.microsoft.com/office/powerpoint/2010/main" val="28997130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704</TotalTime>
  <Words>2194</Words>
  <Application>Microsoft Office PowerPoint</Application>
  <PresentationFormat>Widescreen</PresentationFormat>
  <Paragraphs>302</Paragraphs>
  <Slides>33</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33</vt:i4>
      </vt:variant>
    </vt:vector>
  </HeadingPairs>
  <TitlesOfParts>
    <vt:vector size="47" baseType="lpstr">
      <vt:lpstr>MS Mincho</vt:lpstr>
      <vt:lpstr>3</vt:lpstr>
      <vt:lpstr>Arial</vt:lpstr>
      <vt:lpstr>Arial</vt:lpstr>
      <vt:lpstr>Calibri</vt:lpstr>
      <vt:lpstr>Google Sans</vt:lpstr>
      <vt:lpstr>Rockwell</vt:lpstr>
      <vt:lpstr>Rockwell Condensed</vt:lpstr>
      <vt:lpstr>Times New Roman</vt:lpstr>
      <vt:lpstr>TT1BAt00</vt:lpstr>
      <vt:lpstr>TT20Et00</vt:lpstr>
      <vt:lpstr>TT225t00</vt:lpstr>
      <vt:lpstr>Wingdings</vt:lpstr>
      <vt:lpstr>Wood Type</vt:lpstr>
      <vt:lpstr>PowerPoint Presentation</vt:lpstr>
      <vt:lpstr>Developing English Skill for Technical Presentation </vt:lpstr>
      <vt:lpstr>Registration</vt:lpstr>
      <vt:lpstr>Registration</vt:lpstr>
      <vt:lpstr>Registration</vt:lpstr>
      <vt:lpstr>Registration</vt:lpstr>
      <vt:lpstr>Registration</vt:lpstr>
      <vt:lpstr>Registration</vt:lpstr>
      <vt:lpstr>During the Conference</vt:lpstr>
      <vt:lpstr>During the Conference</vt:lpstr>
      <vt:lpstr>During the Conference</vt:lpstr>
      <vt:lpstr>During the Conference</vt:lpstr>
      <vt:lpstr>During the Conference</vt:lpstr>
      <vt:lpstr>During the Conference</vt:lpstr>
      <vt:lpstr>During the Conference</vt:lpstr>
      <vt:lpstr>During the Conference</vt:lpstr>
      <vt:lpstr>PowerPoint Presentation</vt:lpstr>
      <vt:lpstr>During the Conference</vt:lpstr>
      <vt:lpstr>PowerPoint Presentation</vt:lpstr>
      <vt:lpstr>During the Conference</vt:lpstr>
      <vt:lpstr>PowerPoint Presentation</vt:lpstr>
      <vt:lpstr>Presentation</vt:lpstr>
      <vt:lpstr>Presentation</vt:lpstr>
      <vt:lpstr>Social Activities</vt:lpstr>
      <vt:lpstr>On Arrival</vt:lpstr>
      <vt:lpstr>On Arrival</vt:lpstr>
      <vt:lpstr>On Arrival</vt:lpstr>
      <vt:lpstr>On Arrival</vt:lpstr>
      <vt:lpstr>On the field trip</vt:lpstr>
      <vt:lpstr>On the field trip</vt:lpstr>
      <vt:lpstr>On the field trip</vt:lpstr>
      <vt:lpstr>On departure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sarisak soontornchai</dc:creator>
  <cp:lastModifiedBy>sarisak soontornchai</cp:lastModifiedBy>
  <cp:revision>16</cp:revision>
  <dcterms:created xsi:type="dcterms:W3CDTF">2023-10-29T01:40:30Z</dcterms:created>
  <dcterms:modified xsi:type="dcterms:W3CDTF">2024-02-19T13:20:43Z</dcterms:modified>
</cp:coreProperties>
</file>