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08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83D0B5-7FB9-4DE8-89B1-3BB8049B4D9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EA8E17F7-503A-4C66-A74E-A49980DCA7A2}">
      <dgm:prSet custT="1"/>
      <dgm:spPr/>
      <dgm:t>
        <a:bodyPr/>
        <a:lstStyle/>
        <a:p>
          <a:r>
            <a:rPr lang="en-US" sz="2000" b="1" dirty="0"/>
            <a:t>Convert these sentences:</a:t>
          </a:r>
        </a:p>
      </dgm:t>
    </dgm:pt>
    <dgm:pt modelId="{9DCADC19-107A-4870-B113-A30F64461C19}" type="parTrans" cxnId="{6A8B7C1E-5811-45C4-92C5-19FAE09BDB11}">
      <dgm:prSet/>
      <dgm:spPr/>
      <dgm:t>
        <a:bodyPr/>
        <a:lstStyle/>
        <a:p>
          <a:endParaRPr lang="en-US"/>
        </a:p>
      </dgm:t>
    </dgm:pt>
    <dgm:pt modelId="{1A815E6E-FAEE-4D54-91CE-726CAF412A1C}" type="sibTrans" cxnId="{6A8B7C1E-5811-45C4-92C5-19FAE09BDB11}">
      <dgm:prSet/>
      <dgm:spPr/>
      <dgm:t>
        <a:bodyPr/>
        <a:lstStyle/>
        <a:p>
          <a:endParaRPr lang="en-US"/>
        </a:p>
      </dgm:t>
    </dgm:pt>
    <dgm:pt modelId="{BA4533D0-4562-42E0-94BE-15711BDA376E}">
      <dgm:prSet/>
      <dgm:spPr/>
      <dgm:t>
        <a:bodyPr/>
        <a:lstStyle/>
        <a:p>
          <a:r>
            <a:rPr lang="en-US"/>
            <a:t>He said, “I will go tomorrow.”</a:t>
          </a:r>
        </a:p>
      </dgm:t>
    </dgm:pt>
    <dgm:pt modelId="{5955D09A-C558-4FFD-8FE8-3A698667E262}" type="parTrans" cxnId="{D04950CA-2671-45C3-93C0-6F44458119A5}">
      <dgm:prSet/>
      <dgm:spPr/>
      <dgm:t>
        <a:bodyPr/>
        <a:lstStyle/>
        <a:p>
          <a:endParaRPr lang="en-US"/>
        </a:p>
      </dgm:t>
    </dgm:pt>
    <dgm:pt modelId="{E296D336-01EE-4213-B2D8-A1E6DE20570A}" type="sibTrans" cxnId="{D04950CA-2671-45C3-93C0-6F44458119A5}">
      <dgm:prSet/>
      <dgm:spPr/>
      <dgm:t>
        <a:bodyPr/>
        <a:lstStyle/>
        <a:p>
          <a:endParaRPr lang="en-US"/>
        </a:p>
      </dgm:t>
    </dgm:pt>
    <dgm:pt modelId="{8304E85F-CBA7-43B1-813A-4A7FAC1668A3}">
      <dgm:prSet/>
      <dgm:spPr/>
      <dgm:t>
        <a:bodyPr/>
        <a:lstStyle/>
        <a:p>
          <a:r>
            <a:rPr lang="en-US"/>
            <a:t>She said, “I am watching a movie.”</a:t>
          </a:r>
        </a:p>
      </dgm:t>
    </dgm:pt>
    <dgm:pt modelId="{C02006AC-98E8-452A-B511-4BCDA528E2BE}" type="parTrans" cxnId="{99FA9099-925E-4014-B81D-8A5AFEBD8380}">
      <dgm:prSet/>
      <dgm:spPr/>
      <dgm:t>
        <a:bodyPr/>
        <a:lstStyle/>
        <a:p>
          <a:endParaRPr lang="en-US"/>
        </a:p>
      </dgm:t>
    </dgm:pt>
    <dgm:pt modelId="{9FCEF142-B437-42D2-A094-73870549AB47}" type="sibTrans" cxnId="{99FA9099-925E-4014-B81D-8A5AFEBD8380}">
      <dgm:prSet/>
      <dgm:spPr/>
      <dgm:t>
        <a:bodyPr/>
        <a:lstStyle/>
        <a:p>
          <a:endParaRPr lang="en-US"/>
        </a:p>
      </dgm:t>
    </dgm:pt>
    <dgm:pt modelId="{440A1413-D109-4C20-B9E2-8B08E0A59438}">
      <dgm:prSet/>
      <dgm:spPr/>
      <dgm:t>
        <a:bodyPr/>
        <a:lstStyle/>
        <a:p>
          <a:r>
            <a:rPr lang="en-US"/>
            <a:t>He said to me, “Please help me.”</a:t>
          </a:r>
        </a:p>
      </dgm:t>
    </dgm:pt>
    <dgm:pt modelId="{5A7C275D-F12E-41E3-89F2-72AD60C71C71}" type="parTrans" cxnId="{96B5ABBF-2B88-4814-A4A8-278524E6A9EE}">
      <dgm:prSet/>
      <dgm:spPr/>
      <dgm:t>
        <a:bodyPr/>
        <a:lstStyle/>
        <a:p>
          <a:endParaRPr lang="en-US"/>
        </a:p>
      </dgm:t>
    </dgm:pt>
    <dgm:pt modelId="{D3E5F48E-6E4F-437F-A4A3-DCDE869E2B2D}" type="sibTrans" cxnId="{96B5ABBF-2B88-4814-A4A8-278524E6A9EE}">
      <dgm:prSet/>
      <dgm:spPr/>
      <dgm:t>
        <a:bodyPr/>
        <a:lstStyle/>
        <a:p>
          <a:endParaRPr lang="en-US"/>
        </a:p>
      </dgm:t>
    </dgm:pt>
    <dgm:pt modelId="{5B02ED33-5770-4C2A-919B-45B9285A844B}">
      <dgm:prSet/>
      <dgm:spPr/>
      <dgm:t>
        <a:bodyPr/>
        <a:lstStyle/>
        <a:p>
          <a:r>
            <a:rPr lang="en-US"/>
            <a:t>They said, “We finished our homework.”</a:t>
          </a:r>
        </a:p>
      </dgm:t>
    </dgm:pt>
    <dgm:pt modelId="{5617D322-D7DF-4C24-9676-F68EA6EC75BF}" type="parTrans" cxnId="{315E18FA-D044-450D-8E6E-8A09E22767CF}">
      <dgm:prSet/>
      <dgm:spPr/>
      <dgm:t>
        <a:bodyPr/>
        <a:lstStyle/>
        <a:p>
          <a:endParaRPr lang="en-US"/>
        </a:p>
      </dgm:t>
    </dgm:pt>
    <dgm:pt modelId="{96D9E719-A546-4E34-B3F5-760807B55F98}" type="sibTrans" cxnId="{315E18FA-D044-450D-8E6E-8A09E22767CF}">
      <dgm:prSet/>
      <dgm:spPr/>
      <dgm:t>
        <a:bodyPr/>
        <a:lstStyle/>
        <a:p>
          <a:endParaRPr lang="en-US"/>
        </a:p>
      </dgm:t>
    </dgm:pt>
    <dgm:pt modelId="{7FEFDC4B-12D6-4C7A-AE1C-63C2261CC677}">
      <dgm:prSet/>
      <dgm:spPr/>
      <dgm:t>
        <a:bodyPr/>
        <a:lstStyle/>
        <a:p>
          <a:r>
            <a:rPr lang="en-US"/>
            <a:t>She said, “Don’t touch that.”</a:t>
          </a:r>
        </a:p>
      </dgm:t>
    </dgm:pt>
    <dgm:pt modelId="{BE68A88E-529F-40B0-8866-D6DEDD1CD079}" type="parTrans" cxnId="{014CEED4-4D9B-4FF6-8E50-07977110BD03}">
      <dgm:prSet/>
      <dgm:spPr/>
      <dgm:t>
        <a:bodyPr/>
        <a:lstStyle/>
        <a:p>
          <a:endParaRPr lang="en-US"/>
        </a:p>
      </dgm:t>
    </dgm:pt>
    <dgm:pt modelId="{63A452CC-26AA-46B7-A4AD-7C711584058C}" type="sibTrans" cxnId="{014CEED4-4D9B-4FF6-8E50-07977110BD03}">
      <dgm:prSet/>
      <dgm:spPr/>
      <dgm:t>
        <a:bodyPr/>
        <a:lstStyle/>
        <a:p>
          <a:endParaRPr lang="en-US"/>
        </a:p>
      </dgm:t>
    </dgm:pt>
    <dgm:pt modelId="{248AEDCA-C064-4A1C-921B-E59C86AB6D29}" type="pres">
      <dgm:prSet presAssocID="{6783D0B5-7FB9-4DE8-89B1-3BB8049B4D9F}" presName="root" presStyleCnt="0">
        <dgm:presLayoutVars>
          <dgm:dir/>
          <dgm:resizeHandles val="exact"/>
        </dgm:presLayoutVars>
      </dgm:prSet>
      <dgm:spPr/>
    </dgm:pt>
    <dgm:pt modelId="{108E1DF1-9B65-4F2A-8304-6D18E8624902}" type="pres">
      <dgm:prSet presAssocID="{EA8E17F7-503A-4C66-A74E-A49980DCA7A2}" presName="compNode" presStyleCnt="0"/>
      <dgm:spPr/>
    </dgm:pt>
    <dgm:pt modelId="{87FA9F1A-F5A1-4DA8-8CD3-1704BC55CEC1}" type="pres">
      <dgm:prSet presAssocID="{EA8E17F7-503A-4C66-A74E-A49980DCA7A2}" presName="bgRect" presStyleLbl="bgShp" presStyleIdx="0" presStyleCnt="6"/>
      <dgm:spPr/>
    </dgm:pt>
    <dgm:pt modelId="{BC81FA66-8134-40E3-A0E0-2B67FBD237FC}" type="pres">
      <dgm:prSet presAssocID="{EA8E17F7-503A-4C66-A74E-A49980DCA7A2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E676DFA5-9547-4C83-9EC5-FFEA3CA8A8A3}" type="pres">
      <dgm:prSet presAssocID="{EA8E17F7-503A-4C66-A74E-A49980DCA7A2}" presName="spaceRect" presStyleCnt="0"/>
      <dgm:spPr/>
    </dgm:pt>
    <dgm:pt modelId="{DD69983F-D313-4A51-A36B-619D9FDCE0A6}" type="pres">
      <dgm:prSet presAssocID="{EA8E17F7-503A-4C66-A74E-A49980DCA7A2}" presName="parTx" presStyleLbl="revTx" presStyleIdx="0" presStyleCnt="6">
        <dgm:presLayoutVars>
          <dgm:chMax val="0"/>
          <dgm:chPref val="0"/>
        </dgm:presLayoutVars>
      </dgm:prSet>
      <dgm:spPr/>
    </dgm:pt>
    <dgm:pt modelId="{50604294-71EB-457A-9245-6230D4B4C7E7}" type="pres">
      <dgm:prSet presAssocID="{1A815E6E-FAEE-4D54-91CE-726CAF412A1C}" presName="sibTrans" presStyleCnt="0"/>
      <dgm:spPr/>
    </dgm:pt>
    <dgm:pt modelId="{EF6A503B-67C9-48C0-8E66-1D251A6B6295}" type="pres">
      <dgm:prSet presAssocID="{BA4533D0-4562-42E0-94BE-15711BDA376E}" presName="compNode" presStyleCnt="0"/>
      <dgm:spPr/>
    </dgm:pt>
    <dgm:pt modelId="{2D0C83EC-67B3-4FE2-AE47-EB102EF1091D}" type="pres">
      <dgm:prSet presAssocID="{BA4533D0-4562-42E0-94BE-15711BDA376E}" presName="bgRect" presStyleLbl="bgShp" presStyleIdx="1" presStyleCnt="6"/>
      <dgm:spPr/>
    </dgm:pt>
    <dgm:pt modelId="{642D0655-6549-4E85-ABFA-C17F1184D782}" type="pres">
      <dgm:prSet presAssocID="{BA4533D0-4562-42E0-94BE-15711BDA376E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13F9AD7B-DB80-4B31-AA76-1A7C98830951}" type="pres">
      <dgm:prSet presAssocID="{BA4533D0-4562-42E0-94BE-15711BDA376E}" presName="spaceRect" presStyleCnt="0"/>
      <dgm:spPr/>
    </dgm:pt>
    <dgm:pt modelId="{1AE84EAC-58B0-475D-AC74-DADC94D9AE15}" type="pres">
      <dgm:prSet presAssocID="{BA4533D0-4562-42E0-94BE-15711BDA376E}" presName="parTx" presStyleLbl="revTx" presStyleIdx="1" presStyleCnt="6">
        <dgm:presLayoutVars>
          <dgm:chMax val="0"/>
          <dgm:chPref val="0"/>
        </dgm:presLayoutVars>
      </dgm:prSet>
      <dgm:spPr/>
    </dgm:pt>
    <dgm:pt modelId="{3CDC14B1-E5B6-48C7-9D4D-F87AB1163DFE}" type="pres">
      <dgm:prSet presAssocID="{E296D336-01EE-4213-B2D8-A1E6DE20570A}" presName="sibTrans" presStyleCnt="0"/>
      <dgm:spPr/>
    </dgm:pt>
    <dgm:pt modelId="{5EE7232A-9356-45E2-BCBC-C07E9C7078D1}" type="pres">
      <dgm:prSet presAssocID="{8304E85F-CBA7-43B1-813A-4A7FAC1668A3}" presName="compNode" presStyleCnt="0"/>
      <dgm:spPr/>
    </dgm:pt>
    <dgm:pt modelId="{4C4E32DC-A8F5-49A4-B96C-84D1214EAD67}" type="pres">
      <dgm:prSet presAssocID="{8304E85F-CBA7-43B1-813A-4A7FAC1668A3}" presName="bgRect" presStyleLbl="bgShp" presStyleIdx="2" presStyleCnt="6"/>
      <dgm:spPr/>
    </dgm:pt>
    <dgm:pt modelId="{C179B322-5CBC-4ADB-982B-F430BDDBF6D8}" type="pres">
      <dgm:prSet presAssocID="{8304E85F-CBA7-43B1-813A-4A7FAC1668A3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14D09379-559A-40CC-90DD-65DB8C11F037}" type="pres">
      <dgm:prSet presAssocID="{8304E85F-CBA7-43B1-813A-4A7FAC1668A3}" presName="spaceRect" presStyleCnt="0"/>
      <dgm:spPr/>
    </dgm:pt>
    <dgm:pt modelId="{E7B4C4F7-AD5F-42E7-B7C9-0F4F2211B5C9}" type="pres">
      <dgm:prSet presAssocID="{8304E85F-CBA7-43B1-813A-4A7FAC1668A3}" presName="parTx" presStyleLbl="revTx" presStyleIdx="2" presStyleCnt="6">
        <dgm:presLayoutVars>
          <dgm:chMax val="0"/>
          <dgm:chPref val="0"/>
        </dgm:presLayoutVars>
      </dgm:prSet>
      <dgm:spPr/>
    </dgm:pt>
    <dgm:pt modelId="{F4BE302D-4EC4-41AB-9912-011B04B50626}" type="pres">
      <dgm:prSet presAssocID="{9FCEF142-B437-42D2-A094-73870549AB47}" presName="sibTrans" presStyleCnt="0"/>
      <dgm:spPr/>
    </dgm:pt>
    <dgm:pt modelId="{C5C882EF-01FA-45C9-B792-3687A271A738}" type="pres">
      <dgm:prSet presAssocID="{440A1413-D109-4C20-B9E2-8B08E0A59438}" presName="compNode" presStyleCnt="0"/>
      <dgm:spPr/>
    </dgm:pt>
    <dgm:pt modelId="{579B9175-EC96-40C2-89F6-CE53703EA9D6}" type="pres">
      <dgm:prSet presAssocID="{440A1413-D109-4C20-B9E2-8B08E0A59438}" presName="bgRect" presStyleLbl="bgShp" presStyleIdx="3" presStyleCnt="6"/>
      <dgm:spPr/>
    </dgm:pt>
    <dgm:pt modelId="{CE9DFD5C-E63F-48A6-8266-80657B49FEAA}" type="pres">
      <dgm:prSet presAssocID="{440A1413-D109-4C20-B9E2-8B08E0A59438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ss clef"/>
        </a:ext>
      </dgm:extLst>
    </dgm:pt>
    <dgm:pt modelId="{55B49D8A-B40B-4503-BFB3-4D8CAD0E06FF}" type="pres">
      <dgm:prSet presAssocID="{440A1413-D109-4C20-B9E2-8B08E0A59438}" presName="spaceRect" presStyleCnt="0"/>
      <dgm:spPr/>
    </dgm:pt>
    <dgm:pt modelId="{DD9B7B17-D38F-4300-A764-4D1C2DD772F5}" type="pres">
      <dgm:prSet presAssocID="{440A1413-D109-4C20-B9E2-8B08E0A59438}" presName="parTx" presStyleLbl="revTx" presStyleIdx="3" presStyleCnt="6">
        <dgm:presLayoutVars>
          <dgm:chMax val="0"/>
          <dgm:chPref val="0"/>
        </dgm:presLayoutVars>
      </dgm:prSet>
      <dgm:spPr/>
    </dgm:pt>
    <dgm:pt modelId="{EF824B2F-0DB9-4497-9104-6926CEB893E6}" type="pres">
      <dgm:prSet presAssocID="{D3E5F48E-6E4F-437F-A4A3-DCDE869E2B2D}" presName="sibTrans" presStyleCnt="0"/>
      <dgm:spPr/>
    </dgm:pt>
    <dgm:pt modelId="{9F9AEA5B-828F-497E-827F-A4224BAA980C}" type="pres">
      <dgm:prSet presAssocID="{5B02ED33-5770-4C2A-919B-45B9285A844B}" presName="compNode" presStyleCnt="0"/>
      <dgm:spPr/>
    </dgm:pt>
    <dgm:pt modelId="{D347D5A9-40B7-4FA5-9F92-6690ED4D7DB9}" type="pres">
      <dgm:prSet presAssocID="{5B02ED33-5770-4C2A-919B-45B9285A844B}" presName="bgRect" presStyleLbl="bgShp" presStyleIdx="4" presStyleCnt="6"/>
      <dgm:spPr/>
    </dgm:pt>
    <dgm:pt modelId="{02E1D31D-5D7B-44A7-AEDA-1C81A5F41C36}" type="pres">
      <dgm:prSet presAssocID="{5B02ED33-5770-4C2A-919B-45B9285A844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urkey"/>
        </a:ext>
      </dgm:extLst>
    </dgm:pt>
    <dgm:pt modelId="{1212DA5F-9B02-4F59-A305-F9B2B2AED143}" type="pres">
      <dgm:prSet presAssocID="{5B02ED33-5770-4C2A-919B-45B9285A844B}" presName="spaceRect" presStyleCnt="0"/>
      <dgm:spPr/>
    </dgm:pt>
    <dgm:pt modelId="{87B8043C-AC5A-4909-855F-AF5C5683A669}" type="pres">
      <dgm:prSet presAssocID="{5B02ED33-5770-4C2A-919B-45B9285A844B}" presName="parTx" presStyleLbl="revTx" presStyleIdx="4" presStyleCnt="6">
        <dgm:presLayoutVars>
          <dgm:chMax val="0"/>
          <dgm:chPref val="0"/>
        </dgm:presLayoutVars>
      </dgm:prSet>
      <dgm:spPr/>
    </dgm:pt>
    <dgm:pt modelId="{8FCD3C1E-FCBB-470A-B00F-6159D1607F8D}" type="pres">
      <dgm:prSet presAssocID="{96D9E719-A546-4E34-B3F5-760807B55F98}" presName="sibTrans" presStyleCnt="0"/>
      <dgm:spPr/>
    </dgm:pt>
    <dgm:pt modelId="{F3E8FD02-6F6D-4D9B-8B68-F19A03D67555}" type="pres">
      <dgm:prSet presAssocID="{7FEFDC4B-12D6-4C7A-AE1C-63C2261CC677}" presName="compNode" presStyleCnt="0"/>
      <dgm:spPr/>
    </dgm:pt>
    <dgm:pt modelId="{FB3BD017-024B-49B2-B6CA-DA14E4874313}" type="pres">
      <dgm:prSet presAssocID="{7FEFDC4B-12D6-4C7A-AE1C-63C2261CC677}" presName="bgRect" presStyleLbl="bgShp" presStyleIdx="5" presStyleCnt="6"/>
      <dgm:spPr/>
    </dgm:pt>
    <dgm:pt modelId="{9D28687F-C0C3-41EF-8856-F766AC6FCD1E}" type="pres">
      <dgm:prSet presAssocID="{7FEFDC4B-12D6-4C7A-AE1C-63C2261CC677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ngue"/>
        </a:ext>
      </dgm:extLst>
    </dgm:pt>
    <dgm:pt modelId="{FA9E9FB9-96AD-4230-8846-C1F0173705A9}" type="pres">
      <dgm:prSet presAssocID="{7FEFDC4B-12D6-4C7A-AE1C-63C2261CC677}" presName="spaceRect" presStyleCnt="0"/>
      <dgm:spPr/>
    </dgm:pt>
    <dgm:pt modelId="{71D5D88C-275A-4D15-95FE-5D11029320B4}" type="pres">
      <dgm:prSet presAssocID="{7FEFDC4B-12D6-4C7A-AE1C-63C2261CC677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6A8B7C1E-5811-45C4-92C5-19FAE09BDB11}" srcId="{6783D0B5-7FB9-4DE8-89B1-3BB8049B4D9F}" destId="{EA8E17F7-503A-4C66-A74E-A49980DCA7A2}" srcOrd="0" destOrd="0" parTransId="{9DCADC19-107A-4870-B113-A30F64461C19}" sibTransId="{1A815E6E-FAEE-4D54-91CE-726CAF412A1C}"/>
    <dgm:cxn modelId="{D727F392-4A9D-495A-B19D-E78B5659C635}" type="presOf" srcId="{EA8E17F7-503A-4C66-A74E-A49980DCA7A2}" destId="{DD69983F-D313-4A51-A36B-619D9FDCE0A6}" srcOrd="0" destOrd="0" presId="urn:microsoft.com/office/officeart/2018/2/layout/IconVerticalSolidList"/>
    <dgm:cxn modelId="{99FA9099-925E-4014-B81D-8A5AFEBD8380}" srcId="{6783D0B5-7FB9-4DE8-89B1-3BB8049B4D9F}" destId="{8304E85F-CBA7-43B1-813A-4A7FAC1668A3}" srcOrd="2" destOrd="0" parTransId="{C02006AC-98E8-452A-B511-4BCDA528E2BE}" sibTransId="{9FCEF142-B437-42D2-A094-73870549AB47}"/>
    <dgm:cxn modelId="{0B46CBAF-7240-400C-8730-0BA1469B72A5}" type="presOf" srcId="{8304E85F-CBA7-43B1-813A-4A7FAC1668A3}" destId="{E7B4C4F7-AD5F-42E7-B7C9-0F4F2211B5C9}" srcOrd="0" destOrd="0" presId="urn:microsoft.com/office/officeart/2018/2/layout/IconVerticalSolidList"/>
    <dgm:cxn modelId="{7E3DCEB3-F016-405D-9296-657554FF12CA}" type="presOf" srcId="{5B02ED33-5770-4C2A-919B-45B9285A844B}" destId="{87B8043C-AC5A-4909-855F-AF5C5683A669}" srcOrd="0" destOrd="0" presId="urn:microsoft.com/office/officeart/2018/2/layout/IconVerticalSolidList"/>
    <dgm:cxn modelId="{FC75E1BD-3BEA-4AEF-B419-ADFB2662A1FC}" type="presOf" srcId="{7FEFDC4B-12D6-4C7A-AE1C-63C2261CC677}" destId="{71D5D88C-275A-4D15-95FE-5D11029320B4}" srcOrd="0" destOrd="0" presId="urn:microsoft.com/office/officeart/2018/2/layout/IconVerticalSolidList"/>
    <dgm:cxn modelId="{96B5ABBF-2B88-4814-A4A8-278524E6A9EE}" srcId="{6783D0B5-7FB9-4DE8-89B1-3BB8049B4D9F}" destId="{440A1413-D109-4C20-B9E2-8B08E0A59438}" srcOrd="3" destOrd="0" parTransId="{5A7C275D-F12E-41E3-89F2-72AD60C71C71}" sibTransId="{D3E5F48E-6E4F-437F-A4A3-DCDE869E2B2D}"/>
    <dgm:cxn modelId="{D04950CA-2671-45C3-93C0-6F44458119A5}" srcId="{6783D0B5-7FB9-4DE8-89B1-3BB8049B4D9F}" destId="{BA4533D0-4562-42E0-94BE-15711BDA376E}" srcOrd="1" destOrd="0" parTransId="{5955D09A-C558-4FFD-8FE8-3A698667E262}" sibTransId="{E296D336-01EE-4213-B2D8-A1E6DE20570A}"/>
    <dgm:cxn modelId="{014CEED4-4D9B-4FF6-8E50-07977110BD03}" srcId="{6783D0B5-7FB9-4DE8-89B1-3BB8049B4D9F}" destId="{7FEFDC4B-12D6-4C7A-AE1C-63C2261CC677}" srcOrd="5" destOrd="0" parTransId="{BE68A88E-529F-40B0-8866-D6DEDD1CD079}" sibTransId="{63A452CC-26AA-46B7-A4AD-7C711584058C}"/>
    <dgm:cxn modelId="{2FF95FE7-1ADF-4AB0-9396-9CD9D0D95FC0}" type="presOf" srcId="{BA4533D0-4562-42E0-94BE-15711BDA376E}" destId="{1AE84EAC-58B0-475D-AC74-DADC94D9AE15}" srcOrd="0" destOrd="0" presId="urn:microsoft.com/office/officeart/2018/2/layout/IconVerticalSolidList"/>
    <dgm:cxn modelId="{A0187CEA-522C-4BD8-8CAF-91B3CB62E2D0}" type="presOf" srcId="{6783D0B5-7FB9-4DE8-89B1-3BB8049B4D9F}" destId="{248AEDCA-C064-4A1C-921B-E59C86AB6D29}" srcOrd="0" destOrd="0" presId="urn:microsoft.com/office/officeart/2018/2/layout/IconVerticalSolidList"/>
    <dgm:cxn modelId="{315E18FA-D044-450D-8E6E-8A09E22767CF}" srcId="{6783D0B5-7FB9-4DE8-89B1-3BB8049B4D9F}" destId="{5B02ED33-5770-4C2A-919B-45B9285A844B}" srcOrd="4" destOrd="0" parTransId="{5617D322-D7DF-4C24-9676-F68EA6EC75BF}" sibTransId="{96D9E719-A546-4E34-B3F5-760807B55F98}"/>
    <dgm:cxn modelId="{FDA651FE-BD58-48F0-83AA-C67C8645435B}" type="presOf" srcId="{440A1413-D109-4C20-B9E2-8B08E0A59438}" destId="{DD9B7B17-D38F-4300-A764-4D1C2DD772F5}" srcOrd="0" destOrd="0" presId="urn:microsoft.com/office/officeart/2018/2/layout/IconVerticalSolidList"/>
    <dgm:cxn modelId="{511591C6-5C52-4203-97FA-0CF697C17677}" type="presParOf" srcId="{248AEDCA-C064-4A1C-921B-E59C86AB6D29}" destId="{108E1DF1-9B65-4F2A-8304-6D18E8624902}" srcOrd="0" destOrd="0" presId="urn:microsoft.com/office/officeart/2018/2/layout/IconVerticalSolidList"/>
    <dgm:cxn modelId="{9BE85381-AFE5-4C9C-A4D1-A93B5227A8E5}" type="presParOf" srcId="{108E1DF1-9B65-4F2A-8304-6D18E8624902}" destId="{87FA9F1A-F5A1-4DA8-8CD3-1704BC55CEC1}" srcOrd="0" destOrd="0" presId="urn:microsoft.com/office/officeart/2018/2/layout/IconVerticalSolidList"/>
    <dgm:cxn modelId="{F12ABC30-E5B0-41B7-ABE3-C40852F858C9}" type="presParOf" srcId="{108E1DF1-9B65-4F2A-8304-6D18E8624902}" destId="{BC81FA66-8134-40E3-A0E0-2B67FBD237FC}" srcOrd="1" destOrd="0" presId="urn:microsoft.com/office/officeart/2018/2/layout/IconVerticalSolidList"/>
    <dgm:cxn modelId="{C2C0BE54-30CC-4FB5-AB0B-B01DE69D13FE}" type="presParOf" srcId="{108E1DF1-9B65-4F2A-8304-6D18E8624902}" destId="{E676DFA5-9547-4C83-9EC5-FFEA3CA8A8A3}" srcOrd="2" destOrd="0" presId="urn:microsoft.com/office/officeart/2018/2/layout/IconVerticalSolidList"/>
    <dgm:cxn modelId="{B3952F0C-66CC-4E7A-BAB0-0B4427924ABD}" type="presParOf" srcId="{108E1DF1-9B65-4F2A-8304-6D18E8624902}" destId="{DD69983F-D313-4A51-A36B-619D9FDCE0A6}" srcOrd="3" destOrd="0" presId="urn:microsoft.com/office/officeart/2018/2/layout/IconVerticalSolidList"/>
    <dgm:cxn modelId="{F0320236-0AFB-4B61-B033-A1B537FD675F}" type="presParOf" srcId="{248AEDCA-C064-4A1C-921B-E59C86AB6D29}" destId="{50604294-71EB-457A-9245-6230D4B4C7E7}" srcOrd="1" destOrd="0" presId="urn:microsoft.com/office/officeart/2018/2/layout/IconVerticalSolidList"/>
    <dgm:cxn modelId="{31F0A6CB-A788-4224-AF4F-2E00B99EEA32}" type="presParOf" srcId="{248AEDCA-C064-4A1C-921B-E59C86AB6D29}" destId="{EF6A503B-67C9-48C0-8E66-1D251A6B6295}" srcOrd="2" destOrd="0" presId="urn:microsoft.com/office/officeart/2018/2/layout/IconVerticalSolidList"/>
    <dgm:cxn modelId="{D558F7FA-A902-4265-BBC9-2F8BE5883031}" type="presParOf" srcId="{EF6A503B-67C9-48C0-8E66-1D251A6B6295}" destId="{2D0C83EC-67B3-4FE2-AE47-EB102EF1091D}" srcOrd="0" destOrd="0" presId="urn:microsoft.com/office/officeart/2018/2/layout/IconVerticalSolidList"/>
    <dgm:cxn modelId="{ED7A8817-F5A8-4BF2-B5AF-7EAE4B77DBF9}" type="presParOf" srcId="{EF6A503B-67C9-48C0-8E66-1D251A6B6295}" destId="{642D0655-6549-4E85-ABFA-C17F1184D782}" srcOrd="1" destOrd="0" presId="urn:microsoft.com/office/officeart/2018/2/layout/IconVerticalSolidList"/>
    <dgm:cxn modelId="{F43A88E4-D703-4925-A9D8-2D32ED1D485F}" type="presParOf" srcId="{EF6A503B-67C9-48C0-8E66-1D251A6B6295}" destId="{13F9AD7B-DB80-4B31-AA76-1A7C98830951}" srcOrd="2" destOrd="0" presId="urn:microsoft.com/office/officeart/2018/2/layout/IconVerticalSolidList"/>
    <dgm:cxn modelId="{05C42382-C794-4A75-9890-F81442836523}" type="presParOf" srcId="{EF6A503B-67C9-48C0-8E66-1D251A6B6295}" destId="{1AE84EAC-58B0-475D-AC74-DADC94D9AE15}" srcOrd="3" destOrd="0" presId="urn:microsoft.com/office/officeart/2018/2/layout/IconVerticalSolidList"/>
    <dgm:cxn modelId="{90EF7036-80DF-4FDF-88DD-F6634E980281}" type="presParOf" srcId="{248AEDCA-C064-4A1C-921B-E59C86AB6D29}" destId="{3CDC14B1-E5B6-48C7-9D4D-F87AB1163DFE}" srcOrd="3" destOrd="0" presId="urn:microsoft.com/office/officeart/2018/2/layout/IconVerticalSolidList"/>
    <dgm:cxn modelId="{F7EED974-E91B-4E03-8997-165093DCDEC8}" type="presParOf" srcId="{248AEDCA-C064-4A1C-921B-E59C86AB6D29}" destId="{5EE7232A-9356-45E2-BCBC-C07E9C7078D1}" srcOrd="4" destOrd="0" presId="urn:microsoft.com/office/officeart/2018/2/layout/IconVerticalSolidList"/>
    <dgm:cxn modelId="{8FC750DE-B014-494B-BF0B-25439B8A784A}" type="presParOf" srcId="{5EE7232A-9356-45E2-BCBC-C07E9C7078D1}" destId="{4C4E32DC-A8F5-49A4-B96C-84D1214EAD67}" srcOrd="0" destOrd="0" presId="urn:microsoft.com/office/officeart/2018/2/layout/IconVerticalSolidList"/>
    <dgm:cxn modelId="{BFAE8679-DBC3-46E6-B819-099B61BCCAC9}" type="presParOf" srcId="{5EE7232A-9356-45E2-BCBC-C07E9C7078D1}" destId="{C179B322-5CBC-4ADB-982B-F430BDDBF6D8}" srcOrd="1" destOrd="0" presId="urn:microsoft.com/office/officeart/2018/2/layout/IconVerticalSolidList"/>
    <dgm:cxn modelId="{B8D28D65-D6A2-4C7E-BD91-0E4F54D53A4F}" type="presParOf" srcId="{5EE7232A-9356-45E2-BCBC-C07E9C7078D1}" destId="{14D09379-559A-40CC-90DD-65DB8C11F037}" srcOrd="2" destOrd="0" presId="urn:microsoft.com/office/officeart/2018/2/layout/IconVerticalSolidList"/>
    <dgm:cxn modelId="{02D5B6B2-E85E-4103-B2E2-7B1B2D603EB9}" type="presParOf" srcId="{5EE7232A-9356-45E2-BCBC-C07E9C7078D1}" destId="{E7B4C4F7-AD5F-42E7-B7C9-0F4F2211B5C9}" srcOrd="3" destOrd="0" presId="urn:microsoft.com/office/officeart/2018/2/layout/IconVerticalSolidList"/>
    <dgm:cxn modelId="{7B440180-A456-4667-BD40-6A71ED887B1E}" type="presParOf" srcId="{248AEDCA-C064-4A1C-921B-E59C86AB6D29}" destId="{F4BE302D-4EC4-41AB-9912-011B04B50626}" srcOrd="5" destOrd="0" presId="urn:microsoft.com/office/officeart/2018/2/layout/IconVerticalSolidList"/>
    <dgm:cxn modelId="{398924A5-69CC-4010-B7E5-0DE93F8E32BB}" type="presParOf" srcId="{248AEDCA-C064-4A1C-921B-E59C86AB6D29}" destId="{C5C882EF-01FA-45C9-B792-3687A271A738}" srcOrd="6" destOrd="0" presId="urn:microsoft.com/office/officeart/2018/2/layout/IconVerticalSolidList"/>
    <dgm:cxn modelId="{DCC9E072-21D3-41C6-A761-CB603341D054}" type="presParOf" srcId="{C5C882EF-01FA-45C9-B792-3687A271A738}" destId="{579B9175-EC96-40C2-89F6-CE53703EA9D6}" srcOrd="0" destOrd="0" presId="urn:microsoft.com/office/officeart/2018/2/layout/IconVerticalSolidList"/>
    <dgm:cxn modelId="{6353D051-D5DC-428F-A426-781CC749461C}" type="presParOf" srcId="{C5C882EF-01FA-45C9-B792-3687A271A738}" destId="{CE9DFD5C-E63F-48A6-8266-80657B49FEAA}" srcOrd="1" destOrd="0" presId="urn:microsoft.com/office/officeart/2018/2/layout/IconVerticalSolidList"/>
    <dgm:cxn modelId="{30A95F9E-3E6B-4503-959D-DE5E920D6FB8}" type="presParOf" srcId="{C5C882EF-01FA-45C9-B792-3687A271A738}" destId="{55B49D8A-B40B-4503-BFB3-4D8CAD0E06FF}" srcOrd="2" destOrd="0" presId="urn:microsoft.com/office/officeart/2018/2/layout/IconVerticalSolidList"/>
    <dgm:cxn modelId="{6EE6D307-9991-4147-A4DF-24080257199A}" type="presParOf" srcId="{C5C882EF-01FA-45C9-B792-3687A271A738}" destId="{DD9B7B17-D38F-4300-A764-4D1C2DD772F5}" srcOrd="3" destOrd="0" presId="urn:microsoft.com/office/officeart/2018/2/layout/IconVerticalSolidList"/>
    <dgm:cxn modelId="{F167C2F5-7E0D-41BD-A352-ABEF04D4BD7C}" type="presParOf" srcId="{248AEDCA-C064-4A1C-921B-E59C86AB6D29}" destId="{EF824B2F-0DB9-4497-9104-6926CEB893E6}" srcOrd="7" destOrd="0" presId="urn:microsoft.com/office/officeart/2018/2/layout/IconVerticalSolidList"/>
    <dgm:cxn modelId="{62919C9C-E60E-4C6A-BB76-E19D48749B75}" type="presParOf" srcId="{248AEDCA-C064-4A1C-921B-E59C86AB6D29}" destId="{9F9AEA5B-828F-497E-827F-A4224BAA980C}" srcOrd="8" destOrd="0" presId="urn:microsoft.com/office/officeart/2018/2/layout/IconVerticalSolidList"/>
    <dgm:cxn modelId="{8DCD92B9-99E8-44AF-80C6-BB971F1293DB}" type="presParOf" srcId="{9F9AEA5B-828F-497E-827F-A4224BAA980C}" destId="{D347D5A9-40B7-4FA5-9F92-6690ED4D7DB9}" srcOrd="0" destOrd="0" presId="urn:microsoft.com/office/officeart/2018/2/layout/IconVerticalSolidList"/>
    <dgm:cxn modelId="{A6502F08-7A74-41F8-8FDD-48E668F93380}" type="presParOf" srcId="{9F9AEA5B-828F-497E-827F-A4224BAA980C}" destId="{02E1D31D-5D7B-44A7-AEDA-1C81A5F41C36}" srcOrd="1" destOrd="0" presId="urn:microsoft.com/office/officeart/2018/2/layout/IconVerticalSolidList"/>
    <dgm:cxn modelId="{056C954C-5C64-40A5-88E0-0E174F3E56A5}" type="presParOf" srcId="{9F9AEA5B-828F-497E-827F-A4224BAA980C}" destId="{1212DA5F-9B02-4F59-A305-F9B2B2AED143}" srcOrd="2" destOrd="0" presId="urn:microsoft.com/office/officeart/2018/2/layout/IconVerticalSolidList"/>
    <dgm:cxn modelId="{F85D7D24-776E-4F23-9282-39A176F2977C}" type="presParOf" srcId="{9F9AEA5B-828F-497E-827F-A4224BAA980C}" destId="{87B8043C-AC5A-4909-855F-AF5C5683A669}" srcOrd="3" destOrd="0" presId="urn:microsoft.com/office/officeart/2018/2/layout/IconVerticalSolidList"/>
    <dgm:cxn modelId="{EF7A03F9-431C-4570-B1B0-C6142B2211F7}" type="presParOf" srcId="{248AEDCA-C064-4A1C-921B-E59C86AB6D29}" destId="{8FCD3C1E-FCBB-470A-B00F-6159D1607F8D}" srcOrd="9" destOrd="0" presId="urn:microsoft.com/office/officeart/2018/2/layout/IconVerticalSolidList"/>
    <dgm:cxn modelId="{DF7FBACF-5AE0-42EB-9C65-CC8DEC65DA99}" type="presParOf" srcId="{248AEDCA-C064-4A1C-921B-E59C86AB6D29}" destId="{F3E8FD02-6F6D-4D9B-8B68-F19A03D67555}" srcOrd="10" destOrd="0" presId="urn:microsoft.com/office/officeart/2018/2/layout/IconVerticalSolidList"/>
    <dgm:cxn modelId="{724E6679-FCE7-4E23-8587-C8EE5F8F0F61}" type="presParOf" srcId="{F3E8FD02-6F6D-4D9B-8B68-F19A03D67555}" destId="{FB3BD017-024B-49B2-B6CA-DA14E4874313}" srcOrd="0" destOrd="0" presId="urn:microsoft.com/office/officeart/2018/2/layout/IconVerticalSolidList"/>
    <dgm:cxn modelId="{0E8A9B28-3224-4168-BBB5-7F163B06E9F7}" type="presParOf" srcId="{F3E8FD02-6F6D-4D9B-8B68-F19A03D67555}" destId="{9D28687F-C0C3-41EF-8856-F766AC6FCD1E}" srcOrd="1" destOrd="0" presId="urn:microsoft.com/office/officeart/2018/2/layout/IconVerticalSolidList"/>
    <dgm:cxn modelId="{1BD5CC0F-39D7-4C23-BD4F-B9458FD4FA05}" type="presParOf" srcId="{F3E8FD02-6F6D-4D9B-8B68-F19A03D67555}" destId="{FA9E9FB9-96AD-4230-8846-C1F0173705A9}" srcOrd="2" destOrd="0" presId="urn:microsoft.com/office/officeart/2018/2/layout/IconVerticalSolidList"/>
    <dgm:cxn modelId="{1EB2289A-804A-4FCD-9E36-F98729CA6338}" type="presParOf" srcId="{F3E8FD02-6F6D-4D9B-8B68-F19A03D67555}" destId="{71D5D88C-275A-4D15-95FE-5D11029320B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FA9F1A-F5A1-4DA8-8CD3-1704BC55CEC1}">
      <dsp:nvSpPr>
        <dsp:cNvPr id="0" name=""/>
        <dsp:cNvSpPr/>
      </dsp:nvSpPr>
      <dsp:spPr>
        <a:xfrm>
          <a:off x="0" y="1783"/>
          <a:ext cx="6364224" cy="7600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81FA66-8134-40E3-A0E0-2B67FBD237FC}">
      <dsp:nvSpPr>
        <dsp:cNvPr id="0" name=""/>
        <dsp:cNvSpPr/>
      </dsp:nvSpPr>
      <dsp:spPr>
        <a:xfrm>
          <a:off x="229911" y="172791"/>
          <a:ext cx="418020" cy="4180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9983F-D313-4A51-A36B-619D9FDCE0A6}">
      <dsp:nvSpPr>
        <dsp:cNvPr id="0" name=""/>
        <dsp:cNvSpPr/>
      </dsp:nvSpPr>
      <dsp:spPr>
        <a:xfrm>
          <a:off x="877842" y="1783"/>
          <a:ext cx="5486381" cy="76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37" tIns="80437" rIns="80437" bIns="8043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Convert these sentences:</a:t>
          </a:r>
        </a:p>
      </dsp:txBody>
      <dsp:txXfrm>
        <a:off x="877842" y="1783"/>
        <a:ext cx="5486381" cy="760036"/>
      </dsp:txXfrm>
    </dsp:sp>
    <dsp:sp modelId="{2D0C83EC-67B3-4FE2-AE47-EB102EF1091D}">
      <dsp:nvSpPr>
        <dsp:cNvPr id="0" name=""/>
        <dsp:cNvSpPr/>
      </dsp:nvSpPr>
      <dsp:spPr>
        <a:xfrm>
          <a:off x="0" y="951829"/>
          <a:ext cx="6364224" cy="7600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2D0655-6549-4E85-ABFA-C17F1184D782}">
      <dsp:nvSpPr>
        <dsp:cNvPr id="0" name=""/>
        <dsp:cNvSpPr/>
      </dsp:nvSpPr>
      <dsp:spPr>
        <a:xfrm>
          <a:off x="229911" y="1122837"/>
          <a:ext cx="418020" cy="4180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84EAC-58B0-475D-AC74-DADC94D9AE15}">
      <dsp:nvSpPr>
        <dsp:cNvPr id="0" name=""/>
        <dsp:cNvSpPr/>
      </dsp:nvSpPr>
      <dsp:spPr>
        <a:xfrm>
          <a:off x="877842" y="951829"/>
          <a:ext cx="5486381" cy="76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37" tIns="80437" rIns="80437" bIns="8043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He said, “I will go tomorrow.”</a:t>
          </a:r>
        </a:p>
      </dsp:txBody>
      <dsp:txXfrm>
        <a:off x="877842" y="951829"/>
        <a:ext cx="5486381" cy="760036"/>
      </dsp:txXfrm>
    </dsp:sp>
    <dsp:sp modelId="{4C4E32DC-A8F5-49A4-B96C-84D1214EAD67}">
      <dsp:nvSpPr>
        <dsp:cNvPr id="0" name=""/>
        <dsp:cNvSpPr/>
      </dsp:nvSpPr>
      <dsp:spPr>
        <a:xfrm>
          <a:off x="0" y="1901874"/>
          <a:ext cx="6364224" cy="7600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79B322-5CBC-4ADB-982B-F430BDDBF6D8}">
      <dsp:nvSpPr>
        <dsp:cNvPr id="0" name=""/>
        <dsp:cNvSpPr/>
      </dsp:nvSpPr>
      <dsp:spPr>
        <a:xfrm>
          <a:off x="229911" y="2072883"/>
          <a:ext cx="418020" cy="4180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4C4F7-AD5F-42E7-B7C9-0F4F2211B5C9}">
      <dsp:nvSpPr>
        <dsp:cNvPr id="0" name=""/>
        <dsp:cNvSpPr/>
      </dsp:nvSpPr>
      <dsp:spPr>
        <a:xfrm>
          <a:off x="877842" y="1901874"/>
          <a:ext cx="5486381" cy="76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37" tIns="80437" rIns="80437" bIns="8043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She said, “I am watching a movie.”</a:t>
          </a:r>
        </a:p>
      </dsp:txBody>
      <dsp:txXfrm>
        <a:off x="877842" y="1901874"/>
        <a:ext cx="5486381" cy="760036"/>
      </dsp:txXfrm>
    </dsp:sp>
    <dsp:sp modelId="{579B9175-EC96-40C2-89F6-CE53703EA9D6}">
      <dsp:nvSpPr>
        <dsp:cNvPr id="0" name=""/>
        <dsp:cNvSpPr/>
      </dsp:nvSpPr>
      <dsp:spPr>
        <a:xfrm>
          <a:off x="0" y="2851920"/>
          <a:ext cx="6364224" cy="7600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9DFD5C-E63F-48A6-8266-80657B49FEAA}">
      <dsp:nvSpPr>
        <dsp:cNvPr id="0" name=""/>
        <dsp:cNvSpPr/>
      </dsp:nvSpPr>
      <dsp:spPr>
        <a:xfrm>
          <a:off x="229911" y="3022928"/>
          <a:ext cx="418020" cy="4180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9B7B17-D38F-4300-A764-4D1C2DD772F5}">
      <dsp:nvSpPr>
        <dsp:cNvPr id="0" name=""/>
        <dsp:cNvSpPr/>
      </dsp:nvSpPr>
      <dsp:spPr>
        <a:xfrm>
          <a:off x="877842" y="2851920"/>
          <a:ext cx="5486381" cy="76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37" tIns="80437" rIns="80437" bIns="8043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He said to me, “Please help me.”</a:t>
          </a:r>
        </a:p>
      </dsp:txBody>
      <dsp:txXfrm>
        <a:off x="877842" y="2851920"/>
        <a:ext cx="5486381" cy="760036"/>
      </dsp:txXfrm>
    </dsp:sp>
    <dsp:sp modelId="{D347D5A9-40B7-4FA5-9F92-6690ED4D7DB9}">
      <dsp:nvSpPr>
        <dsp:cNvPr id="0" name=""/>
        <dsp:cNvSpPr/>
      </dsp:nvSpPr>
      <dsp:spPr>
        <a:xfrm>
          <a:off x="0" y="3801966"/>
          <a:ext cx="6364224" cy="7600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E1D31D-5D7B-44A7-AEDA-1C81A5F41C36}">
      <dsp:nvSpPr>
        <dsp:cNvPr id="0" name=""/>
        <dsp:cNvSpPr/>
      </dsp:nvSpPr>
      <dsp:spPr>
        <a:xfrm>
          <a:off x="229911" y="3972974"/>
          <a:ext cx="418020" cy="41802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B8043C-AC5A-4909-855F-AF5C5683A669}">
      <dsp:nvSpPr>
        <dsp:cNvPr id="0" name=""/>
        <dsp:cNvSpPr/>
      </dsp:nvSpPr>
      <dsp:spPr>
        <a:xfrm>
          <a:off x="877842" y="3801966"/>
          <a:ext cx="5486381" cy="76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37" tIns="80437" rIns="80437" bIns="8043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They said, “We finished our homework.”</a:t>
          </a:r>
        </a:p>
      </dsp:txBody>
      <dsp:txXfrm>
        <a:off x="877842" y="3801966"/>
        <a:ext cx="5486381" cy="760036"/>
      </dsp:txXfrm>
    </dsp:sp>
    <dsp:sp modelId="{FB3BD017-024B-49B2-B6CA-DA14E4874313}">
      <dsp:nvSpPr>
        <dsp:cNvPr id="0" name=""/>
        <dsp:cNvSpPr/>
      </dsp:nvSpPr>
      <dsp:spPr>
        <a:xfrm>
          <a:off x="0" y="4752011"/>
          <a:ext cx="6364224" cy="7600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28687F-C0C3-41EF-8856-F766AC6FCD1E}">
      <dsp:nvSpPr>
        <dsp:cNvPr id="0" name=""/>
        <dsp:cNvSpPr/>
      </dsp:nvSpPr>
      <dsp:spPr>
        <a:xfrm>
          <a:off x="229911" y="4923020"/>
          <a:ext cx="418020" cy="41802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D5D88C-275A-4D15-95FE-5D11029320B4}">
      <dsp:nvSpPr>
        <dsp:cNvPr id="0" name=""/>
        <dsp:cNvSpPr/>
      </dsp:nvSpPr>
      <dsp:spPr>
        <a:xfrm>
          <a:off x="877842" y="4752011"/>
          <a:ext cx="5486381" cy="76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437" tIns="80437" rIns="80437" bIns="8043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She said, “Don’t touch that.”</a:t>
          </a:r>
        </a:p>
      </dsp:txBody>
      <dsp:txXfrm>
        <a:off x="877842" y="4752011"/>
        <a:ext cx="5486381" cy="760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2ACEF-30B7-0387-0A64-0CFD3DB94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64544A-4F70-8CAC-C4E0-4FAC5A3A67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85C927-16D3-6118-BCB7-459C25948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65BC3-E62B-448F-CF97-3458B8A2E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26265-643B-E5C1-9A09-DD6EB5B68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0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0C14-6FBC-E64E-56FF-B266CBB3D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09DD63-59C2-204E-7886-F65489EF2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25486-66F8-15B7-683A-C7085E4DA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CC4EB-0395-C04D-80CE-E9A9C1EA6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0C685-2BFF-187A-E1A4-DEAC0F6A5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7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1AE056-3BB0-2AEA-BF6E-45A532D372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B44C1A-DFB5-1559-9E24-AE671DAFC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70C85-0598-FEDD-5253-EC490C4A2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D2616-D8FC-C7CF-4840-09CB0C6A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8A90C-746E-D6FF-F651-1AEE65361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965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93598-7D85-711E-6E96-C09F3BFEC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E836D-FE83-C2C2-3308-9385DF49F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6DE87-88A2-9601-42C0-BEC8172AF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92ECF-85C2-9D21-3A4B-47A794095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E4BF4-CB18-AF8F-3055-36384EB74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62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F6402-ED39-15CD-41EF-C94D8F9A6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1AFDE9-3D9D-8667-2357-CB4D0B83B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C6CC-C04D-380F-54A4-EC5BA1BF1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60F8D-5891-7026-B868-75A000392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9359A-4BD8-617D-433C-CB4D1689B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98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7D5EB-8B82-D303-37AC-DAAC430E9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9A04D-030A-21A5-61DC-76CA896731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4C45B-1FF0-5D51-560A-1B658C0068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786F46-D23B-F2BA-52D1-CC0327687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B6D77-AFD3-99D7-AC08-B54F63979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FA436-0288-1C31-A905-BED548438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96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82380-26CA-C4D3-5872-A150A7EAD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179D9-7376-1D7D-C7C6-F32141848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8FF40-C004-EA2E-4C13-4418E8733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D6A61F-60FB-9308-4231-3570674C0B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CF5A93-E8AD-6DE1-0F39-DCCB5B92F2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1395B7-381F-7CAA-6EB5-3AFF65179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14A411-FAB8-B9BF-E618-5CDDF22E8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1A4138-06FD-D368-2B16-F0A9C9749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94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BF18E-CBC4-EC3B-DDF2-98CCD9B4D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089670-C376-D4C8-F27D-275AC48D1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D1064-1932-EAC4-E3B8-37B3068CB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F1E132-9B44-DE15-4341-E1B9178EE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94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5821FF-47E3-1E37-7462-146B1105A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9CC350-6066-F75A-5F17-ADB64311A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15862-8A0F-4728-9BE3-9002842A8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86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79E19-CE69-A2EF-0834-C5E0111AE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734B0-AF14-D003-3102-0FBBC5F50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13662-EB97-294D-8403-414E5D9A0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3EB333-12D8-2BB9-03B1-1D7612277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7D71DE-4377-524A-F97B-69703E472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67444-DFCF-BFD3-8DB6-077FE0228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29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62E49-C02D-6C0E-A304-06F185B2A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368131-D473-FA25-5059-A0BD2942B4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0AF05-A537-E9F9-F8B9-3CA10999B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34726-28BB-FD5E-2262-7D93D56B3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901B9D-073C-D56C-1AF7-69C8BC475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0A7C2-C666-446A-9BBD-82A6ECE7F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20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D9C68A-0C18-0DAF-8ACC-58C027568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B8955-4468-C481-F8B7-3D1B5C7A2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D8417-4F28-D440-E108-82C67C93AA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3DA3DD-A91B-40B0-9E52-85CCCEF4F2C0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8AC3A-149D-AB35-AC4D-042D8CFA52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6DDED-EE98-67A5-1444-EEB798581D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79052F-4CB5-4579-A2EE-A7999DA71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48CDE-EAE5-BE99-E693-C7D3B4719C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Direct and Indirect Speech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05A46C-21CB-059C-7170-A353AB8BC2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🔹 1. Concept Introduction</a:t>
            </a:r>
          </a:p>
          <a:p>
            <a:r>
              <a:rPr lang="en-US" b="1" dirty="0"/>
              <a:t>Direct Speech:</a:t>
            </a:r>
            <a:r>
              <a:rPr lang="en-US" dirty="0"/>
              <a:t> The exact words of the speaker are quoted.</a:t>
            </a:r>
            <a:br>
              <a:rPr lang="en-US" dirty="0"/>
            </a:br>
            <a:r>
              <a:rPr lang="en-US" dirty="0"/>
              <a:t> </a:t>
            </a:r>
            <a:r>
              <a:rPr lang="en-US" i="1" dirty="0"/>
              <a:t>Example:</a:t>
            </a:r>
            <a:r>
              <a:rPr lang="en-US" dirty="0"/>
              <a:t> He said, “I am tired.”</a:t>
            </a:r>
          </a:p>
          <a:p>
            <a:r>
              <a:rPr lang="en-US" b="1" dirty="0"/>
              <a:t>Indirect Speech (Reported Speech):</a:t>
            </a:r>
            <a:r>
              <a:rPr lang="en-US" dirty="0"/>
              <a:t> The speaker’s words are reported without quoting.</a:t>
            </a:r>
            <a:br>
              <a:rPr lang="en-US" dirty="0"/>
            </a:br>
            <a:r>
              <a:rPr lang="en-US" dirty="0"/>
              <a:t> </a:t>
            </a:r>
            <a:r>
              <a:rPr lang="en-US" i="1" dirty="0"/>
              <a:t>Example:</a:t>
            </a:r>
            <a:r>
              <a:rPr lang="en-US" dirty="0"/>
              <a:t> He said that he was tired.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726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6DFEB-EF8C-43CE-0B78-032BCC351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84E7E-1242-67FF-2835-BD8C16D36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63940"/>
          </a:xfrm>
        </p:spPr>
        <p:txBody>
          <a:bodyPr/>
          <a:lstStyle/>
          <a:p>
            <a:r>
              <a:rPr lang="en-US" b="1" dirty="0"/>
              <a:t>🔹 1. Concept 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F8DE14-2E00-F6AD-5599-A64E588DAE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2054" y="2351306"/>
            <a:ext cx="9937531" cy="4317508"/>
          </a:xfrm>
        </p:spPr>
        <p:txBody>
          <a:bodyPr>
            <a:normAutofit/>
          </a:bodyPr>
          <a:lstStyle/>
          <a:p>
            <a:r>
              <a:rPr lang="en-US" b="1" dirty="0"/>
              <a:t>Direct Speech:</a:t>
            </a:r>
            <a:r>
              <a:rPr lang="en-US" dirty="0"/>
              <a:t> The exact words of the speaker are quoted.</a:t>
            </a:r>
            <a:br>
              <a:rPr lang="en-US" dirty="0"/>
            </a:br>
            <a:r>
              <a:rPr lang="en-US" dirty="0"/>
              <a:t> </a:t>
            </a:r>
            <a:r>
              <a:rPr lang="en-US" i="1" dirty="0"/>
              <a:t>Example:</a:t>
            </a:r>
            <a:r>
              <a:rPr lang="en-US" dirty="0"/>
              <a:t> He said, “I am tired.”</a:t>
            </a:r>
          </a:p>
          <a:p>
            <a:endParaRPr lang="en-US" dirty="0"/>
          </a:p>
          <a:p>
            <a:r>
              <a:rPr lang="en-US" b="1" dirty="0"/>
              <a:t>Indirect Speech (Reported Speech):</a:t>
            </a:r>
            <a:r>
              <a:rPr lang="en-US" dirty="0"/>
              <a:t> The speaker’s words are reported without quoting.</a:t>
            </a:r>
            <a:br>
              <a:rPr lang="en-US" dirty="0"/>
            </a:br>
            <a:r>
              <a:rPr lang="en-US" i="1" dirty="0"/>
              <a:t>Example:</a:t>
            </a:r>
            <a:r>
              <a:rPr lang="en-US" dirty="0"/>
              <a:t> He said that he was tired.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7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4A87EE-5973-16EB-ADCB-83CCAF741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500" b="1">
                <a:solidFill>
                  <a:srgbClr val="FFFFFF"/>
                </a:solidFill>
              </a:rPr>
              <a:t>2. Rules for Changing Direct to Indirect Speech</a:t>
            </a:r>
            <a:endParaRPr lang="en-US" sz="25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F41E181-0177-0F7F-8A13-44F6644BB6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12030"/>
              </p:ext>
            </p:extLst>
          </p:nvPr>
        </p:nvGraphicFramePr>
        <p:xfrm>
          <a:off x="1490250" y="2112579"/>
          <a:ext cx="9235442" cy="419280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56935">
                  <a:extLst>
                    <a:ext uri="{9D8B030D-6E8A-4147-A177-3AD203B41FA5}">
                      <a16:colId xmlns:a16="http://schemas.microsoft.com/office/drawing/2014/main" val="1306349043"/>
                    </a:ext>
                  </a:extLst>
                </a:gridCol>
                <a:gridCol w="3186337">
                  <a:extLst>
                    <a:ext uri="{9D8B030D-6E8A-4147-A177-3AD203B41FA5}">
                      <a16:colId xmlns:a16="http://schemas.microsoft.com/office/drawing/2014/main" val="3936882613"/>
                    </a:ext>
                  </a:extLst>
                </a:gridCol>
                <a:gridCol w="3592170">
                  <a:extLst>
                    <a:ext uri="{9D8B030D-6E8A-4147-A177-3AD203B41FA5}">
                      <a16:colId xmlns:a16="http://schemas.microsoft.com/office/drawing/2014/main" val="3531101086"/>
                    </a:ext>
                  </a:extLst>
                </a:gridCol>
              </a:tblGrid>
              <a:tr h="7544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Change Type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Direct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Indirect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9073407"/>
                  </a:ext>
                </a:extLst>
              </a:tr>
              <a:tr h="11461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Tense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“I eat rice.” → He said, “I eat rice.”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He said that he </a:t>
                      </a:r>
                      <a:r>
                        <a:rPr lang="en-US" sz="26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ate</a:t>
                      </a: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rice.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981992"/>
                  </a:ext>
                </a:extLst>
              </a:tr>
              <a:tr h="11461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Pronoun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“I am happy.”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He said that </a:t>
                      </a:r>
                      <a:r>
                        <a:rPr lang="en-US" sz="26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he</a:t>
                      </a: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was happy.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1977189"/>
                  </a:ext>
                </a:extLst>
              </a:tr>
              <a:tr h="11461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Time Words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today → that day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6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tomorrow → the next day</a:t>
                      </a:r>
                    </a:p>
                  </a:txBody>
                  <a:tcPr marL="315891" marR="157946" marT="157946" marB="157946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5583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502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BBC7B3-9EC9-7E42-1A73-3451DBC30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3. Reporting Verbs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7D63F5-8FC6-2266-763C-FED26D0FD3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9763702"/>
              </p:ext>
            </p:extLst>
          </p:nvPr>
        </p:nvGraphicFramePr>
        <p:xfrm>
          <a:off x="904602" y="3427132"/>
          <a:ext cx="10378441" cy="2390677"/>
        </p:xfrm>
        <a:graphic>
          <a:graphicData uri="http://schemas.openxmlformats.org/drawingml/2006/table">
            <a:tbl>
              <a:tblPr/>
              <a:tblGrid>
                <a:gridCol w="5604268">
                  <a:extLst>
                    <a:ext uri="{9D8B030D-6E8A-4147-A177-3AD203B41FA5}">
                      <a16:colId xmlns:a16="http://schemas.microsoft.com/office/drawing/2014/main" val="50074925"/>
                    </a:ext>
                  </a:extLst>
                </a:gridCol>
                <a:gridCol w="4774173">
                  <a:extLst>
                    <a:ext uri="{9D8B030D-6E8A-4147-A177-3AD203B41FA5}">
                      <a16:colId xmlns:a16="http://schemas.microsoft.com/office/drawing/2014/main" val="2670454152"/>
                    </a:ext>
                  </a:extLst>
                </a:gridCol>
              </a:tblGrid>
              <a:tr h="71074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200" b="0" i="0" u="none" strike="noStrike">
                          <a:effectLst/>
                          <a:latin typeface="Arial" panose="020B0604020202020204" pitchFamily="34" charset="0"/>
                        </a:rPr>
                        <a:t>Reporting Verb</a:t>
                      </a:r>
                    </a:p>
                  </a:txBody>
                  <a:tcPr marL="161532" marR="161532" marT="80766" marB="80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200" b="0" i="0" u="none" strike="noStrike">
                          <a:effectLst/>
                          <a:latin typeface="Arial" panose="020B0604020202020204" pitchFamily="34" charset="0"/>
                        </a:rPr>
                        <a:t>Example</a:t>
                      </a:r>
                    </a:p>
                  </a:txBody>
                  <a:tcPr marL="161532" marR="161532" marT="80766" marB="80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355443"/>
                  </a:ext>
                </a:extLst>
              </a:tr>
              <a:tr h="167993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200" b="0" i="0" u="none" strike="noStrike">
                          <a:effectLst/>
                          <a:latin typeface="Arial" panose="020B0604020202020204" pitchFamily="34" charset="0"/>
                        </a:rPr>
                        <a:t>said, told, asked, requested, advised, promised, suggested</a:t>
                      </a:r>
                    </a:p>
                  </a:txBody>
                  <a:tcPr marL="161532" marR="161532" marT="80766" marB="80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He </a:t>
                      </a:r>
                      <a:r>
                        <a:rPr lang="en-US" sz="3200" b="1" i="0" u="none" strike="noStrike" dirty="0">
                          <a:effectLst/>
                          <a:latin typeface="Arial" panose="020B0604020202020204" pitchFamily="34" charset="0"/>
                        </a:rPr>
                        <a:t>told</a:t>
                      </a:r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 me that he was busy.</a:t>
                      </a:r>
                    </a:p>
                  </a:txBody>
                  <a:tcPr marL="161532" marR="161532" marT="80766" marB="807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706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479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E49907-554A-7692-D0B2-A736AECF8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4. Question and Command Conversion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F21C7A3-BBAB-9C70-3A96-72266324BF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680241"/>
              </p:ext>
            </p:extLst>
          </p:nvPr>
        </p:nvGraphicFramePr>
        <p:xfrm>
          <a:off x="904602" y="3182611"/>
          <a:ext cx="10378441" cy="287972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28931">
                  <a:extLst>
                    <a:ext uri="{9D8B030D-6E8A-4147-A177-3AD203B41FA5}">
                      <a16:colId xmlns:a16="http://schemas.microsoft.com/office/drawing/2014/main" val="3742935965"/>
                    </a:ext>
                  </a:extLst>
                </a:gridCol>
                <a:gridCol w="4082843">
                  <a:extLst>
                    <a:ext uri="{9D8B030D-6E8A-4147-A177-3AD203B41FA5}">
                      <a16:colId xmlns:a16="http://schemas.microsoft.com/office/drawing/2014/main" val="520598786"/>
                    </a:ext>
                  </a:extLst>
                </a:gridCol>
                <a:gridCol w="3666667">
                  <a:extLst>
                    <a:ext uri="{9D8B030D-6E8A-4147-A177-3AD203B41FA5}">
                      <a16:colId xmlns:a16="http://schemas.microsoft.com/office/drawing/2014/main" val="3844580326"/>
                    </a:ext>
                  </a:extLst>
                </a:gridCol>
              </a:tblGrid>
              <a:tr h="5759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Type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Direct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Indirect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48721"/>
                  </a:ext>
                </a:extLst>
              </a:tr>
              <a:tr h="5759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Question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He said, “Where are you going?”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He asked where I was going.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8006039"/>
                  </a:ext>
                </a:extLst>
              </a:tr>
              <a:tr h="5759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Yes/No Question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He said, “Do you like coffee?”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He asked if I liked coffee.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3461012"/>
                  </a:ext>
                </a:extLst>
              </a:tr>
              <a:tr h="5759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Command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He said, “Open the door.”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He told me to open the door.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674646"/>
                  </a:ext>
                </a:extLst>
              </a:tr>
              <a:tr h="5759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Negative Command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He said, “Don’t be late.”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cap="none" spc="0">
                          <a:solidFill>
                            <a:schemeClr val="tx1"/>
                          </a:solidFill>
                        </a:rPr>
                        <a:t>He told me not to be late.</a:t>
                      </a:r>
                    </a:p>
                  </a:txBody>
                  <a:tcPr marL="0" marR="155660" marT="46698" marB="155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8078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602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427E1E-AF77-B078-F656-7266E3013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Classroom Practice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640D480-BC25-EB4C-0426-12E0CB6F64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15780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82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331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Direct and Indirect Speech</vt:lpstr>
      <vt:lpstr>🔹 1. Concept Introduction</vt:lpstr>
      <vt:lpstr>2. Rules for Changing Direct to Indirect Speech</vt:lpstr>
      <vt:lpstr>3. Reporting Verbs</vt:lpstr>
      <vt:lpstr>4. Question and Command Conversion</vt:lpstr>
      <vt:lpstr>Classroom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shahid.kh</dc:creator>
  <cp:lastModifiedBy>shahid.kh</cp:lastModifiedBy>
  <cp:revision>3</cp:revision>
  <dcterms:created xsi:type="dcterms:W3CDTF">2025-10-10T04:53:42Z</dcterms:created>
  <dcterms:modified xsi:type="dcterms:W3CDTF">2025-10-19T03:33:03Z</dcterms:modified>
</cp:coreProperties>
</file>