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6" r:id="rId5"/>
    <p:sldId id="265" r:id="rId6"/>
    <p:sldId id="271" r:id="rId7"/>
    <p:sldId id="267" r:id="rId8"/>
    <p:sldId id="264" r:id="rId9"/>
    <p:sldId id="263" r:id="rId10"/>
    <p:sldId id="272" r:id="rId11"/>
    <p:sldId id="273" r:id="rId12"/>
    <p:sldId id="274" r:id="rId13"/>
    <p:sldId id="261" r:id="rId14"/>
    <p:sldId id="278" r:id="rId15"/>
    <p:sldId id="257" r:id="rId16"/>
    <p:sldId id="276" r:id="rId17"/>
    <p:sldId id="275" r:id="rId18"/>
    <p:sldId id="279" r:id="rId19"/>
    <p:sldId id="268" r:id="rId20"/>
    <p:sldId id="277" r:id="rId21"/>
    <p:sldId id="260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BB53-C915-4F66-9036-F7F137C27BD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4694-FA76-451D-85AC-237497EA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หน่วยที่ 1 </a:t>
            </a:r>
            <a:r>
              <a:rPr lang="th-TH" dirty="0" smtClean="0"/>
              <a:t>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cs typeface="+mj-cs"/>
              </a:rPr>
              <a:t>แนวคิดเกี่ยวกับอารยธรรม</a:t>
            </a:r>
            <a:endParaRPr lang="en-US" sz="40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74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0596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"/>
            <a:ext cx="7239000" cy="56689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1.2 ปัจจัยทางภูมิอากาศ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ลักษณะ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อากาศที่เหมาะสม ไม่ร้อนจัดและไม่หนาวจัดจนเกินไป ก็ส่งเสริมให้มีผู้คนอาศัยอยู่หนาแน่น เช่นเดียวกับพื้นที่ที่มีความอุดมสมบูรณ์ จะดึงดูดให้คนมาตั้งถิ่นฐาน กระทั่งชุมชนนั้นขยายตัวเป็นเมือง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0596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1000"/>
            <a:ext cx="6324600" cy="57451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2. ความก้าวหน้าในการคิดค้นเทคโนโลยี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ขยายชุมชนเป็นสังคมใหญ่ ทำให้เกิดปัญหาในการจัดสรรทรัพยากรให้เพียงพอสำหรับสมาชิกในชุมชนนั้นๆ ดังนั้นผู้นำของสังคมนั้นๆ จึงจำเป็นต้องประดิษฐ์และคิดค้นหาวิธีการต่างๆ เช่น การคิดค้นระบบชลประทาน การสร้างอ่างเก็บน้ำ ประตูระบายน้ำ เป็นต้น นอกจากนี้ ความสามารถในการคิดคำนวณและการประดิษฐ์เครื่องทุ่นแรงยังทำให้เกิดสถาปัตยกรรมของโลก เช่น พีระมิด กำแพงเมืองจีน เป็นต้น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0596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1000"/>
            <a:ext cx="6324600" cy="57451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3. ความคิดในการจัดระเบียบสังคม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การอยู่ร่วมกันในสังคมขนาดใหญ่ จำเป็นต้องมีการสร้างกฎเกณฑ์ และระเบียบต่างๆ เพื่อให้ทุกคนอยู่ร่วมกันอย่างสงบสุข ไม่เบียดเบียนข่มเหงรังแกกัน แต่ละสังคมจึงมีการจัดโครงสร้างการปกครอง มีผู้ปกครองซึ่งมีสถานะที่แตกต่างกันตามลักษณะและขนาดของสังคมนั้นๆ เช่น แคว้น รัฐ อาณาจักร และมีผู้ใต้ปกครอง ซึ่งอาจจำแนกตามอาชีพและฐานะ เช่น พระ ข้าราชการ พ่อค้า แพทย์ กรรมกร ชาวนา และทาส โดยมีการตรากฎหมายเป็นเครื่องมือในการปกครอง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6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68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ขั้นตอนพัฒนาการสู่สังคมที่มีอารยธรรม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391400" cy="5135563"/>
          </a:xfrm>
        </p:spPr>
        <p:txBody>
          <a:bodyPr/>
          <a:lstStyle/>
          <a:p>
            <a:r>
              <a:rPr lang="th-TH" dirty="0" smtClean="0"/>
              <a:t>-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การเปลี่ยนแปลงทางเกษตรกรรม จากเก็บของป่าพัฒนามาเริ่มรู้จักเพาะปลูก</a:t>
            </a:r>
          </a:p>
          <a:p>
            <a:pPr marL="0" indent="0">
              <a:buNone/>
            </a:pPr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การดำรงชีพ จากสังคมเล็กๆกลายเป็นเผ่าและกลายเป็นชุมชนบ้านเมือง</a:t>
            </a:r>
          </a:p>
          <a:p>
            <a:pPr marL="0" indent="0">
              <a:buNone/>
            </a:pPr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การจัดลำดับฐานะทางสังคม ก่อให้เกิดความสัมพันธ์ทางชนชั้น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"/>
            <a:ext cx="9144000" cy="68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อารยธรรมสมัยก่อนประวัติศาสตร์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(ยังไม่มีภาษาเขียน ครอบคลุมตั้งแต่มนุษย์เกิด-เริ่มมีการจดบันทึก)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อารยธรรมตะวันตก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ยุคหินเก่า :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อยู่ระหว่าง 2,500,000 -10,000 ปีมาแล้ว มนุษย์ในยุคนี้อาศัยอยู่ในถ้ำหรือเพิงผา ยังไม่มีความคิดสร้างที่อยู่อาศัยโดยใช้วัสดุธรรมชาติหรือตั้งรกรากถาวร ดำรงชีวิตด้วยการล่าสัตว์ หาปลา และเก็บหาผลไม้ในป่า เมื่ออาหารตามธรรมชาติหมดก็อพยพไปหาแหล่งอาหารที่อื่นต่อไป มนุษย์ยุคหินเก่ารู้จักประดิษฐ์เครื่องมืออย่างหยาบๆ เครื่องมือที่ใช้ทั่วไป คือ เครื่องมือหินกะเทาะ ที่มีลักษณะหยาบ ใหญ่ หนา กะเทาะเพียงด้านเดียวหรือสองด้าน ไม่มีการฝนให้เรียบ มนุษย์ยุคหินเก่ารู้จักนำหนังสัตว์มาทำเป็นเครื่องนุ่งห่ม รู้จักใช้ไฟเพื่อให้ความอบอุ่นแก่ร่างกาย ให้แสงสว่าง ให้ความปลอดภัย และหุงหาอาหาร มีการฝังศพ ทำพิธีกรรมเกี่ยวกับการตาย และมีการนำเครื่องมือเครื่องใช้และอาวุธต่างๆ ของผู้ตายฝังไว้ในหลุมด้วย นอกจากนี้มนุษย์ยุคหินเก่ายังรู้จักสร้างสรรค์งานศิลปะ ซึ่งพบภาพวาดตามผนังถ้ำที่ใช้สีฝุ่นสีต่างๆ ได้แก่ สีดำ น้ำตาล ส้ม แดงอ่อน และเหลือง ภาพที่วาดส่วนใหญ่เป็นภาพสัตว์ เช่น วัวกระทิง ม้าป่า กวางแดง เป็นต้น ภาพวาดที่มีชื่อเสียงของมนุษย์ยุคหินเก่าอยู่ที่ถ้ำลาสโก ประเทศฝรั่งเศส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3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7010400" cy="5287963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หลักฐาน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เครื่องมือหินที่นักโบราณคดีพบตามที่ต่างๆ เช่น ทวีปยุโรป เอเชีย ออสเตรเลีย และทวีป อเมริกา ทำให้มีการตั้งชื่อมนุษย์ยุคนี้ตามสถานที่ที่พบหลักฐาน เช่น มนุษย์ชวา พบที่เกาะชวา ประเทศอินโดนีเซีย มนุษย์ปักกิ่ง พบที่ถ้ำใกล้กรุงปักกิ่ง ประเทศจีน มนุษย์นีแอนเดอร์ธัล พบที่หุบเขาแอนเดอร์ ประเทศเยอรมนี มนุษย์โครมันยองพบที่ถ้ำโครมันยอง ประเทศฝรั่งเศส มนุษย์โครมันยองเป็นมนุษย์ยุคหินเก่ารุ่นสุดท้าย (อายุระหว่าง 30,000–17,000 ปีมาแล้ว) ที่ค้นพบและมีลักษณะเหมือนมนุษย์ปัจจุบัน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7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70104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ยุคหินกลาง :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อยู่ระหว่าง 10,000–6,000 ปีมาแล้ว มนุษย์ยุคนี้รู้จักทำเครื่องมือหินที่มีความประณีตมากขึ้นด้วยการกระเทาะ ผิวด้านใดด้านหนึ่งหรือทั้งสองด้านออกให้เกิดความคม ทำให้เครืองมือหินในยุคนี้มีรูปทรงที่เหมาะแก่การใช้งานมากขึ้นกว่าเดิม เครื่องมือยุคหินกลางที่พบมีทั้งเครื่องมือสับ ตัด ขุด และทุบ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หลักฐานเครื่องมือหินของมนุษย์ในยุคหินกลางพบในทวีปยุโรปและทวีปเอเชีย โดยพบครั้งแรกในเวียดนามเรียกว่าวัฒนธรรมฮัวบิเนียน จัดเป็นวัฒนธรรมยุคหินกลางของประเทศในเอเชียตะวันออกเฉียงใต้ รวมทั้งประเทศไทยด้วย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1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68"/>
            <a:ext cx="5305425" cy="3367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3174309"/>
            <a:ext cx="3838575" cy="36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7162800" cy="5287963"/>
          </a:xfrm>
        </p:spPr>
        <p:txBody>
          <a:bodyPr>
            <a:normAutofit fontScale="85000" lnSpcReduction="10000"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ยุคหินใหม่: อยู่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ระหว่าง 6,000 -4,000 ปีมาแล้ว มนุษย์ยุคนี้มีความเจริญทางวัตถุมากกว่ายุคหินกลาง รู้จักควบคุมธรรมชาติมากขึ้น รู้จักพัฒนาการทำเครื่องมือหินอย่างประณีตโดยมีการขัดฝนหินทั้งชิ้นให้เป็นรูปร่างลักษณะต่างๆ เพื่อให้เครื่องมือมีประสิทธิภาพในการใช้สอยมากขึ้นกว่าเครื่องมือรุ่นก่อนหน้านี้ เช่น มีดหินที่สามารถตัดเฉือนได้แบบมีดโลหะ มีการต่อด้ามยาวเพื่อใช้แผ่นหินลับคมเป็นเสียมขุดดิน หรือต่อด้ามไม้สำหรับจับเป็นขวานหิน สามารถปั้นหม้อดินและใช้ไฟเผา สามารถทอผ้าจากเส้นใยพืชและทอเป็นเชือกทำเป็นแหหรืออวนจับปลา ลักษณะสำคัญอีกประการหนึ่งที่จำแนกมนุษย์ยุคหินใหม่ออกจากมนุษย์ยุคหินกลางก็คือการที่มนุษย์ยุคนี้รู้จักการเพาะปลูกและเลี้ยงสัตว์ในระดับที่ซับซ้อนมากขึ้น เช่น มีการปลูกข้าวและพืชอื่นๆ เช่น ถั่ว ฟัก บวบ และเลี้ยงสัตว์หลายชนิดมากขึ้น เช่น แพะ แกะ และ วัว ซึ่งก็คงทั้งไว้ใช้งานและเป็น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อาหารทำเกษตรกรรม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ปลูกข้าว ปลูกผัก มีเครื่องปั้นดินเผา และพบอนุสาวรีย์สโตนเฮนจ์ ที่อังกฤษ</a:t>
            </a:r>
            <a:endParaRPr lang="en-US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ความหมายของวัฒนธรรม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6400800" cy="49831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dirty="0" smtClean="0"/>
              <a:t>	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วัฒนธรรม </a:t>
            </a:r>
            <a:r>
              <a:rPr lang="th-TH" b="1" dirty="0">
                <a:solidFill>
                  <a:srgbClr val="FFFF00"/>
                </a:solidFill>
                <a:cs typeface="+mj-cs"/>
              </a:rPr>
              <a:t>หมายรวมถึง ทุกสิ่ง ทุกอย่างที่มนุษย์สร้างขึ้นมา นับตั้งแต่ภาษา ขนบธรรมเนียมประเพณี ศาสนา กฎหมาย ศิลปะ จริยธรรม ตลอดจนวิทยาการและเทคโนโลยีต่าง ๆ อาจกล่าวได้ว่าวัฒนธรรมเป็นเครื่องมือที่มนุษย์ คิดค้นขึ้นมาเพื่อช่วยให้มนุษย์สามารถดำรงอยู่ต่อไปได้ เพราะการจะมีชีวิตอยู่ในโลกนี้ได้มนุษย์จะต้องรู้จักใช้ประโยชน์จากธรรมชาติและจะต้องรู้จักควบคุมความประพฤติของมนุษย์ด้วยกัน วัฒนธรรม คือคำตอบที่มนุษย์ในสังคมคิดขึ้นมาเพื่อแก้ปัญหาเหล่านี้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1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33400"/>
            <a:ext cx="7315200" cy="5592763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ยุคโลหะ :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เริ่มเมื่อประมาณ 4,000 ปีมาแล้ว มนุษย์ยุคนี้มีความก้าวหน้าทางเทคโนโลยีขึ้นอย่างเห็นได้ชัดอันแสดงถึงการพัฒนาความสามารถทางความคิด ด้วยการมีควาสามารถ นำโลหะมาทำเป็นเครื่องมือเครื่องใช้นั่นเอง ในระยะแรกของยุคโลหะจะพบว่าพวกเขารู้จักหลอมทองแดงและดีบุกซึ่งเป็นโลหะที่ใช้อุณหภูมิไม่สูงนักในการหลอม ต่อมาจึงพัฒนาความรู้และเทคโนโลยีขึ้นมาจนสามารถหลอมเหล็กได้ ซึ่งการหลอมเหล็กต้องใช้อุณหภูมิสูง นักโบราณคดีจึงแบ่งยุคโลหะออกเป็น 2 ยุคตามความแตกต่างของระดับเทคโนโลยีและวัสดุที่นำมาใช้ทำเครื่องมือเครื่องใช้ ดังนี้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รู้จัก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นำทองแดงมาใช้ประโยชน์โดยนำามาใช้แทนหิน ต่อมามีการนำทองแดงผสมดีบุกกลายเป็นสำริด โดยนำสำาริดมาผลิดสร้อยคอ กฤช เข็ม และเครื่องประดับ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กรีกเป็นชาติแรกที่มีการเหล็กมาถลุงใช้งาน มีการประดิษฐ์ตัวอักษร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68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 อารยธรรมตะวันออก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315200" cy="5211763"/>
          </a:xfrm>
        </p:spPr>
        <p:txBody>
          <a:bodyPr/>
          <a:lstStyle/>
          <a:p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ยุคหินเก่า : พบมนุษย์ปักกิ่ง บรรพบุรุษของชาวจีน มนุษย์ชวา มนุษย์โซโล (ที่เหลือคล้ายตะวันตก)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ยุคหินกลาง : พบธนูที่ทำด้วยหอน และยังแบ่งเป็นวัฒนธรรมฮัวบินห์และวัฒนธรรมบัคซอน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ยุคหินใหม่: รู้จักการเพาะปลูก เลี้ยงสัตว์ มนุษย์เริ่มปักหลักอยู่กับที่ ผลิดเครื่องปั้นดินเผาแบบง่าย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ยุคโลหะ : ใช้ทองแดง สำริด และเหล็ก ตามลำดับ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อารธรรมสมัยประวัติศาสตร์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7010400" cy="49831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(เริ่มคิดค้นตัวอักษรใช้) แบ่งย่อยได้ดังนี้</a:t>
            </a:r>
          </a:p>
          <a:p>
            <a:pPr algn="thaiDist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อารยธรรมสมัยโบราณ : มักเกิดตามลู่มแมูน้ำ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Ex.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แม่นำไนล์ ไทกริสยูแฟติส สินธุ ฮวงโห</a:t>
            </a:r>
          </a:p>
          <a:p>
            <a:pPr algn="thaiDist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อารยธรรมสมัยกลาง : โรมันสมัยโบราณถูกเยอรมันบุก ยุโรปเริ่มใช้การปกครองแบบฟิวดัลศาสนจักรมีอำานาจ</a:t>
            </a:r>
          </a:p>
          <a:p>
            <a:pPr algn="thaiDist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อารยธรรมสมัยใหม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่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: ฟื้นฟูศิลปะวิทยาการ ยุโรปมีความเจริญทางด้านศิลปกรรม ปฏิรูปศาสนา ปฎิวัติต่างๆ</a:t>
            </a:r>
          </a:p>
          <a:p>
            <a:pPr algn="thaiDist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อารยธรรมสมัยปัจจุบัน : เริ่มตั้งแต่สิ้นสุดสงครามโลกครั้งที่ 2 ถึงปัจจุบัน เรียกว่า ยุคเทคโนโลยีสารสนเทศ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ความหมายของวัฒนธรรม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6400800" cy="4983163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/>
              <a:t>	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ม.ร.ว.คึกฤทธิ์  ปราโมช : กระบวนการปลูกฝังความรู้และประสบการณ์ของมนุษย์ยุคหนึ่งสู่อีกยุค จนเกิดเป็นความเจริญทางด้านวัตถุ และความเจริญทางจิตใจหรือปัญญา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cs typeface="+mj-cs"/>
              </a:rPr>
              <a:t>สรุป : วัฒนธรรม หมายถึง อุปกรณ์ วิถีชีวิต หรือแบบอย่างของการดำรงชีวิตที่สังคมหนึ่งกำหนดขึ้น และยึดถือร่วมกัน ซึ่งจะเกิดขึ้นได้นั้นต้องผ่านการเรียนรู้ ประสบการณ์ และการปลูกฝังทางสังคม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ประเภทของวัฒนธรรม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705600" cy="480060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cs typeface="+mj-cs"/>
              </a:rPr>
              <a:t>1.วัฒนธรรมทางวัตถุ ได้แก่ สิ่งที่มนุษย์ประดิษฐ์คิดค้นขึ้น โดยจะแบ่งเป็นทั้งมีรูปร่างและไม่มีรูปร่าง</a:t>
            </a:r>
          </a:p>
          <a:p>
            <a:pPr algn="thaiDist"/>
            <a:r>
              <a:rPr lang="th-TH" b="1" dirty="0" smtClean="0">
                <a:solidFill>
                  <a:srgbClr val="FFFF00"/>
                </a:solidFill>
                <a:cs typeface="+mj-cs"/>
              </a:rPr>
              <a:t> 	-  แบบมีรูปร่าง </a:t>
            </a:r>
            <a:r>
              <a:rPr lang="en-US" b="1" dirty="0" smtClean="0">
                <a:solidFill>
                  <a:srgbClr val="FFFF00"/>
                </a:solidFill>
                <a:cs typeface="+mj-cs"/>
              </a:rPr>
              <a:t>Ex. 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เครื่องมือ เครื่องใช้ โบสถ์ วิหาร โรงงาน ภาพเขียน</a:t>
            </a:r>
          </a:p>
          <a:p>
            <a:pPr marL="0" indent="0" algn="thaiDist">
              <a:buNone/>
            </a:pPr>
            <a:r>
              <a:rPr lang="en-US" b="1" dirty="0">
                <a:solidFill>
                  <a:srgbClr val="FFFF00"/>
                </a:solidFill>
                <a:cs typeface="+mj-cs"/>
              </a:rPr>
              <a:t>	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-  แบบไม่มีรูปร่าง </a:t>
            </a:r>
            <a:r>
              <a:rPr lang="en-US" b="1" dirty="0" smtClean="0">
                <a:solidFill>
                  <a:srgbClr val="FFFF00"/>
                </a:solidFill>
                <a:cs typeface="+mj-cs"/>
              </a:rPr>
              <a:t>Ex. 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ภาษาพูด สัญลักษณ์ต่างๆในการสื่อความหมาย แบบแผนการดำารงชีวิต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cs typeface="+mj-cs"/>
              </a:rPr>
              <a:t>2.วัฒนธรรมทางจิตใจ (ไม่ใช่วัตถุ) : เป็นความคิดหรือเป็นนามธรรม </a:t>
            </a:r>
            <a:r>
              <a:rPr lang="en-US" b="1" dirty="0" smtClean="0">
                <a:solidFill>
                  <a:srgbClr val="FFFF00"/>
                </a:solidFill>
                <a:cs typeface="+mj-cs"/>
              </a:rPr>
              <a:t>Ex. </a:t>
            </a:r>
            <a:r>
              <a:rPr lang="th-TH" b="1" dirty="0" smtClean="0">
                <a:solidFill>
                  <a:srgbClr val="FFFF00"/>
                </a:solidFill>
                <a:cs typeface="+mj-cs"/>
              </a:rPr>
              <a:t>อุดมการณ์ ค่านิยม ประเพณีความคิด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7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ความหมายของอารยธรรม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6858000" cy="5211763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FFFF00"/>
                </a:solidFill>
                <a:cs typeface="+mj-cs"/>
              </a:rPr>
              <a:t>	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อารยธรรม ในภาษาไทยเป็นคำภาษาสันสกฤต มาจากคำว่า “อารย” กับ “ธรรม ” โดย อารยะ แปลว่า เจริญ และ ธรรม แปลว่า สิ่ง ทรงไว้ ดังนั้น อารยธรรมจึงหมายถึง สิ่งที่เจริญ</a:t>
            </a:r>
          </a:p>
          <a:p>
            <a:pPr marL="0" indent="0" algn="thaiDist">
              <a:buNone/>
            </a:pP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อารยธรรม ตามพจนานุกรม ฉบับราชบัณฑิตยสถานประจำปี พ.ศ. 2542 ได้ให้ความหมายคือ ความสงบสุขของสังคมที่ตั้งอยู่บนรากฐานแห่งศีลธรรม และกฎหมาย ; ความเจริญเนื่องด้วยองค์การของสังคม เช่น การเมือง กฎหมาย เศรษฐกิจ โดยเฉพาะอย่างยิ่งอุตสาหกรรม ความเจริญด้วยขนบธรรมเนียมอันดี</a:t>
            </a:r>
          </a:p>
          <a:p>
            <a:pPr marL="0" indent="0" algn="thaiDist">
              <a:buNone/>
            </a:pP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ความหมายของอารยธรรม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6858000" cy="5211763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FFFF00"/>
                </a:solidFill>
                <a:cs typeface="+mj-cs"/>
              </a:rPr>
              <a:t>	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2. อารยธรรม ในภาษาอังกฤษคือคำว่า 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civilization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มีความหมายที่เกี่ยวข้องกับคำ 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civil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civilized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ซึ่งมาจากภาษาละตินว่า </a:t>
            </a:r>
            <a:r>
              <a:rPr lang="en-US" b="1" dirty="0" err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civis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หมายถึง พลเมือง (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citizen)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เมื่อเราแยกคำว่า 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civil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หมายถึง เมือง และ -</a:t>
            </a:r>
            <a:r>
              <a:rPr lang="en-US" b="1" dirty="0" err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ization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ซึ่งมีความหมายโดยนัยบอกว่าเป็น กระบวนการทำให้เป็น…  </a:t>
            </a:r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ดังนั้น 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civilization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จึงมีความหมายว่า กระบวนการทำให้เป็นเมือง</a:t>
            </a:r>
          </a:p>
          <a:p>
            <a:pPr marL="0" indent="0" algn="thaiDist">
              <a:buNone/>
            </a:pP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กล่าวโดยสรุปอารยธรรม หมายถึง สังคมที่มีความเจริญก้าวหน้าแบบสังคมเมือง เป็นสังคมที่ความเจริญรุ่งเรือง มีโครงสร้างของสังคมที่เป็นระบบ สมาชิกมีความสามารถและความชำนาญพิเศษในการคิดประดิษฐ์ และพัฒนาให้ก้าวหน้าอยู่เสมอ หรือสังคมที่มีความเจริญด้านวัฒนธรรมในลักษณะของสังคมเมืองนั่นเอง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7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ความสำคัญของอารยธรรม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6781800" cy="5211763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มนุษย์ให้ความสำาคัญกับการสร้างสรรค์อารยธรรมขึ้นมาก็เพื่อต้องการสร้างสิ่งต่างๆขึ้นมาเพื่อสนองความต้องการและปรับปรุงชีวิตควา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เป็นอยู่ของตนเองและเพื่อความเจริญของสังคมโดยรวม โดยอาศัยปัจจัย ดังนี้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1.อาหาร เครื่องนุ่มห่ม ที่อยู่อาศัยและยารักษาโรค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2.ระบบการปกครอง : ต้องมีกฏหมาย และผู้บริหารประเทศ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3.การจัดระบบสังคม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Ex.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ชนชั้นสูง(ผู้ดี), ชนชั้นกลาง(พ่อค้า), ชนชั้นล่าง (กรรมกร ทาส คนฆ่าสัตว์  สัปเหร่อ)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4.การแสวงหาความรู้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5.ความรู้สึกและการแสดงความคิดเห็น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6.ศาสนาและความเชื่อ : มนุษย์ต้องการความมั่นคงทางด้านจิตใจ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6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769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ปัจจัยช่วยเสริมสร้างอารยธรรม</a:t>
            </a:r>
            <a:br>
              <a:rPr lang="th-TH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67600" cy="513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สภาพแวดล้อมทางภูมิศาสตร์</a:t>
            </a:r>
          </a:p>
          <a:p>
            <a:pPr marL="457200" lvl="1" indent="0">
              <a:buNone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1.1 ปัจจัยทางภูมิประเทศ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–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ที่ตั้งตามละติจูด ละติจูดที่เหมาะสมต่อการตั้งถิ่นฐานและเกิดเป็นเมืองที่มีความเจริญนั้นจะอยู่ระหว่างละติจูด 60 องศาเหนือ ถึงละติจูด 60 องศาใต้ เป็นส่วนใหญ่ พื้นที่ราบมักมีการตั้งถิ่นฐานอย่างหนาแน่น ความสูงต่ำที่เหมาะสมจะอยู่ระหว่างความสูงประมาณ 3 ไมล์ (4,800 เมตร) จนถึงระดับต่ำจากน้ำทะเลถึง 200 – 300 ฟุต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–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ความลาดชันของพื้นที่ ได้แก่ บริเวณหุบเขา มักไม่เหมาะกับการอยู่อาศัย แต่หากเป็นเส้นทางติดต่อกับเขตอื่นได้ มนุษย์จึงจะเลือกมาตั้งถิ่นฐาน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0596" y="-1150768"/>
            <a:ext cx="6857999" cy="91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"/>
            <a:ext cx="7239000" cy="5668963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–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ชนิดของดิน ที่ราบดินดอนสามเหลี่ยมและที่ราบดินตะกอนที่น้ำพัดพามามีผลต่อการตั้งถิ่นฐานและการกระจายตัวของประชากรอย่างมากในการประกอบกิจกรรมทาง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เศรษฐกิจ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–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ทรัพยากรธรรมชาติ ซึ่งทรัพยากรธรรมชาติที่สมบูรณ์จะทำให้มีการดึงดูดให้มีการตั้งถิ่นฐานด้วย เช่น ป่าไม้ สัตว์ป่า สัตว์น้ำ และแร่ธาตุ เป็นต้น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–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แหล่งน้ำ ชุมชนที่ตั้งอยู่ใกล้แหล่งน้ำ จะมีโอกาสใช้น้ำในการบริโภค เพาะปลูก และเลี้ยงสัตว์ จึงดึงดูดให้คนจากแหล่งต่างๆให้เข้ามาพำนักอาศัย และสามารถขยายเป็นเมืองได้ นอกจากนี้ชุมชนที่อยู่ริมน้ำยังสามารถใช้แม่น้ำเป็นเส้นทางติดต่อกับโลกภายนอก เพื่อค้าขายและแลกเปลี่ยนวัฒนธรรมได้อีกด้วย ทำให้เกิดพัฒนาความเจริญในด้านต่างๆ เช่น ระบบการค้า การปกครอง การก่อสร้าง เป็นต้น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9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1059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Angsana New</vt:lpstr>
      <vt:lpstr>Arial</vt:lpstr>
      <vt:lpstr>Calibri</vt:lpstr>
      <vt:lpstr>Cordia New</vt:lpstr>
      <vt:lpstr>Office Theme</vt:lpstr>
      <vt:lpstr>หน่วยที่ 1 :</vt:lpstr>
      <vt:lpstr>ความหมายของวัฒนธรรม </vt:lpstr>
      <vt:lpstr>ความหมายของวัฒนธรรม </vt:lpstr>
      <vt:lpstr>ประเภทของวัฒนธรรม </vt:lpstr>
      <vt:lpstr>ความหมายของอารยธรรม </vt:lpstr>
      <vt:lpstr>ความหมายของอารยธรรม </vt:lpstr>
      <vt:lpstr>ความสำคัญของอารยธรรม </vt:lpstr>
      <vt:lpstr>ปัจจัยช่วยเสริมสร้างอารยธรรม </vt:lpstr>
      <vt:lpstr>PowerPoint Presentation</vt:lpstr>
      <vt:lpstr>PowerPoint Presentation</vt:lpstr>
      <vt:lpstr>PowerPoint Presentation</vt:lpstr>
      <vt:lpstr>PowerPoint Presentation</vt:lpstr>
      <vt:lpstr>ขั้นตอนพัฒนาการสู่สังคมที่มีอารยธรรม </vt:lpstr>
      <vt:lpstr>PowerPoint Presentation</vt:lpstr>
      <vt:lpstr>อารยธรรมสมัยก่อนประวัติศาสตร์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อารยธรรมตะวันออก </vt:lpstr>
      <vt:lpstr>อารธรรมสมัยประวัติศาสตร์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</dc:creator>
  <cp:lastModifiedBy>LAB-3511</cp:lastModifiedBy>
  <cp:revision>15</cp:revision>
  <dcterms:created xsi:type="dcterms:W3CDTF">2019-08-18T15:12:17Z</dcterms:created>
  <dcterms:modified xsi:type="dcterms:W3CDTF">2023-07-20T05:33:57Z</dcterms:modified>
</cp:coreProperties>
</file>