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37"/>
  </p:notesMasterIdLst>
  <p:sldIdLst>
    <p:sldId id="3825" r:id="rId5"/>
    <p:sldId id="3827" r:id="rId6"/>
    <p:sldId id="3839" r:id="rId7"/>
    <p:sldId id="3840" r:id="rId8"/>
    <p:sldId id="3835" r:id="rId9"/>
    <p:sldId id="3836" r:id="rId10"/>
    <p:sldId id="3837" r:id="rId11"/>
    <p:sldId id="3838" r:id="rId12"/>
    <p:sldId id="3841" r:id="rId13"/>
    <p:sldId id="3851" r:id="rId14"/>
    <p:sldId id="3843" r:id="rId15"/>
    <p:sldId id="3845" r:id="rId16"/>
    <p:sldId id="3846" r:id="rId17"/>
    <p:sldId id="3844" r:id="rId18"/>
    <p:sldId id="3848" r:id="rId19"/>
    <p:sldId id="3850" r:id="rId20"/>
    <p:sldId id="3849" r:id="rId21"/>
    <p:sldId id="3852" r:id="rId22"/>
    <p:sldId id="3853" r:id="rId23"/>
    <p:sldId id="3854" r:id="rId24"/>
    <p:sldId id="3855" r:id="rId25"/>
    <p:sldId id="3847" r:id="rId26"/>
    <p:sldId id="3828" r:id="rId27"/>
    <p:sldId id="3791" r:id="rId28"/>
    <p:sldId id="3792" r:id="rId29"/>
    <p:sldId id="3829" r:id="rId30"/>
    <p:sldId id="3830" r:id="rId31"/>
    <p:sldId id="3831" r:id="rId32"/>
    <p:sldId id="3794" r:id="rId33"/>
    <p:sldId id="3832" r:id="rId34"/>
    <p:sldId id="3833" r:id="rId35"/>
    <p:sldId id="383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E1893B-7A39-4A39-A842-F50C757641C0}" v="25" dt="2020-09-23T02:04:14.3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guide orient="horz" pos="1200"/>
        <p:guide orient="horz" pos="3408"/>
        <p:guide pos="6936"/>
        <p:guide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erawit timprapa" userId="acc239ae2da05768" providerId="LiveId" clId="{F0E1893B-7A39-4A39-A842-F50C757641C0}"/>
    <pc:docChg chg="modSld">
      <pc:chgData name="teerawit timprapa" userId="acc239ae2da05768" providerId="LiveId" clId="{F0E1893B-7A39-4A39-A842-F50C757641C0}" dt="2020-09-23T02:04:14.373" v="25"/>
      <pc:docMkLst>
        <pc:docMk/>
      </pc:docMkLst>
      <pc:sldChg chg="modSp mod modAnim">
        <pc:chgData name="teerawit timprapa" userId="acc239ae2da05768" providerId="LiveId" clId="{F0E1893B-7A39-4A39-A842-F50C757641C0}" dt="2020-09-23T02:02:43.925" v="4"/>
        <pc:sldMkLst>
          <pc:docMk/>
          <pc:sldMk cId="3233775103" sldId="3835"/>
        </pc:sldMkLst>
        <pc:picChg chg="mod">
          <ac:chgData name="teerawit timprapa" userId="acc239ae2da05768" providerId="LiveId" clId="{F0E1893B-7A39-4A39-A842-F50C757641C0}" dt="2020-09-23T02:02:42.397" v="3" actId="1076"/>
          <ac:picMkLst>
            <pc:docMk/>
            <pc:sldMk cId="3233775103" sldId="3835"/>
            <ac:picMk id="12" creationId="{9926777F-F02F-4A45-BE0F-9F119DA96646}"/>
          </ac:picMkLst>
        </pc:picChg>
      </pc:sldChg>
      <pc:sldChg chg="modAnim">
        <pc:chgData name="teerawit timprapa" userId="acc239ae2da05768" providerId="LiveId" clId="{F0E1893B-7A39-4A39-A842-F50C757641C0}" dt="2020-09-23T02:02:51.444" v="6"/>
        <pc:sldMkLst>
          <pc:docMk/>
          <pc:sldMk cId="838013945" sldId="3836"/>
        </pc:sldMkLst>
      </pc:sldChg>
      <pc:sldChg chg="modAnim">
        <pc:chgData name="teerawit timprapa" userId="acc239ae2da05768" providerId="LiveId" clId="{F0E1893B-7A39-4A39-A842-F50C757641C0}" dt="2020-09-23T02:02:58.340" v="8"/>
        <pc:sldMkLst>
          <pc:docMk/>
          <pc:sldMk cId="2262315625" sldId="3837"/>
        </pc:sldMkLst>
      </pc:sldChg>
      <pc:sldChg chg="modAnim">
        <pc:chgData name="teerawit timprapa" userId="acc239ae2da05768" providerId="LiveId" clId="{F0E1893B-7A39-4A39-A842-F50C757641C0}" dt="2020-09-23T02:03:01.664" v="9"/>
        <pc:sldMkLst>
          <pc:docMk/>
          <pc:sldMk cId="4079660165" sldId="3838"/>
        </pc:sldMkLst>
      </pc:sldChg>
      <pc:sldChg chg="modAnim">
        <pc:chgData name="teerawit timprapa" userId="acc239ae2da05768" providerId="LiveId" clId="{F0E1893B-7A39-4A39-A842-F50C757641C0}" dt="2020-09-23T02:02:27.155" v="0"/>
        <pc:sldMkLst>
          <pc:docMk/>
          <pc:sldMk cId="473339960" sldId="3839"/>
        </pc:sldMkLst>
      </pc:sldChg>
      <pc:sldChg chg="modAnim">
        <pc:chgData name="teerawit timprapa" userId="acc239ae2da05768" providerId="LiveId" clId="{F0E1893B-7A39-4A39-A842-F50C757641C0}" dt="2020-09-23T02:02:35.790" v="1"/>
        <pc:sldMkLst>
          <pc:docMk/>
          <pc:sldMk cId="3366848279" sldId="3840"/>
        </pc:sldMkLst>
      </pc:sldChg>
      <pc:sldChg chg="modAnim">
        <pc:chgData name="teerawit timprapa" userId="acc239ae2da05768" providerId="LiveId" clId="{F0E1893B-7A39-4A39-A842-F50C757641C0}" dt="2020-09-23T02:03:08.823" v="11"/>
        <pc:sldMkLst>
          <pc:docMk/>
          <pc:sldMk cId="4294118519" sldId="3841"/>
        </pc:sldMkLst>
      </pc:sldChg>
      <pc:sldChg chg="modAnim">
        <pc:chgData name="teerawit timprapa" userId="acc239ae2da05768" providerId="LiveId" clId="{F0E1893B-7A39-4A39-A842-F50C757641C0}" dt="2020-09-23T02:03:17.528" v="13"/>
        <pc:sldMkLst>
          <pc:docMk/>
          <pc:sldMk cId="99841984" sldId="3843"/>
        </pc:sldMkLst>
      </pc:sldChg>
      <pc:sldChg chg="modAnim">
        <pc:chgData name="teerawit timprapa" userId="acc239ae2da05768" providerId="LiveId" clId="{F0E1893B-7A39-4A39-A842-F50C757641C0}" dt="2020-09-23T02:03:31.690" v="16"/>
        <pc:sldMkLst>
          <pc:docMk/>
          <pc:sldMk cId="2133199395" sldId="3844"/>
        </pc:sldMkLst>
      </pc:sldChg>
      <pc:sldChg chg="modAnim">
        <pc:chgData name="teerawit timprapa" userId="acc239ae2da05768" providerId="LiveId" clId="{F0E1893B-7A39-4A39-A842-F50C757641C0}" dt="2020-09-23T02:03:24.008" v="14"/>
        <pc:sldMkLst>
          <pc:docMk/>
          <pc:sldMk cId="874046517" sldId="3846"/>
        </pc:sldMkLst>
      </pc:sldChg>
      <pc:sldChg chg="modAnim">
        <pc:chgData name="teerawit timprapa" userId="acc239ae2da05768" providerId="LiveId" clId="{F0E1893B-7A39-4A39-A842-F50C757641C0}" dt="2020-09-23T02:04:14.373" v="25"/>
        <pc:sldMkLst>
          <pc:docMk/>
          <pc:sldMk cId="3256875694" sldId="3847"/>
        </pc:sldMkLst>
      </pc:sldChg>
      <pc:sldChg chg="modAnim">
        <pc:chgData name="teerawit timprapa" userId="acc239ae2da05768" providerId="LiveId" clId="{F0E1893B-7A39-4A39-A842-F50C757641C0}" dt="2020-09-23T02:03:36.271" v="17"/>
        <pc:sldMkLst>
          <pc:docMk/>
          <pc:sldMk cId="4260208161" sldId="3848"/>
        </pc:sldMkLst>
      </pc:sldChg>
      <pc:sldChg chg="modAnim">
        <pc:chgData name="teerawit timprapa" userId="acc239ae2da05768" providerId="LiveId" clId="{F0E1893B-7A39-4A39-A842-F50C757641C0}" dt="2020-09-23T02:03:46.923" v="19"/>
        <pc:sldMkLst>
          <pc:docMk/>
          <pc:sldMk cId="1957399924" sldId="3849"/>
        </pc:sldMkLst>
      </pc:sldChg>
      <pc:sldChg chg="modAnim">
        <pc:chgData name="teerawit timprapa" userId="acc239ae2da05768" providerId="LiveId" clId="{F0E1893B-7A39-4A39-A842-F50C757641C0}" dt="2020-09-23T02:03:50.834" v="20"/>
        <pc:sldMkLst>
          <pc:docMk/>
          <pc:sldMk cId="3186701116" sldId="3852"/>
        </pc:sldMkLst>
      </pc:sldChg>
      <pc:sldChg chg="modAnim">
        <pc:chgData name="teerawit timprapa" userId="acc239ae2da05768" providerId="LiveId" clId="{F0E1893B-7A39-4A39-A842-F50C757641C0}" dt="2020-09-23T02:03:54.588" v="21"/>
        <pc:sldMkLst>
          <pc:docMk/>
          <pc:sldMk cId="3076617054" sldId="3853"/>
        </pc:sldMkLst>
      </pc:sldChg>
      <pc:sldChg chg="modAnim">
        <pc:chgData name="teerawit timprapa" userId="acc239ae2da05768" providerId="LiveId" clId="{F0E1893B-7A39-4A39-A842-F50C757641C0}" dt="2020-09-23T02:03:58.144" v="22"/>
        <pc:sldMkLst>
          <pc:docMk/>
          <pc:sldMk cId="1713495589" sldId="3854"/>
        </pc:sldMkLst>
      </pc:sldChg>
      <pc:sldChg chg="modAnim">
        <pc:chgData name="teerawit timprapa" userId="acc239ae2da05768" providerId="LiveId" clId="{F0E1893B-7A39-4A39-A842-F50C757641C0}" dt="2020-09-23T02:04:02.479" v="23"/>
        <pc:sldMkLst>
          <pc:docMk/>
          <pc:sldMk cId="741109736" sldId="385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6"/>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CA5C-408F-B606-9DFA87F01BAE}"/>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CA5C-408F-B606-9DFA87F01BAE}"/>
            </c:ext>
          </c:extLst>
        </c:ser>
        <c:ser>
          <c:idx val="2"/>
          <c:order val="2"/>
          <c:tx>
            <c:strRef>
              <c:f>Sheet1!$D$1</c:f>
              <c:strCache>
                <c:ptCount val="1"/>
                <c:pt idx="0">
                  <c:v>Series 3</c:v>
                </c:pt>
              </c:strCache>
            </c:strRef>
          </c:tx>
          <c:spPr>
            <a:solidFill>
              <a:schemeClr val="accent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CA5C-408F-B606-9DFA87F01BAE}"/>
            </c:ext>
          </c:extLst>
        </c:ser>
        <c:dLbls>
          <c:showLegendKey val="0"/>
          <c:showVal val="0"/>
          <c:showCatName val="0"/>
          <c:showSerName val="0"/>
          <c:showPercent val="0"/>
          <c:showBubbleSize val="0"/>
        </c:dLbls>
        <c:gapWidth val="219"/>
        <c:overlap val="-27"/>
        <c:axId val="539726783"/>
        <c:axId val="1952542911"/>
      </c:barChart>
      <c:catAx>
        <c:axId val="539726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h-TH"/>
          </a:p>
        </c:txPr>
        <c:crossAx val="1952542911"/>
        <c:crosses val="autoZero"/>
        <c:auto val="1"/>
        <c:lblAlgn val="ctr"/>
        <c:lblOffset val="100"/>
        <c:noMultiLvlLbl val="0"/>
      </c:catAx>
      <c:valAx>
        <c:axId val="19525429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h-TH"/>
          </a:p>
        </c:txPr>
        <c:crossAx val="539726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h-T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h-TH"/>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 Id="rId4" Type="http://schemas.openxmlformats.org/officeDocument/2006/relationships/image" Target="../media/image3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2703F-EB58-4B0C-8B2A-EDF2A51B2C6C}" type="doc">
      <dgm:prSet loTypeId="urn:microsoft.com/office/officeart/2019/1/layout/PeoplePortraitsList" loCatId="profile" qsTypeId="urn:microsoft.com/office/officeart/2005/8/quickstyle/simple1" qsCatId="simple" csTypeId="urn:microsoft.com/office/officeart/2005/8/colors/colorful2" csCatId="colorful" phldr="1"/>
      <dgm:spPr/>
      <dgm:t>
        <a:bodyPr/>
        <a:lstStyle/>
        <a:p>
          <a:endParaRPr lang="en-US"/>
        </a:p>
      </dgm:t>
    </dgm:pt>
    <dgm:pt modelId="{23CA95F9-8BCF-40C1-B842-BCFFD43632F6}">
      <dgm:prSet custT="1"/>
      <dgm:spPr/>
      <dgm:t>
        <a:bodyPr/>
        <a:lstStyle/>
        <a:p>
          <a:pPr algn="ctr">
            <a:lnSpc>
              <a:spcPct val="100000"/>
            </a:lnSpc>
            <a:defRPr b="1" spc="20">
              <a:latin typeface="+mj-lt"/>
            </a:defRPr>
          </a:pPr>
          <a:r>
            <a:rPr lang="en-US" sz="2800" b="0" dirty="0">
              <a:solidFill>
                <a:sysClr val="windowText" lastClr="000000"/>
              </a:solidFill>
            </a:rPr>
            <a:t>Name</a:t>
          </a:r>
          <a:br>
            <a:rPr lang="en-US" sz="1600" dirty="0">
              <a:solidFill>
                <a:sysClr val="windowText" lastClr="000000"/>
              </a:solidFill>
            </a:rPr>
          </a:br>
          <a:r>
            <a:rPr lang="en-US" sz="1600" b="0" dirty="0">
              <a:solidFill>
                <a:sysClr val="windowText" lastClr="000000"/>
              </a:solidFill>
              <a:latin typeface="+mn-lt"/>
            </a:rPr>
            <a:t>Title</a:t>
          </a:r>
        </a:p>
      </dgm:t>
    </dgm:pt>
    <dgm:pt modelId="{FC4F4986-5DCD-4DC2-B7FD-2C5FABEF9979}" type="parTrans" cxnId="{E6EDE7CF-5B3F-4E2C-99EE-D5462F0EC9CE}">
      <dgm:prSet/>
      <dgm:spPr/>
      <dgm:t>
        <a:bodyPr/>
        <a:lstStyle/>
        <a:p>
          <a:endParaRPr lang="en-US"/>
        </a:p>
      </dgm:t>
    </dgm:pt>
    <dgm:pt modelId="{D868EA7F-D868-4231-86D5-66D9B2DF2F62}" type="sibTrans" cxnId="{E6EDE7CF-5B3F-4E2C-99EE-D5462F0EC9CE}">
      <dgm:prSet/>
      <dgm:spPr/>
      <dgm:t>
        <a:bodyPr/>
        <a:lstStyle/>
        <a:p>
          <a:endParaRPr lang="en-US"/>
        </a:p>
      </dgm:t>
    </dgm:pt>
    <dgm:pt modelId="{1E293C9C-50F7-4DF0-A45F-EF6AA41E15B2}">
      <dgm:prSet custT="1"/>
      <dgm:spPr/>
      <dgm:t>
        <a:bodyPr/>
        <a:lstStyle/>
        <a:p>
          <a:pPr algn="ctr">
            <a:lnSpc>
              <a:spcPct val="100000"/>
            </a:lnSpc>
            <a:defRPr b="1" spc="20">
              <a:latin typeface="+mj-lt"/>
            </a:defRPr>
          </a:pPr>
          <a:r>
            <a:rPr lang="en-US" sz="2800" b="0" dirty="0">
              <a:solidFill>
                <a:schemeClr val="tx1"/>
              </a:solidFill>
            </a:rPr>
            <a:t>Name</a:t>
          </a:r>
          <a:br>
            <a:rPr lang="en-US" sz="1600" dirty="0">
              <a:solidFill>
                <a:schemeClr val="tx1"/>
              </a:solidFill>
            </a:rPr>
          </a:br>
          <a:r>
            <a:rPr lang="en-US" sz="1600" b="0" dirty="0">
              <a:solidFill>
                <a:schemeClr val="tx1"/>
              </a:solidFill>
              <a:latin typeface="+mn-lt"/>
            </a:rPr>
            <a:t>Title</a:t>
          </a:r>
        </a:p>
      </dgm:t>
    </dgm:pt>
    <dgm:pt modelId="{04936CC5-1B2F-4620-ABDF-F195956C3F4A}" type="parTrans" cxnId="{A7E7000F-0D10-4D88-844F-C9CB2A6A39DA}">
      <dgm:prSet/>
      <dgm:spPr/>
      <dgm:t>
        <a:bodyPr/>
        <a:lstStyle/>
        <a:p>
          <a:endParaRPr lang="en-US"/>
        </a:p>
      </dgm:t>
    </dgm:pt>
    <dgm:pt modelId="{E019F05B-61F4-4915-9D10-5D6F328EA591}" type="sibTrans" cxnId="{A7E7000F-0D10-4D88-844F-C9CB2A6A39DA}">
      <dgm:prSet/>
      <dgm:spPr/>
      <dgm:t>
        <a:bodyPr/>
        <a:lstStyle/>
        <a:p>
          <a:endParaRPr lang="en-US"/>
        </a:p>
      </dgm:t>
    </dgm:pt>
    <dgm:pt modelId="{DA3F2F2F-B5A8-4CFD-ABCE-1BC48CD913AF}">
      <dgm:prSet custT="1"/>
      <dgm:spPr/>
      <dgm:t>
        <a:bodyPr/>
        <a:lstStyle/>
        <a:p>
          <a:pPr algn="ctr">
            <a:lnSpc>
              <a:spcPct val="100000"/>
            </a:lnSpc>
            <a:defRPr b="1" spc="20">
              <a:latin typeface="+mj-lt"/>
            </a:defRPr>
          </a:pPr>
          <a:r>
            <a:rPr lang="en-US" sz="2800" b="0" dirty="0">
              <a:solidFill>
                <a:schemeClr val="tx1"/>
              </a:solidFill>
            </a:rPr>
            <a:t>Name</a:t>
          </a:r>
          <a:br>
            <a:rPr lang="en-US" sz="1600" dirty="0">
              <a:solidFill>
                <a:schemeClr val="tx1"/>
              </a:solidFill>
            </a:rPr>
          </a:br>
          <a:r>
            <a:rPr lang="en-US" sz="1600" b="0" dirty="0">
              <a:solidFill>
                <a:schemeClr val="tx1"/>
              </a:solidFill>
              <a:latin typeface="+mn-lt"/>
            </a:rPr>
            <a:t>Title</a:t>
          </a:r>
        </a:p>
      </dgm:t>
    </dgm:pt>
    <dgm:pt modelId="{D4AFA5E0-6624-49A6-B10B-4FFA7483C001}" type="parTrans" cxnId="{307321D6-32A9-4F29-A35B-8328C6417311}">
      <dgm:prSet/>
      <dgm:spPr/>
      <dgm:t>
        <a:bodyPr/>
        <a:lstStyle/>
        <a:p>
          <a:endParaRPr lang="en-US"/>
        </a:p>
      </dgm:t>
    </dgm:pt>
    <dgm:pt modelId="{038FE749-6004-418E-86C7-7C1B1D7930F4}" type="sibTrans" cxnId="{307321D6-32A9-4F29-A35B-8328C6417311}">
      <dgm:prSet/>
      <dgm:spPr/>
      <dgm:t>
        <a:bodyPr/>
        <a:lstStyle/>
        <a:p>
          <a:endParaRPr lang="en-US"/>
        </a:p>
      </dgm:t>
    </dgm:pt>
    <dgm:pt modelId="{B2F9B3BC-1849-4A4A-BBE4-752B9B492C76}">
      <dgm:prSet custT="1"/>
      <dgm:spPr/>
      <dgm:t>
        <a:bodyPr/>
        <a:lstStyle/>
        <a:p>
          <a:pPr algn="ctr">
            <a:lnSpc>
              <a:spcPct val="100000"/>
            </a:lnSpc>
            <a:defRPr b="1" spc="20">
              <a:latin typeface="+mj-lt"/>
            </a:defRPr>
          </a:pPr>
          <a:r>
            <a:rPr lang="en-US" sz="2800" b="0" dirty="0">
              <a:solidFill>
                <a:schemeClr val="tx1"/>
              </a:solidFill>
            </a:rPr>
            <a:t>Name</a:t>
          </a:r>
          <a:br>
            <a:rPr lang="en-US" sz="1600" dirty="0">
              <a:solidFill>
                <a:schemeClr val="tx1"/>
              </a:solidFill>
            </a:rPr>
          </a:br>
          <a:r>
            <a:rPr lang="en-US" sz="1600" b="0" dirty="0">
              <a:solidFill>
                <a:schemeClr val="tx1"/>
              </a:solidFill>
              <a:latin typeface="+mn-lt"/>
            </a:rPr>
            <a:t>Title</a:t>
          </a:r>
        </a:p>
      </dgm:t>
    </dgm:pt>
    <dgm:pt modelId="{48FD486C-824F-4590-8CFC-BC1053E533DD}" type="parTrans" cxnId="{BB48F2B9-3F80-43D5-9223-76526A774C2D}">
      <dgm:prSet/>
      <dgm:spPr/>
      <dgm:t>
        <a:bodyPr/>
        <a:lstStyle/>
        <a:p>
          <a:endParaRPr lang="en-US"/>
        </a:p>
      </dgm:t>
    </dgm:pt>
    <dgm:pt modelId="{2946CE56-B018-4C0E-918D-0B36D170024F}" type="sibTrans" cxnId="{BB48F2B9-3F80-43D5-9223-76526A774C2D}">
      <dgm:prSet/>
      <dgm:spPr/>
      <dgm:t>
        <a:bodyPr/>
        <a:lstStyle/>
        <a:p>
          <a:endParaRPr lang="en-US"/>
        </a:p>
      </dgm:t>
    </dgm:pt>
    <dgm:pt modelId="{BF30E86D-EAFC-44CE-B56C-D7C5EC7742F3}" type="pres">
      <dgm:prSet presAssocID="{5C72703F-EB58-4B0C-8B2A-EDF2A51B2C6C}" presName="root" presStyleCnt="0">
        <dgm:presLayoutVars>
          <dgm:dir/>
          <dgm:resizeHandles val="exact"/>
        </dgm:presLayoutVars>
      </dgm:prSet>
      <dgm:spPr/>
    </dgm:pt>
    <dgm:pt modelId="{34A89649-B4A9-4A6F-8793-5A3DB37DDDA6}" type="pres">
      <dgm:prSet presAssocID="{23CA95F9-8BCF-40C1-B842-BCFFD43632F6}" presName="compNode" presStyleCnt="0"/>
      <dgm:spPr/>
    </dgm:pt>
    <dgm:pt modelId="{FFB9F511-6797-4909-9D3B-89EBC96F25A8}" type="pres">
      <dgm:prSet presAssocID="{23CA95F9-8BCF-40C1-B842-BCFFD43632F6}" presName="topSpace" presStyleCnt="0"/>
      <dgm:spPr/>
    </dgm:pt>
    <dgm:pt modelId="{73073D5B-7ADA-4F8B-AD34-0BE114905A44}" type="pres">
      <dgm:prSet presAssocID="{23CA95F9-8BCF-40C1-B842-BCFFD43632F6}" presName="photoElip" presStyleLbl="node1" presStyleIdx="0" presStyleCnt="4" custScaleX="108605" custScaleY="108605"/>
      <dgm:spPr>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of team member"/>
        </a:ext>
      </dgm:extLst>
    </dgm:pt>
    <dgm:pt modelId="{EE33220B-2292-4F19-BD6E-B7F529CD8414}" type="pres">
      <dgm:prSet presAssocID="{23CA95F9-8BCF-40C1-B842-BCFFD43632F6}" presName="iconSpace" presStyleCnt="0"/>
      <dgm:spPr/>
    </dgm:pt>
    <dgm:pt modelId="{FDFAF16A-4FD0-49F4-8593-32E9A31A4FF7}" type="pres">
      <dgm:prSet presAssocID="{23CA95F9-8BCF-40C1-B842-BCFFD43632F6}" presName="nameTx" presStyleLbl="revTx" presStyleIdx="0" presStyleCnt="8" custLinFactNeighborY="17872">
        <dgm:presLayoutVars>
          <dgm:chMax val="0"/>
          <dgm:chPref val="0"/>
        </dgm:presLayoutVars>
      </dgm:prSet>
      <dgm:spPr/>
    </dgm:pt>
    <dgm:pt modelId="{EEB88C88-E325-43D0-B163-BFD87C897361}" type="pres">
      <dgm:prSet presAssocID="{23CA95F9-8BCF-40C1-B842-BCFFD43632F6}" presName="txSpace" presStyleCnt="0"/>
      <dgm:spPr/>
    </dgm:pt>
    <dgm:pt modelId="{7D166BBB-55AF-452C-B9A0-94A1EE55FF4F}" type="pres">
      <dgm:prSet presAssocID="{23CA95F9-8BCF-40C1-B842-BCFFD43632F6}" presName="desTx" presStyleLbl="revTx" presStyleIdx="1" presStyleCnt="8">
        <dgm:presLayoutVars/>
      </dgm:prSet>
      <dgm:spPr/>
    </dgm:pt>
    <dgm:pt modelId="{860D3358-284A-4827-88CC-2F74FF5A1E56}" type="pres">
      <dgm:prSet presAssocID="{23CA95F9-8BCF-40C1-B842-BCFFD43632F6}" presName="bottSpace" presStyleCnt="0"/>
      <dgm:spPr/>
    </dgm:pt>
    <dgm:pt modelId="{0D4A0804-490F-47AA-B7FA-08C890B0D841}" type="pres">
      <dgm:prSet presAssocID="{D868EA7F-D868-4231-86D5-66D9B2DF2F62}" presName="sibTrans" presStyleCnt="0"/>
      <dgm:spPr/>
    </dgm:pt>
    <dgm:pt modelId="{E40BB94D-AE1C-4F05-8AA5-E9FA9A8CCCDE}" type="pres">
      <dgm:prSet presAssocID="{1E293C9C-50F7-4DF0-A45F-EF6AA41E15B2}" presName="compNode" presStyleCnt="0"/>
      <dgm:spPr/>
    </dgm:pt>
    <dgm:pt modelId="{1BC7C3C6-BE78-4F0A-9E69-54742F1AA0F3}" type="pres">
      <dgm:prSet presAssocID="{1E293C9C-50F7-4DF0-A45F-EF6AA41E15B2}" presName="topSpace" presStyleCnt="0"/>
      <dgm:spPr/>
    </dgm:pt>
    <dgm:pt modelId="{25238F18-07B8-41D8-8BD9-9F8514E8F9C4}" type="pres">
      <dgm:prSet presAssocID="{1E293C9C-50F7-4DF0-A45F-EF6AA41E15B2}" presName="photoElip" presStyleLbl="node1" presStyleIdx="1" presStyleCnt="4" custScaleX="108605" custScaleY="108605"/>
      <dgm:spPr>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of team member"/>
        </a:ext>
      </dgm:extLst>
    </dgm:pt>
    <dgm:pt modelId="{6FFE343B-847F-4D3F-A2F9-B95E826EC656}" type="pres">
      <dgm:prSet presAssocID="{1E293C9C-50F7-4DF0-A45F-EF6AA41E15B2}" presName="iconSpace" presStyleCnt="0"/>
      <dgm:spPr/>
    </dgm:pt>
    <dgm:pt modelId="{866F95BB-E9D9-40E2-AB9F-99D5F69BA82A}" type="pres">
      <dgm:prSet presAssocID="{1E293C9C-50F7-4DF0-A45F-EF6AA41E15B2}" presName="nameTx" presStyleLbl="revTx" presStyleIdx="2" presStyleCnt="8" custLinFactNeighborY="17872">
        <dgm:presLayoutVars>
          <dgm:chMax val="0"/>
          <dgm:chPref val="0"/>
        </dgm:presLayoutVars>
      </dgm:prSet>
      <dgm:spPr/>
    </dgm:pt>
    <dgm:pt modelId="{B22197FE-7BF1-485D-9B2D-0AD12CF41435}" type="pres">
      <dgm:prSet presAssocID="{1E293C9C-50F7-4DF0-A45F-EF6AA41E15B2}" presName="txSpace" presStyleCnt="0"/>
      <dgm:spPr/>
    </dgm:pt>
    <dgm:pt modelId="{1223E777-77CB-4A9A-BF21-12B513842696}" type="pres">
      <dgm:prSet presAssocID="{1E293C9C-50F7-4DF0-A45F-EF6AA41E15B2}" presName="desTx" presStyleLbl="revTx" presStyleIdx="3" presStyleCnt="8">
        <dgm:presLayoutVars/>
      </dgm:prSet>
      <dgm:spPr/>
    </dgm:pt>
    <dgm:pt modelId="{48A93FE3-F550-4840-B560-2DB8553BED7D}" type="pres">
      <dgm:prSet presAssocID="{1E293C9C-50F7-4DF0-A45F-EF6AA41E15B2}" presName="bottSpace" presStyleCnt="0"/>
      <dgm:spPr/>
    </dgm:pt>
    <dgm:pt modelId="{DCDF700C-8587-4AD0-95CF-A8CEBB3AD30B}" type="pres">
      <dgm:prSet presAssocID="{E019F05B-61F4-4915-9D10-5D6F328EA591}" presName="sibTrans" presStyleCnt="0"/>
      <dgm:spPr/>
    </dgm:pt>
    <dgm:pt modelId="{D5C9CF54-A3DB-4262-A188-C006BBF08A29}" type="pres">
      <dgm:prSet presAssocID="{DA3F2F2F-B5A8-4CFD-ABCE-1BC48CD913AF}" presName="compNode" presStyleCnt="0"/>
      <dgm:spPr/>
    </dgm:pt>
    <dgm:pt modelId="{EB21A753-DAF6-4914-9F97-D017DE4534D0}" type="pres">
      <dgm:prSet presAssocID="{DA3F2F2F-B5A8-4CFD-ABCE-1BC48CD913AF}" presName="topSpace" presStyleCnt="0"/>
      <dgm:spPr/>
    </dgm:pt>
    <dgm:pt modelId="{418E44D8-60E4-4008-9F09-1A652C62E8A6}" type="pres">
      <dgm:prSet presAssocID="{DA3F2F2F-B5A8-4CFD-ABCE-1BC48CD913AF}" presName="photoElip" presStyleLbl="node1" presStyleIdx="2" presStyleCnt="4" custScaleX="108605" custScaleY="108605"/>
      <dgm:spPr>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of team member"/>
        </a:ext>
      </dgm:extLst>
    </dgm:pt>
    <dgm:pt modelId="{51349271-76B0-4CC0-A678-325A9A4D3475}" type="pres">
      <dgm:prSet presAssocID="{DA3F2F2F-B5A8-4CFD-ABCE-1BC48CD913AF}" presName="iconSpace" presStyleCnt="0"/>
      <dgm:spPr/>
    </dgm:pt>
    <dgm:pt modelId="{9B5C14B8-8D61-4009-9F8C-194486F530FA}" type="pres">
      <dgm:prSet presAssocID="{DA3F2F2F-B5A8-4CFD-ABCE-1BC48CD913AF}" presName="nameTx" presStyleLbl="revTx" presStyleIdx="4" presStyleCnt="8" custLinFactNeighborY="17872">
        <dgm:presLayoutVars>
          <dgm:chMax val="0"/>
          <dgm:chPref val="0"/>
        </dgm:presLayoutVars>
      </dgm:prSet>
      <dgm:spPr/>
    </dgm:pt>
    <dgm:pt modelId="{7C23080D-6185-431F-BAF8-5277AA3C0E29}" type="pres">
      <dgm:prSet presAssocID="{DA3F2F2F-B5A8-4CFD-ABCE-1BC48CD913AF}" presName="txSpace" presStyleCnt="0"/>
      <dgm:spPr/>
    </dgm:pt>
    <dgm:pt modelId="{EE420F84-477D-4635-BEF8-66426E9A259D}" type="pres">
      <dgm:prSet presAssocID="{DA3F2F2F-B5A8-4CFD-ABCE-1BC48CD913AF}" presName="desTx" presStyleLbl="revTx" presStyleIdx="5" presStyleCnt="8" custLinFactY="-45265" custLinFactNeighborX="14101" custLinFactNeighborY="-100000">
        <dgm:presLayoutVars/>
      </dgm:prSet>
      <dgm:spPr/>
    </dgm:pt>
    <dgm:pt modelId="{DB61A93F-5AE0-4A97-AFE4-E1EA7F61D044}" type="pres">
      <dgm:prSet presAssocID="{DA3F2F2F-B5A8-4CFD-ABCE-1BC48CD913AF}" presName="bottSpace" presStyleCnt="0"/>
      <dgm:spPr/>
    </dgm:pt>
    <dgm:pt modelId="{75D7FAE6-857D-40F6-B564-3F282FD27B77}" type="pres">
      <dgm:prSet presAssocID="{038FE749-6004-418E-86C7-7C1B1D7930F4}" presName="sibTrans" presStyleCnt="0"/>
      <dgm:spPr/>
    </dgm:pt>
    <dgm:pt modelId="{F836F72C-94C1-41ED-BA62-813057647F9C}" type="pres">
      <dgm:prSet presAssocID="{B2F9B3BC-1849-4A4A-BBE4-752B9B492C76}" presName="compNode" presStyleCnt="0"/>
      <dgm:spPr/>
    </dgm:pt>
    <dgm:pt modelId="{8D7BA638-A338-4090-BADA-C1ECE7868394}" type="pres">
      <dgm:prSet presAssocID="{B2F9B3BC-1849-4A4A-BBE4-752B9B492C76}" presName="topSpace" presStyleCnt="0"/>
      <dgm:spPr/>
    </dgm:pt>
    <dgm:pt modelId="{04A8E640-7EB5-4EF2-8C83-19A3E5328324}" type="pres">
      <dgm:prSet presAssocID="{B2F9B3BC-1849-4A4A-BBE4-752B9B492C76}" presName="photoElip" presStyleLbl="node1" presStyleIdx="3" presStyleCnt="4" custScaleX="108605" custScaleY="108605"/>
      <dgm:spPr>
        <a:prstGeom prst="ellipse">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of team member"/>
        </a:ext>
      </dgm:extLst>
    </dgm:pt>
    <dgm:pt modelId="{278B038A-7223-4C22-98FA-84D16AB2359F}" type="pres">
      <dgm:prSet presAssocID="{B2F9B3BC-1849-4A4A-BBE4-752B9B492C76}" presName="iconSpace" presStyleCnt="0"/>
      <dgm:spPr/>
    </dgm:pt>
    <dgm:pt modelId="{79C5F495-3DD9-41C8-99AE-150A333447D0}" type="pres">
      <dgm:prSet presAssocID="{B2F9B3BC-1849-4A4A-BBE4-752B9B492C76}" presName="nameTx" presStyleLbl="revTx" presStyleIdx="6" presStyleCnt="8" custLinFactNeighborY="17872">
        <dgm:presLayoutVars>
          <dgm:chMax val="0"/>
          <dgm:chPref val="0"/>
        </dgm:presLayoutVars>
      </dgm:prSet>
      <dgm:spPr/>
    </dgm:pt>
    <dgm:pt modelId="{0D329E5F-B8D6-4027-B396-6AF7DD7D0537}" type="pres">
      <dgm:prSet presAssocID="{B2F9B3BC-1849-4A4A-BBE4-752B9B492C76}" presName="txSpace" presStyleCnt="0"/>
      <dgm:spPr/>
    </dgm:pt>
    <dgm:pt modelId="{5A7600AF-A34B-4D03-B3D6-B3C760AE8E06}" type="pres">
      <dgm:prSet presAssocID="{B2F9B3BC-1849-4A4A-BBE4-752B9B492C76}" presName="desTx" presStyleLbl="revTx" presStyleIdx="7" presStyleCnt="8" custLinFactNeighborX="1819" custLinFactNeighborY="-7212">
        <dgm:presLayoutVars/>
      </dgm:prSet>
      <dgm:spPr/>
    </dgm:pt>
    <dgm:pt modelId="{F9799C58-A628-4E75-9DAC-6616D2E34649}" type="pres">
      <dgm:prSet presAssocID="{B2F9B3BC-1849-4A4A-BBE4-752B9B492C76}" presName="bottSpace" presStyleCnt="0"/>
      <dgm:spPr/>
    </dgm:pt>
  </dgm:ptLst>
  <dgm:cxnLst>
    <dgm:cxn modelId="{A7E7000F-0D10-4D88-844F-C9CB2A6A39DA}" srcId="{5C72703F-EB58-4B0C-8B2A-EDF2A51B2C6C}" destId="{1E293C9C-50F7-4DF0-A45F-EF6AA41E15B2}" srcOrd="1" destOrd="0" parTransId="{04936CC5-1B2F-4620-ABDF-F195956C3F4A}" sibTransId="{E019F05B-61F4-4915-9D10-5D6F328EA591}"/>
    <dgm:cxn modelId="{540FED75-CB4E-4EAD-804F-81226869B095}" type="presOf" srcId="{1E293C9C-50F7-4DF0-A45F-EF6AA41E15B2}" destId="{866F95BB-E9D9-40E2-AB9F-99D5F69BA82A}" srcOrd="0" destOrd="0" presId="urn:microsoft.com/office/officeart/2019/1/layout/PeoplePortraitsList"/>
    <dgm:cxn modelId="{4C525577-8965-4DD8-A876-005F65E1D723}" type="presOf" srcId="{B2F9B3BC-1849-4A4A-BBE4-752B9B492C76}" destId="{79C5F495-3DD9-41C8-99AE-150A333447D0}" srcOrd="0" destOrd="0" presId="urn:microsoft.com/office/officeart/2019/1/layout/PeoplePortraitsList"/>
    <dgm:cxn modelId="{103DE3A3-70BD-4C08-B354-5518A18B954E}" type="presOf" srcId="{DA3F2F2F-B5A8-4CFD-ABCE-1BC48CD913AF}" destId="{9B5C14B8-8D61-4009-9F8C-194486F530FA}" srcOrd="0" destOrd="0" presId="urn:microsoft.com/office/officeart/2019/1/layout/PeoplePortraitsList"/>
    <dgm:cxn modelId="{BB48F2B9-3F80-43D5-9223-76526A774C2D}" srcId="{5C72703F-EB58-4B0C-8B2A-EDF2A51B2C6C}" destId="{B2F9B3BC-1849-4A4A-BBE4-752B9B492C76}" srcOrd="3" destOrd="0" parTransId="{48FD486C-824F-4590-8CFC-BC1053E533DD}" sibTransId="{2946CE56-B018-4C0E-918D-0B36D170024F}"/>
    <dgm:cxn modelId="{E6EDE7CF-5B3F-4E2C-99EE-D5462F0EC9CE}" srcId="{5C72703F-EB58-4B0C-8B2A-EDF2A51B2C6C}" destId="{23CA95F9-8BCF-40C1-B842-BCFFD43632F6}" srcOrd="0" destOrd="0" parTransId="{FC4F4986-5DCD-4DC2-B7FD-2C5FABEF9979}" sibTransId="{D868EA7F-D868-4231-86D5-66D9B2DF2F62}"/>
    <dgm:cxn modelId="{307321D6-32A9-4F29-A35B-8328C6417311}" srcId="{5C72703F-EB58-4B0C-8B2A-EDF2A51B2C6C}" destId="{DA3F2F2F-B5A8-4CFD-ABCE-1BC48CD913AF}" srcOrd="2" destOrd="0" parTransId="{D4AFA5E0-6624-49A6-B10B-4FFA7483C001}" sibTransId="{038FE749-6004-418E-86C7-7C1B1D7930F4}"/>
    <dgm:cxn modelId="{DE44E4D8-C5CF-4438-860F-3C376D4D64F5}" type="presOf" srcId="{23CA95F9-8BCF-40C1-B842-BCFFD43632F6}" destId="{FDFAF16A-4FD0-49F4-8593-32E9A31A4FF7}" srcOrd="0" destOrd="0" presId="urn:microsoft.com/office/officeart/2019/1/layout/PeoplePortraitsList"/>
    <dgm:cxn modelId="{74A68EEE-876E-4134-B088-DC53246E11FE}" type="presOf" srcId="{5C72703F-EB58-4B0C-8B2A-EDF2A51B2C6C}" destId="{BF30E86D-EAFC-44CE-B56C-D7C5EC7742F3}" srcOrd="0" destOrd="0" presId="urn:microsoft.com/office/officeart/2019/1/layout/PeoplePortraitsList"/>
    <dgm:cxn modelId="{3D9D2C87-FAC6-440F-8296-405914DA77FA}" type="presParOf" srcId="{BF30E86D-EAFC-44CE-B56C-D7C5EC7742F3}" destId="{34A89649-B4A9-4A6F-8793-5A3DB37DDDA6}" srcOrd="0" destOrd="0" presId="urn:microsoft.com/office/officeart/2019/1/layout/PeoplePortraitsList"/>
    <dgm:cxn modelId="{10208EBB-3996-40BD-88FB-7743A0FCFC0C}" type="presParOf" srcId="{34A89649-B4A9-4A6F-8793-5A3DB37DDDA6}" destId="{FFB9F511-6797-4909-9D3B-89EBC96F25A8}" srcOrd="0" destOrd="0" presId="urn:microsoft.com/office/officeart/2019/1/layout/PeoplePortraitsList"/>
    <dgm:cxn modelId="{680FCFE1-C0D6-41B7-81EE-34F07569A758}" type="presParOf" srcId="{34A89649-B4A9-4A6F-8793-5A3DB37DDDA6}" destId="{73073D5B-7ADA-4F8B-AD34-0BE114905A44}" srcOrd="1" destOrd="0" presId="urn:microsoft.com/office/officeart/2019/1/layout/PeoplePortraitsList"/>
    <dgm:cxn modelId="{84E22014-947A-4B8C-A1FF-A1E4AAD40AF2}" type="presParOf" srcId="{34A89649-B4A9-4A6F-8793-5A3DB37DDDA6}" destId="{EE33220B-2292-4F19-BD6E-B7F529CD8414}" srcOrd="2" destOrd="0" presId="urn:microsoft.com/office/officeart/2019/1/layout/PeoplePortraitsList"/>
    <dgm:cxn modelId="{6B5D3C86-47CA-4D7E-A443-7DF8A6130E63}" type="presParOf" srcId="{34A89649-B4A9-4A6F-8793-5A3DB37DDDA6}" destId="{FDFAF16A-4FD0-49F4-8593-32E9A31A4FF7}" srcOrd="3" destOrd="0" presId="urn:microsoft.com/office/officeart/2019/1/layout/PeoplePortraitsList"/>
    <dgm:cxn modelId="{119527D7-3755-4E3D-BC66-7A27143BBB8B}" type="presParOf" srcId="{34A89649-B4A9-4A6F-8793-5A3DB37DDDA6}" destId="{EEB88C88-E325-43D0-B163-BFD87C897361}" srcOrd="4" destOrd="0" presId="urn:microsoft.com/office/officeart/2019/1/layout/PeoplePortraitsList"/>
    <dgm:cxn modelId="{8B410EAE-BFFA-4BD7-B4BA-16AABEF1EAA9}" type="presParOf" srcId="{34A89649-B4A9-4A6F-8793-5A3DB37DDDA6}" destId="{7D166BBB-55AF-452C-B9A0-94A1EE55FF4F}" srcOrd="5" destOrd="0" presId="urn:microsoft.com/office/officeart/2019/1/layout/PeoplePortraitsList"/>
    <dgm:cxn modelId="{02A3AE73-815E-459E-B530-44D4C95EF771}" type="presParOf" srcId="{34A89649-B4A9-4A6F-8793-5A3DB37DDDA6}" destId="{860D3358-284A-4827-88CC-2F74FF5A1E56}" srcOrd="6" destOrd="0" presId="urn:microsoft.com/office/officeart/2019/1/layout/PeoplePortraitsList"/>
    <dgm:cxn modelId="{6C30D5CD-53EE-463E-B6E2-B237F041E4C3}" type="presParOf" srcId="{BF30E86D-EAFC-44CE-B56C-D7C5EC7742F3}" destId="{0D4A0804-490F-47AA-B7FA-08C890B0D841}" srcOrd="1" destOrd="0" presId="urn:microsoft.com/office/officeart/2019/1/layout/PeoplePortraitsList"/>
    <dgm:cxn modelId="{E4C40201-6BC4-420D-A8E7-A3465911B5D7}" type="presParOf" srcId="{BF30E86D-EAFC-44CE-B56C-D7C5EC7742F3}" destId="{E40BB94D-AE1C-4F05-8AA5-E9FA9A8CCCDE}" srcOrd="2" destOrd="0" presId="urn:microsoft.com/office/officeart/2019/1/layout/PeoplePortraitsList"/>
    <dgm:cxn modelId="{DF091FE9-5356-4A17-932D-C2EAD2530E8C}" type="presParOf" srcId="{E40BB94D-AE1C-4F05-8AA5-E9FA9A8CCCDE}" destId="{1BC7C3C6-BE78-4F0A-9E69-54742F1AA0F3}" srcOrd="0" destOrd="0" presId="urn:microsoft.com/office/officeart/2019/1/layout/PeoplePortraitsList"/>
    <dgm:cxn modelId="{43A6DAE1-8229-474F-B737-E5233B5044F7}" type="presParOf" srcId="{E40BB94D-AE1C-4F05-8AA5-E9FA9A8CCCDE}" destId="{25238F18-07B8-41D8-8BD9-9F8514E8F9C4}" srcOrd="1" destOrd="0" presId="urn:microsoft.com/office/officeart/2019/1/layout/PeoplePortraitsList"/>
    <dgm:cxn modelId="{811B328F-D513-4A25-BB09-9EDD8689ED34}" type="presParOf" srcId="{E40BB94D-AE1C-4F05-8AA5-E9FA9A8CCCDE}" destId="{6FFE343B-847F-4D3F-A2F9-B95E826EC656}" srcOrd="2" destOrd="0" presId="urn:microsoft.com/office/officeart/2019/1/layout/PeoplePortraitsList"/>
    <dgm:cxn modelId="{B86088D4-B825-4152-895F-72CD7428D68F}" type="presParOf" srcId="{E40BB94D-AE1C-4F05-8AA5-E9FA9A8CCCDE}" destId="{866F95BB-E9D9-40E2-AB9F-99D5F69BA82A}" srcOrd="3" destOrd="0" presId="urn:microsoft.com/office/officeart/2019/1/layout/PeoplePortraitsList"/>
    <dgm:cxn modelId="{9DF4ADBA-E8BF-45F3-B4C1-57BC4E46838A}" type="presParOf" srcId="{E40BB94D-AE1C-4F05-8AA5-E9FA9A8CCCDE}" destId="{B22197FE-7BF1-485D-9B2D-0AD12CF41435}" srcOrd="4" destOrd="0" presId="urn:microsoft.com/office/officeart/2019/1/layout/PeoplePortraitsList"/>
    <dgm:cxn modelId="{AE599A69-85C5-4380-827C-D751478A667D}" type="presParOf" srcId="{E40BB94D-AE1C-4F05-8AA5-E9FA9A8CCCDE}" destId="{1223E777-77CB-4A9A-BF21-12B513842696}" srcOrd="5" destOrd="0" presId="urn:microsoft.com/office/officeart/2019/1/layout/PeoplePortraitsList"/>
    <dgm:cxn modelId="{F8E06700-DE35-4D59-8FE6-04C15FF36365}" type="presParOf" srcId="{E40BB94D-AE1C-4F05-8AA5-E9FA9A8CCCDE}" destId="{48A93FE3-F550-4840-B560-2DB8553BED7D}" srcOrd="6" destOrd="0" presId="urn:microsoft.com/office/officeart/2019/1/layout/PeoplePortraitsList"/>
    <dgm:cxn modelId="{B3BC6484-B724-49D7-B0A5-B96774D6C5A7}" type="presParOf" srcId="{BF30E86D-EAFC-44CE-B56C-D7C5EC7742F3}" destId="{DCDF700C-8587-4AD0-95CF-A8CEBB3AD30B}" srcOrd="3" destOrd="0" presId="urn:microsoft.com/office/officeart/2019/1/layout/PeoplePortraitsList"/>
    <dgm:cxn modelId="{123A582B-C4F8-4519-967F-856EBB9F6F06}" type="presParOf" srcId="{BF30E86D-EAFC-44CE-B56C-D7C5EC7742F3}" destId="{D5C9CF54-A3DB-4262-A188-C006BBF08A29}" srcOrd="4" destOrd="0" presId="urn:microsoft.com/office/officeart/2019/1/layout/PeoplePortraitsList"/>
    <dgm:cxn modelId="{0A329E61-D0BD-4638-AFBB-ECC1E1BB2FE5}" type="presParOf" srcId="{D5C9CF54-A3DB-4262-A188-C006BBF08A29}" destId="{EB21A753-DAF6-4914-9F97-D017DE4534D0}" srcOrd="0" destOrd="0" presId="urn:microsoft.com/office/officeart/2019/1/layout/PeoplePortraitsList"/>
    <dgm:cxn modelId="{4E8CFC80-611A-4174-A442-0AFBB471F58A}" type="presParOf" srcId="{D5C9CF54-A3DB-4262-A188-C006BBF08A29}" destId="{418E44D8-60E4-4008-9F09-1A652C62E8A6}" srcOrd="1" destOrd="0" presId="urn:microsoft.com/office/officeart/2019/1/layout/PeoplePortraitsList"/>
    <dgm:cxn modelId="{D991B0D3-565F-44D9-A83F-197781E114D0}" type="presParOf" srcId="{D5C9CF54-A3DB-4262-A188-C006BBF08A29}" destId="{51349271-76B0-4CC0-A678-325A9A4D3475}" srcOrd="2" destOrd="0" presId="urn:microsoft.com/office/officeart/2019/1/layout/PeoplePortraitsList"/>
    <dgm:cxn modelId="{7FC54EBB-A416-48DA-AADE-209AE477B46E}" type="presParOf" srcId="{D5C9CF54-A3DB-4262-A188-C006BBF08A29}" destId="{9B5C14B8-8D61-4009-9F8C-194486F530FA}" srcOrd="3" destOrd="0" presId="urn:microsoft.com/office/officeart/2019/1/layout/PeoplePortraitsList"/>
    <dgm:cxn modelId="{2DCC0C79-D17C-4625-A51E-8C6146272B0A}" type="presParOf" srcId="{D5C9CF54-A3DB-4262-A188-C006BBF08A29}" destId="{7C23080D-6185-431F-BAF8-5277AA3C0E29}" srcOrd="4" destOrd="0" presId="urn:microsoft.com/office/officeart/2019/1/layout/PeoplePortraitsList"/>
    <dgm:cxn modelId="{A2D210FF-C687-4AED-82B0-395AAD28B698}" type="presParOf" srcId="{D5C9CF54-A3DB-4262-A188-C006BBF08A29}" destId="{EE420F84-477D-4635-BEF8-66426E9A259D}" srcOrd="5" destOrd="0" presId="urn:microsoft.com/office/officeart/2019/1/layout/PeoplePortraitsList"/>
    <dgm:cxn modelId="{948ADD0E-8022-4129-AB57-AF1F16DEEC20}" type="presParOf" srcId="{D5C9CF54-A3DB-4262-A188-C006BBF08A29}" destId="{DB61A93F-5AE0-4A97-AFE4-E1EA7F61D044}" srcOrd="6" destOrd="0" presId="urn:microsoft.com/office/officeart/2019/1/layout/PeoplePortraitsList"/>
    <dgm:cxn modelId="{B37D38BA-04F9-4FDE-90E3-13C84B9D3351}" type="presParOf" srcId="{BF30E86D-EAFC-44CE-B56C-D7C5EC7742F3}" destId="{75D7FAE6-857D-40F6-B564-3F282FD27B77}" srcOrd="5" destOrd="0" presId="urn:microsoft.com/office/officeart/2019/1/layout/PeoplePortraitsList"/>
    <dgm:cxn modelId="{C9461069-5B02-4E7D-89BF-60D89C5520D1}" type="presParOf" srcId="{BF30E86D-EAFC-44CE-B56C-D7C5EC7742F3}" destId="{F836F72C-94C1-41ED-BA62-813057647F9C}" srcOrd="6" destOrd="0" presId="urn:microsoft.com/office/officeart/2019/1/layout/PeoplePortraitsList"/>
    <dgm:cxn modelId="{074A72EB-DB29-40AB-9670-D77CF64F72EE}" type="presParOf" srcId="{F836F72C-94C1-41ED-BA62-813057647F9C}" destId="{8D7BA638-A338-4090-BADA-C1ECE7868394}" srcOrd="0" destOrd="0" presId="urn:microsoft.com/office/officeart/2019/1/layout/PeoplePortraitsList"/>
    <dgm:cxn modelId="{ACF70A6D-0F45-437B-9C70-8A65D4111C5E}" type="presParOf" srcId="{F836F72C-94C1-41ED-BA62-813057647F9C}" destId="{04A8E640-7EB5-4EF2-8C83-19A3E5328324}" srcOrd="1" destOrd="0" presId="urn:microsoft.com/office/officeart/2019/1/layout/PeoplePortraitsList"/>
    <dgm:cxn modelId="{207CB733-8608-4FD4-8942-AEF56B8AD050}" type="presParOf" srcId="{F836F72C-94C1-41ED-BA62-813057647F9C}" destId="{278B038A-7223-4C22-98FA-84D16AB2359F}" srcOrd="2" destOrd="0" presId="urn:microsoft.com/office/officeart/2019/1/layout/PeoplePortraitsList"/>
    <dgm:cxn modelId="{ABBDB8AD-1D60-4A5E-A05E-58E73FB4EE6D}" type="presParOf" srcId="{F836F72C-94C1-41ED-BA62-813057647F9C}" destId="{79C5F495-3DD9-41C8-99AE-150A333447D0}" srcOrd="3" destOrd="0" presId="urn:microsoft.com/office/officeart/2019/1/layout/PeoplePortraitsList"/>
    <dgm:cxn modelId="{4C2F2B28-9C3F-433B-AB15-CE2605DCD325}" type="presParOf" srcId="{F836F72C-94C1-41ED-BA62-813057647F9C}" destId="{0D329E5F-B8D6-4027-B396-6AF7DD7D0537}" srcOrd="4" destOrd="0" presId="urn:microsoft.com/office/officeart/2019/1/layout/PeoplePortraitsList"/>
    <dgm:cxn modelId="{A3CD0915-11F1-4C29-91BA-EF724E1525A8}" type="presParOf" srcId="{F836F72C-94C1-41ED-BA62-813057647F9C}" destId="{5A7600AF-A34B-4D03-B3D6-B3C760AE8E06}" srcOrd="5" destOrd="0" presId="urn:microsoft.com/office/officeart/2019/1/layout/PeoplePortraitsList"/>
    <dgm:cxn modelId="{82E4B52A-F0D2-438B-8CA3-5A6EB2771E78}" type="presParOf" srcId="{F836F72C-94C1-41ED-BA62-813057647F9C}" destId="{F9799C58-A628-4E75-9DAC-6616D2E34649}" srcOrd="6" destOrd="0" presId="urn:microsoft.com/office/officeart/2019/1/layout/PeoplePortraits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5B3066-540F-4606-ADEC-65EB1C3E9627}" type="doc">
      <dgm:prSet loTypeId="urn:microsoft.com/office/officeart/2016/7/layout/BasicLinearProcessNumbered#1" loCatId="process" qsTypeId="urn:microsoft.com/office/officeart/2005/8/quickstyle/simple1" qsCatId="simple" csTypeId="urn:microsoft.com/office/officeart/2005/8/colors/colorful1" csCatId="colorful" phldr="1"/>
      <dgm:spPr/>
      <dgm:t>
        <a:bodyPr/>
        <a:lstStyle/>
        <a:p>
          <a:endParaRPr lang="en-US"/>
        </a:p>
      </dgm:t>
    </dgm:pt>
    <dgm:pt modelId="{198ACE8E-34F4-43E6-BB2E-1809B1CC58DC}">
      <dgm:prSet/>
      <dgm:spPr>
        <a:solidFill>
          <a:schemeClr val="accent1">
            <a:lumMod val="20000"/>
            <a:lumOff val="80000"/>
            <a:alpha val="90000"/>
          </a:schemeClr>
        </a:solidFill>
        <a:ln>
          <a:noFill/>
        </a:ln>
      </dgm:spPr>
      <dgm:t>
        <a:bodyPr/>
        <a:lstStyle/>
        <a:p>
          <a:r>
            <a:rPr lang="en-US" b="0" i="0" u="none" dirty="0"/>
            <a:t>To start a presentation, go to the Slide Show tab, and select From Beginning.</a:t>
          </a:r>
          <a:endParaRPr lang="en-US" dirty="0"/>
        </a:p>
      </dgm:t>
    </dgm:pt>
    <dgm:pt modelId="{49F555B2-B165-4CB6-8578-DF4BCD791ABF}" type="parTrans" cxnId="{8327A44B-5326-4A8B-9B23-A3D3C09A16F3}">
      <dgm:prSet/>
      <dgm:spPr/>
      <dgm:t>
        <a:bodyPr/>
        <a:lstStyle/>
        <a:p>
          <a:endParaRPr lang="en-US"/>
        </a:p>
      </dgm:t>
    </dgm:pt>
    <dgm:pt modelId="{C54063C4-24CD-4834-9424-53756AE38C6B}" type="sibTrans" cxnId="{8327A44B-5326-4A8B-9B23-A3D3C09A16F3}">
      <dgm:prSet phldrT="1" phldr="0"/>
      <dgm:spPr>
        <a:solidFill>
          <a:schemeClr val="accent1"/>
        </a:solidFill>
        <a:ln>
          <a:noFill/>
        </a:ln>
      </dgm:spPr>
      <dgm:t>
        <a:bodyPr/>
        <a:lstStyle/>
        <a:p>
          <a:r>
            <a:rPr lang="en-US" dirty="0"/>
            <a:t>1</a:t>
          </a:r>
        </a:p>
      </dgm:t>
    </dgm:pt>
    <dgm:pt modelId="{0F6BA1FB-59E5-4F16-A7B4-1533BB1F09E4}">
      <dgm:prSet/>
      <dgm:spPr>
        <a:solidFill>
          <a:schemeClr val="accent2">
            <a:lumMod val="20000"/>
            <a:lumOff val="80000"/>
            <a:alpha val="90000"/>
          </a:schemeClr>
        </a:solidFill>
        <a:ln>
          <a:noFill/>
        </a:ln>
      </dgm:spPr>
      <dgm:t>
        <a:bodyPr/>
        <a:lstStyle/>
        <a:p>
          <a:r>
            <a:rPr lang="en-US" b="0" i="0" u="none" dirty="0"/>
            <a:t>To display Presenter view, in Slide Show view, on the control bar at the bottom left select the three dots, and then Show Presenter View. </a:t>
          </a:r>
          <a:endParaRPr lang="en-US" dirty="0"/>
        </a:p>
      </dgm:t>
    </dgm:pt>
    <dgm:pt modelId="{6A557BB1-C0DD-44CB-8745-CE5481476209}" type="parTrans" cxnId="{F0FA65E5-FB81-4E7A-9467-65363565F4A0}">
      <dgm:prSet/>
      <dgm:spPr/>
      <dgm:t>
        <a:bodyPr/>
        <a:lstStyle/>
        <a:p>
          <a:endParaRPr lang="en-US"/>
        </a:p>
      </dgm:t>
    </dgm:pt>
    <dgm:pt modelId="{7DBF5CB5-29DD-4671-A0F3-981D48571500}" type="sibTrans" cxnId="{F0FA65E5-FB81-4E7A-9467-65363565F4A0}">
      <dgm:prSet phldrT="2" phldr="0"/>
      <dgm:spPr>
        <a:solidFill>
          <a:schemeClr val="accent2"/>
        </a:solidFill>
        <a:ln>
          <a:noFill/>
        </a:ln>
      </dgm:spPr>
      <dgm:t>
        <a:bodyPr/>
        <a:lstStyle/>
        <a:p>
          <a:r>
            <a:rPr lang="en-US" dirty="0"/>
            <a:t>2</a:t>
          </a:r>
        </a:p>
      </dgm:t>
    </dgm:pt>
    <dgm:pt modelId="{1D096F01-AEA8-401D-8348-98E9A81F3CE0}">
      <dgm:prSet/>
      <dgm:spPr>
        <a:solidFill>
          <a:schemeClr val="accent4">
            <a:lumMod val="20000"/>
            <a:lumOff val="80000"/>
            <a:alpha val="90000"/>
          </a:schemeClr>
        </a:solidFill>
        <a:ln>
          <a:noFill/>
        </a:ln>
      </dgm:spPr>
      <dgm:t>
        <a:bodyPr/>
        <a:lstStyle/>
        <a:p>
          <a:r>
            <a:rPr lang="en-US" b="0" i="0" u="none" dirty="0"/>
            <a:t>During your presentation, the speaker notes are visible on your monitor, but aren't visible to the audience. </a:t>
          </a:r>
          <a:endParaRPr lang="en-US" dirty="0"/>
        </a:p>
      </dgm:t>
    </dgm:pt>
    <dgm:pt modelId="{AB9DA1CE-0370-48BB-8362-3A4CBF7FFB29}" type="parTrans" cxnId="{FD2381C0-DA6F-4859-90D6-313730044E7C}">
      <dgm:prSet/>
      <dgm:spPr/>
      <dgm:t>
        <a:bodyPr/>
        <a:lstStyle/>
        <a:p>
          <a:endParaRPr lang="en-US"/>
        </a:p>
      </dgm:t>
    </dgm:pt>
    <dgm:pt modelId="{6088456C-4B73-4948-985C-DD954DEF44EF}" type="sibTrans" cxnId="{FD2381C0-DA6F-4859-90D6-313730044E7C}">
      <dgm:prSet phldrT="3" phldr="0"/>
      <dgm:spPr>
        <a:solidFill>
          <a:schemeClr val="accent4"/>
        </a:solidFill>
        <a:ln>
          <a:noFill/>
        </a:ln>
      </dgm:spPr>
      <dgm:t>
        <a:bodyPr/>
        <a:lstStyle/>
        <a:p>
          <a:r>
            <a:rPr lang="en-US" dirty="0"/>
            <a:t>3</a:t>
          </a:r>
        </a:p>
      </dgm:t>
    </dgm:pt>
    <dgm:pt modelId="{DE16CBB4-D3F4-44AD-8379-3A5D78B889D5}">
      <dgm:prSet/>
      <dgm:spPr>
        <a:solidFill>
          <a:schemeClr val="accent5">
            <a:lumMod val="20000"/>
            <a:lumOff val="80000"/>
            <a:alpha val="90000"/>
          </a:schemeClr>
        </a:solidFill>
        <a:ln>
          <a:noFill/>
        </a:ln>
      </dgm:spPr>
      <dgm:t>
        <a:bodyPr/>
        <a:lstStyle/>
        <a:p>
          <a:r>
            <a:rPr lang="en-US" b="0" i="0" u="none" dirty="0"/>
            <a:t>The Notes pane is a box that appears below each slide. Tap it to add notes. </a:t>
          </a:r>
          <a:endParaRPr lang="en-US" dirty="0"/>
        </a:p>
      </dgm:t>
    </dgm:pt>
    <dgm:pt modelId="{917142D8-7514-46BB-B61D-8633F0189C31}" type="parTrans" cxnId="{058D75E7-8E09-41CE-ADFC-EEAD1556353B}">
      <dgm:prSet/>
      <dgm:spPr/>
      <dgm:t>
        <a:bodyPr/>
        <a:lstStyle/>
        <a:p>
          <a:endParaRPr lang="en-US"/>
        </a:p>
      </dgm:t>
    </dgm:pt>
    <dgm:pt modelId="{C2728830-9A00-4764-A9F1-670DDF9E57B3}" type="sibTrans" cxnId="{058D75E7-8E09-41CE-ADFC-EEAD1556353B}">
      <dgm:prSet phldrT="4" phldr="0"/>
      <dgm:spPr>
        <a:solidFill>
          <a:schemeClr val="accent5"/>
        </a:solidFill>
        <a:ln>
          <a:noFill/>
        </a:ln>
      </dgm:spPr>
      <dgm:t>
        <a:bodyPr/>
        <a:lstStyle/>
        <a:p>
          <a:r>
            <a:rPr lang="en-US" dirty="0"/>
            <a:t>4</a:t>
          </a:r>
        </a:p>
      </dgm:t>
    </dgm:pt>
    <dgm:pt modelId="{F7B81412-5EAE-488C-9259-0FA0EB0F090B}">
      <dgm:prSet/>
      <dgm:spPr>
        <a:solidFill>
          <a:schemeClr val="accent6">
            <a:lumMod val="20000"/>
            <a:lumOff val="80000"/>
            <a:alpha val="90000"/>
          </a:schemeClr>
        </a:solidFill>
        <a:ln>
          <a:noFill/>
        </a:ln>
      </dgm:spPr>
      <dgm:t>
        <a:bodyPr/>
        <a:lstStyle/>
        <a:p>
          <a:r>
            <a:rPr lang="en-US" b="0" i="0" u="none" dirty="0"/>
            <a:t>If you don’t see the Notes pane or it is completely minimized, click Notes on the task bar across the bottom of the PowerPoint window. </a:t>
          </a:r>
          <a:endParaRPr lang="en-US" dirty="0"/>
        </a:p>
      </dgm:t>
    </dgm:pt>
    <dgm:pt modelId="{C9E63F01-62A4-4331-A67D-7FE563CE9D07}" type="parTrans" cxnId="{AD7281BE-8A99-43C0-9016-4082EB985BF2}">
      <dgm:prSet/>
      <dgm:spPr/>
      <dgm:t>
        <a:bodyPr/>
        <a:lstStyle/>
        <a:p>
          <a:endParaRPr lang="en-US"/>
        </a:p>
      </dgm:t>
    </dgm:pt>
    <dgm:pt modelId="{32E76676-0672-4988-9FB1-308093FF8D5C}" type="sibTrans" cxnId="{AD7281BE-8A99-43C0-9016-4082EB985BF2}">
      <dgm:prSet phldrT="5" phldr="0"/>
      <dgm:spPr>
        <a:solidFill>
          <a:schemeClr val="accent6"/>
        </a:solidFill>
        <a:ln>
          <a:noFill/>
        </a:ln>
      </dgm:spPr>
      <dgm:t>
        <a:bodyPr/>
        <a:lstStyle/>
        <a:p>
          <a:r>
            <a:rPr lang="en-US" dirty="0"/>
            <a:t>5</a:t>
          </a:r>
        </a:p>
      </dgm:t>
    </dgm:pt>
    <dgm:pt modelId="{869C0C7E-BD0C-4E5F-8D96-6B8EEC39B952}" type="pres">
      <dgm:prSet presAssocID="{0F5B3066-540F-4606-ADEC-65EB1C3E9627}" presName="Name0" presStyleCnt="0">
        <dgm:presLayoutVars>
          <dgm:animLvl val="lvl"/>
          <dgm:resizeHandles val="exact"/>
        </dgm:presLayoutVars>
      </dgm:prSet>
      <dgm:spPr/>
    </dgm:pt>
    <dgm:pt modelId="{A1C50682-E81A-4719-9746-6B052BFB6DD3}" type="pres">
      <dgm:prSet presAssocID="{198ACE8E-34F4-43E6-BB2E-1809B1CC58DC}" presName="compositeNode" presStyleCnt="0">
        <dgm:presLayoutVars>
          <dgm:bulletEnabled val="1"/>
        </dgm:presLayoutVars>
      </dgm:prSet>
      <dgm:spPr/>
    </dgm:pt>
    <dgm:pt modelId="{1896CBD6-4A99-4E4A-A270-A70AEFBAAF7E}" type="pres">
      <dgm:prSet presAssocID="{198ACE8E-34F4-43E6-BB2E-1809B1CC58DC}" presName="bgRect" presStyleLbl="bgAccFollowNode1" presStyleIdx="0" presStyleCnt="5"/>
      <dgm:spPr/>
    </dgm:pt>
    <dgm:pt modelId="{9C3A7F13-9585-42DF-AD32-B56F82B123C8}" type="pres">
      <dgm:prSet presAssocID="{C54063C4-24CD-4834-9424-53756AE38C6B}" presName="sibTransNodeCircle" presStyleLbl="alignNode1" presStyleIdx="0" presStyleCnt="10">
        <dgm:presLayoutVars>
          <dgm:chMax val="0"/>
          <dgm:bulletEnabled/>
        </dgm:presLayoutVars>
      </dgm:prSet>
      <dgm:spPr/>
    </dgm:pt>
    <dgm:pt modelId="{923B2301-552B-45D2-9EF0-53A10AA17FC6}" type="pres">
      <dgm:prSet presAssocID="{198ACE8E-34F4-43E6-BB2E-1809B1CC58DC}" presName="bottomLine" presStyleLbl="alignNode1" presStyleIdx="1" presStyleCnt="10">
        <dgm:presLayoutVars/>
      </dgm:prSet>
      <dgm:spPr>
        <a:ln>
          <a:solidFill>
            <a:schemeClr val="accent1"/>
          </a:solidFill>
        </a:ln>
      </dgm:spPr>
    </dgm:pt>
    <dgm:pt modelId="{1636F17A-F9E0-460B-890B-A46A6E583FD1}" type="pres">
      <dgm:prSet presAssocID="{198ACE8E-34F4-43E6-BB2E-1809B1CC58DC}" presName="nodeText" presStyleLbl="bgAccFollowNode1" presStyleIdx="0" presStyleCnt="5">
        <dgm:presLayoutVars>
          <dgm:bulletEnabled val="1"/>
        </dgm:presLayoutVars>
      </dgm:prSet>
      <dgm:spPr/>
    </dgm:pt>
    <dgm:pt modelId="{CE18CCA6-9206-4DD7-BE09-5291C62117AB}" type="pres">
      <dgm:prSet presAssocID="{C54063C4-24CD-4834-9424-53756AE38C6B}" presName="sibTrans" presStyleCnt="0"/>
      <dgm:spPr/>
    </dgm:pt>
    <dgm:pt modelId="{B75A207A-E561-4A33-8860-3580568F46B8}" type="pres">
      <dgm:prSet presAssocID="{0F6BA1FB-59E5-4F16-A7B4-1533BB1F09E4}" presName="compositeNode" presStyleCnt="0">
        <dgm:presLayoutVars>
          <dgm:bulletEnabled val="1"/>
        </dgm:presLayoutVars>
      </dgm:prSet>
      <dgm:spPr/>
    </dgm:pt>
    <dgm:pt modelId="{02F7283A-0FC3-4AF1-AA94-0270DC0B1C33}" type="pres">
      <dgm:prSet presAssocID="{0F6BA1FB-59E5-4F16-A7B4-1533BB1F09E4}" presName="bgRect" presStyleLbl="bgAccFollowNode1" presStyleIdx="1" presStyleCnt="5"/>
      <dgm:spPr/>
    </dgm:pt>
    <dgm:pt modelId="{C08FC467-91FE-48BD-B243-273925C2B75A}" type="pres">
      <dgm:prSet presAssocID="{7DBF5CB5-29DD-4671-A0F3-981D48571500}" presName="sibTransNodeCircle" presStyleLbl="alignNode1" presStyleIdx="2" presStyleCnt="10">
        <dgm:presLayoutVars>
          <dgm:chMax val="0"/>
          <dgm:bulletEnabled/>
        </dgm:presLayoutVars>
      </dgm:prSet>
      <dgm:spPr/>
    </dgm:pt>
    <dgm:pt modelId="{DE393E47-CBB6-4D77-A342-C9AFD9FC8CB6}" type="pres">
      <dgm:prSet presAssocID="{0F6BA1FB-59E5-4F16-A7B4-1533BB1F09E4}" presName="bottomLine" presStyleLbl="alignNode1" presStyleIdx="3" presStyleCnt="10">
        <dgm:presLayoutVars/>
      </dgm:prSet>
      <dgm:spPr>
        <a:ln>
          <a:solidFill>
            <a:schemeClr val="accent2"/>
          </a:solidFill>
        </a:ln>
      </dgm:spPr>
    </dgm:pt>
    <dgm:pt modelId="{6209B655-7BD8-4C2E-802B-7A837190A817}" type="pres">
      <dgm:prSet presAssocID="{0F6BA1FB-59E5-4F16-A7B4-1533BB1F09E4}" presName="nodeText" presStyleLbl="bgAccFollowNode1" presStyleIdx="1" presStyleCnt="5">
        <dgm:presLayoutVars>
          <dgm:bulletEnabled val="1"/>
        </dgm:presLayoutVars>
      </dgm:prSet>
      <dgm:spPr/>
    </dgm:pt>
    <dgm:pt modelId="{44DA27FB-BF39-4511-84EF-E3EA3F12D2B6}" type="pres">
      <dgm:prSet presAssocID="{7DBF5CB5-29DD-4671-A0F3-981D48571500}" presName="sibTrans" presStyleCnt="0"/>
      <dgm:spPr/>
    </dgm:pt>
    <dgm:pt modelId="{9ED209A7-CD15-4C32-9372-A0384698B942}" type="pres">
      <dgm:prSet presAssocID="{1D096F01-AEA8-401D-8348-98E9A81F3CE0}" presName="compositeNode" presStyleCnt="0">
        <dgm:presLayoutVars>
          <dgm:bulletEnabled val="1"/>
        </dgm:presLayoutVars>
      </dgm:prSet>
      <dgm:spPr/>
    </dgm:pt>
    <dgm:pt modelId="{B5DA272C-701A-4327-802B-15E4D04DF389}" type="pres">
      <dgm:prSet presAssocID="{1D096F01-AEA8-401D-8348-98E9A81F3CE0}" presName="bgRect" presStyleLbl="bgAccFollowNode1" presStyleIdx="2" presStyleCnt="5"/>
      <dgm:spPr/>
    </dgm:pt>
    <dgm:pt modelId="{4104A2F1-FB99-4C42-8067-46B8EEEC9610}" type="pres">
      <dgm:prSet presAssocID="{6088456C-4B73-4948-985C-DD954DEF44EF}" presName="sibTransNodeCircle" presStyleLbl="alignNode1" presStyleIdx="4" presStyleCnt="10">
        <dgm:presLayoutVars>
          <dgm:chMax val="0"/>
          <dgm:bulletEnabled/>
        </dgm:presLayoutVars>
      </dgm:prSet>
      <dgm:spPr/>
    </dgm:pt>
    <dgm:pt modelId="{2EB92C72-3528-4913-AFF6-FF0B4F338399}" type="pres">
      <dgm:prSet presAssocID="{1D096F01-AEA8-401D-8348-98E9A81F3CE0}" presName="bottomLine" presStyleLbl="alignNode1" presStyleIdx="5" presStyleCnt="10">
        <dgm:presLayoutVars/>
      </dgm:prSet>
      <dgm:spPr>
        <a:solidFill>
          <a:schemeClr val="accent4"/>
        </a:solidFill>
        <a:ln>
          <a:solidFill>
            <a:schemeClr val="accent4"/>
          </a:solidFill>
        </a:ln>
      </dgm:spPr>
    </dgm:pt>
    <dgm:pt modelId="{74E21D92-0946-4075-ABB7-F58F125D081F}" type="pres">
      <dgm:prSet presAssocID="{1D096F01-AEA8-401D-8348-98E9A81F3CE0}" presName="nodeText" presStyleLbl="bgAccFollowNode1" presStyleIdx="2" presStyleCnt="5">
        <dgm:presLayoutVars>
          <dgm:bulletEnabled val="1"/>
        </dgm:presLayoutVars>
      </dgm:prSet>
      <dgm:spPr/>
    </dgm:pt>
    <dgm:pt modelId="{E7F9CACB-FE98-4F37-853A-1B05B4BF4385}" type="pres">
      <dgm:prSet presAssocID="{6088456C-4B73-4948-985C-DD954DEF44EF}" presName="sibTrans" presStyleCnt="0"/>
      <dgm:spPr/>
    </dgm:pt>
    <dgm:pt modelId="{313C51D3-DB7E-4530-8AFA-F0AE0E26CE2D}" type="pres">
      <dgm:prSet presAssocID="{DE16CBB4-D3F4-44AD-8379-3A5D78B889D5}" presName="compositeNode" presStyleCnt="0">
        <dgm:presLayoutVars>
          <dgm:bulletEnabled val="1"/>
        </dgm:presLayoutVars>
      </dgm:prSet>
      <dgm:spPr/>
    </dgm:pt>
    <dgm:pt modelId="{549A837B-0FA3-4970-A9F9-3BD236350D3D}" type="pres">
      <dgm:prSet presAssocID="{DE16CBB4-D3F4-44AD-8379-3A5D78B889D5}" presName="bgRect" presStyleLbl="bgAccFollowNode1" presStyleIdx="3" presStyleCnt="5"/>
      <dgm:spPr/>
    </dgm:pt>
    <dgm:pt modelId="{AC6B335A-D8B4-46D8-93DE-B9EF1773F6AC}" type="pres">
      <dgm:prSet presAssocID="{C2728830-9A00-4764-A9F1-670DDF9E57B3}" presName="sibTransNodeCircle" presStyleLbl="alignNode1" presStyleIdx="6" presStyleCnt="10">
        <dgm:presLayoutVars>
          <dgm:chMax val="0"/>
          <dgm:bulletEnabled/>
        </dgm:presLayoutVars>
      </dgm:prSet>
      <dgm:spPr/>
    </dgm:pt>
    <dgm:pt modelId="{7B3E0A16-DB85-46CA-87D6-4D39F6DBFC52}" type="pres">
      <dgm:prSet presAssocID="{DE16CBB4-D3F4-44AD-8379-3A5D78B889D5}" presName="bottomLine" presStyleLbl="alignNode1" presStyleIdx="7" presStyleCnt="10">
        <dgm:presLayoutVars/>
      </dgm:prSet>
      <dgm:spPr>
        <a:ln>
          <a:solidFill>
            <a:schemeClr val="accent5"/>
          </a:solidFill>
        </a:ln>
      </dgm:spPr>
    </dgm:pt>
    <dgm:pt modelId="{B80B8360-3897-45DE-BD0A-F9CCC9BAC34F}" type="pres">
      <dgm:prSet presAssocID="{DE16CBB4-D3F4-44AD-8379-3A5D78B889D5}" presName="nodeText" presStyleLbl="bgAccFollowNode1" presStyleIdx="3" presStyleCnt="5">
        <dgm:presLayoutVars>
          <dgm:bulletEnabled val="1"/>
        </dgm:presLayoutVars>
      </dgm:prSet>
      <dgm:spPr/>
    </dgm:pt>
    <dgm:pt modelId="{4BE79C5F-B252-4C81-B7E8-356A6349584C}" type="pres">
      <dgm:prSet presAssocID="{C2728830-9A00-4764-A9F1-670DDF9E57B3}" presName="sibTrans" presStyleCnt="0"/>
      <dgm:spPr/>
    </dgm:pt>
    <dgm:pt modelId="{11D9C427-A430-492A-BD3C-E4D081DA46F5}" type="pres">
      <dgm:prSet presAssocID="{F7B81412-5EAE-488C-9259-0FA0EB0F090B}" presName="compositeNode" presStyleCnt="0">
        <dgm:presLayoutVars>
          <dgm:bulletEnabled val="1"/>
        </dgm:presLayoutVars>
      </dgm:prSet>
      <dgm:spPr/>
    </dgm:pt>
    <dgm:pt modelId="{4795DD00-81CA-4D89-AAC9-9CB098B4E837}" type="pres">
      <dgm:prSet presAssocID="{F7B81412-5EAE-488C-9259-0FA0EB0F090B}" presName="bgRect" presStyleLbl="bgAccFollowNode1" presStyleIdx="4" presStyleCnt="5"/>
      <dgm:spPr/>
    </dgm:pt>
    <dgm:pt modelId="{06772805-3643-43C2-9C80-F43268C57C20}" type="pres">
      <dgm:prSet presAssocID="{32E76676-0672-4988-9FB1-308093FF8D5C}" presName="sibTransNodeCircle" presStyleLbl="alignNode1" presStyleIdx="8" presStyleCnt="10">
        <dgm:presLayoutVars>
          <dgm:chMax val="0"/>
          <dgm:bulletEnabled/>
        </dgm:presLayoutVars>
      </dgm:prSet>
      <dgm:spPr/>
    </dgm:pt>
    <dgm:pt modelId="{77F59A8B-7684-4E29-B44F-B0F96367FE70}" type="pres">
      <dgm:prSet presAssocID="{F7B81412-5EAE-488C-9259-0FA0EB0F090B}" presName="bottomLine" presStyleLbl="alignNode1" presStyleIdx="9" presStyleCnt="10">
        <dgm:presLayoutVars/>
      </dgm:prSet>
      <dgm:spPr/>
    </dgm:pt>
    <dgm:pt modelId="{80C8596E-ABE7-41A1-8A35-72244067CF90}" type="pres">
      <dgm:prSet presAssocID="{F7B81412-5EAE-488C-9259-0FA0EB0F090B}" presName="nodeText" presStyleLbl="bgAccFollowNode1" presStyleIdx="4" presStyleCnt="5">
        <dgm:presLayoutVars>
          <dgm:bulletEnabled val="1"/>
        </dgm:presLayoutVars>
      </dgm:prSet>
      <dgm:spPr/>
    </dgm:pt>
  </dgm:ptLst>
  <dgm:cxnLst>
    <dgm:cxn modelId="{10EAB407-DDBC-4E09-A41B-36376F2BB005}" type="presOf" srcId="{32E76676-0672-4988-9FB1-308093FF8D5C}" destId="{06772805-3643-43C2-9C80-F43268C57C20}" srcOrd="0" destOrd="0" presId="urn:microsoft.com/office/officeart/2016/7/layout/BasicLinearProcessNumbered#1"/>
    <dgm:cxn modelId="{F47EB913-8831-49CC-ABE6-AB555FA6F993}" type="presOf" srcId="{6088456C-4B73-4948-985C-DD954DEF44EF}" destId="{4104A2F1-FB99-4C42-8067-46B8EEEC9610}" srcOrd="0" destOrd="0" presId="urn:microsoft.com/office/officeart/2016/7/layout/BasicLinearProcessNumbered#1"/>
    <dgm:cxn modelId="{EB7FE821-06C9-4CFA-BBFF-63BF8C7F1444}" type="presOf" srcId="{198ACE8E-34F4-43E6-BB2E-1809B1CC58DC}" destId="{1896CBD6-4A99-4E4A-A270-A70AEFBAAF7E}" srcOrd="0" destOrd="0" presId="urn:microsoft.com/office/officeart/2016/7/layout/BasicLinearProcessNumbered#1"/>
    <dgm:cxn modelId="{9B21BC25-6F2C-47C2-8285-8E9BB26D02F7}" type="presOf" srcId="{DE16CBB4-D3F4-44AD-8379-3A5D78B889D5}" destId="{B80B8360-3897-45DE-BD0A-F9CCC9BAC34F}" srcOrd="1" destOrd="0" presId="urn:microsoft.com/office/officeart/2016/7/layout/BasicLinearProcessNumbered#1"/>
    <dgm:cxn modelId="{A7465026-5EB9-4359-B2CA-62409A490278}" type="presOf" srcId="{0F5B3066-540F-4606-ADEC-65EB1C3E9627}" destId="{869C0C7E-BD0C-4E5F-8D96-6B8EEC39B952}" srcOrd="0" destOrd="0" presId="urn:microsoft.com/office/officeart/2016/7/layout/BasicLinearProcessNumbered#1"/>
    <dgm:cxn modelId="{500C1428-BAD2-4EA1-AAAB-CD4D6F648C0B}" type="presOf" srcId="{0F6BA1FB-59E5-4F16-A7B4-1533BB1F09E4}" destId="{02F7283A-0FC3-4AF1-AA94-0270DC0B1C33}" srcOrd="0" destOrd="0" presId="urn:microsoft.com/office/officeart/2016/7/layout/BasicLinearProcessNumbered#1"/>
    <dgm:cxn modelId="{619E3C68-1E17-487D-ABC8-EB727F4952A3}" type="presOf" srcId="{C54063C4-24CD-4834-9424-53756AE38C6B}" destId="{9C3A7F13-9585-42DF-AD32-B56F82B123C8}" srcOrd="0" destOrd="0" presId="urn:microsoft.com/office/officeart/2016/7/layout/BasicLinearProcessNumbered#1"/>
    <dgm:cxn modelId="{F4BF496B-2EAC-4B21-A290-8C4A35AC4213}" type="presOf" srcId="{7DBF5CB5-29DD-4671-A0F3-981D48571500}" destId="{C08FC467-91FE-48BD-B243-273925C2B75A}" srcOrd="0" destOrd="0" presId="urn:microsoft.com/office/officeart/2016/7/layout/BasicLinearProcessNumbered#1"/>
    <dgm:cxn modelId="{32F29D6B-8717-40AA-AB41-CDE85B6445F2}" type="presOf" srcId="{C2728830-9A00-4764-A9F1-670DDF9E57B3}" destId="{AC6B335A-D8B4-46D8-93DE-B9EF1773F6AC}" srcOrd="0" destOrd="0" presId="urn:microsoft.com/office/officeart/2016/7/layout/BasicLinearProcessNumbered#1"/>
    <dgm:cxn modelId="{8327A44B-5326-4A8B-9B23-A3D3C09A16F3}" srcId="{0F5B3066-540F-4606-ADEC-65EB1C3E9627}" destId="{198ACE8E-34F4-43E6-BB2E-1809B1CC58DC}" srcOrd="0" destOrd="0" parTransId="{49F555B2-B165-4CB6-8578-DF4BCD791ABF}" sibTransId="{C54063C4-24CD-4834-9424-53756AE38C6B}"/>
    <dgm:cxn modelId="{EF38696C-3284-4D81-8B6A-406B0A4B5478}" type="presOf" srcId="{DE16CBB4-D3F4-44AD-8379-3A5D78B889D5}" destId="{549A837B-0FA3-4970-A9F9-3BD236350D3D}" srcOrd="0" destOrd="0" presId="urn:microsoft.com/office/officeart/2016/7/layout/BasicLinearProcessNumbered#1"/>
    <dgm:cxn modelId="{2E8EE86D-D18A-48C5-817B-661FEDBE5EB5}" type="presOf" srcId="{0F6BA1FB-59E5-4F16-A7B4-1533BB1F09E4}" destId="{6209B655-7BD8-4C2E-802B-7A837190A817}" srcOrd="1" destOrd="0" presId="urn:microsoft.com/office/officeart/2016/7/layout/BasicLinearProcessNumbered#1"/>
    <dgm:cxn modelId="{7B7DC85A-1097-4B13-A457-5376A39A58E2}" type="presOf" srcId="{F7B81412-5EAE-488C-9259-0FA0EB0F090B}" destId="{80C8596E-ABE7-41A1-8A35-72244067CF90}" srcOrd="1" destOrd="0" presId="urn:microsoft.com/office/officeart/2016/7/layout/BasicLinearProcessNumbered#1"/>
    <dgm:cxn modelId="{AA103CB4-BE4E-4C3C-8A8A-83391F2FB47F}" type="presOf" srcId="{1D096F01-AEA8-401D-8348-98E9A81F3CE0}" destId="{B5DA272C-701A-4327-802B-15E4D04DF389}" srcOrd="0" destOrd="0" presId="urn:microsoft.com/office/officeart/2016/7/layout/BasicLinearProcessNumbered#1"/>
    <dgm:cxn modelId="{451EA9B5-F1ED-4BC6-8C22-CD5C870E657E}" type="presOf" srcId="{F7B81412-5EAE-488C-9259-0FA0EB0F090B}" destId="{4795DD00-81CA-4D89-AAC9-9CB098B4E837}" srcOrd="0" destOrd="0" presId="urn:microsoft.com/office/officeart/2016/7/layout/BasicLinearProcessNumbered#1"/>
    <dgm:cxn modelId="{EC143BBE-149C-4B2B-96B6-7B3C8595B821}" type="presOf" srcId="{1D096F01-AEA8-401D-8348-98E9A81F3CE0}" destId="{74E21D92-0946-4075-ABB7-F58F125D081F}" srcOrd="1" destOrd="0" presId="urn:microsoft.com/office/officeart/2016/7/layout/BasicLinearProcessNumbered#1"/>
    <dgm:cxn modelId="{AD7281BE-8A99-43C0-9016-4082EB985BF2}" srcId="{0F5B3066-540F-4606-ADEC-65EB1C3E9627}" destId="{F7B81412-5EAE-488C-9259-0FA0EB0F090B}" srcOrd="4" destOrd="0" parTransId="{C9E63F01-62A4-4331-A67D-7FE563CE9D07}" sibTransId="{32E76676-0672-4988-9FB1-308093FF8D5C}"/>
    <dgm:cxn modelId="{FD2381C0-DA6F-4859-90D6-313730044E7C}" srcId="{0F5B3066-540F-4606-ADEC-65EB1C3E9627}" destId="{1D096F01-AEA8-401D-8348-98E9A81F3CE0}" srcOrd="2" destOrd="0" parTransId="{AB9DA1CE-0370-48BB-8362-3A4CBF7FFB29}" sibTransId="{6088456C-4B73-4948-985C-DD954DEF44EF}"/>
    <dgm:cxn modelId="{8CB3EED4-728A-4D4F-ACB4-5DD629623D8A}" type="presOf" srcId="{198ACE8E-34F4-43E6-BB2E-1809B1CC58DC}" destId="{1636F17A-F9E0-460B-890B-A46A6E583FD1}" srcOrd="1" destOrd="0" presId="urn:microsoft.com/office/officeart/2016/7/layout/BasicLinearProcessNumbered#1"/>
    <dgm:cxn modelId="{F0FA65E5-FB81-4E7A-9467-65363565F4A0}" srcId="{0F5B3066-540F-4606-ADEC-65EB1C3E9627}" destId="{0F6BA1FB-59E5-4F16-A7B4-1533BB1F09E4}" srcOrd="1" destOrd="0" parTransId="{6A557BB1-C0DD-44CB-8745-CE5481476209}" sibTransId="{7DBF5CB5-29DD-4671-A0F3-981D48571500}"/>
    <dgm:cxn modelId="{058D75E7-8E09-41CE-ADFC-EEAD1556353B}" srcId="{0F5B3066-540F-4606-ADEC-65EB1C3E9627}" destId="{DE16CBB4-D3F4-44AD-8379-3A5D78B889D5}" srcOrd="3" destOrd="0" parTransId="{917142D8-7514-46BB-B61D-8633F0189C31}" sibTransId="{C2728830-9A00-4764-A9F1-670DDF9E57B3}"/>
    <dgm:cxn modelId="{6FD83AE8-DB7F-4EFE-8F0A-58735E6AEC64}" type="presParOf" srcId="{869C0C7E-BD0C-4E5F-8D96-6B8EEC39B952}" destId="{A1C50682-E81A-4719-9746-6B052BFB6DD3}" srcOrd="0" destOrd="0" presId="urn:microsoft.com/office/officeart/2016/7/layout/BasicLinearProcessNumbered#1"/>
    <dgm:cxn modelId="{AA17009A-379B-43BE-97BA-12B67036AD90}" type="presParOf" srcId="{A1C50682-E81A-4719-9746-6B052BFB6DD3}" destId="{1896CBD6-4A99-4E4A-A270-A70AEFBAAF7E}" srcOrd="0" destOrd="0" presId="urn:microsoft.com/office/officeart/2016/7/layout/BasicLinearProcessNumbered#1"/>
    <dgm:cxn modelId="{6D85C09F-1D0A-406F-9396-06638BA4FD92}" type="presParOf" srcId="{A1C50682-E81A-4719-9746-6B052BFB6DD3}" destId="{9C3A7F13-9585-42DF-AD32-B56F82B123C8}" srcOrd="1" destOrd="0" presId="urn:microsoft.com/office/officeart/2016/7/layout/BasicLinearProcessNumbered#1"/>
    <dgm:cxn modelId="{794669B6-74B7-439A-8EE2-238314813197}" type="presParOf" srcId="{A1C50682-E81A-4719-9746-6B052BFB6DD3}" destId="{923B2301-552B-45D2-9EF0-53A10AA17FC6}" srcOrd="2" destOrd="0" presId="urn:microsoft.com/office/officeart/2016/7/layout/BasicLinearProcessNumbered#1"/>
    <dgm:cxn modelId="{23ECCBA1-941D-4643-9618-18F560A80DAB}" type="presParOf" srcId="{A1C50682-E81A-4719-9746-6B052BFB6DD3}" destId="{1636F17A-F9E0-460B-890B-A46A6E583FD1}" srcOrd="3" destOrd="0" presId="urn:microsoft.com/office/officeart/2016/7/layout/BasicLinearProcessNumbered#1"/>
    <dgm:cxn modelId="{84426433-1E67-4D55-9D10-3C4CF150BF28}" type="presParOf" srcId="{869C0C7E-BD0C-4E5F-8D96-6B8EEC39B952}" destId="{CE18CCA6-9206-4DD7-BE09-5291C62117AB}" srcOrd="1" destOrd="0" presId="urn:microsoft.com/office/officeart/2016/7/layout/BasicLinearProcessNumbered#1"/>
    <dgm:cxn modelId="{16E156BA-CA11-45E4-B5EA-B4F3067B424F}" type="presParOf" srcId="{869C0C7E-BD0C-4E5F-8D96-6B8EEC39B952}" destId="{B75A207A-E561-4A33-8860-3580568F46B8}" srcOrd="2" destOrd="0" presId="urn:microsoft.com/office/officeart/2016/7/layout/BasicLinearProcessNumbered#1"/>
    <dgm:cxn modelId="{63957AA2-61FB-47C5-9B97-06D23CB5FDF5}" type="presParOf" srcId="{B75A207A-E561-4A33-8860-3580568F46B8}" destId="{02F7283A-0FC3-4AF1-AA94-0270DC0B1C33}" srcOrd="0" destOrd="0" presId="urn:microsoft.com/office/officeart/2016/7/layout/BasicLinearProcessNumbered#1"/>
    <dgm:cxn modelId="{3099F022-A87D-4FA3-8BC3-9575F846BC44}" type="presParOf" srcId="{B75A207A-E561-4A33-8860-3580568F46B8}" destId="{C08FC467-91FE-48BD-B243-273925C2B75A}" srcOrd="1" destOrd="0" presId="urn:microsoft.com/office/officeart/2016/7/layout/BasicLinearProcessNumbered#1"/>
    <dgm:cxn modelId="{A2E37B9F-7D4B-49D4-AF46-9A540F2ACE59}" type="presParOf" srcId="{B75A207A-E561-4A33-8860-3580568F46B8}" destId="{DE393E47-CBB6-4D77-A342-C9AFD9FC8CB6}" srcOrd="2" destOrd="0" presId="urn:microsoft.com/office/officeart/2016/7/layout/BasicLinearProcessNumbered#1"/>
    <dgm:cxn modelId="{3374E4EC-7EA8-47C5-B2E6-92A2F8FDFB7F}" type="presParOf" srcId="{B75A207A-E561-4A33-8860-3580568F46B8}" destId="{6209B655-7BD8-4C2E-802B-7A837190A817}" srcOrd="3" destOrd="0" presId="urn:microsoft.com/office/officeart/2016/7/layout/BasicLinearProcessNumbered#1"/>
    <dgm:cxn modelId="{64EBAD3F-E38B-4135-AAA2-C165246599F7}" type="presParOf" srcId="{869C0C7E-BD0C-4E5F-8D96-6B8EEC39B952}" destId="{44DA27FB-BF39-4511-84EF-E3EA3F12D2B6}" srcOrd="3" destOrd="0" presId="urn:microsoft.com/office/officeart/2016/7/layout/BasicLinearProcessNumbered#1"/>
    <dgm:cxn modelId="{C047657C-4647-4043-950A-E8F7F675767E}" type="presParOf" srcId="{869C0C7E-BD0C-4E5F-8D96-6B8EEC39B952}" destId="{9ED209A7-CD15-4C32-9372-A0384698B942}" srcOrd="4" destOrd="0" presId="urn:microsoft.com/office/officeart/2016/7/layout/BasicLinearProcessNumbered#1"/>
    <dgm:cxn modelId="{0F5F3613-D3F0-4FA7-ACBA-C61DDC0B6FCC}" type="presParOf" srcId="{9ED209A7-CD15-4C32-9372-A0384698B942}" destId="{B5DA272C-701A-4327-802B-15E4D04DF389}" srcOrd="0" destOrd="0" presId="urn:microsoft.com/office/officeart/2016/7/layout/BasicLinearProcessNumbered#1"/>
    <dgm:cxn modelId="{AB7A54D4-8E23-4583-8E98-345042A04591}" type="presParOf" srcId="{9ED209A7-CD15-4C32-9372-A0384698B942}" destId="{4104A2F1-FB99-4C42-8067-46B8EEEC9610}" srcOrd="1" destOrd="0" presId="urn:microsoft.com/office/officeart/2016/7/layout/BasicLinearProcessNumbered#1"/>
    <dgm:cxn modelId="{06C75B26-0F3E-41ED-839F-4D64199F4461}" type="presParOf" srcId="{9ED209A7-CD15-4C32-9372-A0384698B942}" destId="{2EB92C72-3528-4913-AFF6-FF0B4F338399}" srcOrd="2" destOrd="0" presId="urn:microsoft.com/office/officeart/2016/7/layout/BasicLinearProcessNumbered#1"/>
    <dgm:cxn modelId="{AAB9864E-92C0-4EA3-9F0E-6EB52D100EBE}" type="presParOf" srcId="{9ED209A7-CD15-4C32-9372-A0384698B942}" destId="{74E21D92-0946-4075-ABB7-F58F125D081F}" srcOrd="3" destOrd="0" presId="urn:microsoft.com/office/officeart/2016/7/layout/BasicLinearProcessNumbered#1"/>
    <dgm:cxn modelId="{13ED127B-27D7-4A94-8FC0-60DF0BA87D27}" type="presParOf" srcId="{869C0C7E-BD0C-4E5F-8D96-6B8EEC39B952}" destId="{E7F9CACB-FE98-4F37-853A-1B05B4BF4385}" srcOrd="5" destOrd="0" presId="urn:microsoft.com/office/officeart/2016/7/layout/BasicLinearProcessNumbered#1"/>
    <dgm:cxn modelId="{4B61CEE5-C2BB-4897-9CE0-A1A15D162F44}" type="presParOf" srcId="{869C0C7E-BD0C-4E5F-8D96-6B8EEC39B952}" destId="{313C51D3-DB7E-4530-8AFA-F0AE0E26CE2D}" srcOrd="6" destOrd="0" presId="urn:microsoft.com/office/officeart/2016/7/layout/BasicLinearProcessNumbered#1"/>
    <dgm:cxn modelId="{9B85DE27-B7E4-402F-BE27-E3C3985E9A79}" type="presParOf" srcId="{313C51D3-DB7E-4530-8AFA-F0AE0E26CE2D}" destId="{549A837B-0FA3-4970-A9F9-3BD236350D3D}" srcOrd="0" destOrd="0" presId="urn:microsoft.com/office/officeart/2016/7/layout/BasicLinearProcessNumbered#1"/>
    <dgm:cxn modelId="{9D5D9389-D124-429A-8F96-49696F6F4EF9}" type="presParOf" srcId="{313C51D3-DB7E-4530-8AFA-F0AE0E26CE2D}" destId="{AC6B335A-D8B4-46D8-93DE-B9EF1773F6AC}" srcOrd="1" destOrd="0" presId="urn:microsoft.com/office/officeart/2016/7/layout/BasicLinearProcessNumbered#1"/>
    <dgm:cxn modelId="{AEF2A504-6850-4ED8-81A9-8B6F7FF43DCD}" type="presParOf" srcId="{313C51D3-DB7E-4530-8AFA-F0AE0E26CE2D}" destId="{7B3E0A16-DB85-46CA-87D6-4D39F6DBFC52}" srcOrd="2" destOrd="0" presId="urn:microsoft.com/office/officeart/2016/7/layout/BasicLinearProcessNumbered#1"/>
    <dgm:cxn modelId="{25F27692-3F46-46F7-BF34-29BD99560D08}" type="presParOf" srcId="{313C51D3-DB7E-4530-8AFA-F0AE0E26CE2D}" destId="{B80B8360-3897-45DE-BD0A-F9CCC9BAC34F}" srcOrd="3" destOrd="0" presId="urn:microsoft.com/office/officeart/2016/7/layout/BasicLinearProcessNumbered#1"/>
    <dgm:cxn modelId="{4796AC81-FE2B-441F-A0B6-C344625F6E96}" type="presParOf" srcId="{869C0C7E-BD0C-4E5F-8D96-6B8EEC39B952}" destId="{4BE79C5F-B252-4C81-B7E8-356A6349584C}" srcOrd="7" destOrd="0" presId="urn:microsoft.com/office/officeart/2016/7/layout/BasicLinearProcessNumbered#1"/>
    <dgm:cxn modelId="{F640017D-6D0A-4410-A66B-828F2066B1C3}" type="presParOf" srcId="{869C0C7E-BD0C-4E5F-8D96-6B8EEC39B952}" destId="{11D9C427-A430-492A-BD3C-E4D081DA46F5}" srcOrd="8" destOrd="0" presId="urn:microsoft.com/office/officeart/2016/7/layout/BasicLinearProcessNumbered#1"/>
    <dgm:cxn modelId="{3F5AE0F2-FA72-4C37-BCFA-A61C660A8759}" type="presParOf" srcId="{11D9C427-A430-492A-BD3C-E4D081DA46F5}" destId="{4795DD00-81CA-4D89-AAC9-9CB098B4E837}" srcOrd="0" destOrd="0" presId="urn:microsoft.com/office/officeart/2016/7/layout/BasicLinearProcessNumbered#1"/>
    <dgm:cxn modelId="{D1D3C516-0A96-4C35-8949-341CF221BBD1}" type="presParOf" srcId="{11D9C427-A430-492A-BD3C-E4D081DA46F5}" destId="{06772805-3643-43C2-9C80-F43268C57C20}" srcOrd="1" destOrd="0" presId="urn:microsoft.com/office/officeart/2016/7/layout/BasicLinearProcessNumbered#1"/>
    <dgm:cxn modelId="{A39F6DBC-EC8C-42B3-9D5B-962E5C23F626}" type="presParOf" srcId="{11D9C427-A430-492A-BD3C-E4D081DA46F5}" destId="{77F59A8B-7684-4E29-B44F-B0F96367FE70}" srcOrd="2" destOrd="0" presId="urn:microsoft.com/office/officeart/2016/7/layout/BasicLinearProcessNumbered#1"/>
    <dgm:cxn modelId="{37B3E4C3-947D-462B-A3DF-A33AAEB8FA1C}" type="presParOf" srcId="{11D9C427-A430-492A-BD3C-E4D081DA46F5}" destId="{80C8596E-ABE7-41A1-8A35-72244067CF90}" srcOrd="3" destOrd="0" presId="urn:microsoft.com/office/officeart/2016/7/layout/BasicLinearProcessNumbere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73D5B-7ADA-4F8B-AD34-0BE114905A44}">
      <dsp:nvSpPr>
        <dsp:cNvPr id="0" name=""/>
        <dsp:cNvSpPr/>
      </dsp:nvSpPr>
      <dsp:spPr>
        <a:xfrm>
          <a:off x="580445" y="781460"/>
          <a:ext cx="1828799" cy="1828799"/>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FAF16A-4FD0-49F4-8593-32E9A31A4FF7}">
      <dsp:nvSpPr>
        <dsp:cNvPr id="0" name=""/>
        <dsp:cNvSpPr/>
      </dsp:nvSpPr>
      <dsp:spPr>
        <a:xfrm>
          <a:off x="300232" y="2951374"/>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spc="20">
              <a:latin typeface="+mj-lt"/>
            </a:defRPr>
          </a:pPr>
          <a:r>
            <a:rPr lang="en-US" sz="2800" b="0" kern="1200" dirty="0">
              <a:solidFill>
                <a:sysClr val="windowText" lastClr="000000"/>
              </a:solidFill>
            </a:rPr>
            <a:t>Name</a:t>
          </a:r>
          <a:br>
            <a:rPr lang="en-US" sz="1600" kern="1200" dirty="0">
              <a:solidFill>
                <a:sysClr val="windowText" lastClr="000000"/>
              </a:solidFill>
            </a:rPr>
          </a:br>
          <a:r>
            <a:rPr lang="en-US" sz="1600" b="0" kern="1200" dirty="0">
              <a:solidFill>
                <a:sysClr val="windowText" lastClr="000000"/>
              </a:solidFill>
              <a:latin typeface="+mn-lt"/>
            </a:rPr>
            <a:t>Title</a:t>
          </a:r>
        </a:p>
      </dsp:txBody>
      <dsp:txXfrm>
        <a:off x="300232" y="2951374"/>
        <a:ext cx="2389225" cy="487484"/>
      </dsp:txXfrm>
    </dsp:sp>
    <dsp:sp modelId="{7D166BBB-55AF-452C-B9A0-94A1EE55FF4F}">
      <dsp:nvSpPr>
        <dsp:cNvPr id="0" name=""/>
        <dsp:cNvSpPr/>
      </dsp:nvSpPr>
      <dsp:spPr>
        <a:xfrm>
          <a:off x="300232" y="3417023"/>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 modelId="{25238F18-07B8-41D8-8BD9-9F8514E8F9C4}">
      <dsp:nvSpPr>
        <dsp:cNvPr id="0" name=""/>
        <dsp:cNvSpPr/>
      </dsp:nvSpPr>
      <dsp:spPr>
        <a:xfrm>
          <a:off x="3387785" y="781460"/>
          <a:ext cx="1828799" cy="1828799"/>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6F95BB-E9D9-40E2-AB9F-99D5F69BA82A}">
      <dsp:nvSpPr>
        <dsp:cNvPr id="0" name=""/>
        <dsp:cNvSpPr/>
      </dsp:nvSpPr>
      <dsp:spPr>
        <a:xfrm>
          <a:off x="3107572" y="2951374"/>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spc="20">
              <a:latin typeface="+mj-lt"/>
            </a:defRPr>
          </a:pPr>
          <a:r>
            <a:rPr lang="en-US" sz="2800" b="0" kern="1200" dirty="0">
              <a:solidFill>
                <a:schemeClr val="tx1"/>
              </a:solidFill>
            </a:rPr>
            <a:t>Name</a:t>
          </a:r>
          <a:br>
            <a:rPr lang="en-US" sz="1600" kern="1200" dirty="0">
              <a:solidFill>
                <a:schemeClr val="tx1"/>
              </a:solidFill>
            </a:rPr>
          </a:br>
          <a:r>
            <a:rPr lang="en-US" sz="1600" b="0" kern="1200" dirty="0">
              <a:solidFill>
                <a:schemeClr val="tx1"/>
              </a:solidFill>
              <a:latin typeface="+mn-lt"/>
            </a:rPr>
            <a:t>Title</a:t>
          </a:r>
        </a:p>
      </dsp:txBody>
      <dsp:txXfrm>
        <a:off x="3107572" y="2951374"/>
        <a:ext cx="2389225" cy="487484"/>
      </dsp:txXfrm>
    </dsp:sp>
    <dsp:sp modelId="{1223E777-77CB-4A9A-BF21-12B513842696}">
      <dsp:nvSpPr>
        <dsp:cNvPr id="0" name=""/>
        <dsp:cNvSpPr/>
      </dsp:nvSpPr>
      <dsp:spPr>
        <a:xfrm>
          <a:off x="3107572" y="3417023"/>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 modelId="{418E44D8-60E4-4008-9F09-1A652C62E8A6}">
      <dsp:nvSpPr>
        <dsp:cNvPr id="0" name=""/>
        <dsp:cNvSpPr/>
      </dsp:nvSpPr>
      <dsp:spPr>
        <a:xfrm>
          <a:off x="6195126" y="781460"/>
          <a:ext cx="1828799" cy="1828799"/>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5C14B8-8D61-4009-9F8C-194486F530FA}">
      <dsp:nvSpPr>
        <dsp:cNvPr id="0" name=""/>
        <dsp:cNvSpPr/>
      </dsp:nvSpPr>
      <dsp:spPr>
        <a:xfrm>
          <a:off x="5914913" y="2951374"/>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spc="20">
              <a:latin typeface="+mj-lt"/>
            </a:defRPr>
          </a:pPr>
          <a:r>
            <a:rPr lang="en-US" sz="2800" b="0" kern="1200" dirty="0">
              <a:solidFill>
                <a:schemeClr val="tx1"/>
              </a:solidFill>
            </a:rPr>
            <a:t>Name</a:t>
          </a:r>
          <a:br>
            <a:rPr lang="en-US" sz="1600" kern="1200" dirty="0">
              <a:solidFill>
                <a:schemeClr val="tx1"/>
              </a:solidFill>
            </a:rPr>
          </a:br>
          <a:r>
            <a:rPr lang="en-US" sz="1600" b="0" kern="1200" dirty="0">
              <a:solidFill>
                <a:schemeClr val="tx1"/>
              </a:solidFill>
              <a:latin typeface="+mn-lt"/>
            </a:rPr>
            <a:t>Title</a:t>
          </a:r>
        </a:p>
      </dsp:txBody>
      <dsp:txXfrm>
        <a:off x="5914913" y="2951374"/>
        <a:ext cx="2389225" cy="487484"/>
      </dsp:txXfrm>
    </dsp:sp>
    <dsp:sp modelId="{EE420F84-477D-4635-BEF8-66426E9A259D}">
      <dsp:nvSpPr>
        <dsp:cNvPr id="0" name=""/>
        <dsp:cNvSpPr/>
      </dsp:nvSpPr>
      <dsp:spPr>
        <a:xfrm>
          <a:off x="6251818" y="2539746"/>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 modelId="{04A8E640-7EB5-4EF2-8C83-19A3E5328324}">
      <dsp:nvSpPr>
        <dsp:cNvPr id="0" name=""/>
        <dsp:cNvSpPr/>
      </dsp:nvSpPr>
      <dsp:spPr>
        <a:xfrm>
          <a:off x="9002466" y="781460"/>
          <a:ext cx="1828799" cy="1828799"/>
        </a:xfrm>
        <a:prstGeom prst="ellipse">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C5F495-3DD9-41C8-99AE-150A333447D0}">
      <dsp:nvSpPr>
        <dsp:cNvPr id="0" name=""/>
        <dsp:cNvSpPr/>
      </dsp:nvSpPr>
      <dsp:spPr>
        <a:xfrm>
          <a:off x="8722253" y="2951374"/>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spc="20">
              <a:latin typeface="+mj-lt"/>
            </a:defRPr>
          </a:pPr>
          <a:r>
            <a:rPr lang="en-US" sz="2800" b="0" kern="1200" dirty="0">
              <a:solidFill>
                <a:schemeClr val="tx1"/>
              </a:solidFill>
            </a:rPr>
            <a:t>Name</a:t>
          </a:r>
          <a:br>
            <a:rPr lang="en-US" sz="1600" kern="1200" dirty="0">
              <a:solidFill>
                <a:schemeClr val="tx1"/>
              </a:solidFill>
            </a:rPr>
          </a:br>
          <a:r>
            <a:rPr lang="en-US" sz="1600" b="0" kern="1200" dirty="0">
              <a:solidFill>
                <a:schemeClr val="tx1"/>
              </a:solidFill>
              <a:latin typeface="+mn-lt"/>
            </a:rPr>
            <a:t>Title</a:t>
          </a:r>
        </a:p>
      </dsp:txBody>
      <dsp:txXfrm>
        <a:off x="8722253" y="2951374"/>
        <a:ext cx="2389225" cy="487484"/>
      </dsp:txXfrm>
    </dsp:sp>
    <dsp:sp modelId="{5A7600AF-A34B-4D03-B3D6-B3C760AE8E06}">
      <dsp:nvSpPr>
        <dsp:cNvPr id="0" name=""/>
        <dsp:cNvSpPr/>
      </dsp:nvSpPr>
      <dsp:spPr>
        <a:xfrm>
          <a:off x="8765713" y="3373469"/>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6CBD6-4A99-4E4A-A270-A70AEFBAAF7E}">
      <dsp:nvSpPr>
        <dsp:cNvPr id="0" name=""/>
        <dsp:cNvSpPr/>
      </dsp:nvSpPr>
      <dsp:spPr>
        <a:xfrm>
          <a:off x="3484" y="517200"/>
          <a:ext cx="1886775" cy="2641486"/>
        </a:xfrm>
        <a:prstGeom prst="rect">
          <a:avLst/>
        </a:prstGeom>
        <a:solidFill>
          <a:schemeClr val="accent1">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anchor="t" anchorCtr="0">
          <a:noAutofit/>
        </a:bodyPr>
        <a:lstStyle/>
        <a:p>
          <a:pPr marL="0" lvl="0" indent="0" algn="l" defTabSz="488950">
            <a:lnSpc>
              <a:spcPct val="90000"/>
            </a:lnSpc>
            <a:spcBef>
              <a:spcPct val="0"/>
            </a:spcBef>
            <a:spcAft>
              <a:spcPct val="35000"/>
            </a:spcAft>
            <a:buNone/>
          </a:pPr>
          <a:r>
            <a:rPr lang="en-US" sz="1100" b="0" i="0" u="none" kern="1200" dirty="0"/>
            <a:t>To start a presentation, go to the Slide Show tab, and select From Beginning.</a:t>
          </a:r>
          <a:endParaRPr lang="en-US" sz="1100" kern="1200" dirty="0"/>
        </a:p>
      </dsp:txBody>
      <dsp:txXfrm>
        <a:off x="3484" y="1520965"/>
        <a:ext cx="1886775" cy="1584891"/>
      </dsp:txXfrm>
    </dsp:sp>
    <dsp:sp modelId="{9C3A7F13-9585-42DF-AD32-B56F82B123C8}">
      <dsp:nvSpPr>
        <dsp:cNvPr id="0" name=""/>
        <dsp:cNvSpPr/>
      </dsp:nvSpPr>
      <dsp:spPr>
        <a:xfrm>
          <a:off x="550649" y="781349"/>
          <a:ext cx="792445" cy="792445"/>
        </a:xfrm>
        <a:prstGeom prst="ellipse">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anchor="ctr" anchorCtr="0">
          <a:noAutofit/>
        </a:bodyPr>
        <a:lstStyle/>
        <a:p>
          <a:pPr marL="0" lvl="0" indent="0" algn="ctr" defTabSz="1689100">
            <a:lnSpc>
              <a:spcPct val="90000"/>
            </a:lnSpc>
            <a:spcBef>
              <a:spcPct val="0"/>
            </a:spcBef>
            <a:spcAft>
              <a:spcPct val="35000"/>
            </a:spcAft>
            <a:buNone/>
          </a:pPr>
          <a:r>
            <a:rPr lang="en-US" sz="3800" kern="1200" dirty="0"/>
            <a:t>1</a:t>
          </a:r>
        </a:p>
      </dsp:txBody>
      <dsp:txXfrm>
        <a:off x="666700" y="897400"/>
        <a:ext cx="560343" cy="560343"/>
      </dsp:txXfrm>
    </dsp:sp>
    <dsp:sp modelId="{923B2301-552B-45D2-9EF0-53A10AA17FC6}">
      <dsp:nvSpPr>
        <dsp:cNvPr id="0" name=""/>
        <dsp:cNvSpPr/>
      </dsp:nvSpPr>
      <dsp:spPr>
        <a:xfrm>
          <a:off x="3484" y="3158615"/>
          <a:ext cx="1886775" cy="72"/>
        </a:xfrm>
        <a:prstGeom prst="rect">
          <a:avLst/>
        </a:prstGeom>
        <a:solidFill>
          <a:schemeClr val="accent3">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F7283A-0FC3-4AF1-AA94-0270DC0B1C33}">
      <dsp:nvSpPr>
        <dsp:cNvPr id="0" name=""/>
        <dsp:cNvSpPr/>
      </dsp:nvSpPr>
      <dsp:spPr>
        <a:xfrm>
          <a:off x="2078938" y="517200"/>
          <a:ext cx="1886775" cy="2641486"/>
        </a:xfrm>
        <a:prstGeom prst="rect">
          <a:avLst/>
        </a:prstGeom>
        <a:solidFill>
          <a:schemeClr val="accent2">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anchor="t" anchorCtr="0">
          <a:noAutofit/>
        </a:bodyPr>
        <a:lstStyle/>
        <a:p>
          <a:pPr marL="0" lvl="0" indent="0" algn="l" defTabSz="488950">
            <a:lnSpc>
              <a:spcPct val="90000"/>
            </a:lnSpc>
            <a:spcBef>
              <a:spcPct val="0"/>
            </a:spcBef>
            <a:spcAft>
              <a:spcPct val="35000"/>
            </a:spcAft>
            <a:buNone/>
          </a:pPr>
          <a:r>
            <a:rPr lang="en-US" sz="1100" b="0" i="0" u="none" kern="1200" dirty="0"/>
            <a:t>To display Presenter view, in Slide Show view, on the control bar at the bottom left select the three dots, and then Show Presenter View. </a:t>
          </a:r>
          <a:endParaRPr lang="en-US" sz="1100" kern="1200" dirty="0"/>
        </a:p>
      </dsp:txBody>
      <dsp:txXfrm>
        <a:off x="2078938" y="1520965"/>
        <a:ext cx="1886775" cy="1584891"/>
      </dsp:txXfrm>
    </dsp:sp>
    <dsp:sp modelId="{C08FC467-91FE-48BD-B243-273925C2B75A}">
      <dsp:nvSpPr>
        <dsp:cNvPr id="0" name=""/>
        <dsp:cNvSpPr/>
      </dsp:nvSpPr>
      <dsp:spPr>
        <a:xfrm>
          <a:off x="2626103" y="781349"/>
          <a:ext cx="792445" cy="792445"/>
        </a:xfrm>
        <a:prstGeom prst="ellipse">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anchor="ctr" anchorCtr="0">
          <a:noAutofit/>
        </a:bodyPr>
        <a:lstStyle/>
        <a:p>
          <a:pPr marL="0" lvl="0" indent="0" algn="ctr" defTabSz="1689100">
            <a:lnSpc>
              <a:spcPct val="90000"/>
            </a:lnSpc>
            <a:spcBef>
              <a:spcPct val="0"/>
            </a:spcBef>
            <a:spcAft>
              <a:spcPct val="35000"/>
            </a:spcAft>
            <a:buNone/>
          </a:pPr>
          <a:r>
            <a:rPr lang="en-US" sz="3800" kern="1200" dirty="0"/>
            <a:t>2</a:t>
          </a:r>
        </a:p>
      </dsp:txBody>
      <dsp:txXfrm>
        <a:off x="2742154" y="897400"/>
        <a:ext cx="560343" cy="560343"/>
      </dsp:txXfrm>
    </dsp:sp>
    <dsp:sp modelId="{DE393E47-CBB6-4D77-A342-C9AFD9FC8CB6}">
      <dsp:nvSpPr>
        <dsp:cNvPr id="0" name=""/>
        <dsp:cNvSpPr/>
      </dsp:nvSpPr>
      <dsp:spPr>
        <a:xfrm>
          <a:off x="2078938" y="3158615"/>
          <a:ext cx="1886775"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DA272C-701A-4327-802B-15E4D04DF389}">
      <dsp:nvSpPr>
        <dsp:cNvPr id="0" name=""/>
        <dsp:cNvSpPr/>
      </dsp:nvSpPr>
      <dsp:spPr>
        <a:xfrm>
          <a:off x="4154392" y="517200"/>
          <a:ext cx="1886775" cy="2641486"/>
        </a:xfrm>
        <a:prstGeom prst="rect">
          <a:avLst/>
        </a:prstGeom>
        <a:solidFill>
          <a:schemeClr val="accent4">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anchor="t" anchorCtr="0">
          <a:noAutofit/>
        </a:bodyPr>
        <a:lstStyle/>
        <a:p>
          <a:pPr marL="0" lvl="0" indent="0" algn="l" defTabSz="488950">
            <a:lnSpc>
              <a:spcPct val="90000"/>
            </a:lnSpc>
            <a:spcBef>
              <a:spcPct val="0"/>
            </a:spcBef>
            <a:spcAft>
              <a:spcPct val="35000"/>
            </a:spcAft>
            <a:buNone/>
          </a:pPr>
          <a:r>
            <a:rPr lang="en-US" sz="1100" b="0" i="0" u="none" kern="1200" dirty="0"/>
            <a:t>During your presentation, the speaker notes are visible on your monitor, but aren't visible to the audience. </a:t>
          </a:r>
          <a:endParaRPr lang="en-US" sz="1100" kern="1200" dirty="0"/>
        </a:p>
      </dsp:txBody>
      <dsp:txXfrm>
        <a:off x="4154392" y="1520965"/>
        <a:ext cx="1886775" cy="1584891"/>
      </dsp:txXfrm>
    </dsp:sp>
    <dsp:sp modelId="{4104A2F1-FB99-4C42-8067-46B8EEEC9610}">
      <dsp:nvSpPr>
        <dsp:cNvPr id="0" name=""/>
        <dsp:cNvSpPr/>
      </dsp:nvSpPr>
      <dsp:spPr>
        <a:xfrm>
          <a:off x="4701557" y="781349"/>
          <a:ext cx="792445" cy="792445"/>
        </a:xfrm>
        <a:prstGeom prst="ellipse">
          <a:avLst/>
        </a:prstGeom>
        <a:solidFill>
          <a:schemeClr val="accent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anchor="ctr" anchorCtr="0">
          <a:noAutofit/>
        </a:bodyPr>
        <a:lstStyle/>
        <a:p>
          <a:pPr marL="0" lvl="0" indent="0" algn="ctr" defTabSz="1689100">
            <a:lnSpc>
              <a:spcPct val="90000"/>
            </a:lnSpc>
            <a:spcBef>
              <a:spcPct val="0"/>
            </a:spcBef>
            <a:spcAft>
              <a:spcPct val="35000"/>
            </a:spcAft>
            <a:buNone/>
          </a:pPr>
          <a:r>
            <a:rPr lang="en-US" sz="3800" kern="1200" dirty="0"/>
            <a:t>3</a:t>
          </a:r>
        </a:p>
      </dsp:txBody>
      <dsp:txXfrm>
        <a:off x="4817608" y="897400"/>
        <a:ext cx="560343" cy="560343"/>
      </dsp:txXfrm>
    </dsp:sp>
    <dsp:sp modelId="{2EB92C72-3528-4913-AFF6-FF0B4F338399}">
      <dsp:nvSpPr>
        <dsp:cNvPr id="0" name=""/>
        <dsp:cNvSpPr/>
      </dsp:nvSpPr>
      <dsp:spPr>
        <a:xfrm>
          <a:off x="4154392" y="3158615"/>
          <a:ext cx="1886775" cy="72"/>
        </a:xfrm>
        <a:prstGeom prst="rect">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9A837B-0FA3-4970-A9F9-3BD236350D3D}">
      <dsp:nvSpPr>
        <dsp:cNvPr id="0" name=""/>
        <dsp:cNvSpPr/>
      </dsp:nvSpPr>
      <dsp:spPr>
        <a:xfrm>
          <a:off x="6229845" y="517200"/>
          <a:ext cx="1886775" cy="2641486"/>
        </a:xfrm>
        <a:prstGeom prst="rect">
          <a:avLst/>
        </a:prstGeom>
        <a:solidFill>
          <a:schemeClr val="accent5">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anchor="t" anchorCtr="0">
          <a:noAutofit/>
        </a:bodyPr>
        <a:lstStyle/>
        <a:p>
          <a:pPr marL="0" lvl="0" indent="0" algn="l" defTabSz="488950">
            <a:lnSpc>
              <a:spcPct val="90000"/>
            </a:lnSpc>
            <a:spcBef>
              <a:spcPct val="0"/>
            </a:spcBef>
            <a:spcAft>
              <a:spcPct val="35000"/>
            </a:spcAft>
            <a:buNone/>
          </a:pPr>
          <a:r>
            <a:rPr lang="en-US" sz="1100" b="0" i="0" u="none" kern="1200" dirty="0"/>
            <a:t>The Notes pane is a box that appears below each slide. Tap it to add notes. </a:t>
          </a:r>
          <a:endParaRPr lang="en-US" sz="1100" kern="1200" dirty="0"/>
        </a:p>
      </dsp:txBody>
      <dsp:txXfrm>
        <a:off x="6229845" y="1520965"/>
        <a:ext cx="1886775" cy="1584891"/>
      </dsp:txXfrm>
    </dsp:sp>
    <dsp:sp modelId="{AC6B335A-D8B4-46D8-93DE-B9EF1773F6AC}">
      <dsp:nvSpPr>
        <dsp:cNvPr id="0" name=""/>
        <dsp:cNvSpPr/>
      </dsp:nvSpPr>
      <dsp:spPr>
        <a:xfrm>
          <a:off x="6777010" y="781349"/>
          <a:ext cx="792445" cy="792445"/>
        </a:xfrm>
        <a:prstGeom prst="ellipse">
          <a:avLst/>
        </a:prstGeom>
        <a:solidFill>
          <a:schemeClr val="accent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anchor="ctr" anchorCtr="0">
          <a:noAutofit/>
        </a:bodyPr>
        <a:lstStyle/>
        <a:p>
          <a:pPr marL="0" lvl="0" indent="0" algn="ctr" defTabSz="1689100">
            <a:lnSpc>
              <a:spcPct val="90000"/>
            </a:lnSpc>
            <a:spcBef>
              <a:spcPct val="0"/>
            </a:spcBef>
            <a:spcAft>
              <a:spcPct val="35000"/>
            </a:spcAft>
            <a:buNone/>
          </a:pPr>
          <a:r>
            <a:rPr lang="en-US" sz="3800" kern="1200" dirty="0"/>
            <a:t>4</a:t>
          </a:r>
        </a:p>
      </dsp:txBody>
      <dsp:txXfrm>
        <a:off x="6893061" y="897400"/>
        <a:ext cx="560343" cy="560343"/>
      </dsp:txXfrm>
    </dsp:sp>
    <dsp:sp modelId="{7B3E0A16-DB85-46CA-87D6-4D39F6DBFC52}">
      <dsp:nvSpPr>
        <dsp:cNvPr id="0" name=""/>
        <dsp:cNvSpPr/>
      </dsp:nvSpPr>
      <dsp:spPr>
        <a:xfrm>
          <a:off x="6229845" y="3158615"/>
          <a:ext cx="1886775" cy="72"/>
        </a:xfrm>
        <a:prstGeom prst="rect">
          <a:avLst/>
        </a:prstGeom>
        <a:solidFill>
          <a:schemeClr val="accent4">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95DD00-81CA-4D89-AAC9-9CB098B4E837}">
      <dsp:nvSpPr>
        <dsp:cNvPr id="0" name=""/>
        <dsp:cNvSpPr/>
      </dsp:nvSpPr>
      <dsp:spPr>
        <a:xfrm>
          <a:off x="8305299" y="517200"/>
          <a:ext cx="1886775" cy="2641486"/>
        </a:xfrm>
        <a:prstGeom prst="rect">
          <a:avLst/>
        </a:prstGeom>
        <a:solidFill>
          <a:schemeClr val="accent6">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anchor="t" anchorCtr="0">
          <a:noAutofit/>
        </a:bodyPr>
        <a:lstStyle/>
        <a:p>
          <a:pPr marL="0" lvl="0" indent="0" algn="l" defTabSz="488950">
            <a:lnSpc>
              <a:spcPct val="90000"/>
            </a:lnSpc>
            <a:spcBef>
              <a:spcPct val="0"/>
            </a:spcBef>
            <a:spcAft>
              <a:spcPct val="35000"/>
            </a:spcAft>
            <a:buNone/>
          </a:pPr>
          <a:r>
            <a:rPr lang="en-US" sz="1100" b="0" i="0" u="none" kern="1200" dirty="0"/>
            <a:t>If you don’t see the Notes pane or it is completely minimized, click Notes on the task bar across the bottom of the PowerPoint window. </a:t>
          </a:r>
          <a:endParaRPr lang="en-US" sz="1100" kern="1200" dirty="0"/>
        </a:p>
      </dsp:txBody>
      <dsp:txXfrm>
        <a:off x="8305299" y="1520965"/>
        <a:ext cx="1886775" cy="1584891"/>
      </dsp:txXfrm>
    </dsp:sp>
    <dsp:sp modelId="{06772805-3643-43C2-9C80-F43268C57C20}">
      <dsp:nvSpPr>
        <dsp:cNvPr id="0" name=""/>
        <dsp:cNvSpPr/>
      </dsp:nvSpPr>
      <dsp:spPr>
        <a:xfrm>
          <a:off x="8852464" y="781349"/>
          <a:ext cx="792445" cy="792445"/>
        </a:xfrm>
        <a:prstGeom prst="ellipse">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anchor="ctr" anchorCtr="0">
          <a:noAutofit/>
        </a:bodyPr>
        <a:lstStyle/>
        <a:p>
          <a:pPr marL="0" lvl="0" indent="0" algn="ctr" defTabSz="1689100">
            <a:lnSpc>
              <a:spcPct val="90000"/>
            </a:lnSpc>
            <a:spcBef>
              <a:spcPct val="0"/>
            </a:spcBef>
            <a:spcAft>
              <a:spcPct val="35000"/>
            </a:spcAft>
            <a:buNone/>
          </a:pPr>
          <a:r>
            <a:rPr lang="en-US" sz="3800" kern="1200" dirty="0"/>
            <a:t>5</a:t>
          </a:r>
        </a:p>
      </dsp:txBody>
      <dsp:txXfrm>
        <a:off x="8968515" y="897400"/>
        <a:ext cx="560343" cy="560343"/>
      </dsp:txXfrm>
    </dsp:sp>
    <dsp:sp modelId="{77F59A8B-7684-4E29-B44F-B0F96367FE70}">
      <dsp:nvSpPr>
        <dsp:cNvPr id="0" name=""/>
        <dsp:cNvSpPr/>
      </dsp:nvSpPr>
      <dsp:spPr>
        <a:xfrm>
          <a:off x="8305299" y="3158615"/>
          <a:ext cx="1886775" cy="72"/>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9/1/layout/PeoplePortraitsList">
  <dgm:title val="People Portrait List"/>
  <dgm:desc val="People Portrait List"/>
  <dgm:catLst>
    <dgm:cat type="list"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dgm:constr type="w" for="ch" forName="compNode" refType="h" refFor="ch" refForName="compNode" fact="0.55"/>
      <dgm:constr type="w" for="ch" forName="sibTrans" refType="w" refFor="ch" refForName="compNode" fact="0.175"/>
      <dgm:constr type="primFontSz" for="des" forName="nameTx" val="18"/>
      <dgm:constr type="primFontSz" for="des" forName="desTx" refType="primFontSz" refFor="des" refForName="nameTx" op="lte" fact="0.75"/>
      <dgm:constr type="h" for="des" forName="topSpace" op="equ"/>
      <dgm:constr type="h" for="des" forName="compNode" op="equ"/>
      <dgm:constr type="h" for="des" forName="photoElip" op="equ"/>
      <dgm:constr type="w" for="des" forName="photoElip" op="equ"/>
      <dgm:constr type="l" for="des" forName="photoElip" op="equ"/>
      <dgm:constr type="h" for="des" forName="iconSpace" op="equ"/>
      <dgm:constr type="h" for="des" forName="nameTx" op="equ"/>
      <dgm:constr type="h" for="des" forName="txSpace" op="equ"/>
      <dgm:constr type="h" for="des" forName="desTx" op="equ"/>
      <dgm:constr type="h" for="des" forName="bottSpace"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topSpace" refType="w"/>
          <dgm:constr type="h" for="ch" forName="topSpace" refType="h" fact="0.187"/>
          <dgm:constr type="l" for="ch" forName="topSpace"/>
          <dgm:constr type="w" for="ch" forName="photoElip" refType="h" refFor="ch" refForName="photoElip"/>
          <dgm:constr type="h" for="ch" forName="photoElip" val="46.775"/>
          <dgm:constr type="t" for="ch" forName="photoElip" refType="b" refFor="ch" refForName="topSpace"/>
          <dgm:constr type="ctrX" for="ch" forName="photoElip" refType="w" fact="0.5"/>
          <dgm:constr type="w" for="ch" forName="iconSpace" refType="w"/>
          <dgm:constr type="h" for="ch" forName="iconSpace" refType="h" fact="0.075"/>
          <dgm:constr type="l" for="ch" forName="iconSpace"/>
          <dgm:constr type="t" for="ch" forName="iconSpace" refType="b" refFor="ch" refForName="photoElip"/>
          <dgm:constr type="w" for="ch" forName="nameTx" refType="w"/>
          <dgm:constr type="h" for="ch" forName="nameTx" refType="h" fact="0.112"/>
          <dgm:constr type="l" for="ch" forName="nameTx"/>
          <dgm:constr type="t" for="ch" forName="nameTx" refType="b" refFor="ch" refForName="iconSpace"/>
          <dgm:constr type="h" for="ch" forName="txSpace" refType="h" fact="0.015"/>
          <dgm:constr type="w" for="ch" forName="txSpace" refType="w"/>
          <dgm:constr type="l" for="ch" forName="txSpace"/>
          <dgm:constr type="t" for="ch" forName="txSpace" refType="b" refFor="ch" refForName="nameTx"/>
          <dgm:constr type="w" for="ch" forName="desTx" refType="w"/>
          <dgm:constr type="l" for="ch" forName="desTx"/>
          <dgm:constr type="h" for="ch" forName="desTx" refType="h" fact="0.13875"/>
          <dgm:constr type="t" for="ch" forName="desTx" refType="b" refFor="ch" refForName="txSpace"/>
          <dgm:constr type="w" for="ch" forName="bottSpace" refType="w"/>
          <dgm:constr type="h" for="ch" forName="bottSpace" refType="h" fact="0.067"/>
          <dgm:constr type="l" for="ch" forName="bottSpace"/>
          <dgm:constr type="t" for="ch" forName="bottSpace" refType="b" refFor="ch" refForName="desTx"/>
        </dgm:constrLst>
        <dgm:ruleLst>
          <dgm:rule type="h" val="INF" fact="NaN" max="NaN"/>
        </dgm:ruleLst>
        <dgm:layoutNode name="topSpace">
          <dgm:alg type="sp"/>
          <dgm:shape xmlns:r="http://schemas.openxmlformats.org/officeDocument/2006/relationships" r:blip="">
            <dgm:adjLst/>
          </dgm:shape>
          <dgm:presOf/>
          <dgm:constrLst/>
          <dgm:ruleLst/>
        </dgm:layoutNode>
        <dgm:layoutNode name="photoElip" styleLbl="node1">
          <dgm:alg type="sp"/>
          <dgm:shape xmlns:r="http://schemas.openxmlformats.org/officeDocument/2006/relationships" type="ellipse"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nameTx" styleLbl="revTx">
          <dgm:varLst>
            <dgm:chMax val="0"/>
            <dgm:chPref val="0"/>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HorzCh" val="ctr"/>
            <dgm:param type="txAnchorVert" val="t"/>
          </dgm:alg>
          <dgm:shape xmlns:r="http://schemas.openxmlformats.org/officeDocument/2006/relationships" type="rect" r:blip="">
            <dgm:adjLst/>
          </dgm:shape>
          <dgm:presOf axis="des" ptType="node"/>
          <dgm:constrLst>
            <dgm:constr type="primFontSz" val="13"/>
            <dgm:constr type="secFontSz" refType="primFontSz"/>
            <dgm:constr type="lMarg"/>
            <dgm:constr type="rMarg"/>
            <dgm:constr type="tMarg"/>
            <dgm:constr type="bMarg"/>
          </dgm:constrLst>
          <dgm:ruleLst>
            <dgm:rule type="primFontSz" val="13" fact="NaN" max="NaN"/>
            <dgm:rule type="h" val="INF" fact="NaN" max="NaN"/>
          </dgm:ruleLst>
        </dgm:layoutNode>
        <dgm:layoutNode name="bottSpace">
          <dgm:alg type="sp"/>
          <dgm:shape xmlns:r="http://schemas.openxmlformats.org/officeDocument/2006/relationships" r:blip="">
            <dgm:adjLst/>
          </dgm:shape>
          <dgm:presOf/>
          <dgm:constrLst/>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gn="ctr">
          <a:lnSpc>
            <a:spcPct val="100000"/>
          </a:lnSpc>
          <a:defRPr b="1" spc="20">
            <a:latin typeface="+mj-lt"/>
          </a:defRPr>
        </a:lvl1pPr>
        <a:lvl2pPr algn="ctr">
          <a:lnSpc>
            <a:spcPct val="100000"/>
          </a:lnSpc>
          <a:defRPr>
            <a:latin typeface="+mj-lt"/>
          </a:defRPr>
        </a:lvl2pPr>
        <a:lvl3pPr algn="ctr">
          <a:buNone/>
          <a:defRPr i="1">
            <a:latin typeface="+mj-lt"/>
          </a:defRPr>
        </a:lvl3pPr>
        <a:lvl4pPr algn="ctr">
          <a:buNone/>
          <a:defRPr i="1">
            <a:latin typeface="+mj-lt"/>
          </a:defRPr>
        </a:lvl4pPr>
        <a:lvl5pPr algn="ctr">
          <a:buNone/>
          <a:defRPr i="1">
            <a:latin typeface="+mj-lt"/>
          </a:defRPr>
        </a:lvl5pPr>
        <a:lvl6pPr algn="ctr">
          <a:buNone/>
          <a:defRPr i="1">
            <a:latin typeface="+mj-lt"/>
          </a:defRPr>
        </a:lvl6pPr>
        <a:lvl7pPr algn="ctr">
          <a:buNone/>
          <a:defRPr i="1">
            <a:latin typeface="+mj-lt"/>
          </a:defRPr>
        </a:lvl7pPr>
        <a:lvl8pPr algn="ctr">
          <a:buNone/>
          <a:defRPr i="1">
            <a:latin typeface="+mj-lt"/>
          </a:defRPr>
        </a:lvl8pPr>
        <a:lvl9pPr algn="ctr">
          <a:buNone/>
          <a:defRPr i="1">
            <a:latin typeface="+mj-lt"/>
          </a:defRPr>
        </a:lvl9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LinearProcessNumbered#1">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AB8E97A3-458B-4459-8849-EF3A8D885423}">
          <dgm:prSet phldrT="1"/>
          <dgm:t>
            <a:bodyPr/>
            <a:lstStyle/>
            <a:p>
              <a:r>
                <a:t>1</a:t>
              </a:r>
            </a:p>
          </dgm:t>
        </dgm:pt>
        <dgm:pt modelId="201" type="sibTrans" cxnId="{95F9FFCB-1BFC-4B36-BE44-D6A1469F21C3}">
          <dgm:prSet phldrT="2"/>
          <dgm:t>
            <a:bodyPr/>
            <a:lstStyle/>
            <a:p>
              <a:r>
                <a:t>2</a:t>
              </a:r>
            </a:p>
          </dgm:t>
        </dgm:pt>
        <dgm:pt modelId="301" type="sibTrans" cxnId="{A69863A3-5EBF-4CAE-AA51-83CA76DE20BB}">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t>9/23/2020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t>‹#›</a:t>
            </a:fld>
            <a:endParaRPr lang="en-US"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a:lstStyle>
            <a:lvl1pPr>
              <a:defRPr>
                <a:solidFill>
                  <a:schemeClr val="bg1"/>
                </a:solidFill>
                <a:latin typeface="+mn-lt"/>
              </a:defRPr>
            </a:lvl1pPr>
          </a:lstStyle>
          <a:p>
            <a:pPr>
              <a:defRPr/>
            </a:pPr>
            <a:r>
              <a:rPr lang="en-US"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pPr>
                <a:defRPr/>
              </a:pPr>
              <a:t>‹#›</a:t>
            </a:fld>
            <a:endParaRPr lang="en-US" dirty="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a:xfrm>
            <a:off x="4248150" y="2743200"/>
            <a:ext cx="7437882" cy="2386584"/>
          </a:xfrm>
        </p:spPr>
        <p:txBody>
          <a:bodyPr/>
          <a:lstStyle/>
          <a:p>
            <a:r>
              <a:rPr lang="th-TH" dirty="0">
                <a:solidFill>
                  <a:srgbClr val="FFFFFF"/>
                </a:solidFill>
                <a:latin typeface="Angsana New" panose="02020603050405020304" pitchFamily="18" charset="-34"/>
                <a:cs typeface="Angsana New" panose="02020603050405020304" pitchFamily="18" charset="-34"/>
              </a:rPr>
              <a:t>สถิติกับการวัดผลและประเมินผล</a:t>
            </a:r>
            <a:endParaRPr lang="en-US" dirty="0"/>
          </a:p>
        </p:txBody>
      </p:sp>
      <p:sp>
        <p:nvSpPr>
          <p:cNvPr id="3" name="Subtitle 2">
            <a:extLst>
              <a:ext uri="{FF2B5EF4-FFF2-40B4-BE49-F238E27FC236}">
                <a16:creationId xmlns:a16="http://schemas.microsoft.com/office/drawing/2014/main" id="{72CC4EC4-809C-4FD2-AA20-009F08590DA6}"/>
              </a:ext>
            </a:extLst>
          </p:cNvPr>
          <p:cNvSpPr>
            <a:spLocks noGrp="1"/>
          </p:cNvSpPr>
          <p:nvPr>
            <p:ph type="subTitle" idx="1"/>
          </p:nvPr>
        </p:nvSpPr>
        <p:spPr/>
        <p:txBody>
          <a:bodyPr/>
          <a:lstStyle/>
          <a:p>
            <a:r>
              <a:rPr lang="th-TH" dirty="0">
                <a:solidFill>
                  <a:srgbClr val="FFFFFF"/>
                </a:solidFill>
              </a:rPr>
              <a:t>ผู้ช่วยศาสตราจารย์ตีรวิชช์  ทินประภา  คณะครุศาสตร์</a:t>
            </a:r>
          </a:p>
          <a:p>
            <a:r>
              <a:rPr lang="th-TH" dirty="0">
                <a:solidFill>
                  <a:srgbClr val="FFFFFF"/>
                </a:solidFill>
              </a:rPr>
              <a:t>มหาวิทยาลัยราชภัฏสวนสุนันทา</a:t>
            </a:r>
            <a:endParaRPr lang="en-US" dirty="0">
              <a:solidFill>
                <a:srgbClr val="FFFFFF"/>
              </a:solidFill>
            </a:endParaRPr>
          </a:p>
          <a:p>
            <a:endParaRPr lang="en-US" dirty="0"/>
          </a:p>
        </p:txBody>
      </p:sp>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66B39AB-63CF-49DD-9630-8557CD27B9A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34A1D1D3-3401-49D0-A1FA-335F813A1F19}"/>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8491CD62-73CE-4892-83F8-A5A11F7C8B9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10</a:t>
            </a:fld>
            <a:endParaRPr lang="en-US" dirty="0">
              <a:solidFill>
                <a:prstClr val="black">
                  <a:tint val="75000"/>
                </a:prstClr>
              </a:solidFill>
            </a:endParaRPr>
          </a:p>
        </p:txBody>
      </p:sp>
      <p:sp>
        <p:nvSpPr>
          <p:cNvPr id="10" name="TextBox 9">
            <a:extLst>
              <a:ext uri="{FF2B5EF4-FFF2-40B4-BE49-F238E27FC236}">
                <a16:creationId xmlns:a16="http://schemas.microsoft.com/office/drawing/2014/main" id="{2032C12A-003D-47A8-917C-DB98B9ED9E73}"/>
              </a:ext>
            </a:extLst>
          </p:cNvPr>
          <p:cNvSpPr txBox="1"/>
          <p:nvPr/>
        </p:nvSpPr>
        <p:spPr>
          <a:xfrm>
            <a:off x="3733800" y="1758434"/>
            <a:ext cx="6096000" cy="3046988"/>
          </a:xfrm>
          <a:prstGeom prst="rect">
            <a:avLst/>
          </a:prstGeom>
          <a:noFill/>
        </p:spPr>
        <p:txBody>
          <a:bodyPr wrap="square">
            <a:spAutoFit/>
          </a:bodyPr>
          <a:lstStyle/>
          <a:p>
            <a:pPr marL="0" indent="0">
              <a:buNone/>
            </a:pPr>
            <a:r>
              <a:rPr lang="th-TH" sz="4800" dirty="0">
                <a:latin typeface="Angsana New" panose="02020603050405020304" pitchFamily="18" charset="-34"/>
                <a:cs typeface="Angsana New" panose="02020603050405020304" pitchFamily="18" charset="-34"/>
              </a:rPr>
              <a:t>การหาค่ากลางของข้อมูล</a:t>
            </a:r>
          </a:p>
          <a:p>
            <a:pPr marL="0" indent="0">
              <a:buNone/>
            </a:pPr>
            <a:r>
              <a:rPr lang="th-TH" sz="4800" dirty="0">
                <a:solidFill>
                  <a:srgbClr val="FF0000"/>
                </a:solidFill>
                <a:latin typeface="Angsana New" panose="02020603050405020304" pitchFamily="18" charset="-34"/>
                <a:cs typeface="Angsana New" panose="02020603050405020304" pitchFamily="18" charset="-34"/>
              </a:rPr>
              <a:t>	- ค่าเฉลี่ยเลขคณิต</a:t>
            </a:r>
          </a:p>
          <a:p>
            <a:pPr marL="0" indent="0">
              <a:buNone/>
            </a:pPr>
            <a:r>
              <a:rPr lang="th-TH" sz="4800" dirty="0">
                <a:solidFill>
                  <a:srgbClr val="FF0000"/>
                </a:solidFill>
                <a:latin typeface="Angsana New" panose="02020603050405020304" pitchFamily="18" charset="-34"/>
                <a:cs typeface="Angsana New" panose="02020603050405020304" pitchFamily="18" charset="-34"/>
              </a:rPr>
              <a:t>	- มัธยฐาน</a:t>
            </a:r>
          </a:p>
          <a:p>
            <a:pPr marL="0" indent="0">
              <a:buNone/>
            </a:pPr>
            <a:r>
              <a:rPr lang="th-TH" sz="4800" dirty="0">
                <a:solidFill>
                  <a:srgbClr val="FF0000"/>
                </a:solidFill>
                <a:latin typeface="Angsana New" panose="02020603050405020304" pitchFamily="18" charset="-34"/>
                <a:cs typeface="Angsana New" panose="02020603050405020304" pitchFamily="18" charset="-34"/>
              </a:rPr>
              <a:t>	- ฐานนิยม</a:t>
            </a:r>
          </a:p>
        </p:txBody>
      </p:sp>
    </p:spTree>
    <p:extLst>
      <p:ext uri="{BB962C8B-B14F-4D97-AF65-F5344CB8AC3E}">
        <p14:creationId xmlns:p14="http://schemas.microsoft.com/office/powerpoint/2010/main" val="4252782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79F4688-0092-4379-B93D-9BC9F1C38730}"/>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9C824C95-C553-45F4-82BC-0014CC32AB70}"/>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4543C382-F789-4343-93F8-827C6CDB5F0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11</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70A6FED5-43CC-4339-8B3C-02CFF39D8B71}"/>
              </a:ext>
            </a:extLst>
          </p:cNvPr>
          <p:cNvPicPr>
            <a:picLocks noChangeAspect="1"/>
          </p:cNvPicPr>
          <p:nvPr/>
        </p:nvPicPr>
        <p:blipFill>
          <a:blip r:embed="rId2"/>
          <a:stretch>
            <a:fillRect/>
          </a:stretch>
        </p:blipFill>
        <p:spPr>
          <a:xfrm>
            <a:off x="1733550" y="1383288"/>
            <a:ext cx="2971800" cy="3771900"/>
          </a:xfrm>
          <a:prstGeom prst="rect">
            <a:avLst/>
          </a:prstGeom>
        </p:spPr>
      </p:pic>
      <p:pic>
        <p:nvPicPr>
          <p:cNvPr id="12" name="Picture 11">
            <a:extLst>
              <a:ext uri="{FF2B5EF4-FFF2-40B4-BE49-F238E27FC236}">
                <a16:creationId xmlns:a16="http://schemas.microsoft.com/office/drawing/2014/main" id="{CFFA7657-C7FD-454A-8DE0-34B59CF4C14E}"/>
              </a:ext>
            </a:extLst>
          </p:cNvPr>
          <p:cNvPicPr>
            <a:picLocks noChangeAspect="1"/>
          </p:cNvPicPr>
          <p:nvPr/>
        </p:nvPicPr>
        <p:blipFill>
          <a:blip r:embed="rId3"/>
          <a:stretch>
            <a:fillRect/>
          </a:stretch>
        </p:blipFill>
        <p:spPr>
          <a:xfrm>
            <a:off x="6648450" y="1776412"/>
            <a:ext cx="4333875" cy="4448175"/>
          </a:xfrm>
          <a:prstGeom prst="rect">
            <a:avLst/>
          </a:prstGeom>
        </p:spPr>
      </p:pic>
      <p:sp>
        <p:nvSpPr>
          <p:cNvPr id="16" name="TextBox 15">
            <a:extLst>
              <a:ext uri="{FF2B5EF4-FFF2-40B4-BE49-F238E27FC236}">
                <a16:creationId xmlns:a16="http://schemas.microsoft.com/office/drawing/2014/main" id="{A4065806-A44C-40C4-9602-CC2B15D88476}"/>
              </a:ext>
            </a:extLst>
          </p:cNvPr>
          <p:cNvSpPr txBox="1"/>
          <p:nvPr/>
        </p:nvSpPr>
        <p:spPr>
          <a:xfrm>
            <a:off x="533400" y="598041"/>
            <a:ext cx="6096000" cy="769441"/>
          </a:xfrm>
          <a:prstGeom prst="rect">
            <a:avLst/>
          </a:prstGeom>
          <a:noFill/>
        </p:spPr>
        <p:txBody>
          <a:bodyPr wrap="square">
            <a:spAutoFit/>
          </a:bodyPr>
          <a:lstStyle/>
          <a:p>
            <a:pPr marL="0" indent="0">
              <a:buNone/>
            </a:pPr>
            <a:r>
              <a:rPr lang="th-TH" sz="4400" dirty="0">
                <a:solidFill>
                  <a:srgbClr val="FF0000"/>
                </a:solidFill>
                <a:latin typeface="Angsana New" panose="02020603050405020304" pitchFamily="18" charset="-34"/>
                <a:cs typeface="Angsana New" panose="02020603050405020304" pitchFamily="18" charset="-34"/>
              </a:rPr>
              <a:t>ค่าเฉลี่ยเลขคณิต</a:t>
            </a:r>
          </a:p>
        </p:txBody>
      </p:sp>
    </p:spTree>
    <p:extLst>
      <p:ext uri="{BB962C8B-B14F-4D97-AF65-F5344CB8AC3E}">
        <p14:creationId xmlns:p14="http://schemas.microsoft.com/office/powerpoint/2010/main" val="9984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8624927-6AAC-4F8E-B56E-C9E8DAACDB4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78F2BE7C-FFF0-4EAE-B970-EB93D893385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2E17B29F-4087-4599-A443-BE3D9AE26D60}"/>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12</a:t>
            </a:fld>
            <a:endParaRPr lang="en-US" dirty="0">
              <a:solidFill>
                <a:prstClr val="black">
                  <a:tint val="75000"/>
                </a:prstClr>
              </a:solidFill>
            </a:endParaRPr>
          </a:p>
        </p:txBody>
      </p:sp>
      <p:sp>
        <p:nvSpPr>
          <p:cNvPr id="10" name="Rectangle 3">
            <a:extLst>
              <a:ext uri="{FF2B5EF4-FFF2-40B4-BE49-F238E27FC236}">
                <a16:creationId xmlns:a16="http://schemas.microsoft.com/office/drawing/2014/main" id="{905B9A8F-CCC0-4A5B-96E5-059F5090D961}"/>
              </a:ext>
            </a:extLst>
          </p:cNvPr>
          <p:cNvSpPr txBox="1">
            <a:spLocks noChangeArrowheads="1"/>
          </p:cNvSpPr>
          <p:nvPr/>
        </p:nvSpPr>
        <p:spPr>
          <a:xfrm>
            <a:off x="323850" y="579438"/>
            <a:ext cx="11544300" cy="479266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2286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457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h-TH" altLang="th-TH" sz="4400" dirty="0">
                <a:latin typeface="Angsana New" panose="02020603050405020304" pitchFamily="18" charset="-34"/>
                <a:cs typeface="Angsana New" panose="02020603050405020304" pitchFamily="18" charset="-34"/>
              </a:rPr>
              <a:t>คะแนนหลักการวัดและประเมินผลการศึกษาของนักศึกษากลุ่มหนึ่ง  34  คน  </a:t>
            </a:r>
            <a:br>
              <a:rPr lang="th-TH" altLang="th-TH" sz="4400" dirty="0">
                <a:latin typeface="Angsana New" panose="02020603050405020304" pitchFamily="18" charset="-34"/>
                <a:cs typeface="Angsana New" panose="02020603050405020304" pitchFamily="18" charset="-34"/>
              </a:rPr>
            </a:br>
            <a:r>
              <a:rPr lang="th-TH" altLang="th-TH" sz="4400" dirty="0">
                <a:latin typeface="Angsana New" panose="02020603050405020304" pitchFamily="18" charset="-34"/>
                <a:cs typeface="Angsana New" panose="02020603050405020304" pitchFamily="18" charset="-34"/>
              </a:rPr>
              <a:t>มีดังนี้    19   24  17   12   20  15  18  23  11  16   19   22  15   21  20  19  18  17   22  16  15  17  20  14     23  12    18  11  21   10    20  17   16  14  15</a:t>
            </a:r>
          </a:p>
          <a:p>
            <a:r>
              <a:rPr lang="th-TH" altLang="th-TH" sz="4400" dirty="0">
                <a:latin typeface="Angsana New" panose="02020603050405020304" pitchFamily="18" charset="-34"/>
                <a:cs typeface="Angsana New" panose="02020603050405020304" pitchFamily="18" charset="-34"/>
              </a:rPr>
              <a:t>จงหาค่าเฉลี่ยเลขคณิตของคะแนนสอบ</a:t>
            </a:r>
          </a:p>
        </p:txBody>
      </p:sp>
    </p:spTree>
    <p:extLst>
      <p:ext uri="{BB962C8B-B14F-4D97-AF65-F5344CB8AC3E}">
        <p14:creationId xmlns:p14="http://schemas.microsoft.com/office/powerpoint/2010/main" val="890284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9BE5A7CE-7EAB-4763-B541-CC7D782237DB}"/>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91754F1A-B837-4C8A-A7F8-11E1EBD2AFE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177F862B-354B-4B7E-B291-21E9C8FA04D0}"/>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13</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3FD0541A-6D25-4178-BC33-A91A3D668244}"/>
              </a:ext>
            </a:extLst>
          </p:cNvPr>
          <p:cNvPicPr>
            <a:picLocks noChangeAspect="1"/>
          </p:cNvPicPr>
          <p:nvPr/>
        </p:nvPicPr>
        <p:blipFill>
          <a:blip r:embed="rId2"/>
          <a:stretch>
            <a:fillRect/>
          </a:stretch>
        </p:blipFill>
        <p:spPr>
          <a:xfrm>
            <a:off x="2360295" y="746125"/>
            <a:ext cx="6629400" cy="4381500"/>
          </a:xfrm>
          <a:prstGeom prst="rect">
            <a:avLst/>
          </a:prstGeom>
        </p:spPr>
      </p:pic>
    </p:spTree>
    <p:extLst>
      <p:ext uri="{BB962C8B-B14F-4D97-AF65-F5344CB8AC3E}">
        <p14:creationId xmlns:p14="http://schemas.microsoft.com/office/powerpoint/2010/main" val="87404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7135780-8558-4A7E-8E68-9294A7C1523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2AADA94C-A603-4A5F-9643-D46790EC5997}"/>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1488CD76-FDE4-4E3A-B2BC-34CA276E3473}"/>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14</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25050F7C-7A9D-4804-8597-07703657D16E}"/>
              </a:ext>
            </a:extLst>
          </p:cNvPr>
          <p:cNvPicPr>
            <a:picLocks noChangeAspect="1"/>
          </p:cNvPicPr>
          <p:nvPr/>
        </p:nvPicPr>
        <p:blipFill>
          <a:blip r:embed="rId2"/>
          <a:stretch>
            <a:fillRect/>
          </a:stretch>
        </p:blipFill>
        <p:spPr>
          <a:xfrm>
            <a:off x="371475" y="273050"/>
            <a:ext cx="6991350" cy="4294477"/>
          </a:xfrm>
          <a:prstGeom prst="rect">
            <a:avLst/>
          </a:prstGeom>
        </p:spPr>
      </p:pic>
      <p:pic>
        <p:nvPicPr>
          <p:cNvPr id="12" name="Picture 11">
            <a:extLst>
              <a:ext uri="{FF2B5EF4-FFF2-40B4-BE49-F238E27FC236}">
                <a16:creationId xmlns:a16="http://schemas.microsoft.com/office/drawing/2014/main" id="{76CEDF2A-5D60-4F28-BA9F-6DDCC774A823}"/>
              </a:ext>
            </a:extLst>
          </p:cNvPr>
          <p:cNvPicPr>
            <a:picLocks noChangeAspect="1"/>
          </p:cNvPicPr>
          <p:nvPr/>
        </p:nvPicPr>
        <p:blipFill>
          <a:blip r:embed="rId3"/>
          <a:stretch>
            <a:fillRect/>
          </a:stretch>
        </p:blipFill>
        <p:spPr>
          <a:xfrm>
            <a:off x="7138987" y="3841750"/>
            <a:ext cx="4810125" cy="2514600"/>
          </a:xfrm>
          <a:prstGeom prst="rect">
            <a:avLst/>
          </a:prstGeom>
        </p:spPr>
      </p:pic>
    </p:spTree>
    <p:extLst>
      <p:ext uri="{BB962C8B-B14F-4D97-AF65-F5344CB8AC3E}">
        <p14:creationId xmlns:p14="http://schemas.microsoft.com/office/powerpoint/2010/main" val="213319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F1622A51-2B48-4819-B25C-D856C8176A2F}"/>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255AE647-6179-48B8-802B-361877867AF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B4737ADF-4A66-4EF2-9D6F-68B47055B56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15</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8FDED202-6FD7-4859-A373-6F615C577165}"/>
              </a:ext>
            </a:extLst>
          </p:cNvPr>
          <p:cNvPicPr>
            <a:picLocks noChangeAspect="1"/>
          </p:cNvPicPr>
          <p:nvPr/>
        </p:nvPicPr>
        <p:blipFill>
          <a:blip r:embed="rId2"/>
          <a:stretch>
            <a:fillRect/>
          </a:stretch>
        </p:blipFill>
        <p:spPr>
          <a:xfrm>
            <a:off x="2372995" y="1059497"/>
            <a:ext cx="7838860" cy="4284028"/>
          </a:xfrm>
          <a:prstGeom prst="rect">
            <a:avLst/>
          </a:prstGeom>
        </p:spPr>
      </p:pic>
      <p:sp>
        <p:nvSpPr>
          <p:cNvPr id="12" name="TextBox 11">
            <a:extLst>
              <a:ext uri="{FF2B5EF4-FFF2-40B4-BE49-F238E27FC236}">
                <a16:creationId xmlns:a16="http://schemas.microsoft.com/office/drawing/2014/main" id="{C3EFAAD9-4D62-4D16-89DD-8D027756487F}"/>
              </a:ext>
            </a:extLst>
          </p:cNvPr>
          <p:cNvSpPr txBox="1"/>
          <p:nvPr/>
        </p:nvSpPr>
        <p:spPr>
          <a:xfrm>
            <a:off x="533400" y="368419"/>
            <a:ext cx="60960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มัธยฐาน</a:t>
            </a:r>
          </a:p>
        </p:txBody>
      </p:sp>
    </p:spTree>
    <p:extLst>
      <p:ext uri="{BB962C8B-B14F-4D97-AF65-F5344CB8AC3E}">
        <p14:creationId xmlns:p14="http://schemas.microsoft.com/office/powerpoint/2010/main" val="426020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A35EDEF-B03A-4613-9784-0814C2DBDD13}"/>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877D8811-2709-4C55-88DB-9D340A4FA004}"/>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5C340456-8771-4C56-B169-F352AD1F2ED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16</a:t>
            </a:fld>
            <a:endParaRPr lang="en-US" dirty="0">
              <a:solidFill>
                <a:prstClr val="black">
                  <a:tint val="75000"/>
                </a:prstClr>
              </a:solidFill>
            </a:endParaRPr>
          </a:p>
        </p:txBody>
      </p:sp>
      <p:sp>
        <p:nvSpPr>
          <p:cNvPr id="10" name="Rectangle 3">
            <a:extLst>
              <a:ext uri="{FF2B5EF4-FFF2-40B4-BE49-F238E27FC236}">
                <a16:creationId xmlns:a16="http://schemas.microsoft.com/office/drawing/2014/main" id="{BB2C44E6-07F6-488E-88AC-06F4B49905DE}"/>
              </a:ext>
            </a:extLst>
          </p:cNvPr>
          <p:cNvSpPr txBox="1">
            <a:spLocks noChangeArrowheads="1"/>
          </p:cNvSpPr>
          <p:nvPr/>
        </p:nvSpPr>
        <p:spPr>
          <a:xfrm>
            <a:off x="323850" y="579438"/>
            <a:ext cx="11544300" cy="479266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2286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457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h-TH" altLang="th-TH" sz="4400" dirty="0">
                <a:latin typeface="Angsana New" panose="02020603050405020304" pitchFamily="18" charset="-34"/>
                <a:cs typeface="Angsana New" panose="02020603050405020304" pitchFamily="18" charset="-34"/>
              </a:rPr>
              <a:t>คะแนนหลักการวัดและประเมินผลการศึกษาของนักศึกษากลุ่มหนึ่ง  34  คน  </a:t>
            </a:r>
            <a:br>
              <a:rPr lang="th-TH" altLang="th-TH" sz="4400" dirty="0">
                <a:latin typeface="Angsana New" panose="02020603050405020304" pitchFamily="18" charset="-34"/>
                <a:cs typeface="Angsana New" panose="02020603050405020304" pitchFamily="18" charset="-34"/>
              </a:rPr>
            </a:br>
            <a:r>
              <a:rPr lang="th-TH" altLang="th-TH" sz="4400" dirty="0">
                <a:latin typeface="Angsana New" panose="02020603050405020304" pitchFamily="18" charset="-34"/>
                <a:cs typeface="Angsana New" panose="02020603050405020304" pitchFamily="18" charset="-34"/>
              </a:rPr>
              <a:t>มีดังนี้    19   24  17   12   20  15  18  23  11  16   19   22  15   21  20  19  18  17   22  16  15  17  20  14     23  12    18  11  21   10    20  17   16  14  15</a:t>
            </a:r>
          </a:p>
          <a:p>
            <a:r>
              <a:rPr lang="th-TH" altLang="th-TH" sz="4400" dirty="0">
                <a:latin typeface="Angsana New" panose="02020603050405020304" pitchFamily="18" charset="-34"/>
                <a:cs typeface="Angsana New" panose="02020603050405020304" pitchFamily="18" charset="-34"/>
              </a:rPr>
              <a:t>จงหามัธยฐานของคะแนนสอบ</a:t>
            </a:r>
          </a:p>
        </p:txBody>
      </p:sp>
    </p:spTree>
    <p:extLst>
      <p:ext uri="{BB962C8B-B14F-4D97-AF65-F5344CB8AC3E}">
        <p14:creationId xmlns:p14="http://schemas.microsoft.com/office/powerpoint/2010/main" val="2648914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C1B9C23-1D96-447C-9FFE-0D9538351CB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CCD5ED92-D7A9-4398-AFB9-DAC6CD4D099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2A5C0663-28BA-4044-A92F-61884FB01CF0}"/>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17</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E169B994-4E69-400E-97FF-7A585F93CF76}"/>
              </a:ext>
            </a:extLst>
          </p:cNvPr>
          <p:cNvPicPr>
            <a:picLocks noChangeAspect="1"/>
          </p:cNvPicPr>
          <p:nvPr/>
        </p:nvPicPr>
        <p:blipFill>
          <a:blip r:embed="rId2"/>
          <a:stretch>
            <a:fillRect/>
          </a:stretch>
        </p:blipFill>
        <p:spPr>
          <a:xfrm>
            <a:off x="481012" y="381000"/>
            <a:ext cx="6696075" cy="4914900"/>
          </a:xfrm>
          <a:prstGeom prst="rect">
            <a:avLst/>
          </a:prstGeom>
        </p:spPr>
      </p:pic>
      <p:pic>
        <p:nvPicPr>
          <p:cNvPr id="12" name="Picture 11">
            <a:extLst>
              <a:ext uri="{FF2B5EF4-FFF2-40B4-BE49-F238E27FC236}">
                <a16:creationId xmlns:a16="http://schemas.microsoft.com/office/drawing/2014/main" id="{79A83F12-09AF-405D-A5BF-E36CACC26128}"/>
              </a:ext>
            </a:extLst>
          </p:cNvPr>
          <p:cNvPicPr>
            <a:picLocks noChangeAspect="1"/>
          </p:cNvPicPr>
          <p:nvPr/>
        </p:nvPicPr>
        <p:blipFill>
          <a:blip r:embed="rId3"/>
          <a:stretch>
            <a:fillRect/>
          </a:stretch>
        </p:blipFill>
        <p:spPr>
          <a:xfrm>
            <a:off x="5948363" y="3429000"/>
            <a:ext cx="5762625" cy="2857500"/>
          </a:xfrm>
          <a:prstGeom prst="rect">
            <a:avLst/>
          </a:prstGeom>
        </p:spPr>
      </p:pic>
    </p:spTree>
    <p:extLst>
      <p:ext uri="{BB962C8B-B14F-4D97-AF65-F5344CB8AC3E}">
        <p14:creationId xmlns:p14="http://schemas.microsoft.com/office/powerpoint/2010/main" val="195739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1B377C6F-CB76-4456-ABB6-F8341AE3DF3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72D857EB-81B9-456C-A686-F90131549FE7}"/>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005091E8-FA3D-41FA-9577-CAD2DBA3A15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18</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7F64CFA8-29B8-4C4E-9AF5-F8A7689740D6}"/>
              </a:ext>
            </a:extLst>
          </p:cNvPr>
          <p:cNvPicPr>
            <a:picLocks noChangeAspect="1"/>
          </p:cNvPicPr>
          <p:nvPr/>
        </p:nvPicPr>
        <p:blipFill>
          <a:blip r:embed="rId2"/>
          <a:stretch>
            <a:fillRect/>
          </a:stretch>
        </p:blipFill>
        <p:spPr>
          <a:xfrm>
            <a:off x="433387" y="300037"/>
            <a:ext cx="6619875" cy="4276725"/>
          </a:xfrm>
          <a:prstGeom prst="rect">
            <a:avLst/>
          </a:prstGeom>
        </p:spPr>
      </p:pic>
    </p:spTree>
    <p:extLst>
      <p:ext uri="{BB962C8B-B14F-4D97-AF65-F5344CB8AC3E}">
        <p14:creationId xmlns:p14="http://schemas.microsoft.com/office/powerpoint/2010/main" val="318670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1DF03C1-41AD-496F-AC23-47A24C60C357}"/>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F5287296-5BB4-449D-B8A7-54A629EF7392}"/>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8D80A060-4491-4C55-9622-14EA58C562A2}"/>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19</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1EEEC1C5-3DF5-42F8-B331-9BFDACB22B76}"/>
              </a:ext>
            </a:extLst>
          </p:cNvPr>
          <p:cNvPicPr>
            <a:picLocks noChangeAspect="1"/>
          </p:cNvPicPr>
          <p:nvPr/>
        </p:nvPicPr>
        <p:blipFill>
          <a:blip r:embed="rId2"/>
          <a:stretch>
            <a:fillRect/>
          </a:stretch>
        </p:blipFill>
        <p:spPr>
          <a:xfrm>
            <a:off x="1081087" y="922337"/>
            <a:ext cx="10029825" cy="4276725"/>
          </a:xfrm>
          <a:prstGeom prst="rect">
            <a:avLst/>
          </a:prstGeom>
        </p:spPr>
      </p:pic>
    </p:spTree>
    <p:extLst>
      <p:ext uri="{BB962C8B-B14F-4D97-AF65-F5344CB8AC3E}">
        <p14:creationId xmlns:p14="http://schemas.microsoft.com/office/powerpoint/2010/main" val="307661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2"/>
          <a:srcRect t="72" b="72"/>
          <a:stretch/>
        </p:blipFill>
        <p:spPr>
          <a:xfrm>
            <a:off x="8153400" y="234587"/>
            <a:ext cx="2207046" cy="2204178"/>
          </a:xfrm>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3"/>
          <a:srcRect/>
          <a:stretch/>
        </p:blipFill>
        <p:spPr>
          <a:xfrm>
            <a:off x="8812042" y="2622935"/>
            <a:ext cx="3096807" cy="3096807"/>
          </a:xfrm>
        </p:spPr>
      </p:pic>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ontent Placeholder 2">
            <a:extLst>
              <a:ext uri="{FF2B5EF4-FFF2-40B4-BE49-F238E27FC236}">
                <a16:creationId xmlns:a16="http://schemas.microsoft.com/office/drawing/2014/main" id="{9A464FCF-2D88-4A77-ACE5-50ECA95585C3}"/>
              </a:ext>
            </a:extLst>
          </p:cNvPr>
          <p:cNvSpPr>
            <a:spLocks noGrp="1"/>
          </p:cNvSpPr>
          <p:nvPr>
            <p:ph idx="1"/>
          </p:nvPr>
        </p:nvSpPr>
        <p:spPr>
          <a:xfrm>
            <a:off x="1025652" y="1336676"/>
            <a:ext cx="5111496" cy="3931920"/>
          </a:xfrm>
        </p:spPr>
        <p:txBody>
          <a:bodyPr>
            <a:normAutofit fontScale="92500" lnSpcReduction="10000"/>
          </a:bodyPr>
          <a:lstStyle/>
          <a:p>
            <a:pPr marL="0" indent="0">
              <a:buNone/>
            </a:pPr>
            <a:r>
              <a:rPr lang="th-TH" sz="6000" dirty="0">
                <a:latin typeface="Angsana New" panose="02020603050405020304" pitchFamily="18" charset="-34"/>
                <a:cs typeface="Angsana New" panose="02020603050405020304" pitchFamily="18" charset="-34"/>
              </a:rPr>
              <a:t>การแจกแจงความถี่</a:t>
            </a:r>
          </a:p>
          <a:p>
            <a:pPr marL="0" indent="0">
              <a:buNone/>
            </a:pPr>
            <a:r>
              <a:rPr lang="th-TH" sz="6000" dirty="0">
                <a:latin typeface="Angsana New" panose="02020603050405020304" pitchFamily="18" charset="-34"/>
                <a:cs typeface="Angsana New" panose="02020603050405020304" pitchFamily="18" charset="-34"/>
              </a:rPr>
              <a:t>การหาค่ากลางของข้อมูล</a:t>
            </a:r>
          </a:p>
          <a:p>
            <a:pPr marL="0" indent="0">
              <a:buNone/>
            </a:pPr>
            <a:r>
              <a:rPr lang="th-TH" sz="6000" dirty="0">
                <a:latin typeface="Angsana New" panose="02020603050405020304" pitchFamily="18" charset="-34"/>
                <a:cs typeface="Angsana New" panose="02020603050405020304" pitchFamily="18" charset="-34"/>
              </a:rPr>
              <a:t>การกระจายของข้อมูล</a:t>
            </a:r>
          </a:p>
          <a:p>
            <a:pPr marL="0" indent="0">
              <a:buNone/>
            </a:pPr>
            <a:r>
              <a:rPr lang="th-TH" sz="6000" dirty="0">
                <a:latin typeface="Angsana New" panose="02020603050405020304" pitchFamily="18" charset="-34"/>
                <a:cs typeface="Angsana New" panose="02020603050405020304" pitchFamily="18" charset="-34"/>
              </a:rPr>
              <a:t>ตำแหน่งของข้อมูล</a:t>
            </a:r>
            <a:endParaRPr lang="en-US" sz="60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002193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3F9C053-5E8D-4655-9BA2-5B3FDF8CBDC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2EAE6B3-0E54-41C8-8A85-CC98CC40CFC5}"/>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C524CE78-BEE6-4352-8AF5-03EEA3C1867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20</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459893EF-AD7A-4F3C-9A97-2F3CA297DB40}"/>
              </a:ext>
            </a:extLst>
          </p:cNvPr>
          <p:cNvPicPr>
            <a:picLocks noChangeAspect="1"/>
          </p:cNvPicPr>
          <p:nvPr/>
        </p:nvPicPr>
        <p:blipFill>
          <a:blip r:embed="rId2"/>
          <a:stretch>
            <a:fillRect/>
          </a:stretch>
        </p:blipFill>
        <p:spPr>
          <a:xfrm>
            <a:off x="1943100" y="1057275"/>
            <a:ext cx="7810500" cy="4743450"/>
          </a:xfrm>
          <a:prstGeom prst="rect">
            <a:avLst/>
          </a:prstGeom>
        </p:spPr>
      </p:pic>
    </p:spTree>
    <p:extLst>
      <p:ext uri="{BB962C8B-B14F-4D97-AF65-F5344CB8AC3E}">
        <p14:creationId xmlns:p14="http://schemas.microsoft.com/office/powerpoint/2010/main" val="171349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752E9F0-6023-4C31-82A6-1D8CEAC9577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D014C33E-E006-4D3C-BAB9-854A9B3BEC62}"/>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C7DED6D6-2C82-427A-BA70-9FA3C5FECE5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21</a:t>
            </a:fld>
            <a:endParaRPr lang="en-US" dirty="0">
              <a:solidFill>
                <a:prstClr val="black">
                  <a:tint val="75000"/>
                </a:prstClr>
              </a:solidFill>
            </a:endParaRPr>
          </a:p>
        </p:txBody>
      </p:sp>
      <p:pic>
        <p:nvPicPr>
          <p:cNvPr id="1028" name="Picture 4" descr="คณิต พื้นฐาน ม.4-6 เล่ม3">
            <a:extLst>
              <a:ext uri="{FF2B5EF4-FFF2-40B4-BE49-F238E27FC236}">
                <a16:creationId xmlns:a16="http://schemas.microsoft.com/office/drawing/2014/main" id="{8E923F01-B373-4EE4-8804-E6CF04144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689653"/>
            <a:ext cx="4972050" cy="32966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185BB87-E6B3-413E-8916-08D9FB1AC292}"/>
              </a:ext>
            </a:extLst>
          </p:cNvPr>
          <p:cNvSpPr txBox="1"/>
          <p:nvPr/>
        </p:nvSpPr>
        <p:spPr>
          <a:xfrm>
            <a:off x="533400" y="368419"/>
            <a:ext cx="60960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จากตาราง จงหามัธยฐาน</a:t>
            </a:r>
          </a:p>
        </p:txBody>
      </p:sp>
    </p:spTree>
    <p:extLst>
      <p:ext uri="{BB962C8B-B14F-4D97-AF65-F5344CB8AC3E}">
        <p14:creationId xmlns:p14="http://schemas.microsoft.com/office/powerpoint/2010/main" val="74110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randombar(horizontal)">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E242C28-C649-43B2-B220-ADA4BAFB78BF}"/>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D09E24EB-E8EA-456E-9BFB-488A940638A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D5F823A6-B5C8-4D89-9765-1E4ACD1CDDB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22</a:t>
            </a:fld>
            <a:endParaRPr lang="en-US" dirty="0">
              <a:solidFill>
                <a:prstClr val="black">
                  <a:tint val="75000"/>
                </a:prstClr>
              </a:solidFill>
            </a:endParaRPr>
          </a:p>
        </p:txBody>
      </p:sp>
      <p:pic>
        <p:nvPicPr>
          <p:cNvPr id="12" name="Picture 11">
            <a:extLst>
              <a:ext uri="{FF2B5EF4-FFF2-40B4-BE49-F238E27FC236}">
                <a16:creationId xmlns:a16="http://schemas.microsoft.com/office/drawing/2014/main" id="{AD5D8E21-2105-46E7-A4BE-8D5E633DCA6B}"/>
              </a:ext>
            </a:extLst>
          </p:cNvPr>
          <p:cNvPicPr>
            <a:picLocks noChangeAspect="1"/>
          </p:cNvPicPr>
          <p:nvPr/>
        </p:nvPicPr>
        <p:blipFill>
          <a:blip r:embed="rId2"/>
          <a:stretch>
            <a:fillRect/>
          </a:stretch>
        </p:blipFill>
        <p:spPr>
          <a:xfrm>
            <a:off x="704849" y="1366837"/>
            <a:ext cx="6966199" cy="1328738"/>
          </a:xfrm>
          <a:prstGeom prst="rect">
            <a:avLst/>
          </a:prstGeom>
        </p:spPr>
      </p:pic>
      <p:pic>
        <p:nvPicPr>
          <p:cNvPr id="14" name="Picture 13">
            <a:extLst>
              <a:ext uri="{FF2B5EF4-FFF2-40B4-BE49-F238E27FC236}">
                <a16:creationId xmlns:a16="http://schemas.microsoft.com/office/drawing/2014/main" id="{B20AE739-3837-4648-BB2F-EA5B87FB1F66}"/>
              </a:ext>
            </a:extLst>
          </p:cNvPr>
          <p:cNvPicPr>
            <a:picLocks noChangeAspect="1"/>
          </p:cNvPicPr>
          <p:nvPr/>
        </p:nvPicPr>
        <p:blipFill>
          <a:blip r:embed="rId3"/>
          <a:stretch>
            <a:fillRect/>
          </a:stretch>
        </p:blipFill>
        <p:spPr>
          <a:xfrm>
            <a:off x="2625826" y="3429001"/>
            <a:ext cx="8089799" cy="1909762"/>
          </a:xfrm>
          <a:prstGeom prst="rect">
            <a:avLst/>
          </a:prstGeom>
        </p:spPr>
      </p:pic>
      <p:sp>
        <p:nvSpPr>
          <p:cNvPr id="16" name="TextBox 15">
            <a:extLst>
              <a:ext uri="{FF2B5EF4-FFF2-40B4-BE49-F238E27FC236}">
                <a16:creationId xmlns:a16="http://schemas.microsoft.com/office/drawing/2014/main" id="{E5EF1192-F0BC-418D-AB4E-07A3F39A9841}"/>
              </a:ext>
            </a:extLst>
          </p:cNvPr>
          <p:cNvSpPr txBox="1"/>
          <p:nvPr/>
        </p:nvSpPr>
        <p:spPr>
          <a:xfrm>
            <a:off x="533400" y="368419"/>
            <a:ext cx="14859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ฐานนิยม</a:t>
            </a:r>
          </a:p>
        </p:txBody>
      </p:sp>
    </p:spTree>
    <p:extLst>
      <p:ext uri="{BB962C8B-B14F-4D97-AF65-F5344CB8AC3E}">
        <p14:creationId xmlns:p14="http://schemas.microsoft.com/office/powerpoint/2010/main" val="325687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C037F-9B04-45A9-8AE6-A8517884947F}"/>
              </a:ext>
            </a:extLst>
          </p:cNvPr>
          <p:cNvSpPr>
            <a:spLocks noGrp="1"/>
          </p:cNvSpPr>
          <p:nvPr>
            <p:ph type="title"/>
          </p:nvPr>
        </p:nvSpPr>
        <p:spPr/>
        <p:txBody>
          <a:bodyPr/>
          <a:lstStyle/>
          <a:p>
            <a:r>
              <a:rPr lang="en-US" dirty="0">
                <a:solidFill>
                  <a:srgbClr val="FFFFFF"/>
                </a:solidFill>
              </a:rPr>
              <a:t>Topic one</a:t>
            </a:r>
            <a:endParaRPr lang="en-US" dirty="0"/>
          </a:p>
        </p:txBody>
      </p:sp>
      <p:sp>
        <p:nvSpPr>
          <p:cNvPr id="3" name="Text Placeholder 2">
            <a:extLst>
              <a:ext uri="{FF2B5EF4-FFF2-40B4-BE49-F238E27FC236}">
                <a16:creationId xmlns:a16="http://schemas.microsoft.com/office/drawing/2014/main" id="{9F49FB76-25BA-4481-B88D-DCB748E1662E}"/>
              </a:ext>
            </a:extLst>
          </p:cNvPr>
          <p:cNvSpPr>
            <a:spLocks noGrp="1"/>
          </p:cNvSpPr>
          <p:nvPr>
            <p:ph type="body" idx="1"/>
          </p:nvPr>
        </p:nvSpPr>
        <p:spPr/>
        <p:txBody>
          <a:bodyPr/>
          <a:lstStyle/>
          <a:p>
            <a:r>
              <a:rPr lang="en-US" dirty="0">
                <a:solidFill>
                  <a:srgbClr val="FFFFFF"/>
                </a:solidFill>
              </a:rPr>
              <a:t>Subtitle</a:t>
            </a:r>
          </a:p>
          <a:p>
            <a:endParaRPr lang="en-US" dirty="0"/>
          </a:p>
        </p:txBody>
      </p:sp>
    </p:spTree>
    <p:extLst>
      <p:ext uri="{BB962C8B-B14F-4D97-AF65-F5344CB8AC3E}">
        <p14:creationId xmlns:p14="http://schemas.microsoft.com/office/powerpoint/2010/main" val="4283594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78514DD-3FC6-4AEF-9C9C-057CF64C8E2D}"/>
              </a:ext>
            </a:extLst>
          </p:cNvPr>
          <p:cNvSpPr>
            <a:spLocks noGrp="1"/>
          </p:cNvSpPr>
          <p:nvPr>
            <p:ph type="title"/>
          </p:nvPr>
        </p:nvSpPr>
        <p:spPr>
          <a:xfrm>
            <a:off x="539308" y="365125"/>
            <a:ext cx="5809527" cy="1325563"/>
          </a:xfrm>
        </p:spPr>
        <p:txBody>
          <a:bodyPr/>
          <a:lstStyle/>
          <a:p>
            <a:r>
              <a:rPr lang="en-US" dirty="0"/>
              <a:t>Chart</a:t>
            </a:r>
          </a:p>
        </p:txBody>
      </p:sp>
      <p:graphicFrame>
        <p:nvGraphicFramePr>
          <p:cNvPr id="7" name="Content Placeholder 6" descr="chart">
            <a:extLst>
              <a:ext uri="{FF2B5EF4-FFF2-40B4-BE49-F238E27FC236}">
                <a16:creationId xmlns:a16="http://schemas.microsoft.com/office/drawing/2014/main" id="{55E783DC-66E7-4CEE-82CF-D51DFA19A3A2}"/>
              </a:ext>
            </a:extLst>
          </p:cNvPr>
          <p:cNvGraphicFramePr>
            <a:graphicFrameLocks noGrp="1"/>
          </p:cNvGraphicFramePr>
          <p:nvPr>
            <p:ph idx="1"/>
            <p:extLst>
              <p:ext uri="{D42A27DB-BD31-4B8C-83A1-F6EECF244321}">
                <p14:modId xmlns:p14="http://schemas.microsoft.com/office/powerpoint/2010/main" val="1397301885"/>
              </p:ext>
            </p:extLst>
          </p:nvPr>
        </p:nvGraphicFramePr>
        <p:xfrm>
          <a:off x="1181100" y="1914638"/>
          <a:ext cx="9829800" cy="3485924"/>
        </p:xfrm>
        <a:graphic>
          <a:graphicData uri="http://schemas.openxmlformats.org/drawingml/2006/chart">
            <c:chart xmlns:c="http://schemas.openxmlformats.org/drawingml/2006/chart" xmlns:r="http://schemas.openxmlformats.org/officeDocument/2006/relationships" r:id="rId2"/>
          </a:graphicData>
        </a:graphic>
      </p:graphicFrame>
      <p:sp>
        <p:nvSpPr>
          <p:cNvPr id="12" name="Date Placeholder 11">
            <a:extLst>
              <a:ext uri="{FF2B5EF4-FFF2-40B4-BE49-F238E27FC236}">
                <a16:creationId xmlns:a16="http://schemas.microsoft.com/office/drawing/2014/main" id="{BB55F5DE-D801-496C-806A-73E6EF45CB0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3" name="Footer Placeholder 12">
            <a:extLst>
              <a:ext uri="{FF2B5EF4-FFF2-40B4-BE49-F238E27FC236}">
                <a16:creationId xmlns:a16="http://schemas.microsoft.com/office/drawing/2014/main" id="{9B6754F1-BBB9-45C3-8F76-FA0E19B746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4" name="Slide Number Placeholder 13">
            <a:extLst>
              <a:ext uri="{FF2B5EF4-FFF2-40B4-BE49-F238E27FC236}">
                <a16:creationId xmlns:a16="http://schemas.microsoft.com/office/drawing/2014/main" id="{47FB0EFA-9228-4C2B-BC70-5B5C937712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213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8260B10-25FE-445D-A9FD-06B618F1B961}"/>
              </a:ext>
            </a:extLst>
          </p:cNvPr>
          <p:cNvSpPr>
            <a:spLocks noGrp="1"/>
          </p:cNvSpPr>
          <p:nvPr>
            <p:ph type="title"/>
          </p:nvPr>
        </p:nvSpPr>
        <p:spPr/>
        <p:txBody>
          <a:bodyPr/>
          <a:lstStyle/>
          <a:p>
            <a:r>
              <a:rPr lang="en-US" dirty="0"/>
              <a:t>Table</a:t>
            </a:r>
          </a:p>
        </p:txBody>
      </p:sp>
      <p:graphicFrame>
        <p:nvGraphicFramePr>
          <p:cNvPr id="6" name="Table 7">
            <a:extLst>
              <a:ext uri="{FF2B5EF4-FFF2-40B4-BE49-F238E27FC236}">
                <a16:creationId xmlns:a16="http://schemas.microsoft.com/office/drawing/2014/main" id="{FE03FD29-2ABD-4741-B4AC-4F72BFB14A56}"/>
              </a:ext>
            </a:extLst>
          </p:cNvPr>
          <p:cNvGraphicFramePr>
            <a:graphicFrameLocks noGrp="1"/>
          </p:cNvGraphicFramePr>
          <p:nvPr>
            <p:ph idx="1"/>
            <p:extLst>
              <p:ext uri="{D42A27DB-BD31-4B8C-83A1-F6EECF244321}">
                <p14:modId xmlns:p14="http://schemas.microsoft.com/office/powerpoint/2010/main" val="599507529"/>
              </p:ext>
            </p:extLst>
          </p:nvPr>
        </p:nvGraphicFramePr>
        <p:xfrm>
          <a:off x="1179513" y="1911350"/>
          <a:ext cx="9829800" cy="2921000"/>
        </p:xfrm>
        <a:graphic>
          <a:graphicData uri="http://schemas.openxmlformats.org/drawingml/2006/table">
            <a:tbl>
              <a:tblPr firstRow="1">
                <a:tableStyleId>{21E4AEA4-8DFA-4A89-87EB-49C32662AFE0}</a:tableStyleId>
              </a:tblPr>
              <a:tblGrid>
                <a:gridCol w="1965960">
                  <a:extLst>
                    <a:ext uri="{9D8B030D-6E8A-4147-A177-3AD203B41FA5}">
                      <a16:colId xmlns:a16="http://schemas.microsoft.com/office/drawing/2014/main" val="1477709579"/>
                    </a:ext>
                  </a:extLst>
                </a:gridCol>
                <a:gridCol w="1965960">
                  <a:extLst>
                    <a:ext uri="{9D8B030D-6E8A-4147-A177-3AD203B41FA5}">
                      <a16:colId xmlns:a16="http://schemas.microsoft.com/office/drawing/2014/main" val="3545702570"/>
                    </a:ext>
                  </a:extLst>
                </a:gridCol>
                <a:gridCol w="1965960">
                  <a:extLst>
                    <a:ext uri="{9D8B030D-6E8A-4147-A177-3AD203B41FA5}">
                      <a16:colId xmlns:a16="http://schemas.microsoft.com/office/drawing/2014/main" val="3871754480"/>
                    </a:ext>
                  </a:extLst>
                </a:gridCol>
                <a:gridCol w="1965960">
                  <a:extLst>
                    <a:ext uri="{9D8B030D-6E8A-4147-A177-3AD203B41FA5}">
                      <a16:colId xmlns:a16="http://schemas.microsoft.com/office/drawing/2014/main" val="3866959667"/>
                    </a:ext>
                  </a:extLst>
                </a:gridCol>
                <a:gridCol w="1965960">
                  <a:extLst>
                    <a:ext uri="{9D8B030D-6E8A-4147-A177-3AD203B41FA5}">
                      <a16:colId xmlns:a16="http://schemas.microsoft.com/office/drawing/2014/main" val="3252636882"/>
                    </a:ext>
                  </a:extLst>
                </a:gridCol>
              </a:tblGrid>
              <a:tr h="584200">
                <a:tc>
                  <a:txBody>
                    <a:bodyPr/>
                    <a:lstStyle/>
                    <a:p>
                      <a:endParaRPr lang="en-US" dirty="0"/>
                    </a:p>
                  </a:txBody>
                  <a:tcPr anchor="ctr">
                    <a:lnL w="12700" cmpd="sng">
                      <a:noFill/>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lang="en-US" dirty="0"/>
                        <a:t>Category 1</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lang="en-US" dirty="0"/>
                        <a:t>Category 2</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lang="en-US" dirty="0"/>
                        <a:t>Category 3</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lang="en-US" dirty="0"/>
                        <a:t>Category 4</a:t>
                      </a:r>
                    </a:p>
                  </a:txBody>
                  <a:tcPr anchor="ctr">
                    <a:lnL w="3175"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5748401"/>
                  </a:ext>
                </a:extLst>
              </a:tr>
              <a:tr h="584200">
                <a:tc>
                  <a:txBody>
                    <a:bodyPr/>
                    <a:lstStyle/>
                    <a:p>
                      <a:r>
                        <a:rPr lang="en-US" dirty="0"/>
                        <a:t>Item 1 </a:t>
                      </a:r>
                    </a:p>
                  </a:txBody>
                  <a:tcPr anchor="ctr">
                    <a:lnT w="38100" cmpd="sng">
                      <a:noFill/>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4.5</a:t>
                      </a:r>
                    </a:p>
                  </a:txBody>
                  <a:tcPr anchor="ctr">
                    <a:lnT w="38100" cmpd="sng">
                      <a:noFill/>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2.3</a:t>
                      </a:r>
                    </a:p>
                  </a:txBody>
                  <a:tcPr anchor="ctr">
                    <a:lnT w="38100" cmpd="sng">
                      <a:noFill/>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1.7</a:t>
                      </a:r>
                    </a:p>
                  </a:txBody>
                  <a:tcPr anchor="ctr">
                    <a:lnT w="38100" cmpd="sng">
                      <a:noFill/>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5</a:t>
                      </a:r>
                    </a:p>
                  </a:txBody>
                  <a:tcPr anchor="ctr">
                    <a:lnT w="38100" cmpd="sng">
                      <a:noFill/>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20960907"/>
                  </a:ext>
                </a:extLst>
              </a:tr>
              <a:tr h="584200">
                <a:tc>
                  <a:txBody>
                    <a:bodyPr/>
                    <a:lstStyle/>
                    <a:p>
                      <a:r>
                        <a:rPr lang="en-US" dirty="0"/>
                        <a:t>Item 2</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3.2</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5.1</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4.4</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3</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1547774"/>
                  </a:ext>
                </a:extLst>
              </a:tr>
              <a:tr h="584200">
                <a:tc>
                  <a:txBody>
                    <a:bodyPr/>
                    <a:lstStyle/>
                    <a:p>
                      <a:r>
                        <a:rPr lang="en-US" dirty="0"/>
                        <a:t>Item 3</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2.1</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1.7</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2.5</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2.8</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446452785"/>
                  </a:ext>
                </a:extLst>
              </a:tr>
              <a:tr h="584200">
                <a:tc>
                  <a:txBody>
                    <a:bodyPr/>
                    <a:lstStyle/>
                    <a:p>
                      <a:r>
                        <a:rPr lang="en-US" dirty="0"/>
                        <a:t>Item 4</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4.5</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2.2</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1.7</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dirty="0"/>
                        <a:t>7</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302479137"/>
                  </a:ext>
                </a:extLst>
              </a:tr>
            </a:tbl>
          </a:graphicData>
        </a:graphic>
      </p:graphicFrame>
      <p:sp>
        <p:nvSpPr>
          <p:cNvPr id="12" name="Date Placeholder 11">
            <a:extLst>
              <a:ext uri="{FF2B5EF4-FFF2-40B4-BE49-F238E27FC236}">
                <a16:creationId xmlns:a16="http://schemas.microsoft.com/office/drawing/2014/main" id="{3CC90B11-F535-4D7C-84A3-2CF98B9D596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3" name="Footer Placeholder 12">
            <a:extLst>
              <a:ext uri="{FF2B5EF4-FFF2-40B4-BE49-F238E27FC236}">
                <a16:creationId xmlns:a16="http://schemas.microsoft.com/office/drawing/2014/main" id="{34CB8358-5219-419E-B50C-A279EA3E635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4" name="Slide Number Placeholder 13">
            <a:extLst>
              <a:ext uri="{FF2B5EF4-FFF2-40B4-BE49-F238E27FC236}">
                <a16:creationId xmlns:a16="http://schemas.microsoft.com/office/drawing/2014/main" id="{8A5B9DFF-1E65-43C9-B2DE-90CD91DFAE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7950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boy playing in playground in front of apartment building&#10;">
            <a:extLst>
              <a:ext uri="{FF2B5EF4-FFF2-40B4-BE49-F238E27FC236}">
                <a16:creationId xmlns:a16="http://schemas.microsoft.com/office/drawing/2014/main" id="{5F329689-9BAF-4AE6-BA67-6C34B1AEE853}"/>
              </a:ext>
            </a:extLst>
          </p:cNvPr>
          <p:cNvPicPr>
            <a:picLocks noGrp="1" noChangeAspect="1"/>
          </p:cNvPicPr>
          <p:nvPr>
            <p:ph type="pic" sz="quarter" idx="10"/>
          </p:nvPr>
        </p:nvPicPr>
        <p:blipFill rotWithShape="1">
          <a:blip r:embed="rId2"/>
          <a:srcRect/>
          <a:stretch/>
        </p:blipFill>
        <p:spPr/>
      </p:pic>
      <p:sp>
        <p:nvSpPr>
          <p:cNvPr id="8" name="Title 7">
            <a:extLst>
              <a:ext uri="{FF2B5EF4-FFF2-40B4-BE49-F238E27FC236}">
                <a16:creationId xmlns:a16="http://schemas.microsoft.com/office/drawing/2014/main" id="{4E808D1D-FE92-499E-982B-315DCF987C64}"/>
              </a:ext>
            </a:extLst>
          </p:cNvPr>
          <p:cNvSpPr>
            <a:spLocks noGrp="1"/>
          </p:cNvSpPr>
          <p:nvPr>
            <p:ph type="title"/>
          </p:nvPr>
        </p:nvSpPr>
        <p:spPr/>
        <p:txBody>
          <a:bodyPr/>
          <a:lstStyle/>
          <a:p>
            <a:r>
              <a:rPr lang="en-US" dirty="0"/>
              <a:t>The way to get started is to quit talking and begin doing.</a:t>
            </a:r>
          </a:p>
        </p:txBody>
      </p:sp>
      <p:sp>
        <p:nvSpPr>
          <p:cNvPr id="9" name="Text Placeholder 8">
            <a:extLst>
              <a:ext uri="{FF2B5EF4-FFF2-40B4-BE49-F238E27FC236}">
                <a16:creationId xmlns:a16="http://schemas.microsoft.com/office/drawing/2014/main" id="{23EE02E7-DD32-447E-A951-9BFA2CED01F5}"/>
              </a:ext>
            </a:extLst>
          </p:cNvPr>
          <p:cNvSpPr>
            <a:spLocks noGrp="1"/>
          </p:cNvSpPr>
          <p:nvPr>
            <p:ph type="body" idx="1"/>
          </p:nvPr>
        </p:nvSpPr>
        <p:spPr/>
        <p:txBody>
          <a:bodyPr/>
          <a:lstStyle/>
          <a:p>
            <a:r>
              <a:rPr lang="en-US" dirty="0"/>
              <a:t>Walt Disney</a:t>
            </a:r>
          </a:p>
          <a:p>
            <a:endParaRPr lang="en-US" dirty="0"/>
          </a:p>
        </p:txBody>
      </p:sp>
      <p:sp>
        <p:nvSpPr>
          <p:cNvPr id="14" name="Arc 13">
            <a:extLst>
              <a:ext uri="{FF2B5EF4-FFF2-40B4-BE49-F238E27FC236}">
                <a16:creationId xmlns:a16="http://schemas.microsoft.com/office/drawing/2014/main" id="{FE1CEAEF-A1EC-4CA7-BEC1-407418518AC8}"/>
              </a:ext>
              <a:ext uri="{C183D7F6-B498-43B3-948B-1728B52AA6E4}">
                <adec:decorative xmlns:adec="http://schemas.microsoft.com/office/drawing/2017/decorative" val="1"/>
              </a:ext>
            </a:extLst>
          </p:cNvPr>
          <p:cNvSpPr/>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2FD37EC2-A256-4365-B98A-9FC89FE7E260}"/>
              </a:ext>
              <a:ext uri="{C183D7F6-B498-43B3-948B-1728B52AA6E4}">
                <adec:decorative xmlns:adec="http://schemas.microsoft.com/office/drawing/2017/decorative" val="1"/>
              </a:ext>
            </a:extLst>
          </p:cNvPr>
          <p:cNvSpPr/>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Date Placeholder 16">
            <a:extLst>
              <a:ext uri="{FF2B5EF4-FFF2-40B4-BE49-F238E27FC236}">
                <a16:creationId xmlns:a16="http://schemas.microsoft.com/office/drawing/2014/main" id="{629F4044-902D-4034-8E90-44E0F885EEBD}"/>
              </a:ext>
            </a:extLst>
          </p:cNvPr>
          <p:cNvSpPr>
            <a:spLocks noGrp="1"/>
          </p:cNvSpPr>
          <p:nvPr>
            <p:ph type="dt" sz="half" idx="11"/>
          </p:nvPr>
        </p:nvSpPr>
        <p:spPr/>
        <p:txBody>
          <a:bodyPr/>
          <a:lstStyle/>
          <a:p>
            <a:pPr>
              <a:defRPr/>
            </a:pPr>
            <a:r>
              <a:rPr lang="en-US" dirty="0">
                <a:latin typeface="Calibri" panose="020F0502020204030204"/>
              </a:rPr>
              <a:t>9/3/20XX</a:t>
            </a:r>
          </a:p>
        </p:txBody>
      </p:sp>
      <p:sp>
        <p:nvSpPr>
          <p:cNvPr id="18" name="Footer Placeholder 17">
            <a:extLst>
              <a:ext uri="{FF2B5EF4-FFF2-40B4-BE49-F238E27FC236}">
                <a16:creationId xmlns:a16="http://schemas.microsoft.com/office/drawing/2014/main" id="{439BF4B2-6931-43C1-8924-3E02FA60CF60}"/>
              </a:ext>
            </a:extLst>
          </p:cNvPr>
          <p:cNvSpPr>
            <a:spLocks noGrp="1"/>
          </p:cNvSpPr>
          <p:nvPr>
            <p:ph type="ftr" sz="quarter" idx="12"/>
          </p:nvPr>
        </p:nvSpPr>
        <p:spPr/>
        <p:txBody>
          <a:bodyPr/>
          <a:lstStyle/>
          <a:p>
            <a:pPr>
              <a:defRPr/>
            </a:pPr>
            <a:r>
              <a:rPr lang="en-US" dirty="0">
                <a:latin typeface="Calibri" panose="020F0502020204030204"/>
              </a:rPr>
              <a:t>Presentation Title</a:t>
            </a:r>
          </a:p>
        </p:txBody>
      </p:sp>
      <p:sp>
        <p:nvSpPr>
          <p:cNvPr id="19" name="Slide Number Placeholder 18">
            <a:extLst>
              <a:ext uri="{FF2B5EF4-FFF2-40B4-BE49-F238E27FC236}">
                <a16:creationId xmlns:a16="http://schemas.microsoft.com/office/drawing/2014/main" id="{7728248D-4FCB-429D-AC4B-09580B545802}"/>
              </a:ext>
            </a:extLst>
          </p:cNvPr>
          <p:cNvSpPr>
            <a:spLocks noGrp="1"/>
          </p:cNvSpPr>
          <p:nvPr>
            <p:ph type="sldNum" sz="quarter" idx="13"/>
          </p:nvPr>
        </p:nvSpPr>
        <p:spPr/>
        <p:txBody>
          <a:bodyPr/>
          <a:lstStyle/>
          <a:p>
            <a:pPr>
              <a:defRPr/>
            </a:pPr>
            <a:fld id="{D76B855D-E9CC-4FF8-AD85-6CDC7B89A0DE}" type="slidenum">
              <a:rPr lang="en-US" smtClean="0">
                <a:latin typeface="Calibri" panose="020F0502020204030204"/>
              </a:rPr>
              <a:pPr>
                <a:defRPr/>
              </a:pPr>
              <a:t>26</a:t>
            </a:fld>
            <a:endParaRPr lang="en-US" dirty="0">
              <a:latin typeface="Calibri" panose="020F0502020204030204"/>
            </a:endParaRPr>
          </a:p>
        </p:txBody>
      </p:sp>
    </p:spTree>
    <p:extLst>
      <p:ext uri="{BB962C8B-B14F-4D97-AF65-F5344CB8AC3E}">
        <p14:creationId xmlns:p14="http://schemas.microsoft.com/office/powerpoint/2010/main" val="1026132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8AA74-F89F-48A1-B941-897EC05BA69F}"/>
              </a:ext>
            </a:extLst>
          </p:cNvPr>
          <p:cNvSpPr>
            <a:spLocks noGrp="1"/>
          </p:cNvSpPr>
          <p:nvPr>
            <p:ph type="title"/>
          </p:nvPr>
        </p:nvSpPr>
        <p:spPr/>
        <p:txBody>
          <a:bodyPr/>
          <a:lstStyle/>
          <a:p>
            <a:r>
              <a:rPr lang="en-US" dirty="0"/>
              <a:t>Team</a:t>
            </a:r>
          </a:p>
        </p:txBody>
      </p:sp>
      <p:graphicFrame>
        <p:nvGraphicFramePr>
          <p:cNvPr id="5" name="Content Placeholder 2" descr="Team Smart Art Graphic&#10;">
            <a:extLst>
              <a:ext uri="{FF2B5EF4-FFF2-40B4-BE49-F238E27FC236}">
                <a16:creationId xmlns:a16="http://schemas.microsoft.com/office/drawing/2014/main" id="{9C6D4AB6-2821-496B-916D-DC02A2DBB124}"/>
              </a:ext>
            </a:extLst>
          </p:cNvPr>
          <p:cNvGraphicFramePr>
            <a:graphicFrameLocks noGrp="1"/>
          </p:cNvGraphicFramePr>
          <p:nvPr>
            <p:ph idx="1"/>
            <p:extLst>
              <p:ext uri="{D42A27DB-BD31-4B8C-83A1-F6EECF244321}">
                <p14:modId xmlns:p14="http://schemas.microsoft.com/office/powerpoint/2010/main" val="3410200959"/>
              </p:ext>
            </p:extLst>
          </p:nvPr>
        </p:nvGraphicFramePr>
        <p:xfrm>
          <a:off x="393192" y="1463040"/>
          <a:ext cx="11411712"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ate Placeholder 5">
            <a:extLst>
              <a:ext uri="{FF2B5EF4-FFF2-40B4-BE49-F238E27FC236}">
                <a16:creationId xmlns:a16="http://schemas.microsoft.com/office/drawing/2014/main" id="{8933A4BE-531E-4A62-A55C-06E0881802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7" name="Footer Placeholder 6">
            <a:extLst>
              <a:ext uri="{FF2B5EF4-FFF2-40B4-BE49-F238E27FC236}">
                <a16:creationId xmlns:a16="http://schemas.microsoft.com/office/drawing/2014/main" id="{8FFD21CE-7A2D-4CB5-AC11-6E5CB7F735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8" name="Slide Number Placeholder 7">
            <a:extLst>
              <a:ext uri="{FF2B5EF4-FFF2-40B4-BE49-F238E27FC236}">
                <a16:creationId xmlns:a16="http://schemas.microsoft.com/office/drawing/2014/main" id="{A8C87077-3DA0-43A0-9187-E1AACEF316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535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6DAA-1ACF-4343-A637-D55C4A5DE05B}"/>
              </a:ext>
            </a:extLst>
          </p:cNvPr>
          <p:cNvSpPr>
            <a:spLocks noGrp="1"/>
          </p:cNvSpPr>
          <p:nvPr>
            <p:ph type="title"/>
          </p:nvPr>
        </p:nvSpPr>
        <p:spPr/>
        <p:txBody>
          <a:bodyPr/>
          <a:lstStyle/>
          <a:p>
            <a:r>
              <a:rPr lang="en-US" dirty="0"/>
              <a:t>Timeline</a:t>
            </a:r>
          </a:p>
        </p:txBody>
      </p:sp>
      <p:graphicFrame>
        <p:nvGraphicFramePr>
          <p:cNvPr id="4" name="Content Placeholder 4" descr="timeline SmartArt graphic&#10;">
            <a:extLst>
              <a:ext uri="{FF2B5EF4-FFF2-40B4-BE49-F238E27FC236}">
                <a16:creationId xmlns:a16="http://schemas.microsoft.com/office/drawing/2014/main" id="{E246B7D8-C843-490A-A5BB-04DFA74A3D8D}"/>
              </a:ext>
            </a:extLst>
          </p:cNvPr>
          <p:cNvGraphicFramePr>
            <a:graphicFrameLocks noGrp="1"/>
          </p:cNvGraphicFramePr>
          <p:nvPr>
            <p:ph idx="1"/>
            <p:extLst>
              <p:ext uri="{D42A27DB-BD31-4B8C-83A1-F6EECF244321}">
                <p14:modId xmlns:p14="http://schemas.microsoft.com/office/powerpoint/2010/main" val="1648516105"/>
              </p:ext>
            </p:extLst>
          </p:nvPr>
        </p:nvGraphicFramePr>
        <p:xfrm>
          <a:off x="996696" y="1581912"/>
          <a:ext cx="10195560" cy="3675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a:extLst>
              <a:ext uri="{FF2B5EF4-FFF2-40B4-BE49-F238E27FC236}">
                <a16:creationId xmlns:a16="http://schemas.microsoft.com/office/drawing/2014/main" id="{3AD06355-A3C6-4680-9456-99EB4CD434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6" name="Footer Placeholder 5">
            <a:extLst>
              <a:ext uri="{FF2B5EF4-FFF2-40B4-BE49-F238E27FC236}">
                <a16:creationId xmlns:a16="http://schemas.microsoft.com/office/drawing/2014/main" id="{31E614C4-AF93-47E4-AAAE-E508A893E7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7" name="Slide Number Placeholder 6">
            <a:extLst>
              <a:ext uri="{FF2B5EF4-FFF2-40B4-BE49-F238E27FC236}">
                <a16:creationId xmlns:a16="http://schemas.microsoft.com/office/drawing/2014/main" id="{AB8B6466-CC56-4078-BB0C-7A0D5CB3F0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647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624E-1256-4074-A302-8EFDA23D77BF}"/>
              </a:ext>
            </a:extLst>
          </p:cNvPr>
          <p:cNvSpPr>
            <a:spLocks noGrp="1"/>
          </p:cNvSpPr>
          <p:nvPr>
            <p:ph type="title"/>
          </p:nvPr>
        </p:nvSpPr>
        <p:spPr/>
        <p:txBody>
          <a:bodyPr/>
          <a:lstStyle/>
          <a:p>
            <a:r>
              <a:rPr lang="en-US" dirty="0"/>
              <a:t>Content</a:t>
            </a:r>
          </a:p>
        </p:txBody>
      </p:sp>
      <p:sp>
        <p:nvSpPr>
          <p:cNvPr id="3" name="Text Placeholder 2">
            <a:extLst>
              <a:ext uri="{FF2B5EF4-FFF2-40B4-BE49-F238E27FC236}">
                <a16:creationId xmlns:a16="http://schemas.microsoft.com/office/drawing/2014/main" id="{33E8A40A-0195-4B3A-81F2-8B76B68F974F}"/>
              </a:ext>
            </a:extLst>
          </p:cNvPr>
          <p:cNvSpPr>
            <a:spLocks noGrp="1"/>
          </p:cNvSpPr>
          <p:nvPr>
            <p:ph type="body" idx="1"/>
          </p:nvPr>
        </p:nvSpPr>
        <p:spPr/>
        <p:txBody>
          <a:bodyPr/>
          <a:lstStyle/>
          <a:p>
            <a:r>
              <a:rPr lang="en-US" dirty="0"/>
              <a:t>Subtitle</a:t>
            </a:r>
          </a:p>
        </p:txBody>
      </p:sp>
      <p:sp>
        <p:nvSpPr>
          <p:cNvPr id="4" name="Content Placeholder 3">
            <a:extLst>
              <a:ext uri="{FF2B5EF4-FFF2-40B4-BE49-F238E27FC236}">
                <a16:creationId xmlns:a16="http://schemas.microsoft.com/office/drawing/2014/main" id="{A84DACD0-2773-4975-A2FE-3BD5764E1F61}"/>
              </a:ext>
            </a:extLst>
          </p:cNvPr>
          <p:cNvSpPr>
            <a:spLocks noGrp="1"/>
          </p:cNvSpPr>
          <p:nvPr>
            <p:ph sz="half" idx="2"/>
          </p:nvPr>
        </p:nvSpPr>
        <p:spPr/>
        <p:txBody>
          <a:bodyPr/>
          <a:lstStyle/>
          <a:p>
            <a:r>
              <a:rPr lang="en-US" dirty="0"/>
              <a:t>Add text, images, art, and videos. </a:t>
            </a:r>
          </a:p>
          <a:p>
            <a:r>
              <a:rPr lang="en-US" dirty="0"/>
              <a:t>Add transitions, animations, and motion. </a:t>
            </a:r>
          </a:p>
          <a:p>
            <a:r>
              <a:rPr lang="en-US" dirty="0"/>
              <a:t>Save to OneDrive, to get to your presentations from your computer, tablet, or phone. </a:t>
            </a:r>
          </a:p>
        </p:txBody>
      </p:sp>
      <p:sp>
        <p:nvSpPr>
          <p:cNvPr id="5" name="Text Placeholder 4">
            <a:extLst>
              <a:ext uri="{FF2B5EF4-FFF2-40B4-BE49-F238E27FC236}">
                <a16:creationId xmlns:a16="http://schemas.microsoft.com/office/drawing/2014/main" id="{8FCFD254-68A8-4D88-9653-D6F0238D59BD}"/>
              </a:ext>
            </a:extLst>
          </p:cNvPr>
          <p:cNvSpPr>
            <a:spLocks noGrp="1"/>
          </p:cNvSpPr>
          <p:nvPr>
            <p:ph type="body" sz="quarter" idx="3"/>
          </p:nvPr>
        </p:nvSpPr>
        <p:spPr/>
        <p:txBody>
          <a:bodyPr/>
          <a:lstStyle/>
          <a:p>
            <a:r>
              <a:rPr lang="en-US" dirty="0"/>
              <a:t>Subtitle</a:t>
            </a:r>
          </a:p>
        </p:txBody>
      </p:sp>
      <p:sp>
        <p:nvSpPr>
          <p:cNvPr id="6" name="Content Placeholder 5">
            <a:extLst>
              <a:ext uri="{FF2B5EF4-FFF2-40B4-BE49-F238E27FC236}">
                <a16:creationId xmlns:a16="http://schemas.microsoft.com/office/drawing/2014/main" id="{3905CD03-9B40-4AA4-B6AB-5B38436AB901}"/>
              </a:ext>
            </a:extLst>
          </p:cNvPr>
          <p:cNvSpPr>
            <a:spLocks noGrp="1"/>
          </p:cNvSpPr>
          <p:nvPr>
            <p:ph sz="quarter" idx="4"/>
          </p:nvPr>
        </p:nvSpPr>
        <p:spPr/>
        <p:txBody>
          <a:bodyPr/>
          <a:lstStyle/>
          <a:p>
            <a:r>
              <a:rPr lang="en-US" sz="2400" dirty="0"/>
              <a:t>Open the Design Ideas pane for instant slide makeovers. </a:t>
            </a:r>
          </a:p>
          <a:p>
            <a:r>
              <a:rPr lang="en-US" sz="2400" dirty="0"/>
              <a:t>When we have design ideas, we’ll show them to you right there. </a:t>
            </a:r>
          </a:p>
        </p:txBody>
      </p:sp>
      <p:sp>
        <p:nvSpPr>
          <p:cNvPr id="18" name="Date Placeholder 17">
            <a:extLst>
              <a:ext uri="{FF2B5EF4-FFF2-40B4-BE49-F238E27FC236}">
                <a16:creationId xmlns:a16="http://schemas.microsoft.com/office/drawing/2014/main" id="{93F1F6E8-FB29-489E-9497-38321677D83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9" name="Footer Placeholder 18">
            <a:extLst>
              <a:ext uri="{FF2B5EF4-FFF2-40B4-BE49-F238E27FC236}">
                <a16:creationId xmlns:a16="http://schemas.microsoft.com/office/drawing/2014/main" id="{A86EFF1E-AB9A-40FE-A0CF-794B56E5276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20" name="Slide Number Placeholder 19">
            <a:extLst>
              <a:ext uri="{FF2B5EF4-FFF2-40B4-BE49-F238E27FC236}">
                <a16:creationId xmlns:a16="http://schemas.microsoft.com/office/drawing/2014/main" id="{013C53F7-A9FD-4503-9396-7A3FE9D0C6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91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935A3AA8-2BF9-4510-A9E3-F6AB4FF9B464}"/>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8ED7EE63-20DA-4DED-B5D0-FD34953AD2A0}"/>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011A2D80-1FDF-4D95-8703-5BD0CAEF3777}"/>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3</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4CB52CC0-34CF-4FA0-9C71-FDE702F30E56}"/>
              </a:ext>
            </a:extLst>
          </p:cNvPr>
          <p:cNvPicPr>
            <a:picLocks noChangeAspect="1"/>
          </p:cNvPicPr>
          <p:nvPr/>
        </p:nvPicPr>
        <p:blipFill>
          <a:blip r:embed="rId2"/>
          <a:stretch>
            <a:fillRect/>
          </a:stretch>
        </p:blipFill>
        <p:spPr>
          <a:xfrm>
            <a:off x="3281363" y="571500"/>
            <a:ext cx="7805738" cy="5856509"/>
          </a:xfrm>
          <a:prstGeom prst="rect">
            <a:avLst/>
          </a:prstGeom>
        </p:spPr>
      </p:pic>
      <p:sp>
        <p:nvSpPr>
          <p:cNvPr id="12" name="TextBox 11">
            <a:extLst>
              <a:ext uri="{FF2B5EF4-FFF2-40B4-BE49-F238E27FC236}">
                <a16:creationId xmlns:a16="http://schemas.microsoft.com/office/drawing/2014/main" id="{CE3EAA83-0FDF-4643-A1FF-D99E1B01808B}"/>
              </a:ext>
            </a:extLst>
          </p:cNvPr>
          <p:cNvSpPr txBox="1"/>
          <p:nvPr/>
        </p:nvSpPr>
        <p:spPr>
          <a:xfrm>
            <a:off x="447675" y="318793"/>
            <a:ext cx="6096000" cy="646331"/>
          </a:xfrm>
          <a:prstGeom prst="rect">
            <a:avLst/>
          </a:prstGeom>
          <a:noFill/>
        </p:spPr>
        <p:txBody>
          <a:bodyPr wrap="square">
            <a:spAutoFit/>
          </a:bodyPr>
          <a:lstStyle/>
          <a:p>
            <a:pPr marL="0" indent="0">
              <a:buNone/>
            </a:pPr>
            <a:r>
              <a:rPr lang="th-TH" sz="3600" dirty="0">
                <a:solidFill>
                  <a:srgbClr val="FF0000"/>
                </a:solidFill>
                <a:latin typeface="Angsana New" panose="02020603050405020304" pitchFamily="18" charset="-34"/>
                <a:cs typeface="Angsana New" panose="02020603050405020304" pitchFamily="18" charset="-34"/>
              </a:rPr>
              <a:t>การแจกแจงความถี่</a:t>
            </a:r>
          </a:p>
        </p:txBody>
      </p:sp>
    </p:spTree>
    <p:extLst>
      <p:ext uri="{BB962C8B-B14F-4D97-AF65-F5344CB8AC3E}">
        <p14:creationId xmlns:p14="http://schemas.microsoft.com/office/powerpoint/2010/main" val="47333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B8CC-E887-4C39-A032-E3471EDC043E}"/>
              </a:ext>
            </a:extLst>
          </p:cNvPr>
          <p:cNvSpPr>
            <a:spLocks noGrp="1"/>
          </p:cNvSpPr>
          <p:nvPr>
            <p:ph type="title"/>
          </p:nvPr>
        </p:nvSpPr>
        <p:spPr/>
        <p:txBody>
          <a:bodyPr/>
          <a:lstStyle/>
          <a:p>
            <a:r>
              <a:rPr lang="en-US" dirty="0"/>
              <a:t>Content  </a:t>
            </a:r>
          </a:p>
        </p:txBody>
      </p:sp>
      <p:sp>
        <p:nvSpPr>
          <p:cNvPr id="3" name="Text Placeholder 2">
            <a:extLst>
              <a:ext uri="{FF2B5EF4-FFF2-40B4-BE49-F238E27FC236}">
                <a16:creationId xmlns:a16="http://schemas.microsoft.com/office/drawing/2014/main" id="{A4B28E79-36F1-4487-B6B6-7A33F5C3C0B2}"/>
              </a:ext>
            </a:extLst>
          </p:cNvPr>
          <p:cNvSpPr>
            <a:spLocks noGrp="1"/>
          </p:cNvSpPr>
          <p:nvPr>
            <p:ph type="body" idx="1"/>
          </p:nvPr>
        </p:nvSpPr>
        <p:spPr/>
        <p:txBody>
          <a:bodyPr/>
          <a:lstStyle/>
          <a:p>
            <a:r>
              <a:rPr lang="en-US" dirty="0"/>
              <a:t>Subtitle</a:t>
            </a:r>
          </a:p>
        </p:txBody>
      </p:sp>
      <p:sp>
        <p:nvSpPr>
          <p:cNvPr id="4" name="Content Placeholder 3">
            <a:extLst>
              <a:ext uri="{FF2B5EF4-FFF2-40B4-BE49-F238E27FC236}">
                <a16:creationId xmlns:a16="http://schemas.microsoft.com/office/drawing/2014/main" id="{245DDB48-166A-4E16-B9DF-C5C6570A1BAD}"/>
              </a:ext>
            </a:extLst>
          </p:cNvPr>
          <p:cNvSpPr>
            <a:spLocks noGrp="1"/>
          </p:cNvSpPr>
          <p:nvPr>
            <p:ph sz="half" idx="2"/>
          </p:nvPr>
        </p:nvSpPr>
        <p:spPr/>
        <p:txBody>
          <a:bodyPr/>
          <a:lstStyle/>
          <a:p>
            <a:r>
              <a:rPr lang="en-US" sz="2000" dirty="0"/>
              <a:t>Add text, images, art, and videos. </a:t>
            </a:r>
          </a:p>
          <a:p>
            <a:r>
              <a:rPr lang="en-US" sz="2000" dirty="0"/>
              <a:t>Add transitions, animations, and motion. </a:t>
            </a:r>
          </a:p>
          <a:p>
            <a:r>
              <a:rPr lang="en-US" sz="2000" dirty="0"/>
              <a:t>Save to OneDrive, to get to your presentations from your computer, tablet, or phone. </a:t>
            </a:r>
          </a:p>
          <a:p>
            <a:endParaRPr lang="en-US" dirty="0"/>
          </a:p>
        </p:txBody>
      </p:sp>
      <p:sp>
        <p:nvSpPr>
          <p:cNvPr id="5" name="Text Placeholder 4">
            <a:extLst>
              <a:ext uri="{FF2B5EF4-FFF2-40B4-BE49-F238E27FC236}">
                <a16:creationId xmlns:a16="http://schemas.microsoft.com/office/drawing/2014/main" id="{7A4C5B2A-12FB-43E3-8389-C0A5E65E6D91}"/>
              </a:ext>
            </a:extLst>
          </p:cNvPr>
          <p:cNvSpPr>
            <a:spLocks noGrp="1"/>
          </p:cNvSpPr>
          <p:nvPr>
            <p:ph type="body" sz="quarter" idx="3"/>
          </p:nvPr>
        </p:nvSpPr>
        <p:spPr/>
        <p:txBody>
          <a:bodyPr/>
          <a:lstStyle/>
          <a:p>
            <a:r>
              <a:rPr lang="en-US" dirty="0"/>
              <a:t>Subtitle</a:t>
            </a:r>
          </a:p>
        </p:txBody>
      </p:sp>
      <p:sp>
        <p:nvSpPr>
          <p:cNvPr id="6" name="Content Placeholder 5">
            <a:extLst>
              <a:ext uri="{FF2B5EF4-FFF2-40B4-BE49-F238E27FC236}">
                <a16:creationId xmlns:a16="http://schemas.microsoft.com/office/drawing/2014/main" id="{53C09F06-9236-4635-AFB4-5E7D384A6BAE}"/>
              </a:ext>
            </a:extLst>
          </p:cNvPr>
          <p:cNvSpPr>
            <a:spLocks noGrp="1"/>
          </p:cNvSpPr>
          <p:nvPr>
            <p:ph sz="quarter" idx="4"/>
          </p:nvPr>
        </p:nvSpPr>
        <p:spPr/>
        <p:txBody>
          <a:bodyPr/>
          <a:lstStyle/>
          <a:p>
            <a:r>
              <a:rPr lang="en-US" sz="2000" dirty="0"/>
              <a:t>Open the Design Ideas pane for instant slide makeovers. </a:t>
            </a:r>
          </a:p>
          <a:p>
            <a:r>
              <a:rPr lang="en-US" sz="2000" dirty="0"/>
              <a:t>When we have design ideas, we’ll show them to you right there. </a:t>
            </a:r>
          </a:p>
          <a:p>
            <a:endParaRPr lang="en-US" dirty="0"/>
          </a:p>
        </p:txBody>
      </p:sp>
      <p:sp>
        <p:nvSpPr>
          <p:cNvPr id="7" name="Text Placeholder 6">
            <a:extLst>
              <a:ext uri="{FF2B5EF4-FFF2-40B4-BE49-F238E27FC236}">
                <a16:creationId xmlns:a16="http://schemas.microsoft.com/office/drawing/2014/main" id="{016D0387-7057-4207-9037-65B55A7B211B}"/>
              </a:ext>
            </a:extLst>
          </p:cNvPr>
          <p:cNvSpPr>
            <a:spLocks noGrp="1"/>
          </p:cNvSpPr>
          <p:nvPr>
            <p:ph type="body" sz="quarter" idx="13"/>
          </p:nvPr>
        </p:nvSpPr>
        <p:spPr/>
        <p:txBody>
          <a:bodyPr/>
          <a:lstStyle/>
          <a:p>
            <a:r>
              <a:rPr lang="en-US" dirty="0"/>
              <a:t>Subtitle</a:t>
            </a:r>
          </a:p>
        </p:txBody>
      </p:sp>
      <p:sp>
        <p:nvSpPr>
          <p:cNvPr id="8" name="Content Placeholder 7">
            <a:extLst>
              <a:ext uri="{FF2B5EF4-FFF2-40B4-BE49-F238E27FC236}">
                <a16:creationId xmlns:a16="http://schemas.microsoft.com/office/drawing/2014/main" id="{EE1302F8-9FA6-4CC4-AD07-E8137FCC99A5}"/>
              </a:ext>
            </a:extLst>
          </p:cNvPr>
          <p:cNvSpPr>
            <a:spLocks noGrp="1"/>
          </p:cNvSpPr>
          <p:nvPr>
            <p:ph sz="quarter" idx="14"/>
          </p:nvPr>
        </p:nvSpPr>
        <p:spPr/>
        <p:txBody>
          <a:bodyPr/>
          <a:lstStyle/>
          <a:p>
            <a:r>
              <a:rPr lang="en-US" sz="2000" dirty="0"/>
              <a:t>This PowerPoint theme uses its own unique set of colors, fonts, and effects to create the overall look and feel of these slides. </a:t>
            </a:r>
          </a:p>
          <a:p>
            <a:r>
              <a:rPr lang="en-US" sz="2000"/>
              <a:t>PowerPoint has tons of themes to give your presentation just the right personality. </a:t>
            </a:r>
          </a:p>
          <a:p>
            <a:endParaRPr lang="en-US" dirty="0"/>
          </a:p>
        </p:txBody>
      </p:sp>
      <p:sp>
        <p:nvSpPr>
          <p:cNvPr id="9" name="Date Placeholder 8">
            <a:extLst>
              <a:ext uri="{FF2B5EF4-FFF2-40B4-BE49-F238E27FC236}">
                <a16:creationId xmlns:a16="http://schemas.microsoft.com/office/drawing/2014/main" id="{38435D0D-6D88-4851-8B63-E6A6A7BC865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0" name="Footer Placeholder 9">
            <a:extLst>
              <a:ext uri="{FF2B5EF4-FFF2-40B4-BE49-F238E27FC236}">
                <a16:creationId xmlns:a16="http://schemas.microsoft.com/office/drawing/2014/main" id="{0355C492-B5A1-4AEA-87B3-88D8AB076D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1" name="Slide Number Placeholder 10">
            <a:extLst>
              <a:ext uri="{FF2B5EF4-FFF2-40B4-BE49-F238E27FC236}">
                <a16:creationId xmlns:a16="http://schemas.microsoft.com/office/drawing/2014/main" id="{68ED6379-8C31-4483-A809-D0E84782F0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995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5C6405-9D6C-48F5-9EFB-4CF1F3193EA4}"/>
              </a:ext>
            </a:extLst>
          </p:cNvPr>
          <p:cNvSpPr>
            <a:spLocks noGrp="1"/>
          </p:cNvSpPr>
          <p:nvPr>
            <p:ph type="title"/>
          </p:nvPr>
        </p:nvSpPr>
        <p:spPr/>
        <p:txBody>
          <a:bodyPr/>
          <a:lstStyle/>
          <a:p>
            <a:r>
              <a:rPr lang="en-US" dirty="0"/>
              <a:t>Summary</a:t>
            </a:r>
          </a:p>
        </p:txBody>
      </p:sp>
      <p:sp>
        <p:nvSpPr>
          <p:cNvPr id="5" name="Content Placeholder 4">
            <a:extLst>
              <a:ext uri="{FF2B5EF4-FFF2-40B4-BE49-F238E27FC236}">
                <a16:creationId xmlns:a16="http://schemas.microsoft.com/office/drawing/2014/main" id="{42E3A3A9-5E96-4CDD-A971-9C272EFD97D9}"/>
              </a:ext>
            </a:extLst>
          </p:cNvPr>
          <p:cNvSpPr>
            <a:spLocks noGrp="1"/>
          </p:cNvSpPr>
          <p:nvPr>
            <p:ph idx="1"/>
          </p:nvPr>
        </p:nvSpPr>
        <p:spPr/>
        <p:txBody>
          <a:bodyPr/>
          <a:lstStyle/>
          <a:p>
            <a:r>
              <a:rPr lang="en-US" sz="2400" dirty="0"/>
              <a:t>With PowerPoint, you can create presentations and share your work with others, wherever they are. Type the text you want here to get started. You can also add images, art, and videos on this template. Save to OneDrive and access your presentations from your computer, tablet, or phone. </a:t>
            </a:r>
          </a:p>
          <a:p>
            <a:endParaRPr lang="en-US" dirty="0"/>
          </a:p>
        </p:txBody>
      </p:sp>
      <p:pic>
        <p:nvPicPr>
          <p:cNvPr id="9" name="Picture Placeholder 8" descr="boy playing with space ship toys">
            <a:extLst>
              <a:ext uri="{FF2B5EF4-FFF2-40B4-BE49-F238E27FC236}">
                <a16:creationId xmlns:a16="http://schemas.microsoft.com/office/drawing/2014/main" id="{BB00A97C-4C32-42DA-9838-F3D341AB0DCC}"/>
              </a:ext>
            </a:extLst>
          </p:cNvPr>
          <p:cNvPicPr>
            <a:picLocks noGrp="1" noChangeAspect="1"/>
          </p:cNvPicPr>
          <p:nvPr>
            <p:ph type="pic" sz="quarter" idx="13"/>
          </p:nvPr>
        </p:nvPicPr>
        <p:blipFill rotWithShape="1">
          <a:blip r:embed="rId2"/>
          <a:srcRect l="20" r="20"/>
          <a:stretch/>
        </p:blipFill>
        <p:spPr/>
      </p:pic>
      <p:pic>
        <p:nvPicPr>
          <p:cNvPr id="11" name="Picture Placeholder 10" descr="little girl sitting on steps reading a book">
            <a:extLst>
              <a:ext uri="{FF2B5EF4-FFF2-40B4-BE49-F238E27FC236}">
                <a16:creationId xmlns:a16="http://schemas.microsoft.com/office/drawing/2014/main" id="{89C83A94-9400-40DF-9CE0-AFEB3C742BC3}"/>
              </a:ext>
            </a:extLst>
          </p:cNvPr>
          <p:cNvPicPr>
            <a:picLocks noGrp="1" noChangeAspect="1"/>
          </p:cNvPicPr>
          <p:nvPr>
            <p:ph type="pic" sz="quarter" idx="14"/>
          </p:nvPr>
        </p:nvPicPr>
        <p:blipFill rotWithShape="1">
          <a:blip r:embed="rId3"/>
          <a:srcRect t="23" b="23"/>
          <a:stretch/>
        </p:blipFill>
        <p:spPr/>
      </p:pic>
      <p:sp>
        <p:nvSpPr>
          <p:cNvPr id="12" name="Date Placeholder 11">
            <a:extLst>
              <a:ext uri="{FF2B5EF4-FFF2-40B4-BE49-F238E27FC236}">
                <a16:creationId xmlns:a16="http://schemas.microsoft.com/office/drawing/2014/main" id="{C01975C7-D604-4AD4-85CC-2EFC92D81A7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3" name="Footer Placeholder 12">
            <a:extLst>
              <a:ext uri="{FF2B5EF4-FFF2-40B4-BE49-F238E27FC236}">
                <a16:creationId xmlns:a16="http://schemas.microsoft.com/office/drawing/2014/main" id="{E0C27B2A-1D72-43E3-82D3-29739485AA7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4" name="Slide Number Placeholder 13">
            <a:extLst>
              <a:ext uri="{FF2B5EF4-FFF2-40B4-BE49-F238E27FC236}">
                <a16:creationId xmlns:a16="http://schemas.microsoft.com/office/drawing/2014/main" id="{DC4D09A1-D96F-4BFC-8475-2F079EAD86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39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06C9-F26D-46CA-93BF-8C27012F6B12}"/>
              </a:ext>
            </a:extLst>
          </p:cNvPr>
          <p:cNvSpPr>
            <a:spLocks noGrp="1"/>
          </p:cNvSpPr>
          <p:nvPr>
            <p:ph type="title"/>
          </p:nvPr>
        </p:nvSpPr>
        <p:spPr/>
        <p:txBody>
          <a:bodyPr/>
          <a:lstStyle/>
          <a:p>
            <a:r>
              <a:rPr lang="en-US" dirty="0"/>
              <a:t>Thank you</a:t>
            </a:r>
          </a:p>
        </p:txBody>
      </p:sp>
      <p:sp>
        <p:nvSpPr>
          <p:cNvPr id="4" name="Date Placeholder 3">
            <a:extLst>
              <a:ext uri="{FF2B5EF4-FFF2-40B4-BE49-F238E27FC236}">
                <a16:creationId xmlns:a16="http://schemas.microsoft.com/office/drawing/2014/main" id="{6F95E0EB-F1F4-436B-A218-93E100A66902}"/>
              </a:ext>
            </a:extLst>
          </p:cNvPr>
          <p:cNvSpPr>
            <a:spLocks noGrp="1"/>
          </p:cNvSpPr>
          <p:nvPr>
            <p:ph type="dt" sz="half" idx="10"/>
          </p:nvPr>
        </p:nvSpPr>
        <p:spPr/>
        <p:txBody>
          <a:bodyPr/>
          <a:lstStyle/>
          <a:p>
            <a:pPr lvl="0"/>
            <a:r>
              <a:rPr lang="en-US" noProof="0" dirty="0"/>
              <a:t>9/3/20XX</a:t>
            </a:r>
          </a:p>
        </p:txBody>
      </p:sp>
      <p:sp>
        <p:nvSpPr>
          <p:cNvPr id="5" name="Footer Placeholder 4">
            <a:extLst>
              <a:ext uri="{FF2B5EF4-FFF2-40B4-BE49-F238E27FC236}">
                <a16:creationId xmlns:a16="http://schemas.microsoft.com/office/drawing/2014/main" id="{C75D06EF-9416-46F7-8230-B49EE1269F53}"/>
              </a:ext>
            </a:extLst>
          </p:cNvPr>
          <p:cNvSpPr>
            <a:spLocks noGrp="1"/>
          </p:cNvSpPr>
          <p:nvPr>
            <p:ph type="ftr" sz="quarter" idx="11"/>
          </p:nvPr>
        </p:nvSpPr>
        <p:spPr/>
        <p:txBody>
          <a:bodyPr/>
          <a:lstStyle/>
          <a:p>
            <a:pPr lvl="0"/>
            <a:r>
              <a:rPr lang="en-US" noProof="0" dirty="0"/>
              <a:t>Presentation Title</a:t>
            </a:r>
          </a:p>
        </p:txBody>
      </p:sp>
      <p:sp>
        <p:nvSpPr>
          <p:cNvPr id="6" name="Slide Number Placeholder 5">
            <a:extLst>
              <a:ext uri="{FF2B5EF4-FFF2-40B4-BE49-F238E27FC236}">
                <a16:creationId xmlns:a16="http://schemas.microsoft.com/office/drawing/2014/main" id="{7359025F-68D1-4F50-8480-3F981455D4DE}"/>
              </a:ext>
            </a:extLst>
          </p:cNvPr>
          <p:cNvSpPr>
            <a:spLocks noGrp="1"/>
          </p:cNvSpPr>
          <p:nvPr>
            <p:ph type="sldNum" sz="quarter" idx="12"/>
          </p:nvPr>
        </p:nvSpPr>
        <p:spPr/>
        <p:txBody>
          <a:bodyPr/>
          <a:lstStyle/>
          <a:p>
            <a:pPr lvl="0"/>
            <a:fld id="{D76B855D-E9CC-4FF8-AD85-6CDC7B89A0DE}" type="slidenum">
              <a:rPr lang="en-US" noProof="0" smtClean="0"/>
              <a:pPr lvl="0"/>
              <a:t>32</a:t>
            </a:fld>
            <a:endParaRPr lang="en-US" noProof="0" dirty="0"/>
          </a:p>
        </p:txBody>
      </p:sp>
      <p:sp>
        <p:nvSpPr>
          <p:cNvPr id="3" name="Content Placeholder 2">
            <a:extLst>
              <a:ext uri="{FF2B5EF4-FFF2-40B4-BE49-F238E27FC236}">
                <a16:creationId xmlns:a16="http://schemas.microsoft.com/office/drawing/2014/main" id="{21F0B6E0-1F7C-4E6A-87B1-554ADE739CD1}"/>
              </a:ext>
            </a:extLst>
          </p:cNvPr>
          <p:cNvSpPr>
            <a:spLocks noGrp="1"/>
          </p:cNvSpPr>
          <p:nvPr>
            <p:ph idx="1"/>
          </p:nvPr>
        </p:nvSpPr>
        <p:spPr/>
        <p:txBody>
          <a:bodyPr/>
          <a:lstStyle/>
          <a:p>
            <a:r>
              <a:rPr lang="en-US" dirty="0"/>
              <a:t>Presenter name</a:t>
            </a:r>
          </a:p>
          <a:p>
            <a:pPr>
              <a:spcBef>
                <a:spcPts val="3000"/>
              </a:spcBef>
            </a:pPr>
            <a:r>
              <a:rPr lang="en-US" sz="1800" dirty="0"/>
              <a:t>Email address</a:t>
            </a:r>
          </a:p>
          <a:p>
            <a:pPr>
              <a:spcBef>
                <a:spcPts val="3000"/>
              </a:spcBef>
            </a:pPr>
            <a:r>
              <a:rPr lang="en-US" sz="1800" dirty="0"/>
              <a:t>Website</a:t>
            </a:r>
          </a:p>
          <a:p>
            <a:endParaRPr lang="en-US" dirty="0"/>
          </a:p>
        </p:txBody>
      </p:sp>
    </p:spTree>
    <p:extLst>
      <p:ext uri="{BB962C8B-B14F-4D97-AF65-F5344CB8AC3E}">
        <p14:creationId xmlns:p14="http://schemas.microsoft.com/office/powerpoint/2010/main" val="96225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CDF5E22-6C0D-4B22-9443-E6E1700A44D2}"/>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1A10F9C6-576D-4B99-AE54-96F3296C32BE}"/>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1CED4100-BA56-45E4-988B-2A0203D94DB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4</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27EB39DB-CB9D-42EA-BEEB-7C3D1029F416}"/>
              </a:ext>
            </a:extLst>
          </p:cNvPr>
          <p:cNvPicPr>
            <a:picLocks noChangeAspect="1"/>
          </p:cNvPicPr>
          <p:nvPr/>
        </p:nvPicPr>
        <p:blipFill>
          <a:blip r:embed="rId2"/>
          <a:stretch>
            <a:fillRect/>
          </a:stretch>
        </p:blipFill>
        <p:spPr>
          <a:xfrm>
            <a:off x="1995487" y="1162050"/>
            <a:ext cx="8201025" cy="2266950"/>
          </a:xfrm>
          <a:prstGeom prst="rect">
            <a:avLst/>
          </a:prstGeom>
        </p:spPr>
      </p:pic>
      <p:sp>
        <p:nvSpPr>
          <p:cNvPr id="12" name="TextBox 11">
            <a:extLst>
              <a:ext uri="{FF2B5EF4-FFF2-40B4-BE49-F238E27FC236}">
                <a16:creationId xmlns:a16="http://schemas.microsoft.com/office/drawing/2014/main" id="{A26E2127-FC21-45EE-B420-2BD0AF2E5115}"/>
              </a:ext>
            </a:extLst>
          </p:cNvPr>
          <p:cNvSpPr txBox="1"/>
          <p:nvPr/>
        </p:nvSpPr>
        <p:spPr>
          <a:xfrm>
            <a:off x="447675" y="318793"/>
            <a:ext cx="6096000" cy="646331"/>
          </a:xfrm>
          <a:prstGeom prst="rect">
            <a:avLst/>
          </a:prstGeom>
          <a:noFill/>
        </p:spPr>
        <p:txBody>
          <a:bodyPr wrap="square">
            <a:spAutoFit/>
          </a:bodyPr>
          <a:lstStyle/>
          <a:p>
            <a:pPr marL="0" indent="0">
              <a:buNone/>
            </a:pPr>
            <a:r>
              <a:rPr lang="th-TH" sz="3600" dirty="0">
                <a:solidFill>
                  <a:srgbClr val="FF0000"/>
                </a:solidFill>
                <a:latin typeface="Angsana New" panose="02020603050405020304" pitchFamily="18" charset="-34"/>
                <a:cs typeface="Angsana New" panose="02020603050405020304" pitchFamily="18" charset="-34"/>
              </a:rPr>
              <a:t>การแจกแจงความถี่</a:t>
            </a:r>
          </a:p>
        </p:txBody>
      </p:sp>
    </p:spTree>
    <p:extLst>
      <p:ext uri="{BB962C8B-B14F-4D97-AF65-F5344CB8AC3E}">
        <p14:creationId xmlns:p14="http://schemas.microsoft.com/office/powerpoint/2010/main" val="336684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288BE54B-0E6C-4AD8-8EDD-077BA54E5843}"/>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56317C87-2667-448E-812C-8E8277FB011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42A617B5-071A-4C57-B616-7F83AF1B2051}"/>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5</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268C2FC1-D9FE-4FCC-B07A-FCE69A54D468}"/>
              </a:ext>
            </a:extLst>
          </p:cNvPr>
          <p:cNvPicPr>
            <a:picLocks noChangeAspect="1"/>
          </p:cNvPicPr>
          <p:nvPr/>
        </p:nvPicPr>
        <p:blipFill>
          <a:blip r:embed="rId2"/>
          <a:stretch>
            <a:fillRect/>
          </a:stretch>
        </p:blipFill>
        <p:spPr>
          <a:xfrm>
            <a:off x="352425" y="319087"/>
            <a:ext cx="8191500" cy="2752725"/>
          </a:xfrm>
          <a:prstGeom prst="rect">
            <a:avLst/>
          </a:prstGeom>
        </p:spPr>
      </p:pic>
      <p:pic>
        <p:nvPicPr>
          <p:cNvPr id="12" name="Picture 11">
            <a:extLst>
              <a:ext uri="{FF2B5EF4-FFF2-40B4-BE49-F238E27FC236}">
                <a16:creationId xmlns:a16="http://schemas.microsoft.com/office/drawing/2014/main" id="{9926777F-F02F-4A45-BE0F-9F119DA96646}"/>
              </a:ext>
            </a:extLst>
          </p:cNvPr>
          <p:cNvPicPr>
            <a:picLocks noChangeAspect="1"/>
          </p:cNvPicPr>
          <p:nvPr/>
        </p:nvPicPr>
        <p:blipFill>
          <a:blip r:embed="rId3"/>
          <a:stretch>
            <a:fillRect/>
          </a:stretch>
        </p:blipFill>
        <p:spPr>
          <a:xfrm>
            <a:off x="3581400" y="3005137"/>
            <a:ext cx="8239125" cy="3267075"/>
          </a:xfrm>
          <a:prstGeom prst="rect">
            <a:avLst/>
          </a:prstGeom>
        </p:spPr>
      </p:pic>
    </p:spTree>
    <p:extLst>
      <p:ext uri="{BB962C8B-B14F-4D97-AF65-F5344CB8AC3E}">
        <p14:creationId xmlns:p14="http://schemas.microsoft.com/office/powerpoint/2010/main" val="32337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3C346FC-E170-43DB-8C42-9BB6FDB81219}"/>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05614C41-C1DB-4668-8AB6-760E8D444C68}"/>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6550D689-EE33-4BE7-BA80-367F5F459B8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6</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9CD7D2EC-BD8F-4B5F-91AE-446C3AE54393}"/>
              </a:ext>
            </a:extLst>
          </p:cNvPr>
          <p:cNvPicPr>
            <a:picLocks noChangeAspect="1"/>
          </p:cNvPicPr>
          <p:nvPr/>
        </p:nvPicPr>
        <p:blipFill>
          <a:blip r:embed="rId2"/>
          <a:stretch>
            <a:fillRect/>
          </a:stretch>
        </p:blipFill>
        <p:spPr>
          <a:xfrm>
            <a:off x="385762" y="136525"/>
            <a:ext cx="6905625" cy="3543300"/>
          </a:xfrm>
          <a:prstGeom prst="rect">
            <a:avLst/>
          </a:prstGeom>
        </p:spPr>
      </p:pic>
      <p:pic>
        <p:nvPicPr>
          <p:cNvPr id="12" name="Picture 11">
            <a:extLst>
              <a:ext uri="{FF2B5EF4-FFF2-40B4-BE49-F238E27FC236}">
                <a16:creationId xmlns:a16="http://schemas.microsoft.com/office/drawing/2014/main" id="{A56DCCAF-FD3A-4F59-B59D-B7516E5026C2}"/>
              </a:ext>
            </a:extLst>
          </p:cNvPr>
          <p:cNvPicPr>
            <a:picLocks noChangeAspect="1"/>
          </p:cNvPicPr>
          <p:nvPr/>
        </p:nvPicPr>
        <p:blipFill>
          <a:blip r:embed="rId3"/>
          <a:stretch>
            <a:fillRect/>
          </a:stretch>
        </p:blipFill>
        <p:spPr>
          <a:xfrm>
            <a:off x="5148263" y="2662237"/>
            <a:ext cx="6467475" cy="3876675"/>
          </a:xfrm>
          <a:prstGeom prst="rect">
            <a:avLst/>
          </a:prstGeom>
        </p:spPr>
      </p:pic>
    </p:spTree>
    <p:extLst>
      <p:ext uri="{BB962C8B-B14F-4D97-AF65-F5344CB8AC3E}">
        <p14:creationId xmlns:p14="http://schemas.microsoft.com/office/powerpoint/2010/main" val="83801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280F9A3E-294A-4FA4-9AA5-A1AC1782392A}"/>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1D7768E-5F89-4D66-B637-726E1C7EE38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4F340287-33C7-4FA3-9514-06C6E9DD10F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7</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751068B5-3C40-4AAD-8856-99225923DDE1}"/>
              </a:ext>
            </a:extLst>
          </p:cNvPr>
          <p:cNvPicPr>
            <a:picLocks noChangeAspect="1"/>
          </p:cNvPicPr>
          <p:nvPr/>
        </p:nvPicPr>
        <p:blipFill>
          <a:blip r:embed="rId2"/>
          <a:stretch>
            <a:fillRect/>
          </a:stretch>
        </p:blipFill>
        <p:spPr>
          <a:xfrm>
            <a:off x="338137" y="309562"/>
            <a:ext cx="5953125" cy="4029075"/>
          </a:xfrm>
          <a:prstGeom prst="rect">
            <a:avLst/>
          </a:prstGeom>
        </p:spPr>
      </p:pic>
      <p:pic>
        <p:nvPicPr>
          <p:cNvPr id="12" name="Picture 11">
            <a:extLst>
              <a:ext uri="{FF2B5EF4-FFF2-40B4-BE49-F238E27FC236}">
                <a16:creationId xmlns:a16="http://schemas.microsoft.com/office/drawing/2014/main" id="{B274C9EB-75F8-4F95-94C2-3360DAC88E89}"/>
              </a:ext>
            </a:extLst>
          </p:cNvPr>
          <p:cNvPicPr>
            <a:picLocks noChangeAspect="1"/>
          </p:cNvPicPr>
          <p:nvPr/>
        </p:nvPicPr>
        <p:blipFill>
          <a:blip r:embed="rId3"/>
          <a:stretch>
            <a:fillRect/>
          </a:stretch>
        </p:blipFill>
        <p:spPr>
          <a:xfrm>
            <a:off x="6443980" y="2967037"/>
            <a:ext cx="5257800" cy="3571875"/>
          </a:xfrm>
          <a:prstGeom prst="rect">
            <a:avLst/>
          </a:prstGeom>
        </p:spPr>
      </p:pic>
    </p:spTree>
    <p:extLst>
      <p:ext uri="{BB962C8B-B14F-4D97-AF65-F5344CB8AC3E}">
        <p14:creationId xmlns:p14="http://schemas.microsoft.com/office/powerpoint/2010/main" val="226231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8EB96CE-ECA2-4412-8265-10622C9E63BE}"/>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BC0D2FAE-2F71-448B-B13F-BFADE4F4D35E}"/>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EBA18BE6-335A-428E-A8CD-1B00A37A051E}"/>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8</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AEB5F06C-9988-400A-83A2-BC2E2AB84AFF}"/>
              </a:ext>
            </a:extLst>
          </p:cNvPr>
          <p:cNvPicPr>
            <a:picLocks noChangeAspect="1"/>
          </p:cNvPicPr>
          <p:nvPr/>
        </p:nvPicPr>
        <p:blipFill>
          <a:blip r:embed="rId2"/>
          <a:stretch>
            <a:fillRect/>
          </a:stretch>
        </p:blipFill>
        <p:spPr>
          <a:xfrm>
            <a:off x="2119312" y="1195387"/>
            <a:ext cx="7953375" cy="4772025"/>
          </a:xfrm>
          <a:prstGeom prst="rect">
            <a:avLst/>
          </a:prstGeom>
        </p:spPr>
      </p:pic>
    </p:spTree>
    <p:extLst>
      <p:ext uri="{BB962C8B-B14F-4D97-AF65-F5344CB8AC3E}">
        <p14:creationId xmlns:p14="http://schemas.microsoft.com/office/powerpoint/2010/main" val="407966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6CB200D-1BFE-463D-8F45-FFE6C10280C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6BFD730-E087-4816-BE13-3F7E3931ECE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FA45A966-76EB-45C1-92B6-3F4037CABE9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9</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149AFA50-E9BA-4B18-9228-650CC1A57284}"/>
              </a:ext>
            </a:extLst>
          </p:cNvPr>
          <p:cNvPicPr>
            <a:picLocks noChangeAspect="1"/>
          </p:cNvPicPr>
          <p:nvPr/>
        </p:nvPicPr>
        <p:blipFill>
          <a:blip r:embed="rId2"/>
          <a:stretch>
            <a:fillRect/>
          </a:stretch>
        </p:blipFill>
        <p:spPr>
          <a:xfrm>
            <a:off x="304800" y="242887"/>
            <a:ext cx="7315200" cy="3286125"/>
          </a:xfrm>
          <a:prstGeom prst="rect">
            <a:avLst/>
          </a:prstGeom>
        </p:spPr>
      </p:pic>
      <p:pic>
        <p:nvPicPr>
          <p:cNvPr id="12" name="Picture 11">
            <a:extLst>
              <a:ext uri="{FF2B5EF4-FFF2-40B4-BE49-F238E27FC236}">
                <a16:creationId xmlns:a16="http://schemas.microsoft.com/office/drawing/2014/main" id="{42486268-6D58-4485-A660-D2A3456588C8}"/>
              </a:ext>
            </a:extLst>
          </p:cNvPr>
          <p:cNvPicPr>
            <a:picLocks noChangeAspect="1"/>
          </p:cNvPicPr>
          <p:nvPr/>
        </p:nvPicPr>
        <p:blipFill>
          <a:blip r:embed="rId3"/>
          <a:stretch>
            <a:fillRect/>
          </a:stretch>
        </p:blipFill>
        <p:spPr>
          <a:xfrm>
            <a:off x="4495800" y="3699668"/>
            <a:ext cx="7315200" cy="2486025"/>
          </a:xfrm>
          <a:prstGeom prst="rect">
            <a:avLst/>
          </a:prstGeom>
        </p:spPr>
      </p:pic>
    </p:spTree>
    <p:extLst>
      <p:ext uri="{BB962C8B-B14F-4D97-AF65-F5344CB8AC3E}">
        <p14:creationId xmlns:p14="http://schemas.microsoft.com/office/powerpoint/2010/main" val="429411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DEF148-1770-458F-8F5B-C3D0A278AA97}">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449C04-64B3-4403-94B7-8D2284C38D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Shapes presentation</Template>
  <TotalTime>416</TotalTime>
  <Words>721</Words>
  <Application>Microsoft Office PowerPoint</Application>
  <PresentationFormat>Widescreen</PresentationFormat>
  <Paragraphs>177</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Angsana New</vt:lpstr>
      <vt:lpstr>Arial</vt:lpstr>
      <vt:lpstr>Avenir Next LT Pro</vt:lpstr>
      <vt:lpstr>Calibri</vt:lpstr>
      <vt:lpstr>Tw Cen MT</vt:lpstr>
      <vt:lpstr>ShapesVTI</vt:lpstr>
      <vt:lpstr>สถิติกับการวัดผลและประเมินผล</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Topic one</vt:lpstr>
      <vt:lpstr>Chart</vt:lpstr>
      <vt:lpstr>Table</vt:lpstr>
      <vt:lpstr>The way to get started is to quit talking and begin doing.</vt:lpstr>
      <vt:lpstr>Team</vt:lpstr>
      <vt:lpstr>Timeline</vt:lpstr>
      <vt:lpstr>Content</vt:lpstr>
      <vt:lpstr>Content  </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สถิติกับการวัดผลและประเมินผล</dc:title>
  <dc:creator>teerawit timprapa</dc:creator>
  <cp:lastModifiedBy>teerawit timprapa</cp:lastModifiedBy>
  <cp:revision>8</cp:revision>
  <dcterms:created xsi:type="dcterms:W3CDTF">2020-09-22T05:48:21Z</dcterms:created>
  <dcterms:modified xsi:type="dcterms:W3CDTF">2020-09-23T02:04:18Z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