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3"/>
  </p:notesMasterIdLst>
  <p:handoutMasterIdLst>
    <p:handoutMasterId r:id="rId64"/>
  </p:handoutMasterIdLst>
  <p:sldIdLst>
    <p:sldId id="256" r:id="rId5"/>
    <p:sldId id="280" r:id="rId6"/>
    <p:sldId id="282" r:id="rId7"/>
    <p:sldId id="376" r:id="rId8"/>
    <p:sldId id="382" r:id="rId9"/>
    <p:sldId id="283" r:id="rId10"/>
    <p:sldId id="383" r:id="rId11"/>
    <p:sldId id="384" r:id="rId12"/>
    <p:sldId id="385" r:id="rId13"/>
    <p:sldId id="386" r:id="rId14"/>
    <p:sldId id="387" r:id="rId15"/>
    <p:sldId id="388" r:id="rId16"/>
    <p:sldId id="392" r:id="rId17"/>
    <p:sldId id="393" r:id="rId18"/>
    <p:sldId id="389" r:id="rId19"/>
    <p:sldId id="390" r:id="rId20"/>
    <p:sldId id="391" r:id="rId21"/>
    <p:sldId id="394" r:id="rId22"/>
    <p:sldId id="395" r:id="rId23"/>
    <p:sldId id="396" r:id="rId24"/>
    <p:sldId id="397" r:id="rId25"/>
    <p:sldId id="398" r:id="rId26"/>
    <p:sldId id="400" r:id="rId27"/>
    <p:sldId id="399" r:id="rId28"/>
    <p:sldId id="401" r:id="rId29"/>
    <p:sldId id="402" r:id="rId30"/>
    <p:sldId id="403" r:id="rId31"/>
    <p:sldId id="430" r:id="rId32"/>
    <p:sldId id="431" r:id="rId33"/>
    <p:sldId id="405" r:id="rId34"/>
    <p:sldId id="432" r:id="rId35"/>
    <p:sldId id="404" r:id="rId36"/>
    <p:sldId id="406" r:id="rId37"/>
    <p:sldId id="407" r:id="rId38"/>
    <p:sldId id="408" r:id="rId39"/>
    <p:sldId id="409" r:id="rId40"/>
    <p:sldId id="411" r:id="rId41"/>
    <p:sldId id="412" r:id="rId42"/>
    <p:sldId id="413" r:id="rId43"/>
    <p:sldId id="414" r:id="rId44"/>
    <p:sldId id="415" r:id="rId45"/>
    <p:sldId id="416" r:id="rId46"/>
    <p:sldId id="437" r:id="rId47"/>
    <p:sldId id="417" r:id="rId48"/>
    <p:sldId id="419" r:id="rId49"/>
    <p:sldId id="420" r:id="rId50"/>
    <p:sldId id="441" r:id="rId51"/>
    <p:sldId id="442" r:id="rId52"/>
    <p:sldId id="421" r:id="rId53"/>
    <p:sldId id="422" r:id="rId54"/>
    <p:sldId id="423" r:id="rId55"/>
    <p:sldId id="424" r:id="rId56"/>
    <p:sldId id="425" r:id="rId57"/>
    <p:sldId id="426" r:id="rId58"/>
    <p:sldId id="427" r:id="rId59"/>
    <p:sldId id="428" r:id="rId60"/>
    <p:sldId id="429" r:id="rId61"/>
    <p:sldId id="275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สไตล์สีอ่อน 2 - เน้น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18" autoAdjust="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hwanchat Wongjantip" userId="639e86b470ec0ccf" providerId="LiveId" clId="{60AD05AA-18A5-47C9-88C7-9DFAC70DECA7}"/>
    <pc:docChg chg="undo custSel addSld delSld modSld sldOrd">
      <pc:chgData name="Khwanchat Wongjantip" userId="639e86b470ec0ccf" providerId="LiveId" clId="{60AD05AA-18A5-47C9-88C7-9DFAC70DECA7}" dt="2024-01-11T14:14:21.167" v="2797" actId="20577"/>
      <pc:docMkLst>
        <pc:docMk/>
      </pc:docMkLst>
      <pc:sldChg chg="modSp mod">
        <pc:chgData name="Khwanchat Wongjantip" userId="639e86b470ec0ccf" providerId="LiveId" clId="{60AD05AA-18A5-47C9-88C7-9DFAC70DECA7}" dt="2024-01-11T13:20:44.527" v="0" actId="208"/>
        <pc:sldMkLst>
          <pc:docMk/>
          <pc:sldMk cId="4076809959" sldId="416"/>
        </pc:sldMkLst>
        <pc:picChg chg="mod">
          <ac:chgData name="Khwanchat Wongjantip" userId="639e86b470ec0ccf" providerId="LiveId" clId="{60AD05AA-18A5-47C9-88C7-9DFAC70DECA7}" dt="2024-01-11T13:20:44.527" v="0" actId="208"/>
          <ac:picMkLst>
            <pc:docMk/>
            <pc:sldMk cId="4076809959" sldId="416"/>
            <ac:picMk id="4" creationId="{17B5E34F-7680-32E7-9F70-26D225DF2A65}"/>
          </ac:picMkLst>
        </pc:picChg>
      </pc:sldChg>
      <pc:sldChg chg="addSp delSp modSp mod">
        <pc:chgData name="Khwanchat Wongjantip" userId="639e86b470ec0ccf" providerId="LiveId" clId="{60AD05AA-18A5-47C9-88C7-9DFAC70DECA7}" dt="2024-01-11T13:27:37.504" v="651" actId="207"/>
        <pc:sldMkLst>
          <pc:docMk/>
          <pc:sldMk cId="4286827906" sldId="417"/>
        </pc:sldMkLst>
        <pc:spChg chg="add del">
          <ac:chgData name="Khwanchat Wongjantip" userId="639e86b470ec0ccf" providerId="LiveId" clId="{60AD05AA-18A5-47C9-88C7-9DFAC70DECA7}" dt="2024-01-11T13:21:11.455" v="4" actId="22"/>
          <ac:spMkLst>
            <pc:docMk/>
            <pc:sldMk cId="4286827906" sldId="417"/>
            <ac:spMk id="4" creationId="{18394DEA-C5B3-60A1-B1F3-22EF12D9A456}"/>
          </ac:spMkLst>
        </pc:spChg>
        <pc:spChg chg="mod">
          <ac:chgData name="Khwanchat Wongjantip" userId="639e86b470ec0ccf" providerId="LiveId" clId="{60AD05AA-18A5-47C9-88C7-9DFAC70DECA7}" dt="2024-01-11T13:27:37.504" v="651" actId="207"/>
          <ac:spMkLst>
            <pc:docMk/>
            <pc:sldMk cId="4286827906" sldId="417"/>
            <ac:spMk id="9" creationId="{F7B7B280-F64D-BE2F-F2B8-8FB074D9E836}"/>
          </ac:spMkLst>
        </pc:spChg>
        <pc:picChg chg="del mod">
          <ac:chgData name="Khwanchat Wongjantip" userId="639e86b470ec0ccf" providerId="LiveId" clId="{60AD05AA-18A5-47C9-88C7-9DFAC70DECA7}" dt="2024-01-11T13:24:05.310" v="278" actId="478"/>
          <ac:picMkLst>
            <pc:docMk/>
            <pc:sldMk cId="4286827906" sldId="417"/>
            <ac:picMk id="7" creationId="{E4BEDB94-EDAB-14E3-4593-CA078635ED42}"/>
          </ac:picMkLst>
        </pc:picChg>
      </pc:sldChg>
      <pc:sldChg chg="del">
        <pc:chgData name="Khwanchat Wongjantip" userId="639e86b470ec0ccf" providerId="LiveId" clId="{60AD05AA-18A5-47C9-88C7-9DFAC70DECA7}" dt="2024-01-11T13:20:58.147" v="2" actId="47"/>
        <pc:sldMkLst>
          <pc:docMk/>
          <pc:sldMk cId="883280154" sldId="418"/>
        </pc:sldMkLst>
      </pc:sldChg>
      <pc:sldChg chg="addSp delSp modSp mod">
        <pc:chgData name="Khwanchat Wongjantip" userId="639e86b470ec0ccf" providerId="LiveId" clId="{60AD05AA-18A5-47C9-88C7-9DFAC70DECA7}" dt="2024-01-11T14:03:02.137" v="2200" actId="1076"/>
        <pc:sldMkLst>
          <pc:docMk/>
          <pc:sldMk cId="1253431270" sldId="420"/>
        </pc:sldMkLst>
        <pc:spChg chg="add del">
          <ac:chgData name="Khwanchat Wongjantip" userId="639e86b470ec0ccf" providerId="LiveId" clId="{60AD05AA-18A5-47C9-88C7-9DFAC70DECA7}" dt="2024-01-11T14:02:36.731" v="2193" actId="22"/>
          <ac:spMkLst>
            <pc:docMk/>
            <pc:sldMk cId="1253431270" sldId="420"/>
            <ac:spMk id="5" creationId="{D7B1590C-231A-D78C-8441-6BA1D9DA99A6}"/>
          </ac:spMkLst>
        </pc:spChg>
        <pc:picChg chg="mod">
          <ac:chgData name="Khwanchat Wongjantip" userId="639e86b470ec0ccf" providerId="LiveId" clId="{60AD05AA-18A5-47C9-88C7-9DFAC70DECA7}" dt="2024-01-11T14:03:02.137" v="2200" actId="1076"/>
          <ac:picMkLst>
            <pc:docMk/>
            <pc:sldMk cId="1253431270" sldId="420"/>
            <ac:picMk id="3" creationId="{4C0DFD2C-E2F0-B1FA-6164-80D58C164BFA}"/>
          </ac:picMkLst>
        </pc:picChg>
        <pc:picChg chg="del mod">
          <ac:chgData name="Khwanchat Wongjantip" userId="639e86b470ec0ccf" providerId="LiveId" clId="{60AD05AA-18A5-47C9-88C7-9DFAC70DECA7}" dt="2024-01-11T14:02:56.026" v="2198" actId="478"/>
          <ac:picMkLst>
            <pc:docMk/>
            <pc:sldMk cId="1253431270" sldId="420"/>
            <ac:picMk id="6" creationId="{27CC24BF-7B6F-C634-A3CD-965E89393C72}"/>
          </ac:picMkLst>
        </pc:picChg>
      </pc:sldChg>
      <pc:sldChg chg="modSp mod">
        <pc:chgData name="Khwanchat Wongjantip" userId="639e86b470ec0ccf" providerId="LiveId" clId="{60AD05AA-18A5-47C9-88C7-9DFAC70DECA7}" dt="2024-01-11T14:14:21.167" v="2797" actId="20577"/>
        <pc:sldMkLst>
          <pc:docMk/>
          <pc:sldMk cId="3782543710" sldId="423"/>
        </pc:sldMkLst>
        <pc:spChg chg="mod">
          <ac:chgData name="Khwanchat Wongjantip" userId="639e86b470ec0ccf" providerId="LiveId" clId="{60AD05AA-18A5-47C9-88C7-9DFAC70DECA7}" dt="2024-01-11T14:14:21.167" v="2797" actId="20577"/>
          <ac:spMkLst>
            <pc:docMk/>
            <pc:sldMk cId="3782543710" sldId="423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60AD05AA-18A5-47C9-88C7-9DFAC70DECA7}" dt="2024-01-11T13:50:45.126" v="1654" actId="207"/>
        <pc:sldMkLst>
          <pc:docMk/>
          <pc:sldMk cId="3574491318" sldId="436"/>
        </pc:sldMkLst>
        <pc:spChg chg="mod">
          <ac:chgData name="Khwanchat Wongjantip" userId="639e86b470ec0ccf" providerId="LiveId" clId="{60AD05AA-18A5-47C9-88C7-9DFAC70DECA7}" dt="2024-01-11T13:21:31.483" v="32" actId="20577"/>
          <ac:spMkLst>
            <pc:docMk/>
            <pc:sldMk cId="3574491318" sldId="436"/>
            <ac:spMk id="2" creationId="{E5F191A4-7839-4F63-B17C-7C366C59488C}"/>
          </ac:spMkLst>
        </pc:spChg>
        <pc:spChg chg="mod">
          <ac:chgData name="Khwanchat Wongjantip" userId="639e86b470ec0ccf" providerId="LiveId" clId="{60AD05AA-18A5-47C9-88C7-9DFAC70DECA7}" dt="2024-01-11T13:50:45.126" v="1654" actId="207"/>
          <ac:spMkLst>
            <pc:docMk/>
            <pc:sldMk cId="3574491318" sldId="436"/>
            <ac:spMk id="24" creationId="{974A9851-D2DD-15B8-0CB0-B0F20E55A4FD}"/>
          </ac:spMkLst>
        </pc:spChg>
      </pc:sldChg>
      <pc:sldChg chg="addSp delSp modSp add mod ord">
        <pc:chgData name="Khwanchat Wongjantip" userId="639e86b470ec0ccf" providerId="LiveId" clId="{60AD05AA-18A5-47C9-88C7-9DFAC70DECA7}" dt="2024-01-11T13:24:21.718" v="283" actId="478"/>
        <pc:sldMkLst>
          <pc:docMk/>
          <pc:sldMk cId="2181572825" sldId="437"/>
        </pc:sldMkLst>
        <pc:spChg chg="add mod">
          <ac:chgData name="Khwanchat Wongjantip" userId="639e86b470ec0ccf" providerId="LiveId" clId="{60AD05AA-18A5-47C9-88C7-9DFAC70DECA7}" dt="2024-01-11T13:24:21.718" v="283" actId="478"/>
          <ac:spMkLst>
            <pc:docMk/>
            <pc:sldMk cId="2181572825" sldId="437"/>
            <ac:spMk id="4" creationId="{2B5B4481-018E-C9BE-C504-B12633BB5049}"/>
          </ac:spMkLst>
        </pc:spChg>
        <pc:spChg chg="del">
          <ac:chgData name="Khwanchat Wongjantip" userId="639e86b470ec0ccf" providerId="LiveId" clId="{60AD05AA-18A5-47C9-88C7-9DFAC70DECA7}" dt="2024-01-11T13:24:21.718" v="283" actId="478"/>
          <ac:spMkLst>
            <pc:docMk/>
            <pc:sldMk cId="2181572825" sldId="437"/>
            <ac:spMk id="9" creationId="{F7B7B280-F64D-BE2F-F2B8-8FB074D9E836}"/>
          </ac:spMkLst>
        </pc:spChg>
      </pc:sldChg>
      <pc:sldChg chg="addSp delSp modSp add mod">
        <pc:chgData name="Khwanchat Wongjantip" userId="639e86b470ec0ccf" providerId="LiveId" clId="{60AD05AA-18A5-47C9-88C7-9DFAC70DECA7}" dt="2024-01-11T13:48:59.033" v="1637" actId="20577"/>
        <pc:sldMkLst>
          <pc:docMk/>
          <pc:sldMk cId="3004792244" sldId="438"/>
        </pc:sldMkLst>
        <pc:spChg chg="mod">
          <ac:chgData name="Khwanchat Wongjantip" userId="639e86b470ec0ccf" providerId="LiveId" clId="{60AD05AA-18A5-47C9-88C7-9DFAC70DECA7}" dt="2024-01-11T13:48:29.398" v="1596" actId="20577"/>
          <ac:spMkLst>
            <pc:docMk/>
            <pc:sldMk cId="3004792244" sldId="438"/>
            <ac:spMk id="2" creationId="{E5F191A4-7839-4F63-B17C-7C366C59488C}"/>
          </ac:spMkLst>
        </pc:spChg>
        <pc:spChg chg="add del mod">
          <ac:chgData name="Khwanchat Wongjantip" userId="639e86b470ec0ccf" providerId="LiveId" clId="{60AD05AA-18A5-47C9-88C7-9DFAC70DECA7}" dt="2024-01-11T13:34:34.166" v="1001" actId="3680"/>
          <ac:spMkLst>
            <pc:docMk/>
            <pc:sldMk cId="3004792244" sldId="438"/>
            <ac:spMk id="4" creationId="{2C3211A3-75BB-CE1C-B1AF-D36FFCB63BF6}"/>
          </ac:spMkLst>
        </pc:spChg>
        <pc:spChg chg="del">
          <ac:chgData name="Khwanchat Wongjantip" userId="639e86b470ec0ccf" providerId="LiveId" clId="{60AD05AA-18A5-47C9-88C7-9DFAC70DECA7}" dt="2024-01-11T13:31:23.718" v="977" actId="478"/>
          <ac:spMkLst>
            <pc:docMk/>
            <pc:sldMk cId="3004792244" sldId="438"/>
            <ac:spMk id="24" creationId="{974A9851-D2DD-15B8-0CB0-B0F20E55A4FD}"/>
          </ac:spMkLst>
        </pc:spChg>
        <pc:graphicFrameChg chg="add mod ord modGraphic">
          <ac:chgData name="Khwanchat Wongjantip" userId="639e86b470ec0ccf" providerId="LiveId" clId="{60AD05AA-18A5-47C9-88C7-9DFAC70DECA7}" dt="2024-01-11T13:48:59.033" v="1637" actId="20577"/>
          <ac:graphicFrameMkLst>
            <pc:docMk/>
            <pc:sldMk cId="3004792244" sldId="438"/>
            <ac:graphicFrameMk id="5" creationId="{268929AE-D3F7-73BC-38D2-95A1280B3BC9}"/>
          </ac:graphicFrameMkLst>
        </pc:graphicFrameChg>
      </pc:sldChg>
      <pc:sldChg chg="addSp delSp modSp add mod ord">
        <pc:chgData name="Khwanchat Wongjantip" userId="639e86b470ec0ccf" providerId="LiveId" clId="{60AD05AA-18A5-47C9-88C7-9DFAC70DECA7}" dt="2024-01-11T13:53:31.897" v="1744" actId="20577"/>
        <pc:sldMkLst>
          <pc:docMk/>
          <pc:sldMk cId="3792722036" sldId="439"/>
        </pc:sldMkLst>
        <pc:spChg chg="add mod">
          <ac:chgData name="Khwanchat Wongjantip" userId="639e86b470ec0ccf" providerId="LiveId" clId="{60AD05AA-18A5-47C9-88C7-9DFAC70DECA7}" dt="2024-01-11T13:39:11.662" v="1114" actId="478"/>
          <ac:spMkLst>
            <pc:docMk/>
            <pc:sldMk cId="3792722036" sldId="439"/>
            <ac:spMk id="4" creationId="{0535A2E2-C16A-3762-5935-82FBCCE12DF8}"/>
          </ac:spMkLst>
        </pc:spChg>
        <pc:graphicFrameChg chg="del mod modGraphic">
          <ac:chgData name="Khwanchat Wongjantip" userId="639e86b470ec0ccf" providerId="LiveId" clId="{60AD05AA-18A5-47C9-88C7-9DFAC70DECA7}" dt="2024-01-11T13:39:11.662" v="1114" actId="478"/>
          <ac:graphicFrameMkLst>
            <pc:docMk/>
            <pc:sldMk cId="3792722036" sldId="439"/>
            <ac:graphicFrameMk id="5" creationId="{268929AE-D3F7-73BC-38D2-95A1280B3BC9}"/>
          </ac:graphicFrameMkLst>
        </pc:graphicFrameChg>
        <pc:graphicFrameChg chg="add mod modGraphic">
          <ac:chgData name="Khwanchat Wongjantip" userId="639e86b470ec0ccf" providerId="LiveId" clId="{60AD05AA-18A5-47C9-88C7-9DFAC70DECA7}" dt="2024-01-11T13:53:31.897" v="1744" actId="20577"/>
          <ac:graphicFrameMkLst>
            <pc:docMk/>
            <pc:sldMk cId="3792722036" sldId="439"/>
            <ac:graphicFrameMk id="6" creationId="{DC983D28-A847-9B19-7774-8B393F1B692F}"/>
          </ac:graphicFrameMkLst>
        </pc:graphicFrameChg>
      </pc:sldChg>
      <pc:sldChg chg="modSp add mod">
        <pc:chgData name="Khwanchat Wongjantip" userId="639e86b470ec0ccf" providerId="LiveId" clId="{60AD05AA-18A5-47C9-88C7-9DFAC70DECA7}" dt="2024-01-11T14:00:42.831" v="2191" actId="20577"/>
        <pc:sldMkLst>
          <pc:docMk/>
          <pc:sldMk cId="4100420614" sldId="440"/>
        </pc:sldMkLst>
        <pc:spChg chg="mod">
          <ac:chgData name="Khwanchat Wongjantip" userId="639e86b470ec0ccf" providerId="LiveId" clId="{60AD05AA-18A5-47C9-88C7-9DFAC70DECA7}" dt="2024-01-11T13:55:40.836" v="1817" actId="20577"/>
          <ac:spMkLst>
            <pc:docMk/>
            <pc:sldMk cId="4100420614" sldId="440"/>
            <ac:spMk id="2" creationId="{E5F191A4-7839-4F63-B17C-7C366C59488C}"/>
          </ac:spMkLst>
        </pc:spChg>
        <pc:graphicFrameChg chg="mod modGraphic">
          <ac:chgData name="Khwanchat Wongjantip" userId="639e86b470ec0ccf" providerId="LiveId" clId="{60AD05AA-18A5-47C9-88C7-9DFAC70DECA7}" dt="2024-01-11T14:00:42.831" v="2191" actId="20577"/>
          <ac:graphicFrameMkLst>
            <pc:docMk/>
            <pc:sldMk cId="4100420614" sldId="440"/>
            <ac:graphicFrameMk id="5" creationId="{268929AE-D3F7-73BC-38D2-95A1280B3BC9}"/>
          </ac:graphicFrameMkLst>
        </pc:graphicFrameChg>
      </pc:sldChg>
      <pc:sldChg chg="delSp modSp add mod">
        <pc:chgData name="Khwanchat Wongjantip" userId="639e86b470ec0ccf" providerId="LiveId" clId="{60AD05AA-18A5-47C9-88C7-9DFAC70DECA7}" dt="2024-01-11T14:03:08.633" v="2202" actId="1076"/>
        <pc:sldMkLst>
          <pc:docMk/>
          <pc:sldMk cId="969285958" sldId="441"/>
        </pc:sldMkLst>
        <pc:picChg chg="del">
          <ac:chgData name="Khwanchat Wongjantip" userId="639e86b470ec0ccf" providerId="LiveId" clId="{60AD05AA-18A5-47C9-88C7-9DFAC70DECA7}" dt="2024-01-11T14:02:41.639" v="2195" actId="478"/>
          <ac:picMkLst>
            <pc:docMk/>
            <pc:sldMk cId="969285958" sldId="441"/>
            <ac:picMk id="3" creationId="{4C0DFD2C-E2F0-B1FA-6164-80D58C164BFA}"/>
          </ac:picMkLst>
        </pc:picChg>
        <pc:picChg chg="mod">
          <ac:chgData name="Khwanchat Wongjantip" userId="639e86b470ec0ccf" providerId="LiveId" clId="{60AD05AA-18A5-47C9-88C7-9DFAC70DECA7}" dt="2024-01-11T14:03:08.633" v="2202" actId="1076"/>
          <ac:picMkLst>
            <pc:docMk/>
            <pc:sldMk cId="969285958" sldId="441"/>
            <ac:picMk id="6" creationId="{27CC24BF-7B6F-C634-A3CD-965E89393C72}"/>
          </ac:picMkLst>
        </pc:picChg>
      </pc:sldChg>
      <pc:sldChg chg="addSp modSp add mod">
        <pc:chgData name="Khwanchat Wongjantip" userId="639e86b470ec0ccf" providerId="LiveId" clId="{60AD05AA-18A5-47C9-88C7-9DFAC70DECA7}" dt="2024-01-11T14:13:24.022" v="2792" actId="207"/>
        <pc:sldMkLst>
          <pc:docMk/>
          <pc:sldMk cId="719893418" sldId="442"/>
        </pc:sldMkLst>
        <pc:spChg chg="mod">
          <ac:chgData name="Khwanchat Wongjantip" userId="639e86b470ec0ccf" providerId="LiveId" clId="{60AD05AA-18A5-47C9-88C7-9DFAC70DECA7}" dt="2024-01-11T14:06:38.300" v="2235" actId="20577"/>
          <ac:spMkLst>
            <pc:docMk/>
            <pc:sldMk cId="719893418" sldId="442"/>
            <ac:spMk id="2" creationId="{E5F191A4-7839-4F63-B17C-7C366C59488C}"/>
          </ac:spMkLst>
        </pc:spChg>
        <pc:spChg chg="add mod">
          <ac:chgData name="Khwanchat Wongjantip" userId="639e86b470ec0ccf" providerId="LiveId" clId="{60AD05AA-18A5-47C9-88C7-9DFAC70DECA7}" dt="2024-01-11T14:13:24.022" v="2792" actId="207"/>
          <ac:spMkLst>
            <pc:docMk/>
            <pc:sldMk cId="719893418" sldId="442"/>
            <ac:spMk id="4" creationId="{B4AE8B87-744D-8F4B-620D-B48E492B8CF2}"/>
          </ac:spMkLst>
        </pc:spChg>
        <pc:spChg chg="mod">
          <ac:chgData name="Khwanchat Wongjantip" userId="639e86b470ec0ccf" providerId="LiveId" clId="{60AD05AA-18A5-47C9-88C7-9DFAC70DECA7}" dt="2024-01-11T14:08:03.777" v="2379" actId="122"/>
          <ac:spMkLst>
            <pc:docMk/>
            <pc:sldMk cId="719893418" sldId="442"/>
            <ac:spMk id="24" creationId="{974A9851-D2DD-15B8-0CB0-B0F20E55A4FD}"/>
          </ac:spMkLst>
        </pc:spChg>
        <pc:graphicFrameChg chg="add mod modGraphic">
          <ac:chgData name="Khwanchat Wongjantip" userId="639e86b470ec0ccf" providerId="LiveId" clId="{60AD05AA-18A5-47C9-88C7-9DFAC70DECA7}" dt="2024-01-11T14:12:12.510" v="2689" actId="20577"/>
          <ac:graphicFrameMkLst>
            <pc:docMk/>
            <pc:sldMk cId="719893418" sldId="442"/>
            <ac:graphicFrameMk id="3" creationId="{6FC653E4-E12E-B99B-C910-3D415B20B32D}"/>
          </ac:graphicFrameMkLst>
        </pc:graphicFrameChg>
      </pc:sldChg>
    </pc:docChg>
  </pc:docChgLst>
  <pc:docChgLst>
    <pc:chgData name="Khwanchat Wongjantip" userId="639e86b470ec0ccf" providerId="LiveId" clId="{6DDA89D5-0C0E-4C8B-A135-FECA0FC2BF23}"/>
    <pc:docChg chg="undo custSel addSld delSld modSld">
      <pc:chgData name="Khwanchat Wongjantip" userId="639e86b470ec0ccf" providerId="LiveId" clId="{6DDA89D5-0C0E-4C8B-A135-FECA0FC2BF23}" dt="2024-01-04T00:33:10.718" v="7" actId="208"/>
      <pc:docMkLst>
        <pc:docMk/>
      </pc:docMkLst>
      <pc:sldChg chg="addSp delSp modSp add mod">
        <pc:chgData name="Khwanchat Wongjantip" userId="639e86b470ec0ccf" providerId="LiveId" clId="{6DDA89D5-0C0E-4C8B-A135-FECA0FC2BF23}" dt="2024-01-04T00:33:10.718" v="7" actId="208"/>
        <pc:sldMkLst>
          <pc:docMk/>
          <pc:sldMk cId="220145218" sldId="432"/>
        </pc:sldMkLst>
        <pc:picChg chg="del">
          <ac:chgData name="Khwanchat Wongjantip" userId="639e86b470ec0ccf" providerId="LiveId" clId="{6DDA89D5-0C0E-4C8B-A135-FECA0FC2BF23}" dt="2024-01-04T00:32:57.868" v="3" actId="478"/>
          <ac:picMkLst>
            <pc:docMk/>
            <pc:sldMk cId="220145218" sldId="432"/>
            <ac:picMk id="3" creationId="{93304398-CA41-C184-9AF6-9C41461C4F58}"/>
          </ac:picMkLst>
        </pc:picChg>
        <pc:picChg chg="add mod">
          <ac:chgData name="Khwanchat Wongjantip" userId="639e86b470ec0ccf" providerId="LiveId" clId="{6DDA89D5-0C0E-4C8B-A135-FECA0FC2BF23}" dt="2024-01-04T00:33:10.718" v="7" actId="208"/>
          <ac:picMkLst>
            <pc:docMk/>
            <pc:sldMk cId="220145218" sldId="432"/>
            <ac:picMk id="4" creationId="{EDA2F55F-E5AE-E88E-A4D7-6BB29D51A286}"/>
          </ac:picMkLst>
        </pc:picChg>
      </pc:sldChg>
      <pc:sldChg chg="new del">
        <pc:chgData name="Khwanchat Wongjantip" userId="639e86b470ec0ccf" providerId="LiveId" clId="{6DDA89D5-0C0E-4C8B-A135-FECA0FC2BF23}" dt="2024-01-04T00:32:51.872" v="1" actId="680"/>
        <pc:sldMkLst>
          <pc:docMk/>
          <pc:sldMk cId="2156978639" sldId="432"/>
        </pc:sldMkLst>
      </pc:sldChg>
    </pc:docChg>
  </pc:docChgLst>
  <pc:docChgLst>
    <pc:chgData name="Khwanchat Wongjantip" userId="639e86b470ec0ccf" providerId="LiveId" clId="{F03516AF-5A05-4795-A0FC-AE4D5B311346}"/>
    <pc:docChg chg="undo custSel addSld delSld modSld sldOrd">
      <pc:chgData name="Khwanchat Wongjantip" userId="639e86b470ec0ccf" providerId="LiveId" clId="{F03516AF-5A05-4795-A0FC-AE4D5B311346}" dt="2023-10-06T04:43:47.645" v="1448" actId="20577"/>
      <pc:docMkLst>
        <pc:docMk/>
      </pc:docMkLst>
      <pc:sldChg chg="addSp delSp modSp mod">
        <pc:chgData name="Khwanchat Wongjantip" userId="639e86b470ec0ccf" providerId="LiveId" clId="{F03516AF-5A05-4795-A0FC-AE4D5B311346}" dt="2023-10-06T04:27:27.683" v="659" actId="20577"/>
        <pc:sldMkLst>
          <pc:docMk/>
          <pc:sldMk cId="1325608595" sldId="257"/>
        </pc:sldMkLst>
        <pc:spChg chg="mod">
          <ac:chgData name="Khwanchat Wongjantip" userId="639e86b470ec0ccf" providerId="LiveId" clId="{F03516AF-5A05-4795-A0FC-AE4D5B311346}" dt="2023-10-06T04:21:07.704" v="62" actId="20577"/>
          <ac:spMkLst>
            <pc:docMk/>
            <pc:sldMk cId="1325608595" sldId="257"/>
            <ac:spMk id="2" creationId="{912DF434-28DB-4621-A497-D62C41CE0419}"/>
          </ac:spMkLst>
        </pc:spChg>
        <pc:spChg chg="del mod">
          <ac:chgData name="Khwanchat Wongjantip" userId="639e86b470ec0ccf" providerId="LiveId" clId="{F03516AF-5A05-4795-A0FC-AE4D5B311346}" dt="2023-10-06T04:24:13.320" v="114" actId="3680"/>
          <ac:spMkLst>
            <pc:docMk/>
            <pc:sldMk cId="1325608595" sldId="257"/>
            <ac:spMk id="3" creationId="{22788C46-D0BC-4307-AE55-7601A139E7CB}"/>
          </ac:spMkLst>
        </pc:spChg>
        <pc:spChg chg="del">
          <ac:chgData name="Khwanchat Wongjantip" userId="639e86b470ec0ccf" providerId="LiveId" clId="{F03516AF-5A05-4795-A0FC-AE4D5B311346}" dt="2023-10-06T04:26:57.905" v="570" actId="478"/>
          <ac:spMkLst>
            <pc:docMk/>
            <pc:sldMk cId="1325608595" sldId="257"/>
            <ac:spMk id="4" creationId="{2C94118D-F5CF-9264-E1A0-8E3B7AEC882D}"/>
          </ac:spMkLst>
        </pc:spChg>
        <pc:spChg chg="del">
          <ac:chgData name="Khwanchat Wongjantip" userId="639e86b470ec0ccf" providerId="LiveId" clId="{F03516AF-5A05-4795-A0FC-AE4D5B311346}" dt="2023-10-06T04:27:00.606" v="571" actId="478"/>
          <ac:spMkLst>
            <pc:docMk/>
            <pc:sldMk cId="1325608595" sldId="257"/>
            <ac:spMk id="5" creationId="{6209FEB4-4C5C-EB43-9696-7B42453DB79B}"/>
          </ac:spMkLst>
        </pc:spChg>
        <pc:spChg chg="add mod">
          <ac:chgData name="Khwanchat Wongjantip" userId="639e86b470ec0ccf" providerId="LiveId" clId="{F03516AF-5A05-4795-A0FC-AE4D5B311346}" dt="2023-10-06T04:23:01.112" v="107" actId="20577"/>
          <ac:spMkLst>
            <pc:docMk/>
            <pc:sldMk cId="1325608595" sldId="257"/>
            <ac:spMk id="7" creationId="{457FF01C-C06A-7060-4924-62304439F256}"/>
          </ac:spMkLst>
        </pc:spChg>
        <pc:graphicFrameChg chg="add mod ord modGraphic">
          <ac:chgData name="Khwanchat Wongjantip" userId="639e86b470ec0ccf" providerId="LiveId" clId="{F03516AF-5A05-4795-A0FC-AE4D5B311346}" dt="2023-10-06T04:27:27.683" v="659" actId="20577"/>
          <ac:graphicFrameMkLst>
            <pc:docMk/>
            <pc:sldMk cId="1325608595" sldId="257"/>
            <ac:graphicFrameMk id="12" creationId="{781F6C46-81ED-E83A-6A91-8351830D20EB}"/>
          </ac:graphicFrameMkLst>
        </pc:graphicFrameChg>
        <pc:cxnChg chg="add del mod">
          <ac:chgData name="Khwanchat Wongjantip" userId="639e86b470ec0ccf" providerId="LiveId" clId="{F03516AF-5A05-4795-A0FC-AE4D5B311346}" dt="2023-10-06T04:24:04.780" v="113" actId="478"/>
          <ac:cxnSpMkLst>
            <pc:docMk/>
            <pc:sldMk cId="1325608595" sldId="257"/>
            <ac:cxnSpMk id="9" creationId="{29AA729C-459C-03DF-B98C-168E7FAC2181}"/>
          </ac:cxnSpMkLst>
        </pc:cxnChg>
        <pc:cxnChg chg="add del mod">
          <ac:chgData name="Khwanchat Wongjantip" userId="639e86b470ec0ccf" providerId="LiveId" clId="{F03516AF-5A05-4795-A0FC-AE4D5B311346}" dt="2023-10-06T04:24:02.320" v="112" actId="478"/>
          <ac:cxnSpMkLst>
            <pc:docMk/>
            <pc:sldMk cId="1325608595" sldId="257"/>
            <ac:cxnSpMk id="11" creationId="{7F82AE8D-3934-9892-BC67-68AFEDCBA847}"/>
          </ac:cxnSpMkLst>
        </pc:cxnChg>
      </pc:sldChg>
      <pc:sldChg chg="modSp del mod">
        <pc:chgData name="Khwanchat Wongjantip" userId="639e86b470ec0ccf" providerId="LiveId" clId="{F03516AF-5A05-4795-A0FC-AE4D5B311346}" dt="2023-10-06T04:29:06.392" v="686" actId="47"/>
        <pc:sldMkLst>
          <pc:docMk/>
          <pc:sldMk cId="1639799154" sldId="258"/>
        </pc:sldMkLst>
        <pc:spChg chg="mod">
          <ac:chgData name="Khwanchat Wongjantip" userId="639e86b470ec0ccf" providerId="LiveId" clId="{F03516AF-5A05-4795-A0FC-AE4D5B311346}" dt="2023-10-06T04:27:48.396" v="682" actId="20577"/>
          <ac:spMkLst>
            <pc:docMk/>
            <pc:sldMk cId="1639799154" sldId="258"/>
            <ac:spMk id="2" creationId="{8C543F67-9C70-4748-8C0C-3A7863422F99}"/>
          </ac:spMkLst>
        </pc:spChg>
        <pc:spChg chg="mod">
          <ac:chgData name="Khwanchat Wongjantip" userId="639e86b470ec0ccf" providerId="LiveId" clId="{F03516AF-5A05-4795-A0FC-AE4D5B311346}" dt="2023-10-06T04:28:42.671" v="683" actId="20577"/>
          <ac:spMkLst>
            <pc:docMk/>
            <pc:sldMk cId="1639799154" sldId="258"/>
            <ac:spMk id="3" creationId="{95B371F2-DBA5-415A-82C8-651F587B857A}"/>
          </ac:spMkLst>
        </pc:spChg>
      </pc:sldChg>
      <pc:sldChg chg="del">
        <pc:chgData name="Khwanchat Wongjantip" userId="639e86b470ec0ccf" providerId="LiveId" clId="{F03516AF-5A05-4795-A0FC-AE4D5B311346}" dt="2023-10-06T04:38:30.007" v="1078" actId="47"/>
        <pc:sldMkLst>
          <pc:docMk/>
          <pc:sldMk cId="3446797337" sldId="259"/>
        </pc:sldMkLst>
      </pc:sldChg>
      <pc:sldChg chg="del">
        <pc:chgData name="Khwanchat Wongjantip" userId="639e86b470ec0ccf" providerId="LiveId" clId="{F03516AF-5A05-4795-A0FC-AE4D5B311346}" dt="2023-10-06T04:38:30.888" v="1079" actId="47"/>
        <pc:sldMkLst>
          <pc:docMk/>
          <pc:sldMk cId="4212917468" sldId="260"/>
        </pc:sldMkLst>
      </pc:sldChg>
      <pc:sldChg chg="del">
        <pc:chgData name="Khwanchat Wongjantip" userId="639e86b470ec0ccf" providerId="LiveId" clId="{F03516AF-5A05-4795-A0FC-AE4D5B311346}" dt="2023-10-06T04:38:36.763" v="1085" actId="47"/>
        <pc:sldMkLst>
          <pc:docMk/>
          <pc:sldMk cId="2563119616" sldId="265"/>
        </pc:sldMkLst>
      </pc:sldChg>
      <pc:sldChg chg="addSp delSp modSp mod ord modClrScheme chgLayout">
        <pc:chgData name="Khwanchat Wongjantip" userId="639e86b470ec0ccf" providerId="LiveId" clId="{F03516AF-5A05-4795-A0FC-AE4D5B311346}" dt="2023-10-06T04:37:58.574" v="1073" actId="20577"/>
        <pc:sldMkLst>
          <pc:docMk/>
          <pc:sldMk cId="2721508595" sldId="266"/>
        </pc:sldMkLst>
        <pc:spChg chg="mod ord">
          <ac:chgData name="Khwanchat Wongjantip" userId="639e86b470ec0ccf" providerId="LiveId" clId="{F03516AF-5A05-4795-A0FC-AE4D5B311346}" dt="2023-10-06T04:31:59.348" v="775" actId="20577"/>
          <ac:spMkLst>
            <pc:docMk/>
            <pc:sldMk cId="2721508595" sldId="266"/>
            <ac:spMk id="2" creationId="{E5F191A4-7839-4F63-B17C-7C366C59488C}"/>
          </ac:spMkLst>
        </pc:spChg>
        <pc:spChg chg="del">
          <ac:chgData name="Khwanchat Wongjantip" userId="639e86b470ec0ccf" providerId="LiveId" clId="{F03516AF-5A05-4795-A0FC-AE4D5B311346}" dt="2023-10-06T04:29:56.622" v="746" actId="478"/>
          <ac:spMkLst>
            <pc:docMk/>
            <pc:sldMk cId="2721508595" sldId="266"/>
            <ac:spMk id="3" creationId="{3508AD18-0BFF-C70A-8AB7-4CA409012E58}"/>
          </ac:spMkLst>
        </pc:spChg>
        <pc:spChg chg="del">
          <ac:chgData name="Khwanchat Wongjantip" userId="639e86b470ec0ccf" providerId="LiveId" clId="{F03516AF-5A05-4795-A0FC-AE4D5B311346}" dt="2023-10-06T04:29:50.352" v="743" actId="478"/>
          <ac:spMkLst>
            <pc:docMk/>
            <pc:sldMk cId="2721508595" sldId="266"/>
            <ac:spMk id="4" creationId="{9B9ED227-95A7-4B08-91FE-5E0EF0D41D20}"/>
          </ac:spMkLst>
        </pc:spChg>
        <pc:spChg chg="del">
          <ac:chgData name="Khwanchat Wongjantip" userId="639e86b470ec0ccf" providerId="LiveId" clId="{F03516AF-5A05-4795-A0FC-AE4D5B311346}" dt="2023-10-06T04:29:50.352" v="743" actId="478"/>
          <ac:spMkLst>
            <pc:docMk/>
            <pc:sldMk cId="2721508595" sldId="266"/>
            <ac:spMk id="5" creationId="{9C2ECAAA-1E9C-4845-8EA9-E11A76F08150}"/>
          </ac:spMkLst>
        </pc:spChg>
        <pc:spChg chg="del">
          <ac:chgData name="Khwanchat Wongjantip" userId="639e86b470ec0ccf" providerId="LiveId" clId="{F03516AF-5A05-4795-A0FC-AE4D5B311346}" dt="2023-10-06T04:29:55.740" v="745" actId="478"/>
          <ac:spMkLst>
            <pc:docMk/>
            <pc:sldMk cId="2721508595" sldId="266"/>
            <ac:spMk id="7" creationId="{B42ACFC2-B54A-8244-B5D9-4B1EC2EED59D}"/>
          </ac:spMkLst>
        </pc:spChg>
        <pc:spChg chg="mod ord">
          <ac:chgData name="Khwanchat Wongjantip" userId="639e86b470ec0ccf" providerId="LiveId" clId="{F03516AF-5A05-4795-A0FC-AE4D5B311346}" dt="2023-10-06T04:31:34.404" v="749" actId="700"/>
          <ac:spMkLst>
            <pc:docMk/>
            <pc:sldMk cId="2721508595" sldId="266"/>
            <ac:spMk id="8" creationId="{B609FC03-B5BE-D846-993A-8E351C9509F3}"/>
          </ac:spMkLst>
        </pc:spChg>
        <pc:spChg chg="del">
          <ac:chgData name="Khwanchat Wongjantip" userId="639e86b470ec0ccf" providerId="LiveId" clId="{F03516AF-5A05-4795-A0FC-AE4D5B311346}" dt="2023-10-06T04:29:50.352" v="743" actId="478"/>
          <ac:spMkLst>
            <pc:docMk/>
            <pc:sldMk cId="2721508595" sldId="266"/>
            <ac:spMk id="9" creationId="{472FA7B1-CD7F-3646-B44C-91A107A0CBEE}"/>
          </ac:spMkLst>
        </pc:spChg>
        <pc:spChg chg="del">
          <ac:chgData name="Khwanchat Wongjantip" userId="639e86b470ec0ccf" providerId="LiveId" clId="{F03516AF-5A05-4795-A0FC-AE4D5B311346}" dt="2023-10-06T04:29:50.352" v="743" actId="478"/>
          <ac:spMkLst>
            <pc:docMk/>
            <pc:sldMk cId="2721508595" sldId="266"/>
            <ac:spMk id="10" creationId="{585697B7-EBBB-0E4B-AA02-0D3F94821C6E}"/>
          </ac:spMkLst>
        </pc:spChg>
        <pc:spChg chg="del">
          <ac:chgData name="Khwanchat Wongjantip" userId="639e86b470ec0ccf" providerId="LiveId" clId="{F03516AF-5A05-4795-A0FC-AE4D5B311346}" dt="2023-10-06T04:29:50.352" v="743" actId="478"/>
          <ac:spMkLst>
            <pc:docMk/>
            <pc:sldMk cId="2721508595" sldId="266"/>
            <ac:spMk id="11" creationId="{48A12450-9474-8A49-BAEB-20C6F51540D5}"/>
          </ac:spMkLst>
        </pc:spChg>
        <pc:spChg chg="add del mod">
          <ac:chgData name="Khwanchat Wongjantip" userId="639e86b470ec0ccf" providerId="LiveId" clId="{F03516AF-5A05-4795-A0FC-AE4D5B311346}" dt="2023-10-06T04:29:54.859" v="744" actId="478"/>
          <ac:spMkLst>
            <pc:docMk/>
            <pc:sldMk cId="2721508595" sldId="266"/>
            <ac:spMk id="12" creationId="{76213F98-B08C-809F-90C2-C41A88A6C114}"/>
          </ac:spMkLst>
        </pc:spChg>
        <pc:spChg chg="del">
          <ac:chgData name="Khwanchat Wongjantip" userId="639e86b470ec0ccf" providerId="LiveId" clId="{F03516AF-5A05-4795-A0FC-AE4D5B311346}" dt="2023-10-06T04:29:50.352" v="743" actId="478"/>
          <ac:spMkLst>
            <pc:docMk/>
            <pc:sldMk cId="2721508595" sldId="266"/>
            <ac:spMk id="13" creationId="{EB1FFBC5-1733-5E4A-BF11-2C157D9917CC}"/>
          </ac:spMkLst>
        </pc:spChg>
        <pc:spChg chg="add del mod">
          <ac:chgData name="Khwanchat Wongjantip" userId="639e86b470ec0ccf" providerId="LiveId" clId="{F03516AF-5A05-4795-A0FC-AE4D5B311346}" dt="2023-10-06T04:29:54.859" v="744" actId="478"/>
          <ac:spMkLst>
            <pc:docMk/>
            <pc:sldMk cId="2721508595" sldId="266"/>
            <ac:spMk id="15" creationId="{CB0B07B2-2F79-5E46-774E-507AEDE581F7}"/>
          </ac:spMkLst>
        </pc:spChg>
        <pc:spChg chg="add del mod">
          <ac:chgData name="Khwanchat Wongjantip" userId="639e86b470ec0ccf" providerId="LiveId" clId="{F03516AF-5A05-4795-A0FC-AE4D5B311346}" dt="2023-10-06T04:29:54.859" v="744" actId="478"/>
          <ac:spMkLst>
            <pc:docMk/>
            <pc:sldMk cId="2721508595" sldId="266"/>
            <ac:spMk id="17" creationId="{3C346300-4E2A-B017-EA39-9CBEE46486D2}"/>
          </ac:spMkLst>
        </pc:spChg>
        <pc:spChg chg="add del mod">
          <ac:chgData name="Khwanchat Wongjantip" userId="639e86b470ec0ccf" providerId="LiveId" clId="{F03516AF-5A05-4795-A0FC-AE4D5B311346}" dt="2023-10-06T04:29:54.859" v="744" actId="478"/>
          <ac:spMkLst>
            <pc:docMk/>
            <pc:sldMk cId="2721508595" sldId="266"/>
            <ac:spMk id="19" creationId="{6B1186C6-94C0-CECE-A7CC-789A1D0E4B83}"/>
          </ac:spMkLst>
        </pc:spChg>
        <pc:spChg chg="add del mod">
          <ac:chgData name="Khwanchat Wongjantip" userId="639e86b470ec0ccf" providerId="LiveId" clId="{F03516AF-5A05-4795-A0FC-AE4D5B311346}" dt="2023-10-06T04:29:54.859" v="744" actId="478"/>
          <ac:spMkLst>
            <pc:docMk/>
            <pc:sldMk cId="2721508595" sldId="266"/>
            <ac:spMk id="21" creationId="{4F471E42-BB27-7C5C-A70B-7DEF3FBF2CE3}"/>
          </ac:spMkLst>
        </pc:spChg>
        <pc:spChg chg="add del mod">
          <ac:chgData name="Khwanchat Wongjantip" userId="639e86b470ec0ccf" providerId="LiveId" clId="{F03516AF-5A05-4795-A0FC-AE4D5B311346}" dt="2023-10-06T04:29:54.859" v="744" actId="478"/>
          <ac:spMkLst>
            <pc:docMk/>
            <pc:sldMk cId="2721508595" sldId="266"/>
            <ac:spMk id="23" creationId="{ABDAB3B3-3656-1A37-61DD-7FEEC0F5F0D2}"/>
          </ac:spMkLst>
        </pc:spChg>
        <pc:spChg chg="add mod ord">
          <ac:chgData name="Khwanchat Wongjantip" userId="639e86b470ec0ccf" providerId="LiveId" clId="{F03516AF-5A05-4795-A0FC-AE4D5B311346}" dt="2023-10-06T04:33:25.865" v="1018" actId="2711"/>
          <ac:spMkLst>
            <pc:docMk/>
            <pc:sldMk cId="2721508595" sldId="266"/>
            <ac:spMk id="24" creationId="{974A9851-D2DD-15B8-0CB0-B0F20E55A4FD}"/>
          </ac:spMkLst>
        </pc:spChg>
        <pc:spChg chg="add mod">
          <ac:chgData name="Khwanchat Wongjantip" userId="639e86b470ec0ccf" providerId="LiveId" clId="{F03516AF-5A05-4795-A0FC-AE4D5B311346}" dt="2023-10-06T04:36:11.510" v="1049" actId="207"/>
          <ac:spMkLst>
            <pc:docMk/>
            <pc:sldMk cId="2721508595" sldId="266"/>
            <ac:spMk id="25" creationId="{4EA5C1A3-D4D4-824C-CA14-25FF350C412A}"/>
          </ac:spMkLst>
        </pc:spChg>
        <pc:spChg chg="add mod">
          <ac:chgData name="Khwanchat Wongjantip" userId="639e86b470ec0ccf" providerId="LiveId" clId="{F03516AF-5A05-4795-A0FC-AE4D5B311346}" dt="2023-10-06T04:36:36.458" v="1061" actId="1076"/>
          <ac:spMkLst>
            <pc:docMk/>
            <pc:sldMk cId="2721508595" sldId="266"/>
            <ac:spMk id="26" creationId="{0211C8F5-1B3A-D741-9C1A-93711463E9D6}"/>
          </ac:spMkLst>
        </pc:spChg>
        <pc:spChg chg="add mod">
          <ac:chgData name="Khwanchat Wongjantip" userId="639e86b470ec0ccf" providerId="LiveId" clId="{F03516AF-5A05-4795-A0FC-AE4D5B311346}" dt="2023-10-06T04:36:11.510" v="1049" actId="207"/>
          <ac:spMkLst>
            <pc:docMk/>
            <pc:sldMk cId="2721508595" sldId="266"/>
            <ac:spMk id="27" creationId="{4729F45D-6536-4062-52E7-DF92B9E1A50B}"/>
          </ac:spMkLst>
        </pc:spChg>
        <pc:spChg chg="add mod">
          <ac:chgData name="Khwanchat Wongjantip" userId="639e86b470ec0ccf" providerId="LiveId" clId="{F03516AF-5A05-4795-A0FC-AE4D5B311346}" dt="2023-10-06T04:37:56.314" v="1072" actId="20577"/>
          <ac:spMkLst>
            <pc:docMk/>
            <pc:sldMk cId="2721508595" sldId="266"/>
            <ac:spMk id="39" creationId="{CF1009F6-BF13-5BFA-A03A-2F46F430DC27}"/>
          </ac:spMkLst>
        </pc:spChg>
        <pc:spChg chg="add mod">
          <ac:chgData name="Khwanchat Wongjantip" userId="639e86b470ec0ccf" providerId="LiveId" clId="{F03516AF-5A05-4795-A0FC-AE4D5B311346}" dt="2023-10-06T04:37:58.574" v="1073" actId="20577"/>
          <ac:spMkLst>
            <pc:docMk/>
            <pc:sldMk cId="2721508595" sldId="266"/>
            <ac:spMk id="40" creationId="{41D7FC9D-1B11-7E40-FAF6-AC0B2AAFEE01}"/>
          </ac:spMkLst>
        </pc:spChg>
        <pc:cxnChg chg="add">
          <ac:chgData name="Khwanchat Wongjantip" userId="639e86b470ec0ccf" providerId="LiveId" clId="{F03516AF-5A05-4795-A0FC-AE4D5B311346}" dt="2023-10-06T04:36:24.052" v="1059" actId="11529"/>
          <ac:cxnSpMkLst>
            <pc:docMk/>
            <pc:sldMk cId="2721508595" sldId="266"/>
            <ac:cxnSpMk id="29" creationId="{8885E2E4-4DD7-80B9-0B20-3BA4D3004801}"/>
          </ac:cxnSpMkLst>
        </pc:cxnChg>
        <pc:cxnChg chg="add">
          <ac:chgData name="Khwanchat Wongjantip" userId="639e86b470ec0ccf" providerId="LiveId" clId="{F03516AF-5A05-4795-A0FC-AE4D5B311346}" dt="2023-10-06T04:36:31.305" v="1060" actId="11529"/>
          <ac:cxnSpMkLst>
            <pc:docMk/>
            <pc:sldMk cId="2721508595" sldId="266"/>
            <ac:cxnSpMk id="31" creationId="{31D4CA23-2C48-EAF2-689E-52C701CF5B3B}"/>
          </ac:cxnSpMkLst>
        </pc:cxnChg>
        <pc:cxnChg chg="add">
          <ac:chgData name="Khwanchat Wongjantip" userId="639e86b470ec0ccf" providerId="LiveId" clId="{F03516AF-5A05-4795-A0FC-AE4D5B311346}" dt="2023-10-06T04:36:57.924" v="1062" actId="11529"/>
          <ac:cxnSpMkLst>
            <pc:docMk/>
            <pc:sldMk cId="2721508595" sldId="266"/>
            <ac:cxnSpMk id="33" creationId="{B466BAC9-3B1C-6177-7307-1FFDA3FF7A14}"/>
          </ac:cxnSpMkLst>
        </pc:cxnChg>
        <pc:cxnChg chg="add mod">
          <ac:chgData name="Khwanchat Wongjantip" userId="639e86b470ec0ccf" providerId="LiveId" clId="{F03516AF-5A05-4795-A0FC-AE4D5B311346}" dt="2023-10-06T04:37:11.882" v="1064" actId="1076"/>
          <ac:cxnSpMkLst>
            <pc:docMk/>
            <pc:sldMk cId="2721508595" sldId="266"/>
            <ac:cxnSpMk id="35" creationId="{CC8BB2A5-C8EE-F130-27D3-C8989E1AAB79}"/>
          </ac:cxnSpMkLst>
        </pc:cxnChg>
        <pc:cxnChg chg="add">
          <ac:chgData name="Khwanchat Wongjantip" userId="639e86b470ec0ccf" providerId="LiveId" clId="{F03516AF-5A05-4795-A0FC-AE4D5B311346}" dt="2023-10-06T04:37:28.280" v="1065" actId="11529"/>
          <ac:cxnSpMkLst>
            <pc:docMk/>
            <pc:sldMk cId="2721508595" sldId="266"/>
            <ac:cxnSpMk id="37" creationId="{835692E3-3150-7399-AF1C-BD3B733C1157}"/>
          </ac:cxnSpMkLst>
        </pc:cxnChg>
        <pc:cxnChg chg="add mod">
          <ac:chgData name="Khwanchat Wongjantip" userId="639e86b470ec0ccf" providerId="LiveId" clId="{F03516AF-5A05-4795-A0FC-AE4D5B311346}" dt="2023-10-06T04:37:34.571" v="1067" actId="1076"/>
          <ac:cxnSpMkLst>
            <pc:docMk/>
            <pc:sldMk cId="2721508595" sldId="266"/>
            <ac:cxnSpMk id="38" creationId="{F398CA39-A845-27F6-39E6-90597310532A}"/>
          </ac:cxnSpMkLst>
        </pc:cxnChg>
      </pc:sldChg>
      <pc:sldChg chg="del">
        <pc:chgData name="Khwanchat Wongjantip" userId="639e86b470ec0ccf" providerId="LiveId" clId="{F03516AF-5A05-4795-A0FC-AE4D5B311346}" dt="2023-10-06T04:38:37.847" v="1086" actId="47"/>
        <pc:sldMkLst>
          <pc:docMk/>
          <pc:sldMk cId="445070695" sldId="267"/>
        </pc:sldMkLst>
      </pc:sldChg>
      <pc:sldChg chg="del">
        <pc:chgData name="Khwanchat Wongjantip" userId="639e86b470ec0ccf" providerId="LiveId" clId="{F03516AF-5A05-4795-A0FC-AE4D5B311346}" dt="2023-10-06T04:38:33.841" v="1082" actId="47"/>
        <pc:sldMkLst>
          <pc:docMk/>
          <pc:sldMk cId="3396266754" sldId="269"/>
        </pc:sldMkLst>
      </pc:sldChg>
      <pc:sldChg chg="del">
        <pc:chgData name="Khwanchat Wongjantip" userId="639e86b470ec0ccf" providerId="LiveId" clId="{F03516AF-5A05-4795-A0FC-AE4D5B311346}" dt="2023-10-06T04:38:33.135" v="1081" actId="47"/>
        <pc:sldMkLst>
          <pc:docMk/>
          <pc:sldMk cId="3335690284" sldId="271"/>
        </pc:sldMkLst>
      </pc:sldChg>
      <pc:sldChg chg="del">
        <pc:chgData name="Khwanchat Wongjantip" userId="639e86b470ec0ccf" providerId="LiveId" clId="{F03516AF-5A05-4795-A0FC-AE4D5B311346}" dt="2023-10-06T04:38:31.570" v="1080" actId="47"/>
        <pc:sldMkLst>
          <pc:docMk/>
          <pc:sldMk cId="2639983765" sldId="273"/>
        </pc:sldMkLst>
      </pc:sldChg>
      <pc:sldChg chg="modSp mod">
        <pc:chgData name="Khwanchat Wongjantip" userId="639e86b470ec0ccf" providerId="LiveId" clId="{F03516AF-5A05-4795-A0FC-AE4D5B311346}" dt="2023-10-06T04:38:43.564" v="1093" actId="20577"/>
        <pc:sldMkLst>
          <pc:docMk/>
          <pc:sldMk cId="926184573" sldId="275"/>
        </pc:sldMkLst>
        <pc:spChg chg="mod">
          <ac:chgData name="Khwanchat Wongjantip" userId="639e86b470ec0ccf" providerId="LiveId" clId="{F03516AF-5A05-4795-A0FC-AE4D5B311346}" dt="2023-10-06T04:38:43.564" v="1093" actId="20577"/>
          <ac:spMkLst>
            <pc:docMk/>
            <pc:sldMk cId="926184573" sldId="275"/>
            <ac:spMk id="3" creationId="{BABC2CE0-8806-4B2A-A10A-32984D317434}"/>
          </ac:spMkLst>
        </pc:spChg>
      </pc:sldChg>
      <pc:sldChg chg="del">
        <pc:chgData name="Khwanchat Wongjantip" userId="639e86b470ec0ccf" providerId="LiveId" clId="{F03516AF-5A05-4795-A0FC-AE4D5B311346}" dt="2023-10-06T04:38:35.239" v="1084" actId="47"/>
        <pc:sldMkLst>
          <pc:docMk/>
          <pc:sldMk cId="496144180" sldId="276"/>
        </pc:sldMkLst>
      </pc:sldChg>
      <pc:sldChg chg="del">
        <pc:chgData name="Khwanchat Wongjantip" userId="639e86b470ec0ccf" providerId="LiveId" clId="{F03516AF-5A05-4795-A0FC-AE4D5B311346}" dt="2023-10-06T04:38:34.595" v="1083" actId="47"/>
        <pc:sldMkLst>
          <pc:docMk/>
          <pc:sldMk cId="2689543258" sldId="277"/>
        </pc:sldMkLst>
      </pc:sldChg>
      <pc:sldChg chg="new del">
        <pc:chgData name="Khwanchat Wongjantip" userId="639e86b470ec0ccf" providerId="LiveId" clId="{F03516AF-5A05-4795-A0FC-AE4D5B311346}" dt="2023-10-06T04:38:29.284" v="1077" actId="47"/>
        <pc:sldMkLst>
          <pc:docMk/>
          <pc:sldMk cId="2560443532" sldId="278"/>
        </pc:sldMkLst>
      </pc:sldChg>
      <pc:sldChg chg="new del">
        <pc:chgData name="Khwanchat Wongjantip" userId="639e86b470ec0ccf" providerId="LiveId" clId="{F03516AF-5A05-4795-A0FC-AE4D5B311346}" dt="2023-10-06T04:38:28.482" v="1076" actId="47"/>
        <pc:sldMkLst>
          <pc:docMk/>
          <pc:sldMk cId="3588790612" sldId="279"/>
        </pc:sldMkLst>
      </pc:sldChg>
      <pc:sldChg chg="addSp delSp modSp add mod">
        <pc:chgData name="Khwanchat Wongjantip" userId="639e86b470ec0ccf" providerId="LiveId" clId="{F03516AF-5A05-4795-A0FC-AE4D5B311346}" dt="2023-10-06T04:40:49.175" v="1359" actId="20577"/>
        <pc:sldMkLst>
          <pc:docMk/>
          <pc:sldMk cId="4054684262" sldId="280"/>
        </pc:sldMkLst>
        <pc:spChg chg="mod">
          <ac:chgData name="Khwanchat Wongjantip" userId="639e86b470ec0ccf" providerId="LiveId" clId="{F03516AF-5A05-4795-A0FC-AE4D5B311346}" dt="2023-10-06T04:39:03.586" v="1120" actId="20577"/>
          <ac:spMkLst>
            <pc:docMk/>
            <pc:sldMk cId="4054684262" sldId="280"/>
            <ac:spMk id="2" creationId="{E5F191A4-7839-4F63-B17C-7C366C59488C}"/>
          </ac:spMkLst>
        </pc:spChg>
        <pc:spChg chg="add del">
          <ac:chgData name="Khwanchat Wongjantip" userId="639e86b470ec0ccf" providerId="LiveId" clId="{F03516AF-5A05-4795-A0FC-AE4D5B311346}" dt="2023-10-06T04:39:12.048" v="1122" actId="478"/>
          <ac:spMkLst>
            <pc:docMk/>
            <pc:sldMk cId="4054684262" sldId="280"/>
            <ac:spMk id="8" creationId="{B609FC03-B5BE-D846-993A-8E351C9509F3}"/>
          </ac:spMkLst>
        </pc:spChg>
        <pc:spChg chg="mod">
          <ac:chgData name="Khwanchat Wongjantip" userId="639e86b470ec0ccf" providerId="LiveId" clId="{F03516AF-5A05-4795-A0FC-AE4D5B311346}" dt="2023-10-06T04:40:49.175" v="1359" actId="20577"/>
          <ac:spMkLst>
            <pc:docMk/>
            <pc:sldMk cId="4054684262" sldId="280"/>
            <ac:spMk id="24" creationId="{974A9851-D2DD-15B8-0CB0-B0F20E55A4FD}"/>
          </ac:spMkLst>
        </pc:spChg>
        <pc:spChg chg="add del">
          <ac:chgData name="Khwanchat Wongjantip" userId="639e86b470ec0ccf" providerId="LiveId" clId="{F03516AF-5A05-4795-A0FC-AE4D5B311346}" dt="2023-10-06T04:39:19.443" v="1125" actId="478"/>
          <ac:spMkLst>
            <pc:docMk/>
            <pc:sldMk cId="4054684262" sldId="280"/>
            <ac:spMk id="25" creationId="{4EA5C1A3-D4D4-824C-CA14-25FF350C412A}"/>
          </ac:spMkLst>
        </pc:spChg>
        <pc:spChg chg="add del">
          <ac:chgData name="Khwanchat Wongjantip" userId="639e86b470ec0ccf" providerId="LiveId" clId="{F03516AF-5A05-4795-A0FC-AE4D5B311346}" dt="2023-10-06T04:39:19.443" v="1125" actId="478"/>
          <ac:spMkLst>
            <pc:docMk/>
            <pc:sldMk cId="4054684262" sldId="280"/>
            <ac:spMk id="26" creationId="{0211C8F5-1B3A-D741-9C1A-93711463E9D6}"/>
          </ac:spMkLst>
        </pc:spChg>
        <pc:spChg chg="add del">
          <ac:chgData name="Khwanchat Wongjantip" userId="639e86b470ec0ccf" providerId="LiveId" clId="{F03516AF-5A05-4795-A0FC-AE4D5B311346}" dt="2023-10-06T04:39:19.443" v="1125" actId="478"/>
          <ac:spMkLst>
            <pc:docMk/>
            <pc:sldMk cId="4054684262" sldId="280"/>
            <ac:spMk id="27" creationId="{4729F45D-6536-4062-52E7-DF92B9E1A50B}"/>
          </ac:spMkLst>
        </pc:spChg>
        <pc:spChg chg="add del">
          <ac:chgData name="Khwanchat Wongjantip" userId="639e86b470ec0ccf" providerId="LiveId" clId="{F03516AF-5A05-4795-A0FC-AE4D5B311346}" dt="2023-10-06T04:39:19.443" v="1125" actId="478"/>
          <ac:spMkLst>
            <pc:docMk/>
            <pc:sldMk cId="4054684262" sldId="280"/>
            <ac:spMk id="39" creationId="{CF1009F6-BF13-5BFA-A03A-2F46F430DC27}"/>
          </ac:spMkLst>
        </pc:spChg>
        <pc:spChg chg="add del">
          <ac:chgData name="Khwanchat Wongjantip" userId="639e86b470ec0ccf" providerId="LiveId" clId="{F03516AF-5A05-4795-A0FC-AE4D5B311346}" dt="2023-10-06T04:39:19.443" v="1125" actId="478"/>
          <ac:spMkLst>
            <pc:docMk/>
            <pc:sldMk cId="4054684262" sldId="280"/>
            <ac:spMk id="40" creationId="{41D7FC9D-1B11-7E40-FAF6-AC0B2AAFEE01}"/>
          </ac:spMkLst>
        </pc:spChg>
        <pc:cxnChg chg="add del mod">
          <ac:chgData name="Khwanchat Wongjantip" userId="639e86b470ec0ccf" providerId="LiveId" clId="{F03516AF-5A05-4795-A0FC-AE4D5B311346}" dt="2023-10-06T04:39:19.443" v="1125" actId="478"/>
          <ac:cxnSpMkLst>
            <pc:docMk/>
            <pc:sldMk cId="4054684262" sldId="280"/>
            <ac:cxnSpMk id="29" creationId="{8885E2E4-4DD7-80B9-0B20-3BA4D3004801}"/>
          </ac:cxnSpMkLst>
        </pc:cxnChg>
        <pc:cxnChg chg="add del mod">
          <ac:chgData name="Khwanchat Wongjantip" userId="639e86b470ec0ccf" providerId="LiveId" clId="{F03516AF-5A05-4795-A0FC-AE4D5B311346}" dt="2023-10-06T04:39:19.443" v="1125" actId="478"/>
          <ac:cxnSpMkLst>
            <pc:docMk/>
            <pc:sldMk cId="4054684262" sldId="280"/>
            <ac:cxnSpMk id="31" creationId="{31D4CA23-2C48-EAF2-689E-52C701CF5B3B}"/>
          </ac:cxnSpMkLst>
        </pc:cxnChg>
        <pc:cxnChg chg="add del mod">
          <ac:chgData name="Khwanchat Wongjantip" userId="639e86b470ec0ccf" providerId="LiveId" clId="{F03516AF-5A05-4795-A0FC-AE4D5B311346}" dt="2023-10-06T04:39:19.443" v="1125" actId="478"/>
          <ac:cxnSpMkLst>
            <pc:docMk/>
            <pc:sldMk cId="4054684262" sldId="280"/>
            <ac:cxnSpMk id="33" creationId="{B466BAC9-3B1C-6177-7307-1FFDA3FF7A14}"/>
          </ac:cxnSpMkLst>
        </pc:cxnChg>
        <pc:cxnChg chg="add del">
          <ac:chgData name="Khwanchat Wongjantip" userId="639e86b470ec0ccf" providerId="LiveId" clId="{F03516AF-5A05-4795-A0FC-AE4D5B311346}" dt="2023-10-06T04:39:19.443" v="1125" actId="478"/>
          <ac:cxnSpMkLst>
            <pc:docMk/>
            <pc:sldMk cId="4054684262" sldId="280"/>
            <ac:cxnSpMk id="35" creationId="{CC8BB2A5-C8EE-F130-27D3-C8989E1AAB79}"/>
          </ac:cxnSpMkLst>
        </pc:cxnChg>
        <pc:cxnChg chg="add del">
          <ac:chgData name="Khwanchat Wongjantip" userId="639e86b470ec0ccf" providerId="LiveId" clId="{F03516AF-5A05-4795-A0FC-AE4D5B311346}" dt="2023-10-06T04:39:19.443" v="1125" actId="478"/>
          <ac:cxnSpMkLst>
            <pc:docMk/>
            <pc:sldMk cId="4054684262" sldId="280"/>
            <ac:cxnSpMk id="37" creationId="{835692E3-3150-7399-AF1C-BD3B733C1157}"/>
          </ac:cxnSpMkLst>
        </pc:cxnChg>
        <pc:cxnChg chg="add del">
          <ac:chgData name="Khwanchat Wongjantip" userId="639e86b470ec0ccf" providerId="LiveId" clId="{F03516AF-5A05-4795-A0FC-AE4D5B311346}" dt="2023-10-06T04:39:19.443" v="1125" actId="478"/>
          <ac:cxnSpMkLst>
            <pc:docMk/>
            <pc:sldMk cId="4054684262" sldId="280"/>
            <ac:cxnSpMk id="38" creationId="{F398CA39-A845-27F6-39E6-90597310532A}"/>
          </ac:cxnSpMkLst>
        </pc:cxnChg>
      </pc:sldChg>
      <pc:sldChg chg="add del">
        <pc:chgData name="Khwanchat Wongjantip" userId="639e86b470ec0ccf" providerId="LiveId" clId="{F03516AF-5A05-4795-A0FC-AE4D5B311346}" dt="2023-10-06T04:40:59.870" v="1360" actId="47"/>
        <pc:sldMkLst>
          <pc:docMk/>
          <pc:sldMk cId="363725496" sldId="281"/>
        </pc:sldMkLst>
      </pc:sldChg>
      <pc:sldChg chg="modSp add mod">
        <pc:chgData name="Khwanchat Wongjantip" userId="639e86b470ec0ccf" providerId="LiveId" clId="{F03516AF-5A05-4795-A0FC-AE4D5B311346}" dt="2023-10-06T04:43:47.645" v="1448" actId="20577"/>
        <pc:sldMkLst>
          <pc:docMk/>
          <pc:sldMk cId="577622942" sldId="281"/>
        </pc:sldMkLst>
        <pc:spChg chg="mod">
          <ac:chgData name="Khwanchat Wongjantip" userId="639e86b470ec0ccf" providerId="LiveId" clId="{F03516AF-5A05-4795-A0FC-AE4D5B311346}" dt="2023-10-06T04:41:43.396" v="1440" actId="20577"/>
          <ac:spMkLst>
            <pc:docMk/>
            <pc:sldMk cId="577622942" sldId="281"/>
            <ac:spMk id="2" creationId="{E5F191A4-7839-4F63-B17C-7C366C59488C}"/>
          </ac:spMkLst>
        </pc:spChg>
        <pc:spChg chg="mod">
          <ac:chgData name="Khwanchat Wongjantip" userId="639e86b470ec0ccf" providerId="LiveId" clId="{F03516AF-5A05-4795-A0FC-AE4D5B311346}" dt="2023-10-06T04:43:47.645" v="1448" actId="20577"/>
          <ac:spMkLst>
            <pc:docMk/>
            <pc:sldMk cId="577622942" sldId="281"/>
            <ac:spMk id="24" creationId="{974A9851-D2DD-15B8-0CB0-B0F20E55A4FD}"/>
          </ac:spMkLst>
        </pc:spChg>
      </pc:sldChg>
    </pc:docChg>
  </pc:docChgLst>
  <pc:docChgLst>
    <pc:chgData name="Khwanchat Wongjantip" userId="639e86b470ec0ccf" providerId="LiveId" clId="{8682FB17-CA7C-453A-9E8D-941D8D722E79}"/>
    <pc:docChg chg="undo custSel addSld delSld modSld sldOrd">
      <pc:chgData name="Khwanchat Wongjantip" userId="639e86b470ec0ccf" providerId="LiveId" clId="{8682FB17-CA7C-453A-9E8D-941D8D722E79}" dt="2023-11-24T02:41:15.637" v="15640" actId="1076"/>
      <pc:docMkLst>
        <pc:docMk/>
      </pc:docMkLst>
      <pc:sldChg chg="modSp mod">
        <pc:chgData name="Khwanchat Wongjantip" userId="639e86b470ec0ccf" providerId="LiveId" clId="{8682FB17-CA7C-453A-9E8D-941D8D722E79}" dt="2023-11-07T01:23:19.649" v="45" actId="20577"/>
        <pc:sldMkLst>
          <pc:docMk/>
          <pc:sldMk cId="2259308896" sldId="256"/>
        </pc:sldMkLst>
        <pc:spChg chg="mod">
          <ac:chgData name="Khwanchat Wongjantip" userId="639e86b470ec0ccf" providerId="LiveId" clId="{8682FB17-CA7C-453A-9E8D-941D8D722E79}" dt="2023-11-07T01:23:19.649" v="45" actId="20577"/>
          <ac:spMkLst>
            <pc:docMk/>
            <pc:sldMk cId="2259308896" sldId="256"/>
            <ac:spMk id="3" creationId="{A068D447-28D3-4F5F-B2DC-FD67E9015868}"/>
          </ac:spMkLst>
        </pc:spChg>
      </pc:sldChg>
      <pc:sldChg chg="del">
        <pc:chgData name="Khwanchat Wongjantip" userId="639e86b470ec0ccf" providerId="LiveId" clId="{8682FB17-CA7C-453A-9E8D-941D8D722E79}" dt="2023-11-07T01:23:34.775" v="46" actId="47"/>
        <pc:sldMkLst>
          <pc:docMk/>
          <pc:sldMk cId="1325608595" sldId="257"/>
        </pc:sldMkLst>
      </pc:sldChg>
      <pc:sldChg chg="del">
        <pc:chgData name="Khwanchat Wongjantip" userId="639e86b470ec0ccf" providerId="LiveId" clId="{8682FB17-CA7C-453A-9E8D-941D8D722E79}" dt="2023-11-07T01:23:37.348" v="47" actId="47"/>
        <pc:sldMkLst>
          <pc:docMk/>
          <pc:sldMk cId="2721508595" sldId="266"/>
        </pc:sldMkLst>
      </pc:sldChg>
      <pc:sldChg chg="modSp mod">
        <pc:chgData name="Khwanchat Wongjantip" userId="639e86b470ec0ccf" providerId="LiveId" clId="{8682FB17-CA7C-453A-9E8D-941D8D722E79}" dt="2023-11-07T01:26:13.992" v="346" actId="20577"/>
        <pc:sldMkLst>
          <pc:docMk/>
          <pc:sldMk cId="4054684262" sldId="280"/>
        </pc:sldMkLst>
        <pc:spChg chg="mod">
          <ac:chgData name="Khwanchat Wongjantip" userId="639e86b470ec0ccf" providerId="LiveId" clId="{8682FB17-CA7C-453A-9E8D-941D8D722E79}" dt="2023-11-07T01:24:03.513" v="55" actId="20577"/>
          <ac:spMkLst>
            <pc:docMk/>
            <pc:sldMk cId="4054684262" sldId="280"/>
            <ac:spMk id="2" creationId="{E5F191A4-7839-4F63-B17C-7C366C59488C}"/>
          </ac:spMkLst>
        </pc:spChg>
        <pc:spChg chg="mod">
          <ac:chgData name="Khwanchat Wongjantip" userId="639e86b470ec0ccf" providerId="LiveId" clId="{8682FB17-CA7C-453A-9E8D-941D8D722E79}" dt="2023-11-07T01:26:13.992" v="346" actId="20577"/>
          <ac:spMkLst>
            <pc:docMk/>
            <pc:sldMk cId="4054684262" sldId="280"/>
            <ac:spMk id="24" creationId="{974A9851-D2DD-15B8-0CB0-B0F20E55A4FD}"/>
          </ac:spMkLst>
        </pc:spChg>
      </pc:sldChg>
      <pc:sldChg chg="modSp del mod">
        <pc:chgData name="Khwanchat Wongjantip" userId="639e86b470ec0ccf" providerId="LiveId" clId="{8682FB17-CA7C-453A-9E8D-941D8D722E79}" dt="2023-11-07T01:33:31.577" v="652" actId="47"/>
        <pc:sldMkLst>
          <pc:docMk/>
          <pc:sldMk cId="577622942" sldId="281"/>
        </pc:sldMkLst>
        <pc:spChg chg="mod">
          <ac:chgData name="Khwanchat Wongjantip" userId="639e86b470ec0ccf" providerId="LiveId" clId="{8682FB17-CA7C-453A-9E8D-941D8D722E79}" dt="2023-11-07T01:26:57.902" v="421" actId="20577"/>
          <ac:spMkLst>
            <pc:docMk/>
            <pc:sldMk cId="577622942" sldId="281"/>
            <ac:spMk id="2" creationId="{E5F191A4-7839-4F63-B17C-7C366C59488C}"/>
          </ac:spMkLst>
        </pc:spChg>
        <pc:spChg chg="mod">
          <ac:chgData name="Khwanchat Wongjantip" userId="639e86b470ec0ccf" providerId="LiveId" clId="{8682FB17-CA7C-453A-9E8D-941D8D722E79}" dt="2023-11-07T01:32:49.657" v="643" actId="20577"/>
          <ac:spMkLst>
            <pc:docMk/>
            <pc:sldMk cId="577622942" sldId="281"/>
            <ac:spMk id="24" creationId="{974A9851-D2DD-15B8-0CB0-B0F20E55A4FD}"/>
          </ac:spMkLst>
        </pc:spChg>
      </pc:sldChg>
      <pc:sldChg chg="modSp add mod ord">
        <pc:chgData name="Khwanchat Wongjantip" userId="639e86b470ec0ccf" providerId="LiveId" clId="{8682FB17-CA7C-453A-9E8D-941D8D722E79}" dt="2023-11-07T01:56:13.551" v="2249" actId="207"/>
        <pc:sldMkLst>
          <pc:docMk/>
          <pc:sldMk cId="2631321862" sldId="282"/>
        </pc:sldMkLst>
        <pc:spChg chg="mod">
          <ac:chgData name="Khwanchat Wongjantip" userId="639e86b470ec0ccf" providerId="LiveId" clId="{8682FB17-CA7C-453A-9E8D-941D8D722E79}" dt="2023-11-07T01:33:13.881" v="647"/>
          <ac:spMkLst>
            <pc:docMk/>
            <pc:sldMk cId="2631321862" sldId="282"/>
            <ac:spMk id="2" creationId="{E5F191A4-7839-4F63-B17C-7C366C59488C}"/>
          </ac:spMkLst>
        </pc:spChg>
        <pc:spChg chg="mod">
          <ac:chgData name="Khwanchat Wongjantip" userId="639e86b470ec0ccf" providerId="LiveId" clId="{8682FB17-CA7C-453A-9E8D-941D8D722E79}" dt="2023-11-07T01:56:13.551" v="2249" actId="207"/>
          <ac:spMkLst>
            <pc:docMk/>
            <pc:sldMk cId="2631321862" sldId="282"/>
            <ac:spMk id="24" creationId="{974A9851-D2DD-15B8-0CB0-B0F20E55A4FD}"/>
          </ac:spMkLst>
        </pc:spChg>
      </pc:sldChg>
      <pc:sldChg chg="del">
        <pc:chgData name="Khwanchat Wongjantip" userId="639e86b470ec0ccf" providerId="LiveId" clId="{8682FB17-CA7C-453A-9E8D-941D8D722E79}" dt="2023-11-07T01:26:27.684" v="347" actId="47"/>
        <pc:sldMkLst>
          <pc:docMk/>
          <pc:sldMk cId="3517911931" sldId="282"/>
        </pc:sldMkLst>
      </pc:sldChg>
      <pc:sldChg chg="modSp add mod">
        <pc:chgData name="Khwanchat Wongjantip" userId="639e86b470ec0ccf" providerId="LiveId" clId="{8682FB17-CA7C-453A-9E8D-941D8D722E79}" dt="2023-11-07T01:56:19.216" v="2250" actId="207"/>
        <pc:sldMkLst>
          <pc:docMk/>
          <pc:sldMk cId="2946642045" sldId="283"/>
        </pc:sldMkLst>
        <pc:spChg chg="mod">
          <ac:chgData name="Khwanchat Wongjantip" userId="639e86b470ec0ccf" providerId="LiveId" clId="{8682FB17-CA7C-453A-9E8D-941D8D722E79}" dt="2023-11-07T01:56:19.216" v="2250" actId="207"/>
          <ac:spMkLst>
            <pc:docMk/>
            <pc:sldMk cId="2946642045" sldId="283"/>
            <ac:spMk id="24" creationId="{974A9851-D2DD-15B8-0CB0-B0F20E55A4FD}"/>
          </ac:spMkLst>
        </pc:spChg>
      </pc:sldChg>
      <pc:sldChg chg="del">
        <pc:chgData name="Khwanchat Wongjantip" userId="639e86b470ec0ccf" providerId="LiveId" clId="{8682FB17-CA7C-453A-9E8D-941D8D722E79}" dt="2023-11-07T01:26:27.905" v="348" actId="47"/>
        <pc:sldMkLst>
          <pc:docMk/>
          <pc:sldMk cId="4224833382" sldId="283"/>
        </pc:sldMkLst>
      </pc:sldChg>
      <pc:sldChg chg="del">
        <pc:chgData name="Khwanchat Wongjantip" userId="639e86b470ec0ccf" providerId="LiveId" clId="{8682FB17-CA7C-453A-9E8D-941D8D722E79}" dt="2023-11-07T01:26:28.110" v="349" actId="47"/>
        <pc:sldMkLst>
          <pc:docMk/>
          <pc:sldMk cId="1095377296" sldId="284"/>
        </pc:sldMkLst>
      </pc:sldChg>
      <pc:sldChg chg="modSp add mod">
        <pc:chgData name="Khwanchat Wongjantip" userId="639e86b470ec0ccf" providerId="LiveId" clId="{8682FB17-CA7C-453A-9E8D-941D8D722E79}" dt="2023-11-07T01:56:27.979" v="2251" actId="207"/>
        <pc:sldMkLst>
          <pc:docMk/>
          <pc:sldMk cId="3026190458" sldId="284"/>
        </pc:sldMkLst>
        <pc:spChg chg="mod">
          <ac:chgData name="Khwanchat Wongjantip" userId="639e86b470ec0ccf" providerId="LiveId" clId="{8682FB17-CA7C-453A-9E8D-941D8D722E79}" dt="2023-11-07T01:56:27.979" v="2251" actId="207"/>
          <ac:spMkLst>
            <pc:docMk/>
            <pc:sldMk cId="3026190458" sldId="284"/>
            <ac:spMk id="24" creationId="{974A9851-D2DD-15B8-0CB0-B0F20E55A4FD}"/>
          </ac:spMkLst>
        </pc:spChg>
      </pc:sldChg>
      <pc:sldChg chg="del">
        <pc:chgData name="Khwanchat Wongjantip" userId="639e86b470ec0ccf" providerId="LiveId" clId="{8682FB17-CA7C-453A-9E8D-941D8D722E79}" dt="2023-11-07T01:26:28.299" v="350" actId="47"/>
        <pc:sldMkLst>
          <pc:docMk/>
          <pc:sldMk cId="2748014110" sldId="285"/>
        </pc:sldMkLst>
      </pc:sldChg>
      <pc:sldChg chg="modSp add mod ord">
        <pc:chgData name="Khwanchat Wongjantip" userId="639e86b470ec0ccf" providerId="LiveId" clId="{8682FB17-CA7C-453A-9E8D-941D8D722E79}" dt="2023-11-07T01:56:35.023" v="2252" actId="207"/>
        <pc:sldMkLst>
          <pc:docMk/>
          <pc:sldMk cId="4238840498" sldId="285"/>
        </pc:sldMkLst>
        <pc:spChg chg="mod">
          <ac:chgData name="Khwanchat Wongjantip" userId="639e86b470ec0ccf" providerId="LiveId" clId="{8682FB17-CA7C-453A-9E8D-941D8D722E79}" dt="2023-11-07T01:56:35.023" v="2252" actId="207"/>
          <ac:spMkLst>
            <pc:docMk/>
            <pc:sldMk cId="4238840498" sldId="285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8682FB17-CA7C-453A-9E8D-941D8D722E79}" dt="2023-11-07T01:59:41.115" v="2267"/>
        <pc:sldMkLst>
          <pc:docMk/>
          <pc:sldMk cId="35118920" sldId="286"/>
        </pc:sldMkLst>
        <pc:spChg chg="mod">
          <ac:chgData name="Khwanchat Wongjantip" userId="639e86b470ec0ccf" providerId="LiveId" clId="{8682FB17-CA7C-453A-9E8D-941D8D722E79}" dt="2023-11-07T01:59:41.115" v="2267"/>
          <ac:spMkLst>
            <pc:docMk/>
            <pc:sldMk cId="35118920" sldId="286"/>
            <ac:spMk id="24" creationId="{974A9851-D2DD-15B8-0CB0-B0F20E55A4FD}"/>
          </ac:spMkLst>
        </pc:spChg>
      </pc:sldChg>
      <pc:sldChg chg="del">
        <pc:chgData name="Khwanchat Wongjantip" userId="639e86b470ec0ccf" providerId="LiveId" clId="{8682FB17-CA7C-453A-9E8D-941D8D722E79}" dt="2023-11-07T01:26:28.502" v="351" actId="47"/>
        <pc:sldMkLst>
          <pc:docMk/>
          <pc:sldMk cId="3363067224" sldId="286"/>
        </pc:sldMkLst>
      </pc:sldChg>
      <pc:sldChg chg="modSp add mod">
        <pc:chgData name="Khwanchat Wongjantip" userId="639e86b470ec0ccf" providerId="LiveId" clId="{8682FB17-CA7C-453A-9E8D-941D8D722E79}" dt="2023-11-07T02:09:34.271" v="2854" actId="207"/>
        <pc:sldMkLst>
          <pc:docMk/>
          <pc:sldMk cId="141811293" sldId="287"/>
        </pc:sldMkLst>
        <pc:spChg chg="mod">
          <ac:chgData name="Khwanchat Wongjantip" userId="639e86b470ec0ccf" providerId="LiveId" clId="{8682FB17-CA7C-453A-9E8D-941D8D722E79}" dt="2023-11-07T02:04:47.889" v="2328" actId="20577"/>
          <ac:spMkLst>
            <pc:docMk/>
            <pc:sldMk cId="141811293" sldId="287"/>
            <ac:spMk id="2" creationId="{E5F191A4-7839-4F63-B17C-7C366C59488C}"/>
          </ac:spMkLst>
        </pc:spChg>
        <pc:spChg chg="mod">
          <ac:chgData name="Khwanchat Wongjantip" userId="639e86b470ec0ccf" providerId="LiveId" clId="{8682FB17-CA7C-453A-9E8D-941D8D722E79}" dt="2023-11-07T02:09:34.271" v="2854" actId="207"/>
          <ac:spMkLst>
            <pc:docMk/>
            <pc:sldMk cId="141811293" sldId="287"/>
            <ac:spMk id="24" creationId="{974A9851-D2DD-15B8-0CB0-B0F20E55A4FD}"/>
          </ac:spMkLst>
        </pc:spChg>
      </pc:sldChg>
      <pc:sldChg chg="del">
        <pc:chgData name="Khwanchat Wongjantip" userId="639e86b470ec0ccf" providerId="LiveId" clId="{8682FB17-CA7C-453A-9E8D-941D8D722E79}" dt="2023-11-07T01:26:28.737" v="352" actId="47"/>
        <pc:sldMkLst>
          <pc:docMk/>
          <pc:sldMk cId="2914570688" sldId="287"/>
        </pc:sldMkLst>
      </pc:sldChg>
      <pc:sldChg chg="modSp add mod">
        <pc:chgData name="Khwanchat Wongjantip" userId="639e86b470ec0ccf" providerId="LiveId" clId="{8682FB17-CA7C-453A-9E8D-941D8D722E79}" dt="2023-11-07T02:15:01.837" v="3161"/>
        <pc:sldMkLst>
          <pc:docMk/>
          <pc:sldMk cId="267380276" sldId="288"/>
        </pc:sldMkLst>
        <pc:spChg chg="mod">
          <ac:chgData name="Khwanchat Wongjantip" userId="639e86b470ec0ccf" providerId="LiveId" clId="{8682FB17-CA7C-453A-9E8D-941D8D722E79}" dt="2023-11-07T02:15:01.837" v="3161"/>
          <ac:spMkLst>
            <pc:docMk/>
            <pc:sldMk cId="267380276" sldId="288"/>
            <ac:spMk id="24" creationId="{974A9851-D2DD-15B8-0CB0-B0F20E55A4FD}"/>
          </ac:spMkLst>
        </pc:spChg>
      </pc:sldChg>
      <pc:sldChg chg="del">
        <pc:chgData name="Khwanchat Wongjantip" userId="639e86b470ec0ccf" providerId="LiveId" clId="{8682FB17-CA7C-453A-9E8D-941D8D722E79}" dt="2023-11-07T01:26:28.927" v="353" actId="47"/>
        <pc:sldMkLst>
          <pc:docMk/>
          <pc:sldMk cId="4234044720" sldId="288"/>
        </pc:sldMkLst>
      </pc:sldChg>
      <pc:sldChg chg="modSp add del mod">
        <pc:chgData name="Khwanchat Wongjantip" userId="639e86b470ec0ccf" providerId="LiveId" clId="{8682FB17-CA7C-453A-9E8D-941D8D722E79}" dt="2023-11-07T02:35:44.461" v="4067" actId="207"/>
        <pc:sldMkLst>
          <pc:docMk/>
          <pc:sldMk cId="1408509779" sldId="289"/>
        </pc:sldMkLst>
        <pc:spChg chg="mod">
          <ac:chgData name="Khwanchat Wongjantip" userId="639e86b470ec0ccf" providerId="LiveId" clId="{8682FB17-CA7C-453A-9E8D-941D8D722E79}" dt="2023-11-07T02:35:44.461" v="4067" actId="207"/>
          <ac:spMkLst>
            <pc:docMk/>
            <pc:sldMk cId="1408509779" sldId="289"/>
            <ac:spMk id="24" creationId="{974A9851-D2DD-15B8-0CB0-B0F20E55A4FD}"/>
          </ac:spMkLst>
        </pc:spChg>
      </pc:sldChg>
      <pc:sldChg chg="del">
        <pc:chgData name="Khwanchat Wongjantip" userId="639e86b470ec0ccf" providerId="LiveId" clId="{8682FB17-CA7C-453A-9E8D-941D8D722E79}" dt="2023-11-07T01:26:29.052" v="354" actId="47"/>
        <pc:sldMkLst>
          <pc:docMk/>
          <pc:sldMk cId="2358870172" sldId="289"/>
        </pc:sldMkLst>
      </pc:sldChg>
      <pc:sldChg chg="modSp add mod">
        <pc:chgData name="Khwanchat Wongjantip" userId="639e86b470ec0ccf" providerId="LiveId" clId="{8682FB17-CA7C-453A-9E8D-941D8D722E79}" dt="2023-11-07T02:44:43.280" v="4752" actId="207"/>
        <pc:sldMkLst>
          <pc:docMk/>
          <pc:sldMk cId="829456572" sldId="290"/>
        </pc:sldMkLst>
        <pc:spChg chg="mod">
          <ac:chgData name="Khwanchat Wongjantip" userId="639e86b470ec0ccf" providerId="LiveId" clId="{8682FB17-CA7C-453A-9E8D-941D8D722E79}" dt="2023-11-07T02:44:43.280" v="4752" actId="207"/>
          <ac:spMkLst>
            <pc:docMk/>
            <pc:sldMk cId="829456572" sldId="290"/>
            <ac:spMk id="24" creationId="{974A9851-D2DD-15B8-0CB0-B0F20E55A4FD}"/>
          </ac:spMkLst>
        </pc:spChg>
      </pc:sldChg>
      <pc:sldChg chg="del">
        <pc:chgData name="Khwanchat Wongjantip" userId="639e86b470ec0ccf" providerId="LiveId" clId="{8682FB17-CA7C-453A-9E8D-941D8D722E79}" dt="2023-11-07T01:26:29.444" v="356" actId="47"/>
        <pc:sldMkLst>
          <pc:docMk/>
          <pc:sldMk cId="2941167775" sldId="290"/>
        </pc:sldMkLst>
      </pc:sldChg>
      <pc:sldChg chg="del">
        <pc:chgData name="Khwanchat Wongjantip" userId="639e86b470ec0ccf" providerId="LiveId" clId="{8682FB17-CA7C-453A-9E8D-941D8D722E79}" dt="2023-11-07T01:26:29.225" v="355" actId="47"/>
        <pc:sldMkLst>
          <pc:docMk/>
          <pc:sldMk cId="2558327022" sldId="291"/>
        </pc:sldMkLst>
      </pc:sldChg>
      <pc:sldChg chg="modSp add mod">
        <pc:chgData name="Khwanchat Wongjantip" userId="639e86b470ec0ccf" providerId="LiveId" clId="{8682FB17-CA7C-453A-9E8D-941D8D722E79}" dt="2023-11-07T03:13:45.880" v="6047" actId="20577"/>
        <pc:sldMkLst>
          <pc:docMk/>
          <pc:sldMk cId="3497256392" sldId="291"/>
        </pc:sldMkLst>
        <pc:spChg chg="mod">
          <ac:chgData name="Khwanchat Wongjantip" userId="639e86b470ec0ccf" providerId="LiveId" clId="{8682FB17-CA7C-453A-9E8D-941D8D722E79}" dt="2023-11-07T03:13:45.880" v="6047" actId="20577"/>
          <ac:spMkLst>
            <pc:docMk/>
            <pc:sldMk cId="3497256392" sldId="291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8682FB17-CA7C-453A-9E8D-941D8D722E79}" dt="2023-11-07T03:19:51.618" v="6433" actId="207"/>
        <pc:sldMkLst>
          <pc:docMk/>
          <pc:sldMk cId="146656559" sldId="292"/>
        </pc:sldMkLst>
        <pc:spChg chg="mod">
          <ac:chgData name="Khwanchat Wongjantip" userId="639e86b470ec0ccf" providerId="LiveId" clId="{8682FB17-CA7C-453A-9E8D-941D8D722E79}" dt="2023-11-07T03:19:51.618" v="6433" actId="207"/>
          <ac:spMkLst>
            <pc:docMk/>
            <pc:sldMk cId="146656559" sldId="292"/>
            <ac:spMk id="24" creationId="{974A9851-D2DD-15B8-0CB0-B0F20E55A4FD}"/>
          </ac:spMkLst>
        </pc:spChg>
      </pc:sldChg>
      <pc:sldChg chg="del">
        <pc:chgData name="Khwanchat Wongjantip" userId="639e86b470ec0ccf" providerId="LiveId" clId="{8682FB17-CA7C-453A-9E8D-941D8D722E79}" dt="2023-11-07T01:26:29.672" v="357" actId="47"/>
        <pc:sldMkLst>
          <pc:docMk/>
          <pc:sldMk cId="1916127701" sldId="292"/>
        </pc:sldMkLst>
      </pc:sldChg>
      <pc:sldChg chg="del">
        <pc:chgData name="Khwanchat Wongjantip" userId="639e86b470ec0ccf" providerId="LiveId" clId="{8682FB17-CA7C-453A-9E8D-941D8D722E79}" dt="2023-11-07T01:26:29.836" v="358" actId="47"/>
        <pc:sldMkLst>
          <pc:docMk/>
          <pc:sldMk cId="1904783826" sldId="293"/>
        </pc:sldMkLst>
      </pc:sldChg>
      <pc:sldChg chg="modSp add mod">
        <pc:chgData name="Khwanchat Wongjantip" userId="639e86b470ec0ccf" providerId="LiveId" clId="{8682FB17-CA7C-453A-9E8D-941D8D722E79}" dt="2023-11-07T03:24:54.803" v="6895" actId="207"/>
        <pc:sldMkLst>
          <pc:docMk/>
          <pc:sldMk cId="2709835192" sldId="293"/>
        </pc:sldMkLst>
        <pc:spChg chg="mod">
          <ac:chgData name="Khwanchat Wongjantip" userId="639e86b470ec0ccf" providerId="LiveId" clId="{8682FB17-CA7C-453A-9E8D-941D8D722E79}" dt="2023-11-07T03:24:54.803" v="6895" actId="207"/>
          <ac:spMkLst>
            <pc:docMk/>
            <pc:sldMk cId="2709835192" sldId="293"/>
            <ac:spMk id="24" creationId="{974A9851-D2DD-15B8-0CB0-B0F20E55A4FD}"/>
          </ac:spMkLst>
        </pc:spChg>
      </pc:sldChg>
      <pc:sldChg chg="modSp add mod ord">
        <pc:chgData name="Khwanchat Wongjantip" userId="639e86b470ec0ccf" providerId="LiveId" clId="{8682FB17-CA7C-453A-9E8D-941D8D722E79}" dt="2023-11-07T03:24:59.840" v="6896" actId="207"/>
        <pc:sldMkLst>
          <pc:docMk/>
          <pc:sldMk cId="2659405517" sldId="294"/>
        </pc:sldMkLst>
        <pc:spChg chg="mod">
          <ac:chgData name="Khwanchat Wongjantip" userId="639e86b470ec0ccf" providerId="LiveId" clId="{8682FB17-CA7C-453A-9E8D-941D8D722E79}" dt="2023-11-07T03:24:59.840" v="6896" actId="207"/>
          <ac:spMkLst>
            <pc:docMk/>
            <pc:sldMk cId="2659405517" sldId="294"/>
            <ac:spMk id="24" creationId="{974A9851-D2DD-15B8-0CB0-B0F20E55A4FD}"/>
          </ac:spMkLst>
        </pc:spChg>
      </pc:sldChg>
      <pc:sldChg chg="del">
        <pc:chgData name="Khwanchat Wongjantip" userId="639e86b470ec0ccf" providerId="LiveId" clId="{8682FB17-CA7C-453A-9E8D-941D8D722E79}" dt="2023-11-07T01:26:30.027" v="359" actId="47"/>
        <pc:sldMkLst>
          <pc:docMk/>
          <pc:sldMk cId="3067192457" sldId="294"/>
        </pc:sldMkLst>
      </pc:sldChg>
      <pc:sldChg chg="add del">
        <pc:chgData name="Khwanchat Wongjantip" userId="639e86b470ec0ccf" providerId="LiveId" clId="{8682FB17-CA7C-453A-9E8D-941D8D722E79}" dt="2023-11-07T03:11:25.057" v="6020" actId="47"/>
        <pc:sldMkLst>
          <pc:docMk/>
          <pc:sldMk cId="2480618353" sldId="295"/>
        </pc:sldMkLst>
      </pc:sldChg>
      <pc:sldChg chg="del">
        <pc:chgData name="Khwanchat Wongjantip" userId="639e86b470ec0ccf" providerId="LiveId" clId="{8682FB17-CA7C-453A-9E8D-941D8D722E79}" dt="2023-11-07T01:26:30.184" v="360" actId="47"/>
        <pc:sldMkLst>
          <pc:docMk/>
          <pc:sldMk cId="2615268192" sldId="295"/>
        </pc:sldMkLst>
      </pc:sldChg>
      <pc:sldChg chg="modSp add mod">
        <pc:chgData name="Khwanchat Wongjantip" userId="639e86b470ec0ccf" providerId="LiveId" clId="{8682FB17-CA7C-453A-9E8D-941D8D722E79}" dt="2023-11-07T03:33:47.898" v="7495" actId="20577"/>
        <pc:sldMkLst>
          <pc:docMk/>
          <pc:sldMk cId="4211908888" sldId="295"/>
        </pc:sldMkLst>
        <pc:spChg chg="mod">
          <ac:chgData name="Khwanchat Wongjantip" userId="639e86b470ec0ccf" providerId="LiveId" clId="{8682FB17-CA7C-453A-9E8D-941D8D722E79}" dt="2023-11-07T03:25:32.328" v="6924" actId="20577"/>
          <ac:spMkLst>
            <pc:docMk/>
            <pc:sldMk cId="4211908888" sldId="295"/>
            <ac:spMk id="2" creationId="{E5F191A4-7839-4F63-B17C-7C366C59488C}"/>
          </ac:spMkLst>
        </pc:spChg>
        <pc:spChg chg="mod">
          <ac:chgData name="Khwanchat Wongjantip" userId="639e86b470ec0ccf" providerId="LiveId" clId="{8682FB17-CA7C-453A-9E8D-941D8D722E79}" dt="2023-11-07T03:33:47.898" v="7495" actId="20577"/>
          <ac:spMkLst>
            <pc:docMk/>
            <pc:sldMk cId="4211908888" sldId="295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8682FB17-CA7C-453A-9E8D-941D8D722E79}" dt="2023-11-07T03:38:52.824" v="7902" actId="207"/>
        <pc:sldMkLst>
          <pc:docMk/>
          <pc:sldMk cId="2090163075" sldId="296"/>
        </pc:sldMkLst>
        <pc:spChg chg="mod">
          <ac:chgData name="Khwanchat Wongjantip" userId="639e86b470ec0ccf" providerId="LiveId" clId="{8682FB17-CA7C-453A-9E8D-941D8D722E79}" dt="2023-11-07T03:38:52.824" v="7902" actId="207"/>
          <ac:spMkLst>
            <pc:docMk/>
            <pc:sldMk cId="2090163075" sldId="296"/>
            <ac:spMk id="24" creationId="{974A9851-D2DD-15B8-0CB0-B0F20E55A4FD}"/>
          </ac:spMkLst>
        </pc:spChg>
      </pc:sldChg>
      <pc:sldChg chg="del">
        <pc:chgData name="Khwanchat Wongjantip" userId="639e86b470ec0ccf" providerId="LiveId" clId="{8682FB17-CA7C-453A-9E8D-941D8D722E79}" dt="2023-11-07T01:26:30.356" v="361" actId="47"/>
        <pc:sldMkLst>
          <pc:docMk/>
          <pc:sldMk cId="3286896007" sldId="296"/>
        </pc:sldMkLst>
      </pc:sldChg>
      <pc:sldChg chg="del">
        <pc:chgData name="Khwanchat Wongjantip" userId="639e86b470ec0ccf" providerId="LiveId" clId="{8682FB17-CA7C-453A-9E8D-941D8D722E79}" dt="2023-11-07T01:26:30.673" v="362" actId="47"/>
        <pc:sldMkLst>
          <pc:docMk/>
          <pc:sldMk cId="845056084" sldId="297"/>
        </pc:sldMkLst>
      </pc:sldChg>
      <pc:sldChg chg="addSp delSp modSp add mod ord">
        <pc:chgData name="Khwanchat Wongjantip" userId="639e86b470ec0ccf" providerId="LiveId" clId="{8682FB17-CA7C-453A-9E8D-941D8D722E79}" dt="2023-11-24T02:10:39.872" v="15426" actId="208"/>
        <pc:sldMkLst>
          <pc:docMk/>
          <pc:sldMk cId="2883838924" sldId="297"/>
        </pc:sldMkLst>
        <pc:spChg chg="mod">
          <ac:chgData name="Khwanchat Wongjantip" userId="639e86b470ec0ccf" providerId="LiveId" clId="{8682FB17-CA7C-453A-9E8D-941D8D722E79}" dt="2023-11-24T02:10:34.001" v="15424" actId="1076"/>
          <ac:spMkLst>
            <pc:docMk/>
            <pc:sldMk cId="2883838924" sldId="297"/>
            <ac:spMk id="2" creationId="{E5F191A4-7839-4F63-B17C-7C366C59488C}"/>
          </ac:spMkLst>
        </pc:spChg>
        <pc:spChg chg="add mod">
          <ac:chgData name="Khwanchat Wongjantip" userId="639e86b470ec0ccf" providerId="LiveId" clId="{8682FB17-CA7C-453A-9E8D-941D8D722E79}" dt="2023-11-07T03:39:15.148" v="7904" actId="21"/>
          <ac:spMkLst>
            <pc:docMk/>
            <pc:sldMk cId="2883838924" sldId="297"/>
            <ac:spMk id="4" creationId="{127ACDE6-213C-075C-A729-104920BEEA39}"/>
          </ac:spMkLst>
        </pc:spChg>
        <pc:spChg chg="del">
          <ac:chgData name="Khwanchat Wongjantip" userId="639e86b470ec0ccf" providerId="LiveId" clId="{8682FB17-CA7C-453A-9E8D-941D8D722E79}" dt="2023-11-07T03:39:15.148" v="7904" actId="21"/>
          <ac:spMkLst>
            <pc:docMk/>
            <pc:sldMk cId="2883838924" sldId="297"/>
            <ac:spMk id="24" creationId="{974A9851-D2DD-15B8-0CB0-B0F20E55A4FD}"/>
          </ac:spMkLst>
        </pc:spChg>
        <pc:picChg chg="add mod">
          <ac:chgData name="Khwanchat Wongjantip" userId="639e86b470ec0ccf" providerId="LiveId" clId="{8682FB17-CA7C-453A-9E8D-941D8D722E79}" dt="2023-11-24T02:10:39.872" v="15426" actId="208"/>
          <ac:picMkLst>
            <pc:docMk/>
            <pc:sldMk cId="2883838924" sldId="297"/>
            <ac:picMk id="5" creationId="{7E3F6940-3AAD-EA83-F604-CE7F0EF61577}"/>
          </ac:picMkLst>
        </pc:picChg>
      </pc:sldChg>
      <pc:sldChg chg="add del">
        <pc:chgData name="Khwanchat Wongjantip" userId="639e86b470ec0ccf" providerId="LiveId" clId="{8682FB17-CA7C-453A-9E8D-941D8D722E79}" dt="2023-11-07T03:41:31" v="7950"/>
        <pc:sldMkLst>
          <pc:docMk/>
          <pc:sldMk cId="2531665345" sldId="298"/>
        </pc:sldMkLst>
      </pc:sldChg>
      <pc:sldChg chg="del">
        <pc:chgData name="Khwanchat Wongjantip" userId="639e86b470ec0ccf" providerId="LiveId" clId="{8682FB17-CA7C-453A-9E8D-941D8D722E79}" dt="2023-11-07T01:26:32.494" v="367" actId="47"/>
        <pc:sldMkLst>
          <pc:docMk/>
          <pc:sldMk cId="2992250720" sldId="298"/>
        </pc:sldMkLst>
      </pc:sldChg>
      <pc:sldChg chg="modSp add mod">
        <pc:chgData name="Khwanchat Wongjantip" userId="639e86b470ec0ccf" providerId="LiveId" clId="{8682FB17-CA7C-453A-9E8D-941D8D722E79}" dt="2023-11-07T03:43:59.153" v="8295" actId="207"/>
        <pc:sldMkLst>
          <pc:docMk/>
          <pc:sldMk cId="3579641708" sldId="298"/>
        </pc:sldMkLst>
        <pc:spChg chg="mod">
          <ac:chgData name="Khwanchat Wongjantip" userId="639e86b470ec0ccf" providerId="LiveId" clId="{8682FB17-CA7C-453A-9E8D-941D8D722E79}" dt="2023-11-07T03:41:55.783" v="8004" actId="20577"/>
          <ac:spMkLst>
            <pc:docMk/>
            <pc:sldMk cId="3579641708" sldId="298"/>
            <ac:spMk id="2" creationId="{E5F191A4-7839-4F63-B17C-7C366C59488C}"/>
          </ac:spMkLst>
        </pc:spChg>
        <pc:spChg chg="mod">
          <ac:chgData name="Khwanchat Wongjantip" userId="639e86b470ec0ccf" providerId="LiveId" clId="{8682FB17-CA7C-453A-9E8D-941D8D722E79}" dt="2023-11-07T03:43:59.153" v="8295" actId="207"/>
          <ac:spMkLst>
            <pc:docMk/>
            <pc:sldMk cId="3579641708" sldId="298"/>
            <ac:spMk id="24" creationId="{974A9851-D2DD-15B8-0CB0-B0F20E55A4FD}"/>
          </ac:spMkLst>
        </pc:spChg>
      </pc:sldChg>
      <pc:sldChg chg="del">
        <pc:chgData name="Khwanchat Wongjantip" userId="639e86b470ec0ccf" providerId="LiveId" clId="{8682FB17-CA7C-453A-9E8D-941D8D722E79}" dt="2023-11-07T01:26:32.825" v="368" actId="47"/>
        <pc:sldMkLst>
          <pc:docMk/>
          <pc:sldMk cId="2885617932" sldId="299"/>
        </pc:sldMkLst>
      </pc:sldChg>
      <pc:sldChg chg="modSp add mod">
        <pc:chgData name="Khwanchat Wongjantip" userId="639e86b470ec0ccf" providerId="LiveId" clId="{8682FB17-CA7C-453A-9E8D-941D8D722E79}" dt="2023-11-07T03:53:46.134" v="8817" actId="207"/>
        <pc:sldMkLst>
          <pc:docMk/>
          <pc:sldMk cId="3686330672" sldId="299"/>
        </pc:sldMkLst>
        <pc:spChg chg="mod">
          <ac:chgData name="Khwanchat Wongjantip" userId="639e86b470ec0ccf" providerId="LiveId" clId="{8682FB17-CA7C-453A-9E8D-941D8D722E79}" dt="2023-11-07T03:53:46.134" v="8817" actId="207"/>
          <ac:spMkLst>
            <pc:docMk/>
            <pc:sldMk cId="3686330672" sldId="299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8682FB17-CA7C-453A-9E8D-941D8D722E79}" dt="2023-11-07T03:59:56.344" v="9550" actId="20577"/>
        <pc:sldMkLst>
          <pc:docMk/>
          <pc:sldMk cId="1488633910" sldId="300"/>
        </pc:sldMkLst>
        <pc:spChg chg="mod">
          <ac:chgData name="Khwanchat Wongjantip" userId="639e86b470ec0ccf" providerId="LiveId" clId="{8682FB17-CA7C-453A-9E8D-941D8D722E79}" dt="2023-11-07T03:59:56.344" v="9550" actId="20577"/>
          <ac:spMkLst>
            <pc:docMk/>
            <pc:sldMk cId="1488633910" sldId="300"/>
            <ac:spMk id="24" creationId="{974A9851-D2DD-15B8-0CB0-B0F20E55A4FD}"/>
          </ac:spMkLst>
        </pc:spChg>
      </pc:sldChg>
      <pc:sldChg chg="del">
        <pc:chgData name="Khwanchat Wongjantip" userId="639e86b470ec0ccf" providerId="LiveId" clId="{8682FB17-CA7C-453A-9E8D-941D8D722E79}" dt="2023-11-07T01:26:33.202" v="369" actId="47"/>
        <pc:sldMkLst>
          <pc:docMk/>
          <pc:sldMk cId="2814838817" sldId="300"/>
        </pc:sldMkLst>
      </pc:sldChg>
      <pc:sldChg chg="modSp add mod">
        <pc:chgData name="Khwanchat Wongjantip" userId="639e86b470ec0ccf" providerId="LiveId" clId="{8682FB17-CA7C-453A-9E8D-941D8D722E79}" dt="2023-11-07T04:43:41.304" v="9891" actId="207"/>
        <pc:sldMkLst>
          <pc:docMk/>
          <pc:sldMk cId="874379806" sldId="301"/>
        </pc:sldMkLst>
        <pc:spChg chg="mod">
          <ac:chgData name="Khwanchat Wongjantip" userId="639e86b470ec0ccf" providerId="LiveId" clId="{8682FB17-CA7C-453A-9E8D-941D8D722E79}" dt="2023-11-07T04:43:41.304" v="9891" actId="207"/>
          <ac:spMkLst>
            <pc:docMk/>
            <pc:sldMk cId="874379806" sldId="301"/>
            <ac:spMk id="24" creationId="{974A9851-D2DD-15B8-0CB0-B0F20E55A4FD}"/>
          </ac:spMkLst>
        </pc:spChg>
      </pc:sldChg>
      <pc:sldChg chg="del">
        <pc:chgData name="Khwanchat Wongjantip" userId="639e86b470ec0ccf" providerId="LiveId" clId="{8682FB17-CA7C-453A-9E8D-941D8D722E79}" dt="2023-11-07T01:26:33.579" v="370" actId="47"/>
        <pc:sldMkLst>
          <pc:docMk/>
          <pc:sldMk cId="3340470961" sldId="301"/>
        </pc:sldMkLst>
      </pc:sldChg>
      <pc:sldChg chg="modSp add mod">
        <pc:chgData name="Khwanchat Wongjantip" userId="639e86b470ec0ccf" providerId="LiveId" clId="{8682FB17-CA7C-453A-9E8D-941D8D722E79}" dt="2023-11-07T04:43:30.654" v="9889" actId="207"/>
        <pc:sldMkLst>
          <pc:docMk/>
          <pc:sldMk cId="2831953241" sldId="302"/>
        </pc:sldMkLst>
        <pc:spChg chg="mod">
          <ac:chgData name="Khwanchat Wongjantip" userId="639e86b470ec0ccf" providerId="LiveId" clId="{8682FB17-CA7C-453A-9E8D-941D8D722E79}" dt="2023-11-07T04:43:30.654" v="9889" actId="207"/>
          <ac:spMkLst>
            <pc:docMk/>
            <pc:sldMk cId="2831953241" sldId="302"/>
            <ac:spMk id="24" creationId="{974A9851-D2DD-15B8-0CB0-B0F20E55A4FD}"/>
          </ac:spMkLst>
        </pc:spChg>
      </pc:sldChg>
      <pc:sldChg chg="del">
        <pc:chgData name="Khwanchat Wongjantip" userId="639e86b470ec0ccf" providerId="LiveId" clId="{8682FB17-CA7C-453A-9E8D-941D8D722E79}" dt="2023-11-07T01:26:34.479" v="371" actId="47"/>
        <pc:sldMkLst>
          <pc:docMk/>
          <pc:sldMk cId="3299954665" sldId="302"/>
        </pc:sldMkLst>
      </pc:sldChg>
      <pc:sldChg chg="del">
        <pc:chgData name="Khwanchat Wongjantip" userId="639e86b470ec0ccf" providerId="LiveId" clId="{8682FB17-CA7C-453A-9E8D-941D8D722E79}" dt="2023-11-07T01:26:31.080" v="363" actId="47"/>
        <pc:sldMkLst>
          <pc:docMk/>
          <pc:sldMk cId="501308803" sldId="303"/>
        </pc:sldMkLst>
      </pc:sldChg>
      <pc:sldChg chg="modSp add del mod">
        <pc:chgData name="Khwanchat Wongjantip" userId="639e86b470ec0ccf" providerId="LiveId" clId="{8682FB17-CA7C-453A-9E8D-941D8D722E79}" dt="2023-11-21T02:13:46.221" v="10788" actId="47"/>
        <pc:sldMkLst>
          <pc:docMk/>
          <pc:sldMk cId="1885003053" sldId="303"/>
        </pc:sldMkLst>
        <pc:spChg chg="mod">
          <ac:chgData name="Khwanchat Wongjantip" userId="639e86b470ec0ccf" providerId="LiveId" clId="{8682FB17-CA7C-453A-9E8D-941D8D722E79}" dt="2023-11-21T02:09:01.910" v="10504" actId="20577"/>
          <ac:spMkLst>
            <pc:docMk/>
            <pc:sldMk cId="1885003053" sldId="303"/>
            <ac:spMk id="24" creationId="{974A9851-D2DD-15B8-0CB0-B0F20E55A4FD}"/>
          </ac:spMkLst>
        </pc:spChg>
      </pc:sldChg>
      <pc:sldChg chg="del">
        <pc:chgData name="Khwanchat Wongjantip" userId="639e86b470ec0ccf" providerId="LiveId" clId="{8682FB17-CA7C-453A-9E8D-941D8D722E79}" dt="2023-11-07T01:26:31.457" v="364" actId="47"/>
        <pc:sldMkLst>
          <pc:docMk/>
          <pc:sldMk cId="1719879111" sldId="304"/>
        </pc:sldMkLst>
      </pc:sldChg>
      <pc:sldChg chg="modSp add mod">
        <pc:chgData name="Khwanchat Wongjantip" userId="639e86b470ec0ccf" providerId="LiveId" clId="{8682FB17-CA7C-453A-9E8D-941D8D722E79}" dt="2023-11-21T02:13:23.772" v="10787" actId="20577"/>
        <pc:sldMkLst>
          <pc:docMk/>
          <pc:sldMk cId="3394082132" sldId="304"/>
        </pc:sldMkLst>
        <pc:spChg chg="mod">
          <ac:chgData name="Khwanchat Wongjantip" userId="639e86b470ec0ccf" providerId="LiveId" clId="{8682FB17-CA7C-453A-9E8D-941D8D722E79}" dt="2023-11-21T02:13:23.772" v="10787" actId="20577"/>
          <ac:spMkLst>
            <pc:docMk/>
            <pc:sldMk cId="3394082132" sldId="304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8682FB17-CA7C-453A-9E8D-941D8D722E79}" dt="2023-11-21T02:17:03.721" v="11124" actId="20577"/>
        <pc:sldMkLst>
          <pc:docMk/>
          <pc:sldMk cId="2008624910" sldId="305"/>
        </pc:sldMkLst>
        <pc:spChg chg="mod">
          <ac:chgData name="Khwanchat Wongjantip" userId="639e86b470ec0ccf" providerId="LiveId" clId="{8682FB17-CA7C-453A-9E8D-941D8D722E79}" dt="2023-11-21T02:17:03.721" v="11124" actId="20577"/>
          <ac:spMkLst>
            <pc:docMk/>
            <pc:sldMk cId="2008624910" sldId="305"/>
            <ac:spMk id="24" creationId="{974A9851-D2DD-15B8-0CB0-B0F20E55A4FD}"/>
          </ac:spMkLst>
        </pc:spChg>
      </pc:sldChg>
      <pc:sldChg chg="del">
        <pc:chgData name="Khwanchat Wongjantip" userId="639e86b470ec0ccf" providerId="LiveId" clId="{8682FB17-CA7C-453A-9E8D-941D8D722E79}" dt="2023-11-07T01:26:31.803" v="365" actId="47"/>
        <pc:sldMkLst>
          <pc:docMk/>
          <pc:sldMk cId="2468345194" sldId="305"/>
        </pc:sldMkLst>
      </pc:sldChg>
      <pc:sldChg chg="modSp add mod">
        <pc:chgData name="Khwanchat Wongjantip" userId="639e86b470ec0ccf" providerId="LiveId" clId="{8682FB17-CA7C-453A-9E8D-941D8D722E79}" dt="2023-11-21T02:18:47.886" v="11197" actId="20577"/>
        <pc:sldMkLst>
          <pc:docMk/>
          <pc:sldMk cId="48493536" sldId="306"/>
        </pc:sldMkLst>
        <pc:spChg chg="mod">
          <ac:chgData name="Khwanchat Wongjantip" userId="639e86b470ec0ccf" providerId="LiveId" clId="{8682FB17-CA7C-453A-9E8D-941D8D722E79}" dt="2023-11-21T02:18:47.886" v="11197" actId="20577"/>
          <ac:spMkLst>
            <pc:docMk/>
            <pc:sldMk cId="48493536" sldId="306"/>
            <ac:spMk id="24" creationId="{974A9851-D2DD-15B8-0CB0-B0F20E55A4FD}"/>
          </ac:spMkLst>
        </pc:spChg>
      </pc:sldChg>
      <pc:sldChg chg="del">
        <pc:chgData name="Khwanchat Wongjantip" userId="639e86b470ec0ccf" providerId="LiveId" clId="{8682FB17-CA7C-453A-9E8D-941D8D722E79}" dt="2023-11-07T01:26:32.117" v="366" actId="47"/>
        <pc:sldMkLst>
          <pc:docMk/>
          <pc:sldMk cId="1429861991" sldId="306"/>
        </pc:sldMkLst>
      </pc:sldChg>
      <pc:sldChg chg="modSp add mod">
        <pc:chgData name="Khwanchat Wongjantip" userId="639e86b470ec0ccf" providerId="LiveId" clId="{8682FB17-CA7C-453A-9E8D-941D8D722E79}" dt="2023-11-21T02:24:13.606" v="11619" actId="20577"/>
        <pc:sldMkLst>
          <pc:docMk/>
          <pc:sldMk cId="1066233213" sldId="307"/>
        </pc:sldMkLst>
        <pc:spChg chg="mod">
          <ac:chgData name="Khwanchat Wongjantip" userId="639e86b470ec0ccf" providerId="LiveId" clId="{8682FB17-CA7C-453A-9E8D-941D8D722E79}" dt="2023-11-21T02:24:13.606" v="11619" actId="20577"/>
          <ac:spMkLst>
            <pc:docMk/>
            <pc:sldMk cId="1066233213" sldId="307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8682FB17-CA7C-453A-9E8D-941D8D722E79}" dt="2023-11-21T02:38:43.016" v="12152" actId="20577"/>
        <pc:sldMkLst>
          <pc:docMk/>
          <pc:sldMk cId="3059474199" sldId="308"/>
        </pc:sldMkLst>
        <pc:spChg chg="mod">
          <ac:chgData name="Khwanchat Wongjantip" userId="639e86b470ec0ccf" providerId="LiveId" clId="{8682FB17-CA7C-453A-9E8D-941D8D722E79}" dt="2023-11-21T02:38:43.016" v="12152" actId="20577"/>
          <ac:spMkLst>
            <pc:docMk/>
            <pc:sldMk cId="3059474199" sldId="308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8682FB17-CA7C-453A-9E8D-941D8D722E79}" dt="2023-11-21T02:49:00.003" v="12410" actId="20577"/>
        <pc:sldMkLst>
          <pc:docMk/>
          <pc:sldMk cId="4172743980" sldId="309"/>
        </pc:sldMkLst>
        <pc:spChg chg="mod">
          <ac:chgData name="Khwanchat Wongjantip" userId="639e86b470ec0ccf" providerId="LiveId" clId="{8682FB17-CA7C-453A-9E8D-941D8D722E79}" dt="2023-11-21T02:49:00.003" v="12410" actId="20577"/>
          <ac:spMkLst>
            <pc:docMk/>
            <pc:sldMk cId="4172743980" sldId="309"/>
            <ac:spMk id="24" creationId="{974A9851-D2DD-15B8-0CB0-B0F20E55A4FD}"/>
          </ac:spMkLst>
        </pc:spChg>
      </pc:sldChg>
      <pc:sldChg chg="addSp modSp add mod">
        <pc:chgData name="Khwanchat Wongjantip" userId="639e86b470ec0ccf" providerId="LiveId" clId="{8682FB17-CA7C-453A-9E8D-941D8D722E79}" dt="2023-11-21T02:58:53.575" v="12753" actId="115"/>
        <pc:sldMkLst>
          <pc:docMk/>
          <pc:sldMk cId="4049672414" sldId="310"/>
        </pc:sldMkLst>
        <pc:spChg chg="mod">
          <ac:chgData name="Khwanchat Wongjantip" userId="639e86b470ec0ccf" providerId="LiveId" clId="{8682FB17-CA7C-453A-9E8D-941D8D722E79}" dt="2023-11-21T02:55:27.094" v="12510" actId="20577"/>
          <ac:spMkLst>
            <pc:docMk/>
            <pc:sldMk cId="4049672414" sldId="310"/>
            <ac:spMk id="24" creationId="{974A9851-D2DD-15B8-0CB0-B0F20E55A4FD}"/>
          </ac:spMkLst>
        </pc:spChg>
        <pc:graphicFrameChg chg="add mod modGraphic">
          <ac:chgData name="Khwanchat Wongjantip" userId="639e86b470ec0ccf" providerId="LiveId" clId="{8682FB17-CA7C-453A-9E8D-941D8D722E79}" dt="2023-11-21T02:58:53.575" v="12753" actId="115"/>
          <ac:graphicFrameMkLst>
            <pc:docMk/>
            <pc:sldMk cId="4049672414" sldId="310"/>
            <ac:graphicFrameMk id="3" creationId="{D86D7DB2-7537-0716-3A58-E078B8A09DEC}"/>
          </ac:graphicFrameMkLst>
        </pc:graphicFrameChg>
      </pc:sldChg>
      <pc:sldChg chg="modSp add mod">
        <pc:chgData name="Khwanchat Wongjantip" userId="639e86b470ec0ccf" providerId="LiveId" clId="{8682FB17-CA7C-453A-9E8D-941D8D722E79}" dt="2023-11-21T03:06:06.351" v="13691" actId="20577"/>
        <pc:sldMkLst>
          <pc:docMk/>
          <pc:sldMk cId="47955913" sldId="311"/>
        </pc:sldMkLst>
        <pc:spChg chg="mod">
          <ac:chgData name="Khwanchat Wongjantip" userId="639e86b470ec0ccf" providerId="LiveId" clId="{8682FB17-CA7C-453A-9E8D-941D8D722E79}" dt="2023-11-21T02:59:39.247" v="12820" actId="20577"/>
          <ac:spMkLst>
            <pc:docMk/>
            <pc:sldMk cId="47955913" sldId="311"/>
            <ac:spMk id="2" creationId="{E5F191A4-7839-4F63-B17C-7C366C59488C}"/>
          </ac:spMkLst>
        </pc:spChg>
        <pc:spChg chg="mod">
          <ac:chgData name="Khwanchat Wongjantip" userId="639e86b470ec0ccf" providerId="LiveId" clId="{8682FB17-CA7C-453A-9E8D-941D8D722E79}" dt="2023-11-21T03:06:06.351" v="13691" actId="20577"/>
          <ac:spMkLst>
            <pc:docMk/>
            <pc:sldMk cId="47955913" sldId="311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8682FB17-CA7C-453A-9E8D-941D8D722E79}" dt="2023-11-21T03:13:01.770" v="14163" actId="207"/>
        <pc:sldMkLst>
          <pc:docMk/>
          <pc:sldMk cId="27925841" sldId="312"/>
        </pc:sldMkLst>
        <pc:spChg chg="mod">
          <ac:chgData name="Khwanchat Wongjantip" userId="639e86b470ec0ccf" providerId="LiveId" clId="{8682FB17-CA7C-453A-9E8D-941D8D722E79}" dt="2023-11-21T03:13:01.770" v="14163" actId="207"/>
          <ac:spMkLst>
            <pc:docMk/>
            <pc:sldMk cId="27925841" sldId="312"/>
            <ac:spMk id="24" creationId="{974A9851-D2DD-15B8-0CB0-B0F20E55A4FD}"/>
          </ac:spMkLst>
        </pc:spChg>
      </pc:sldChg>
      <pc:sldChg chg="addSp delSp modSp add mod">
        <pc:chgData name="Khwanchat Wongjantip" userId="639e86b470ec0ccf" providerId="LiveId" clId="{8682FB17-CA7C-453A-9E8D-941D8D722E79}" dt="2023-11-21T03:13:21.877" v="14166" actId="22"/>
        <pc:sldMkLst>
          <pc:docMk/>
          <pc:sldMk cId="2053775858" sldId="313"/>
        </pc:sldMkLst>
        <pc:spChg chg="add del">
          <ac:chgData name="Khwanchat Wongjantip" userId="639e86b470ec0ccf" providerId="LiveId" clId="{8682FB17-CA7C-453A-9E8D-941D8D722E79}" dt="2023-11-21T03:13:21.877" v="14166" actId="22"/>
          <ac:spMkLst>
            <pc:docMk/>
            <pc:sldMk cId="2053775858" sldId="313"/>
            <ac:spMk id="4" creationId="{03CE5E2E-A841-D2EC-CF80-A4F0D0C09E1F}"/>
          </ac:spMkLst>
        </pc:spChg>
        <pc:spChg chg="mod">
          <ac:chgData name="Khwanchat Wongjantip" userId="639e86b470ec0ccf" providerId="LiveId" clId="{8682FB17-CA7C-453A-9E8D-941D8D722E79}" dt="2023-11-21T03:13:08.567" v="14164" actId="207"/>
          <ac:spMkLst>
            <pc:docMk/>
            <pc:sldMk cId="2053775858" sldId="313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8682FB17-CA7C-453A-9E8D-941D8D722E79}" dt="2023-11-21T03:16:59.705" v="14629" actId="20577"/>
        <pc:sldMkLst>
          <pc:docMk/>
          <pc:sldMk cId="598737619" sldId="314"/>
        </pc:sldMkLst>
        <pc:spChg chg="mod">
          <ac:chgData name="Khwanchat Wongjantip" userId="639e86b470ec0ccf" providerId="LiveId" clId="{8682FB17-CA7C-453A-9E8D-941D8D722E79}" dt="2023-11-21T03:16:59.705" v="14629" actId="20577"/>
          <ac:spMkLst>
            <pc:docMk/>
            <pc:sldMk cId="598737619" sldId="314"/>
            <ac:spMk id="24" creationId="{974A9851-D2DD-15B8-0CB0-B0F20E55A4FD}"/>
          </ac:spMkLst>
        </pc:spChg>
      </pc:sldChg>
      <pc:sldChg chg="add del">
        <pc:chgData name="Khwanchat Wongjantip" userId="639e86b470ec0ccf" providerId="LiveId" clId="{8682FB17-CA7C-453A-9E8D-941D8D722E79}" dt="2023-11-21T03:12:06.701" v="14097"/>
        <pc:sldMkLst>
          <pc:docMk/>
          <pc:sldMk cId="1495692558" sldId="314"/>
        </pc:sldMkLst>
      </pc:sldChg>
      <pc:sldChg chg="addSp delSp modSp add mod">
        <pc:chgData name="Khwanchat Wongjantip" userId="639e86b470ec0ccf" providerId="LiveId" clId="{8682FB17-CA7C-453A-9E8D-941D8D722E79}" dt="2023-11-24T02:18:26.755" v="15439" actId="1076"/>
        <pc:sldMkLst>
          <pc:docMk/>
          <pc:sldMk cId="622357128" sldId="315"/>
        </pc:sldMkLst>
        <pc:spChg chg="add mod">
          <ac:chgData name="Khwanchat Wongjantip" userId="639e86b470ec0ccf" providerId="LiveId" clId="{8682FB17-CA7C-453A-9E8D-941D8D722E79}" dt="2023-11-21T03:17:46.649" v="14631" actId="478"/>
          <ac:spMkLst>
            <pc:docMk/>
            <pc:sldMk cId="622357128" sldId="315"/>
            <ac:spMk id="4" creationId="{B643FCBE-8795-9A79-27CD-3E40ED8F0918}"/>
          </ac:spMkLst>
        </pc:spChg>
        <pc:spChg chg="del">
          <ac:chgData name="Khwanchat Wongjantip" userId="639e86b470ec0ccf" providerId="LiveId" clId="{8682FB17-CA7C-453A-9E8D-941D8D722E79}" dt="2023-11-21T03:17:46.649" v="14631" actId="478"/>
          <ac:spMkLst>
            <pc:docMk/>
            <pc:sldMk cId="622357128" sldId="315"/>
            <ac:spMk id="24" creationId="{974A9851-D2DD-15B8-0CB0-B0F20E55A4FD}"/>
          </ac:spMkLst>
        </pc:spChg>
        <pc:picChg chg="add mod">
          <ac:chgData name="Khwanchat Wongjantip" userId="639e86b470ec0ccf" providerId="LiveId" clId="{8682FB17-CA7C-453A-9E8D-941D8D722E79}" dt="2023-11-24T02:18:26.755" v="15439" actId="1076"/>
          <ac:picMkLst>
            <pc:docMk/>
            <pc:sldMk cId="622357128" sldId="315"/>
            <ac:picMk id="5" creationId="{AB0BE2FD-2358-3212-DBB5-78E58B070BBD}"/>
          </ac:picMkLst>
        </pc:picChg>
        <pc:picChg chg="add mod">
          <ac:chgData name="Khwanchat Wongjantip" userId="639e86b470ec0ccf" providerId="LiveId" clId="{8682FB17-CA7C-453A-9E8D-941D8D722E79}" dt="2023-11-24T02:18:25.326" v="15438" actId="1076"/>
          <ac:picMkLst>
            <pc:docMk/>
            <pc:sldMk cId="622357128" sldId="315"/>
            <ac:picMk id="7" creationId="{4BF9E124-D6AD-709A-916A-1CA5DE8F02DF}"/>
          </ac:picMkLst>
        </pc:picChg>
      </pc:sldChg>
      <pc:sldChg chg="addSp delSp modSp add mod">
        <pc:chgData name="Khwanchat Wongjantip" userId="639e86b470ec0ccf" providerId="LiveId" clId="{8682FB17-CA7C-453A-9E8D-941D8D722E79}" dt="2023-11-24T02:25:37.721" v="15490" actId="478"/>
        <pc:sldMkLst>
          <pc:docMk/>
          <pc:sldMk cId="1382778831" sldId="316"/>
        </pc:sldMkLst>
        <pc:spChg chg="del mod">
          <ac:chgData name="Khwanchat Wongjantip" userId="639e86b470ec0ccf" providerId="LiveId" clId="{8682FB17-CA7C-453A-9E8D-941D8D722E79}" dt="2023-11-24T02:22:25.314" v="15476" actId="478"/>
          <ac:spMkLst>
            <pc:docMk/>
            <pc:sldMk cId="1382778831" sldId="316"/>
            <ac:spMk id="4" creationId="{B643FCBE-8795-9A79-27CD-3E40ED8F0918}"/>
          </ac:spMkLst>
        </pc:spChg>
        <pc:spChg chg="add mod">
          <ac:chgData name="Khwanchat Wongjantip" userId="639e86b470ec0ccf" providerId="LiveId" clId="{8682FB17-CA7C-453A-9E8D-941D8D722E79}" dt="2023-11-24T02:22:25.314" v="15476" actId="478"/>
          <ac:spMkLst>
            <pc:docMk/>
            <pc:sldMk cId="1382778831" sldId="316"/>
            <ac:spMk id="7" creationId="{960C63AF-17F5-CA71-34B7-858D74E543D3}"/>
          </ac:spMkLst>
        </pc:spChg>
        <pc:picChg chg="add mod">
          <ac:chgData name="Khwanchat Wongjantip" userId="639e86b470ec0ccf" providerId="LiveId" clId="{8682FB17-CA7C-453A-9E8D-941D8D722E79}" dt="2023-11-24T02:22:28.820" v="15477" actId="1076"/>
          <ac:picMkLst>
            <pc:docMk/>
            <pc:sldMk cId="1382778831" sldId="316"/>
            <ac:picMk id="5" creationId="{FC97112B-A736-F0A8-B3DE-0A2634A3E690}"/>
          </ac:picMkLst>
        </pc:picChg>
        <pc:picChg chg="add del mod">
          <ac:chgData name="Khwanchat Wongjantip" userId="639e86b470ec0ccf" providerId="LiveId" clId="{8682FB17-CA7C-453A-9E8D-941D8D722E79}" dt="2023-11-24T02:25:37.721" v="15490" actId="478"/>
          <ac:picMkLst>
            <pc:docMk/>
            <pc:sldMk cId="1382778831" sldId="316"/>
            <ac:picMk id="10" creationId="{5E942490-4408-5787-DB45-61ADCA2A89A3}"/>
          </ac:picMkLst>
        </pc:picChg>
      </pc:sldChg>
      <pc:sldChg chg="modSp add mod">
        <pc:chgData name="Khwanchat Wongjantip" userId="639e86b470ec0ccf" providerId="LiveId" clId="{8682FB17-CA7C-453A-9E8D-941D8D722E79}" dt="2023-11-21T03:27:42.124" v="14898" actId="207"/>
        <pc:sldMkLst>
          <pc:docMk/>
          <pc:sldMk cId="345338834" sldId="317"/>
        </pc:sldMkLst>
        <pc:spChg chg="mod">
          <ac:chgData name="Khwanchat Wongjantip" userId="639e86b470ec0ccf" providerId="LiveId" clId="{8682FB17-CA7C-453A-9E8D-941D8D722E79}" dt="2023-11-21T03:25:30.857" v="14693" actId="20577"/>
          <ac:spMkLst>
            <pc:docMk/>
            <pc:sldMk cId="345338834" sldId="317"/>
            <ac:spMk id="2" creationId="{E5F191A4-7839-4F63-B17C-7C366C59488C}"/>
          </ac:spMkLst>
        </pc:spChg>
        <pc:spChg chg="mod">
          <ac:chgData name="Khwanchat Wongjantip" userId="639e86b470ec0ccf" providerId="LiveId" clId="{8682FB17-CA7C-453A-9E8D-941D8D722E79}" dt="2023-11-21T03:27:42.124" v="14898" actId="207"/>
          <ac:spMkLst>
            <pc:docMk/>
            <pc:sldMk cId="345338834" sldId="317"/>
            <ac:spMk id="4" creationId="{B643FCBE-8795-9A79-27CD-3E40ED8F0918}"/>
          </ac:spMkLst>
        </pc:spChg>
      </pc:sldChg>
      <pc:sldChg chg="addSp modSp add mod">
        <pc:chgData name="Khwanchat Wongjantip" userId="639e86b470ec0ccf" providerId="LiveId" clId="{8682FB17-CA7C-453A-9E8D-941D8D722E79}" dt="2023-11-24T02:37:58.504" v="15633" actId="1076"/>
        <pc:sldMkLst>
          <pc:docMk/>
          <pc:sldMk cId="3351547246" sldId="318"/>
        </pc:sldMkLst>
        <pc:spChg chg="mod">
          <ac:chgData name="Khwanchat Wongjantip" userId="639e86b470ec0ccf" providerId="LiveId" clId="{8682FB17-CA7C-453A-9E8D-941D8D722E79}" dt="2023-11-21T03:28:14.314" v="14901" actId="207"/>
          <ac:spMkLst>
            <pc:docMk/>
            <pc:sldMk cId="3351547246" sldId="318"/>
            <ac:spMk id="4" creationId="{B643FCBE-8795-9A79-27CD-3E40ED8F0918}"/>
          </ac:spMkLst>
        </pc:spChg>
        <pc:picChg chg="add mod">
          <ac:chgData name="Khwanchat Wongjantip" userId="639e86b470ec0ccf" providerId="LiveId" clId="{8682FB17-CA7C-453A-9E8D-941D8D722E79}" dt="2023-11-24T02:37:56.802" v="15632" actId="1076"/>
          <ac:picMkLst>
            <pc:docMk/>
            <pc:sldMk cId="3351547246" sldId="318"/>
            <ac:picMk id="5" creationId="{A4F48AEC-9326-F715-B7BA-F57188686B8E}"/>
          </ac:picMkLst>
        </pc:picChg>
        <pc:picChg chg="add mod">
          <ac:chgData name="Khwanchat Wongjantip" userId="639e86b470ec0ccf" providerId="LiveId" clId="{8682FB17-CA7C-453A-9E8D-941D8D722E79}" dt="2023-11-24T02:37:58.504" v="15633" actId="1076"/>
          <ac:picMkLst>
            <pc:docMk/>
            <pc:sldMk cId="3351547246" sldId="318"/>
            <ac:picMk id="7" creationId="{CA45B2A7-3706-6E96-7D0A-6610BD6C9D2F}"/>
          </ac:picMkLst>
        </pc:picChg>
      </pc:sldChg>
      <pc:sldChg chg="addSp modSp add mod">
        <pc:chgData name="Khwanchat Wongjantip" userId="639e86b470ec0ccf" providerId="LiveId" clId="{8682FB17-CA7C-453A-9E8D-941D8D722E79}" dt="2023-11-24T02:41:15.637" v="15640" actId="1076"/>
        <pc:sldMkLst>
          <pc:docMk/>
          <pc:sldMk cId="3917652519" sldId="319"/>
        </pc:sldMkLst>
        <pc:picChg chg="add mod">
          <ac:chgData name="Khwanchat Wongjantip" userId="639e86b470ec0ccf" providerId="LiveId" clId="{8682FB17-CA7C-453A-9E8D-941D8D722E79}" dt="2023-11-24T02:41:15.637" v="15640" actId="1076"/>
          <ac:picMkLst>
            <pc:docMk/>
            <pc:sldMk cId="3917652519" sldId="319"/>
            <ac:picMk id="5" creationId="{5B8E778A-78C2-BBA4-28C7-A5B1CAE68257}"/>
          </ac:picMkLst>
        </pc:picChg>
      </pc:sldChg>
      <pc:sldChg chg="modSp add mod">
        <pc:chgData name="Khwanchat Wongjantip" userId="639e86b470ec0ccf" providerId="LiveId" clId="{8682FB17-CA7C-453A-9E8D-941D8D722E79}" dt="2023-11-21T03:38:54.680" v="15420" actId="5793"/>
        <pc:sldMkLst>
          <pc:docMk/>
          <pc:sldMk cId="2465828788" sldId="320"/>
        </pc:sldMkLst>
        <pc:spChg chg="mod">
          <ac:chgData name="Khwanchat Wongjantip" userId="639e86b470ec0ccf" providerId="LiveId" clId="{8682FB17-CA7C-453A-9E8D-941D8D722E79}" dt="2023-11-21T03:31:28.263" v="14908" actId="20577"/>
          <ac:spMkLst>
            <pc:docMk/>
            <pc:sldMk cId="2465828788" sldId="320"/>
            <ac:spMk id="2" creationId="{E5F191A4-7839-4F63-B17C-7C366C59488C}"/>
          </ac:spMkLst>
        </pc:spChg>
        <pc:spChg chg="mod">
          <ac:chgData name="Khwanchat Wongjantip" userId="639e86b470ec0ccf" providerId="LiveId" clId="{8682FB17-CA7C-453A-9E8D-941D8D722E79}" dt="2023-11-21T03:38:54.680" v="15420" actId="5793"/>
          <ac:spMkLst>
            <pc:docMk/>
            <pc:sldMk cId="2465828788" sldId="320"/>
            <ac:spMk id="4" creationId="{B643FCBE-8795-9A79-27CD-3E40ED8F0918}"/>
          </ac:spMkLst>
        </pc:spChg>
      </pc:sldChg>
      <pc:sldChg chg="addSp delSp modSp add mod">
        <pc:chgData name="Khwanchat Wongjantip" userId="639e86b470ec0ccf" providerId="LiveId" clId="{8682FB17-CA7C-453A-9E8D-941D8D722E79}" dt="2023-11-24T02:24:45.144" v="15489" actId="208"/>
        <pc:sldMkLst>
          <pc:docMk/>
          <pc:sldMk cId="1907865995" sldId="321"/>
        </pc:sldMkLst>
        <pc:picChg chg="add mod">
          <ac:chgData name="Khwanchat Wongjantip" userId="639e86b470ec0ccf" providerId="LiveId" clId="{8682FB17-CA7C-453A-9E8D-941D8D722E79}" dt="2023-11-24T02:24:45.144" v="15489" actId="208"/>
          <ac:picMkLst>
            <pc:docMk/>
            <pc:sldMk cId="1907865995" sldId="321"/>
            <ac:picMk id="3" creationId="{33F27286-F770-D4A1-E9E2-85BC3F0A09E8}"/>
          </ac:picMkLst>
        </pc:picChg>
        <pc:picChg chg="del">
          <ac:chgData name="Khwanchat Wongjantip" userId="639e86b470ec0ccf" providerId="LiveId" clId="{8682FB17-CA7C-453A-9E8D-941D8D722E79}" dt="2023-11-24T02:22:52.451" v="15480" actId="478"/>
          <ac:picMkLst>
            <pc:docMk/>
            <pc:sldMk cId="1907865995" sldId="321"/>
            <ac:picMk id="5" creationId="{FC97112B-A736-F0A8-B3DE-0A2634A3E690}"/>
          </ac:picMkLst>
        </pc:picChg>
      </pc:sldChg>
      <pc:sldChg chg="addSp delSp modSp add mod">
        <pc:chgData name="Khwanchat Wongjantip" userId="639e86b470ec0ccf" providerId="LiveId" clId="{8682FB17-CA7C-453A-9E8D-941D8D722E79}" dt="2023-11-24T02:30:58.780" v="15619" actId="20577"/>
        <pc:sldMkLst>
          <pc:docMk/>
          <pc:sldMk cId="1121784217" sldId="322"/>
        </pc:sldMkLst>
        <pc:spChg chg="mod">
          <ac:chgData name="Khwanchat Wongjantip" userId="639e86b470ec0ccf" providerId="LiveId" clId="{8682FB17-CA7C-453A-9E8D-941D8D722E79}" dt="2023-11-24T02:30:58.780" v="15619" actId="20577"/>
          <ac:spMkLst>
            <pc:docMk/>
            <pc:sldMk cId="1121784217" sldId="322"/>
            <ac:spMk id="7" creationId="{960C63AF-17F5-CA71-34B7-858D74E543D3}"/>
          </ac:spMkLst>
        </pc:spChg>
        <pc:picChg chg="add mod">
          <ac:chgData name="Khwanchat Wongjantip" userId="639e86b470ec0ccf" providerId="LiveId" clId="{8682FB17-CA7C-453A-9E8D-941D8D722E79}" dt="2023-11-24T02:28:34.025" v="15499" actId="1076"/>
          <ac:picMkLst>
            <pc:docMk/>
            <pc:sldMk cId="1121784217" sldId="322"/>
            <ac:picMk id="4" creationId="{34E0EAAB-2F7C-4E24-B20E-62AA34D6B4F6}"/>
          </ac:picMkLst>
        </pc:picChg>
        <pc:picChg chg="del">
          <ac:chgData name="Khwanchat Wongjantip" userId="639e86b470ec0ccf" providerId="LiveId" clId="{8682FB17-CA7C-453A-9E8D-941D8D722E79}" dt="2023-11-24T02:22:58.203" v="15481" actId="478"/>
          <ac:picMkLst>
            <pc:docMk/>
            <pc:sldMk cId="1121784217" sldId="322"/>
            <ac:picMk id="5" creationId="{FC97112B-A736-F0A8-B3DE-0A2634A3E690}"/>
          </ac:picMkLst>
        </pc:picChg>
      </pc:sldChg>
    </pc:docChg>
  </pc:docChgLst>
  <pc:docChgLst>
    <pc:chgData name="Khwanchat Wongjantip" userId="639e86b470ec0ccf" providerId="LiveId" clId="{9E7726D7-8C4D-4396-BCBD-53E1EBE59191}"/>
    <pc:docChg chg="custSel addSld modSld">
      <pc:chgData name="Khwanchat Wongjantip" userId="639e86b470ec0ccf" providerId="LiveId" clId="{9E7726D7-8C4D-4396-BCBD-53E1EBE59191}" dt="2023-12-12T05:40:52.767" v="267" actId="207"/>
      <pc:docMkLst>
        <pc:docMk/>
      </pc:docMkLst>
      <pc:sldChg chg="modSp add mod">
        <pc:chgData name="Khwanchat Wongjantip" userId="639e86b470ec0ccf" providerId="LiveId" clId="{9E7726D7-8C4D-4396-BCBD-53E1EBE59191}" dt="2023-12-12T05:40:52.767" v="267" actId="207"/>
        <pc:sldMkLst>
          <pc:docMk/>
          <pc:sldMk cId="2706286612" sldId="430"/>
        </pc:sldMkLst>
        <pc:spChg chg="mod">
          <ac:chgData name="Khwanchat Wongjantip" userId="639e86b470ec0ccf" providerId="LiveId" clId="{9E7726D7-8C4D-4396-BCBD-53E1EBE59191}" dt="2023-12-12T05:08:16.688" v="1"/>
          <ac:spMkLst>
            <pc:docMk/>
            <pc:sldMk cId="2706286612" sldId="430"/>
            <ac:spMk id="2" creationId="{E5F191A4-7839-4F63-B17C-7C366C59488C}"/>
          </ac:spMkLst>
        </pc:spChg>
        <pc:spChg chg="mod">
          <ac:chgData name="Khwanchat Wongjantip" userId="639e86b470ec0ccf" providerId="LiveId" clId="{9E7726D7-8C4D-4396-BCBD-53E1EBE59191}" dt="2023-12-12T05:40:52.767" v="267" actId="207"/>
          <ac:spMkLst>
            <pc:docMk/>
            <pc:sldMk cId="2706286612" sldId="430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9E7726D7-8C4D-4396-BCBD-53E1EBE59191}" dt="2023-12-12T05:39:13.252" v="264" actId="20577"/>
        <pc:sldMkLst>
          <pc:docMk/>
          <pc:sldMk cId="3381401659" sldId="431"/>
        </pc:sldMkLst>
        <pc:spChg chg="mod">
          <ac:chgData name="Khwanchat Wongjantip" userId="639e86b470ec0ccf" providerId="LiveId" clId="{9E7726D7-8C4D-4396-BCBD-53E1EBE59191}" dt="2023-12-12T05:39:13.252" v="264" actId="20577"/>
          <ac:spMkLst>
            <pc:docMk/>
            <pc:sldMk cId="3381401659" sldId="431"/>
            <ac:spMk id="24" creationId="{974A9851-D2DD-15B8-0CB0-B0F20E55A4FD}"/>
          </ac:spMkLst>
        </pc:spChg>
      </pc:sldChg>
    </pc:docChg>
  </pc:docChgLst>
  <pc:docChgLst>
    <pc:chgData name="Khwanchat Wongjantip" userId="639e86b470ec0ccf" providerId="LiveId" clId="{26E05A0A-0445-403D-B9D1-CF39AE829C16}"/>
    <pc:docChg chg="undo custSel addSld delSld modSld">
      <pc:chgData name="Khwanchat Wongjantip" userId="639e86b470ec0ccf" providerId="LiveId" clId="{26E05A0A-0445-403D-B9D1-CF39AE829C16}" dt="2023-11-03T02:15:08.390" v="923" actId="20577"/>
      <pc:docMkLst>
        <pc:docMk/>
      </pc:docMkLst>
      <pc:sldChg chg="addSp modSp add mod">
        <pc:chgData name="Khwanchat Wongjantip" userId="639e86b470ec0ccf" providerId="LiveId" clId="{26E05A0A-0445-403D-B9D1-CF39AE829C16}" dt="2023-11-03T02:09:19.729" v="686" actId="255"/>
        <pc:sldMkLst>
          <pc:docMk/>
          <pc:sldMk cId="501308803" sldId="303"/>
        </pc:sldMkLst>
        <pc:spChg chg="mod">
          <ac:chgData name="Khwanchat Wongjantip" userId="639e86b470ec0ccf" providerId="LiveId" clId="{26E05A0A-0445-403D-B9D1-CF39AE829C16}" dt="2023-11-03T02:03:05.253" v="70" actId="14100"/>
          <ac:spMkLst>
            <pc:docMk/>
            <pc:sldMk cId="501308803" sldId="303"/>
            <ac:spMk id="2" creationId="{E5F191A4-7839-4F63-B17C-7C366C59488C}"/>
          </ac:spMkLst>
        </pc:spChg>
        <pc:spChg chg="mod">
          <ac:chgData name="Khwanchat Wongjantip" userId="639e86b470ec0ccf" providerId="LiveId" clId="{26E05A0A-0445-403D-B9D1-CF39AE829C16}" dt="2023-11-03T02:09:19.729" v="686" actId="255"/>
          <ac:spMkLst>
            <pc:docMk/>
            <pc:sldMk cId="501308803" sldId="303"/>
            <ac:spMk id="24" creationId="{974A9851-D2DD-15B8-0CB0-B0F20E55A4FD}"/>
          </ac:spMkLst>
        </pc:spChg>
        <pc:graphicFrameChg chg="add mod modGraphic">
          <ac:chgData name="Khwanchat Wongjantip" userId="639e86b470ec0ccf" providerId="LiveId" clId="{26E05A0A-0445-403D-B9D1-CF39AE829C16}" dt="2023-11-03T02:09:09.183" v="684" actId="1076"/>
          <ac:graphicFrameMkLst>
            <pc:docMk/>
            <pc:sldMk cId="501308803" sldId="303"/>
            <ac:graphicFrameMk id="3" creationId="{C387A04D-51CA-2014-DEAC-EFC56BF8AC26}"/>
          </ac:graphicFrameMkLst>
        </pc:graphicFrameChg>
      </pc:sldChg>
      <pc:sldChg chg="new del">
        <pc:chgData name="Khwanchat Wongjantip" userId="639e86b470ec0ccf" providerId="LiveId" clId="{26E05A0A-0445-403D-B9D1-CF39AE829C16}" dt="2023-11-03T02:02:35.717" v="1" actId="680"/>
        <pc:sldMkLst>
          <pc:docMk/>
          <pc:sldMk cId="2511723671" sldId="303"/>
        </pc:sldMkLst>
      </pc:sldChg>
      <pc:sldChg chg="modSp add mod">
        <pc:chgData name="Khwanchat Wongjantip" userId="639e86b470ec0ccf" providerId="LiveId" clId="{26E05A0A-0445-403D-B9D1-CF39AE829C16}" dt="2023-11-03T02:12:55.588" v="878"/>
        <pc:sldMkLst>
          <pc:docMk/>
          <pc:sldMk cId="1719879111" sldId="304"/>
        </pc:sldMkLst>
        <pc:spChg chg="mod">
          <ac:chgData name="Khwanchat Wongjantip" userId="639e86b470ec0ccf" providerId="LiveId" clId="{26E05A0A-0445-403D-B9D1-CF39AE829C16}" dt="2023-11-03T02:09:48.623" v="731" actId="20577"/>
          <ac:spMkLst>
            <pc:docMk/>
            <pc:sldMk cId="1719879111" sldId="304"/>
            <ac:spMk id="2" creationId="{E5F191A4-7839-4F63-B17C-7C366C59488C}"/>
          </ac:spMkLst>
        </pc:spChg>
        <pc:spChg chg="mod">
          <ac:chgData name="Khwanchat Wongjantip" userId="639e86b470ec0ccf" providerId="LiveId" clId="{26E05A0A-0445-403D-B9D1-CF39AE829C16}" dt="2023-11-03T02:12:55.588" v="878"/>
          <ac:spMkLst>
            <pc:docMk/>
            <pc:sldMk cId="1719879111" sldId="304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26E05A0A-0445-403D-B9D1-CF39AE829C16}" dt="2023-11-03T02:14:32.245" v="910" actId="27636"/>
        <pc:sldMkLst>
          <pc:docMk/>
          <pc:sldMk cId="2468345194" sldId="305"/>
        </pc:sldMkLst>
        <pc:spChg chg="mod">
          <ac:chgData name="Khwanchat Wongjantip" userId="639e86b470ec0ccf" providerId="LiveId" clId="{26E05A0A-0445-403D-B9D1-CF39AE829C16}" dt="2023-11-03T02:13:16.509" v="885" actId="20577"/>
          <ac:spMkLst>
            <pc:docMk/>
            <pc:sldMk cId="2468345194" sldId="305"/>
            <ac:spMk id="2" creationId="{E5F191A4-7839-4F63-B17C-7C366C59488C}"/>
          </ac:spMkLst>
        </pc:spChg>
        <pc:spChg chg="mod">
          <ac:chgData name="Khwanchat Wongjantip" userId="639e86b470ec0ccf" providerId="LiveId" clId="{26E05A0A-0445-403D-B9D1-CF39AE829C16}" dt="2023-11-03T02:14:32.245" v="910" actId="27636"/>
          <ac:spMkLst>
            <pc:docMk/>
            <pc:sldMk cId="2468345194" sldId="305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26E05A0A-0445-403D-B9D1-CF39AE829C16}" dt="2023-11-03T02:15:08.390" v="923" actId="20577"/>
        <pc:sldMkLst>
          <pc:docMk/>
          <pc:sldMk cId="1429861991" sldId="306"/>
        </pc:sldMkLst>
        <pc:spChg chg="mod">
          <ac:chgData name="Khwanchat Wongjantip" userId="639e86b470ec0ccf" providerId="LiveId" clId="{26E05A0A-0445-403D-B9D1-CF39AE829C16}" dt="2023-11-03T02:15:08.390" v="923" actId="20577"/>
          <ac:spMkLst>
            <pc:docMk/>
            <pc:sldMk cId="1429861991" sldId="306"/>
            <ac:spMk id="24" creationId="{974A9851-D2DD-15B8-0CB0-B0F20E55A4FD}"/>
          </ac:spMkLst>
        </pc:spChg>
      </pc:sldChg>
    </pc:docChg>
  </pc:docChgLst>
  <pc:docChgLst>
    <pc:chgData name="Khwanchat Wongjantip" userId="639e86b470ec0ccf" providerId="LiveId" clId="{3368EBE5-4817-4FB2-B636-95545C70B3EB}"/>
    <pc:docChg chg="undo custSel addSld delSld modSld sldOrd">
      <pc:chgData name="Khwanchat Wongjantip" userId="639e86b470ec0ccf" providerId="LiveId" clId="{3368EBE5-4817-4FB2-B636-95545C70B3EB}" dt="2023-12-08T04:43:15.729" v="13153" actId="1076"/>
      <pc:docMkLst>
        <pc:docMk/>
      </pc:docMkLst>
      <pc:sldChg chg="modSp mod">
        <pc:chgData name="Khwanchat Wongjantip" userId="639e86b470ec0ccf" providerId="LiveId" clId="{3368EBE5-4817-4FB2-B636-95545C70B3EB}" dt="2023-12-04T02:32:55.113" v="37" actId="20577"/>
        <pc:sldMkLst>
          <pc:docMk/>
          <pc:sldMk cId="2259308896" sldId="256"/>
        </pc:sldMkLst>
        <pc:spChg chg="mod">
          <ac:chgData name="Khwanchat Wongjantip" userId="639e86b470ec0ccf" providerId="LiveId" clId="{3368EBE5-4817-4FB2-B636-95545C70B3EB}" dt="2023-12-04T02:32:55.113" v="37" actId="20577"/>
          <ac:spMkLst>
            <pc:docMk/>
            <pc:sldMk cId="2259308896" sldId="256"/>
            <ac:spMk id="3" creationId="{A068D447-28D3-4F5F-B2DC-FD67E9015868}"/>
          </ac:spMkLst>
        </pc:spChg>
      </pc:sldChg>
      <pc:sldChg chg="add del">
        <pc:chgData name="Khwanchat Wongjantip" userId="639e86b470ec0ccf" providerId="LiveId" clId="{3368EBE5-4817-4FB2-B636-95545C70B3EB}" dt="2023-12-04T02:33:11.559" v="82" actId="47"/>
        <pc:sldMkLst>
          <pc:docMk/>
          <pc:sldMk cId="926184573" sldId="275"/>
        </pc:sldMkLst>
      </pc:sldChg>
      <pc:sldChg chg="modSp add del mod">
        <pc:chgData name="Khwanchat Wongjantip" userId="639e86b470ec0ccf" providerId="LiveId" clId="{3368EBE5-4817-4FB2-B636-95545C70B3EB}" dt="2023-12-04T02:39:29.782" v="669" actId="20577"/>
        <pc:sldMkLst>
          <pc:docMk/>
          <pc:sldMk cId="4054684262" sldId="280"/>
        </pc:sldMkLst>
        <pc:spChg chg="mod">
          <ac:chgData name="Khwanchat Wongjantip" userId="639e86b470ec0ccf" providerId="LiveId" clId="{3368EBE5-4817-4FB2-B636-95545C70B3EB}" dt="2023-12-04T02:39:29.782" v="669" actId="20577"/>
          <ac:spMkLst>
            <pc:docMk/>
            <pc:sldMk cId="4054684262" sldId="280"/>
            <ac:spMk id="2" creationId="{E5F191A4-7839-4F63-B17C-7C366C59488C}"/>
          </ac:spMkLst>
        </pc:spChg>
        <pc:spChg chg="mod">
          <ac:chgData name="Khwanchat Wongjantip" userId="639e86b470ec0ccf" providerId="LiveId" clId="{3368EBE5-4817-4FB2-B636-95545C70B3EB}" dt="2023-12-04T02:39:10.989" v="661" actId="20577"/>
          <ac:spMkLst>
            <pc:docMk/>
            <pc:sldMk cId="4054684262" sldId="280"/>
            <ac:spMk id="24" creationId="{974A9851-D2DD-15B8-0CB0-B0F20E55A4FD}"/>
          </ac:spMkLst>
        </pc:spChg>
      </pc:sldChg>
      <pc:sldChg chg="modSp add del mod">
        <pc:chgData name="Khwanchat Wongjantip" userId="639e86b470ec0ccf" providerId="LiveId" clId="{3368EBE5-4817-4FB2-B636-95545C70B3EB}" dt="2023-12-04T02:46:05.337" v="1122" actId="20577"/>
        <pc:sldMkLst>
          <pc:docMk/>
          <pc:sldMk cId="2631321862" sldId="282"/>
        </pc:sldMkLst>
        <pc:spChg chg="mod">
          <ac:chgData name="Khwanchat Wongjantip" userId="639e86b470ec0ccf" providerId="LiveId" clId="{3368EBE5-4817-4FB2-B636-95545C70B3EB}" dt="2023-12-04T02:39:48.381" v="732" actId="20577"/>
          <ac:spMkLst>
            <pc:docMk/>
            <pc:sldMk cId="2631321862" sldId="282"/>
            <ac:spMk id="2" creationId="{E5F191A4-7839-4F63-B17C-7C366C59488C}"/>
          </ac:spMkLst>
        </pc:spChg>
        <pc:spChg chg="mod">
          <ac:chgData name="Khwanchat Wongjantip" userId="639e86b470ec0ccf" providerId="LiveId" clId="{3368EBE5-4817-4FB2-B636-95545C70B3EB}" dt="2023-12-04T02:46:05.337" v="1122" actId="20577"/>
          <ac:spMkLst>
            <pc:docMk/>
            <pc:sldMk cId="2631321862" sldId="282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3368EBE5-4817-4FB2-B636-95545C70B3EB}" dt="2023-12-04T04:35:52.275" v="4917" actId="20577"/>
        <pc:sldMkLst>
          <pc:docMk/>
          <pc:sldMk cId="1746005913" sldId="283"/>
        </pc:sldMkLst>
        <pc:spChg chg="mod">
          <ac:chgData name="Khwanchat Wongjantip" userId="639e86b470ec0ccf" providerId="LiveId" clId="{3368EBE5-4817-4FB2-B636-95545C70B3EB}" dt="2023-12-04T02:48:25.564" v="1145" actId="20577"/>
          <ac:spMkLst>
            <pc:docMk/>
            <pc:sldMk cId="1746005913" sldId="283"/>
            <ac:spMk id="2" creationId="{E5F191A4-7839-4F63-B17C-7C366C59488C}"/>
          </ac:spMkLst>
        </pc:spChg>
        <pc:spChg chg="mod">
          <ac:chgData name="Khwanchat Wongjantip" userId="639e86b470ec0ccf" providerId="LiveId" clId="{3368EBE5-4817-4FB2-B636-95545C70B3EB}" dt="2023-12-04T04:35:52.275" v="4917" actId="20577"/>
          <ac:spMkLst>
            <pc:docMk/>
            <pc:sldMk cId="1746005913" sldId="283"/>
            <ac:spMk id="24" creationId="{974A9851-D2DD-15B8-0CB0-B0F20E55A4FD}"/>
          </ac:spMkLst>
        </pc:spChg>
      </pc:sldChg>
      <pc:sldChg chg="del">
        <pc:chgData name="Khwanchat Wongjantip" userId="639e86b470ec0ccf" providerId="LiveId" clId="{3368EBE5-4817-4FB2-B636-95545C70B3EB}" dt="2023-12-04T02:33:04.315" v="38" actId="47"/>
        <pc:sldMkLst>
          <pc:docMk/>
          <pc:sldMk cId="2946642045" sldId="283"/>
        </pc:sldMkLst>
      </pc:sldChg>
      <pc:sldChg chg="del">
        <pc:chgData name="Khwanchat Wongjantip" userId="639e86b470ec0ccf" providerId="LiveId" clId="{3368EBE5-4817-4FB2-B636-95545C70B3EB}" dt="2023-12-04T02:33:04.566" v="39" actId="47"/>
        <pc:sldMkLst>
          <pc:docMk/>
          <pc:sldMk cId="3026190458" sldId="284"/>
        </pc:sldMkLst>
      </pc:sldChg>
      <pc:sldChg chg="del">
        <pc:chgData name="Khwanchat Wongjantip" userId="639e86b470ec0ccf" providerId="LiveId" clId="{3368EBE5-4817-4FB2-B636-95545C70B3EB}" dt="2023-12-04T02:33:04.739" v="40" actId="47"/>
        <pc:sldMkLst>
          <pc:docMk/>
          <pc:sldMk cId="4238840498" sldId="285"/>
        </pc:sldMkLst>
      </pc:sldChg>
      <pc:sldChg chg="del">
        <pc:chgData name="Khwanchat Wongjantip" userId="639e86b470ec0ccf" providerId="LiveId" clId="{3368EBE5-4817-4FB2-B636-95545C70B3EB}" dt="2023-12-04T02:33:04.912" v="41" actId="47"/>
        <pc:sldMkLst>
          <pc:docMk/>
          <pc:sldMk cId="35118920" sldId="286"/>
        </pc:sldMkLst>
      </pc:sldChg>
      <pc:sldChg chg="del">
        <pc:chgData name="Khwanchat Wongjantip" userId="639e86b470ec0ccf" providerId="LiveId" clId="{3368EBE5-4817-4FB2-B636-95545C70B3EB}" dt="2023-12-04T02:33:05.101" v="42" actId="47"/>
        <pc:sldMkLst>
          <pc:docMk/>
          <pc:sldMk cId="141811293" sldId="287"/>
        </pc:sldMkLst>
      </pc:sldChg>
      <pc:sldChg chg="del">
        <pc:chgData name="Khwanchat Wongjantip" userId="639e86b470ec0ccf" providerId="LiveId" clId="{3368EBE5-4817-4FB2-B636-95545C70B3EB}" dt="2023-12-04T02:33:05.258" v="43" actId="47"/>
        <pc:sldMkLst>
          <pc:docMk/>
          <pc:sldMk cId="267380276" sldId="288"/>
        </pc:sldMkLst>
      </pc:sldChg>
      <pc:sldChg chg="del">
        <pc:chgData name="Khwanchat Wongjantip" userId="639e86b470ec0ccf" providerId="LiveId" clId="{3368EBE5-4817-4FB2-B636-95545C70B3EB}" dt="2023-12-04T02:33:05.427" v="44" actId="47"/>
        <pc:sldMkLst>
          <pc:docMk/>
          <pc:sldMk cId="1408509779" sldId="289"/>
        </pc:sldMkLst>
      </pc:sldChg>
      <pc:sldChg chg="del">
        <pc:chgData name="Khwanchat Wongjantip" userId="639e86b470ec0ccf" providerId="LiveId" clId="{3368EBE5-4817-4FB2-B636-95545C70B3EB}" dt="2023-12-04T02:33:05.618" v="45" actId="47"/>
        <pc:sldMkLst>
          <pc:docMk/>
          <pc:sldMk cId="829456572" sldId="290"/>
        </pc:sldMkLst>
      </pc:sldChg>
      <pc:sldChg chg="del">
        <pc:chgData name="Khwanchat Wongjantip" userId="639e86b470ec0ccf" providerId="LiveId" clId="{3368EBE5-4817-4FB2-B636-95545C70B3EB}" dt="2023-12-04T02:33:05.761" v="46" actId="47"/>
        <pc:sldMkLst>
          <pc:docMk/>
          <pc:sldMk cId="3497256392" sldId="291"/>
        </pc:sldMkLst>
      </pc:sldChg>
      <pc:sldChg chg="del">
        <pc:chgData name="Khwanchat Wongjantip" userId="639e86b470ec0ccf" providerId="LiveId" clId="{3368EBE5-4817-4FB2-B636-95545C70B3EB}" dt="2023-12-04T02:33:06.985" v="48" actId="47"/>
        <pc:sldMkLst>
          <pc:docMk/>
          <pc:sldMk cId="146656559" sldId="292"/>
        </pc:sldMkLst>
      </pc:sldChg>
      <pc:sldChg chg="del">
        <pc:chgData name="Khwanchat Wongjantip" userId="639e86b470ec0ccf" providerId="LiveId" clId="{3368EBE5-4817-4FB2-B636-95545C70B3EB}" dt="2023-12-04T02:33:06.521" v="47" actId="47"/>
        <pc:sldMkLst>
          <pc:docMk/>
          <pc:sldMk cId="2709835192" sldId="293"/>
        </pc:sldMkLst>
      </pc:sldChg>
      <pc:sldChg chg="del">
        <pc:chgData name="Khwanchat Wongjantip" userId="639e86b470ec0ccf" providerId="LiveId" clId="{3368EBE5-4817-4FB2-B636-95545C70B3EB}" dt="2023-12-04T02:33:07.048" v="49" actId="47"/>
        <pc:sldMkLst>
          <pc:docMk/>
          <pc:sldMk cId="2659405517" sldId="294"/>
        </pc:sldMkLst>
      </pc:sldChg>
      <pc:sldChg chg="del">
        <pc:chgData name="Khwanchat Wongjantip" userId="639e86b470ec0ccf" providerId="LiveId" clId="{3368EBE5-4817-4FB2-B636-95545C70B3EB}" dt="2023-12-04T02:33:07.079" v="50" actId="47"/>
        <pc:sldMkLst>
          <pc:docMk/>
          <pc:sldMk cId="4211908888" sldId="295"/>
        </pc:sldMkLst>
      </pc:sldChg>
      <pc:sldChg chg="del">
        <pc:chgData name="Khwanchat Wongjantip" userId="639e86b470ec0ccf" providerId="LiveId" clId="{3368EBE5-4817-4FB2-B636-95545C70B3EB}" dt="2023-12-04T02:33:07.094" v="51" actId="47"/>
        <pc:sldMkLst>
          <pc:docMk/>
          <pc:sldMk cId="2090163075" sldId="296"/>
        </pc:sldMkLst>
      </pc:sldChg>
      <pc:sldChg chg="del">
        <pc:chgData name="Khwanchat Wongjantip" userId="639e86b470ec0ccf" providerId="LiveId" clId="{3368EBE5-4817-4FB2-B636-95545C70B3EB}" dt="2023-12-04T02:33:07.142" v="52" actId="47"/>
        <pc:sldMkLst>
          <pc:docMk/>
          <pc:sldMk cId="2883838924" sldId="297"/>
        </pc:sldMkLst>
      </pc:sldChg>
      <pc:sldChg chg="del">
        <pc:chgData name="Khwanchat Wongjantip" userId="639e86b470ec0ccf" providerId="LiveId" clId="{3368EBE5-4817-4FB2-B636-95545C70B3EB}" dt="2023-12-04T02:33:07.157" v="53" actId="47"/>
        <pc:sldMkLst>
          <pc:docMk/>
          <pc:sldMk cId="3579641708" sldId="298"/>
        </pc:sldMkLst>
      </pc:sldChg>
      <pc:sldChg chg="del">
        <pc:chgData name="Khwanchat Wongjantip" userId="639e86b470ec0ccf" providerId="LiveId" clId="{3368EBE5-4817-4FB2-B636-95545C70B3EB}" dt="2023-12-04T02:33:07.189" v="54" actId="47"/>
        <pc:sldMkLst>
          <pc:docMk/>
          <pc:sldMk cId="3686330672" sldId="299"/>
        </pc:sldMkLst>
      </pc:sldChg>
      <pc:sldChg chg="del">
        <pc:chgData name="Khwanchat Wongjantip" userId="639e86b470ec0ccf" providerId="LiveId" clId="{3368EBE5-4817-4FB2-B636-95545C70B3EB}" dt="2023-12-04T02:33:07.220" v="55" actId="47"/>
        <pc:sldMkLst>
          <pc:docMk/>
          <pc:sldMk cId="1488633910" sldId="300"/>
        </pc:sldMkLst>
      </pc:sldChg>
      <pc:sldChg chg="del">
        <pc:chgData name="Khwanchat Wongjantip" userId="639e86b470ec0ccf" providerId="LiveId" clId="{3368EBE5-4817-4FB2-B636-95545C70B3EB}" dt="2023-12-04T02:33:07.251" v="56" actId="47"/>
        <pc:sldMkLst>
          <pc:docMk/>
          <pc:sldMk cId="874379806" sldId="301"/>
        </pc:sldMkLst>
      </pc:sldChg>
      <pc:sldChg chg="del">
        <pc:chgData name="Khwanchat Wongjantip" userId="639e86b470ec0ccf" providerId="LiveId" clId="{3368EBE5-4817-4FB2-B636-95545C70B3EB}" dt="2023-12-04T02:33:07.283" v="57" actId="47"/>
        <pc:sldMkLst>
          <pc:docMk/>
          <pc:sldMk cId="2831953241" sldId="302"/>
        </pc:sldMkLst>
      </pc:sldChg>
      <pc:sldChg chg="del">
        <pc:chgData name="Khwanchat Wongjantip" userId="639e86b470ec0ccf" providerId="LiveId" clId="{3368EBE5-4817-4FB2-B636-95545C70B3EB}" dt="2023-12-04T02:33:07.331" v="58" actId="47"/>
        <pc:sldMkLst>
          <pc:docMk/>
          <pc:sldMk cId="3394082132" sldId="304"/>
        </pc:sldMkLst>
      </pc:sldChg>
      <pc:sldChg chg="del">
        <pc:chgData name="Khwanchat Wongjantip" userId="639e86b470ec0ccf" providerId="LiveId" clId="{3368EBE5-4817-4FB2-B636-95545C70B3EB}" dt="2023-12-04T02:33:07.362" v="59" actId="47"/>
        <pc:sldMkLst>
          <pc:docMk/>
          <pc:sldMk cId="2008624910" sldId="305"/>
        </pc:sldMkLst>
      </pc:sldChg>
      <pc:sldChg chg="del">
        <pc:chgData name="Khwanchat Wongjantip" userId="639e86b470ec0ccf" providerId="LiveId" clId="{3368EBE5-4817-4FB2-B636-95545C70B3EB}" dt="2023-12-04T02:33:07.393" v="60" actId="47"/>
        <pc:sldMkLst>
          <pc:docMk/>
          <pc:sldMk cId="48493536" sldId="306"/>
        </pc:sldMkLst>
      </pc:sldChg>
      <pc:sldChg chg="del">
        <pc:chgData name="Khwanchat Wongjantip" userId="639e86b470ec0ccf" providerId="LiveId" clId="{3368EBE5-4817-4FB2-B636-95545C70B3EB}" dt="2023-12-04T02:33:07.432" v="61" actId="47"/>
        <pc:sldMkLst>
          <pc:docMk/>
          <pc:sldMk cId="1066233213" sldId="307"/>
        </pc:sldMkLst>
      </pc:sldChg>
      <pc:sldChg chg="del">
        <pc:chgData name="Khwanchat Wongjantip" userId="639e86b470ec0ccf" providerId="LiveId" clId="{3368EBE5-4817-4FB2-B636-95545C70B3EB}" dt="2023-12-04T02:33:07.456" v="62" actId="47"/>
        <pc:sldMkLst>
          <pc:docMk/>
          <pc:sldMk cId="3059474199" sldId="308"/>
        </pc:sldMkLst>
      </pc:sldChg>
      <pc:sldChg chg="del">
        <pc:chgData name="Khwanchat Wongjantip" userId="639e86b470ec0ccf" providerId="LiveId" clId="{3368EBE5-4817-4FB2-B636-95545C70B3EB}" dt="2023-12-04T02:33:07.487" v="63" actId="47"/>
        <pc:sldMkLst>
          <pc:docMk/>
          <pc:sldMk cId="4172743980" sldId="309"/>
        </pc:sldMkLst>
      </pc:sldChg>
      <pc:sldChg chg="del">
        <pc:chgData name="Khwanchat Wongjantip" userId="639e86b470ec0ccf" providerId="LiveId" clId="{3368EBE5-4817-4FB2-B636-95545C70B3EB}" dt="2023-12-04T02:33:07.534" v="64" actId="47"/>
        <pc:sldMkLst>
          <pc:docMk/>
          <pc:sldMk cId="4049672414" sldId="310"/>
        </pc:sldMkLst>
      </pc:sldChg>
      <pc:sldChg chg="del">
        <pc:chgData name="Khwanchat Wongjantip" userId="639e86b470ec0ccf" providerId="LiveId" clId="{3368EBE5-4817-4FB2-B636-95545C70B3EB}" dt="2023-12-04T02:33:07.550" v="65" actId="47"/>
        <pc:sldMkLst>
          <pc:docMk/>
          <pc:sldMk cId="47955913" sldId="311"/>
        </pc:sldMkLst>
      </pc:sldChg>
      <pc:sldChg chg="del">
        <pc:chgData name="Khwanchat Wongjantip" userId="639e86b470ec0ccf" providerId="LiveId" clId="{3368EBE5-4817-4FB2-B636-95545C70B3EB}" dt="2023-12-04T02:33:07.581" v="66" actId="47"/>
        <pc:sldMkLst>
          <pc:docMk/>
          <pc:sldMk cId="27925841" sldId="312"/>
        </pc:sldMkLst>
      </pc:sldChg>
      <pc:sldChg chg="del">
        <pc:chgData name="Khwanchat Wongjantip" userId="639e86b470ec0ccf" providerId="LiveId" clId="{3368EBE5-4817-4FB2-B636-95545C70B3EB}" dt="2023-12-04T02:33:07.612" v="67" actId="47"/>
        <pc:sldMkLst>
          <pc:docMk/>
          <pc:sldMk cId="2053775858" sldId="313"/>
        </pc:sldMkLst>
      </pc:sldChg>
      <pc:sldChg chg="del">
        <pc:chgData name="Khwanchat Wongjantip" userId="639e86b470ec0ccf" providerId="LiveId" clId="{3368EBE5-4817-4FB2-B636-95545C70B3EB}" dt="2023-12-04T02:33:08.098" v="68" actId="47"/>
        <pc:sldMkLst>
          <pc:docMk/>
          <pc:sldMk cId="598737619" sldId="314"/>
        </pc:sldMkLst>
      </pc:sldChg>
      <pc:sldChg chg="del">
        <pc:chgData name="Khwanchat Wongjantip" userId="639e86b470ec0ccf" providerId="LiveId" clId="{3368EBE5-4817-4FB2-B636-95545C70B3EB}" dt="2023-12-04T02:33:08.585" v="69" actId="47"/>
        <pc:sldMkLst>
          <pc:docMk/>
          <pc:sldMk cId="622357128" sldId="315"/>
        </pc:sldMkLst>
      </pc:sldChg>
      <pc:sldChg chg="del">
        <pc:chgData name="Khwanchat Wongjantip" userId="639e86b470ec0ccf" providerId="LiveId" clId="{3368EBE5-4817-4FB2-B636-95545C70B3EB}" dt="2023-12-04T02:33:08.617" v="70" actId="47"/>
        <pc:sldMkLst>
          <pc:docMk/>
          <pc:sldMk cId="1382778831" sldId="316"/>
        </pc:sldMkLst>
      </pc:sldChg>
      <pc:sldChg chg="del">
        <pc:chgData name="Khwanchat Wongjantip" userId="639e86b470ec0ccf" providerId="LiveId" clId="{3368EBE5-4817-4FB2-B636-95545C70B3EB}" dt="2023-12-04T02:33:08.743" v="73" actId="47"/>
        <pc:sldMkLst>
          <pc:docMk/>
          <pc:sldMk cId="345338834" sldId="317"/>
        </pc:sldMkLst>
      </pc:sldChg>
      <pc:sldChg chg="del">
        <pc:chgData name="Khwanchat Wongjantip" userId="639e86b470ec0ccf" providerId="LiveId" clId="{3368EBE5-4817-4FB2-B636-95545C70B3EB}" dt="2023-12-04T02:33:08.775" v="74" actId="47"/>
        <pc:sldMkLst>
          <pc:docMk/>
          <pc:sldMk cId="3351547246" sldId="318"/>
        </pc:sldMkLst>
      </pc:sldChg>
      <pc:sldChg chg="del">
        <pc:chgData name="Khwanchat Wongjantip" userId="639e86b470ec0ccf" providerId="LiveId" clId="{3368EBE5-4817-4FB2-B636-95545C70B3EB}" dt="2023-12-04T02:33:08.806" v="75" actId="47"/>
        <pc:sldMkLst>
          <pc:docMk/>
          <pc:sldMk cId="3917652519" sldId="319"/>
        </pc:sldMkLst>
      </pc:sldChg>
      <pc:sldChg chg="del">
        <pc:chgData name="Khwanchat Wongjantip" userId="639e86b470ec0ccf" providerId="LiveId" clId="{3368EBE5-4817-4FB2-B636-95545C70B3EB}" dt="2023-12-04T02:33:08.834" v="76" actId="47"/>
        <pc:sldMkLst>
          <pc:docMk/>
          <pc:sldMk cId="2465828788" sldId="320"/>
        </pc:sldMkLst>
      </pc:sldChg>
      <pc:sldChg chg="del">
        <pc:chgData name="Khwanchat Wongjantip" userId="639e86b470ec0ccf" providerId="LiveId" clId="{3368EBE5-4817-4FB2-B636-95545C70B3EB}" dt="2023-12-04T02:33:08.672" v="71" actId="47"/>
        <pc:sldMkLst>
          <pc:docMk/>
          <pc:sldMk cId="1907865995" sldId="321"/>
        </pc:sldMkLst>
      </pc:sldChg>
      <pc:sldChg chg="del">
        <pc:chgData name="Khwanchat Wongjantip" userId="639e86b470ec0ccf" providerId="LiveId" clId="{3368EBE5-4817-4FB2-B636-95545C70B3EB}" dt="2023-12-04T02:33:08.711" v="72" actId="47"/>
        <pc:sldMkLst>
          <pc:docMk/>
          <pc:sldMk cId="1121784217" sldId="322"/>
        </pc:sldMkLst>
      </pc:sldChg>
      <pc:sldChg chg="modSp add mod">
        <pc:chgData name="Khwanchat Wongjantip" userId="639e86b470ec0ccf" providerId="LiveId" clId="{3368EBE5-4817-4FB2-B636-95545C70B3EB}" dt="2023-12-04T03:05:31.306" v="1248" actId="20577"/>
        <pc:sldMkLst>
          <pc:docMk/>
          <pc:sldMk cId="2546321912" sldId="376"/>
        </pc:sldMkLst>
        <pc:spChg chg="mod">
          <ac:chgData name="Khwanchat Wongjantip" userId="639e86b470ec0ccf" providerId="LiveId" clId="{3368EBE5-4817-4FB2-B636-95545C70B3EB}" dt="2023-12-04T03:05:31.306" v="1248" actId="20577"/>
          <ac:spMkLst>
            <pc:docMk/>
            <pc:sldMk cId="2546321912" sldId="376"/>
            <ac:spMk id="3" creationId="{00000000-0000-0000-0000-000000000000}"/>
          </ac:spMkLst>
        </pc:spChg>
        <pc:spChg chg="mod">
          <ac:chgData name="Khwanchat Wongjantip" userId="639e86b470ec0ccf" providerId="LiveId" clId="{3368EBE5-4817-4FB2-B636-95545C70B3EB}" dt="2023-12-04T03:05:23.251" v="1241" actId="1076"/>
          <ac:spMkLst>
            <pc:docMk/>
            <pc:sldMk cId="2546321912" sldId="376"/>
            <ac:spMk id="4" creationId="{00000000-0000-0000-0000-000000000000}"/>
          </ac:spMkLst>
        </pc:spChg>
      </pc:sldChg>
      <pc:sldChg chg="addSp delSp modSp add mod ord">
        <pc:chgData name="Khwanchat Wongjantip" userId="639e86b470ec0ccf" providerId="LiveId" clId="{3368EBE5-4817-4FB2-B636-95545C70B3EB}" dt="2023-12-04T03:00:05.746" v="1235" actId="242"/>
        <pc:sldMkLst>
          <pc:docMk/>
          <pc:sldMk cId="3173322166" sldId="382"/>
        </pc:sldMkLst>
        <pc:spChg chg="mod">
          <ac:chgData name="Khwanchat Wongjantip" userId="639e86b470ec0ccf" providerId="LiveId" clId="{3368EBE5-4817-4FB2-B636-95545C70B3EB}" dt="2023-12-04T02:58:42.399" v="1207" actId="1076"/>
          <ac:spMkLst>
            <pc:docMk/>
            <pc:sldMk cId="3173322166" sldId="382"/>
            <ac:spMk id="2" creationId="{00000000-0000-0000-0000-000000000000}"/>
          </ac:spMkLst>
        </pc:spChg>
        <pc:spChg chg="del mod">
          <ac:chgData name="Khwanchat Wongjantip" userId="639e86b470ec0ccf" providerId="LiveId" clId="{3368EBE5-4817-4FB2-B636-95545C70B3EB}" dt="2023-12-04T02:58:27.491" v="1204" actId="478"/>
          <ac:spMkLst>
            <pc:docMk/>
            <pc:sldMk cId="3173322166" sldId="382"/>
            <ac:spMk id="3" creationId="{00000000-0000-0000-0000-000000000000}"/>
          </ac:spMkLst>
        </pc:spChg>
        <pc:spChg chg="add del mod">
          <ac:chgData name="Khwanchat Wongjantip" userId="639e86b470ec0ccf" providerId="LiveId" clId="{3368EBE5-4817-4FB2-B636-95545C70B3EB}" dt="2023-12-04T02:58:03.337" v="1195"/>
          <ac:spMkLst>
            <pc:docMk/>
            <pc:sldMk cId="3173322166" sldId="382"/>
            <ac:spMk id="4" creationId="{E328EC27-9ADB-EE38-17AD-F5FB811CBA63}"/>
          </ac:spMkLst>
        </pc:spChg>
        <pc:spChg chg="add del mod">
          <ac:chgData name="Khwanchat Wongjantip" userId="639e86b470ec0ccf" providerId="LiveId" clId="{3368EBE5-4817-4FB2-B636-95545C70B3EB}" dt="2023-12-04T02:58:03.337" v="1195"/>
          <ac:spMkLst>
            <pc:docMk/>
            <pc:sldMk cId="3173322166" sldId="382"/>
            <ac:spMk id="8" creationId="{3C6393FB-5E01-0A03-4A40-9A295995D6CC}"/>
          </ac:spMkLst>
        </pc:spChg>
        <pc:spChg chg="add del mod">
          <ac:chgData name="Khwanchat Wongjantip" userId="639e86b470ec0ccf" providerId="LiveId" clId="{3368EBE5-4817-4FB2-B636-95545C70B3EB}" dt="2023-12-04T02:58:03.337" v="1195"/>
          <ac:spMkLst>
            <pc:docMk/>
            <pc:sldMk cId="3173322166" sldId="382"/>
            <ac:spMk id="9" creationId="{A08FC36C-8341-D9B5-4A88-0BA622AA80BF}"/>
          </ac:spMkLst>
        </pc:spChg>
        <pc:spChg chg="add del mod">
          <ac:chgData name="Khwanchat Wongjantip" userId="639e86b470ec0ccf" providerId="LiveId" clId="{3368EBE5-4817-4FB2-B636-95545C70B3EB}" dt="2023-12-04T02:58:03.337" v="1195"/>
          <ac:spMkLst>
            <pc:docMk/>
            <pc:sldMk cId="3173322166" sldId="382"/>
            <ac:spMk id="10" creationId="{0E7E769C-5AF7-9A63-A985-4D19C127D936}"/>
          </ac:spMkLst>
        </pc:spChg>
        <pc:spChg chg="add mod">
          <ac:chgData name="Khwanchat Wongjantip" userId="639e86b470ec0ccf" providerId="LiveId" clId="{3368EBE5-4817-4FB2-B636-95545C70B3EB}" dt="2023-12-04T03:00:05.746" v="1235" actId="242"/>
          <ac:spMkLst>
            <pc:docMk/>
            <pc:sldMk cId="3173322166" sldId="382"/>
            <ac:spMk id="11" creationId="{EB6A3656-8CBF-9D57-376B-C8F37087657A}"/>
          </ac:spMkLst>
        </pc:spChg>
        <pc:spChg chg="add mod">
          <ac:chgData name="Khwanchat Wongjantip" userId="639e86b470ec0ccf" providerId="LiveId" clId="{3368EBE5-4817-4FB2-B636-95545C70B3EB}" dt="2023-12-04T02:59:29.405" v="1225" actId="20577"/>
          <ac:spMkLst>
            <pc:docMk/>
            <pc:sldMk cId="3173322166" sldId="382"/>
            <ac:spMk id="12" creationId="{94CB837E-23F9-B238-CD79-E05E776F0843}"/>
          </ac:spMkLst>
        </pc:spChg>
        <pc:spChg chg="add mod">
          <ac:chgData name="Khwanchat Wongjantip" userId="639e86b470ec0ccf" providerId="LiveId" clId="{3368EBE5-4817-4FB2-B636-95545C70B3EB}" dt="2023-12-04T02:59:25.274" v="1221" actId="14100"/>
          <ac:spMkLst>
            <pc:docMk/>
            <pc:sldMk cId="3173322166" sldId="382"/>
            <ac:spMk id="13" creationId="{BAC662BE-35B0-DA94-58AF-38FF28FF1E7B}"/>
          </ac:spMkLst>
        </pc:spChg>
        <pc:spChg chg="add mod">
          <ac:chgData name="Khwanchat Wongjantip" userId="639e86b470ec0ccf" providerId="LiveId" clId="{3368EBE5-4817-4FB2-B636-95545C70B3EB}" dt="2023-12-04T02:59:49.977" v="1234" actId="14100"/>
          <ac:spMkLst>
            <pc:docMk/>
            <pc:sldMk cId="3173322166" sldId="382"/>
            <ac:spMk id="14" creationId="{159F06C7-4482-D1AB-8E0C-6FB4FC422BA9}"/>
          </ac:spMkLst>
        </pc:spChg>
        <pc:spChg chg="add del mod">
          <ac:chgData name="Khwanchat Wongjantip" userId="639e86b470ec0ccf" providerId="LiveId" clId="{3368EBE5-4817-4FB2-B636-95545C70B3EB}" dt="2023-12-04T02:58:36.193" v="1205" actId="478"/>
          <ac:spMkLst>
            <pc:docMk/>
            <pc:sldMk cId="3173322166" sldId="382"/>
            <ac:spMk id="16" creationId="{C319695F-F635-6EA7-24DF-FB8A40A50B51}"/>
          </ac:spMkLst>
        </pc:spChg>
        <pc:picChg chg="del">
          <ac:chgData name="Khwanchat Wongjantip" userId="639e86b470ec0ccf" providerId="LiveId" clId="{3368EBE5-4817-4FB2-B636-95545C70B3EB}" dt="2023-12-04T02:57:16.931" v="1180" actId="478"/>
          <ac:picMkLst>
            <pc:docMk/>
            <pc:sldMk cId="3173322166" sldId="382"/>
            <ac:picMk id="7" creationId="{00000000-0000-0000-0000-000000000000}"/>
          </ac:picMkLst>
        </pc:picChg>
        <pc:cxnChg chg="del mod">
          <ac:chgData name="Khwanchat Wongjantip" userId="639e86b470ec0ccf" providerId="LiveId" clId="{3368EBE5-4817-4FB2-B636-95545C70B3EB}" dt="2023-12-04T02:59:00.514" v="1213" actId="478"/>
          <ac:cxnSpMkLst>
            <pc:docMk/>
            <pc:sldMk cId="3173322166" sldId="382"/>
            <ac:cxnSpMk id="5" creationId="{00000000-0000-0000-0000-000000000000}"/>
          </ac:cxnSpMkLst>
        </pc:cxnChg>
        <pc:cxnChg chg="del mod">
          <ac:chgData name="Khwanchat Wongjantip" userId="639e86b470ec0ccf" providerId="LiveId" clId="{3368EBE5-4817-4FB2-B636-95545C70B3EB}" dt="2023-12-04T02:59:01.708" v="1214" actId="478"/>
          <ac:cxnSpMkLst>
            <pc:docMk/>
            <pc:sldMk cId="3173322166" sldId="382"/>
            <ac:cxnSpMk id="6" creationId="{00000000-0000-0000-0000-000000000000}"/>
          </ac:cxnSpMkLst>
        </pc:cxnChg>
      </pc:sldChg>
      <pc:sldChg chg="modSp add mod">
        <pc:chgData name="Khwanchat Wongjantip" userId="639e86b470ec0ccf" providerId="LiveId" clId="{3368EBE5-4817-4FB2-B636-95545C70B3EB}" dt="2023-12-04T03:54:12.264" v="3161" actId="207"/>
        <pc:sldMkLst>
          <pc:docMk/>
          <pc:sldMk cId="2616587815" sldId="383"/>
        </pc:sldMkLst>
        <pc:spChg chg="mod">
          <ac:chgData name="Khwanchat Wongjantip" userId="639e86b470ec0ccf" providerId="LiveId" clId="{3368EBE5-4817-4FB2-B636-95545C70B3EB}" dt="2023-12-04T03:20:18.437" v="1676" actId="207"/>
          <ac:spMkLst>
            <pc:docMk/>
            <pc:sldMk cId="2616587815" sldId="383"/>
            <ac:spMk id="2" creationId="{E5F191A4-7839-4F63-B17C-7C366C59488C}"/>
          </ac:spMkLst>
        </pc:spChg>
        <pc:spChg chg="mod">
          <ac:chgData name="Khwanchat Wongjantip" userId="639e86b470ec0ccf" providerId="LiveId" clId="{3368EBE5-4817-4FB2-B636-95545C70B3EB}" dt="2023-12-04T03:54:12.264" v="3161" actId="207"/>
          <ac:spMkLst>
            <pc:docMk/>
            <pc:sldMk cId="2616587815" sldId="383"/>
            <ac:spMk id="24" creationId="{974A9851-D2DD-15B8-0CB0-B0F20E55A4FD}"/>
          </ac:spMkLst>
        </pc:spChg>
      </pc:sldChg>
      <pc:sldChg chg="addSp delSp modSp add mod">
        <pc:chgData name="Khwanchat Wongjantip" userId="639e86b470ec0ccf" providerId="LiveId" clId="{3368EBE5-4817-4FB2-B636-95545C70B3EB}" dt="2023-12-04T06:13:35.010" v="6275" actId="478"/>
        <pc:sldMkLst>
          <pc:docMk/>
          <pc:sldMk cId="2445269945" sldId="384"/>
        </pc:sldMkLst>
        <pc:spChg chg="mod">
          <ac:chgData name="Khwanchat Wongjantip" userId="639e86b470ec0ccf" providerId="LiveId" clId="{3368EBE5-4817-4FB2-B636-95545C70B3EB}" dt="2023-12-04T03:28:33.893" v="2169" actId="20577"/>
          <ac:spMkLst>
            <pc:docMk/>
            <pc:sldMk cId="2445269945" sldId="384"/>
            <ac:spMk id="2" creationId="{E5F191A4-7839-4F63-B17C-7C366C59488C}"/>
          </ac:spMkLst>
        </pc:spChg>
        <pc:spChg chg="mod">
          <ac:chgData name="Khwanchat Wongjantip" userId="639e86b470ec0ccf" providerId="LiveId" clId="{3368EBE5-4817-4FB2-B636-95545C70B3EB}" dt="2023-12-04T03:54:22.540" v="3162" actId="207"/>
          <ac:spMkLst>
            <pc:docMk/>
            <pc:sldMk cId="2445269945" sldId="384"/>
            <ac:spMk id="24" creationId="{974A9851-D2DD-15B8-0CB0-B0F20E55A4FD}"/>
          </ac:spMkLst>
        </pc:spChg>
        <pc:cxnChg chg="add del mod">
          <ac:chgData name="Khwanchat Wongjantip" userId="639e86b470ec0ccf" providerId="LiveId" clId="{3368EBE5-4817-4FB2-B636-95545C70B3EB}" dt="2023-12-04T06:13:35.010" v="6275" actId="478"/>
          <ac:cxnSpMkLst>
            <pc:docMk/>
            <pc:sldMk cId="2445269945" sldId="384"/>
            <ac:cxnSpMk id="3" creationId="{4208CE26-9302-A4D0-D2FF-6D533FDEDDDB}"/>
          </ac:cxnSpMkLst>
        </pc:cxnChg>
      </pc:sldChg>
      <pc:sldChg chg="addSp delSp modSp add mod">
        <pc:chgData name="Khwanchat Wongjantip" userId="639e86b470ec0ccf" providerId="LiveId" clId="{3368EBE5-4817-4FB2-B636-95545C70B3EB}" dt="2023-12-04T04:11:39.008" v="3207" actId="478"/>
        <pc:sldMkLst>
          <pc:docMk/>
          <pc:sldMk cId="3432966136" sldId="385"/>
        </pc:sldMkLst>
        <pc:spChg chg="del">
          <ac:chgData name="Khwanchat Wongjantip" userId="639e86b470ec0ccf" providerId="LiveId" clId="{3368EBE5-4817-4FB2-B636-95545C70B3EB}" dt="2023-12-04T03:41:14.329" v="2759" actId="478"/>
          <ac:spMkLst>
            <pc:docMk/>
            <pc:sldMk cId="3432966136" sldId="385"/>
            <ac:spMk id="2" creationId="{E5F191A4-7839-4F63-B17C-7C366C59488C}"/>
          </ac:spMkLst>
        </pc:spChg>
        <pc:spChg chg="add del mod">
          <ac:chgData name="Khwanchat Wongjantip" userId="639e86b470ec0ccf" providerId="LiveId" clId="{3368EBE5-4817-4FB2-B636-95545C70B3EB}" dt="2023-12-04T04:11:39.008" v="3207" actId="478"/>
          <ac:spMkLst>
            <pc:docMk/>
            <pc:sldMk cId="3432966136" sldId="385"/>
            <ac:spMk id="6" creationId="{5ED8675E-115B-66C3-087B-0DFED67EBFE0}"/>
          </ac:spMkLst>
        </pc:spChg>
        <pc:spChg chg="mod">
          <ac:chgData name="Khwanchat Wongjantip" userId="639e86b470ec0ccf" providerId="LiveId" clId="{3368EBE5-4817-4FB2-B636-95545C70B3EB}" dt="2023-12-04T03:36:41.024" v="2752" actId="20577"/>
          <ac:spMkLst>
            <pc:docMk/>
            <pc:sldMk cId="3432966136" sldId="385"/>
            <ac:spMk id="24" creationId="{974A9851-D2DD-15B8-0CB0-B0F20E55A4FD}"/>
          </ac:spMkLst>
        </pc:spChg>
        <pc:picChg chg="add mod">
          <ac:chgData name="Khwanchat Wongjantip" userId="639e86b470ec0ccf" providerId="LiveId" clId="{3368EBE5-4817-4FB2-B636-95545C70B3EB}" dt="2023-12-04T03:42:58.909" v="2770" actId="1076"/>
          <ac:picMkLst>
            <pc:docMk/>
            <pc:sldMk cId="3432966136" sldId="385"/>
            <ac:picMk id="4" creationId="{D7332ABF-7379-44C1-34D6-D140B5125829}"/>
          </ac:picMkLst>
        </pc:picChg>
        <pc:cxnChg chg="add mod">
          <ac:chgData name="Khwanchat Wongjantip" userId="639e86b470ec0ccf" providerId="LiveId" clId="{3368EBE5-4817-4FB2-B636-95545C70B3EB}" dt="2023-12-04T03:48:50.698" v="2781" actId="14100"/>
          <ac:cxnSpMkLst>
            <pc:docMk/>
            <pc:sldMk cId="3432966136" sldId="385"/>
            <ac:cxnSpMk id="9" creationId="{E768292A-1E9D-2D02-52BF-51E9E20BAA58}"/>
          </ac:cxnSpMkLst>
        </pc:cxnChg>
        <pc:cxnChg chg="add mod">
          <ac:chgData name="Khwanchat Wongjantip" userId="639e86b470ec0ccf" providerId="LiveId" clId="{3368EBE5-4817-4FB2-B636-95545C70B3EB}" dt="2023-12-04T03:49:07.269" v="2783" actId="1076"/>
          <ac:cxnSpMkLst>
            <pc:docMk/>
            <pc:sldMk cId="3432966136" sldId="385"/>
            <ac:cxnSpMk id="11" creationId="{DA49A5A7-9C22-D3F8-CC59-A2B286D2E480}"/>
          </ac:cxnSpMkLst>
        </pc:cxnChg>
        <pc:cxnChg chg="add mod">
          <ac:chgData name="Khwanchat Wongjantip" userId="639e86b470ec0ccf" providerId="LiveId" clId="{3368EBE5-4817-4FB2-B636-95545C70B3EB}" dt="2023-12-04T03:49:25.416" v="2785" actId="1076"/>
          <ac:cxnSpMkLst>
            <pc:docMk/>
            <pc:sldMk cId="3432966136" sldId="385"/>
            <ac:cxnSpMk id="12" creationId="{770866AC-83A7-65BB-044A-5482AA404B9B}"/>
          </ac:cxnSpMkLst>
        </pc:cxnChg>
        <pc:cxnChg chg="add mod">
          <ac:chgData name="Khwanchat Wongjantip" userId="639e86b470ec0ccf" providerId="LiveId" clId="{3368EBE5-4817-4FB2-B636-95545C70B3EB}" dt="2023-12-04T03:49:46.529" v="2788" actId="14100"/>
          <ac:cxnSpMkLst>
            <pc:docMk/>
            <pc:sldMk cId="3432966136" sldId="385"/>
            <ac:cxnSpMk id="13" creationId="{21CDA623-0DCF-F2FE-6096-A48E80DB88F1}"/>
          </ac:cxnSpMkLst>
        </pc:cxnChg>
      </pc:sldChg>
      <pc:sldChg chg="addSp delSp modSp add mod">
        <pc:chgData name="Khwanchat Wongjantip" userId="639e86b470ec0ccf" providerId="LiveId" clId="{3368EBE5-4817-4FB2-B636-95545C70B3EB}" dt="2023-12-04T03:42:46.799" v="2769" actId="1076"/>
        <pc:sldMkLst>
          <pc:docMk/>
          <pc:sldMk cId="1018795362" sldId="386"/>
        </pc:sldMkLst>
        <pc:spChg chg="del">
          <ac:chgData name="Khwanchat Wongjantip" userId="639e86b470ec0ccf" providerId="LiveId" clId="{3368EBE5-4817-4FB2-B636-95545C70B3EB}" dt="2023-12-04T03:41:29.727" v="2761" actId="478"/>
          <ac:spMkLst>
            <pc:docMk/>
            <pc:sldMk cId="1018795362" sldId="386"/>
            <ac:spMk id="2" creationId="{E5F191A4-7839-4F63-B17C-7C366C59488C}"/>
          </ac:spMkLst>
        </pc:spChg>
        <pc:spChg chg="add mod">
          <ac:chgData name="Khwanchat Wongjantip" userId="639e86b470ec0ccf" providerId="LiveId" clId="{3368EBE5-4817-4FB2-B636-95545C70B3EB}" dt="2023-12-04T03:41:29.727" v="2761" actId="478"/>
          <ac:spMkLst>
            <pc:docMk/>
            <pc:sldMk cId="1018795362" sldId="386"/>
            <ac:spMk id="4" creationId="{F2E406D5-F407-E6E1-9DA9-FDD8EEDAE7EC}"/>
          </ac:spMkLst>
        </pc:spChg>
        <pc:picChg chg="add del">
          <ac:chgData name="Khwanchat Wongjantip" userId="639e86b470ec0ccf" providerId="LiveId" clId="{3368EBE5-4817-4FB2-B636-95545C70B3EB}" dt="2023-12-04T03:41:33.861" v="2763" actId="22"/>
          <ac:picMkLst>
            <pc:docMk/>
            <pc:sldMk cId="1018795362" sldId="386"/>
            <ac:picMk id="6" creationId="{FE818B81-1F2E-538A-EE05-B1EF82EC7A08}"/>
          </ac:picMkLst>
        </pc:picChg>
        <pc:picChg chg="add mod">
          <ac:chgData name="Khwanchat Wongjantip" userId="639e86b470ec0ccf" providerId="LiveId" clId="{3368EBE5-4817-4FB2-B636-95545C70B3EB}" dt="2023-12-04T03:42:46.799" v="2769" actId="1076"/>
          <ac:picMkLst>
            <pc:docMk/>
            <pc:sldMk cId="1018795362" sldId="386"/>
            <ac:picMk id="9" creationId="{018280B7-F8F3-2026-8BF5-EF947A5AD30F}"/>
          </ac:picMkLst>
        </pc:picChg>
      </pc:sldChg>
      <pc:sldChg chg="addSp modSp add mod">
        <pc:chgData name="Khwanchat Wongjantip" userId="639e86b470ec0ccf" providerId="LiveId" clId="{3368EBE5-4817-4FB2-B636-95545C70B3EB}" dt="2023-12-04T03:55:21.759" v="3164"/>
        <pc:sldMkLst>
          <pc:docMk/>
          <pc:sldMk cId="199543125" sldId="387"/>
        </pc:sldMkLst>
        <pc:picChg chg="add mod">
          <ac:chgData name="Khwanchat Wongjantip" userId="639e86b470ec0ccf" providerId="LiveId" clId="{3368EBE5-4817-4FB2-B636-95545C70B3EB}" dt="2023-12-04T03:43:52.160" v="2776" actId="1076"/>
          <ac:picMkLst>
            <pc:docMk/>
            <pc:sldMk cId="199543125" sldId="387"/>
            <ac:picMk id="3" creationId="{25E007A1-8B21-D37D-6651-B5B767D0D1D8}"/>
          </ac:picMkLst>
        </pc:picChg>
        <pc:cxnChg chg="add mod">
          <ac:chgData name="Khwanchat Wongjantip" userId="639e86b470ec0ccf" providerId="LiveId" clId="{3368EBE5-4817-4FB2-B636-95545C70B3EB}" dt="2023-12-04T03:55:21.759" v="3164"/>
          <ac:cxnSpMkLst>
            <pc:docMk/>
            <pc:sldMk cId="199543125" sldId="387"/>
            <ac:cxnSpMk id="5" creationId="{DC22731C-17C8-CA80-9FD0-4F2F4CB655F2}"/>
          </ac:cxnSpMkLst>
        </pc:cxnChg>
      </pc:sldChg>
      <pc:sldChg chg="addSp delSp modSp add mod ord">
        <pc:chgData name="Khwanchat Wongjantip" userId="639e86b470ec0ccf" providerId="LiveId" clId="{3368EBE5-4817-4FB2-B636-95545C70B3EB}" dt="2023-12-04T04:27:33.033" v="4475" actId="207"/>
        <pc:sldMkLst>
          <pc:docMk/>
          <pc:sldMk cId="2076968624" sldId="388"/>
        </pc:sldMkLst>
        <pc:spChg chg="mod">
          <ac:chgData name="Khwanchat Wongjantip" userId="639e86b470ec0ccf" providerId="LiveId" clId="{3368EBE5-4817-4FB2-B636-95545C70B3EB}" dt="2023-12-04T03:57:59.012" v="3174" actId="20577"/>
          <ac:spMkLst>
            <pc:docMk/>
            <pc:sldMk cId="2076968624" sldId="388"/>
            <ac:spMk id="2" creationId="{E5F191A4-7839-4F63-B17C-7C366C59488C}"/>
          </ac:spMkLst>
        </pc:spChg>
        <pc:spChg chg="add mod">
          <ac:chgData name="Khwanchat Wongjantip" userId="639e86b470ec0ccf" providerId="LiveId" clId="{3368EBE5-4817-4FB2-B636-95545C70B3EB}" dt="2023-12-04T04:27:33.033" v="4475" actId="207"/>
          <ac:spMkLst>
            <pc:docMk/>
            <pc:sldMk cId="2076968624" sldId="388"/>
            <ac:spMk id="5" creationId="{A0ADEA87-C321-BE78-ADBE-4E1ADE112D59}"/>
          </ac:spMkLst>
        </pc:spChg>
        <pc:spChg chg="del">
          <ac:chgData name="Khwanchat Wongjantip" userId="639e86b470ec0ccf" providerId="LiveId" clId="{3368EBE5-4817-4FB2-B636-95545C70B3EB}" dt="2023-12-04T03:56:36.477" v="3170" actId="478"/>
          <ac:spMkLst>
            <pc:docMk/>
            <pc:sldMk cId="2076968624" sldId="388"/>
            <ac:spMk id="24" creationId="{974A9851-D2DD-15B8-0CB0-B0F20E55A4FD}"/>
          </ac:spMkLst>
        </pc:spChg>
        <pc:picChg chg="add del mod">
          <ac:chgData name="Khwanchat Wongjantip" userId="639e86b470ec0ccf" providerId="LiveId" clId="{3368EBE5-4817-4FB2-B636-95545C70B3EB}" dt="2023-12-04T04:18:00.373" v="3741" actId="478"/>
          <ac:picMkLst>
            <pc:docMk/>
            <pc:sldMk cId="2076968624" sldId="388"/>
            <ac:picMk id="7" creationId="{37062BF6-3B8D-6E51-1716-5F66F8C96FD8}"/>
          </ac:picMkLst>
        </pc:picChg>
        <pc:cxnChg chg="del">
          <ac:chgData name="Khwanchat Wongjantip" userId="639e86b470ec0ccf" providerId="LiveId" clId="{3368EBE5-4817-4FB2-B636-95545C70B3EB}" dt="2023-12-04T03:56:43.810" v="3172" actId="478"/>
          <ac:cxnSpMkLst>
            <pc:docMk/>
            <pc:sldMk cId="2076968624" sldId="388"/>
            <ac:cxnSpMk id="3" creationId="{4208CE26-9302-A4D0-D2FF-6D533FDEDDDB}"/>
          </ac:cxnSpMkLst>
        </pc:cxnChg>
      </pc:sldChg>
      <pc:sldChg chg="addSp delSp modSp add mod">
        <pc:chgData name="Khwanchat Wongjantip" userId="639e86b470ec0ccf" providerId="LiveId" clId="{3368EBE5-4817-4FB2-B636-95545C70B3EB}" dt="2023-12-04T04:34:22.464" v="4908" actId="22"/>
        <pc:sldMkLst>
          <pc:docMk/>
          <pc:sldMk cId="879434932" sldId="389"/>
        </pc:sldMkLst>
        <pc:spChg chg="del">
          <ac:chgData name="Khwanchat Wongjantip" userId="639e86b470ec0ccf" providerId="LiveId" clId="{3368EBE5-4817-4FB2-B636-95545C70B3EB}" dt="2023-12-04T03:59:56.052" v="3185" actId="478"/>
          <ac:spMkLst>
            <pc:docMk/>
            <pc:sldMk cId="879434932" sldId="389"/>
            <ac:spMk id="2" creationId="{E5F191A4-7839-4F63-B17C-7C366C59488C}"/>
          </ac:spMkLst>
        </pc:spChg>
        <pc:spChg chg="add del mod">
          <ac:chgData name="Khwanchat Wongjantip" userId="639e86b470ec0ccf" providerId="LiveId" clId="{3368EBE5-4817-4FB2-B636-95545C70B3EB}" dt="2023-12-04T04:00:02.504" v="3187" actId="478"/>
          <ac:spMkLst>
            <pc:docMk/>
            <pc:sldMk cId="879434932" sldId="389"/>
            <ac:spMk id="9" creationId="{73F67C36-5B97-A3A8-666D-BBD67E4F3902}"/>
          </ac:spMkLst>
        </pc:spChg>
        <pc:picChg chg="add mod">
          <ac:chgData name="Khwanchat Wongjantip" userId="639e86b470ec0ccf" providerId="LiveId" clId="{3368EBE5-4817-4FB2-B636-95545C70B3EB}" dt="2023-12-04T04:03:43.396" v="3198" actId="14100"/>
          <ac:picMkLst>
            <pc:docMk/>
            <pc:sldMk cId="879434932" sldId="389"/>
            <ac:picMk id="4" creationId="{6A8B0425-E4D0-6843-6A90-EA4B8D80FCA5}"/>
          </ac:picMkLst>
        </pc:picChg>
        <pc:picChg chg="del">
          <ac:chgData name="Khwanchat Wongjantip" userId="639e86b470ec0ccf" providerId="LiveId" clId="{3368EBE5-4817-4FB2-B636-95545C70B3EB}" dt="2023-12-04T03:58:58.630" v="3180" actId="478"/>
          <ac:picMkLst>
            <pc:docMk/>
            <pc:sldMk cId="879434932" sldId="389"/>
            <ac:picMk id="7" creationId="{37062BF6-3B8D-6E51-1716-5F66F8C96FD8}"/>
          </ac:picMkLst>
        </pc:picChg>
        <pc:picChg chg="add mod">
          <ac:chgData name="Khwanchat Wongjantip" userId="639e86b470ec0ccf" providerId="LiveId" clId="{3368EBE5-4817-4FB2-B636-95545C70B3EB}" dt="2023-12-04T04:03:48.515" v="3199" actId="1076"/>
          <ac:picMkLst>
            <pc:docMk/>
            <pc:sldMk cId="879434932" sldId="389"/>
            <ac:picMk id="11" creationId="{5E9FB2F4-D878-3010-5BF3-E13C8E6F6C68}"/>
          </ac:picMkLst>
        </pc:picChg>
        <pc:picChg chg="add del">
          <ac:chgData name="Khwanchat Wongjantip" userId="639e86b470ec0ccf" providerId="LiveId" clId="{3368EBE5-4817-4FB2-B636-95545C70B3EB}" dt="2023-12-04T04:34:22.464" v="4908" actId="22"/>
          <ac:picMkLst>
            <pc:docMk/>
            <pc:sldMk cId="879434932" sldId="389"/>
            <ac:picMk id="13" creationId="{CD9C6115-9902-6B0B-21BA-441066478055}"/>
          </ac:picMkLst>
        </pc:picChg>
      </pc:sldChg>
      <pc:sldChg chg="addSp delSp modSp add mod">
        <pc:chgData name="Khwanchat Wongjantip" userId="639e86b470ec0ccf" providerId="LiveId" clId="{3368EBE5-4817-4FB2-B636-95545C70B3EB}" dt="2023-12-04T04:08:12.691" v="3206" actId="208"/>
        <pc:sldMkLst>
          <pc:docMk/>
          <pc:sldMk cId="3667895755" sldId="390"/>
        </pc:sldMkLst>
        <pc:picChg chg="add mod">
          <ac:chgData name="Khwanchat Wongjantip" userId="639e86b470ec0ccf" providerId="LiveId" clId="{3368EBE5-4817-4FB2-B636-95545C70B3EB}" dt="2023-12-04T04:08:12.691" v="3206" actId="208"/>
          <ac:picMkLst>
            <pc:docMk/>
            <pc:sldMk cId="3667895755" sldId="390"/>
            <ac:picMk id="3" creationId="{E765DF6E-93F3-7C19-A865-BD041C4F342D}"/>
          </ac:picMkLst>
        </pc:picChg>
        <pc:picChg chg="del">
          <ac:chgData name="Khwanchat Wongjantip" userId="639e86b470ec0ccf" providerId="LiveId" clId="{3368EBE5-4817-4FB2-B636-95545C70B3EB}" dt="2023-12-04T04:03:56.885" v="3201" actId="478"/>
          <ac:picMkLst>
            <pc:docMk/>
            <pc:sldMk cId="3667895755" sldId="390"/>
            <ac:picMk id="4" creationId="{6A8B0425-E4D0-6843-6A90-EA4B8D80FCA5}"/>
          </ac:picMkLst>
        </pc:picChg>
        <pc:picChg chg="del">
          <ac:chgData name="Khwanchat Wongjantip" userId="639e86b470ec0ccf" providerId="LiveId" clId="{3368EBE5-4817-4FB2-B636-95545C70B3EB}" dt="2023-12-04T04:03:57.536" v="3202" actId="478"/>
          <ac:picMkLst>
            <pc:docMk/>
            <pc:sldMk cId="3667895755" sldId="390"/>
            <ac:picMk id="11" creationId="{5E9FB2F4-D878-3010-5BF3-E13C8E6F6C68}"/>
          </ac:picMkLst>
        </pc:picChg>
      </pc:sldChg>
      <pc:sldChg chg="modSp add mod">
        <pc:chgData name="Khwanchat Wongjantip" userId="639e86b470ec0ccf" providerId="LiveId" clId="{3368EBE5-4817-4FB2-B636-95545C70B3EB}" dt="2023-12-04T04:17:02.009" v="3740" actId="20577"/>
        <pc:sldMkLst>
          <pc:docMk/>
          <pc:sldMk cId="2527191589" sldId="391"/>
        </pc:sldMkLst>
        <pc:spChg chg="mod">
          <ac:chgData name="Khwanchat Wongjantip" userId="639e86b470ec0ccf" providerId="LiveId" clId="{3368EBE5-4817-4FB2-B636-95545C70B3EB}" dt="2023-12-04T04:11:50.363" v="3209"/>
          <ac:spMkLst>
            <pc:docMk/>
            <pc:sldMk cId="2527191589" sldId="391"/>
            <ac:spMk id="2" creationId="{E5F191A4-7839-4F63-B17C-7C366C59488C}"/>
          </ac:spMkLst>
        </pc:spChg>
        <pc:spChg chg="mod">
          <ac:chgData name="Khwanchat Wongjantip" userId="639e86b470ec0ccf" providerId="LiveId" clId="{3368EBE5-4817-4FB2-B636-95545C70B3EB}" dt="2023-12-04T04:17:02.009" v="3740" actId="20577"/>
          <ac:spMkLst>
            <pc:docMk/>
            <pc:sldMk cId="2527191589" sldId="391"/>
            <ac:spMk id="24" creationId="{974A9851-D2DD-15B8-0CB0-B0F20E55A4FD}"/>
          </ac:spMkLst>
        </pc:spChg>
      </pc:sldChg>
      <pc:sldChg chg="addSp delSp modSp add mod">
        <pc:chgData name="Khwanchat Wongjantip" userId="639e86b470ec0ccf" providerId="LiveId" clId="{3368EBE5-4817-4FB2-B636-95545C70B3EB}" dt="2023-12-04T04:34:07.022" v="4902" actId="22"/>
        <pc:sldMkLst>
          <pc:docMk/>
          <pc:sldMk cId="3054915447" sldId="392"/>
        </pc:sldMkLst>
        <pc:spChg chg="mod">
          <ac:chgData name="Khwanchat Wongjantip" userId="639e86b470ec0ccf" providerId="LiveId" clId="{3368EBE5-4817-4FB2-B636-95545C70B3EB}" dt="2023-12-04T04:32:55.074" v="4900" actId="20577"/>
          <ac:spMkLst>
            <pc:docMk/>
            <pc:sldMk cId="3054915447" sldId="392"/>
            <ac:spMk id="5" creationId="{A0ADEA87-C321-BE78-ADBE-4E1ADE112D59}"/>
          </ac:spMkLst>
        </pc:spChg>
        <pc:picChg chg="add del">
          <ac:chgData name="Khwanchat Wongjantip" userId="639e86b470ec0ccf" providerId="LiveId" clId="{3368EBE5-4817-4FB2-B636-95545C70B3EB}" dt="2023-12-04T04:34:07.022" v="4902" actId="22"/>
          <ac:picMkLst>
            <pc:docMk/>
            <pc:sldMk cId="3054915447" sldId="392"/>
            <ac:picMk id="4" creationId="{7F2B3422-EA95-D669-6E6B-860CF128EE3D}"/>
          </ac:picMkLst>
        </pc:picChg>
      </pc:sldChg>
      <pc:sldChg chg="addSp delSp modSp add mod">
        <pc:chgData name="Khwanchat Wongjantip" userId="639e86b470ec0ccf" providerId="LiveId" clId="{3368EBE5-4817-4FB2-B636-95545C70B3EB}" dt="2023-12-04T04:34:34.359" v="4913" actId="1076"/>
        <pc:sldMkLst>
          <pc:docMk/>
          <pc:sldMk cId="654168374" sldId="393"/>
        </pc:sldMkLst>
        <pc:spChg chg="add mod">
          <ac:chgData name="Khwanchat Wongjantip" userId="639e86b470ec0ccf" providerId="LiveId" clId="{3368EBE5-4817-4FB2-B636-95545C70B3EB}" dt="2023-12-04T04:34:16.197" v="4904" actId="478"/>
          <ac:spMkLst>
            <pc:docMk/>
            <pc:sldMk cId="654168374" sldId="393"/>
            <ac:spMk id="4" creationId="{5E903F18-FEC6-729F-AB84-872F0AFF1E29}"/>
          </ac:spMkLst>
        </pc:spChg>
        <pc:spChg chg="del">
          <ac:chgData name="Khwanchat Wongjantip" userId="639e86b470ec0ccf" providerId="LiveId" clId="{3368EBE5-4817-4FB2-B636-95545C70B3EB}" dt="2023-12-04T04:34:16.197" v="4904" actId="478"/>
          <ac:spMkLst>
            <pc:docMk/>
            <pc:sldMk cId="654168374" sldId="393"/>
            <ac:spMk id="5" creationId="{A0ADEA87-C321-BE78-ADBE-4E1ADE112D59}"/>
          </ac:spMkLst>
        </pc:spChg>
        <pc:picChg chg="add mod">
          <ac:chgData name="Khwanchat Wongjantip" userId="639e86b470ec0ccf" providerId="LiveId" clId="{3368EBE5-4817-4FB2-B636-95545C70B3EB}" dt="2023-12-04T04:34:34.359" v="4913" actId="1076"/>
          <ac:picMkLst>
            <pc:docMk/>
            <pc:sldMk cId="654168374" sldId="393"/>
            <ac:picMk id="7" creationId="{7D9DF880-C6AB-48CB-C2EB-BC461824C8C1}"/>
          </ac:picMkLst>
        </pc:picChg>
      </pc:sldChg>
      <pc:sldChg chg="modSp add mod">
        <pc:chgData name="Khwanchat Wongjantip" userId="639e86b470ec0ccf" providerId="LiveId" clId="{3368EBE5-4817-4FB2-B636-95545C70B3EB}" dt="2023-12-04T04:43:53.321" v="5452" actId="207"/>
        <pc:sldMkLst>
          <pc:docMk/>
          <pc:sldMk cId="667987840" sldId="394"/>
        </pc:sldMkLst>
        <pc:spChg chg="mod">
          <ac:chgData name="Khwanchat Wongjantip" userId="639e86b470ec0ccf" providerId="LiveId" clId="{3368EBE5-4817-4FB2-B636-95545C70B3EB}" dt="2023-12-04T04:36:30.026" v="4928" actId="20577"/>
          <ac:spMkLst>
            <pc:docMk/>
            <pc:sldMk cId="667987840" sldId="394"/>
            <ac:spMk id="2" creationId="{E5F191A4-7839-4F63-B17C-7C366C59488C}"/>
          </ac:spMkLst>
        </pc:spChg>
        <pc:spChg chg="mod">
          <ac:chgData name="Khwanchat Wongjantip" userId="639e86b470ec0ccf" providerId="LiveId" clId="{3368EBE5-4817-4FB2-B636-95545C70B3EB}" dt="2023-12-04T04:43:53.321" v="5452" actId="207"/>
          <ac:spMkLst>
            <pc:docMk/>
            <pc:sldMk cId="667987840" sldId="394"/>
            <ac:spMk id="24" creationId="{974A9851-D2DD-15B8-0CB0-B0F20E55A4FD}"/>
          </ac:spMkLst>
        </pc:spChg>
      </pc:sldChg>
      <pc:sldChg chg="add del">
        <pc:chgData name="Khwanchat Wongjantip" userId="639e86b470ec0ccf" providerId="LiveId" clId="{3368EBE5-4817-4FB2-B636-95545C70B3EB}" dt="2023-12-04T04:34:19.199" v="4906"/>
        <pc:sldMkLst>
          <pc:docMk/>
          <pc:sldMk cId="2535347868" sldId="394"/>
        </pc:sldMkLst>
      </pc:sldChg>
      <pc:sldChg chg="modSp add mod">
        <pc:chgData name="Khwanchat Wongjantip" userId="639e86b470ec0ccf" providerId="LiveId" clId="{3368EBE5-4817-4FB2-B636-95545C70B3EB}" dt="2023-12-04T04:53:56.152" v="5665" actId="20577"/>
        <pc:sldMkLst>
          <pc:docMk/>
          <pc:sldMk cId="969344694" sldId="395"/>
        </pc:sldMkLst>
        <pc:spChg chg="mod">
          <ac:chgData name="Khwanchat Wongjantip" userId="639e86b470ec0ccf" providerId="LiveId" clId="{3368EBE5-4817-4FB2-B636-95545C70B3EB}" dt="2023-12-04T04:53:56.152" v="5665" actId="20577"/>
          <ac:spMkLst>
            <pc:docMk/>
            <pc:sldMk cId="969344694" sldId="395"/>
            <ac:spMk id="24" creationId="{974A9851-D2DD-15B8-0CB0-B0F20E55A4FD}"/>
          </ac:spMkLst>
        </pc:spChg>
      </pc:sldChg>
      <pc:sldChg chg="addSp modSp add mod">
        <pc:chgData name="Khwanchat Wongjantip" userId="639e86b470ec0ccf" providerId="LiveId" clId="{3368EBE5-4817-4FB2-B636-95545C70B3EB}" dt="2023-12-04T05:05:32.020" v="5984" actId="1076"/>
        <pc:sldMkLst>
          <pc:docMk/>
          <pc:sldMk cId="2945399077" sldId="396"/>
        </pc:sldMkLst>
        <pc:spChg chg="mod">
          <ac:chgData name="Khwanchat Wongjantip" userId="639e86b470ec0ccf" providerId="LiveId" clId="{3368EBE5-4817-4FB2-B636-95545C70B3EB}" dt="2023-12-04T04:54:05.387" v="5667"/>
          <ac:spMkLst>
            <pc:docMk/>
            <pc:sldMk cId="2945399077" sldId="396"/>
            <ac:spMk id="2" creationId="{E5F191A4-7839-4F63-B17C-7C366C59488C}"/>
          </ac:spMkLst>
        </pc:spChg>
        <pc:spChg chg="mod">
          <ac:chgData name="Khwanchat Wongjantip" userId="639e86b470ec0ccf" providerId="LiveId" clId="{3368EBE5-4817-4FB2-B636-95545C70B3EB}" dt="2023-12-04T05:05:29.004" v="5983" actId="20577"/>
          <ac:spMkLst>
            <pc:docMk/>
            <pc:sldMk cId="2945399077" sldId="396"/>
            <ac:spMk id="24" creationId="{974A9851-D2DD-15B8-0CB0-B0F20E55A4FD}"/>
          </ac:spMkLst>
        </pc:spChg>
        <pc:picChg chg="add mod">
          <ac:chgData name="Khwanchat Wongjantip" userId="639e86b470ec0ccf" providerId="LiveId" clId="{3368EBE5-4817-4FB2-B636-95545C70B3EB}" dt="2023-12-04T05:05:32.020" v="5984" actId="1076"/>
          <ac:picMkLst>
            <pc:docMk/>
            <pc:sldMk cId="2945399077" sldId="396"/>
            <ac:picMk id="4" creationId="{3D0F69FE-8F75-3804-776F-F9BFD9934749}"/>
          </ac:picMkLst>
        </pc:picChg>
      </pc:sldChg>
      <pc:sldChg chg="addSp delSp modSp add mod">
        <pc:chgData name="Khwanchat Wongjantip" userId="639e86b470ec0ccf" providerId="LiveId" clId="{3368EBE5-4817-4FB2-B636-95545C70B3EB}" dt="2023-12-04T05:02:30.708" v="5891" actId="208"/>
        <pc:sldMkLst>
          <pc:docMk/>
          <pc:sldMk cId="3783982111" sldId="397"/>
        </pc:sldMkLst>
        <pc:spChg chg="add mod">
          <ac:chgData name="Khwanchat Wongjantip" userId="639e86b470ec0ccf" providerId="LiveId" clId="{3368EBE5-4817-4FB2-B636-95545C70B3EB}" dt="2023-12-04T05:01:33.744" v="5886" actId="478"/>
          <ac:spMkLst>
            <pc:docMk/>
            <pc:sldMk cId="3783982111" sldId="397"/>
            <ac:spMk id="5" creationId="{A627D26B-7EC4-81A7-E808-7AA96C98A40B}"/>
          </ac:spMkLst>
        </pc:spChg>
        <pc:spChg chg="del">
          <ac:chgData name="Khwanchat Wongjantip" userId="639e86b470ec0ccf" providerId="LiveId" clId="{3368EBE5-4817-4FB2-B636-95545C70B3EB}" dt="2023-12-04T05:01:33.744" v="5886" actId="478"/>
          <ac:spMkLst>
            <pc:docMk/>
            <pc:sldMk cId="3783982111" sldId="397"/>
            <ac:spMk id="24" creationId="{974A9851-D2DD-15B8-0CB0-B0F20E55A4FD}"/>
          </ac:spMkLst>
        </pc:spChg>
        <pc:picChg chg="del">
          <ac:chgData name="Khwanchat Wongjantip" userId="639e86b470ec0ccf" providerId="LiveId" clId="{3368EBE5-4817-4FB2-B636-95545C70B3EB}" dt="2023-12-04T05:01:32.667" v="5885" actId="478"/>
          <ac:picMkLst>
            <pc:docMk/>
            <pc:sldMk cId="3783982111" sldId="397"/>
            <ac:picMk id="4" creationId="{3D0F69FE-8F75-3804-776F-F9BFD9934749}"/>
          </ac:picMkLst>
        </pc:picChg>
        <pc:picChg chg="add mod">
          <ac:chgData name="Khwanchat Wongjantip" userId="639e86b470ec0ccf" providerId="LiveId" clId="{3368EBE5-4817-4FB2-B636-95545C70B3EB}" dt="2023-12-04T05:02:30.708" v="5891" actId="208"/>
          <ac:picMkLst>
            <pc:docMk/>
            <pc:sldMk cId="3783982111" sldId="397"/>
            <ac:picMk id="7" creationId="{8BE4FEF8-046F-A4F0-1FB8-41A37072C8E7}"/>
          </ac:picMkLst>
        </pc:picChg>
      </pc:sldChg>
      <pc:sldChg chg="addSp delSp modSp add mod">
        <pc:chgData name="Khwanchat Wongjantip" userId="639e86b470ec0ccf" providerId="LiveId" clId="{3368EBE5-4817-4FB2-B636-95545C70B3EB}" dt="2023-12-06T03:16:12.760" v="6283" actId="1076"/>
        <pc:sldMkLst>
          <pc:docMk/>
          <pc:sldMk cId="119131580" sldId="398"/>
        </pc:sldMkLst>
        <pc:spChg chg="mod">
          <ac:chgData name="Khwanchat Wongjantip" userId="639e86b470ec0ccf" providerId="LiveId" clId="{3368EBE5-4817-4FB2-B636-95545C70B3EB}" dt="2023-12-04T05:03:58.270" v="5913" actId="20577"/>
          <ac:spMkLst>
            <pc:docMk/>
            <pc:sldMk cId="119131580" sldId="398"/>
            <ac:spMk id="2" creationId="{E5F191A4-7839-4F63-B17C-7C366C59488C}"/>
          </ac:spMkLst>
        </pc:spChg>
        <pc:spChg chg="mod">
          <ac:chgData name="Khwanchat Wongjantip" userId="639e86b470ec0ccf" providerId="LiveId" clId="{3368EBE5-4817-4FB2-B636-95545C70B3EB}" dt="2023-12-04T05:06:06.128" v="5989" actId="20577"/>
          <ac:spMkLst>
            <pc:docMk/>
            <pc:sldMk cId="119131580" sldId="398"/>
            <ac:spMk id="24" creationId="{974A9851-D2DD-15B8-0CB0-B0F20E55A4FD}"/>
          </ac:spMkLst>
        </pc:spChg>
        <pc:picChg chg="del">
          <ac:chgData name="Khwanchat Wongjantip" userId="639e86b470ec0ccf" providerId="LiveId" clId="{3368EBE5-4817-4FB2-B636-95545C70B3EB}" dt="2023-12-04T05:04:18.918" v="5964" actId="478"/>
          <ac:picMkLst>
            <pc:docMk/>
            <pc:sldMk cId="119131580" sldId="398"/>
            <ac:picMk id="4" creationId="{3D0F69FE-8F75-3804-776F-F9BFD9934749}"/>
          </ac:picMkLst>
        </pc:picChg>
        <pc:picChg chg="add mod">
          <ac:chgData name="Khwanchat Wongjantip" userId="639e86b470ec0ccf" providerId="LiveId" clId="{3368EBE5-4817-4FB2-B636-95545C70B3EB}" dt="2023-12-06T03:15:18.176" v="6278" actId="1076"/>
          <ac:picMkLst>
            <pc:docMk/>
            <pc:sldMk cId="119131580" sldId="398"/>
            <ac:picMk id="4" creationId="{E38FA82D-ABDF-EEE3-8E67-5719A79E5E3F}"/>
          </ac:picMkLst>
        </pc:picChg>
        <pc:picChg chg="add mod">
          <ac:chgData name="Khwanchat Wongjantip" userId="639e86b470ec0ccf" providerId="LiveId" clId="{3368EBE5-4817-4FB2-B636-95545C70B3EB}" dt="2023-12-06T03:16:12.760" v="6283" actId="1076"/>
          <ac:picMkLst>
            <pc:docMk/>
            <pc:sldMk cId="119131580" sldId="398"/>
            <ac:picMk id="6" creationId="{0E3C5307-B47F-CE3F-B7BD-DD706FAF104D}"/>
          </ac:picMkLst>
        </pc:picChg>
      </pc:sldChg>
      <pc:sldChg chg="addSp modSp add mod">
        <pc:chgData name="Khwanchat Wongjantip" userId="639e86b470ec0ccf" providerId="LiveId" clId="{3368EBE5-4817-4FB2-B636-95545C70B3EB}" dt="2023-12-06T03:23:39.869" v="6704" actId="207"/>
        <pc:sldMkLst>
          <pc:docMk/>
          <pc:sldMk cId="1169602204" sldId="399"/>
        </pc:sldMkLst>
        <pc:spChg chg="mod">
          <ac:chgData name="Khwanchat Wongjantip" userId="639e86b470ec0ccf" providerId="LiveId" clId="{3368EBE5-4817-4FB2-B636-95545C70B3EB}" dt="2023-12-04T05:06:29.651" v="6024" actId="20577"/>
          <ac:spMkLst>
            <pc:docMk/>
            <pc:sldMk cId="1169602204" sldId="399"/>
            <ac:spMk id="2" creationId="{E5F191A4-7839-4F63-B17C-7C366C59488C}"/>
          </ac:spMkLst>
        </pc:spChg>
        <pc:spChg chg="add mod">
          <ac:chgData name="Khwanchat Wongjantip" userId="639e86b470ec0ccf" providerId="LiveId" clId="{3368EBE5-4817-4FB2-B636-95545C70B3EB}" dt="2023-12-06T03:23:39.869" v="6704" actId="207"/>
          <ac:spMkLst>
            <pc:docMk/>
            <pc:sldMk cId="1169602204" sldId="399"/>
            <ac:spMk id="3" creationId="{C61D5D4C-EC04-89D4-8997-23F79FCB11D5}"/>
          </ac:spMkLst>
        </pc:spChg>
        <pc:spChg chg="mod">
          <ac:chgData name="Khwanchat Wongjantip" userId="639e86b470ec0ccf" providerId="LiveId" clId="{3368EBE5-4817-4FB2-B636-95545C70B3EB}" dt="2023-12-06T03:19:43.597" v="6304" actId="14100"/>
          <ac:spMkLst>
            <pc:docMk/>
            <pc:sldMk cId="1169602204" sldId="399"/>
            <ac:spMk id="24" creationId="{974A9851-D2DD-15B8-0CB0-B0F20E55A4FD}"/>
          </ac:spMkLst>
        </pc:spChg>
      </pc:sldChg>
      <pc:sldChg chg="addSp delSp modSp add mod">
        <pc:chgData name="Khwanchat Wongjantip" userId="639e86b470ec0ccf" providerId="LiveId" clId="{3368EBE5-4817-4FB2-B636-95545C70B3EB}" dt="2023-12-06T03:17:48.915" v="6303" actId="1076"/>
        <pc:sldMkLst>
          <pc:docMk/>
          <pc:sldMk cId="3570292842" sldId="400"/>
        </pc:sldMkLst>
        <pc:spChg chg="del">
          <ac:chgData name="Khwanchat Wongjantip" userId="639e86b470ec0ccf" providerId="LiveId" clId="{3368EBE5-4817-4FB2-B636-95545C70B3EB}" dt="2023-12-06T03:16:26.666" v="6286" actId="478"/>
          <ac:spMkLst>
            <pc:docMk/>
            <pc:sldMk cId="3570292842" sldId="400"/>
            <ac:spMk id="2" creationId="{E5F191A4-7839-4F63-B17C-7C366C59488C}"/>
          </ac:spMkLst>
        </pc:spChg>
        <pc:spChg chg="add del mod">
          <ac:chgData name="Khwanchat Wongjantip" userId="639e86b470ec0ccf" providerId="LiveId" clId="{3368EBE5-4817-4FB2-B636-95545C70B3EB}" dt="2023-12-06T03:16:30.136" v="6288" actId="478"/>
          <ac:spMkLst>
            <pc:docMk/>
            <pc:sldMk cId="3570292842" sldId="400"/>
            <ac:spMk id="5" creationId="{6E7066AC-FB40-A6EC-3805-6C7FA6B423A7}"/>
          </ac:spMkLst>
        </pc:spChg>
        <pc:spChg chg="add del mod">
          <ac:chgData name="Khwanchat Wongjantip" userId="639e86b470ec0ccf" providerId="LiveId" clId="{3368EBE5-4817-4FB2-B636-95545C70B3EB}" dt="2023-12-06T03:16:28.752" v="6287" actId="478"/>
          <ac:spMkLst>
            <pc:docMk/>
            <pc:sldMk cId="3570292842" sldId="400"/>
            <ac:spMk id="9" creationId="{35490C80-4A75-E132-FBAF-96C63EF4B71F}"/>
          </ac:spMkLst>
        </pc:spChg>
        <pc:spChg chg="del">
          <ac:chgData name="Khwanchat Wongjantip" userId="639e86b470ec0ccf" providerId="LiveId" clId="{3368EBE5-4817-4FB2-B636-95545C70B3EB}" dt="2023-12-06T03:16:24.970" v="6285" actId="478"/>
          <ac:spMkLst>
            <pc:docMk/>
            <pc:sldMk cId="3570292842" sldId="400"/>
            <ac:spMk id="24" creationId="{974A9851-D2DD-15B8-0CB0-B0F20E55A4FD}"/>
          </ac:spMkLst>
        </pc:spChg>
        <pc:picChg chg="mod">
          <ac:chgData name="Khwanchat Wongjantip" userId="639e86b470ec0ccf" providerId="LiveId" clId="{3368EBE5-4817-4FB2-B636-95545C70B3EB}" dt="2023-12-06T03:17:46.948" v="6302" actId="1076"/>
          <ac:picMkLst>
            <pc:docMk/>
            <pc:sldMk cId="3570292842" sldId="400"/>
            <ac:picMk id="4" creationId="{E38FA82D-ABDF-EEE3-8E67-5719A79E5E3F}"/>
          </ac:picMkLst>
        </pc:picChg>
        <pc:picChg chg="mod">
          <ac:chgData name="Khwanchat Wongjantip" userId="639e86b470ec0ccf" providerId="LiveId" clId="{3368EBE5-4817-4FB2-B636-95545C70B3EB}" dt="2023-12-06T03:17:46.948" v="6302" actId="1076"/>
          <ac:picMkLst>
            <pc:docMk/>
            <pc:sldMk cId="3570292842" sldId="400"/>
            <ac:picMk id="6" creationId="{0E3C5307-B47F-CE3F-B7BD-DD706FAF104D}"/>
          </ac:picMkLst>
        </pc:picChg>
        <pc:picChg chg="add mod">
          <ac:chgData name="Khwanchat Wongjantip" userId="639e86b470ec0ccf" providerId="LiveId" clId="{3368EBE5-4817-4FB2-B636-95545C70B3EB}" dt="2023-12-06T03:17:48.915" v="6303" actId="1076"/>
          <ac:picMkLst>
            <pc:docMk/>
            <pc:sldMk cId="3570292842" sldId="400"/>
            <ac:picMk id="11" creationId="{89B2A419-D70D-3BDD-EEE7-203671D949E0}"/>
          </ac:picMkLst>
        </pc:picChg>
      </pc:sldChg>
      <pc:sldChg chg="addSp delSp modSp add mod">
        <pc:chgData name="Khwanchat Wongjantip" userId="639e86b470ec0ccf" providerId="LiveId" clId="{3368EBE5-4817-4FB2-B636-95545C70B3EB}" dt="2023-12-06T03:28:40.788" v="6714" actId="1076"/>
        <pc:sldMkLst>
          <pc:docMk/>
          <pc:sldMk cId="3252119853" sldId="401"/>
        </pc:sldMkLst>
        <pc:spChg chg="del">
          <ac:chgData name="Khwanchat Wongjantip" userId="639e86b470ec0ccf" providerId="LiveId" clId="{3368EBE5-4817-4FB2-B636-95545C70B3EB}" dt="2023-12-06T03:24:32.486" v="6707" actId="478"/>
          <ac:spMkLst>
            <pc:docMk/>
            <pc:sldMk cId="3252119853" sldId="401"/>
            <ac:spMk id="3" creationId="{C61D5D4C-EC04-89D4-8997-23F79FCB11D5}"/>
          </ac:spMkLst>
        </pc:spChg>
        <pc:spChg chg="add del mod">
          <ac:chgData name="Khwanchat Wongjantip" userId="639e86b470ec0ccf" providerId="LiveId" clId="{3368EBE5-4817-4FB2-B636-95545C70B3EB}" dt="2023-12-06T03:24:33.789" v="6708" actId="478"/>
          <ac:spMkLst>
            <pc:docMk/>
            <pc:sldMk cId="3252119853" sldId="401"/>
            <ac:spMk id="5" creationId="{2CAD3F0E-05FC-6167-3AF2-8E46E489E894}"/>
          </ac:spMkLst>
        </pc:spChg>
        <pc:spChg chg="del">
          <ac:chgData name="Khwanchat Wongjantip" userId="639e86b470ec0ccf" providerId="LiveId" clId="{3368EBE5-4817-4FB2-B636-95545C70B3EB}" dt="2023-12-06T03:24:29.466" v="6706" actId="478"/>
          <ac:spMkLst>
            <pc:docMk/>
            <pc:sldMk cId="3252119853" sldId="401"/>
            <ac:spMk id="24" creationId="{974A9851-D2DD-15B8-0CB0-B0F20E55A4FD}"/>
          </ac:spMkLst>
        </pc:spChg>
        <pc:picChg chg="add mod">
          <ac:chgData name="Khwanchat Wongjantip" userId="639e86b470ec0ccf" providerId="LiveId" clId="{3368EBE5-4817-4FB2-B636-95545C70B3EB}" dt="2023-12-06T03:28:40.788" v="6714" actId="1076"/>
          <ac:picMkLst>
            <pc:docMk/>
            <pc:sldMk cId="3252119853" sldId="401"/>
            <ac:picMk id="7" creationId="{249C4BB6-C889-D2F6-E35E-0F50C63B0243}"/>
          </ac:picMkLst>
        </pc:picChg>
      </pc:sldChg>
      <pc:sldChg chg="delSp modSp add mod">
        <pc:chgData name="Khwanchat Wongjantip" userId="639e86b470ec0ccf" providerId="LiveId" clId="{3368EBE5-4817-4FB2-B636-95545C70B3EB}" dt="2023-12-06T03:36:35.489" v="7359" actId="207"/>
        <pc:sldMkLst>
          <pc:docMk/>
          <pc:sldMk cId="2598776467" sldId="402"/>
        </pc:sldMkLst>
        <pc:spChg chg="del">
          <ac:chgData name="Khwanchat Wongjantip" userId="639e86b470ec0ccf" providerId="LiveId" clId="{3368EBE5-4817-4FB2-B636-95545C70B3EB}" dt="2023-12-06T03:28:51.561" v="6716" actId="478"/>
          <ac:spMkLst>
            <pc:docMk/>
            <pc:sldMk cId="2598776467" sldId="402"/>
            <ac:spMk id="3" creationId="{C61D5D4C-EC04-89D4-8997-23F79FCB11D5}"/>
          </ac:spMkLst>
        </pc:spChg>
        <pc:spChg chg="mod">
          <ac:chgData name="Khwanchat Wongjantip" userId="639e86b470ec0ccf" providerId="LiveId" clId="{3368EBE5-4817-4FB2-B636-95545C70B3EB}" dt="2023-12-06T03:36:35.489" v="7359" actId="207"/>
          <ac:spMkLst>
            <pc:docMk/>
            <pc:sldMk cId="2598776467" sldId="402"/>
            <ac:spMk id="24" creationId="{974A9851-D2DD-15B8-0CB0-B0F20E55A4FD}"/>
          </ac:spMkLst>
        </pc:spChg>
      </pc:sldChg>
      <pc:sldChg chg="addSp delSp modSp add mod">
        <pc:chgData name="Khwanchat Wongjantip" userId="639e86b470ec0ccf" providerId="LiveId" clId="{3368EBE5-4817-4FB2-B636-95545C70B3EB}" dt="2023-12-06T03:38:00.237" v="7366" actId="1076"/>
        <pc:sldMkLst>
          <pc:docMk/>
          <pc:sldMk cId="1318846173" sldId="403"/>
        </pc:sldMkLst>
        <pc:picChg chg="add mod">
          <ac:chgData name="Khwanchat Wongjantip" userId="639e86b470ec0ccf" providerId="LiveId" clId="{3368EBE5-4817-4FB2-B636-95545C70B3EB}" dt="2023-12-06T03:38:00.237" v="7366" actId="1076"/>
          <ac:picMkLst>
            <pc:docMk/>
            <pc:sldMk cId="1318846173" sldId="403"/>
            <ac:picMk id="4" creationId="{09CE64FC-46C0-55C4-426E-1A9BE53C245E}"/>
          </ac:picMkLst>
        </pc:picChg>
        <pc:picChg chg="del">
          <ac:chgData name="Khwanchat Wongjantip" userId="639e86b470ec0ccf" providerId="LiveId" clId="{3368EBE5-4817-4FB2-B636-95545C70B3EB}" dt="2023-12-06T03:36:55.586" v="7361" actId="478"/>
          <ac:picMkLst>
            <pc:docMk/>
            <pc:sldMk cId="1318846173" sldId="403"/>
            <ac:picMk id="7" creationId="{249C4BB6-C889-D2F6-E35E-0F50C63B0243}"/>
          </ac:picMkLst>
        </pc:picChg>
      </pc:sldChg>
      <pc:sldChg chg="modSp add mod">
        <pc:chgData name="Khwanchat Wongjantip" userId="639e86b470ec0ccf" providerId="LiveId" clId="{3368EBE5-4817-4FB2-B636-95545C70B3EB}" dt="2023-12-06T03:59:02.624" v="8355" actId="207"/>
        <pc:sldMkLst>
          <pc:docMk/>
          <pc:sldMk cId="2031999433" sldId="404"/>
        </pc:sldMkLst>
        <pc:spChg chg="mod">
          <ac:chgData name="Khwanchat Wongjantip" userId="639e86b470ec0ccf" providerId="LiveId" clId="{3368EBE5-4817-4FB2-B636-95545C70B3EB}" dt="2023-12-06T03:46:02.707" v="7386" actId="20577"/>
          <ac:spMkLst>
            <pc:docMk/>
            <pc:sldMk cId="2031999433" sldId="404"/>
            <ac:spMk id="2" creationId="{E5F191A4-7839-4F63-B17C-7C366C59488C}"/>
          </ac:spMkLst>
        </pc:spChg>
        <pc:spChg chg="mod">
          <ac:chgData name="Khwanchat Wongjantip" userId="639e86b470ec0ccf" providerId="LiveId" clId="{3368EBE5-4817-4FB2-B636-95545C70B3EB}" dt="2023-12-06T03:59:02.624" v="8355" actId="207"/>
          <ac:spMkLst>
            <pc:docMk/>
            <pc:sldMk cId="2031999433" sldId="404"/>
            <ac:spMk id="24" creationId="{974A9851-D2DD-15B8-0CB0-B0F20E55A4FD}"/>
          </ac:spMkLst>
        </pc:spChg>
      </pc:sldChg>
      <pc:sldChg chg="addSp delSp modSp add mod">
        <pc:chgData name="Khwanchat Wongjantip" userId="639e86b470ec0ccf" providerId="LiveId" clId="{3368EBE5-4817-4FB2-B636-95545C70B3EB}" dt="2023-12-06T03:50:39.384" v="7431" actId="208"/>
        <pc:sldMkLst>
          <pc:docMk/>
          <pc:sldMk cId="3277075985" sldId="405"/>
        </pc:sldMkLst>
        <pc:picChg chg="add mod">
          <ac:chgData name="Khwanchat Wongjantip" userId="639e86b470ec0ccf" providerId="LiveId" clId="{3368EBE5-4817-4FB2-B636-95545C70B3EB}" dt="2023-12-06T03:50:39.384" v="7431" actId="208"/>
          <ac:picMkLst>
            <pc:docMk/>
            <pc:sldMk cId="3277075985" sldId="405"/>
            <ac:picMk id="3" creationId="{93304398-CA41-C184-9AF6-9C41461C4F58}"/>
          </ac:picMkLst>
        </pc:picChg>
        <pc:picChg chg="del">
          <ac:chgData name="Khwanchat Wongjantip" userId="639e86b470ec0ccf" providerId="LiveId" clId="{3368EBE5-4817-4FB2-B636-95545C70B3EB}" dt="2023-12-06T03:49:42.475" v="7429" actId="478"/>
          <ac:picMkLst>
            <pc:docMk/>
            <pc:sldMk cId="3277075985" sldId="405"/>
            <ac:picMk id="4" creationId="{E38FA82D-ABDF-EEE3-8E67-5719A79E5E3F}"/>
          </ac:picMkLst>
        </pc:picChg>
        <pc:picChg chg="del">
          <ac:chgData name="Khwanchat Wongjantip" userId="639e86b470ec0ccf" providerId="LiveId" clId="{3368EBE5-4817-4FB2-B636-95545C70B3EB}" dt="2023-12-06T03:49:41.861" v="7428" actId="478"/>
          <ac:picMkLst>
            <pc:docMk/>
            <pc:sldMk cId="3277075985" sldId="405"/>
            <ac:picMk id="6" creationId="{0E3C5307-B47F-CE3F-B7BD-DD706FAF104D}"/>
          </ac:picMkLst>
        </pc:picChg>
        <pc:picChg chg="del">
          <ac:chgData name="Khwanchat Wongjantip" userId="639e86b470ec0ccf" providerId="LiveId" clId="{3368EBE5-4817-4FB2-B636-95545C70B3EB}" dt="2023-12-06T03:49:41.342" v="7427" actId="478"/>
          <ac:picMkLst>
            <pc:docMk/>
            <pc:sldMk cId="3277075985" sldId="405"/>
            <ac:picMk id="11" creationId="{89B2A419-D70D-3BDD-EEE7-203671D949E0}"/>
          </ac:picMkLst>
        </pc:picChg>
      </pc:sldChg>
      <pc:sldChg chg="addSp delSp modSp add mod">
        <pc:chgData name="Khwanchat Wongjantip" userId="639e86b470ec0ccf" providerId="LiveId" clId="{3368EBE5-4817-4FB2-B636-95545C70B3EB}" dt="2023-12-06T04:00:21.613" v="8365" actId="1076"/>
        <pc:sldMkLst>
          <pc:docMk/>
          <pc:sldMk cId="2872045726" sldId="406"/>
        </pc:sldMkLst>
        <pc:picChg chg="del">
          <ac:chgData name="Khwanchat Wongjantip" userId="639e86b470ec0ccf" providerId="LiveId" clId="{3368EBE5-4817-4FB2-B636-95545C70B3EB}" dt="2023-12-06T03:59:18.362" v="8357" actId="478"/>
          <ac:picMkLst>
            <pc:docMk/>
            <pc:sldMk cId="2872045726" sldId="406"/>
            <ac:picMk id="3" creationId="{93304398-CA41-C184-9AF6-9C41461C4F58}"/>
          </ac:picMkLst>
        </pc:picChg>
        <pc:picChg chg="add mod">
          <ac:chgData name="Khwanchat Wongjantip" userId="639e86b470ec0ccf" providerId="LiveId" clId="{3368EBE5-4817-4FB2-B636-95545C70B3EB}" dt="2023-12-06T04:00:21.613" v="8365" actId="1076"/>
          <ac:picMkLst>
            <pc:docMk/>
            <pc:sldMk cId="2872045726" sldId="406"/>
            <ac:picMk id="4" creationId="{2F8E47E0-FE8B-E849-C76C-2B4CEAD5733A}"/>
          </ac:picMkLst>
        </pc:picChg>
      </pc:sldChg>
      <pc:sldChg chg="addSp delSp modSp add mod">
        <pc:chgData name="Khwanchat Wongjantip" userId="639e86b470ec0ccf" providerId="LiveId" clId="{3368EBE5-4817-4FB2-B636-95545C70B3EB}" dt="2023-12-06T04:04:00.321" v="8379" actId="1076"/>
        <pc:sldMkLst>
          <pc:docMk/>
          <pc:sldMk cId="943834275" sldId="407"/>
        </pc:sldMkLst>
        <pc:picChg chg="del">
          <ac:chgData name="Khwanchat Wongjantip" userId="639e86b470ec0ccf" providerId="LiveId" clId="{3368EBE5-4817-4FB2-B636-95545C70B3EB}" dt="2023-12-06T03:59:21.870" v="8359" actId="478"/>
          <ac:picMkLst>
            <pc:docMk/>
            <pc:sldMk cId="943834275" sldId="407"/>
            <ac:picMk id="3" creationId="{93304398-CA41-C184-9AF6-9C41461C4F58}"/>
          </ac:picMkLst>
        </pc:picChg>
        <pc:picChg chg="add del">
          <ac:chgData name="Khwanchat Wongjantip" userId="639e86b470ec0ccf" providerId="LiveId" clId="{3368EBE5-4817-4FB2-B636-95545C70B3EB}" dt="2023-12-06T04:00:08.746" v="8361" actId="22"/>
          <ac:picMkLst>
            <pc:docMk/>
            <pc:sldMk cId="943834275" sldId="407"/>
            <ac:picMk id="4" creationId="{C2A4D481-E375-B424-38DD-71BE7FB9DBE8}"/>
          </ac:picMkLst>
        </pc:picChg>
        <pc:picChg chg="add mod">
          <ac:chgData name="Khwanchat Wongjantip" userId="639e86b470ec0ccf" providerId="LiveId" clId="{3368EBE5-4817-4FB2-B636-95545C70B3EB}" dt="2023-12-06T04:03:57.721" v="8378" actId="1076"/>
          <ac:picMkLst>
            <pc:docMk/>
            <pc:sldMk cId="943834275" sldId="407"/>
            <ac:picMk id="6" creationId="{4FAD963D-7019-A12B-7F3B-5CBDCEC38B16}"/>
          </ac:picMkLst>
        </pc:picChg>
        <pc:picChg chg="add mod">
          <ac:chgData name="Khwanchat Wongjantip" userId="639e86b470ec0ccf" providerId="LiveId" clId="{3368EBE5-4817-4FB2-B636-95545C70B3EB}" dt="2023-12-06T04:04:00.321" v="8379" actId="1076"/>
          <ac:picMkLst>
            <pc:docMk/>
            <pc:sldMk cId="943834275" sldId="407"/>
            <ac:picMk id="9" creationId="{B42F929A-46E2-1484-5871-54166CB4D983}"/>
          </ac:picMkLst>
        </pc:picChg>
      </pc:sldChg>
      <pc:sldChg chg="modSp add mod">
        <pc:chgData name="Khwanchat Wongjantip" userId="639e86b470ec0ccf" providerId="LiveId" clId="{3368EBE5-4817-4FB2-B636-95545C70B3EB}" dt="2023-12-06T04:12:29.677" v="8714" actId="207"/>
        <pc:sldMkLst>
          <pc:docMk/>
          <pc:sldMk cId="1084319620" sldId="408"/>
        </pc:sldMkLst>
        <pc:spChg chg="mod">
          <ac:chgData name="Khwanchat Wongjantip" userId="639e86b470ec0ccf" providerId="LiveId" clId="{3368EBE5-4817-4FB2-B636-95545C70B3EB}" dt="2023-12-06T04:04:36.935" v="8412" actId="20577"/>
          <ac:spMkLst>
            <pc:docMk/>
            <pc:sldMk cId="1084319620" sldId="408"/>
            <ac:spMk id="2" creationId="{E5F191A4-7839-4F63-B17C-7C366C59488C}"/>
          </ac:spMkLst>
        </pc:spChg>
        <pc:spChg chg="mod">
          <ac:chgData name="Khwanchat Wongjantip" userId="639e86b470ec0ccf" providerId="LiveId" clId="{3368EBE5-4817-4FB2-B636-95545C70B3EB}" dt="2023-12-06T04:12:29.677" v="8714" actId="207"/>
          <ac:spMkLst>
            <pc:docMk/>
            <pc:sldMk cId="1084319620" sldId="408"/>
            <ac:spMk id="24" creationId="{974A9851-D2DD-15B8-0CB0-B0F20E55A4FD}"/>
          </ac:spMkLst>
        </pc:spChg>
      </pc:sldChg>
      <pc:sldChg chg="addSp delSp modSp add mod">
        <pc:chgData name="Khwanchat Wongjantip" userId="639e86b470ec0ccf" providerId="LiveId" clId="{3368EBE5-4817-4FB2-B636-95545C70B3EB}" dt="2023-12-06T04:18:52.201" v="8749" actId="1076"/>
        <pc:sldMkLst>
          <pc:docMk/>
          <pc:sldMk cId="1338255846" sldId="409"/>
        </pc:sldMkLst>
        <pc:picChg chg="add mod">
          <ac:chgData name="Khwanchat Wongjantip" userId="639e86b470ec0ccf" providerId="LiveId" clId="{3368EBE5-4817-4FB2-B636-95545C70B3EB}" dt="2023-12-06T04:17:00.635" v="8748" actId="1076"/>
          <ac:picMkLst>
            <pc:docMk/>
            <pc:sldMk cId="1338255846" sldId="409"/>
            <ac:picMk id="3" creationId="{5AED3E21-D597-F629-8DE5-A21EF589E9B8}"/>
          </ac:picMkLst>
        </pc:picChg>
        <pc:picChg chg="del">
          <ac:chgData name="Khwanchat Wongjantip" userId="639e86b470ec0ccf" providerId="LiveId" clId="{3368EBE5-4817-4FB2-B636-95545C70B3EB}" dt="2023-12-06T04:14:04.170" v="8716" actId="478"/>
          <ac:picMkLst>
            <pc:docMk/>
            <pc:sldMk cId="1338255846" sldId="409"/>
            <ac:picMk id="4" creationId="{2F8E47E0-FE8B-E849-C76C-2B4CEAD5733A}"/>
          </ac:picMkLst>
        </pc:picChg>
        <pc:picChg chg="add mod">
          <ac:chgData name="Khwanchat Wongjantip" userId="639e86b470ec0ccf" providerId="LiveId" clId="{3368EBE5-4817-4FB2-B636-95545C70B3EB}" dt="2023-12-06T04:18:52.201" v="8749" actId="1076"/>
          <ac:picMkLst>
            <pc:docMk/>
            <pc:sldMk cId="1338255846" sldId="409"/>
            <ac:picMk id="6" creationId="{34B53B1E-8330-A228-EBE4-BE5110F314C5}"/>
          </ac:picMkLst>
        </pc:picChg>
      </pc:sldChg>
      <pc:sldChg chg="delSp add del mod">
        <pc:chgData name="Khwanchat Wongjantip" userId="639e86b470ec0ccf" providerId="LiveId" clId="{3368EBE5-4817-4FB2-B636-95545C70B3EB}" dt="2023-12-06T04:25:25.745" v="8939" actId="47"/>
        <pc:sldMkLst>
          <pc:docMk/>
          <pc:sldMk cId="1708203666" sldId="410"/>
        </pc:sldMkLst>
        <pc:picChg chg="del">
          <ac:chgData name="Khwanchat Wongjantip" userId="639e86b470ec0ccf" providerId="LiveId" clId="{3368EBE5-4817-4FB2-B636-95545C70B3EB}" dt="2023-12-06T04:14:08.185" v="8718" actId="478"/>
          <ac:picMkLst>
            <pc:docMk/>
            <pc:sldMk cId="1708203666" sldId="410"/>
            <ac:picMk id="4" creationId="{2F8E47E0-FE8B-E849-C76C-2B4CEAD5733A}"/>
          </ac:picMkLst>
        </pc:picChg>
      </pc:sldChg>
      <pc:sldChg chg="addSp delSp modSp add mod">
        <pc:chgData name="Khwanchat Wongjantip" userId="639e86b470ec0ccf" providerId="LiveId" clId="{3368EBE5-4817-4FB2-B636-95545C70B3EB}" dt="2023-12-06T04:23:14.656" v="8937" actId="1035"/>
        <pc:sldMkLst>
          <pc:docMk/>
          <pc:sldMk cId="1335465821" sldId="411"/>
        </pc:sldMkLst>
        <pc:spChg chg="mod">
          <ac:chgData name="Khwanchat Wongjantip" userId="639e86b470ec0ccf" providerId="LiveId" clId="{3368EBE5-4817-4FB2-B636-95545C70B3EB}" dt="2023-12-06T04:14:50.812" v="8729" actId="20577"/>
          <ac:spMkLst>
            <pc:docMk/>
            <pc:sldMk cId="1335465821" sldId="411"/>
            <ac:spMk id="2" creationId="{E5F191A4-7839-4F63-B17C-7C366C59488C}"/>
          </ac:spMkLst>
        </pc:spChg>
        <pc:spChg chg="mod">
          <ac:chgData name="Khwanchat Wongjantip" userId="639e86b470ec0ccf" providerId="LiveId" clId="{3368EBE5-4817-4FB2-B636-95545C70B3EB}" dt="2023-12-06T04:20:26.206" v="8930" actId="207"/>
          <ac:spMkLst>
            <pc:docMk/>
            <pc:sldMk cId="1335465821" sldId="411"/>
            <ac:spMk id="24" creationId="{974A9851-D2DD-15B8-0CB0-B0F20E55A4FD}"/>
          </ac:spMkLst>
        </pc:spChg>
        <pc:picChg chg="add del">
          <ac:chgData name="Khwanchat Wongjantip" userId="639e86b470ec0ccf" providerId="LiveId" clId="{3368EBE5-4817-4FB2-B636-95545C70B3EB}" dt="2023-12-06T04:21:48.788" v="8932" actId="22"/>
          <ac:picMkLst>
            <pc:docMk/>
            <pc:sldMk cId="1335465821" sldId="411"/>
            <ac:picMk id="4" creationId="{36389CF5-13B2-A1C1-43A8-5ABC8B45141B}"/>
          </ac:picMkLst>
        </pc:picChg>
        <pc:picChg chg="add mod">
          <ac:chgData name="Khwanchat Wongjantip" userId="639e86b470ec0ccf" providerId="LiveId" clId="{3368EBE5-4817-4FB2-B636-95545C70B3EB}" dt="2023-12-06T04:23:14.656" v="8937" actId="1035"/>
          <ac:picMkLst>
            <pc:docMk/>
            <pc:sldMk cId="1335465821" sldId="411"/>
            <ac:picMk id="6" creationId="{06FEC046-DCB1-02AC-D254-46E443B8995A}"/>
          </ac:picMkLst>
        </pc:picChg>
      </pc:sldChg>
      <pc:sldChg chg="modSp add mod">
        <pc:chgData name="Khwanchat Wongjantip" userId="639e86b470ec0ccf" providerId="LiveId" clId="{3368EBE5-4817-4FB2-B636-95545C70B3EB}" dt="2023-12-06T04:30:59.289" v="9263" actId="207"/>
        <pc:sldMkLst>
          <pc:docMk/>
          <pc:sldMk cId="701442173" sldId="412"/>
        </pc:sldMkLst>
        <pc:spChg chg="mod">
          <ac:chgData name="Khwanchat Wongjantip" userId="639e86b470ec0ccf" providerId="LiveId" clId="{3368EBE5-4817-4FB2-B636-95545C70B3EB}" dt="2023-12-06T04:25:37.867" v="8978" actId="20577"/>
          <ac:spMkLst>
            <pc:docMk/>
            <pc:sldMk cId="701442173" sldId="412"/>
            <ac:spMk id="2" creationId="{E5F191A4-7839-4F63-B17C-7C366C59488C}"/>
          </ac:spMkLst>
        </pc:spChg>
        <pc:spChg chg="mod">
          <ac:chgData name="Khwanchat Wongjantip" userId="639e86b470ec0ccf" providerId="LiveId" clId="{3368EBE5-4817-4FB2-B636-95545C70B3EB}" dt="2023-12-06T04:30:59.289" v="9263" actId="207"/>
          <ac:spMkLst>
            <pc:docMk/>
            <pc:sldMk cId="701442173" sldId="412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3368EBE5-4817-4FB2-B636-95545C70B3EB}" dt="2023-12-06T04:34:48.788" v="9940" actId="20577"/>
        <pc:sldMkLst>
          <pc:docMk/>
          <pc:sldMk cId="3531963820" sldId="413"/>
        </pc:sldMkLst>
        <pc:spChg chg="mod">
          <ac:chgData name="Khwanchat Wongjantip" userId="639e86b470ec0ccf" providerId="LiveId" clId="{3368EBE5-4817-4FB2-B636-95545C70B3EB}" dt="2023-12-06T04:31:42.475" v="9265"/>
          <ac:spMkLst>
            <pc:docMk/>
            <pc:sldMk cId="3531963820" sldId="413"/>
            <ac:spMk id="2" creationId="{E5F191A4-7839-4F63-B17C-7C366C59488C}"/>
          </ac:spMkLst>
        </pc:spChg>
        <pc:spChg chg="mod">
          <ac:chgData name="Khwanchat Wongjantip" userId="639e86b470ec0ccf" providerId="LiveId" clId="{3368EBE5-4817-4FB2-B636-95545C70B3EB}" dt="2023-12-06T04:34:48.788" v="9940" actId="20577"/>
          <ac:spMkLst>
            <pc:docMk/>
            <pc:sldMk cId="3531963820" sldId="413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3368EBE5-4817-4FB2-B636-95545C70B3EB}" dt="2023-12-07T03:12:32.351" v="10351" actId="207"/>
        <pc:sldMkLst>
          <pc:docMk/>
          <pc:sldMk cId="522283162" sldId="414"/>
        </pc:sldMkLst>
        <pc:spChg chg="mod">
          <ac:chgData name="Khwanchat Wongjantip" userId="639e86b470ec0ccf" providerId="LiveId" clId="{3368EBE5-4817-4FB2-B636-95545C70B3EB}" dt="2023-12-07T03:12:32.351" v="10351" actId="207"/>
          <ac:spMkLst>
            <pc:docMk/>
            <pc:sldMk cId="522283162" sldId="414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3368EBE5-4817-4FB2-B636-95545C70B3EB}" dt="2023-12-07T03:16:00.963" v="10723" actId="207"/>
        <pc:sldMkLst>
          <pc:docMk/>
          <pc:sldMk cId="183043160" sldId="415"/>
        </pc:sldMkLst>
        <pc:spChg chg="mod">
          <ac:chgData name="Khwanchat Wongjantip" userId="639e86b470ec0ccf" providerId="LiveId" clId="{3368EBE5-4817-4FB2-B636-95545C70B3EB}" dt="2023-12-07T03:16:00.963" v="10723" actId="207"/>
          <ac:spMkLst>
            <pc:docMk/>
            <pc:sldMk cId="183043160" sldId="415"/>
            <ac:spMk id="24" creationId="{974A9851-D2DD-15B8-0CB0-B0F20E55A4FD}"/>
          </ac:spMkLst>
        </pc:spChg>
      </pc:sldChg>
      <pc:sldChg chg="addSp modSp add mod">
        <pc:chgData name="Khwanchat Wongjantip" userId="639e86b470ec0ccf" providerId="LiveId" clId="{3368EBE5-4817-4FB2-B636-95545C70B3EB}" dt="2023-12-07T03:20:30.477" v="11029" actId="1076"/>
        <pc:sldMkLst>
          <pc:docMk/>
          <pc:sldMk cId="4076809959" sldId="416"/>
        </pc:sldMkLst>
        <pc:spChg chg="mod">
          <ac:chgData name="Khwanchat Wongjantip" userId="639e86b470ec0ccf" providerId="LiveId" clId="{3368EBE5-4817-4FB2-B636-95545C70B3EB}" dt="2023-12-07T03:16:38.389" v="10783" actId="20577"/>
          <ac:spMkLst>
            <pc:docMk/>
            <pc:sldMk cId="4076809959" sldId="416"/>
            <ac:spMk id="2" creationId="{E5F191A4-7839-4F63-B17C-7C366C59488C}"/>
          </ac:spMkLst>
        </pc:spChg>
        <pc:spChg chg="mod">
          <ac:chgData name="Khwanchat Wongjantip" userId="639e86b470ec0ccf" providerId="LiveId" clId="{3368EBE5-4817-4FB2-B636-95545C70B3EB}" dt="2023-12-07T03:18:09.635" v="11026" actId="207"/>
          <ac:spMkLst>
            <pc:docMk/>
            <pc:sldMk cId="4076809959" sldId="416"/>
            <ac:spMk id="24" creationId="{974A9851-D2DD-15B8-0CB0-B0F20E55A4FD}"/>
          </ac:spMkLst>
        </pc:spChg>
        <pc:picChg chg="add mod">
          <ac:chgData name="Khwanchat Wongjantip" userId="639e86b470ec0ccf" providerId="LiveId" clId="{3368EBE5-4817-4FB2-B636-95545C70B3EB}" dt="2023-12-07T03:20:30.477" v="11029" actId="1076"/>
          <ac:picMkLst>
            <pc:docMk/>
            <pc:sldMk cId="4076809959" sldId="416"/>
            <ac:picMk id="4" creationId="{17B5E34F-7680-32E7-9F70-26D225DF2A65}"/>
          </ac:picMkLst>
        </pc:picChg>
      </pc:sldChg>
      <pc:sldChg chg="addSp delSp modSp add mod">
        <pc:chgData name="Khwanchat Wongjantip" userId="639e86b470ec0ccf" providerId="LiveId" clId="{3368EBE5-4817-4FB2-B636-95545C70B3EB}" dt="2023-12-07T03:24:10.015" v="11321" actId="207"/>
        <pc:sldMkLst>
          <pc:docMk/>
          <pc:sldMk cId="4286827906" sldId="417"/>
        </pc:sldMkLst>
        <pc:spChg chg="add del mod">
          <ac:chgData name="Khwanchat Wongjantip" userId="639e86b470ec0ccf" providerId="LiveId" clId="{3368EBE5-4817-4FB2-B636-95545C70B3EB}" dt="2023-12-07T03:21:53.514" v="11033" actId="478"/>
          <ac:spMkLst>
            <pc:docMk/>
            <pc:sldMk cId="4286827906" sldId="417"/>
            <ac:spMk id="5" creationId="{AEE5BAE3-6973-268D-FB9F-0D378AC41D98}"/>
          </ac:spMkLst>
        </pc:spChg>
        <pc:spChg chg="add mod">
          <ac:chgData name="Khwanchat Wongjantip" userId="639e86b470ec0ccf" providerId="LiveId" clId="{3368EBE5-4817-4FB2-B636-95545C70B3EB}" dt="2023-12-07T03:24:10.015" v="11321" actId="207"/>
          <ac:spMkLst>
            <pc:docMk/>
            <pc:sldMk cId="4286827906" sldId="417"/>
            <ac:spMk id="9" creationId="{F7B7B280-F64D-BE2F-F2B8-8FB074D9E836}"/>
          </ac:spMkLst>
        </pc:spChg>
        <pc:spChg chg="del">
          <ac:chgData name="Khwanchat Wongjantip" userId="639e86b470ec0ccf" providerId="LiveId" clId="{3368EBE5-4817-4FB2-B636-95545C70B3EB}" dt="2023-12-07T03:21:48.712" v="11031" actId="478"/>
          <ac:spMkLst>
            <pc:docMk/>
            <pc:sldMk cId="4286827906" sldId="417"/>
            <ac:spMk id="24" creationId="{974A9851-D2DD-15B8-0CB0-B0F20E55A4FD}"/>
          </ac:spMkLst>
        </pc:spChg>
        <pc:picChg chg="del">
          <ac:chgData name="Khwanchat Wongjantip" userId="639e86b470ec0ccf" providerId="LiveId" clId="{3368EBE5-4817-4FB2-B636-95545C70B3EB}" dt="2023-12-07T03:21:50.064" v="11032" actId="478"/>
          <ac:picMkLst>
            <pc:docMk/>
            <pc:sldMk cId="4286827906" sldId="417"/>
            <ac:picMk id="4" creationId="{17B5E34F-7680-32E7-9F70-26D225DF2A65}"/>
          </ac:picMkLst>
        </pc:picChg>
        <pc:picChg chg="add mod">
          <ac:chgData name="Khwanchat Wongjantip" userId="639e86b470ec0ccf" providerId="LiveId" clId="{3368EBE5-4817-4FB2-B636-95545C70B3EB}" dt="2023-12-07T03:22:07.444" v="11037" actId="1076"/>
          <ac:picMkLst>
            <pc:docMk/>
            <pc:sldMk cId="4286827906" sldId="417"/>
            <ac:picMk id="7" creationId="{E4BEDB94-EDAB-14E3-4593-CA078635ED42}"/>
          </ac:picMkLst>
        </pc:picChg>
      </pc:sldChg>
      <pc:sldChg chg="addSp delSp modSp add mod">
        <pc:chgData name="Khwanchat Wongjantip" userId="639e86b470ec0ccf" providerId="LiveId" clId="{3368EBE5-4817-4FB2-B636-95545C70B3EB}" dt="2023-12-07T03:56:41.652" v="11350" actId="1076"/>
        <pc:sldMkLst>
          <pc:docMk/>
          <pc:sldMk cId="883280154" sldId="418"/>
        </pc:sldMkLst>
        <pc:spChg chg="del">
          <ac:chgData name="Khwanchat Wongjantip" userId="639e86b470ec0ccf" providerId="LiveId" clId="{3368EBE5-4817-4FB2-B636-95545C70B3EB}" dt="2023-12-07T03:53:57.605" v="11346" actId="478"/>
          <ac:spMkLst>
            <pc:docMk/>
            <pc:sldMk cId="883280154" sldId="418"/>
            <ac:spMk id="2" creationId="{E5F191A4-7839-4F63-B17C-7C366C59488C}"/>
          </ac:spMkLst>
        </pc:spChg>
        <pc:spChg chg="add mod">
          <ac:chgData name="Khwanchat Wongjantip" userId="639e86b470ec0ccf" providerId="LiveId" clId="{3368EBE5-4817-4FB2-B636-95545C70B3EB}" dt="2023-12-07T03:46:47.912" v="11324" actId="478"/>
          <ac:spMkLst>
            <pc:docMk/>
            <pc:sldMk cId="883280154" sldId="418"/>
            <ac:spMk id="4" creationId="{AD3C0800-4F06-C766-B10A-F58000F213EA}"/>
          </ac:spMkLst>
        </pc:spChg>
        <pc:spChg chg="del">
          <ac:chgData name="Khwanchat Wongjantip" userId="639e86b470ec0ccf" providerId="LiveId" clId="{3368EBE5-4817-4FB2-B636-95545C70B3EB}" dt="2023-12-07T03:46:47.912" v="11324" actId="478"/>
          <ac:spMkLst>
            <pc:docMk/>
            <pc:sldMk cId="883280154" sldId="418"/>
            <ac:spMk id="9" creationId="{F7B7B280-F64D-BE2F-F2B8-8FB074D9E836}"/>
          </ac:spMkLst>
        </pc:spChg>
        <pc:spChg chg="add del mod">
          <ac:chgData name="Khwanchat Wongjantip" userId="639e86b470ec0ccf" providerId="LiveId" clId="{3368EBE5-4817-4FB2-B636-95545C70B3EB}" dt="2023-12-07T03:53:59.977" v="11347" actId="478"/>
          <ac:spMkLst>
            <pc:docMk/>
            <pc:sldMk cId="883280154" sldId="418"/>
            <ac:spMk id="19" creationId="{9AEAC529-A18D-9636-3398-750A61178536}"/>
          </ac:spMkLst>
        </pc:spChg>
        <pc:picChg chg="add del mod">
          <ac:chgData name="Khwanchat Wongjantip" userId="639e86b470ec0ccf" providerId="LiveId" clId="{3368EBE5-4817-4FB2-B636-95545C70B3EB}" dt="2023-12-07T03:51:47.590" v="11333" actId="478"/>
          <ac:picMkLst>
            <pc:docMk/>
            <pc:sldMk cId="883280154" sldId="418"/>
            <ac:picMk id="6" creationId="{F8C4A1AC-5BE5-19E9-5F00-D36B484246F4}"/>
          </ac:picMkLst>
        </pc:picChg>
        <pc:picChg chg="del">
          <ac:chgData name="Khwanchat Wongjantip" userId="639e86b470ec0ccf" providerId="LiveId" clId="{3368EBE5-4817-4FB2-B636-95545C70B3EB}" dt="2023-12-07T03:46:46.152" v="11323" actId="478"/>
          <ac:picMkLst>
            <pc:docMk/>
            <pc:sldMk cId="883280154" sldId="418"/>
            <ac:picMk id="7" creationId="{E4BEDB94-EDAB-14E3-4593-CA078635ED42}"/>
          </ac:picMkLst>
        </pc:picChg>
        <pc:picChg chg="add mod">
          <ac:chgData name="Khwanchat Wongjantip" userId="639e86b470ec0ccf" providerId="LiveId" clId="{3368EBE5-4817-4FB2-B636-95545C70B3EB}" dt="2023-12-07T03:56:41.652" v="11350" actId="1076"/>
          <ac:picMkLst>
            <pc:docMk/>
            <pc:sldMk cId="883280154" sldId="418"/>
            <ac:picMk id="15" creationId="{816766CA-3E79-708A-33E5-F4E541EB50F4}"/>
          </ac:picMkLst>
        </pc:picChg>
        <pc:picChg chg="add mod">
          <ac:chgData name="Khwanchat Wongjantip" userId="639e86b470ec0ccf" providerId="LiveId" clId="{3368EBE5-4817-4FB2-B636-95545C70B3EB}" dt="2023-12-07T03:53:55.057" v="11345" actId="1076"/>
          <ac:picMkLst>
            <pc:docMk/>
            <pc:sldMk cId="883280154" sldId="418"/>
            <ac:picMk id="17" creationId="{4CEDEDA6-814A-378C-D52E-1D8DAFABC0F4}"/>
          </ac:picMkLst>
        </pc:picChg>
        <pc:cxnChg chg="add del mod">
          <ac:chgData name="Khwanchat Wongjantip" userId="639e86b470ec0ccf" providerId="LiveId" clId="{3368EBE5-4817-4FB2-B636-95545C70B3EB}" dt="2023-12-07T03:51:49.429" v="11335" actId="478"/>
          <ac:cxnSpMkLst>
            <pc:docMk/>
            <pc:sldMk cId="883280154" sldId="418"/>
            <ac:cxnSpMk id="11" creationId="{063F5A76-B055-E7D4-116E-B6E26A1D0D10}"/>
          </ac:cxnSpMkLst>
        </pc:cxnChg>
        <pc:cxnChg chg="add del mod">
          <ac:chgData name="Khwanchat Wongjantip" userId="639e86b470ec0ccf" providerId="LiveId" clId="{3368EBE5-4817-4FB2-B636-95545C70B3EB}" dt="2023-12-07T03:51:48.768" v="11334" actId="478"/>
          <ac:cxnSpMkLst>
            <pc:docMk/>
            <pc:sldMk cId="883280154" sldId="418"/>
            <ac:cxnSpMk id="13" creationId="{0711E691-DA2E-402B-B6EE-6D6704D48935}"/>
          </ac:cxnSpMkLst>
        </pc:cxnChg>
      </pc:sldChg>
      <pc:sldChg chg="modSp add mod">
        <pc:chgData name="Khwanchat Wongjantip" userId="639e86b470ec0ccf" providerId="LiveId" clId="{3368EBE5-4817-4FB2-B636-95545C70B3EB}" dt="2023-12-07T04:22:07.697" v="12184" actId="207"/>
        <pc:sldMkLst>
          <pc:docMk/>
          <pc:sldMk cId="251091914" sldId="419"/>
        </pc:sldMkLst>
        <pc:spChg chg="mod">
          <ac:chgData name="Khwanchat Wongjantip" userId="639e86b470ec0ccf" providerId="LiveId" clId="{3368EBE5-4817-4FB2-B636-95545C70B3EB}" dt="2023-12-07T03:58:54.011" v="11395" actId="20577"/>
          <ac:spMkLst>
            <pc:docMk/>
            <pc:sldMk cId="251091914" sldId="419"/>
            <ac:spMk id="2" creationId="{E5F191A4-7839-4F63-B17C-7C366C59488C}"/>
          </ac:spMkLst>
        </pc:spChg>
        <pc:spChg chg="mod">
          <ac:chgData name="Khwanchat Wongjantip" userId="639e86b470ec0ccf" providerId="LiveId" clId="{3368EBE5-4817-4FB2-B636-95545C70B3EB}" dt="2023-12-07T04:22:07.697" v="12184" actId="207"/>
          <ac:spMkLst>
            <pc:docMk/>
            <pc:sldMk cId="251091914" sldId="419"/>
            <ac:spMk id="24" creationId="{974A9851-D2DD-15B8-0CB0-B0F20E55A4FD}"/>
          </ac:spMkLst>
        </pc:spChg>
      </pc:sldChg>
      <pc:sldChg chg="addSp delSp modSp add mod">
        <pc:chgData name="Khwanchat Wongjantip" userId="639e86b470ec0ccf" providerId="LiveId" clId="{3368EBE5-4817-4FB2-B636-95545C70B3EB}" dt="2023-12-07T04:17:37.631" v="11900" actId="1076"/>
        <pc:sldMkLst>
          <pc:docMk/>
          <pc:sldMk cId="1253431270" sldId="420"/>
        </pc:sldMkLst>
        <pc:picChg chg="add mod">
          <ac:chgData name="Khwanchat Wongjantip" userId="639e86b470ec0ccf" providerId="LiveId" clId="{3368EBE5-4817-4FB2-B636-95545C70B3EB}" dt="2023-12-07T04:17:32.821" v="11899" actId="1076"/>
          <ac:picMkLst>
            <pc:docMk/>
            <pc:sldMk cId="1253431270" sldId="420"/>
            <ac:picMk id="3" creationId="{4C0DFD2C-E2F0-B1FA-6164-80D58C164BFA}"/>
          </ac:picMkLst>
        </pc:picChg>
        <pc:picChg chg="add mod">
          <ac:chgData name="Khwanchat Wongjantip" userId="639e86b470ec0ccf" providerId="LiveId" clId="{3368EBE5-4817-4FB2-B636-95545C70B3EB}" dt="2023-12-07T04:17:37.631" v="11900" actId="1076"/>
          <ac:picMkLst>
            <pc:docMk/>
            <pc:sldMk cId="1253431270" sldId="420"/>
            <ac:picMk id="6" creationId="{27CC24BF-7B6F-C634-A3CD-965E89393C72}"/>
          </ac:picMkLst>
        </pc:picChg>
        <pc:picChg chg="del">
          <ac:chgData name="Khwanchat Wongjantip" userId="639e86b470ec0ccf" providerId="LiveId" clId="{3368EBE5-4817-4FB2-B636-95545C70B3EB}" dt="2023-12-07T04:15:41.425" v="11884" actId="478"/>
          <ac:picMkLst>
            <pc:docMk/>
            <pc:sldMk cId="1253431270" sldId="420"/>
            <ac:picMk id="15" creationId="{816766CA-3E79-708A-33E5-F4E541EB50F4}"/>
          </ac:picMkLst>
        </pc:picChg>
        <pc:picChg chg="del">
          <ac:chgData name="Khwanchat Wongjantip" userId="639e86b470ec0ccf" providerId="LiveId" clId="{3368EBE5-4817-4FB2-B636-95545C70B3EB}" dt="2023-12-07T04:15:41.943" v="11885" actId="478"/>
          <ac:picMkLst>
            <pc:docMk/>
            <pc:sldMk cId="1253431270" sldId="420"/>
            <ac:picMk id="17" creationId="{4CEDEDA6-814A-378C-D52E-1D8DAFABC0F4}"/>
          </ac:picMkLst>
        </pc:picChg>
      </pc:sldChg>
      <pc:sldChg chg="addSp modSp add mod">
        <pc:chgData name="Khwanchat Wongjantip" userId="639e86b470ec0ccf" providerId="LiveId" clId="{3368EBE5-4817-4FB2-B636-95545C70B3EB}" dt="2023-12-07T04:24:32.148" v="12197" actId="1076"/>
        <pc:sldMkLst>
          <pc:docMk/>
          <pc:sldMk cId="2528492401" sldId="421"/>
        </pc:sldMkLst>
        <pc:picChg chg="add mod">
          <ac:chgData name="Khwanchat Wongjantip" userId="639e86b470ec0ccf" providerId="LiveId" clId="{3368EBE5-4817-4FB2-B636-95545C70B3EB}" dt="2023-12-07T04:24:29.100" v="12196" actId="1076"/>
          <ac:picMkLst>
            <pc:docMk/>
            <pc:sldMk cId="2528492401" sldId="421"/>
            <ac:picMk id="3" creationId="{9D74F2D6-910F-180A-4601-A043B5766005}"/>
          </ac:picMkLst>
        </pc:picChg>
        <pc:picChg chg="add mod">
          <ac:chgData name="Khwanchat Wongjantip" userId="639e86b470ec0ccf" providerId="LiveId" clId="{3368EBE5-4817-4FB2-B636-95545C70B3EB}" dt="2023-12-07T04:24:32.148" v="12197" actId="1076"/>
          <ac:picMkLst>
            <pc:docMk/>
            <pc:sldMk cId="2528492401" sldId="421"/>
            <ac:picMk id="6" creationId="{C72E1D4B-B131-9652-571B-CC4BD20201FF}"/>
          </ac:picMkLst>
        </pc:picChg>
      </pc:sldChg>
      <pc:sldChg chg="addSp modSp add mod">
        <pc:chgData name="Khwanchat Wongjantip" userId="639e86b470ec0ccf" providerId="LiveId" clId="{3368EBE5-4817-4FB2-B636-95545C70B3EB}" dt="2023-12-07T04:34:14.224" v="12469" actId="1076"/>
        <pc:sldMkLst>
          <pc:docMk/>
          <pc:sldMk cId="1041790942" sldId="422"/>
        </pc:sldMkLst>
        <pc:spChg chg="mod">
          <ac:chgData name="Khwanchat Wongjantip" userId="639e86b470ec0ccf" providerId="LiveId" clId="{3368EBE5-4817-4FB2-B636-95545C70B3EB}" dt="2023-12-07T04:28:09.758" v="12255" actId="20577"/>
          <ac:spMkLst>
            <pc:docMk/>
            <pc:sldMk cId="1041790942" sldId="422"/>
            <ac:spMk id="2" creationId="{E5F191A4-7839-4F63-B17C-7C366C59488C}"/>
          </ac:spMkLst>
        </pc:spChg>
        <pc:spChg chg="mod">
          <ac:chgData name="Khwanchat Wongjantip" userId="639e86b470ec0ccf" providerId="LiveId" clId="{3368EBE5-4817-4FB2-B636-95545C70B3EB}" dt="2023-12-07T04:31:53.668" v="12367" actId="207"/>
          <ac:spMkLst>
            <pc:docMk/>
            <pc:sldMk cId="1041790942" sldId="422"/>
            <ac:spMk id="24" creationId="{974A9851-D2DD-15B8-0CB0-B0F20E55A4FD}"/>
          </ac:spMkLst>
        </pc:spChg>
        <pc:picChg chg="add mod">
          <ac:chgData name="Khwanchat Wongjantip" userId="639e86b470ec0ccf" providerId="LiveId" clId="{3368EBE5-4817-4FB2-B636-95545C70B3EB}" dt="2023-12-07T04:34:14.224" v="12469" actId="1076"/>
          <ac:picMkLst>
            <pc:docMk/>
            <pc:sldMk cId="1041790942" sldId="422"/>
            <ac:picMk id="4" creationId="{37CBEB20-FB31-4FDA-C333-F3423F21CAEC}"/>
          </ac:picMkLst>
        </pc:picChg>
      </pc:sldChg>
      <pc:sldChg chg="addSp delSp modSp add mod">
        <pc:chgData name="Khwanchat Wongjantip" userId="639e86b470ec0ccf" providerId="LiveId" clId="{3368EBE5-4817-4FB2-B636-95545C70B3EB}" dt="2023-12-07T04:38:29.605" v="12479" actId="1076"/>
        <pc:sldMkLst>
          <pc:docMk/>
          <pc:sldMk cId="3782543710" sldId="423"/>
        </pc:sldMkLst>
        <pc:spChg chg="mod">
          <ac:chgData name="Khwanchat Wongjantip" userId="639e86b470ec0ccf" providerId="LiveId" clId="{3368EBE5-4817-4FB2-B636-95545C70B3EB}" dt="2023-12-07T04:34:19.319" v="12470" actId="207"/>
          <ac:spMkLst>
            <pc:docMk/>
            <pc:sldMk cId="3782543710" sldId="423"/>
            <ac:spMk id="24" creationId="{974A9851-D2DD-15B8-0CB0-B0F20E55A4FD}"/>
          </ac:spMkLst>
        </pc:spChg>
        <pc:picChg chg="del mod">
          <ac:chgData name="Khwanchat Wongjantip" userId="639e86b470ec0ccf" providerId="LiveId" clId="{3368EBE5-4817-4FB2-B636-95545C70B3EB}" dt="2023-12-07T04:34:23.727" v="12471" actId="478"/>
          <ac:picMkLst>
            <pc:docMk/>
            <pc:sldMk cId="3782543710" sldId="423"/>
            <ac:picMk id="4" creationId="{37CBEB20-FB31-4FDA-C333-F3423F21CAEC}"/>
          </ac:picMkLst>
        </pc:picChg>
        <pc:picChg chg="add mod">
          <ac:chgData name="Khwanchat Wongjantip" userId="639e86b470ec0ccf" providerId="LiveId" clId="{3368EBE5-4817-4FB2-B636-95545C70B3EB}" dt="2023-12-07T04:35:19.031" v="12475" actId="1076"/>
          <ac:picMkLst>
            <pc:docMk/>
            <pc:sldMk cId="3782543710" sldId="423"/>
            <ac:picMk id="5" creationId="{7E66101A-573D-E70A-2D44-1239A66DACF6}"/>
          </ac:picMkLst>
        </pc:picChg>
        <pc:picChg chg="add mod">
          <ac:chgData name="Khwanchat Wongjantip" userId="639e86b470ec0ccf" providerId="LiveId" clId="{3368EBE5-4817-4FB2-B636-95545C70B3EB}" dt="2023-12-07T04:38:29.605" v="12479" actId="1076"/>
          <ac:picMkLst>
            <pc:docMk/>
            <pc:sldMk cId="3782543710" sldId="423"/>
            <ac:picMk id="7" creationId="{73081411-D38A-0F36-40DC-852A0563A111}"/>
          </ac:picMkLst>
        </pc:picChg>
      </pc:sldChg>
      <pc:sldChg chg="addSp delSp modSp add mod">
        <pc:chgData name="Khwanchat Wongjantip" userId="639e86b470ec0ccf" providerId="LiveId" clId="{3368EBE5-4817-4FB2-B636-95545C70B3EB}" dt="2023-12-08T04:22:14.514" v="12871" actId="1076"/>
        <pc:sldMkLst>
          <pc:docMk/>
          <pc:sldMk cId="4054600022" sldId="424"/>
        </pc:sldMkLst>
        <pc:spChg chg="mod">
          <ac:chgData name="Khwanchat Wongjantip" userId="639e86b470ec0ccf" providerId="LiveId" clId="{3368EBE5-4817-4FB2-B636-95545C70B3EB}" dt="2023-12-08T04:17:55.913" v="12768" actId="207"/>
          <ac:spMkLst>
            <pc:docMk/>
            <pc:sldMk cId="4054600022" sldId="424"/>
            <ac:spMk id="24" creationId="{974A9851-D2DD-15B8-0CB0-B0F20E55A4FD}"/>
          </ac:spMkLst>
        </pc:spChg>
        <pc:picChg chg="del">
          <ac:chgData name="Khwanchat Wongjantip" userId="639e86b470ec0ccf" providerId="LiveId" clId="{3368EBE5-4817-4FB2-B636-95545C70B3EB}" dt="2023-12-07T04:38:50.337" v="12481" actId="478"/>
          <ac:picMkLst>
            <pc:docMk/>
            <pc:sldMk cId="4054600022" sldId="424"/>
            <ac:picMk id="4" creationId="{37CBEB20-FB31-4FDA-C333-F3423F21CAEC}"/>
          </ac:picMkLst>
        </pc:picChg>
        <pc:picChg chg="add mod">
          <ac:chgData name="Khwanchat Wongjantip" userId="639e86b470ec0ccf" providerId="LiveId" clId="{3368EBE5-4817-4FB2-B636-95545C70B3EB}" dt="2023-12-08T04:22:14.514" v="12871" actId="1076"/>
          <ac:picMkLst>
            <pc:docMk/>
            <pc:sldMk cId="4054600022" sldId="424"/>
            <ac:picMk id="4" creationId="{EB9E9AB7-8A2B-5A04-EE06-4C48AA2C5BBA}"/>
          </ac:picMkLst>
        </pc:picChg>
      </pc:sldChg>
      <pc:sldChg chg="addSp modSp add mod">
        <pc:chgData name="Khwanchat Wongjantip" userId="639e86b470ec0ccf" providerId="LiveId" clId="{3368EBE5-4817-4FB2-B636-95545C70B3EB}" dt="2023-12-08T04:22:45.762" v="12874" actId="1076"/>
        <pc:sldMkLst>
          <pc:docMk/>
          <pc:sldMk cId="1845423582" sldId="425"/>
        </pc:sldMkLst>
        <pc:spChg chg="mod">
          <ac:chgData name="Khwanchat Wongjantip" userId="639e86b470ec0ccf" providerId="LiveId" clId="{3368EBE5-4817-4FB2-B636-95545C70B3EB}" dt="2023-12-08T04:18:40.560" v="12868" actId="207"/>
          <ac:spMkLst>
            <pc:docMk/>
            <pc:sldMk cId="1845423582" sldId="425"/>
            <ac:spMk id="24" creationId="{974A9851-D2DD-15B8-0CB0-B0F20E55A4FD}"/>
          </ac:spMkLst>
        </pc:spChg>
        <pc:picChg chg="add mod">
          <ac:chgData name="Khwanchat Wongjantip" userId="639e86b470ec0ccf" providerId="LiveId" clId="{3368EBE5-4817-4FB2-B636-95545C70B3EB}" dt="2023-12-08T04:22:45.762" v="12874" actId="1076"/>
          <ac:picMkLst>
            <pc:docMk/>
            <pc:sldMk cId="1845423582" sldId="425"/>
            <ac:picMk id="4" creationId="{7C505481-393B-3702-E6EE-4B9712A66C9F}"/>
          </ac:picMkLst>
        </pc:picChg>
      </pc:sldChg>
      <pc:sldChg chg="addSp delSp modSp add mod">
        <pc:chgData name="Khwanchat Wongjantip" userId="639e86b470ec0ccf" providerId="LiveId" clId="{3368EBE5-4817-4FB2-B636-95545C70B3EB}" dt="2023-12-08T04:28:09.912" v="12889" actId="1076"/>
        <pc:sldMkLst>
          <pc:docMk/>
          <pc:sldMk cId="3169960438" sldId="426"/>
        </pc:sldMkLst>
        <pc:spChg chg="mod">
          <ac:chgData name="Khwanchat Wongjantip" userId="639e86b470ec0ccf" providerId="LiveId" clId="{3368EBE5-4817-4FB2-B636-95545C70B3EB}" dt="2023-12-08T04:28:06.674" v="12888" actId="1076"/>
          <ac:spMkLst>
            <pc:docMk/>
            <pc:sldMk cId="3169960438" sldId="426"/>
            <ac:spMk id="2" creationId="{E5F191A4-7839-4F63-B17C-7C366C59488C}"/>
          </ac:spMkLst>
        </pc:spChg>
        <pc:spChg chg="add del mod">
          <ac:chgData name="Khwanchat Wongjantip" userId="639e86b470ec0ccf" providerId="LiveId" clId="{3368EBE5-4817-4FB2-B636-95545C70B3EB}" dt="2023-12-08T04:26:39.014" v="12876" actId="478"/>
          <ac:spMkLst>
            <pc:docMk/>
            <pc:sldMk cId="3169960438" sldId="426"/>
            <ac:spMk id="4" creationId="{F527114C-F188-B852-BAE6-3DE64F9C5589}"/>
          </ac:spMkLst>
        </pc:spChg>
        <pc:spChg chg="del">
          <ac:chgData name="Khwanchat Wongjantip" userId="639e86b470ec0ccf" providerId="LiveId" clId="{3368EBE5-4817-4FB2-B636-95545C70B3EB}" dt="2023-12-08T04:26:36.361" v="12875" actId="478"/>
          <ac:spMkLst>
            <pc:docMk/>
            <pc:sldMk cId="3169960438" sldId="426"/>
            <ac:spMk id="24" creationId="{974A9851-D2DD-15B8-0CB0-B0F20E55A4FD}"/>
          </ac:spMkLst>
        </pc:spChg>
        <pc:picChg chg="add mod">
          <ac:chgData name="Khwanchat Wongjantip" userId="639e86b470ec0ccf" providerId="LiveId" clId="{3368EBE5-4817-4FB2-B636-95545C70B3EB}" dt="2023-12-08T04:28:09.912" v="12889" actId="1076"/>
          <ac:picMkLst>
            <pc:docMk/>
            <pc:sldMk cId="3169960438" sldId="426"/>
            <ac:picMk id="6" creationId="{CAFF2AD8-815A-0783-0B39-96AB4B23BC90}"/>
          </ac:picMkLst>
        </pc:picChg>
      </pc:sldChg>
      <pc:sldChg chg="addSp delSp modSp add mod">
        <pc:chgData name="Khwanchat Wongjantip" userId="639e86b470ec0ccf" providerId="LiveId" clId="{3368EBE5-4817-4FB2-B636-95545C70B3EB}" dt="2023-12-08T04:30:05.792" v="12898" actId="1076"/>
        <pc:sldMkLst>
          <pc:docMk/>
          <pc:sldMk cId="3961633350" sldId="427"/>
        </pc:sldMkLst>
        <pc:spChg chg="del">
          <ac:chgData name="Khwanchat Wongjantip" userId="639e86b470ec0ccf" providerId="LiveId" clId="{3368EBE5-4817-4FB2-B636-95545C70B3EB}" dt="2023-12-08T04:29:06.418" v="12894" actId="478"/>
          <ac:spMkLst>
            <pc:docMk/>
            <pc:sldMk cId="3961633350" sldId="427"/>
            <ac:spMk id="2" creationId="{E5F191A4-7839-4F63-B17C-7C366C59488C}"/>
          </ac:spMkLst>
        </pc:spChg>
        <pc:spChg chg="add del mod">
          <ac:chgData name="Khwanchat Wongjantip" userId="639e86b470ec0ccf" providerId="LiveId" clId="{3368EBE5-4817-4FB2-B636-95545C70B3EB}" dt="2023-12-08T04:29:10.328" v="12896" actId="478"/>
          <ac:spMkLst>
            <pc:docMk/>
            <pc:sldMk cId="3961633350" sldId="427"/>
            <ac:spMk id="7" creationId="{86C43AD7-202E-7235-3223-A42DEBDE3CD0}"/>
          </ac:spMkLst>
        </pc:spChg>
        <pc:picChg chg="add mod">
          <ac:chgData name="Khwanchat Wongjantip" userId="639e86b470ec0ccf" providerId="LiveId" clId="{3368EBE5-4817-4FB2-B636-95545C70B3EB}" dt="2023-12-08T04:29:08.883" v="12895" actId="1076"/>
          <ac:picMkLst>
            <pc:docMk/>
            <pc:sldMk cId="3961633350" sldId="427"/>
            <ac:picMk id="4" creationId="{A39CA9D5-8950-1C89-0045-03C3E3141478}"/>
          </ac:picMkLst>
        </pc:picChg>
        <pc:picChg chg="del">
          <ac:chgData name="Khwanchat Wongjantip" userId="639e86b470ec0ccf" providerId="LiveId" clId="{3368EBE5-4817-4FB2-B636-95545C70B3EB}" dt="2023-12-08T04:28:54.071" v="12891" actId="478"/>
          <ac:picMkLst>
            <pc:docMk/>
            <pc:sldMk cId="3961633350" sldId="427"/>
            <ac:picMk id="6" creationId="{CAFF2AD8-815A-0783-0B39-96AB4B23BC90}"/>
          </ac:picMkLst>
        </pc:picChg>
        <pc:picChg chg="add mod">
          <ac:chgData name="Khwanchat Wongjantip" userId="639e86b470ec0ccf" providerId="LiveId" clId="{3368EBE5-4817-4FB2-B636-95545C70B3EB}" dt="2023-12-08T04:30:05.792" v="12898" actId="1076"/>
          <ac:picMkLst>
            <pc:docMk/>
            <pc:sldMk cId="3961633350" sldId="427"/>
            <ac:picMk id="10" creationId="{486203EF-4A88-D26D-42AA-46070BB861EF}"/>
          </ac:picMkLst>
        </pc:picChg>
      </pc:sldChg>
      <pc:sldChg chg="addSp delSp modSp add mod">
        <pc:chgData name="Khwanchat Wongjantip" userId="639e86b470ec0ccf" providerId="LiveId" clId="{3368EBE5-4817-4FB2-B636-95545C70B3EB}" dt="2023-12-08T04:43:15.729" v="13153" actId="1076"/>
        <pc:sldMkLst>
          <pc:docMk/>
          <pc:sldMk cId="3939252677" sldId="428"/>
        </pc:sldMkLst>
        <pc:picChg chg="add mod">
          <ac:chgData name="Khwanchat Wongjantip" userId="639e86b470ec0ccf" providerId="LiveId" clId="{3368EBE5-4817-4FB2-B636-95545C70B3EB}" dt="2023-12-08T04:43:06.440" v="13150" actId="1076"/>
          <ac:picMkLst>
            <pc:docMk/>
            <pc:sldMk cId="3939252677" sldId="428"/>
            <ac:picMk id="3" creationId="{5B219506-2301-03C3-5E8F-EF4D475E77A9}"/>
          </ac:picMkLst>
        </pc:picChg>
        <pc:picChg chg="del">
          <ac:chgData name="Khwanchat Wongjantip" userId="639e86b470ec0ccf" providerId="LiveId" clId="{3368EBE5-4817-4FB2-B636-95545C70B3EB}" dt="2023-12-08T04:31:02.038" v="12900" actId="478"/>
          <ac:picMkLst>
            <pc:docMk/>
            <pc:sldMk cId="3939252677" sldId="428"/>
            <ac:picMk id="4" creationId="{A39CA9D5-8950-1C89-0045-03C3E3141478}"/>
          </ac:picMkLst>
        </pc:picChg>
        <pc:picChg chg="add mod">
          <ac:chgData name="Khwanchat Wongjantip" userId="639e86b470ec0ccf" providerId="LiveId" clId="{3368EBE5-4817-4FB2-B636-95545C70B3EB}" dt="2023-12-08T04:43:15.729" v="13153" actId="1076"/>
          <ac:picMkLst>
            <pc:docMk/>
            <pc:sldMk cId="3939252677" sldId="428"/>
            <ac:picMk id="6" creationId="{21E0EDFB-5F84-F655-ED43-2B945E3A3267}"/>
          </ac:picMkLst>
        </pc:picChg>
        <pc:picChg chg="del">
          <ac:chgData name="Khwanchat Wongjantip" userId="639e86b470ec0ccf" providerId="LiveId" clId="{3368EBE5-4817-4FB2-B636-95545C70B3EB}" dt="2023-12-08T04:31:02.721" v="12901" actId="478"/>
          <ac:picMkLst>
            <pc:docMk/>
            <pc:sldMk cId="3939252677" sldId="428"/>
            <ac:picMk id="10" creationId="{486203EF-4A88-D26D-42AA-46070BB861EF}"/>
          </ac:picMkLst>
        </pc:picChg>
      </pc:sldChg>
      <pc:sldChg chg="delSp modSp add mod">
        <pc:chgData name="Khwanchat Wongjantip" userId="639e86b470ec0ccf" providerId="LiveId" clId="{3368EBE5-4817-4FB2-B636-95545C70B3EB}" dt="2023-12-08T04:41:56.291" v="13145" actId="27636"/>
        <pc:sldMkLst>
          <pc:docMk/>
          <pc:sldMk cId="2804096502" sldId="429"/>
        </pc:sldMkLst>
        <pc:spChg chg="mod">
          <ac:chgData name="Khwanchat Wongjantip" userId="639e86b470ec0ccf" providerId="LiveId" clId="{3368EBE5-4817-4FB2-B636-95545C70B3EB}" dt="2023-12-08T04:33:51.095" v="12989" actId="20577"/>
          <ac:spMkLst>
            <pc:docMk/>
            <pc:sldMk cId="2804096502" sldId="429"/>
            <ac:spMk id="2" creationId="{E5F191A4-7839-4F63-B17C-7C366C59488C}"/>
          </ac:spMkLst>
        </pc:spChg>
        <pc:spChg chg="mod">
          <ac:chgData name="Khwanchat Wongjantip" userId="639e86b470ec0ccf" providerId="LiveId" clId="{3368EBE5-4817-4FB2-B636-95545C70B3EB}" dt="2023-12-08T04:41:56.291" v="13145" actId="27636"/>
          <ac:spMkLst>
            <pc:docMk/>
            <pc:sldMk cId="2804096502" sldId="429"/>
            <ac:spMk id="24" creationId="{974A9851-D2DD-15B8-0CB0-B0F20E55A4FD}"/>
          </ac:spMkLst>
        </pc:spChg>
        <pc:picChg chg="del">
          <ac:chgData name="Khwanchat Wongjantip" userId="639e86b470ec0ccf" providerId="LiveId" clId="{3368EBE5-4817-4FB2-B636-95545C70B3EB}" dt="2023-12-08T04:35:54.595" v="12990" actId="478"/>
          <ac:picMkLst>
            <pc:docMk/>
            <pc:sldMk cId="2804096502" sldId="429"/>
            <ac:picMk id="4" creationId="{7C505481-393B-3702-E6EE-4B9712A66C9F}"/>
          </ac:picMkLst>
        </pc:picChg>
      </pc:sldChg>
    </pc:docChg>
  </pc:docChgLst>
  <pc:docChgLst>
    <pc:chgData name="Khwanchat Wongjantip" userId="639e86b470ec0ccf" providerId="LiveId" clId="{886F9918-2E10-45DF-A7BD-7E37776A741C}"/>
    <pc:docChg chg="undo custSel addSld delSld modSld sldOrd">
      <pc:chgData name="Khwanchat Wongjantip" userId="639e86b470ec0ccf" providerId="LiveId" clId="{886F9918-2E10-45DF-A7BD-7E37776A741C}" dt="2023-11-02T08:15:20.279" v="8966" actId="122"/>
      <pc:docMkLst>
        <pc:docMk/>
      </pc:docMkLst>
      <pc:sldChg chg="modSp mod">
        <pc:chgData name="Khwanchat Wongjantip" userId="639e86b470ec0ccf" providerId="LiveId" clId="{886F9918-2E10-45DF-A7BD-7E37776A741C}" dt="2023-11-02T06:01:23.701" v="283" actId="20577"/>
        <pc:sldMkLst>
          <pc:docMk/>
          <pc:sldMk cId="577622942" sldId="281"/>
        </pc:sldMkLst>
        <pc:spChg chg="mod">
          <ac:chgData name="Khwanchat Wongjantip" userId="639e86b470ec0ccf" providerId="LiveId" clId="{886F9918-2E10-45DF-A7BD-7E37776A741C}" dt="2023-11-02T06:01:23.701" v="283" actId="20577"/>
          <ac:spMkLst>
            <pc:docMk/>
            <pc:sldMk cId="577622942" sldId="281"/>
            <ac:spMk id="2" creationId="{E5F191A4-7839-4F63-B17C-7C366C59488C}"/>
          </ac:spMkLst>
        </pc:spChg>
        <pc:spChg chg="mod">
          <ac:chgData name="Khwanchat Wongjantip" userId="639e86b470ec0ccf" providerId="LiveId" clId="{886F9918-2E10-45DF-A7BD-7E37776A741C}" dt="2023-11-02T05:54:38.079" v="276" actId="20577"/>
          <ac:spMkLst>
            <pc:docMk/>
            <pc:sldMk cId="577622942" sldId="281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886F9918-2E10-45DF-A7BD-7E37776A741C}" dt="2023-11-02T06:03:08.073" v="491" actId="27636"/>
        <pc:sldMkLst>
          <pc:docMk/>
          <pc:sldMk cId="3517911931" sldId="282"/>
        </pc:sldMkLst>
        <pc:spChg chg="mod">
          <ac:chgData name="Khwanchat Wongjantip" userId="639e86b470ec0ccf" providerId="LiveId" clId="{886F9918-2E10-45DF-A7BD-7E37776A741C}" dt="2023-11-02T06:01:41.112" v="295" actId="20577"/>
          <ac:spMkLst>
            <pc:docMk/>
            <pc:sldMk cId="3517911931" sldId="282"/>
            <ac:spMk id="2" creationId="{E5F191A4-7839-4F63-B17C-7C366C59488C}"/>
          </ac:spMkLst>
        </pc:spChg>
        <pc:spChg chg="mod">
          <ac:chgData name="Khwanchat Wongjantip" userId="639e86b470ec0ccf" providerId="LiveId" clId="{886F9918-2E10-45DF-A7BD-7E37776A741C}" dt="2023-11-02T06:03:08.073" v="491" actId="27636"/>
          <ac:spMkLst>
            <pc:docMk/>
            <pc:sldMk cId="3517911931" sldId="282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886F9918-2E10-45DF-A7BD-7E37776A741C}" dt="2023-11-02T06:06:10.427" v="637" actId="20577"/>
        <pc:sldMkLst>
          <pc:docMk/>
          <pc:sldMk cId="4224833382" sldId="283"/>
        </pc:sldMkLst>
        <pc:spChg chg="mod">
          <ac:chgData name="Khwanchat Wongjantip" userId="639e86b470ec0ccf" providerId="LiveId" clId="{886F9918-2E10-45DF-A7BD-7E37776A741C}" dt="2023-11-02T06:05:27.980" v="534" actId="20577"/>
          <ac:spMkLst>
            <pc:docMk/>
            <pc:sldMk cId="4224833382" sldId="283"/>
            <ac:spMk id="2" creationId="{E5F191A4-7839-4F63-B17C-7C366C59488C}"/>
          </ac:spMkLst>
        </pc:spChg>
        <pc:spChg chg="mod">
          <ac:chgData name="Khwanchat Wongjantip" userId="639e86b470ec0ccf" providerId="LiveId" clId="{886F9918-2E10-45DF-A7BD-7E37776A741C}" dt="2023-11-02T06:06:10.427" v="637" actId="20577"/>
          <ac:spMkLst>
            <pc:docMk/>
            <pc:sldMk cId="4224833382" sldId="283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886F9918-2E10-45DF-A7BD-7E37776A741C}" dt="2023-11-02T06:15:11.304" v="1294" actId="20577"/>
        <pc:sldMkLst>
          <pc:docMk/>
          <pc:sldMk cId="1095377296" sldId="284"/>
        </pc:sldMkLst>
        <pc:spChg chg="mod">
          <ac:chgData name="Khwanchat Wongjantip" userId="639e86b470ec0ccf" providerId="LiveId" clId="{886F9918-2E10-45DF-A7BD-7E37776A741C}" dt="2023-11-02T06:15:11.304" v="1294" actId="20577"/>
          <ac:spMkLst>
            <pc:docMk/>
            <pc:sldMk cId="1095377296" sldId="284"/>
            <ac:spMk id="2" creationId="{E5F191A4-7839-4F63-B17C-7C366C59488C}"/>
          </ac:spMkLst>
        </pc:spChg>
        <pc:spChg chg="mod">
          <ac:chgData name="Khwanchat Wongjantip" userId="639e86b470ec0ccf" providerId="LiveId" clId="{886F9918-2E10-45DF-A7BD-7E37776A741C}" dt="2023-11-02T06:12:56.422" v="1108" actId="20577"/>
          <ac:spMkLst>
            <pc:docMk/>
            <pc:sldMk cId="1095377296" sldId="284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886F9918-2E10-45DF-A7BD-7E37776A741C}" dt="2023-11-02T06:15:15.582" v="1298" actId="20577"/>
        <pc:sldMkLst>
          <pc:docMk/>
          <pc:sldMk cId="2748014110" sldId="285"/>
        </pc:sldMkLst>
        <pc:spChg chg="mod">
          <ac:chgData name="Khwanchat Wongjantip" userId="639e86b470ec0ccf" providerId="LiveId" clId="{886F9918-2E10-45DF-A7BD-7E37776A741C}" dt="2023-11-02T06:15:15.582" v="1298" actId="20577"/>
          <ac:spMkLst>
            <pc:docMk/>
            <pc:sldMk cId="2748014110" sldId="285"/>
            <ac:spMk id="2" creationId="{E5F191A4-7839-4F63-B17C-7C366C59488C}"/>
          </ac:spMkLst>
        </pc:spChg>
        <pc:spChg chg="mod">
          <ac:chgData name="Khwanchat Wongjantip" userId="639e86b470ec0ccf" providerId="LiveId" clId="{886F9918-2E10-45DF-A7BD-7E37776A741C}" dt="2023-11-02T06:14:35.918" v="1286" actId="20577"/>
          <ac:spMkLst>
            <pc:docMk/>
            <pc:sldMk cId="2748014110" sldId="285"/>
            <ac:spMk id="24" creationId="{974A9851-D2DD-15B8-0CB0-B0F20E55A4FD}"/>
          </ac:spMkLst>
        </pc:spChg>
      </pc:sldChg>
      <pc:sldChg chg="addSp delSp modSp add mod">
        <pc:chgData name="Khwanchat Wongjantip" userId="639e86b470ec0ccf" providerId="LiveId" clId="{886F9918-2E10-45DF-A7BD-7E37776A741C}" dt="2023-11-02T06:24:43.624" v="1570" actId="22"/>
        <pc:sldMkLst>
          <pc:docMk/>
          <pc:sldMk cId="3363067224" sldId="286"/>
        </pc:sldMkLst>
        <pc:spChg chg="mod">
          <ac:chgData name="Khwanchat Wongjantip" userId="639e86b470ec0ccf" providerId="LiveId" clId="{886F9918-2E10-45DF-A7BD-7E37776A741C}" dt="2023-11-02T06:15:19.472" v="1299" actId="20577"/>
          <ac:spMkLst>
            <pc:docMk/>
            <pc:sldMk cId="3363067224" sldId="286"/>
            <ac:spMk id="2" creationId="{E5F191A4-7839-4F63-B17C-7C366C59488C}"/>
          </ac:spMkLst>
        </pc:spChg>
        <pc:spChg chg="add del">
          <ac:chgData name="Khwanchat Wongjantip" userId="639e86b470ec0ccf" providerId="LiveId" clId="{886F9918-2E10-45DF-A7BD-7E37776A741C}" dt="2023-11-02T06:24:43.624" v="1570" actId="22"/>
          <ac:spMkLst>
            <pc:docMk/>
            <pc:sldMk cId="3363067224" sldId="286"/>
            <ac:spMk id="4" creationId="{851DD3EC-0CB7-5F18-2EB5-FD4D02538A29}"/>
          </ac:spMkLst>
        </pc:spChg>
        <pc:spChg chg="mod">
          <ac:chgData name="Khwanchat Wongjantip" userId="639e86b470ec0ccf" providerId="LiveId" clId="{886F9918-2E10-45DF-A7BD-7E37776A741C}" dt="2023-11-02T06:23:49.379" v="1568" actId="20577"/>
          <ac:spMkLst>
            <pc:docMk/>
            <pc:sldMk cId="3363067224" sldId="286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886F9918-2E10-45DF-A7BD-7E37776A741C}" dt="2023-11-02T06:25:58.271" v="1738" actId="20577"/>
        <pc:sldMkLst>
          <pc:docMk/>
          <pc:sldMk cId="2914570688" sldId="287"/>
        </pc:sldMkLst>
        <pc:spChg chg="mod">
          <ac:chgData name="Khwanchat Wongjantip" userId="639e86b470ec0ccf" providerId="LiveId" clId="{886F9918-2E10-45DF-A7BD-7E37776A741C}" dt="2023-11-02T06:24:58.212" v="1592" actId="20577"/>
          <ac:spMkLst>
            <pc:docMk/>
            <pc:sldMk cId="2914570688" sldId="287"/>
            <ac:spMk id="2" creationId="{E5F191A4-7839-4F63-B17C-7C366C59488C}"/>
          </ac:spMkLst>
        </pc:spChg>
        <pc:spChg chg="mod">
          <ac:chgData name="Khwanchat Wongjantip" userId="639e86b470ec0ccf" providerId="LiveId" clId="{886F9918-2E10-45DF-A7BD-7E37776A741C}" dt="2023-11-02T06:25:58.271" v="1738" actId="20577"/>
          <ac:spMkLst>
            <pc:docMk/>
            <pc:sldMk cId="2914570688" sldId="287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886F9918-2E10-45DF-A7BD-7E37776A741C}" dt="2023-11-02T06:45:50.476" v="2626" actId="207"/>
        <pc:sldMkLst>
          <pc:docMk/>
          <pc:sldMk cId="4234044720" sldId="288"/>
        </pc:sldMkLst>
        <pc:spChg chg="mod">
          <ac:chgData name="Khwanchat Wongjantip" userId="639e86b470ec0ccf" providerId="LiveId" clId="{886F9918-2E10-45DF-A7BD-7E37776A741C}" dt="2023-11-02T06:45:50.476" v="2626" actId="207"/>
          <ac:spMkLst>
            <pc:docMk/>
            <pc:sldMk cId="4234044720" sldId="288"/>
            <ac:spMk id="24" creationId="{974A9851-D2DD-15B8-0CB0-B0F20E55A4FD}"/>
          </ac:spMkLst>
        </pc:spChg>
      </pc:sldChg>
      <pc:sldChg chg="addSp modSp add mod">
        <pc:chgData name="Khwanchat Wongjantip" userId="639e86b470ec0ccf" providerId="LiveId" clId="{886F9918-2E10-45DF-A7BD-7E37776A741C}" dt="2023-11-02T06:49:01.955" v="2628" actId="207"/>
        <pc:sldMkLst>
          <pc:docMk/>
          <pc:sldMk cId="2358870172" sldId="289"/>
        </pc:sldMkLst>
        <pc:spChg chg="mod">
          <ac:chgData name="Khwanchat Wongjantip" userId="639e86b470ec0ccf" providerId="LiveId" clId="{886F9918-2E10-45DF-A7BD-7E37776A741C}" dt="2023-11-02T06:49:01.955" v="2628" actId="207"/>
          <ac:spMkLst>
            <pc:docMk/>
            <pc:sldMk cId="2358870172" sldId="289"/>
            <ac:spMk id="24" creationId="{974A9851-D2DD-15B8-0CB0-B0F20E55A4FD}"/>
          </ac:spMkLst>
        </pc:spChg>
        <pc:picChg chg="add mod">
          <ac:chgData name="Khwanchat Wongjantip" userId="639e86b470ec0ccf" providerId="LiveId" clId="{886F9918-2E10-45DF-A7BD-7E37776A741C}" dt="2023-11-02T06:42:17.794" v="2504" actId="1076"/>
          <ac:picMkLst>
            <pc:docMk/>
            <pc:sldMk cId="2358870172" sldId="289"/>
            <ac:picMk id="1026" creationId="{8A2717DF-BB6E-2E39-7F04-8C8ED080075A}"/>
          </ac:picMkLst>
        </pc:picChg>
      </pc:sldChg>
      <pc:sldChg chg="delSp modSp add mod">
        <pc:chgData name="Khwanchat Wongjantip" userId="639e86b470ec0ccf" providerId="LiveId" clId="{886F9918-2E10-45DF-A7BD-7E37776A741C}" dt="2023-11-02T07:12:15.963" v="3294" actId="207"/>
        <pc:sldMkLst>
          <pc:docMk/>
          <pc:sldMk cId="2941167775" sldId="290"/>
        </pc:sldMkLst>
        <pc:spChg chg="mod">
          <ac:chgData name="Khwanchat Wongjantip" userId="639e86b470ec0ccf" providerId="LiveId" clId="{886F9918-2E10-45DF-A7BD-7E37776A741C}" dt="2023-11-02T07:12:15.963" v="3294" actId="207"/>
          <ac:spMkLst>
            <pc:docMk/>
            <pc:sldMk cId="2941167775" sldId="290"/>
            <ac:spMk id="24" creationId="{974A9851-D2DD-15B8-0CB0-B0F20E55A4FD}"/>
          </ac:spMkLst>
        </pc:spChg>
        <pc:picChg chg="del">
          <ac:chgData name="Khwanchat Wongjantip" userId="639e86b470ec0ccf" providerId="LiveId" clId="{886F9918-2E10-45DF-A7BD-7E37776A741C}" dt="2023-11-02T06:49:04.484" v="2629" actId="478"/>
          <ac:picMkLst>
            <pc:docMk/>
            <pc:sldMk cId="2941167775" sldId="290"/>
            <ac:picMk id="1026" creationId="{8A2717DF-BB6E-2E39-7F04-8C8ED080075A}"/>
          </ac:picMkLst>
        </pc:picChg>
      </pc:sldChg>
      <pc:sldChg chg="modSp add mod ord">
        <pc:chgData name="Khwanchat Wongjantip" userId="639e86b470ec0ccf" providerId="LiveId" clId="{886F9918-2E10-45DF-A7BD-7E37776A741C}" dt="2023-11-02T07:02:14.582" v="3023" actId="20577"/>
        <pc:sldMkLst>
          <pc:docMk/>
          <pc:sldMk cId="2558327022" sldId="291"/>
        </pc:sldMkLst>
        <pc:spChg chg="mod">
          <ac:chgData name="Khwanchat Wongjantip" userId="639e86b470ec0ccf" providerId="LiveId" clId="{886F9918-2E10-45DF-A7BD-7E37776A741C}" dt="2023-11-02T07:02:14.582" v="3023" actId="20577"/>
          <ac:spMkLst>
            <pc:docMk/>
            <pc:sldMk cId="2558327022" sldId="291"/>
            <ac:spMk id="24" creationId="{974A9851-D2DD-15B8-0CB0-B0F20E55A4FD}"/>
          </ac:spMkLst>
        </pc:spChg>
      </pc:sldChg>
      <pc:sldChg chg="addSp delSp modSp add mod">
        <pc:chgData name="Khwanchat Wongjantip" userId="639e86b470ec0ccf" providerId="LiveId" clId="{886F9918-2E10-45DF-A7BD-7E37776A741C}" dt="2023-11-02T07:18:27.222" v="3929" actId="2164"/>
        <pc:sldMkLst>
          <pc:docMk/>
          <pc:sldMk cId="1916127701" sldId="292"/>
        </pc:sldMkLst>
        <pc:spChg chg="mod">
          <ac:chgData name="Khwanchat Wongjantip" userId="639e86b470ec0ccf" providerId="LiveId" clId="{886F9918-2E10-45DF-A7BD-7E37776A741C}" dt="2023-11-02T07:13:32.229" v="3377" actId="14100"/>
          <ac:spMkLst>
            <pc:docMk/>
            <pc:sldMk cId="1916127701" sldId="292"/>
            <ac:spMk id="2" creationId="{E5F191A4-7839-4F63-B17C-7C366C59488C}"/>
          </ac:spMkLst>
        </pc:spChg>
        <pc:spChg chg="add del mod">
          <ac:chgData name="Khwanchat Wongjantip" userId="639e86b470ec0ccf" providerId="LiveId" clId="{886F9918-2E10-45DF-A7BD-7E37776A741C}" dt="2023-11-02T07:14:07.572" v="3382" actId="3680"/>
          <ac:spMkLst>
            <pc:docMk/>
            <pc:sldMk cId="1916127701" sldId="292"/>
            <ac:spMk id="4" creationId="{9E73ED42-14E2-DEC8-20F2-5368D8DA4ECE}"/>
          </ac:spMkLst>
        </pc:spChg>
        <pc:spChg chg="del mod">
          <ac:chgData name="Khwanchat Wongjantip" userId="639e86b470ec0ccf" providerId="LiveId" clId="{886F9918-2E10-45DF-A7BD-7E37776A741C}" dt="2023-11-02T07:13:21.661" v="3374" actId="478"/>
          <ac:spMkLst>
            <pc:docMk/>
            <pc:sldMk cId="1916127701" sldId="292"/>
            <ac:spMk id="24" creationId="{974A9851-D2DD-15B8-0CB0-B0F20E55A4FD}"/>
          </ac:spMkLst>
        </pc:spChg>
        <pc:graphicFrameChg chg="add del mod ord modGraphic">
          <ac:chgData name="Khwanchat Wongjantip" userId="639e86b470ec0ccf" providerId="LiveId" clId="{886F9918-2E10-45DF-A7BD-7E37776A741C}" dt="2023-11-02T07:14:03.699" v="3381" actId="3680"/>
          <ac:graphicFrameMkLst>
            <pc:docMk/>
            <pc:sldMk cId="1916127701" sldId="292"/>
            <ac:graphicFrameMk id="5" creationId="{28EE82D4-60F7-41A3-15CC-7286D140B46A}"/>
          </ac:graphicFrameMkLst>
        </pc:graphicFrameChg>
        <pc:graphicFrameChg chg="add mod ord modGraphic">
          <ac:chgData name="Khwanchat Wongjantip" userId="639e86b470ec0ccf" providerId="LiveId" clId="{886F9918-2E10-45DF-A7BD-7E37776A741C}" dt="2023-11-02T07:18:27.222" v="3929" actId="2164"/>
          <ac:graphicFrameMkLst>
            <pc:docMk/>
            <pc:sldMk cId="1916127701" sldId="292"/>
            <ac:graphicFrameMk id="6" creationId="{2805A687-1AD3-3079-3906-5D1B8F0A9B71}"/>
          </ac:graphicFrameMkLst>
        </pc:graphicFrameChg>
      </pc:sldChg>
      <pc:sldChg chg="addSp delSp modSp add mod">
        <pc:chgData name="Khwanchat Wongjantip" userId="639e86b470ec0ccf" providerId="LiveId" clId="{886F9918-2E10-45DF-A7BD-7E37776A741C}" dt="2023-11-02T07:28:02.629" v="4743" actId="2164"/>
        <pc:sldMkLst>
          <pc:docMk/>
          <pc:sldMk cId="1904783826" sldId="293"/>
        </pc:sldMkLst>
        <pc:spChg chg="mod">
          <ac:chgData name="Khwanchat Wongjantip" userId="639e86b470ec0ccf" providerId="LiveId" clId="{886F9918-2E10-45DF-A7BD-7E37776A741C}" dt="2023-11-02T07:13:36.198" v="3378" actId="14100"/>
          <ac:spMkLst>
            <pc:docMk/>
            <pc:sldMk cId="1904783826" sldId="293"/>
            <ac:spMk id="2" creationId="{E5F191A4-7839-4F63-B17C-7C366C59488C}"/>
          </ac:spMkLst>
        </pc:spChg>
        <pc:spChg chg="del">
          <ac:chgData name="Khwanchat Wongjantip" userId="639e86b470ec0ccf" providerId="LiveId" clId="{886F9918-2E10-45DF-A7BD-7E37776A741C}" dt="2023-11-02T07:18:20.548" v="3927"/>
          <ac:spMkLst>
            <pc:docMk/>
            <pc:sldMk cId="1904783826" sldId="293"/>
            <ac:spMk id="4" creationId="{9E73ED42-14E2-DEC8-20F2-5368D8DA4ECE}"/>
          </ac:spMkLst>
        </pc:spChg>
        <pc:graphicFrameChg chg="add mod modGraphic">
          <ac:chgData name="Khwanchat Wongjantip" userId="639e86b470ec0ccf" providerId="LiveId" clId="{886F9918-2E10-45DF-A7BD-7E37776A741C}" dt="2023-11-02T07:28:02.629" v="4743" actId="2164"/>
          <ac:graphicFrameMkLst>
            <pc:docMk/>
            <pc:sldMk cId="1904783826" sldId="293"/>
            <ac:graphicFrameMk id="3" creationId="{0680E5EE-3713-B797-A5FC-4C2907085C47}"/>
          </ac:graphicFrameMkLst>
        </pc:graphicFrameChg>
      </pc:sldChg>
      <pc:sldChg chg="addSp delSp modSp add mod">
        <pc:chgData name="Khwanchat Wongjantip" userId="639e86b470ec0ccf" providerId="LiveId" clId="{886F9918-2E10-45DF-A7BD-7E37776A741C}" dt="2023-11-02T07:27:56.820" v="4742"/>
        <pc:sldMkLst>
          <pc:docMk/>
          <pc:sldMk cId="3067192457" sldId="294"/>
        </pc:sldMkLst>
        <pc:spChg chg="mod">
          <ac:chgData name="Khwanchat Wongjantip" userId="639e86b470ec0ccf" providerId="LiveId" clId="{886F9918-2E10-45DF-A7BD-7E37776A741C}" dt="2023-11-02T07:13:39.408" v="3379" actId="14100"/>
          <ac:spMkLst>
            <pc:docMk/>
            <pc:sldMk cId="3067192457" sldId="294"/>
            <ac:spMk id="2" creationId="{E5F191A4-7839-4F63-B17C-7C366C59488C}"/>
          </ac:spMkLst>
        </pc:spChg>
        <pc:spChg chg="del">
          <ac:chgData name="Khwanchat Wongjantip" userId="639e86b470ec0ccf" providerId="LiveId" clId="{886F9918-2E10-45DF-A7BD-7E37776A741C}" dt="2023-11-02T07:18:23.578" v="3928"/>
          <ac:spMkLst>
            <pc:docMk/>
            <pc:sldMk cId="3067192457" sldId="294"/>
            <ac:spMk id="4" creationId="{9E73ED42-14E2-DEC8-20F2-5368D8DA4ECE}"/>
          </ac:spMkLst>
        </pc:spChg>
        <pc:graphicFrameChg chg="add mod modGraphic">
          <ac:chgData name="Khwanchat Wongjantip" userId="639e86b470ec0ccf" providerId="LiveId" clId="{886F9918-2E10-45DF-A7BD-7E37776A741C}" dt="2023-11-02T07:27:56.820" v="4742"/>
          <ac:graphicFrameMkLst>
            <pc:docMk/>
            <pc:sldMk cId="3067192457" sldId="294"/>
            <ac:graphicFrameMk id="3" creationId="{1AF21BF0-ABED-24E3-C0DC-C6DE20F450C9}"/>
          </ac:graphicFrameMkLst>
        </pc:graphicFrameChg>
      </pc:sldChg>
      <pc:sldChg chg="modSp add mod">
        <pc:chgData name="Khwanchat Wongjantip" userId="639e86b470ec0ccf" providerId="LiveId" clId="{886F9918-2E10-45DF-A7BD-7E37776A741C}" dt="2023-11-02T07:34:29.439" v="5358" actId="207"/>
        <pc:sldMkLst>
          <pc:docMk/>
          <pc:sldMk cId="2615268192" sldId="295"/>
        </pc:sldMkLst>
        <pc:spChg chg="mod">
          <ac:chgData name="Khwanchat Wongjantip" userId="639e86b470ec0ccf" providerId="LiveId" clId="{886F9918-2E10-45DF-A7BD-7E37776A741C}" dt="2023-11-02T07:28:57.329" v="4770" actId="20577"/>
          <ac:spMkLst>
            <pc:docMk/>
            <pc:sldMk cId="2615268192" sldId="295"/>
            <ac:spMk id="2" creationId="{E5F191A4-7839-4F63-B17C-7C366C59488C}"/>
          </ac:spMkLst>
        </pc:spChg>
        <pc:spChg chg="mod">
          <ac:chgData name="Khwanchat Wongjantip" userId="639e86b470ec0ccf" providerId="LiveId" clId="{886F9918-2E10-45DF-A7BD-7E37776A741C}" dt="2023-11-02T07:34:29.439" v="5358" actId="207"/>
          <ac:spMkLst>
            <pc:docMk/>
            <pc:sldMk cId="2615268192" sldId="295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886F9918-2E10-45DF-A7BD-7E37776A741C}" dt="2023-11-02T07:39:05.775" v="5843" actId="20577"/>
        <pc:sldMkLst>
          <pc:docMk/>
          <pc:sldMk cId="3286896007" sldId="296"/>
        </pc:sldMkLst>
        <pc:spChg chg="mod">
          <ac:chgData name="Khwanchat Wongjantip" userId="639e86b470ec0ccf" providerId="LiveId" clId="{886F9918-2E10-45DF-A7BD-7E37776A741C}" dt="2023-11-02T07:39:05.775" v="5843" actId="20577"/>
          <ac:spMkLst>
            <pc:docMk/>
            <pc:sldMk cId="3286896007" sldId="296"/>
            <ac:spMk id="24" creationId="{974A9851-D2DD-15B8-0CB0-B0F20E55A4FD}"/>
          </ac:spMkLst>
        </pc:spChg>
      </pc:sldChg>
      <pc:sldChg chg="addSp delSp modSp add mod">
        <pc:chgData name="Khwanchat Wongjantip" userId="639e86b470ec0ccf" providerId="LiveId" clId="{886F9918-2E10-45DF-A7BD-7E37776A741C}" dt="2023-11-02T07:44:17.962" v="5880" actId="122"/>
        <pc:sldMkLst>
          <pc:docMk/>
          <pc:sldMk cId="845056084" sldId="297"/>
        </pc:sldMkLst>
        <pc:spChg chg="del">
          <ac:chgData name="Khwanchat Wongjantip" userId="639e86b470ec0ccf" providerId="LiveId" clId="{886F9918-2E10-45DF-A7BD-7E37776A741C}" dt="2023-11-02T07:41:27.226" v="5846" actId="478"/>
          <ac:spMkLst>
            <pc:docMk/>
            <pc:sldMk cId="845056084" sldId="297"/>
            <ac:spMk id="2" creationId="{E5F191A4-7839-4F63-B17C-7C366C59488C}"/>
          </ac:spMkLst>
        </pc:spChg>
        <pc:spChg chg="add mod">
          <ac:chgData name="Khwanchat Wongjantip" userId="639e86b470ec0ccf" providerId="LiveId" clId="{886F9918-2E10-45DF-A7BD-7E37776A741C}" dt="2023-11-02T07:44:17.962" v="5880" actId="122"/>
          <ac:spMkLst>
            <pc:docMk/>
            <pc:sldMk cId="845056084" sldId="297"/>
            <ac:spMk id="4" creationId="{74D2F33E-75EE-6DC7-135E-2048E619BD78}"/>
          </ac:spMkLst>
        </pc:spChg>
        <pc:spChg chg="add mod">
          <ac:chgData name="Khwanchat Wongjantip" userId="639e86b470ec0ccf" providerId="LiveId" clId="{886F9918-2E10-45DF-A7BD-7E37776A741C}" dt="2023-11-02T07:41:27.226" v="5846" actId="478"/>
          <ac:spMkLst>
            <pc:docMk/>
            <pc:sldMk cId="845056084" sldId="297"/>
            <ac:spMk id="6" creationId="{EB4FDFB4-B812-2342-09A0-9ECE7A452ACA}"/>
          </ac:spMkLst>
        </pc:spChg>
        <pc:spChg chg="del">
          <ac:chgData name="Khwanchat Wongjantip" userId="639e86b470ec0ccf" providerId="LiveId" clId="{886F9918-2E10-45DF-A7BD-7E37776A741C}" dt="2023-11-02T07:41:23.911" v="5845" actId="478"/>
          <ac:spMkLst>
            <pc:docMk/>
            <pc:sldMk cId="845056084" sldId="297"/>
            <ac:spMk id="24" creationId="{974A9851-D2DD-15B8-0CB0-B0F20E55A4FD}"/>
          </ac:spMkLst>
        </pc:spChg>
        <pc:picChg chg="add mod">
          <ac:chgData name="Khwanchat Wongjantip" userId="639e86b470ec0ccf" providerId="LiveId" clId="{886F9918-2E10-45DF-A7BD-7E37776A741C}" dt="2023-11-02T07:44:11.264" v="5878" actId="1076"/>
          <ac:picMkLst>
            <pc:docMk/>
            <pc:sldMk cId="845056084" sldId="297"/>
            <ac:picMk id="3074" creationId="{650F6175-072E-90E4-4896-FAF618A64C61}"/>
          </ac:picMkLst>
        </pc:picChg>
      </pc:sldChg>
      <pc:sldChg chg="add del">
        <pc:chgData name="Khwanchat Wongjantip" userId="639e86b470ec0ccf" providerId="LiveId" clId="{886F9918-2E10-45DF-A7BD-7E37776A741C}" dt="2023-11-02T07:41:29.867" v="5848"/>
        <pc:sldMkLst>
          <pc:docMk/>
          <pc:sldMk cId="194015610" sldId="298"/>
        </pc:sldMkLst>
      </pc:sldChg>
      <pc:sldChg chg="modSp add mod ord">
        <pc:chgData name="Khwanchat Wongjantip" userId="639e86b470ec0ccf" providerId="LiveId" clId="{886F9918-2E10-45DF-A7BD-7E37776A741C}" dt="2023-11-02T07:55:13.255" v="7052" actId="207"/>
        <pc:sldMkLst>
          <pc:docMk/>
          <pc:sldMk cId="2992250720" sldId="298"/>
        </pc:sldMkLst>
        <pc:spChg chg="mod">
          <ac:chgData name="Khwanchat Wongjantip" userId="639e86b470ec0ccf" providerId="LiveId" clId="{886F9918-2E10-45DF-A7BD-7E37776A741C}" dt="2023-11-02T07:44:41.512" v="5918" actId="20577"/>
          <ac:spMkLst>
            <pc:docMk/>
            <pc:sldMk cId="2992250720" sldId="298"/>
            <ac:spMk id="2" creationId="{E5F191A4-7839-4F63-B17C-7C366C59488C}"/>
          </ac:spMkLst>
        </pc:spChg>
        <pc:spChg chg="mod">
          <ac:chgData name="Khwanchat Wongjantip" userId="639e86b470ec0ccf" providerId="LiveId" clId="{886F9918-2E10-45DF-A7BD-7E37776A741C}" dt="2023-11-02T07:55:13.255" v="7052" actId="207"/>
          <ac:spMkLst>
            <pc:docMk/>
            <pc:sldMk cId="2992250720" sldId="298"/>
            <ac:spMk id="24" creationId="{974A9851-D2DD-15B8-0CB0-B0F20E55A4FD}"/>
          </ac:spMkLst>
        </pc:spChg>
      </pc:sldChg>
      <pc:sldChg chg="addSp delSp modSp add mod">
        <pc:chgData name="Khwanchat Wongjantip" userId="639e86b470ec0ccf" providerId="LiveId" clId="{886F9918-2E10-45DF-A7BD-7E37776A741C}" dt="2023-11-02T07:55:17.644" v="7053" actId="207"/>
        <pc:sldMkLst>
          <pc:docMk/>
          <pc:sldMk cId="2885617932" sldId="299"/>
        </pc:sldMkLst>
        <pc:spChg chg="add del mod">
          <ac:chgData name="Khwanchat Wongjantip" userId="639e86b470ec0ccf" providerId="LiveId" clId="{886F9918-2E10-45DF-A7BD-7E37776A741C}" dt="2023-11-02T07:54:46.189" v="7015"/>
          <ac:spMkLst>
            <pc:docMk/>
            <pc:sldMk cId="2885617932" sldId="299"/>
            <ac:spMk id="3" creationId="{455330D6-9F8F-E2AF-24FA-58B2147AC5E9}"/>
          </ac:spMkLst>
        </pc:spChg>
        <pc:spChg chg="mod">
          <ac:chgData name="Khwanchat Wongjantip" userId="639e86b470ec0ccf" providerId="LiveId" clId="{886F9918-2E10-45DF-A7BD-7E37776A741C}" dt="2023-11-02T07:55:17.644" v="7053" actId="207"/>
          <ac:spMkLst>
            <pc:docMk/>
            <pc:sldMk cId="2885617932" sldId="299"/>
            <ac:spMk id="24" creationId="{974A9851-D2DD-15B8-0CB0-B0F20E55A4FD}"/>
          </ac:spMkLst>
        </pc:spChg>
      </pc:sldChg>
      <pc:sldChg chg="modSp add mod">
        <pc:chgData name="Khwanchat Wongjantip" userId="639e86b470ec0ccf" providerId="LiveId" clId="{886F9918-2E10-45DF-A7BD-7E37776A741C}" dt="2023-11-02T08:00:30.925" v="7700" actId="207"/>
        <pc:sldMkLst>
          <pc:docMk/>
          <pc:sldMk cId="2814838817" sldId="300"/>
        </pc:sldMkLst>
        <pc:spChg chg="mod">
          <ac:chgData name="Khwanchat Wongjantip" userId="639e86b470ec0ccf" providerId="LiveId" clId="{886F9918-2E10-45DF-A7BD-7E37776A741C}" dt="2023-11-02T08:00:30.925" v="7700" actId="207"/>
          <ac:spMkLst>
            <pc:docMk/>
            <pc:sldMk cId="2814838817" sldId="300"/>
            <ac:spMk id="24" creationId="{974A9851-D2DD-15B8-0CB0-B0F20E55A4FD}"/>
          </ac:spMkLst>
        </pc:spChg>
      </pc:sldChg>
      <pc:sldChg chg="addSp delSp modSp add mod">
        <pc:chgData name="Khwanchat Wongjantip" userId="639e86b470ec0ccf" providerId="LiveId" clId="{886F9918-2E10-45DF-A7BD-7E37776A741C}" dt="2023-11-02T08:09:12.768" v="8425" actId="20577"/>
        <pc:sldMkLst>
          <pc:docMk/>
          <pc:sldMk cId="3340470961" sldId="301"/>
        </pc:sldMkLst>
        <pc:spChg chg="mod">
          <ac:chgData name="Khwanchat Wongjantip" userId="639e86b470ec0ccf" providerId="LiveId" clId="{886F9918-2E10-45DF-A7BD-7E37776A741C}" dt="2023-11-02T08:03:30.426" v="7735" actId="20577"/>
          <ac:spMkLst>
            <pc:docMk/>
            <pc:sldMk cId="3340470961" sldId="301"/>
            <ac:spMk id="2" creationId="{E5F191A4-7839-4F63-B17C-7C366C59488C}"/>
          </ac:spMkLst>
        </pc:spChg>
        <pc:spChg chg="add del mod">
          <ac:chgData name="Khwanchat Wongjantip" userId="639e86b470ec0ccf" providerId="LiveId" clId="{886F9918-2E10-45DF-A7BD-7E37776A741C}" dt="2023-11-02T08:03:45.571" v="7737" actId="3680"/>
          <ac:spMkLst>
            <pc:docMk/>
            <pc:sldMk cId="3340470961" sldId="301"/>
            <ac:spMk id="4" creationId="{A8F9525F-CE09-F597-F9D3-A53CEEE85A14}"/>
          </ac:spMkLst>
        </pc:spChg>
        <pc:spChg chg="del">
          <ac:chgData name="Khwanchat Wongjantip" userId="639e86b470ec0ccf" providerId="LiveId" clId="{886F9918-2E10-45DF-A7BD-7E37776A741C}" dt="2023-11-02T08:03:34.185" v="7736" actId="478"/>
          <ac:spMkLst>
            <pc:docMk/>
            <pc:sldMk cId="3340470961" sldId="301"/>
            <ac:spMk id="24" creationId="{974A9851-D2DD-15B8-0CB0-B0F20E55A4FD}"/>
          </ac:spMkLst>
        </pc:spChg>
        <pc:graphicFrameChg chg="add mod ord modGraphic">
          <ac:chgData name="Khwanchat Wongjantip" userId="639e86b470ec0ccf" providerId="LiveId" clId="{886F9918-2E10-45DF-A7BD-7E37776A741C}" dt="2023-11-02T08:09:12.768" v="8425" actId="20577"/>
          <ac:graphicFrameMkLst>
            <pc:docMk/>
            <pc:sldMk cId="3340470961" sldId="301"/>
            <ac:graphicFrameMk id="5" creationId="{C557E850-4FA4-3A68-D2B7-FD5C3A8414CE}"/>
          </ac:graphicFrameMkLst>
        </pc:graphicFrameChg>
      </pc:sldChg>
      <pc:sldChg chg="modSp add mod">
        <pc:chgData name="Khwanchat Wongjantip" userId="639e86b470ec0ccf" providerId="LiveId" clId="{886F9918-2E10-45DF-A7BD-7E37776A741C}" dt="2023-11-02T08:15:20.279" v="8966" actId="122"/>
        <pc:sldMkLst>
          <pc:docMk/>
          <pc:sldMk cId="3299954665" sldId="302"/>
        </pc:sldMkLst>
        <pc:spChg chg="mod">
          <ac:chgData name="Khwanchat Wongjantip" userId="639e86b470ec0ccf" providerId="LiveId" clId="{886F9918-2E10-45DF-A7BD-7E37776A741C}" dt="2023-11-02T08:09:49.310" v="8467" actId="20577"/>
          <ac:spMkLst>
            <pc:docMk/>
            <pc:sldMk cId="3299954665" sldId="302"/>
            <ac:spMk id="2" creationId="{E5F191A4-7839-4F63-B17C-7C366C59488C}"/>
          </ac:spMkLst>
        </pc:spChg>
        <pc:graphicFrameChg chg="mod modGraphic">
          <ac:chgData name="Khwanchat Wongjantip" userId="639e86b470ec0ccf" providerId="LiveId" clId="{886F9918-2E10-45DF-A7BD-7E37776A741C}" dt="2023-11-02T08:15:20.279" v="8966" actId="122"/>
          <ac:graphicFrameMkLst>
            <pc:docMk/>
            <pc:sldMk cId="3299954665" sldId="302"/>
            <ac:graphicFrameMk id="5" creationId="{C557E850-4FA4-3A68-D2B7-FD5C3A8414CE}"/>
          </ac:graphicFrameMkLst>
        </pc:graphicFrameChg>
      </pc:sldChg>
    </pc:docChg>
  </pc:docChgLst>
  <pc:docChgLst>
    <pc:chgData name="Khwanchat Wongjantip" userId="639e86b470ec0ccf" providerId="LiveId" clId="{F10DB31A-AC8F-43F4-AC3B-AE4B46DF8BB2}"/>
    <pc:docChg chg="delSld">
      <pc:chgData name="Khwanchat Wongjantip" userId="639e86b470ec0ccf" providerId="LiveId" clId="{F10DB31A-AC8F-43F4-AC3B-AE4B46DF8BB2}" dt="2024-11-19T01:49:01.817" v="6" actId="47"/>
      <pc:docMkLst>
        <pc:docMk/>
      </pc:docMkLst>
      <pc:sldChg chg="del">
        <pc:chgData name="Khwanchat Wongjantip" userId="639e86b470ec0ccf" providerId="LiveId" clId="{F10DB31A-AC8F-43F4-AC3B-AE4B46DF8BB2}" dt="2024-11-19T01:46:51.895" v="0" actId="47"/>
        <pc:sldMkLst>
          <pc:docMk/>
          <pc:sldMk cId="3480924980" sldId="433"/>
        </pc:sldMkLst>
      </pc:sldChg>
      <pc:sldChg chg="del">
        <pc:chgData name="Khwanchat Wongjantip" userId="639e86b470ec0ccf" providerId="LiveId" clId="{F10DB31A-AC8F-43F4-AC3B-AE4B46DF8BB2}" dt="2024-11-19T01:46:52.366" v="1" actId="47"/>
        <pc:sldMkLst>
          <pc:docMk/>
          <pc:sldMk cId="2031631610" sldId="434"/>
        </pc:sldMkLst>
      </pc:sldChg>
      <pc:sldChg chg="del">
        <pc:chgData name="Khwanchat Wongjantip" userId="639e86b470ec0ccf" providerId="LiveId" clId="{F10DB31A-AC8F-43F4-AC3B-AE4B46DF8BB2}" dt="2024-11-19T01:46:52.805" v="2" actId="47"/>
        <pc:sldMkLst>
          <pc:docMk/>
          <pc:sldMk cId="3943970498" sldId="435"/>
        </pc:sldMkLst>
      </pc:sldChg>
      <pc:sldChg chg="del">
        <pc:chgData name="Khwanchat Wongjantip" userId="639e86b470ec0ccf" providerId="LiveId" clId="{F10DB31A-AC8F-43F4-AC3B-AE4B46DF8BB2}" dt="2024-11-19T01:48:58.564" v="3" actId="47"/>
        <pc:sldMkLst>
          <pc:docMk/>
          <pc:sldMk cId="3574491318" sldId="436"/>
        </pc:sldMkLst>
      </pc:sldChg>
      <pc:sldChg chg="del">
        <pc:chgData name="Khwanchat Wongjantip" userId="639e86b470ec0ccf" providerId="LiveId" clId="{F10DB31A-AC8F-43F4-AC3B-AE4B46DF8BB2}" dt="2024-11-19T01:49:00.388" v="5" actId="47"/>
        <pc:sldMkLst>
          <pc:docMk/>
          <pc:sldMk cId="3004792244" sldId="438"/>
        </pc:sldMkLst>
      </pc:sldChg>
      <pc:sldChg chg="del">
        <pc:chgData name="Khwanchat Wongjantip" userId="639e86b470ec0ccf" providerId="LiveId" clId="{F10DB31A-AC8F-43F4-AC3B-AE4B46DF8BB2}" dt="2024-11-19T01:48:59.553" v="4" actId="47"/>
        <pc:sldMkLst>
          <pc:docMk/>
          <pc:sldMk cId="3792722036" sldId="439"/>
        </pc:sldMkLst>
      </pc:sldChg>
      <pc:sldChg chg="del">
        <pc:chgData name="Khwanchat Wongjantip" userId="639e86b470ec0ccf" providerId="LiveId" clId="{F10DB31A-AC8F-43F4-AC3B-AE4B46DF8BB2}" dt="2024-11-19T01:49:01.817" v="6" actId="47"/>
        <pc:sldMkLst>
          <pc:docMk/>
          <pc:sldMk cId="4100420614" sldId="44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B8B65A-D69F-C26C-B67E-036EF77BF1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2B9064-AE57-427F-E5AF-71DE7D52FE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190EA-5EEC-4300-B6AE-D9734C6C648E}" type="datetimeFigureOut">
              <a:rPr lang="en-US" smtClean="0"/>
              <a:t>11/19/2024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6157A-CEB9-B0FC-3A49-BE950AEAD6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19CA0-A57D-42D7-A625-56C22D0FA7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F3A6F-DEFA-45E0-9496-BEE7C2C6F3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02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7ADD9-2083-264C-A652-8D52D02F7E72}" type="datetimeFigureOut">
              <a:rPr lang="en-US" smtClean="0"/>
              <a:t>11/19/2024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DC217-DF71-1A49-B3EA-559F1F43B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42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385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537B6D-42A5-F449-2691-321A167F7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3419"/>
            <a:ext cx="12192000" cy="6861419"/>
            <a:chOff x="0" y="-3419"/>
            <a:chExt cx="12192000" cy="686141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02465C8-266D-104C-9C49-323DF4A8277E}"/>
                </a:ext>
              </a:extLst>
            </p:cNvPr>
            <p:cNvSpPr/>
            <p:nvPr userDrawn="1"/>
          </p:nvSpPr>
          <p:spPr>
            <a:xfrm>
              <a:off x="583746" y="4960030"/>
              <a:ext cx="1551214" cy="1551214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7979A1C-BF60-B345-A664-2E4F7A3461EB}"/>
                </a:ext>
              </a:extLst>
            </p:cNvPr>
            <p:cNvSpPr/>
            <p:nvPr userDrawn="1"/>
          </p:nvSpPr>
          <p:spPr>
            <a:xfrm>
              <a:off x="1" y="4571999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8080B3E-915C-2D4C-8608-596E1BFD6387}"/>
                </a:ext>
              </a:extLst>
            </p:cNvPr>
            <p:cNvSpPr/>
            <p:nvPr userDrawn="1"/>
          </p:nvSpPr>
          <p:spPr>
            <a:xfrm>
              <a:off x="1" y="5739492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-3419"/>
              <a:ext cx="3927573" cy="3165022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E240E8A-950E-7946-826C-415CB5DACA43}"/>
                </a:ext>
              </a:extLst>
            </p:cNvPr>
            <p:cNvSpPr/>
            <p:nvPr userDrawn="1"/>
          </p:nvSpPr>
          <p:spPr>
            <a:xfrm>
              <a:off x="11024507" y="4580708"/>
              <a:ext cx="1167493" cy="2277292"/>
            </a:xfrm>
            <a:custGeom>
              <a:avLst/>
              <a:gdLst>
                <a:gd name="connsiteX0" fmla="*/ 1167473 w 1167493"/>
                <a:gd name="connsiteY0" fmla="*/ 0 h 2272167"/>
                <a:gd name="connsiteX1" fmla="*/ 1167493 w 1167493"/>
                <a:gd name="connsiteY1" fmla="*/ 0 h 2272167"/>
                <a:gd name="connsiteX2" fmla="*/ 1167493 w 1167493"/>
                <a:gd name="connsiteY2" fmla="*/ 492960 h 2272167"/>
                <a:gd name="connsiteX3" fmla="*/ 1167493 w 1167493"/>
                <a:gd name="connsiteY3" fmla="*/ 720385 h 2272167"/>
                <a:gd name="connsiteX4" fmla="*/ 1167493 w 1167493"/>
                <a:gd name="connsiteY4" fmla="*/ 2272167 h 2272167"/>
                <a:gd name="connsiteX5" fmla="*/ 0 w 1167493"/>
                <a:gd name="connsiteY5" fmla="*/ 2272167 h 2272167"/>
                <a:gd name="connsiteX6" fmla="*/ 0 w 1167493"/>
                <a:gd name="connsiteY6" fmla="*/ 1898074 h 2272167"/>
                <a:gd name="connsiteX7" fmla="*/ 0 w 1167493"/>
                <a:gd name="connsiteY7" fmla="*/ 1271597 h 2272167"/>
                <a:gd name="connsiteX8" fmla="*/ 0 w 1167493"/>
                <a:gd name="connsiteY8" fmla="*/ 1177688 h 2272167"/>
                <a:gd name="connsiteX9" fmla="*/ 1048124 w 1167493"/>
                <a:gd name="connsiteY9" fmla="*/ 6080 h 2272167"/>
                <a:gd name="connsiteX10" fmla="*/ 1167473 w 1167493"/>
                <a:gd name="connsiteY10" fmla="*/ 0 h 227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7493" h="2272167">
                  <a:moveTo>
                    <a:pt x="1167473" y="0"/>
                  </a:moveTo>
                  <a:lnTo>
                    <a:pt x="1167493" y="0"/>
                  </a:lnTo>
                  <a:lnTo>
                    <a:pt x="1167493" y="492960"/>
                  </a:lnTo>
                  <a:lnTo>
                    <a:pt x="1167493" y="720385"/>
                  </a:lnTo>
                  <a:lnTo>
                    <a:pt x="1167493" y="2272167"/>
                  </a:lnTo>
                  <a:lnTo>
                    <a:pt x="0" y="2272167"/>
                  </a:lnTo>
                  <a:lnTo>
                    <a:pt x="0" y="1898074"/>
                  </a:lnTo>
                  <a:lnTo>
                    <a:pt x="0" y="1271597"/>
                  </a:lnTo>
                  <a:lnTo>
                    <a:pt x="0" y="1177688"/>
                  </a:lnTo>
                  <a:cubicBezTo>
                    <a:pt x="0" y="567919"/>
                    <a:pt x="459408" y="66389"/>
                    <a:pt x="1048124" y="6080"/>
                  </a:cubicBezTo>
                  <a:lnTo>
                    <a:pt x="116747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3" y="232913"/>
            <a:ext cx="7096933" cy="3277050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3" y="3575404"/>
            <a:ext cx="9857014" cy="621603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32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martAr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A2A58C-57B7-834C-8F5C-32993224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779183" cy="1570038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7563"/>
            <a:ext cx="9779182" cy="3890543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38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me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A0E8D4A-B13C-C7EE-5E27-278124A12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1999" cy="6857999"/>
            <a:chOff x="1" y="1"/>
            <a:chExt cx="12191999" cy="6857999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rot="5400000" flipH="1">
              <a:off x="1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0"/>
            <a:ext cx="9779183" cy="170656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1785669"/>
            <a:ext cx="9779182" cy="4278702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275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4DB56B5-5DD7-95E3-52B2-EDC4B3F13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779183" cy="1570038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EBCFC05-28F2-ED12-5DAE-0D1A11FE8A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6813" y="2023984"/>
            <a:ext cx="4664075" cy="46905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528203"/>
            <a:ext cx="4663440" cy="28286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1487DE67-2E54-8713-8739-3604335870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3235" y="2023984"/>
            <a:ext cx="4664075" cy="46905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3235" y="2528203"/>
            <a:ext cx="4663440" cy="28286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912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9F46B00-4AE8-52A2-6926-FC2F5DD1F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364" y="0"/>
            <a:ext cx="12194364" cy="6858000"/>
            <a:chOff x="-2364" y="0"/>
            <a:chExt cx="12194364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rot="5400000">
              <a:off x="8580896" y="0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>
              <a:off x="-2364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</a:extLst>
            </p:cNvPr>
            <p:cNvSpPr/>
            <p:nvPr userDrawn="1"/>
          </p:nvSpPr>
          <p:spPr>
            <a:xfrm rot="5400000" flipH="1">
              <a:off x="11258144" y="5924144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</a:extLst>
            </p:cNvPr>
            <p:cNvGrpSpPr/>
            <p:nvPr userDrawn="1"/>
          </p:nvGrpSpPr>
          <p:grpSpPr>
            <a:xfrm>
              <a:off x="2587417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794B347-3274-3D51-85DF-420355004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6813" y="2020329"/>
            <a:ext cx="3219450" cy="46893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1" y="2526318"/>
            <a:ext cx="3218688" cy="28286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DAAFFF32-276A-0586-D4FD-02CA694F31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3787" y="2020329"/>
            <a:ext cx="3173279" cy="46893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683787" y="2526318"/>
            <a:ext cx="3173279" cy="28286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DD55F25-7BEF-26A6-157A-97540EC739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0082" y="2018581"/>
            <a:ext cx="3173279" cy="46893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D62993-A055-DF4F-9286-4FFE3A5C7FD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00082" y="2526318"/>
            <a:ext cx="3173279" cy="28286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6711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976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8AD52EA-B01E-8D38-D87A-BF7EB5B58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1"/>
            <a:ext cx="12192001" cy="6864796"/>
            <a:chOff x="0" y="-1"/>
            <a:chExt cx="12192001" cy="686479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C79249-FDC0-364D-A734-AE1DE1605D28}"/>
                </a:ext>
              </a:extLst>
            </p:cNvPr>
            <p:cNvSpPr/>
            <p:nvPr userDrawn="1"/>
          </p:nvSpPr>
          <p:spPr>
            <a:xfrm>
              <a:off x="8264426" y="0"/>
              <a:ext cx="3927574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3685939"/>
              <a:ext cx="3927573" cy="3178856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9563C76-BC00-DE47-88F5-C24D3CE3325A}"/>
                </a:ext>
              </a:extLst>
            </p:cNvPr>
            <p:cNvSpPr/>
            <p:nvPr userDrawn="1"/>
          </p:nvSpPr>
          <p:spPr>
            <a:xfrm>
              <a:off x="10228214" y="-1"/>
              <a:ext cx="1963787" cy="3178856"/>
            </a:xfrm>
            <a:custGeom>
              <a:avLst/>
              <a:gdLst>
                <a:gd name="connsiteX0" fmla="*/ 0 w 1963787"/>
                <a:gd name="connsiteY0" fmla="*/ 0 h 3178856"/>
                <a:gd name="connsiteX1" fmla="*/ 1963787 w 1963787"/>
                <a:gd name="connsiteY1" fmla="*/ 0 h 3178856"/>
                <a:gd name="connsiteX2" fmla="*/ 1963787 w 1963787"/>
                <a:gd name="connsiteY2" fmla="*/ 1967129 h 3178856"/>
                <a:gd name="connsiteX3" fmla="*/ 1963787 w 1963787"/>
                <a:gd name="connsiteY3" fmla="*/ 2349671 h 3178856"/>
                <a:gd name="connsiteX4" fmla="*/ 1963787 w 1963787"/>
                <a:gd name="connsiteY4" fmla="*/ 3178856 h 3178856"/>
                <a:gd name="connsiteX5" fmla="*/ 1963753 w 1963787"/>
                <a:gd name="connsiteY5" fmla="*/ 3178856 h 3178856"/>
                <a:gd name="connsiteX6" fmla="*/ 1763002 w 1963787"/>
                <a:gd name="connsiteY6" fmla="*/ 3168629 h 3178856"/>
                <a:gd name="connsiteX7" fmla="*/ 0 w 1963787"/>
                <a:gd name="connsiteY7" fmla="*/ 1197921 h 3178856"/>
                <a:gd name="connsiteX8" fmla="*/ 0 w 1963787"/>
                <a:gd name="connsiteY8" fmla="*/ 1039961 h 3178856"/>
                <a:gd name="connsiteX9" fmla="*/ 0 w 1963787"/>
                <a:gd name="connsiteY9" fmla="*/ 0 h 317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3787" h="3178856">
                  <a:moveTo>
                    <a:pt x="0" y="0"/>
                  </a:moveTo>
                  <a:lnTo>
                    <a:pt x="1963787" y="0"/>
                  </a:lnTo>
                  <a:lnTo>
                    <a:pt x="1963787" y="1967129"/>
                  </a:lnTo>
                  <a:lnTo>
                    <a:pt x="1963787" y="2349671"/>
                  </a:lnTo>
                  <a:lnTo>
                    <a:pt x="1963787" y="3178856"/>
                  </a:lnTo>
                  <a:lnTo>
                    <a:pt x="1963753" y="3178856"/>
                  </a:lnTo>
                  <a:lnTo>
                    <a:pt x="1763002" y="3168629"/>
                  </a:lnTo>
                  <a:cubicBezTo>
                    <a:pt x="772749" y="3067186"/>
                    <a:pt x="0" y="2223585"/>
                    <a:pt x="0" y="1197921"/>
                  </a:cubicBezTo>
                  <a:lnTo>
                    <a:pt x="0" y="103996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252549"/>
            <a:ext cx="6220278" cy="3257414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3" y="3685939"/>
            <a:ext cx="6220277" cy="291951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4470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779183" cy="1570038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17467"/>
            <a:ext cx="9779182" cy="3366815"/>
          </a:xfrm>
        </p:spPr>
        <p:txBody>
          <a:bodyPr>
            <a:norm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EDB282-8288-C81F-52B5-048A3E80C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1"/>
            <a:ext cx="12208822" cy="6858003"/>
            <a:chOff x="0" y="-1"/>
            <a:chExt cx="12208822" cy="685800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62587F-7496-384A-AF40-18FC8CF0709D}"/>
                </a:ext>
              </a:extLst>
            </p:cNvPr>
            <p:cNvSpPr/>
            <p:nvPr userDrawn="1"/>
          </p:nvSpPr>
          <p:spPr>
            <a:xfrm>
              <a:off x="0" y="2286002"/>
              <a:ext cx="12208822" cy="45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4DB028B-A475-224B-B675-A15A56CAD0BF}"/>
                </a:ext>
              </a:extLst>
            </p:cNvPr>
            <p:cNvSpPr/>
            <p:nvPr userDrawn="1"/>
          </p:nvSpPr>
          <p:spPr>
            <a:xfrm flipH="1">
              <a:off x="8597718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1C34955-105B-4D4D-B51D-754C5D38A85D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734DEB1-EC02-2E42-9292-4ADD115060A5}"/>
                </a:ext>
              </a:extLst>
            </p:cNvPr>
            <p:cNvSpPr/>
            <p:nvPr userDrawn="1"/>
          </p:nvSpPr>
          <p:spPr>
            <a:xfrm rot="5400000" flipH="1" flipV="1">
              <a:off x="10344100" y="438098"/>
              <a:ext cx="2285999" cy="1409801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779183" cy="1570038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67492" y="2653167"/>
            <a:ext cx="9779183" cy="343648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5FBCE6F-2AA9-31FE-8148-33B480735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67EACEC-C2DD-EA42-8504-176673AD1F20}"/>
                </a:ext>
              </a:extLst>
            </p:cNvPr>
            <p:cNvSpPr/>
            <p:nvPr userDrawn="1"/>
          </p:nvSpPr>
          <p:spPr>
            <a:xfrm>
              <a:off x="0" y="0"/>
              <a:ext cx="8025490" cy="6858000"/>
            </a:xfrm>
            <a:custGeom>
              <a:avLst/>
              <a:gdLst>
                <a:gd name="connsiteX0" fmla="*/ 0 w 8025490"/>
                <a:gd name="connsiteY0" fmla="*/ 0 h 6858000"/>
                <a:gd name="connsiteX1" fmla="*/ 4596490 w 8025490"/>
                <a:gd name="connsiteY1" fmla="*/ 0 h 6858000"/>
                <a:gd name="connsiteX2" fmla="*/ 8025490 w 8025490"/>
                <a:gd name="connsiteY2" fmla="*/ 3429000 h 6858000"/>
                <a:gd name="connsiteX3" fmla="*/ 4596490 w 8025490"/>
                <a:gd name="connsiteY3" fmla="*/ 6858000 h 6858000"/>
                <a:gd name="connsiteX4" fmla="*/ 0 w 8025490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5490" h="6858000">
                  <a:moveTo>
                    <a:pt x="0" y="0"/>
                  </a:moveTo>
                  <a:lnTo>
                    <a:pt x="4596490" y="0"/>
                  </a:lnTo>
                  <a:cubicBezTo>
                    <a:pt x="6490274" y="0"/>
                    <a:pt x="8025490" y="1535216"/>
                    <a:pt x="8025490" y="3429000"/>
                  </a:cubicBezTo>
                  <a:cubicBezTo>
                    <a:pt x="8025490" y="5322784"/>
                    <a:pt x="6490274" y="6858000"/>
                    <a:pt x="4596490" y="6858000"/>
                  </a:cubicBezTo>
                  <a:lnTo>
                    <a:pt x="0" y="68580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9843C7E-5704-7A46-8974-F3BFA42E7310}"/>
                </a:ext>
              </a:extLst>
            </p:cNvPr>
            <p:cNvGrpSpPr/>
            <p:nvPr userDrawn="1"/>
          </p:nvGrpSpPr>
          <p:grpSpPr>
            <a:xfrm rot="16200000">
              <a:off x="8286528" y="2207195"/>
              <a:ext cx="3032351" cy="2443610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B179973-08D2-EF40-B516-35E75E906394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C811FF3-E48A-194D-8022-65F8C3A17449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177553"/>
            <a:ext cx="6245912" cy="3269447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4" y="3492896"/>
            <a:ext cx="6245912" cy="91285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98652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D71EB95-DE30-3F1F-F9EC-DA4858055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1999" cy="6857999"/>
            <a:chOff x="1" y="1"/>
            <a:chExt cx="12191999" cy="6857999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rot="5400000" flipH="1">
              <a:off x="1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779183" cy="1570038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7561"/>
            <a:ext cx="9779182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A2A58C-57B7-834C-8F5C-32993224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779183" cy="1570038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4832"/>
            <a:ext cx="9779182" cy="3366813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94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4826" y="1071418"/>
            <a:ext cx="7342348" cy="3423380"/>
          </a:xfrm>
        </p:spPr>
        <p:txBody>
          <a:bodyPr anchor="b" anchorCtr="0">
            <a:no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91C146-F9A8-9A4C-9508-8590923B8D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2837" y="1071418"/>
            <a:ext cx="1364297" cy="1740788"/>
          </a:xfrm>
        </p:spPr>
        <p:txBody>
          <a:bodyPr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12193CD-03AD-D74D-A5CD-747A9B53F4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19153" y="3295278"/>
            <a:ext cx="1364297" cy="1690799"/>
          </a:xfrm>
        </p:spPr>
        <p:txBody>
          <a:bodyPr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2D6C2B-78AC-DD47-9289-067C968B0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2389" y="4599720"/>
            <a:ext cx="3511550" cy="853643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r">
              <a:buNone/>
              <a:defRPr sz="1800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8C225EC-F6EF-1144-834A-F0B91974A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664"/>
            <a:ext cx="9857012" cy="68596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9F76E36-451C-4A7D-4E26-8AB78D34D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857012" y="-1664"/>
            <a:ext cx="2334989" cy="6859664"/>
            <a:chOff x="9857012" y="-1664"/>
            <a:chExt cx="2334989" cy="6859664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AB3BC7E-B34F-EF47-B125-1574C5484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 flipV="1">
              <a:off x="9499940" y="355410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CBC82D0-4F72-C649-8B7F-D4B087957B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10866436" y="1879977"/>
              <a:ext cx="1325563" cy="1325563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383F23A-D872-2A4C-B386-A9D269BE69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024507" y="-1664"/>
              <a:ext cx="1167494" cy="1881641"/>
            </a:xfrm>
            <a:custGeom>
              <a:avLst/>
              <a:gdLst>
                <a:gd name="connsiteX0" fmla="*/ 1167473 w 1167494"/>
                <a:gd name="connsiteY0" fmla="*/ 0 h 1881641"/>
                <a:gd name="connsiteX1" fmla="*/ 1167493 w 1167494"/>
                <a:gd name="connsiteY1" fmla="*/ 0 h 1881641"/>
                <a:gd name="connsiteX2" fmla="*/ 1167493 w 1167494"/>
                <a:gd name="connsiteY2" fmla="*/ 714148 h 1881641"/>
                <a:gd name="connsiteX3" fmla="*/ 1166666 w 1167494"/>
                <a:gd name="connsiteY3" fmla="*/ 730534 h 1881641"/>
                <a:gd name="connsiteX4" fmla="*/ 1167494 w 1167494"/>
                <a:gd name="connsiteY4" fmla="*/ 730534 h 1881641"/>
                <a:gd name="connsiteX5" fmla="*/ 1167494 w 1167494"/>
                <a:gd name="connsiteY5" fmla="*/ 1378059 h 1881641"/>
                <a:gd name="connsiteX6" fmla="*/ 1167493 w 1167494"/>
                <a:gd name="connsiteY6" fmla="*/ 1378059 h 1881641"/>
                <a:gd name="connsiteX7" fmla="*/ 1167493 w 1167494"/>
                <a:gd name="connsiteY7" fmla="*/ 1881641 h 1881641"/>
                <a:gd name="connsiteX8" fmla="*/ 0 w 1167494"/>
                <a:gd name="connsiteY8" fmla="*/ 1881641 h 1881641"/>
                <a:gd name="connsiteX9" fmla="*/ 0 w 1167494"/>
                <a:gd name="connsiteY9" fmla="*/ 1234116 h 1881641"/>
                <a:gd name="connsiteX10" fmla="*/ 0 w 1167494"/>
                <a:gd name="connsiteY10" fmla="*/ 1167492 h 1881641"/>
                <a:gd name="connsiteX11" fmla="*/ 1048124 w 1167494"/>
                <a:gd name="connsiteY11" fmla="*/ 6027 h 188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7494" h="1881641">
                  <a:moveTo>
                    <a:pt x="1167473" y="0"/>
                  </a:moveTo>
                  <a:lnTo>
                    <a:pt x="1167493" y="0"/>
                  </a:lnTo>
                  <a:lnTo>
                    <a:pt x="1167493" y="714148"/>
                  </a:lnTo>
                  <a:lnTo>
                    <a:pt x="1166666" y="730534"/>
                  </a:lnTo>
                  <a:lnTo>
                    <a:pt x="1167494" y="730534"/>
                  </a:lnTo>
                  <a:lnTo>
                    <a:pt x="1167494" y="1378059"/>
                  </a:lnTo>
                  <a:lnTo>
                    <a:pt x="1167493" y="1378059"/>
                  </a:lnTo>
                  <a:lnTo>
                    <a:pt x="1167493" y="1881641"/>
                  </a:lnTo>
                  <a:lnTo>
                    <a:pt x="0" y="1881641"/>
                  </a:lnTo>
                  <a:lnTo>
                    <a:pt x="0" y="1234116"/>
                  </a:lnTo>
                  <a:lnTo>
                    <a:pt x="0" y="1167492"/>
                  </a:lnTo>
                  <a:cubicBezTo>
                    <a:pt x="0" y="563002"/>
                    <a:pt x="459408" y="65814"/>
                    <a:pt x="1048124" y="602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221FFDB-AAE2-5943-97A1-82D66AE0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334091" y="2737752"/>
              <a:ext cx="1380830" cy="138083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E58EEF7-63CA-A845-BAC4-9D3BE0591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 flipH="1">
              <a:off x="10667432" y="5333432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57A4624-D8ED-2E4B-AF8C-00DFA6A72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V="1">
              <a:off x="9857012" y="3651505"/>
              <a:ext cx="1325563" cy="1325563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F312EF8-91BE-5946-BE31-8CFE107A2F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9857013" y="4976359"/>
              <a:ext cx="1167494" cy="1881641"/>
            </a:xfrm>
            <a:custGeom>
              <a:avLst/>
              <a:gdLst>
                <a:gd name="connsiteX0" fmla="*/ 1167473 w 1167494"/>
                <a:gd name="connsiteY0" fmla="*/ 0 h 1881641"/>
                <a:gd name="connsiteX1" fmla="*/ 1167493 w 1167494"/>
                <a:gd name="connsiteY1" fmla="*/ 0 h 1881641"/>
                <a:gd name="connsiteX2" fmla="*/ 1167493 w 1167494"/>
                <a:gd name="connsiteY2" fmla="*/ 714148 h 1881641"/>
                <a:gd name="connsiteX3" fmla="*/ 1166666 w 1167494"/>
                <a:gd name="connsiteY3" fmla="*/ 730534 h 1881641"/>
                <a:gd name="connsiteX4" fmla="*/ 1167494 w 1167494"/>
                <a:gd name="connsiteY4" fmla="*/ 730534 h 1881641"/>
                <a:gd name="connsiteX5" fmla="*/ 1167494 w 1167494"/>
                <a:gd name="connsiteY5" fmla="*/ 1378059 h 1881641"/>
                <a:gd name="connsiteX6" fmla="*/ 1167493 w 1167494"/>
                <a:gd name="connsiteY6" fmla="*/ 1378059 h 1881641"/>
                <a:gd name="connsiteX7" fmla="*/ 1167493 w 1167494"/>
                <a:gd name="connsiteY7" fmla="*/ 1881641 h 1881641"/>
                <a:gd name="connsiteX8" fmla="*/ 0 w 1167494"/>
                <a:gd name="connsiteY8" fmla="*/ 1881641 h 1881641"/>
                <a:gd name="connsiteX9" fmla="*/ 0 w 1167494"/>
                <a:gd name="connsiteY9" fmla="*/ 1234116 h 1881641"/>
                <a:gd name="connsiteX10" fmla="*/ 0 w 1167494"/>
                <a:gd name="connsiteY10" fmla="*/ 1167492 h 1881641"/>
                <a:gd name="connsiteX11" fmla="*/ 1048124 w 1167494"/>
                <a:gd name="connsiteY11" fmla="*/ 6027 h 188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7494" h="1881641">
                  <a:moveTo>
                    <a:pt x="1167473" y="0"/>
                  </a:moveTo>
                  <a:lnTo>
                    <a:pt x="1167493" y="0"/>
                  </a:lnTo>
                  <a:lnTo>
                    <a:pt x="1167493" y="714148"/>
                  </a:lnTo>
                  <a:lnTo>
                    <a:pt x="1166666" y="730534"/>
                  </a:lnTo>
                  <a:lnTo>
                    <a:pt x="1167494" y="730534"/>
                  </a:lnTo>
                  <a:lnTo>
                    <a:pt x="1167494" y="1378059"/>
                  </a:lnTo>
                  <a:lnTo>
                    <a:pt x="1167493" y="1378059"/>
                  </a:lnTo>
                  <a:lnTo>
                    <a:pt x="1167493" y="1881641"/>
                  </a:lnTo>
                  <a:lnTo>
                    <a:pt x="0" y="1881641"/>
                  </a:lnTo>
                  <a:lnTo>
                    <a:pt x="0" y="1234116"/>
                  </a:lnTo>
                  <a:lnTo>
                    <a:pt x="0" y="1167492"/>
                  </a:lnTo>
                  <a:cubicBezTo>
                    <a:pt x="0" y="563002"/>
                    <a:pt x="459408" y="65814"/>
                    <a:pt x="1048124" y="602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1E40CEAF-B1BB-174E-A798-3BA60D9C04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430" y="136526"/>
            <a:ext cx="8401624" cy="1570038"/>
          </a:xfrm>
        </p:spPr>
        <p:txBody>
          <a:bodyPr lIns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0429" y="2227758"/>
            <a:ext cx="1200374" cy="120124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23351" y="2227758"/>
            <a:ext cx="2281237" cy="546304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3350" y="2811645"/>
            <a:ext cx="2281237" cy="621189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95813" y="2227758"/>
            <a:ext cx="1200374" cy="120124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70817" y="2223923"/>
            <a:ext cx="2281237" cy="546304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0816" y="2807810"/>
            <a:ext cx="2281237" cy="621189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0429" y="4254273"/>
            <a:ext cx="1200374" cy="120124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23351" y="4300151"/>
            <a:ext cx="2281237" cy="546304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23350" y="4884038"/>
            <a:ext cx="2281237" cy="57147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495813" y="4254273"/>
            <a:ext cx="1200374" cy="120124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0817" y="4300151"/>
            <a:ext cx="2281237" cy="546304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0816" y="4884038"/>
            <a:ext cx="2281237" cy="57147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569803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1106" y="6356350"/>
            <a:ext cx="4114800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2334" y="6356350"/>
            <a:ext cx="1167495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tea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6825B690-1AD7-4243-AC42-D2CF19B7B0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430" y="71021"/>
            <a:ext cx="10678142" cy="1635542"/>
          </a:xfrm>
        </p:spPr>
        <p:txBody>
          <a:bodyPr lIns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0429" y="2068734"/>
            <a:ext cx="904987" cy="905641"/>
          </a:xfrm>
        </p:spPr>
        <p:txBody>
          <a:bodyPr lIns="0" rIns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1825005B-0520-EC49-9A5C-554CB70038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0430" y="2994545"/>
            <a:ext cx="2663665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B6697B92-AF89-2C46-BC1E-6CB47E8EA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429" y="3379791"/>
            <a:ext cx="2663665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FA9FEBB0-45F1-DF45-89C4-B343F8B20BA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549397" y="2068734"/>
            <a:ext cx="904987" cy="905641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EF331731-A7FC-C245-A9C1-0B1A2E994D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49398" y="2994545"/>
            <a:ext cx="2663665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313B974E-E762-EE48-B2DF-C8F10DF734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49397" y="3379791"/>
            <a:ext cx="2663665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8BA62E8C-79E6-D245-B706-FFB1E051B2D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348367" y="2068734"/>
            <a:ext cx="904987" cy="905641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4199EE50-5386-0446-8ADA-23C1B0D6EA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48368" y="2994545"/>
            <a:ext cx="2663665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478AB5CA-B5A5-934D-BF51-1485953A70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48367" y="3379791"/>
            <a:ext cx="2663665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Picture Placeholder 23">
            <a:extLst>
              <a:ext uri="{FF2B5EF4-FFF2-40B4-BE49-F238E27FC236}">
                <a16:creationId xmlns:a16="http://schemas.microsoft.com/office/drawing/2014/main" id="{3D78BE06-1FC7-3C43-BD15-F4137B564B5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147335" y="2068734"/>
            <a:ext cx="904987" cy="905641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14F01FCC-4797-0343-8739-20331C751C1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7336" y="2994545"/>
            <a:ext cx="2663665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33FBE6CA-EC7A-1A4B-ADA3-6B78F2DE09C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7335" y="3379791"/>
            <a:ext cx="2663665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Picture Placeholder 23">
            <a:extLst>
              <a:ext uri="{FF2B5EF4-FFF2-40B4-BE49-F238E27FC236}">
                <a16:creationId xmlns:a16="http://schemas.microsoft.com/office/drawing/2014/main" id="{6DD7CCE4-AD48-B64F-909E-F88961FBDFC5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50429" y="4118551"/>
            <a:ext cx="904987" cy="905641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076E7E2-3D95-EA47-BF86-444615F1F1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0430" y="5044362"/>
            <a:ext cx="2663665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ext Placeholder 28">
            <a:extLst>
              <a:ext uri="{FF2B5EF4-FFF2-40B4-BE49-F238E27FC236}">
                <a16:creationId xmlns:a16="http://schemas.microsoft.com/office/drawing/2014/main" id="{612499D2-373C-3940-97A5-FCA8B245BE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0429" y="5429608"/>
            <a:ext cx="2663665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5" name="Picture Placeholder 23">
            <a:extLst>
              <a:ext uri="{FF2B5EF4-FFF2-40B4-BE49-F238E27FC236}">
                <a16:creationId xmlns:a16="http://schemas.microsoft.com/office/drawing/2014/main" id="{24B34D6D-4F7E-3942-B8D7-9970BDE53C1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549397" y="4118551"/>
            <a:ext cx="904987" cy="905641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6" name="Text Placeholder 28">
            <a:extLst>
              <a:ext uri="{FF2B5EF4-FFF2-40B4-BE49-F238E27FC236}">
                <a16:creationId xmlns:a16="http://schemas.microsoft.com/office/drawing/2014/main" id="{D34EDB1D-7E85-D242-B6AE-F6D6907D32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49398" y="5044362"/>
            <a:ext cx="2663665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3E3BFFF0-114B-6D42-B5E0-8020AC2E26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49397" y="5429608"/>
            <a:ext cx="2663665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Picture Placeholder 23">
            <a:extLst>
              <a:ext uri="{FF2B5EF4-FFF2-40B4-BE49-F238E27FC236}">
                <a16:creationId xmlns:a16="http://schemas.microsoft.com/office/drawing/2014/main" id="{EB4488EE-E854-724E-95AE-B9943EE249E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348367" y="4118551"/>
            <a:ext cx="904987" cy="905641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C5551B4D-583E-D644-9069-EC096CE76F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48368" y="5044362"/>
            <a:ext cx="2663665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0" name="Text Placeholder 28">
            <a:extLst>
              <a:ext uri="{FF2B5EF4-FFF2-40B4-BE49-F238E27FC236}">
                <a16:creationId xmlns:a16="http://schemas.microsoft.com/office/drawing/2014/main" id="{E30C4783-1643-2243-BB4F-E99E04D9216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48367" y="5429608"/>
            <a:ext cx="2663665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1" name="Picture Placeholder 23">
            <a:extLst>
              <a:ext uri="{FF2B5EF4-FFF2-40B4-BE49-F238E27FC236}">
                <a16:creationId xmlns:a16="http://schemas.microsoft.com/office/drawing/2014/main" id="{7BBADCE0-02E8-3249-8CBA-17D3783DFE70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9147335" y="4118551"/>
            <a:ext cx="904987" cy="905641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8D294C40-97E4-FF4F-8A02-10FC7D0EE8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47336" y="5044362"/>
            <a:ext cx="2663665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3" name="Text Placeholder 28">
            <a:extLst>
              <a:ext uri="{FF2B5EF4-FFF2-40B4-BE49-F238E27FC236}">
                <a16:creationId xmlns:a16="http://schemas.microsoft.com/office/drawing/2014/main" id="{8B38241F-01B5-574C-A827-67C6352C46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47335" y="5429608"/>
            <a:ext cx="2663665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0445668-2DC5-E84C-8B16-922BC95F13F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D9227732-A878-814C-8621-64ED1B2CCF9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E9F02AC-6DFB-0C47-BC8E-4B0594007F3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72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60" r:id="rId5"/>
    <p:sldLayoutId id="2147483661" r:id="rId6"/>
    <p:sldLayoutId id="2147483654" r:id="rId7"/>
    <p:sldLayoutId id="2147483658" r:id="rId8"/>
    <p:sldLayoutId id="2147483662" r:id="rId9"/>
    <p:sldLayoutId id="2147483667" r:id="rId10"/>
    <p:sldLayoutId id="2147483663" r:id="rId11"/>
    <p:sldLayoutId id="2147483664" r:id="rId12"/>
    <p:sldLayoutId id="2147483665" r:id="rId13"/>
    <p:sldLayoutId id="2147483666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232913"/>
            <a:ext cx="7096933" cy="3277050"/>
          </a:xfrm>
        </p:spPr>
        <p:txBody>
          <a:bodyPr/>
          <a:lstStyle/>
          <a:p>
            <a:r>
              <a:rPr lang="th-TH" dirty="0"/>
              <a:t>การบัญชีภาษีอากร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575404"/>
            <a:ext cx="9857014" cy="621603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บทที่ 4 การบัญชีภาษีเงินได้นิติบุคคล</a:t>
            </a: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85712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ชื่อเรื่อง 3">
            <a:extLst>
              <a:ext uri="{FF2B5EF4-FFF2-40B4-BE49-F238E27FC236}">
                <a16:creationId xmlns:a16="http://schemas.microsoft.com/office/drawing/2014/main" id="{F2E406D5-F407-E6E1-9DA9-FDD8EEDA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18280B7-F8F3-2026-8BF5-EF947A5AD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899" y="1706564"/>
            <a:ext cx="7506202" cy="295832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1879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85712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ชื่อเรื่อง 3">
            <a:extLst>
              <a:ext uri="{FF2B5EF4-FFF2-40B4-BE49-F238E27FC236}">
                <a16:creationId xmlns:a16="http://schemas.microsoft.com/office/drawing/2014/main" id="{F2E406D5-F407-E6E1-9DA9-FDD8EEDA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5E007A1-8B21-D37D-6651-B5B767D0D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489" y="136526"/>
            <a:ext cx="6477187" cy="65855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5" name="ตัวเชื่อมต่อตรง 4">
            <a:extLst>
              <a:ext uri="{FF2B5EF4-FFF2-40B4-BE49-F238E27FC236}">
                <a16:creationId xmlns:a16="http://schemas.microsoft.com/office/drawing/2014/main" id="{DC22731C-17C8-CA80-9FD0-4F2F4CB655F2}"/>
              </a:ext>
            </a:extLst>
          </p:cNvPr>
          <p:cNvCxnSpPr>
            <a:cxnSpLocks/>
          </p:cNvCxnSpPr>
          <p:nvPr/>
        </p:nvCxnSpPr>
        <p:spPr>
          <a:xfrm>
            <a:off x="3010619" y="3217653"/>
            <a:ext cx="15096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43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รายได้เงินปันผล เงินส่วนแบ่งกำไร และดอกเบี้ยรับ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ตัวแทนเนื้อหา 4">
            <a:extLst>
              <a:ext uri="{FF2B5EF4-FFF2-40B4-BE49-F238E27FC236}">
                <a16:creationId xmlns:a16="http://schemas.microsoft.com/office/drawing/2014/main" id="{A0ADEA87-C321-BE78-ADBE-4E1ADE112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1706563"/>
            <a:ext cx="9779182" cy="464978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/>
              <a:t>รายได้เงินปันผล หรือเงินส่วนแบ่งของกำไรที่บริษัท เป็นผู้ได้รับจากบริษัทที่ตั้งตามกฎหมายไทย กองทุนรวม อาจได้รับสิทธิประโยชน์ทางภาษีอากรโดยนำมารวมคำนวณ</a:t>
            </a:r>
            <a:r>
              <a:rPr lang="th-TH" dirty="0">
                <a:solidFill>
                  <a:srgbClr val="FF0000"/>
                </a:solidFill>
              </a:rPr>
              <a:t>เป็นรายได้เพียงกึ่งหนึ่ง </a:t>
            </a:r>
            <a:r>
              <a:rPr lang="th-TH" dirty="0"/>
              <a:t>หรือไม่ต้องนำมาคำนวณเป็นรายได้ โดยกำหนดหลักเกณฑ์และเงื่อนไขดังนี้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/>
              <a:t>บริษัทที่จะได้รับสิทธิประโยชน์ได้แก่</a:t>
            </a:r>
            <a:endParaRPr lang="en-US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/>
              <a:t>บริษัทจำกัด</a:t>
            </a:r>
            <a:endParaRPr lang="en-US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/>
              <a:t>บริษัทจดทะเบียนตามกฎหมายว่าด้วยตลาดหลักทรัพย์แห่งประเทศไทย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/>
              <a:t>บริษัท </a:t>
            </a:r>
            <a:r>
              <a:rPr lang="en-US" dirty="0"/>
              <a:t>Holding Company</a:t>
            </a:r>
            <a:endParaRPr lang="th-TH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</a:rPr>
              <a:t>ระยะเวลาการถือหุ้นหรือการลงทุนบริษัท ต้องถือหุ้นในกิจการที่จ่ายเงินปันผลไว้ไม่น้อยกว่า </a:t>
            </a:r>
            <a:r>
              <a:rPr lang="en-US" dirty="0">
                <a:solidFill>
                  <a:srgbClr val="0070C0"/>
                </a:solidFill>
              </a:rPr>
              <a:t>3</a:t>
            </a:r>
            <a:r>
              <a:rPr lang="th-TH" dirty="0">
                <a:solidFill>
                  <a:srgbClr val="0070C0"/>
                </a:solidFill>
              </a:rPr>
              <a:t> เดือน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th-TH" dirty="0">
                <a:solidFill>
                  <a:srgbClr val="0070C0"/>
                </a:solidFill>
              </a:rPr>
              <a:t>ก่อนวันที่ได้รับเงินปันผลหรือส่วนแบ่งกำไร และถือต่อไปอีกเป็นเวลาไม่น้อยกว่า </a:t>
            </a:r>
            <a:r>
              <a:rPr lang="en-US" dirty="0">
                <a:solidFill>
                  <a:srgbClr val="0070C0"/>
                </a:solidFill>
              </a:rPr>
              <a:t>3</a:t>
            </a:r>
            <a:r>
              <a:rPr lang="th-TH" dirty="0">
                <a:solidFill>
                  <a:srgbClr val="0070C0"/>
                </a:solidFill>
              </a:rPr>
              <a:t> เดือน หลังวันที่ได้รับเงินปันผลหรือส่วนแบ่งกำไรดังกล่าว</a:t>
            </a:r>
            <a:endParaRPr lang="en-US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76968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รายได้เงินปันผล เงินส่วนแบ่งกำไร และดอกเบี้ยรับ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ตัวแทนเนื้อหา 4">
            <a:extLst>
              <a:ext uri="{FF2B5EF4-FFF2-40B4-BE49-F238E27FC236}">
                <a16:creationId xmlns:a16="http://schemas.microsoft.com/office/drawing/2014/main" id="{A0ADEA87-C321-BE78-ADBE-4E1ADE112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1706563"/>
            <a:ext cx="9779182" cy="464978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/>
              <a:t>กรณีที่ถือหุ้นตามเงื่อนไขเวลาข้างต้น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/>
              <a:t>บริษัท จำกัด ให้นำเงินปันผลจำนวนกึ่งหนึ่งหรือครึ่งหนึ่งมารวมกำไรหรือขาดทุนสุทธิเพื่อเสียภาษีเงินได้นิติบุคคล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/>
              <a:t>บริษัทจดทะเบียน หรือ</a:t>
            </a:r>
            <a:r>
              <a:rPr lang="en-US" dirty="0"/>
              <a:t> </a:t>
            </a:r>
            <a:r>
              <a:rPr lang="th-TH" dirty="0"/>
              <a:t>บริษัท </a:t>
            </a:r>
            <a:r>
              <a:rPr lang="en-US" dirty="0"/>
              <a:t>Holding Company </a:t>
            </a:r>
            <a:r>
              <a:rPr lang="th-TH" dirty="0"/>
              <a:t>ไม่ต้องนำเงินปันผลทั้งจำนวนมาคำนวณกำไรหรือขาดทุนสุทธิเพื่อเสียภาษีเงินได้นิติบุคคล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/>
              <a:t>กรณีไม่เป็นไปตามเงื่อนไขข้างต้น บริษัทต้องนำเงินปันผลหรือเงินส่วนแบ่งกำไรที่ได้รับนั้นมาคำนวณเป็นรายได้ทั้งจำนวน</a:t>
            </a:r>
          </a:p>
        </p:txBody>
      </p:sp>
    </p:spTree>
    <p:extLst>
      <p:ext uri="{BB962C8B-B14F-4D97-AF65-F5344CB8AC3E}">
        <p14:creationId xmlns:p14="http://schemas.microsoft.com/office/powerpoint/2010/main" val="3054915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รายได้เงินปันผล เงินส่วนแบ่งกำไร และดอกเบี้ยรับ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5E903F18-FEC6-729F-AB84-872F0AFF1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D9DF880-C6AB-48CB-C2EB-BC461824C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476" y="1856901"/>
            <a:ext cx="8011213" cy="463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68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ตัวแทนเนื้อหา 4">
            <a:extLst>
              <a:ext uri="{FF2B5EF4-FFF2-40B4-BE49-F238E27FC236}">
                <a16:creationId xmlns:a16="http://schemas.microsoft.com/office/drawing/2014/main" id="{A0ADEA87-C321-BE78-ADBE-4E1ADE112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1706563"/>
            <a:ext cx="9779182" cy="367771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A8B0425-E4D0-6843-6A90-EA4B8D80F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87" y="1051655"/>
            <a:ext cx="6061757" cy="472804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E9FB2F4-D878-3010-5BF3-E13C8E6F6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196" y="2747132"/>
            <a:ext cx="5346385" cy="136373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879434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ตัวแทนเนื้อหา 4">
            <a:extLst>
              <a:ext uri="{FF2B5EF4-FFF2-40B4-BE49-F238E27FC236}">
                <a16:creationId xmlns:a16="http://schemas.microsoft.com/office/drawing/2014/main" id="{A0ADEA87-C321-BE78-ADBE-4E1ADE112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1706563"/>
            <a:ext cx="9779182" cy="367771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765DF6E-93F3-7C19-A865-BD041C4F3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537" y="249382"/>
            <a:ext cx="6646926" cy="653934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667895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รายได้จากการสินค้าออกไปต่างประเทศ 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การส่งสินค้าออกไปฝากขาย การส่งสินค้าออกไปให้สาขาทำการผลิต ผสมประกอบเพื่อให้ได้ผลิตภัณฑ์ใหม่ การส่งทรัพย์สินไปให้สาขาในต่างประเทศเพื่อใช้ให้ถือว่าเป็นการขาย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เมื่อเกิดเหตุการณ์ที่สอดคล้องกับหลักเกณฑ์ข้างต้น ให้นิติบุคคลปรับปรุงกำไรหรือขาดทุนสุทธิทางบัญชีให้เป็นไปตามเงื่อนไขทางภาษีอากร โดย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รับรู้รายได้ทางภาษีอากร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ในกรณีที่ยังมิได้ถือมูลค่าของสินค้าที่ส่งไปต่างประเทศดังกล่าวเป็นต้นทุนหรือรายจ่าย ให้รับรู้เป็นต้นทุนหรือรายจ่ายในรอบระยะเวลาบัญชีที่ได้ส่งสินค้าออกไป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191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เงื่อนไขด้านรายจ่าย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ค่าใช้จ่าย หมายถึง การลดค่าของสินทรัพย์หรือการเพิ่มขึ้นของหนี้สิน ที่ส่งผลให้เกิดการลดของส่วนของเจ้าของ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ในการคำนวณภาษีเงินได้นิติบุคคลจะต้องพิจารณาว่า ค่าใช้จ่ายที่บันทึกบัญชีไว้นั้นเป็นไปตามเงื่อนไขรายจ่ายตามมาตรา 65 ทวิและมาตรา 65 ตรีว่าเป็นรายจ่ายทางภาษีอากรได้หรือไม่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หากเป็นไม่ได้ก็จะเป็นค่าใช้จ่ายทางบัญชีเท่านั้น ในการคำนวณกำไรสุทธิทางภาษีจะต้องนำรายจ่ายที่ไม่สามารถเป็นรายจ่ายทางภาษีมาบวกกลับ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987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เงื่อนไขด้านรายจ่าย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รายจ่ายที่เป็นประเด็นในการพิจารณารายจ่ายทางภาษีอากร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รายจ่ายที่มีลักษณะส่วนตัว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รายจ่ายให้โดยเสน่หา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รายจ่ายเพื่อการกุศลและการกีฬา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รายจ่ายค่ารับรอง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รายจ่ายที่กำหนดจ่ายจากผลกำไร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รายจ่ายค่าเช่ารถ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344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บทนำ</a:t>
            </a: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96063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นิติบุคคล จะต้องปฏิบัติและเสียภาษีเงินได้นิติบุคคลตามประมวลรัษฎากร ซึ่งหลักเกณฑ์ทางภาษีอากรมีความแตกต่างกับหลักการบัญชีที่รับรองทั่วไปที่นิติบุคคลต้องใช้เป็นเกณฑ์ในการจัดทำบัญชี ดังนั้นในการปฏิบัติงานด้านบัญชีของนักบัญชีในแต่ละกิจการจะดำเนินการบันทึกบัญชีตามมาตรฐานรายงานทางการเงินโดยไม่ต้องสนใจหลักเกณฑ์ทางด้านภาษีอากรจะทำให้การคำนวณภาษีเงินได้นิติบุคคลประจำปีมีความยากลำบาก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เนื่องจากนิติบุคคลต้องปรับปรุงกำไรสุทธิทางบัญชีให้เป็นกำไรสุทธิทางภาษี โดยการตรวจสอบรายการบัญชีที่เกี่ยวข้องกับหลักเกณฑ์ทางภาษีทั้งหมด </a:t>
            </a: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684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รายจ่ายที่มีลักษณะส่วนตัว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เป็นรายจ่ายที่กิจการจ่ายเพื่อประโยชน์ส่วนตัวของกรรมการ หุ้นส่วน ที่ปรึกษา หรือพนักงาน ไม่ใช่รายจ่ายของนิติบุคคล เช่น ค่าใช้จ่ายจัดงานศพกรรมการ ค่าใช่จ่ายส่วนตัวของกรรมการ ค่าน้ำมัน เงินช่วยเหลืองานบุญ ค่าโทรศัพท์ เป็นต้น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D0F69FE-8F75-3804-776F-F9BFD9934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893" y="3308242"/>
            <a:ext cx="7554379" cy="313416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94539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รายจ่ายที่มีลักษณะส่วนตัว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ตัวแทนเนื้อหา 4">
            <a:extLst>
              <a:ext uri="{FF2B5EF4-FFF2-40B4-BE49-F238E27FC236}">
                <a16:creationId xmlns:a16="http://schemas.microsoft.com/office/drawing/2014/main" id="{A627D26B-7EC4-81A7-E808-7AA96C98A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BE4FEF8-046F-A4F0-1FB8-41A37072C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696" y="2017467"/>
            <a:ext cx="6688608" cy="376823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783982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รายจ่ายให้โดยเสน่หา 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เป็นรายจ่ายที่เป็นไปเพื่อประโยชน์ของบุคคลภายนอก ค่าใช้จ่ายที่จ่ายไปโดยความรักใคร่ชอบพอกันเป็นการส่วนตัว ซึ่งผู้รับไม่มีความผูกพันว่าจะต้องกระทำการอย่างหนึ่งอย่างใดตอบแทน หรือเรียกว่า การให้เปล่า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38FA82D-ABDF-EEE3-8E67-5719A79E5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365" y="3429000"/>
            <a:ext cx="6947269" cy="154045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E3C5307-B47F-CE3F-B7BD-DD706FAF1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073" y="5038538"/>
            <a:ext cx="4969218" cy="69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1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38FA82D-ABDF-EEE3-8E67-5719A79E5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251" y="807782"/>
            <a:ext cx="6947269" cy="154045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E3C5307-B47F-CE3F-B7BD-DD706FAF1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250" y="2348237"/>
            <a:ext cx="4248783" cy="591236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89B2A419-D70D-3BDD-EEE7-203671D94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251" y="3129366"/>
            <a:ext cx="6545497" cy="276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92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รายจ่ายเพื่อการกุศลและการกีฬา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185256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รายจ่ายเพื่อการกุศลและการกีฬาแบ่งเป็น 3 ประเภท ดังนี้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รายจ่ายเพื่อการกุศลทั่วไปมิใช่รายจ่ายเพื่อการกุศลสาธารณะ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รายจ่ายเพื่อการกุศลสาธารณะหรือเพื่อสาธารณประโยชน์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รายจ่ายเพื่อการศึกษาหรือรายจ่ายเพื่อการกีฬา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ตัวแทนเนื้อหา 23">
            <a:extLst>
              <a:ext uri="{FF2B5EF4-FFF2-40B4-BE49-F238E27FC236}">
                <a16:creationId xmlns:a16="http://schemas.microsoft.com/office/drawing/2014/main" id="{C61D5D4C-EC04-89D4-8997-23F79FCB11D5}"/>
              </a:ext>
            </a:extLst>
          </p:cNvPr>
          <p:cNvSpPr txBox="1">
            <a:spLocks/>
          </p:cNvSpPr>
          <p:nvPr/>
        </p:nvSpPr>
        <p:spPr>
          <a:xfrm>
            <a:off x="1167492" y="3767758"/>
            <a:ext cx="9779182" cy="2198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การกำหนดรายจ่ายแบ่งออกเป็น 3 ประเภท และมีหลักเกณฑ์การหักเป็นรายจ่ายทางภาษี ดังนี้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รายจ่ายเพื่อสนับสนุนการศึกษาและรายจ่ายเพื่อการสนับสนุนการเรียนรู้และนันทนาการ ให้หักได้เป็นสองเท่าของรายจ่ายที่จ่ายไป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รายจ่ายเพื่อการกุศลสาธารณะหรือสาธารณประโยชน์ หักเป็นรายจ่ายได้ไม่เกินร้อยละ 2 ของกำไรสุทธิ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รายจ่ายเพื่อการศึกษาหรือกีฬา หักเป็นรายจ่ายได้ไม่เกินร้อยละ 2 ของกำไรสุทธิ</a:t>
            </a:r>
          </a:p>
        </p:txBody>
      </p:sp>
    </p:spTree>
    <p:extLst>
      <p:ext uri="{BB962C8B-B14F-4D97-AF65-F5344CB8AC3E}">
        <p14:creationId xmlns:p14="http://schemas.microsoft.com/office/powerpoint/2010/main" val="1169602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รายจ่ายเพื่อการกุศลและการกีฬา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249C4BB6-C889-D2F6-E35E-0F50C63B0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290" y="1706563"/>
            <a:ext cx="6213419" cy="432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19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รายจ่ายเพื่อการกุศลและการกีฬา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831242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รายจ่ายเพื่อสนับสนุนการศึกษาและรายจ่ายเพื่อการสนับสนุนการเรียนรู้และนันทนาการ ให้หักได้เป็นสองเท่าของรายจ่ายที่จ่ายไป โดยมีเงื่อนไขดังนี้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600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กรณีจำนวน 2 เท่าของรายจ่ายเพื่อสนับสนุนการศึกษาและรายจ่ายเพื่อการสนับสนุนด้านการเรียนรู้และนันทนาการ รายจ่ายเพื่อการกุศลสาธารณะหรือเพื่อสาธารณประโยชน์ และรายจ่ายเพื่อการศึกษาหรือเพื่อการกีฬามีจำนวนต่ำกว่าหรือเท่ากับ 10/110 ของกำไรสุทธิก่อนหักรายจ่ายข้างต้น ให้คำนวณหักเป็นรายได้เป็นจำนวน 2 เท่าของรายจ่ายที่จ่ายไปจริงตามที่คำนวณไว้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600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กรณีจำนวน 2 เท่าของรายจ่ายเพื่อสนับสนุนการศึกษาและรายจ่ายเพื่อการสนับสนุนด้านการเรียนรู้และนันทนาการ รายจ่ายเพื่อการกุศลสาธารณะหรือเพื่อสาธารณประโยชน์ และรายจ่ายเพื่อการศึกษาหรือเพื่อการกีฬามีจำนวนเกินกว่า 10/110 ของกำไรสุทธิก่อนหักรายจ่ายข้างต้น ให้คำนวณหักเป็นรายได้เป็นจำนวน 2 เท่าของรายจ่ายที่จ่ายไปจริง แต่ไม่เกิน 10/110 ของกำไรสุทธิก่อนหักรายจ่ายทั้งสามรายการ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600" dirty="0">
                <a:latin typeface="Angsana New" panose="02020603050405020304" pitchFamily="18" charset="-34"/>
                <a:cs typeface="Angsana New" panose="02020603050405020304" pitchFamily="18" charset="-34"/>
              </a:rPr>
              <a:t>ส่วนที่เกินกว่า 10/110 ของกำไรสุทธิก่อนหักรายจ่ายทั้งสามรายการให้นำไปรวมกับรายจ่ายเพื่อการศึกษา เพื่อหกรายจ่ายตามมาตรา 65 ตรี (3) ต่อไป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776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รายจ่ายเพื่อการกุศลและการกีฬา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9CE64FC-46C0-55C4-426E-1A9BE53C2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359" y="1639019"/>
            <a:ext cx="6109281" cy="508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46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รายจ่ายเพื่อการกุศลสาธารณะหรือสาธารณประโยชน์ </a:t>
            </a:r>
            <a:b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รายจ่ายเพื่อการศึกษาหรือกีฬา 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6"/>
            <a:ext cx="9779182" cy="484053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กรณีรายจ่ายเพื่อการกุศลสาธารณะหรือเพื่อการสาธารณประโยชน์และรายจ่ายเพื่อการศึกษา หรือเพื่อการกีฬา ซึ่งบริษัทหรือห้างหุ้นส่วนนิติบุคคลได้จ่ายไปแต่ละรายการมีจํานวน</a:t>
            </a:r>
            <a:r>
              <a:rPr lang="th-TH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สูงกว่าหรือเท่ากับ 2/104 ของกําไรสุทธิก่อนหักรายจ่ายทั้งสองรายการ ให้คำนวณหักรายจ่ายแต่ละรายการได้เท่ากับ 2/104 ของกำไรสุทธิก่อนหักรายจ่ายทั้งสองรายการ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กรณีรายจ่ายเพื่อการกุศลสาธารณะหรือเพื่อการสาธารณประโยชน์และรายจ่ายเพื่อการศึกษา หรือเพื่อการกีฬาซึ่งบริษัทหรือห้างหุ้นส่วนนิติบุคคลได้จ่ายไปแต่ละรายการ โดยรายการหนึ่งมีจํานวน</a:t>
            </a:r>
            <a:r>
              <a:rPr lang="th-TH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สูงกว่าหรือเท่ากับ 2/104 ของกําไรสุทธิก่อนหักรายจ่ายทั้งสองรายการ </a:t>
            </a: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และอีกรายการหนึ่งมีจํานวนต่ำกว่า 2/104 ของกําไรสุทธิก่อนหักรายจ่ายทั้งสองรายการ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คํานวณหักรายจ่ายสำหรับรายการที่มีจํานวนต่ำกว่าเสียก่อนโดยให้คํานวณหักได้เท่ากับจํานวนที่จ่ายจริง หลังจากนั้นจึงให้คํานวณหักรายจ่ายสำหรับรายการที่เหลือได้</a:t>
            </a:r>
            <a:r>
              <a:rPr lang="th-TH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ไม่เกิน 2/102 ของกําไรสุทธิหลังจากหักรายจ่ายรายการแรกออกไปแล้ว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286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รายจ่ายเพื่อการกุศลสาธารณะหรือสาธารณประโยชน์ </a:t>
            </a:r>
            <a:b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รายจ่ายเพื่อการศึกษาหรือกีฬา 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257485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รายจ่ายเพื่อการกุศลสาธารณะหรือเพื่อการสาธารณประโยชน์และรายจ่ายเพื่อการศึกษาหรือเพื่อการกีฬาซึ่งบริษัทหรือห้างหุ้นส่วนนิติบุคคลได้จ่ายไปแต่ละรายการ </a:t>
            </a:r>
            <a:r>
              <a:rPr lang="th-TH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โดยทั้งสองรายการมีจำนวนต่ำกว่า 2/104 ของกำไรสุทธิก่อนหักรายจ่ายทั้งสองรายการ ให้คํานวณหักรายจ่ายแต่ละรายการได้เท่ากับจํานวนที่จ่ายไปจริง โดยจะเลือกหักรายจ่ายจากรายการใดก่อนก็ได้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401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การบันทึกรายการบัญชีที่เกี่ยวกับภาษีเงินได้นิติบุคคล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บริษัทหรือห้างหุ้นส่วนนิติบุคคลส่วนใหญ่เสียภาษีเงินได้นิติบุคคลจากฐานกำไรสุทธิ ส่วนการบันทึกรายการบัญชีเป็นไปตามมาตรฐานการรายงานทางการเงิน หรือหลักการบัญชีที่รับรองทั่วไป โดยรายการที่กิจการต้องนำไปปรับปรุงกำไรสุทธิทางบัญชีให้เป็นกำไรสุทธิทางภาษีมีอยู่ 3 เงื่อนไข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เงื่อนไขด้านรายได้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เงื่อนไขด้านรายจ่าย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เงื่อนไขด้านทรัพย์สินและหนี้สิน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h-TH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321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3304398-CA41-C184-9AF6-9C41461C4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995" y="0"/>
            <a:ext cx="6988009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77075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DA2F55F-E5AE-E88E-A4D7-6BB29D51A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169" y="1260054"/>
            <a:ext cx="6079662" cy="433789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0145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รายจ่ายค่ารับรอง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83124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เงื่อนไขในการรับรอง</a:t>
            </a: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ต้องเป็นค่ารับรองที่จำเป็นตามธรรมเนียมประเพณีทางธุรกิจทั่วไป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บุคคลที่รับการรับรองต้องไม่ใช่บุคลากรของกิจการ เว้นแต่บุคลากรของกิจการจะมีหน้าที่หรือมีส่วนเข้าร่วมในการรับรองนั้นด้วย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ลักษณะของค่ารับรองต้องเป็นค่าใช้จ่ายที่เกี่ยวเนื่องโดยตรงกับการรับรองที่จะเป็นประโยชน์แก่กิจการ เช่น ค่าที่พัก ค่าอาหาร ค่าใช้จ่ายเกี่ยวกับการกีฬา เป็นต้น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กรณีให้สิ่งของแก่บุคคลซึ่งได้รับการรับรอง ค่าสิ่งของที่มอบให้บุคคลที่ได้รับการรับรองต้องคนละไม่เกิน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2,000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บาท ในการรับรองแต่ละคราว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ำนวนเงินค่ารับรองที่จะนำมาเป็นรายจ่ายในการคำนวณกำไรหรือขาดทุนสุทธิทางภาษีอากรได้ตามจำนวนที่จ่ายจริง แต่ไม่เกินร้อยละ 0.3 ของยอดรายได้หรือยอดขายที่ต้องนำมาคำนวณกำไรสุทธิก่อนหักรายจ่ายใดๆในรอบระยะเวลาบัญชี หรือของเงินทุนชำระแล้วเพียง ณ วันสุดท้ายของรอบระยะเวลาบัญชี แล้วแต่อย่างใดจะมากกว่า ทั้งนี้รายจ่ายที่นำมาหักได้จะต้องไม่เกิน 10 ล้านบาท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999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F8E47E0-FE8B-E849-C76C-2B4CEAD57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134" y="700290"/>
            <a:ext cx="6581731" cy="54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45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FAD963D-7019-A12B-7F3B-5CBDCEC38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804" y="230546"/>
            <a:ext cx="6786392" cy="1526086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B42F929A-46E2-1484-5871-54166CB4D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368" y="1886139"/>
            <a:ext cx="6395263" cy="474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34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รายจ่ายที่กำหนดจ่ายจากผลกำไร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83124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ถือเป็นรายจ่ายต้องห้าม ไม่ถือเป็นรายจ่ายในการคำนวณกำไรสุทธิทางภาษีอากรได้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กำไรที่ได้เมื่อสิ้นสุดรอบระยะเวลาบัญชี ไม่จำเป็นต้องเป็นกำไรสุทธิ ในทางภาษีอากร ให้หมายความรวมถึงกำไรขั้นต้นด้วยเช่นกัน รวมทั้งกำไรต่อหน่วย กำไรสะสม หรือกำไรของรอบระยะเวลาบัญชีปีก่อนๆ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319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AED3E21-D597-F629-8DE5-A21EF589E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133" y="1117661"/>
            <a:ext cx="6963734" cy="2239284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4B53B1E-8330-A228-EBE4-BE5110F31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479" y="3429000"/>
            <a:ext cx="6441042" cy="143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55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รายจ่ายค่าเช่ารถ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83124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ประเภทรถยนต์นั่งและรถยนต์โดยสารที่มีที่นั่งไม่เกิน 10 คน ส่วนที่เกินคันละ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36,000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บาทต่อเดือน หรือคันละ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1,200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บาทต่อวัน ไม่ให้ถือเป็นรายจ่ายในการคำนวณกำไรสุทธิ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6FEC046-DCB1-02AC-D254-46E443B89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549" y="2879727"/>
            <a:ext cx="7620901" cy="38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658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เงื่อนไขด้านทรัพย์สินและหนี้สิน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83124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ประเด็นที่สำคัญเกี่ยวกับทรัพย์สิน ได้แก่ 1. การหักค่าสึก</a:t>
            </a:r>
            <a:r>
              <a:rPr lang="th-TH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หรอ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และค่าเสื่อมราคาทรัพย์สิน 2. การตีราคาสินทรัพย์ 3. หนี้สูญ และเกี่ยวกับหนี้สิน ได้แก่ การประมาณการหนี้สิน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chemeClr val="accent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การหักค่าสึก</a:t>
            </a:r>
            <a:r>
              <a:rPr lang="th-TH" dirty="0" err="1">
                <a:solidFill>
                  <a:schemeClr val="accent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หรอ</a:t>
            </a:r>
            <a:r>
              <a:rPr lang="th-TH" dirty="0">
                <a:solidFill>
                  <a:schemeClr val="accent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และค่าเสื่อมราคาทรัพย์สิน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ให้คำนวณหักตามส่วนเฉลี่ยระยะเวลาที่ได้สินทรัพย์มา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4421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การหักค่าสึก</a:t>
            </a:r>
            <a:r>
              <a:rPr lang="th-TH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หรอ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และค่าเสื่อมราคาทรัพย์สิน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83124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ทรัพย์สินที่สามารถหักค่าสึก</a:t>
            </a:r>
            <a:r>
              <a:rPr lang="th-TH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หรอ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และค่าเสื่อมราคาได้ หมายถึง สินทรัพย์ถาวรที่มีโดยสภาพอาจสึก</a:t>
            </a:r>
            <a:r>
              <a:rPr lang="th-TH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หรอ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หรือเสื่อมราคาได้ ทั้งนี้จะมีรูปร่าง มีตัวตนหรือไม่ก็ตาม ได้แก่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อาคาร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ต้นทุนเพื่อการได้มาซึ่งแหล่งทรัพยากรธรรมชาติที่สูญสิ้นไปได้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ต้นทุนเพื่อการได้มาซึ่งสิทธิการเช่น เช่น เงินกินเปล่า เงินช่วยค่าก่อสร้าง ค่าแห่งอาคารหรือโรงเรือนที่ได้โอนเป็นกรรมสิทธิ์ของเจ้าของที่ดินเมื่อสร้างเสร็จ ซึ่งตอบแทนสิทธิการเช่าอันมีระยะเวลา เป็นต้น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ต้นทุนเพื่อการได้มาซึ่งสิทธิในกรรมวิธี สูตร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Goodwill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เครื่องหมายการค้า สิทธิบัตร ลิขสิทธิ์ หรือสิทธิอย่างอื่น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ทรัพย์สินอื่น เช่น เครื่องจักร เครื่องมือ เครื่องใช้สำนักงาน เครื่องตกแต่ง อุปกรณ์ ยานพาหนะ เป็นต้น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963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การรับรู้รายได้ทางบัญชี </a:t>
            </a:r>
            <a:r>
              <a:rPr lang="en-US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th-TH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เกณฑ์คงค้าง</a:t>
            </a:r>
            <a:r>
              <a:rPr lang="en-US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th-TH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900" dirty="0">
                <a:latin typeface="Angsana New" pitchFamily="18" charset="-34"/>
                <a:cs typeface="Angsana New" pitchFamily="18" charset="-34"/>
              </a:rPr>
              <a:t>รับรู้เมื่อ </a:t>
            </a:r>
            <a:r>
              <a:rPr lang="th-TH" sz="3900" u="sng" dirty="0">
                <a:latin typeface="Angsana New" pitchFamily="18" charset="-34"/>
                <a:cs typeface="Angsana New" pitchFamily="18" charset="-34"/>
              </a:rPr>
              <a:t>รายได้เกิดขึ้น </a:t>
            </a:r>
            <a:r>
              <a:rPr lang="th-TH" sz="3900" dirty="0">
                <a:latin typeface="Angsana New" pitchFamily="18" charset="-34"/>
                <a:cs typeface="Angsana New" pitchFamily="18" charset="-34"/>
              </a:rPr>
              <a:t>ทางบัญชี รายได้เกิดขึ้นเมื่อใด </a:t>
            </a:r>
            <a:r>
              <a:rPr lang="en-US" sz="3900" dirty="0">
                <a:latin typeface="Angsana New" pitchFamily="18" charset="-34"/>
                <a:cs typeface="Angsana New" pitchFamily="18" charset="-34"/>
              </a:rPr>
              <a:t>?</a:t>
            </a:r>
          </a:p>
          <a:p>
            <a:endParaRPr lang="en-US" sz="3600" dirty="0">
              <a:latin typeface="Angsana New" pitchFamily="18" charset="-34"/>
              <a:cs typeface="Angsana New" pitchFamily="18" charset="-34"/>
            </a:endParaRPr>
          </a:p>
          <a:p>
            <a:endParaRPr lang="th-TH" sz="3600" dirty="0">
              <a:latin typeface="Angsana New" pitchFamily="18" charset="-34"/>
              <a:cs typeface="Angsana New" pitchFamily="18" charset="-34"/>
            </a:endParaRPr>
          </a:p>
          <a:p>
            <a:endParaRPr lang="th-TH" sz="3900" u="sng" dirty="0">
              <a:latin typeface="Angsana New" pitchFamily="18" charset="-34"/>
              <a:cs typeface="Angsana New" pitchFamily="18" charset="-34"/>
            </a:endParaRPr>
          </a:p>
          <a:p>
            <a:r>
              <a:rPr lang="th-TH" sz="3900" u="sng" dirty="0">
                <a:latin typeface="Angsana New" pitchFamily="18" charset="-34"/>
                <a:cs typeface="Angsana New" pitchFamily="18" charset="-34"/>
              </a:rPr>
              <a:t>มิใช่</a:t>
            </a:r>
            <a:r>
              <a:rPr lang="th-TH" sz="3900" dirty="0">
                <a:latin typeface="Angsana New" pitchFamily="18" charset="-34"/>
                <a:cs typeface="Angsana New" pitchFamily="18" charset="-34"/>
              </a:rPr>
              <a:t>เมื่อมีการรับหรือจ่ายเงินสดหรือรายการเทียบเท่าเงินสดเท่านั้น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03612" y="2742460"/>
            <a:ext cx="69847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600" dirty="0">
                <a:cs typeface="+mj-cs"/>
              </a:rPr>
              <a:t>เมื่อกิจการได้ส่งมอบสินค้าหรือบริการแก่ผู้ซื้อสินค้า หรือผู้รับบริการแล้ว</a:t>
            </a:r>
          </a:p>
        </p:txBody>
      </p:sp>
    </p:spTree>
    <p:extLst>
      <p:ext uri="{BB962C8B-B14F-4D97-AF65-F5344CB8AC3E}">
        <p14:creationId xmlns:p14="http://schemas.microsoft.com/office/powerpoint/2010/main" val="2546321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การหักค่าสึก</a:t>
            </a:r>
            <a:r>
              <a:rPr lang="th-TH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หรอ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และค่าเสื่อมราคาทรัพย์สิน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83124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ทรัพย์สินที่ไม่สามารถหักค่าสึก</a:t>
            </a:r>
            <a:r>
              <a:rPr lang="th-TH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หรอ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และค่าเสื่อมราคาได้ หมายถึง สินทรัพย์ถาวรที่โดยสภาพของทรัพย์ไม่อาจสึก</a:t>
            </a:r>
            <a:r>
              <a:rPr lang="th-TH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หรอ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หรือเสื่อมราคาได้ ได้แก่ ที่ดิน เพชรพลอย แร่ธาตุ สัตว์พาหนะ รวมถึงสินทรัพย์ถาวรที่ยังไม่พร้อมจะใช้งาน เช่น อาคารระหว่างก่อสร้าง เครื่องจักรระหว่างติดตั้ง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ต้นทุนทรัพย์สิน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หมายถึง มูลค่าหรือราคาทุนของสินทรัพย์ถาวรที่ได้มาจาก รายจ่ายเพื่อการได้มาซึ่งทรัพย์สิน และรายจ่ายเกี่ยวกับทรัพย์สินในช่วงระยะเวลาก่อนที่สินทรัพย์นั้นจะใช้งาน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2831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การหักค่าสึก</a:t>
            </a:r>
            <a:r>
              <a:rPr lang="th-TH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หรอ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และค่าเสื่อมราคาทรัพย์สิน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83124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รถยนต์โดยสารที่มีที่นั่งไม่เกิน 10 คน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ให้หักค่าสึก</a:t>
            </a:r>
            <a:r>
              <a:rPr lang="th-TH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หรอ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และค่าเสื่อมราคาจากมูลค่าต้นทุนเฉพาะส่วนที่ไม่เกิน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1,000,000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บาท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ทรัพย์สินที่ได้มาโดยการเช่าซื้อหรือผ่อนชำระ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มูลค่าต้นทุนของทรัพย์สิน ให้ถือตามราคาที่พึงต้องชำระทั้งหมด แต่ค่าสึก</a:t>
            </a:r>
            <a:r>
              <a:rPr lang="th-TH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หรอ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และค่าเสื่อมราคาที่จะนำมาหักในรอบระยะเวลาบัญชี จะต้องไม่เกินค่าเช่าซื้อหรือราคาที่ต้องผ่อนชำระในรอบระยะเวลาบัญชีนั้น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431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วิธีการหักค่าสึก</a:t>
            </a:r>
            <a:r>
              <a:rPr lang="th-TH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หรอ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และค่าเสื่อมราคาสำหรับสินทรัพย์ถาวร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83124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สามารถเลือกใช้วิธีการบัญชีในการหักค่าเสื่อมราคาของสินทรัพย์ถาวรวิธีใดวิธีหนึ่ง แต่เมื่อเลือกใช้วิธีการและอัตราที่หักแล้วให้ใช้วิธีการและอัตรานั้นตลอดไป กรณีเปลี่ยนแปลงต้องได้รับอนุมัติจากอธิบดีกรมสรรพากร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7B5E34F-7680-32E7-9F70-26D225DF2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036" y="3301766"/>
            <a:ext cx="6144094" cy="33490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68099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วิธีการหักค่าสึก</a:t>
            </a:r>
            <a:r>
              <a:rPr lang="th-TH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หรอ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และค่าเสื่อมราคาสำหรับสินทรัพย์ถาวร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4BEDB94-EDAB-14E3-4593-CA078635E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422" y="1706563"/>
            <a:ext cx="6537156" cy="29864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5B4481-018E-C9BE-C504-B12633BB5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728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วิธีการหักค่าสึก</a:t>
            </a:r>
            <a:r>
              <a:rPr lang="th-TH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หรอ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และค่าเสื่อมราคาสำหรับสินทรัพย์ถาวร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9" name="ตัวแทนเนื้อหา 23">
            <a:extLst>
              <a:ext uri="{FF2B5EF4-FFF2-40B4-BE49-F238E27FC236}">
                <a16:creationId xmlns:a16="http://schemas.microsoft.com/office/drawing/2014/main" id="{F7B7B280-F64D-BE2F-F2B8-8FB074D9E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2" y="2307491"/>
            <a:ext cx="9779182" cy="424570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ทรัพย์สินได้มาระหว่างรอบระยะเวลาบัญชี ให้คำนวณหักค่าสึก</a:t>
            </a:r>
            <a:r>
              <a:rPr lang="th-TH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หรอ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และค่าเสื่อมราคาตามระยะเวลาที่ได้ทรัพย์สินนั้นมาเป็นรายวัน โดยวันที่ได้มานับเป็นวันที่ 1 และถ้าในรอบระยะเวลาบัญชีใดไม่ถึง 12 เดือนให้เฉลี่ยหักตามส่วนของรอบระยะเวลา 365 วัน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มูลค่าคงเหลือ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การหักค่าสึก</a:t>
            </a:r>
            <a:r>
              <a:rPr lang="th-TH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หรอ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และค่าเสื่อมราคาไม่ว่ากรณีใด จะหักจนหมดมูลค่าต้นทุนของสินทรัพย์นั้นไม่ได้ โดยให้คงเหลือมูลค่าทรัพย์สินนั้นอย่างน้อย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1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บาท </a:t>
            </a:r>
            <a:r>
              <a:rPr lang="th-TH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เว้นแต่ ทรัพย์สินประเภทรถยนต์นั่งหรือรถยนต์โดยสารที่นั่งไม่เกิน </a:t>
            </a:r>
            <a:r>
              <a:rPr lang="en-US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10 </a:t>
            </a:r>
            <a:r>
              <a:rPr lang="th-TH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คน ที่มีมูลค่าเกิน </a:t>
            </a:r>
            <a:r>
              <a:rPr lang="en-US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1,000,000 </a:t>
            </a:r>
            <a:r>
              <a:rPr lang="th-TH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บาท (รวมภาษีมูลค่าเพิ่ม) ให้คงเหลือมูลค่าของต้นทุนของทรัพย์สินเท่ากับมูลค่าต้นทุนส่วนที่เกิด </a:t>
            </a:r>
            <a:r>
              <a:rPr lang="en-US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1,000,000 </a:t>
            </a:r>
            <a:r>
              <a:rPr lang="th-TH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บาท</a:t>
            </a:r>
          </a:p>
        </p:txBody>
      </p:sp>
    </p:spTree>
    <p:extLst>
      <p:ext uri="{BB962C8B-B14F-4D97-AF65-F5344CB8AC3E}">
        <p14:creationId xmlns:p14="http://schemas.microsoft.com/office/powerpoint/2010/main" val="42868279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การจำหน่ายหนี้สูญออกจากบัญชีลูกหนี้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457311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ลักษณะของลูกหนี้ที่จะนำมาจำหน่ายหนี้สูญออกจากบัญชีได้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ต้องเป็นหนี้จากการประกอบการ หรือหนี้ที่ได้รวมเป็นเงินได้ในการคำนวณกำไรสุทธิ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ต้องเป็นหนี้ที่ยังไม่ขาดอายุความ และมีหลักฐานโดยชัดแจ้งที่สามารถฟ้องลูกหนี้ได้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ต้องดำเนินการติดตามทวงถามลูกหนี้ตามสมควรแก่กรณี โดยมีหลักฐานการคิดคามทวงถามอย่างชัดแจ้งและไม่ได้รับชำระหนี้โดยปรากฎว่าลูกหนี้ถึงแก่ความตาย เป็นคนสาบสูญ หรือมีหลักฐานว่าหายสาบสูญไปและไม่มีทรัพย์สินใดๆจะชำระหนี้ได้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หนี้สูญที่ได้รับการชำระกลับคืนมาในรอบระยะเวลาบัญชีใด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ให้นำมารวมคำนวณเป็นรายได้ในรอบระยะเวลาบัญชีนั้น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สำหรับหนี้สูญรายใดที่ไม่เป็นไปตามหลักเกณฑ์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หากกิจการได้นำไปถือเป็นรายจ่ายในการคำนวณกำไรหรือขาดทุนสุทธิ ให้กิจการปรับปรุงบวกกลับมาเป็นรายได้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919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AD3C0800-4F06-C766-B10A-F58000F21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C0DFD2C-E2F0-B1FA-6164-80D58C164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977" y="609946"/>
            <a:ext cx="7628213" cy="574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312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AD3C0800-4F06-C766-B10A-F58000F21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7CC24BF-7B6F-C634-A3CD-965E89393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89" y="994431"/>
            <a:ext cx="8011821" cy="486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859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สรุป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-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การตัดจำหน่ายหนี้สูญ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4573114"/>
          </a:xfrm>
        </p:spPr>
        <p:txBody>
          <a:bodyPr>
            <a:normAutofit/>
          </a:bodyPr>
          <a:lstStyle/>
          <a:p>
            <a:pPr algn="ctr"/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ดำเนินการตามกระบวนการต่อไปนี้โดยพิจารณาจากจำนวนเงินลูกหนี้แต่ละราย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48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FC653E4-E12E-B99B-C910-3D415B20B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360425"/>
              </p:ext>
            </p:extLst>
          </p:nvPr>
        </p:nvGraphicFramePr>
        <p:xfrm>
          <a:off x="1245325" y="2609426"/>
          <a:ext cx="9701352" cy="3017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631475">
                  <a:extLst>
                    <a:ext uri="{9D8B030D-6E8A-4147-A177-3AD203B41FA5}">
                      <a16:colId xmlns:a16="http://schemas.microsoft.com/office/drawing/2014/main" val="1373262292"/>
                    </a:ext>
                  </a:extLst>
                </a:gridCol>
                <a:gridCol w="2123440">
                  <a:extLst>
                    <a:ext uri="{9D8B030D-6E8A-4147-A177-3AD203B41FA5}">
                      <a16:colId xmlns:a16="http://schemas.microsoft.com/office/drawing/2014/main" val="3706037437"/>
                    </a:ext>
                  </a:extLst>
                </a:gridCol>
                <a:gridCol w="1940560">
                  <a:extLst>
                    <a:ext uri="{9D8B030D-6E8A-4147-A177-3AD203B41FA5}">
                      <a16:colId xmlns:a16="http://schemas.microsoft.com/office/drawing/2014/main" val="3956450750"/>
                    </a:ext>
                  </a:extLst>
                </a:gridCol>
                <a:gridCol w="2005877">
                  <a:extLst>
                    <a:ext uri="{9D8B030D-6E8A-4147-A177-3AD203B41FA5}">
                      <a16:colId xmlns:a16="http://schemas.microsoft.com/office/drawing/2014/main" val="18704333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กระบวนการ</a:t>
                      </a:r>
                      <a:endParaRPr lang="en-US" sz="24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&gt; 2,000,000 </a:t>
                      </a:r>
                      <a:r>
                        <a:rPr lang="th-TH" sz="24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บาท</a:t>
                      </a:r>
                      <a:endParaRPr lang="en-US" sz="24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&lt;= 2,000,000 </a:t>
                      </a:r>
                      <a:r>
                        <a:rPr lang="th-TH" sz="24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บาท</a:t>
                      </a:r>
                      <a:endParaRPr lang="en-US" sz="24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&lt;= 200,000 </a:t>
                      </a:r>
                      <a:r>
                        <a:rPr lang="th-TH" sz="24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บาท</a:t>
                      </a:r>
                      <a:endParaRPr lang="en-US" sz="24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81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ติดตามทวงถามให้ชำระหนี้ตามสมควร</a:t>
                      </a:r>
                      <a:endParaRPr lang="en-US" sz="24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24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684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ได้ดำเนินการฟ้องลูกหนี้ในคดีแพ่งหรือคดีล้มละลาย</a:t>
                      </a:r>
                      <a:endParaRPr lang="en-US" sz="24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898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ศาลได้มีคำสั่งรับฟ้องนั้น</a:t>
                      </a:r>
                      <a:endParaRPr lang="en-US" sz="24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053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ได้มีคำบังคับหรือคำสั่งของศาลแล้ว แต่ลูกหนี้ไม่มีทรัพย์สินใดๆจะชำระหนี้</a:t>
                      </a:r>
                      <a:endParaRPr lang="en-US" sz="24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80910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4AE8B87-744D-8F4B-620D-B48E492B8CF2}"/>
              </a:ext>
            </a:extLst>
          </p:cNvPr>
          <p:cNvSpPr/>
          <p:nvPr/>
        </p:nvSpPr>
        <p:spPr>
          <a:xfrm>
            <a:off x="2750003" y="5862508"/>
            <a:ext cx="6614160" cy="6673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จำหน่ายเป็นหนี้สูญจากบัญชีลูกหนี้และถือเป็นรายจ่ายในรอบบัญชีปัจจุบันนั้น</a:t>
            </a:r>
            <a:endParaRPr lang="en-US" sz="24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198934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AD3C0800-4F06-C766-B10A-F58000F21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D74F2D6-910F-180A-4601-A043B5766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986" y="207034"/>
            <a:ext cx="5556028" cy="2527886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72E1D4B-B131-9652-571B-CC4BD2020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808" y="2978545"/>
            <a:ext cx="6204383" cy="367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92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274638"/>
            <a:ext cx="8280920" cy="1143000"/>
          </a:xfrm>
        </p:spPr>
        <p:txBody>
          <a:bodyPr/>
          <a:lstStyle/>
          <a:p>
            <a:r>
              <a:rPr lang="th-TH" sz="4400" dirty="0">
                <a:solidFill>
                  <a:srgbClr val="0070C0"/>
                </a:solidFill>
              </a:rPr>
              <a:t>เกณฑ์คงค้าง และเกณฑ์สิทธิ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B6A3656-8CBF-9D57-376B-C8F37087657A}"/>
              </a:ext>
            </a:extLst>
          </p:cNvPr>
          <p:cNvSpPr txBox="1">
            <a:spLocks/>
          </p:cNvSpPr>
          <p:nvPr/>
        </p:nvSpPr>
        <p:spPr>
          <a:xfrm>
            <a:off x="1703512" y="1449116"/>
            <a:ext cx="4066972" cy="6397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dirty="0">
                <a:solidFill>
                  <a:schemeClr val="tx1"/>
                </a:solidFill>
                <a:cs typeface="+mj-cs"/>
              </a:rPr>
              <a:t>เกณฑ์คงค้างทางบัญชี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4CB837E-23F9-B238-CD79-E05E776F0843}"/>
              </a:ext>
            </a:extLst>
          </p:cNvPr>
          <p:cNvSpPr txBox="1">
            <a:spLocks/>
          </p:cNvSpPr>
          <p:nvPr/>
        </p:nvSpPr>
        <p:spPr>
          <a:xfrm>
            <a:off x="1703511" y="2088877"/>
            <a:ext cx="4066973" cy="44944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dirty="0">
                <a:cs typeface="+mj-cs"/>
              </a:rPr>
              <a:t>รายการและเหตุการณ์ทางบัญชี จะรับรู้เมื่อเกิดขึ้น มิใช่เมื่อมีการรับ หรือ จ่ายเงินสดหรือรายการเทียบเท่าเงินสด โดยรายการต่าง ๆ จะบันทึกบัญชีและแสดงในงบการเงินตามงวดที่เกี่ยวข้อง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dirty="0">
                <a:cs typeface="+mj-cs"/>
              </a:rPr>
              <a:t>ทำตาม</a:t>
            </a:r>
            <a:r>
              <a:rPr lang="th-TH" sz="2800" u="sng" dirty="0">
                <a:solidFill>
                  <a:srgbClr val="0070C0"/>
                </a:solidFill>
                <a:cs typeface="+mj-cs"/>
              </a:rPr>
              <a:t>กรอบแนวคิดสำหรับการรายงานทางการเงิน มาตรฐานการบัญชี มาตรฐานรายงานทางการเงินฉบับต่างๆ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AC662BE-35B0-DA94-58AF-38FF28FF1E7B}"/>
              </a:ext>
            </a:extLst>
          </p:cNvPr>
          <p:cNvSpPr txBox="1">
            <a:spLocks/>
          </p:cNvSpPr>
          <p:nvPr/>
        </p:nvSpPr>
        <p:spPr>
          <a:xfrm>
            <a:off x="6353932" y="1426361"/>
            <a:ext cx="4066973" cy="6397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>
                <a:solidFill>
                  <a:schemeClr val="tx1"/>
                </a:solidFill>
                <a:cs typeface="+mj-cs"/>
              </a:rPr>
              <a:t>เกณฑ์สิทธิของกรมสรรพากร</a:t>
            </a:r>
            <a:endParaRPr lang="th-TH" sz="28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159F06C7-4482-D1AB-8E0C-6FB4FC422BA9}"/>
              </a:ext>
            </a:extLst>
          </p:cNvPr>
          <p:cNvSpPr txBox="1">
            <a:spLocks/>
          </p:cNvSpPr>
          <p:nvPr/>
        </p:nvSpPr>
        <p:spPr>
          <a:xfrm>
            <a:off x="6353932" y="2066123"/>
            <a:ext cx="4066973" cy="27257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2800" dirty="0">
                <a:solidFill>
                  <a:schemeClr val="tx1"/>
                </a:solidFill>
                <a:cs typeface="+mj-cs"/>
              </a:rPr>
              <a:t>หมายถึง สิทธิในการนำรายได้และค่าใช้จ่ายต่างๆมาคำนวณกำไรสุทธิเมื่อสิ้นรอบระยะเวลาบัญชีเพื่อเสียภาษีเงินได้นิติบุคคล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2800" dirty="0">
                <a:solidFill>
                  <a:schemeClr val="tx1"/>
                </a:solidFill>
                <a:cs typeface="+mj-cs"/>
              </a:rPr>
              <a:t>ทำตามเงื่อนไขที่บัญญัติไว้ใน</a:t>
            </a:r>
            <a:r>
              <a:rPr lang="th-TH" sz="2800" u="sng" dirty="0">
                <a:solidFill>
                  <a:schemeClr val="tx1"/>
                </a:solidFill>
                <a:cs typeface="+mj-cs"/>
              </a:rPr>
              <a:t>ประมวลรัษฎากร </a:t>
            </a:r>
            <a:r>
              <a:rPr lang="th-TH" sz="2800" dirty="0">
                <a:solidFill>
                  <a:schemeClr val="tx1"/>
                </a:solidFill>
                <a:cs typeface="+mj-cs"/>
              </a:rPr>
              <a:t>เท่านั้น</a:t>
            </a:r>
          </a:p>
        </p:txBody>
      </p:sp>
    </p:spTree>
    <p:extLst>
      <p:ext uri="{BB962C8B-B14F-4D97-AF65-F5344CB8AC3E}">
        <p14:creationId xmlns:p14="http://schemas.microsoft.com/office/powerpoint/2010/main" val="31733221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การตีราคาทรัพย์สินและหนี้สิน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64146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การตีราคาทรัพย์สินเพิ่มขึ้น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ไม่ต้องนำราคาที่ตีเพิ่มมารวมคำนวณกำไรสุทธิ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7CBEB20-FB31-4FDA-C333-F3423F21C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789" y="2895027"/>
            <a:ext cx="6770422" cy="230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909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การตีราคาทรัพย์สินและหนี้สิน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64146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การตีราคาทรัพย์สิน</a:t>
            </a:r>
            <a:r>
              <a:rPr lang="th-TH" dirty="0" err="1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ต่ำลง</a:t>
            </a: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ยกเว้นสินค้าที่ตีราคา</a:t>
            </a:r>
            <a:r>
              <a:rPr lang="th-TH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ต่ำลง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เกิดจากการด้อยค่าไม่ให้ถือเป็นรายจ่ายในการคำนวณกำไรสุทธิ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E66101A-573D-E70A-2D44-1239A66DA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096" y="2864939"/>
            <a:ext cx="7091973" cy="1311016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3081411-D38A-0F36-40DC-852A0563A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170" y="4364107"/>
            <a:ext cx="6695660" cy="171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437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การตีราคาทรัพย์สินและหนี้สิน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64146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การตีราคาสินค้าคงเหลือ</a:t>
            </a:r>
            <a:r>
              <a:rPr lang="en-US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ในวันสุดท้ายของรอบระยะเวลาบัญชี ให้คำนวณตามราคาทุนหรือราคาตลาดแล้วแต่อย่างใดจะน้อยกว่า และให้ถือราคานี้เป็นราคาสินค้าคงเหลือยกมาสำหรับรอบระยะเวลาบัญชีใหม่ด้วย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B9E9AB7-8A2B-5A04-EE06-4C48AA2C5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362" y="3429000"/>
            <a:ext cx="7241442" cy="279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000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การตีราคาทรัพย์สินและหนี้สิน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64146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การประมาณการหนี้สิน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รายจ่ายเกี่ยวกับประมาณการหนี้สินที่กิจการใช้ในการบันทึกบัญชี ทางภาษีอากรไม่ให้ถือเป็นรายจ่าย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C505481-393B-3702-E6EE-4B9712A66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764" y="3145414"/>
            <a:ext cx="7614471" cy="251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235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50" y="2860389"/>
            <a:ext cx="3929281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การปรับปรุงกำไรสุทธิทางบัญชีเป็นกำไรสุทธิทางภาษีอากร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AFF2AD8-815A-0783-0B39-96AB4B23B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225" y="0"/>
            <a:ext cx="5544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604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39CA9D5-8950-1C89-0045-03C3E3141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77" y="0"/>
            <a:ext cx="4885995" cy="685800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486203EF-4A88-D26D-42AA-46070BB86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4924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333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B219506-2301-03C3-5E8F-EF4D475E7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313890"/>
            <a:ext cx="5287113" cy="6230219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1E0EDFB-5F84-F655-ED43-2B945E3A3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520" y="1486693"/>
            <a:ext cx="5544479" cy="388461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392526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การยื่นแบบภาษีเงินได้นิติบุคคล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95201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ริษัทหรือห้างหุ้นส่วนนิติบุคคลที่เสียภาษีเงินได้จากกำไรสุทธิจะต้องยื่นแบบแสดงรายการและชำระภาษีดังนี้</a:t>
            </a:r>
          </a:p>
          <a:p>
            <a:r>
              <a:rPr lang="th-TH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(1)   การเสียภาษีเงินได้นิติบุคคลครึ่งรอบ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จะต้องยื่นแบบแสดงรายการพร้อมชำระภาษี(ถ้ามี) ตามแบบ ภ.ง.ด.51 ภายใน 2 เดือนนับจากวันสุดท้ายของทุก 6 เดือนแรกของรอบระยะเวลาบัญชี</a:t>
            </a:r>
          </a:p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(2)   การเสียภาษีเงินได้จากกำไรสุทธิเมื่อสิ้นรอบระยะเวลาบัญชี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จะต้องยื่นแบบแสดงรายการพร้อมชำระภาษี (ถ้ามี) ตามแบบ ภ.ง.ด.50 ภายใน 150 วันนับแต่วันสุดท้ายของรอบระยะเวลาบัญชี</a:t>
            </a:r>
          </a:p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	(3)   การยื่นตาม (1) และ (2) หากยื่นแบบ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e-filing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จะขยายเวลาการยื่นแบบไปอีก 8 วันจากวันสิ้นสุดของการยื่นแบบปกติ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0965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252549"/>
            <a:ext cx="6220278" cy="3257414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85939"/>
            <a:ext cx="6220277" cy="291951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184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เงื่อนไขด้านรายได้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ในการบันทึกรายได้ของกิจการที่เป็นประเด็นนำไปสู่การปรับปรุงกำไรสุทธิ จะเกิดจากรายการดังนี้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การโอนทรัพย์สิน ให้บริการหรือการให้กู้ยืมเงินที่ไม่มีการคิดผลตอบแทน หรือมีการคิดผลตอบแทนในอัตราที่ต่ำกว่าตลาด </a:t>
            </a:r>
            <a:endParaRPr lang="en-US" dirty="0">
              <a:solidFill>
                <a:srgbClr val="0070C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รายได้เงินปันผล เงินส่วนแบ่งกำไร และดอกเบี้ยรับ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รายได้จากการสินค้าออกไปต่างประเทศ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05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การโอนทรัพย์สิน ให้บริการหรือการให้กู้ยืมเงินที่ไม่มีการคิดผลตอบแทน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433888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การกำหนดราคาตลาด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ราคาตลาด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หมายถึง ราคาซื้อขายสินค้าหรือบริการ หรืออัตราดอกเบี้ย ที่คู่สัญญาได้ตกลงกันโดยสุจริต เป็นที่เปิดเผยและมีความเป็นอิสระต่อกันอย่างสมเหตุสมผล การโอนทรัพย์สิน หรือให้บริการของกิจการจึงต้องคุ้มกับต้นทุนหรือค่าใช้จ่ายซึ่งพิจารณาจากราคาที่มีการซื้อขายในตลาด หรือมีเหตุผลอย่างเหมาะสมกับการดำเนินธุรกิจที่มุ่งหากำไร ซึ่งควรมีหลักเกณฑ์ที่แน่นอนในการกำหนดราคาขาย และมีกระบวนการดำเนินงานและมีเอกสารประกอบ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สำหรับการให้กู้ยืมเงิน ซึ่งเป็นเงินของกิจการนั้นควรมีผลตอบแทนเช่นเดียวกับการนำเงินไปฝากธนาคาร ดังนั้นการให้กู้ยืมเงินแก่บุคคลหรือนิติบุคคลอื่นควรมีผลตอบแทนตามอัตราดอกเบี้ยที่ควรจะเป็น ถ้ากิจการนำเงินสดของตนออกให้กู้ยืมโดยมิได้กู้ยืมจากแหล่งอื่น ควรได้รับดอกเบี้ยตาม</a:t>
            </a:r>
            <a:r>
              <a:rPr lang="th-TH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อัตราดอกเบี้ยเงินฝากประจำสำหรับระยะเวลา 1 ปีของสถาบันการเงิน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เป็นเกณฑ์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587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569342"/>
            <a:ext cx="9779183" cy="1137221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การโอนทรัพย์สิน ให้บริการหรือการให้กู้ยืมเงินที่ไม่มีการคิดผลตอบแทน </a:t>
            </a:r>
          </a:p>
        </p:txBody>
      </p:sp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85712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อำนาจประเมิน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อำนาจการประเมินเป็นของเจ้าพนักงานประเมินที่ปฏิบัติหน้าที่ตามประมวลรัษฎากร ในกรณีที่มีการโอนทรัพย์สิน ให้บริการ หรือการให้กู้ยืมเงินที่ไม่มีการคิดผลตอบแทน หรือมีการคิดผลตอบแทนในอัตราที่ต่ำกว่าตลาดโดยไม่มีเหตุที่สมควร หากถูกเจ้าพนักงานประเมินตรวจพบ กิจการจะถูกประเมิน</a:t>
            </a:r>
            <a:r>
              <a:rPr lang="th-TH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ผลตอบแทนในราคาตลาด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กรณีที่ทราบว่ามีการโอนทรัพย์สิน ให้บริการหรือการให้กู้ยืมเงินของกิจการไม่มีหรือต่ำกว่าราคาตลาดอย่างชัดเจนทางการบัญชีภาษีอากร จึง</a:t>
            </a:r>
            <a:r>
              <a:rPr lang="th-TH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ควรดำเนินการประเมินให้เทียบเท่าราคาตลาด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เพื่อป้องกันเจ้าพนักงานประเมินเมื่อถูกตรวจพบ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269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ตัวแทนเนื้อหา 23">
            <a:extLst>
              <a:ext uri="{FF2B5EF4-FFF2-40B4-BE49-F238E27FC236}">
                <a16:creationId xmlns:a16="http://schemas.microsoft.com/office/drawing/2014/main" id="{974A9851-D2DD-15B8-0CB0-B0F20E55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85712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7332ABF-7379-44C1-34D6-D140B5125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157" y="926300"/>
            <a:ext cx="7331852" cy="50053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9" name="ตัวเชื่อมต่อตรง 8">
            <a:extLst>
              <a:ext uri="{FF2B5EF4-FFF2-40B4-BE49-F238E27FC236}">
                <a16:creationId xmlns:a16="http://schemas.microsoft.com/office/drawing/2014/main" id="{E768292A-1E9D-2D02-52BF-51E9E20BAA58}"/>
              </a:ext>
            </a:extLst>
          </p:cNvPr>
          <p:cNvCxnSpPr>
            <a:cxnSpLocks/>
          </p:cNvCxnSpPr>
          <p:nvPr/>
        </p:nvCxnSpPr>
        <p:spPr>
          <a:xfrm>
            <a:off x="3010619" y="3217653"/>
            <a:ext cx="15096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ตัวเชื่อมต่อตรง 10">
            <a:extLst>
              <a:ext uri="{FF2B5EF4-FFF2-40B4-BE49-F238E27FC236}">
                <a16:creationId xmlns:a16="http://schemas.microsoft.com/office/drawing/2014/main" id="{DA49A5A7-9C22-D3F8-CC59-A2B286D2E480}"/>
              </a:ext>
            </a:extLst>
          </p:cNvPr>
          <p:cNvCxnSpPr>
            <a:cxnSpLocks/>
          </p:cNvCxnSpPr>
          <p:nvPr/>
        </p:nvCxnSpPr>
        <p:spPr>
          <a:xfrm>
            <a:off x="8114582" y="3879011"/>
            <a:ext cx="15096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11">
            <a:extLst>
              <a:ext uri="{FF2B5EF4-FFF2-40B4-BE49-F238E27FC236}">
                <a16:creationId xmlns:a16="http://schemas.microsoft.com/office/drawing/2014/main" id="{770866AC-83A7-65BB-044A-5482AA404B9B}"/>
              </a:ext>
            </a:extLst>
          </p:cNvPr>
          <p:cNvCxnSpPr>
            <a:cxnSpLocks/>
          </p:cNvCxnSpPr>
          <p:nvPr/>
        </p:nvCxnSpPr>
        <p:spPr>
          <a:xfrm>
            <a:off x="4379343" y="5241985"/>
            <a:ext cx="15096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>
            <a:extLst>
              <a:ext uri="{FF2B5EF4-FFF2-40B4-BE49-F238E27FC236}">
                <a16:creationId xmlns:a16="http://schemas.microsoft.com/office/drawing/2014/main" id="{21CDA623-0DCF-F2FE-6096-A48E80DB88F1}"/>
              </a:ext>
            </a:extLst>
          </p:cNvPr>
          <p:cNvCxnSpPr>
            <a:cxnSpLocks/>
          </p:cNvCxnSpPr>
          <p:nvPr/>
        </p:nvCxnSpPr>
        <p:spPr>
          <a:xfrm>
            <a:off x="3010619" y="5897593"/>
            <a:ext cx="9575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96613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Universal Color Bloc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8FF"/>
      </a:accent1>
      <a:accent2>
        <a:srgbClr val="DAE5EF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al presentation_Win32_SL_v3" id="{4076E796-F1D4-4536-92F3-AFC92AB14B6B}" vid="{57967FCE-8768-4968-B994-8B7812D48F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25C03C-2AB9-472A-B845-6A8AF27BB7FC}">
  <ds:schemaRefs>
    <ds:schemaRef ds:uri="http://purl.org/dc/dcmitype/"/>
    <ds:schemaRef ds:uri="71af3243-3dd4-4a8d-8c0d-dd76da1f02a5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schemas.microsoft.com/sharepoint/v3"/>
    <ds:schemaRef ds:uri="http://www.w3.org/XML/1998/namespace"/>
    <ds:schemaRef ds:uri="http://schemas.microsoft.com/office/2006/documentManagement/types"/>
    <ds:schemaRef ds:uri="230e9df3-be65-4c73-a93b-d1236ebd677e"/>
    <ds:schemaRef ds:uri="16c05727-aa75-4e4a-9b5f-8a80a1165891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28D935D-389D-40E1-8AE8-5A46931C4E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3ACD8C-D672-4B38-852F-3C3D35FA49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{D9E032D5-090F-4275-824F-101A271DDEDB}tf45331398_win32</Template>
  <TotalTime>987</TotalTime>
  <Words>3457</Words>
  <Application>Microsoft Office PowerPoint</Application>
  <PresentationFormat>แบบจอกว้าง</PresentationFormat>
  <Paragraphs>228</Paragraphs>
  <Slides>58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58</vt:i4>
      </vt:variant>
    </vt:vector>
  </HeadingPairs>
  <TitlesOfParts>
    <vt:vector size="64" baseType="lpstr">
      <vt:lpstr>Angsana New</vt:lpstr>
      <vt:lpstr>Arial</vt:lpstr>
      <vt:lpstr>Calibri</vt:lpstr>
      <vt:lpstr>Tenorite</vt:lpstr>
      <vt:lpstr>Wingdings</vt:lpstr>
      <vt:lpstr>Custom</vt:lpstr>
      <vt:lpstr>การบัญชีภาษีอากร</vt:lpstr>
      <vt:lpstr>บทนำ</vt:lpstr>
      <vt:lpstr>การบันทึกรายการบัญชีที่เกี่ยวกับภาษีเงินได้นิติบุคคล</vt:lpstr>
      <vt:lpstr>การรับรู้รายได้ทางบัญชี (เกณฑ์คงค้าง)</vt:lpstr>
      <vt:lpstr>เกณฑ์คงค้าง และเกณฑ์สิทธิ</vt:lpstr>
      <vt:lpstr>เงื่อนไขด้านรายได้</vt:lpstr>
      <vt:lpstr>การโอนทรัพย์สิน ให้บริการหรือการให้กู้ยืมเงินที่ไม่มีการคิดผลตอบแทน</vt:lpstr>
      <vt:lpstr>การโอนทรัพย์สิน ให้บริการหรือการให้กู้ยืมเงินที่ไม่มีการคิดผลตอบแทน </vt:lpstr>
      <vt:lpstr>งานนำเสนอ PowerPoint</vt:lpstr>
      <vt:lpstr>งานนำเสนอ PowerPoint</vt:lpstr>
      <vt:lpstr>งานนำเสนอ PowerPoint</vt:lpstr>
      <vt:lpstr>รายได้เงินปันผล เงินส่วนแบ่งกำไร และดอกเบี้ยรับ</vt:lpstr>
      <vt:lpstr>รายได้เงินปันผล เงินส่วนแบ่งกำไร และดอกเบี้ยรับ</vt:lpstr>
      <vt:lpstr>รายได้เงินปันผล เงินส่วนแบ่งกำไร และดอกเบี้ยรับ</vt:lpstr>
      <vt:lpstr>งานนำเสนอ PowerPoint</vt:lpstr>
      <vt:lpstr>งานนำเสนอ PowerPoint</vt:lpstr>
      <vt:lpstr>รายได้จากการสินค้าออกไปต่างประเทศ </vt:lpstr>
      <vt:lpstr>เงื่อนไขด้านรายจ่าย</vt:lpstr>
      <vt:lpstr>เงื่อนไขด้านรายจ่าย</vt:lpstr>
      <vt:lpstr>รายจ่ายที่มีลักษณะส่วนตัว</vt:lpstr>
      <vt:lpstr>รายจ่ายที่มีลักษณะส่วนตัว</vt:lpstr>
      <vt:lpstr>รายจ่ายให้โดยเสน่หา </vt:lpstr>
      <vt:lpstr>งานนำเสนอ PowerPoint</vt:lpstr>
      <vt:lpstr>รายจ่ายเพื่อการกุศลและการกีฬา</vt:lpstr>
      <vt:lpstr>รายจ่ายเพื่อการกุศลและการกีฬา</vt:lpstr>
      <vt:lpstr>รายจ่ายเพื่อการกุศลและการกีฬา</vt:lpstr>
      <vt:lpstr>รายจ่ายเพื่อการกุศลและการกีฬา</vt:lpstr>
      <vt:lpstr>รายจ่ายเพื่อการกุศลสาธารณะหรือสาธารณประโยชน์  รายจ่ายเพื่อการศึกษาหรือกีฬา </vt:lpstr>
      <vt:lpstr>รายจ่ายเพื่อการกุศลสาธารณะหรือสาธารณประโยชน์  รายจ่ายเพื่อการศึกษาหรือกีฬา </vt:lpstr>
      <vt:lpstr>งานนำเสนอ PowerPoint</vt:lpstr>
      <vt:lpstr>งานนำเสนอ PowerPoint</vt:lpstr>
      <vt:lpstr>รายจ่ายค่ารับรอง</vt:lpstr>
      <vt:lpstr>งานนำเสนอ PowerPoint</vt:lpstr>
      <vt:lpstr>งานนำเสนอ PowerPoint</vt:lpstr>
      <vt:lpstr>รายจ่ายที่กำหนดจ่ายจากผลกำไร</vt:lpstr>
      <vt:lpstr>งานนำเสนอ PowerPoint</vt:lpstr>
      <vt:lpstr>รายจ่ายค่าเช่ารถ</vt:lpstr>
      <vt:lpstr>เงื่อนไขด้านทรัพย์สินและหนี้สิน</vt:lpstr>
      <vt:lpstr>การหักค่าสึกหรอและค่าเสื่อมราคาทรัพย์สิน</vt:lpstr>
      <vt:lpstr>การหักค่าสึกหรอและค่าเสื่อมราคาทรัพย์สิน</vt:lpstr>
      <vt:lpstr>การหักค่าสึกหรอและค่าเสื่อมราคาทรัพย์สิน</vt:lpstr>
      <vt:lpstr>วิธีการหักค่าสึกหรอและค่าเสื่อมราคาสำหรับสินทรัพย์ถาวร</vt:lpstr>
      <vt:lpstr>วิธีการหักค่าสึกหรอและค่าเสื่อมราคาสำหรับสินทรัพย์ถาวร</vt:lpstr>
      <vt:lpstr>วิธีการหักค่าสึกหรอและค่าเสื่อมราคาสำหรับสินทรัพย์ถาวร</vt:lpstr>
      <vt:lpstr>การจำหน่ายหนี้สูญออกจากบัญชีลูกหนี้</vt:lpstr>
      <vt:lpstr>งานนำเสนอ PowerPoint</vt:lpstr>
      <vt:lpstr>งานนำเสนอ PowerPoint</vt:lpstr>
      <vt:lpstr>สรุป - การตัดจำหน่ายหนี้สูญ</vt:lpstr>
      <vt:lpstr>งานนำเสนอ PowerPoint</vt:lpstr>
      <vt:lpstr>การตีราคาทรัพย์สินและหนี้สิน</vt:lpstr>
      <vt:lpstr>การตีราคาทรัพย์สินและหนี้สิน</vt:lpstr>
      <vt:lpstr>การตีราคาทรัพย์สินและหนี้สิน</vt:lpstr>
      <vt:lpstr>การตีราคาทรัพย์สินและหนี้สิน</vt:lpstr>
      <vt:lpstr>การปรับปรุงกำไรสุทธิทางบัญชีเป็นกำไรสุทธิทางภาษีอากร</vt:lpstr>
      <vt:lpstr>งานนำเสนอ PowerPoint</vt:lpstr>
      <vt:lpstr>งานนำเสนอ PowerPoint</vt:lpstr>
      <vt:lpstr>การยื่นแบบภาษีเงินได้นิติบุคคล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การบัญชีภาษีอากร</dc:title>
  <dc:creator>khwanchat_w</dc:creator>
  <cp:lastModifiedBy>Khwanchat Wongjantip</cp:lastModifiedBy>
  <cp:revision>2</cp:revision>
  <dcterms:created xsi:type="dcterms:W3CDTF">2023-10-06T04:16:41Z</dcterms:created>
  <dcterms:modified xsi:type="dcterms:W3CDTF">2024-11-19T01:49:07Z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