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A252FE-FA34-764A-81F4-8569905C41A4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82023D-4F68-9541-B436-C3C42369AB98}">
      <dgm:prSet phldrT="[Text]" custT="1"/>
      <dgm:spPr/>
      <dgm:t>
        <a:bodyPr/>
        <a:lstStyle/>
        <a:p>
          <a:r>
            <a:rPr lang="th-TH" sz="2600" dirty="0" smtClean="0">
              <a:latin typeface="Angsana New"/>
              <a:cs typeface="Angsana New"/>
            </a:rPr>
            <a:t>วัฒนธรรมองค์การ</a:t>
          </a:r>
          <a:endParaRPr lang="en-US" sz="2600" dirty="0">
            <a:latin typeface="Angsana New"/>
            <a:cs typeface="Angsana New"/>
          </a:endParaRPr>
        </a:p>
      </dgm:t>
    </dgm:pt>
    <dgm:pt modelId="{675631F5-1560-474A-89EA-1148A41A1EDB}" type="parTrans" cxnId="{E52B13F7-A425-DB41-9967-8604662D0FC3}">
      <dgm:prSet/>
      <dgm:spPr/>
      <dgm:t>
        <a:bodyPr/>
        <a:lstStyle/>
        <a:p>
          <a:endParaRPr lang="en-US"/>
        </a:p>
      </dgm:t>
    </dgm:pt>
    <dgm:pt modelId="{6ECF8CE3-A952-A44F-8744-F1272BA1CC02}" type="sibTrans" cxnId="{E52B13F7-A425-DB41-9967-8604662D0FC3}">
      <dgm:prSet/>
      <dgm:spPr/>
      <dgm:t>
        <a:bodyPr/>
        <a:lstStyle/>
        <a:p>
          <a:endParaRPr lang="en-US"/>
        </a:p>
      </dgm:t>
    </dgm:pt>
    <dgm:pt modelId="{5EF8B744-4A1D-EE44-81C1-E3052429995D}">
      <dgm:prSet phldrT="[Text]" custT="1"/>
      <dgm:spPr/>
      <dgm:t>
        <a:bodyPr/>
        <a:lstStyle/>
        <a:p>
          <a:r>
            <a:rPr lang="th-TH" sz="2800" dirty="0" smtClean="0">
              <a:latin typeface="Angsana New"/>
              <a:cs typeface="Angsana New"/>
            </a:rPr>
            <a:t>สามารถกำหนดรูปแบบพฤติกรรมขององค์การได้</a:t>
          </a:r>
          <a:endParaRPr lang="en-US" sz="2800" dirty="0">
            <a:latin typeface="Angsana New"/>
            <a:cs typeface="Angsana New"/>
          </a:endParaRPr>
        </a:p>
      </dgm:t>
    </dgm:pt>
    <dgm:pt modelId="{902531F0-155F-1C4E-9D0F-F10E747179EA}" type="parTrans" cxnId="{1F00E62F-DEA6-724A-AE1F-782264874C7F}">
      <dgm:prSet/>
      <dgm:spPr/>
      <dgm:t>
        <a:bodyPr/>
        <a:lstStyle/>
        <a:p>
          <a:endParaRPr lang="en-US"/>
        </a:p>
      </dgm:t>
    </dgm:pt>
    <dgm:pt modelId="{51DE9372-EBE8-BD46-B937-0FACBD59257D}" type="sibTrans" cxnId="{1F00E62F-DEA6-724A-AE1F-782264874C7F}">
      <dgm:prSet/>
      <dgm:spPr/>
      <dgm:t>
        <a:bodyPr/>
        <a:lstStyle/>
        <a:p>
          <a:endParaRPr lang="en-US"/>
        </a:p>
      </dgm:t>
    </dgm:pt>
    <dgm:pt modelId="{DE740ED9-DBA4-7A49-BF22-FBCE5FA02649}">
      <dgm:prSet phldrT="[Text]" custT="1"/>
      <dgm:spPr/>
      <dgm:t>
        <a:bodyPr/>
        <a:lstStyle/>
        <a:p>
          <a:r>
            <a:rPr lang="th-TH" sz="2800" dirty="0" smtClean="0">
              <a:latin typeface="Angsana New"/>
              <a:cs typeface="Angsana New"/>
            </a:rPr>
            <a:t>อาจเป็นไปได้ทั้งปัจจัยที่เกื้อกูลหรืออุปสรรคต่อการดำเนินงานขององค์การ</a:t>
          </a:r>
          <a:endParaRPr lang="en-US" sz="2800" dirty="0">
            <a:latin typeface="Angsana New"/>
            <a:cs typeface="Angsana New"/>
          </a:endParaRPr>
        </a:p>
      </dgm:t>
    </dgm:pt>
    <dgm:pt modelId="{7F793120-36B5-BF4F-8846-9E3CA9CA5842}" type="parTrans" cxnId="{839FE75A-F499-864D-B3D1-88DA21FE1A92}">
      <dgm:prSet/>
      <dgm:spPr/>
      <dgm:t>
        <a:bodyPr/>
        <a:lstStyle/>
        <a:p>
          <a:endParaRPr lang="en-US"/>
        </a:p>
      </dgm:t>
    </dgm:pt>
    <dgm:pt modelId="{5B8A4670-3F33-3647-B15A-0F10F6AA1936}" type="sibTrans" cxnId="{839FE75A-F499-864D-B3D1-88DA21FE1A92}">
      <dgm:prSet/>
      <dgm:spPr/>
      <dgm:t>
        <a:bodyPr/>
        <a:lstStyle/>
        <a:p>
          <a:endParaRPr lang="en-US"/>
        </a:p>
      </dgm:t>
    </dgm:pt>
    <dgm:pt modelId="{83A24E4E-A31F-A94F-9DEF-8343C8BDDF0D}">
      <dgm:prSet phldrT="[Text]" custT="1"/>
      <dgm:spPr/>
      <dgm:t>
        <a:bodyPr/>
        <a:lstStyle/>
        <a:p>
          <a:r>
            <a:rPr lang="th-TH" sz="2800" dirty="0" smtClean="0">
              <a:latin typeface="Angsana New"/>
              <a:cs typeface="Angsana New"/>
            </a:rPr>
            <a:t>มีอำนาจชักนำให้เกิดภาวการณ์เรียนรู้ต่างๆ ได้</a:t>
          </a:r>
        </a:p>
        <a:p>
          <a:r>
            <a:rPr lang="th-TH" sz="2800" dirty="0" smtClean="0">
              <a:latin typeface="Angsana New"/>
              <a:cs typeface="Angsana New"/>
            </a:rPr>
            <a:t>(Kluckhohn and Kelly, 1945 อ้างถึงใน กัญภัส อู่ตะเภา, 2560, น. 56)</a:t>
          </a:r>
          <a:endParaRPr lang="en-US" sz="2800" dirty="0">
            <a:latin typeface="Angsana New"/>
            <a:cs typeface="Angsana New"/>
          </a:endParaRPr>
        </a:p>
      </dgm:t>
    </dgm:pt>
    <dgm:pt modelId="{210C8B9C-3EEF-164B-A515-4CAF3DC06988}" type="parTrans" cxnId="{3A554B16-1BB4-8C4B-8BF8-B2E5D1054E1F}">
      <dgm:prSet/>
      <dgm:spPr/>
      <dgm:t>
        <a:bodyPr/>
        <a:lstStyle/>
        <a:p>
          <a:endParaRPr lang="en-US"/>
        </a:p>
      </dgm:t>
    </dgm:pt>
    <dgm:pt modelId="{460B9474-C272-2741-802E-292C2993A622}" type="sibTrans" cxnId="{3A554B16-1BB4-8C4B-8BF8-B2E5D1054E1F}">
      <dgm:prSet/>
      <dgm:spPr/>
      <dgm:t>
        <a:bodyPr/>
        <a:lstStyle/>
        <a:p>
          <a:endParaRPr lang="en-US"/>
        </a:p>
      </dgm:t>
    </dgm:pt>
    <dgm:pt modelId="{B264061E-E537-294E-A0E8-077550495526}" type="pres">
      <dgm:prSet presAssocID="{3BA252FE-FA34-764A-81F4-8569905C41A4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1809F76-C192-0041-B691-9AE64D6EE598}" type="pres">
      <dgm:prSet presAssocID="{DA82023D-4F68-9541-B436-C3C42369AB98}" presName="thickLine" presStyleLbl="alignNode1" presStyleIdx="0" presStyleCnt="1"/>
      <dgm:spPr/>
    </dgm:pt>
    <dgm:pt modelId="{EAC7BF80-3F8A-E14A-A517-78CCF7378F96}" type="pres">
      <dgm:prSet presAssocID="{DA82023D-4F68-9541-B436-C3C42369AB98}" presName="horz1" presStyleCnt="0"/>
      <dgm:spPr/>
    </dgm:pt>
    <dgm:pt modelId="{9971A646-6ABA-E542-B613-023F1BD98313}" type="pres">
      <dgm:prSet presAssocID="{DA82023D-4F68-9541-B436-C3C42369AB98}" presName="tx1" presStyleLbl="revTx" presStyleIdx="0" presStyleCnt="4"/>
      <dgm:spPr/>
      <dgm:t>
        <a:bodyPr/>
        <a:lstStyle/>
        <a:p>
          <a:endParaRPr lang="en-US"/>
        </a:p>
      </dgm:t>
    </dgm:pt>
    <dgm:pt modelId="{50304D86-551C-7C42-8D04-CD9FE7E301D3}" type="pres">
      <dgm:prSet presAssocID="{DA82023D-4F68-9541-B436-C3C42369AB98}" presName="vert1" presStyleCnt="0"/>
      <dgm:spPr/>
    </dgm:pt>
    <dgm:pt modelId="{3797EE35-2E77-A94B-A9DA-2FB429C3164C}" type="pres">
      <dgm:prSet presAssocID="{5EF8B744-4A1D-EE44-81C1-E3052429995D}" presName="vertSpace2a" presStyleCnt="0"/>
      <dgm:spPr/>
    </dgm:pt>
    <dgm:pt modelId="{6E46090C-E10C-4D4F-BB5C-1B8EBE26FB29}" type="pres">
      <dgm:prSet presAssocID="{5EF8B744-4A1D-EE44-81C1-E3052429995D}" presName="horz2" presStyleCnt="0"/>
      <dgm:spPr/>
    </dgm:pt>
    <dgm:pt modelId="{9ABC27C3-8382-5C44-ACE4-A60530BD8346}" type="pres">
      <dgm:prSet presAssocID="{5EF8B744-4A1D-EE44-81C1-E3052429995D}" presName="horzSpace2" presStyleCnt="0"/>
      <dgm:spPr/>
    </dgm:pt>
    <dgm:pt modelId="{E78B7643-61BF-914C-A55F-8FA6527AFFCE}" type="pres">
      <dgm:prSet presAssocID="{5EF8B744-4A1D-EE44-81C1-E3052429995D}" presName="tx2" presStyleLbl="revTx" presStyleIdx="1" presStyleCnt="4"/>
      <dgm:spPr/>
      <dgm:t>
        <a:bodyPr/>
        <a:lstStyle/>
        <a:p>
          <a:endParaRPr lang="en-US"/>
        </a:p>
      </dgm:t>
    </dgm:pt>
    <dgm:pt modelId="{C2D4B67A-D4C2-584E-AB2F-2129D1300817}" type="pres">
      <dgm:prSet presAssocID="{5EF8B744-4A1D-EE44-81C1-E3052429995D}" presName="vert2" presStyleCnt="0"/>
      <dgm:spPr/>
    </dgm:pt>
    <dgm:pt modelId="{0193ABEB-F895-614C-B144-0D01C53CF686}" type="pres">
      <dgm:prSet presAssocID="{5EF8B744-4A1D-EE44-81C1-E3052429995D}" presName="thinLine2b" presStyleLbl="callout" presStyleIdx="0" presStyleCnt="3"/>
      <dgm:spPr/>
    </dgm:pt>
    <dgm:pt modelId="{1E966D2C-A056-E34B-85AD-8E3CDB15EEE6}" type="pres">
      <dgm:prSet presAssocID="{5EF8B744-4A1D-EE44-81C1-E3052429995D}" presName="vertSpace2b" presStyleCnt="0"/>
      <dgm:spPr/>
    </dgm:pt>
    <dgm:pt modelId="{71FC6E62-E631-9941-9944-CD396745D792}" type="pres">
      <dgm:prSet presAssocID="{DE740ED9-DBA4-7A49-BF22-FBCE5FA02649}" presName="horz2" presStyleCnt="0"/>
      <dgm:spPr/>
    </dgm:pt>
    <dgm:pt modelId="{1909A9B6-030F-C440-AD61-C0BFB77FFFBE}" type="pres">
      <dgm:prSet presAssocID="{DE740ED9-DBA4-7A49-BF22-FBCE5FA02649}" presName="horzSpace2" presStyleCnt="0"/>
      <dgm:spPr/>
    </dgm:pt>
    <dgm:pt modelId="{D945DBE0-EF71-4F42-AFAF-9E095332C815}" type="pres">
      <dgm:prSet presAssocID="{DE740ED9-DBA4-7A49-BF22-FBCE5FA02649}" presName="tx2" presStyleLbl="revTx" presStyleIdx="2" presStyleCnt="4"/>
      <dgm:spPr/>
      <dgm:t>
        <a:bodyPr/>
        <a:lstStyle/>
        <a:p>
          <a:endParaRPr lang="en-US"/>
        </a:p>
      </dgm:t>
    </dgm:pt>
    <dgm:pt modelId="{5AD0C851-5FF7-3D4A-B63E-32013FCF00A3}" type="pres">
      <dgm:prSet presAssocID="{DE740ED9-DBA4-7A49-BF22-FBCE5FA02649}" presName="vert2" presStyleCnt="0"/>
      <dgm:spPr/>
    </dgm:pt>
    <dgm:pt modelId="{85662C50-C2A4-9348-94F8-93063D9E6A7B}" type="pres">
      <dgm:prSet presAssocID="{DE740ED9-DBA4-7A49-BF22-FBCE5FA02649}" presName="thinLine2b" presStyleLbl="callout" presStyleIdx="1" presStyleCnt="3"/>
      <dgm:spPr/>
    </dgm:pt>
    <dgm:pt modelId="{C21F3D36-4F00-E64A-AAFB-42E33327EFBC}" type="pres">
      <dgm:prSet presAssocID="{DE740ED9-DBA4-7A49-BF22-FBCE5FA02649}" presName="vertSpace2b" presStyleCnt="0"/>
      <dgm:spPr/>
    </dgm:pt>
    <dgm:pt modelId="{2636C0E5-70CD-FC49-B070-810D64A28823}" type="pres">
      <dgm:prSet presAssocID="{83A24E4E-A31F-A94F-9DEF-8343C8BDDF0D}" presName="horz2" presStyleCnt="0"/>
      <dgm:spPr/>
    </dgm:pt>
    <dgm:pt modelId="{F326C2FC-2824-4249-91E2-228159C58388}" type="pres">
      <dgm:prSet presAssocID="{83A24E4E-A31F-A94F-9DEF-8343C8BDDF0D}" presName="horzSpace2" presStyleCnt="0"/>
      <dgm:spPr/>
    </dgm:pt>
    <dgm:pt modelId="{13DAFE7D-B9A7-1648-85B8-868623E84638}" type="pres">
      <dgm:prSet presAssocID="{83A24E4E-A31F-A94F-9DEF-8343C8BDDF0D}" presName="tx2" presStyleLbl="revTx" presStyleIdx="3" presStyleCnt="4"/>
      <dgm:spPr/>
      <dgm:t>
        <a:bodyPr/>
        <a:lstStyle/>
        <a:p>
          <a:endParaRPr lang="en-US"/>
        </a:p>
      </dgm:t>
    </dgm:pt>
    <dgm:pt modelId="{6D13543E-EB3A-1947-B36F-51EB2E9A08E9}" type="pres">
      <dgm:prSet presAssocID="{83A24E4E-A31F-A94F-9DEF-8343C8BDDF0D}" presName="vert2" presStyleCnt="0"/>
      <dgm:spPr/>
    </dgm:pt>
    <dgm:pt modelId="{63BFA7CF-F7B6-4B44-BA65-B5AF7E1A9B5B}" type="pres">
      <dgm:prSet presAssocID="{83A24E4E-A31F-A94F-9DEF-8343C8BDDF0D}" presName="thinLine2b" presStyleLbl="callout" presStyleIdx="2" presStyleCnt="3"/>
      <dgm:spPr/>
    </dgm:pt>
    <dgm:pt modelId="{6A658DCE-8A77-AE46-A320-70362E6C8B3B}" type="pres">
      <dgm:prSet presAssocID="{83A24E4E-A31F-A94F-9DEF-8343C8BDDF0D}" presName="vertSpace2b" presStyleCnt="0"/>
      <dgm:spPr/>
    </dgm:pt>
  </dgm:ptLst>
  <dgm:cxnLst>
    <dgm:cxn modelId="{A34F093C-478D-0148-ACBB-54DE4CA07550}" type="presOf" srcId="{5EF8B744-4A1D-EE44-81C1-E3052429995D}" destId="{E78B7643-61BF-914C-A55F-8FA6527AFFCE}" srcOrd="0" destOrd="0" presId="urn:microsoft.com/office/officeart/2008/layout/LinedList"/>
    <dgm:cxn modelId="{AF9D9A5F-7FC6-7747-BD3B-1DA0E896FB98}" type="presOf" srcId="{3BA252FE-FA34-764A-81F4-8569905C41A4}" destId="{B264061E-E537-294E-A0E8-077550495526}" srcOrd="0" destOrd="0" presId="urn:microsoft.com/office/officeart/2008/layout/LinedList"/>
    <dgm:cxn modelId="{3A554B16-1BB4-8C4B-8BF8-B2E5D1054E1F}" srcId="{DA82023D-4F68-9541-B436-C3C42369AB98}" destId="{83A24E4E-A31F-A94F-9DEF-8343C8BDDF0D}" srcOrd="2" destOrd="0" parTransId="{210C8B9C-3EEF-164B-A515-4CAF3DC06988}" sibTransId="{460B9474-C272-2741-802E-292C2993A622}"/>
    <dgm:cxn modelId="{E52B13F7-A425-DB41-9967-8604662D0FC3}" srcId="{3BA252FE-FA34-764A-81F4-8569905C41A4}" destId="{DA82023D-4F68-9541-B436-C3C42369AB98}" srcOrd="0" destOrd="0" parTransId="{675631F5-1560-474A-89EA-1148A41A1EDB}" sibTransId="{6ECF8CE3-A952-A44F-8744-F1272BA1CC02}"/>
    <dgm:cxn modelId="{D9ECF362-B0CA-B746-A8D9-76399C2D0403}" type="presOf" srcId="{83A24E4E-A31F-A94F-9DEF-8343C8BDDF0D}" destId="{13DAFE7D-B9A7-1648-85B8-868623E84638}" srcOrd="0" destOrd="0" presId="urn:microsoft.com/office/officeart/2008/layout/LinedList"/>
    <dgm:cxn modelId="{1F00E62F-DEA6-724A-AE1F-782264874C7F}" srcId="{DA82023D-4F68-9541-B436-C3C42369AB98}" destId="{5EF8B744-4A1D-EE44-81C1-E3052429995D}" srcOrd="0" destOrd="0" parTransId="{902531F0-155F-1C4E-9D0F-F10E747179EA}" sibTransId="{51DE9372-EBE8-BD46-B937-0FACBD59257D}"/>
    <dgm:cxn modelId="{839FE75A-F499-864D-B3D1-88DA21FE1A92}" srcId="{DA82023D-4F68-9541-B436-C3C42369AB98}" destId="{DE740ED9-DBA4-7A49-BF22-FBCE5FA02649}" srcOrd="1" destOrd="0" parTransId="{7F793120-36B5-BF4F-8846-9E3CA9CA5842}" sibTransId="{5B8A4670-3F33-3647-B15A-0F10F6AA1936}"/>
    <dgm:cxn modelId="{1093257C-314E-0A41-B954-0EA1A6B093BB}" type="presOf" srcId="{DA82023D-4F68-9541-B436-C3C42369AB98}" destId="{9971A646-6ABA-E542-B613-023F1BD98313}" srcOrd="0" destOrd="0" presId="urn:microsoft.com/office/officeart/2008/layout/LinedList"/>
    <dgm:cxn modelId="{083B3713-6B86-DC4B-8849-3FFA09FF75BE}" type="presOf" srcId="{DE740ED9-DBA4-7A49-BF22-FBCE5FA02649}" destId="{D945DBE0-EF71-4F42-AFAF-9E095332C815}" srcOrd="0" destOrd="0" presId="urn:microsoft.com/office/officeart/2008/layout/LinedList"/>
    <dgm:cxn modelId="{F56431B1-682E-CB42-B5E9-B192B4C0A843}" type="presParOf" srcId="{B264061E-E537-294E-A0E8-077550495526}" destId="{81809F76-C192-0041-B691-9AE64D6EE598}" srcOrd="0" destOrd="0" presId="urn:microsoft.com/office/officeart/2008/layout/LinedList"/>
    <dgm:cxn modelId="{4F4171A6-5EE1-334F-9C35-6040EEB5270A}" type="presParOf" srcId="{B264061E-E537-294E-A0E8-077550495526}" destId="{EAC7BF80-3F8A-E14A-A517-78CCF7378F96}" srcOrd="1" destOrd="0" presId="urn:microsoft.com/office/officeart/2008/layout/LinedList"/>
    <dgm:cxn modelId="{C2D48CDA-7C31-3A4B-B3EE-6BB871F62376}" type="presParOf" srcId="{EAC7BF80-3F8A-E14A-A517-78CCF7378F96}" destId="{9971A646-6ABA-E542-B613-023F1BD98313}" srcOrd="0" destOrd="0" presId="urn:microsoft.com/office/officeart/2008/layout/LinedList"/>
    <dgm:cxn modelId="{0EE1E0E6-F8C0-E24C-8BD2-169D7AAA624F}" type="presParOf" srcId="{EAC7BF80-3F8A-E14A-A517-78CCF7378F96}" destId="{50304D86-551C-7C42-8D04-CD9FE7E301D3}" srcOrd="1" destOrd="0" presId="urn:microsoft.com/office/officeart/2008/layout/LinedList"/>
    <dgm:cxn modelId="{A865EAB0-E3BC-764C-841F-4C9146DDC9C0}" type="presParOf" srcId="{50304D86-551C-7C42-8D04-CD9FE7E301D3}" destId="{3797EE35-2E77-A94B-A9DA-2FB429C3164C}" srcOrd="0" destOrd="0" presId="urn:microsoft.com/office/officeart/2008/layout/LinedList"/>
    <dgm:cxn modelId="{D8982E78-5E11-034C-A747-EB77D5CDAE5A}" type="presParOf" srcId="{50304D86-551C-7C42-8D04-CD9FE7E301D3}" destId="{6E46090C-E10C-4D4F-BB5C-1B8EBE26FB29}" srcOrd="1" destOrd="0" presId="urn:microsoft.com/office/officeart/2008/layout/LinedList"/>
    <dgm:cxn modelId="{521CB6DB-DCFF-6E42-9A87-27A66F43B9C6}" type="presParOf" srcId="{6E46090C-E10C-4D4F-BB5C-1B8EBE26FB29}" destId="{9ABC27C3-8382-5C44-ACE4-A60530BD8346}" srcOrd="0" destOrd="0" presId="urn:microsoft.com/office/officeart/2008/layout/LinedList"/>
    <dgm:cxn modelId="{7CBEB1D0-C198-E542-82D5-ED958A6A3E3D}" type="presParOf" srcId="{6E46090C-E10C-4D4F-BB5C-1B8EBE26FB29}" destId="{E78B7643-61BF-914C-A55F-8FA6527AFFCE}" srcOrd="1" destOrd="0" presId="urn:microsoft.com/office/officeart/2008/layout/LinedList"/>
    <dgm:cxn modelId="{ABAA39AC-5277-704D-A472-0B5B120D3576}" type="presParOf" srcId="{6E46090C-E10C-4D4F-BB5C-1B8EBE26FB29}" destId="{C2D4B67A-D4C2-584E-AB2F-2129D1300817}" srcOrd="2" destOrd="0" presId="urn:microsoft.com/office/officeart/2008/layout/LinedList"/>
    <dgm:cxn modelId="{72E4D749-D6BA-424C-BD01-340AD504524A}" type="presParOf" srcId="{50304D86-551C-7C42-8D04-CD9FE7E301D3}" destId="{0193ABEB-F895-614C-B144-0D01C53CF686}" srcOrd="2" destOrd="0" presId="urn:microsoft.com/office/officeart/2008/layout/LinedList"/>
    <dgm:cxn modelId="{85D417A5-DD0B-FA44-9784-A8F8664E22CC}" type="presParOf" srcId="{50304D86-551C-7C42-8D04-CD9FE7E301D3}" destId="{1E966D2C-A056-E34B-85AD-8E3CDB15EEE6}" srcOrd="3" destOrd="0" presId="urn:microsoft.com/office/officeart/2008/layout/LinedList"/>
    <dgm:cxn modelId="{E0C2E93E-2340-F14E-97D5-7325F302F4DA}" type="presParOf" srcId="{50304D86-551C-7C42-8D04-CD9FE7E301D3}" destId="{71FC6E62-E631-9941-9944-CD396745D792}" srcOrd="4" destOrd="0" presId="urn:microsoft.com/office/officeart/2008/layout/LinedList"/>
    <dgm:cxn modelId="{AF6EB22C-5725-1D4D-9F9D-81AF3CEBD0C9}" type="presParOf" srcId="{71FC6E62-E631-9941-9944-CD396745D792}" destId="{1909A9B6-030F-C440-AD61-C0BFB77FFFBE}" srcOrd="0" destOrd="0" presId="urn:microsoft.com/office/officeart/2008/layout/LinedList"/>
    <dgm:cxn modelId="{F02D884A-B473-1C49-84A6-C51A40706061}" type="presParOf" srcId="{71FC6E62-E631-9941-9944-CD396745D792}" destId="{D945DBE0-EF71-4F42-AFAF-9E095332C815}" srcOrd="1" destOrd="0" presId="urn:microsoft.com/office/officeart/2008/layout/LinedList"/>
    <dgm:cxn modelId="{7BD7920A-4B92-5046-BD00-4244AB8732B6}" type="presParOf" srcId="{71FC6E62-E631-9941-9944-CD396745D792}" destId="{5AD0C851-5FF7-3D4A-B63E-32013FCF00A3}" srcOrd="2" destOrd="0" presId="urn:microsoft.com/office/officeart/2008/layout/LinedList"/>
    <dgm:cxn modelId="{3F0A95C5-9816-B442-8E84-A31DB30D311B}" type="presParOf" srcId="{50304D86-551C-7C42-8D04-CD9FE7E301D3}" destId="{85662C50-C2A4-9348-94F8-93063D9E6A7B}" srcOrd="5" destOrd="0" presId="urn:microsoft.com/office/officeart/2008/layout/LinedList"/>
    <dgm:cxn modelId="{0A4A11A9-40FE-5B4E-971D-A49084735BD8}" type="presParOf" srcId="{50304D86-551C-7C42-8D04-CD9FE7E301D3}" destId="{C21F3D36-4F00-E64A-AAFB-42E33327EFBC}" srcOrd="6" destOrd="0" presId="urn:microsoft.com/office/officeart/2008/layout/LinedList"/>
    <dgm:cxn modelId="{32E9EEB4-1766-554F-94E8-425500AA77C3}" type="presParOf" srcId="{50304D86-551C-7C42-8D04-CD9FE7E301D3}" destId="{2636C0E5-70CD-FC49-B070-810D64A28823}" srcOrd="7" destOrd="0" presId="urn:microsoft.com/office/officeart/2008/layout/LinedList"/>
    <dgm:cxn modelId="{BD873425-4D86-C54D-95F4-87E8D71AC40B}" type="presParOf" srcId="{2636C0E5-70CD-FC49-B070-810D64A28823}" destId="{F326C2FC-2824-4249-91E2-228159C58388}" srcOrd="0" destOrd="0" presId="urn:microsoft.com/office/officeart/2008/layout/LinedList"/>
    <dgm:cxn modelId="{0AD2A696-8810-6244-9654-FBEF286926E5}" type="presParOf" srcId="{2636C0E5-70CD-FC49-B070-810D64A28823}" destId="{13DAFE7D-B9A7-1648-85B8-868623E84638}" srcOrd="1" destOrd="0" presId="urn:microsoft.com/office/officeart/2008/layout/LinedList"/>
    <dgm:cxn modelId="{FC3F3ADC-E7DC-8947-90E1-8209EBE2C613}" type="presParOf" srcId="{2636C0E5-70CD-FC49-B070-810D64A28823}" destId="{6D13543E-EB3A-1947-B36F-51EB2E9A08E9}" srcOrd="2" destOrd="0" presId="urn:microsoft.com/office/officeart/2008/layout/LinedList"/>
    <dgm:cxn modelId="{35CF32B7-4252-CE41-B6EA-58C4A3631296}" type="presParOf" srcId="{50304D86-551C-7C42-8D04-CD9FE7E301D3}" destId="{63BFA7CF-F7B6-4B44-BA65-B5AF7E1A9B5B}" srcOrd="8" destOrd="0" presId="urn:microsoft.com/office/officeart/2008/layout/LinedList"/>
    <dgm:cxn modelId="{8BAAB80D-0E8C-A94C-AA72-A13B4B742CD2}" type="presParOf" srcId="{50304D86-551C-7C42-8D04-CD9FE7E301D3}" destId="{6A658DCE-8A77-AE46-A320-70362E6C8B3B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07B807-621B-2243-AF85-A1C2DA888D0D}" type="doc">
      <dgm:prSet loTypeId="urn:microsoft.com/office/officeart/2005/8/layout/cycle6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131BF1-7D42-4A4F-9FF8-ADEA528EE54D}">
      <dgm:prSet phldrT="[Text]" custT="1"/>
      <dgm:spPr/>
      <dgm:t>
        <a:bodyPr/>
        <a:lstStyle/>
        <a:p>
          <a:r>
            <a:rPr lang="th-TH" sz="2000" dirty="0" smtClean="0">
              <a:latin typeface="Angsana New"/>
              <a:cs typeface="Angsana New"/>
            </a:rPr>
            <a:t>ค่านิยมองค์การ Values</a:t>
          </a:r>
          <a:endParaRPr lang="en-US" sz="2000" dirty="0">
            <a:latin typeface="Angsana New"/>
            <a:cs typeface="Angsana New"/>
          </a:endParaRPr>
        </a:p>
      </dgm:t>
    </dgm:pt>
    <dgm:pt modelId="{B452F208-8DD6-4D46-9E7B-924C354D50FB}" type="parTrans" cxnId="{9AC675BA-3E9E-FF48-95F5-04A5EF772D9A}">
      <dgm:prSet/>
      <dgm:spPr/>
      <dgm:t>
        <a:bodyPr/>
        <a:lstStyle/>
        <a:p>
          <a:endParaRPr lang="en-US"/>
        </a:p>
      </dgm:t>
    </dgm:pt>
    <dgm:pt modelId="{2E0A8185-585F-8D4B-8728-CB8DCC37D90C}" type="sibTrans" cxnId="{9AC675BA-3E9E-FF48-95F5-04A5EF772D9A}">
      <dgm:prSet/>
      <dgm:spPr/>
      <dgm:t>
        <a:bodyPr/>
        <a:lstStyle/>
        <a:p>
          <a:endParaRPr lang="en-US"/>
        </a:p>
      </dgm:t>
    </dgm:pt>
    <dgm:pt modelId="{1DC1C4B7-C5C8-394B-8354-8326E9F20041}">
      <dgm:prSet phldrT="[Text]" custT="1"/>
      <dgm:spPr/>
      <dgm:t>
        <a:bodyPr/>
        <a:lstStyle/>
        <a:p>
          <a:r>
            <a:rPr lang="th-TH" sz="2400" dirty="0" smtClean="0">
              <a:latin typeface="Angsana New"/>
              <a:cs typeface="Angsana New"/>
            </a:rPr>
            <a:t>ทัศนคติ Attitudes</a:t>
          </a:r>
          <a:endParaRPr lang="en-US" sz="2400" dirty="0">
            <a:latin typeface="Angsana New"/>
            <a:cs typeface="Angsana New"/>
          </a:endParaRPr>
        </a:p>
      </dgm:t>
    </dgm:pt>
    <dgm:pt modelId="{284E8008-DC47-3C45-BC77-6B5094007F35}" type="parTrans" cxnId="{D3BACAD9-34C1-B94E-8FE5-8790B77E37A6}">
      <dgm:prSet/>
      <dgm:spPr/>
      <dgm:t>
        <a:bodyPr/>
        <a:lstStyle/>
        <a:p>
          <a:endParaRPr lang="en-US"/>
        </a:p>
      </dgm:t>
    </dgm:pt>
    <dgm:pt modelId="{0A922BDA-C64A-6243-9C5C-871A59A504D6}" type="sibTrans" cxnId="{D3BACAD9-34C1-B94E-8FE5-8790B77E37A6}">
      <dgm:prSet/>
      <dgm:spPr/>
      <dgm:t>
        <a:bodyPr/>
        <a:lstStyle/>
        <a:p>
          <a:endParaRPr lang="en-US"/>
        </a:p>
      </dgm:t>
    </dgm:pt>
    <dgm:pt modelId="{40A344E4-2078-F548-9BA4-4E1BB6500B02}">
      <dgm:prSet phldrT="[Text]" custT="1"/>
      <dgm:spPr/>
      <dgm:t>
        <a:bodyPr/>
        <a:lstStyle/>
        <a:p>
          <a:r>
            <a:rPr lang="th-TH" sz="2400" dirty="0" smtClean="0">
              <a:latin typeface="Angsana New"/>
              <a:cs typeface="Angsana New"/>
            </a:rPr>
            <a:t>ความเชื่อ Believe</a:t>
          </a:r>
          <a:endParaRPr lang="en-US" sz="2400" dirty="0">
            <a:latin typeface="Angsana New"/>
            <a:cs typeface="Angsana New"/>
          </a:endParaRPr>
        </a:p>
      </dgm:t>
    </dgm:pt>
    <dgm:pt modelId="{3329A3B9-1475-3047-949A-4217A0173B3E}" type="parTrans" cxnId="{AE1BB6FA-0565-5C4F-967B-CF1E775F73A8}">
      <dgm:prSet/>
      <dgm:spPr/>
      <dgm:t>
        <a:bodyPr/>
        <a:lstStyle/>
        <a:p>
          <a:endParaRPr lang="en-US"/>
        </a:p>
      </dgm:t>
    </dgm:pt>
    <dgm:pt modelId="{C588E7E6-3BB3-C543-B2AA-2916D9665E5D}" type="sibTrans" cxnId="{AE1BB6FA-0565-5C4F-967B-CF1E775F73A8}">
      <dgm:prSet/>
      <dgm:spPr/>
      <dgm:t>
        <a:bodyPr/>
        <a:lstStyle/>
        <a:p>
          <a:endParaRPr lang="en-US"/>
        </a:p>
      </dgm:t>
    </dgm:pt>
    <dgm:pt modelId="{6F368A85-ED13-1C4E-999F-654258045C95}">
      <dgm:prSet phldrT="[Text]" custT="1"/>
      <dgm:spPr/>
      <dgm:t>
        <a:bodyPr/>
        <a:lstStyle/>
        <a:p>
          <a:r>
            <a:rPr lang="th-TH" sz="2000" dirty="0" smtClean="0">
              <a:latin typeface="Angsana New"/>
              <a:cs typeface="Angsana New"/>
            </a:rPr>
            <a:t>บรรทัดฐาน</a:t>
          </a:r>
          <a:r>
            <a:rPr lang="th-TH" sz="2400" dirty="0" smtClean="0">
              <a:latin typeface="Angsana New"/>
              <a:cs typeface="Angsana New"/>
            </a:rPr>
            <a:t> Norms</a:t>
          </a:r>
          <a:endParaRPr lang="en-US" sz="2400" dirty="0">
            <a:latin typeface="Angsana New"/>
            <a:cs typeface="Angsana New"/>
          </a:endParaRPr>
        </a:p>
      </dgm:t>
    </dgm:pt>
    <dgm:pt modelId="{4A02E18E-7C1B-1142-A3F1-6D30ABB73A5E}" type="parTrans" cxnId="{040D9F24-88BA-6947-A4C8-1908022AF6DC}">
      <dgm:prSet/>
      <dgm:spPr/>
      <dgm:t>
        <a:bodyPr/>
        <a:lstStyle/>
        <a:p>
          <a:endParaRPr lang="en-US"/>
        </a:p>
      </dgm:t>
    </dgm:pt>
    <dgm:pt modelId="{41185073-08D3-1B45-8F8A-933D24B5ABFD}" type="sibTrans" cxnId="{040D9F24-88BA-6947-A4C8-1908022AF6DC}">
      <dgm:prSet/>
      <dgm:spPr/>
      <dgm:t>
        <a:bodyPr/>
        <a:lstStyle/>
        <a:p>
          <a:endParaRPr lang="en-US"/>
        </a:p>
      </dgm:t>
    </dgm:pt>
    <dgm:pt modelId="{503DC969-E51C-EF4B-8D9F-2120CEE5BF08}">
      <dgm:prSet phldrT="[Text]" custT="1"/>
      <dgm:spPr/>
      <dgm:t>
        <a:bodyPr/>
        <a:lstStyle/>
        <a:p>
          <a:r>
            <a:rPr lang="th-TH" sz="2200" dirty="0" smtClean="0">
              <a:latin typeface="Angsana New"/>
              <a:cs typeface="Angsana New"/>
            </a:rPr>
            <a:t>สัญลักษณ์ Symbols</a:t>
          </a:r>
          <a:endParaRPr lang="en-US" sz="2200" dirty="0">
            <a:latin typeface="Angsana New"/>
            <a:cs typeface="Angsana New"/>
          </a:endParaRPr>
        </a:p>
      </dgm:t>
    </dgm:pt>
    <dgm:pt modelId="{244C9463-1BC9-2748-B64C-0EEF20DAFC9B}" type="parTrans" cxnId="{46D216F4-038B-704B-8BC0-717C245F67B3}">
      <dgm:prSet/>
      <dgm:spPr/>
      <dgm:t>
        <a:bodyPr/>
        <a:lstStyle/>
        <a:p>
          <a:endParaRPr lang="en-US"/>
        </a:p>
      </dgm:t>
    </dgm:pt>
    <dgm:pt modelId="{8534618D-D0D3-5048-88D4-B5F4A2B7CC33}" type="sibTrans" cxnId="{46D216F4-038B-704B-8BC0-717C245F67B3}">
      <dgm:prSet/>
      <dgm:spPr/>
      <dgm:t>
        <a:bodyPr/>
        <a:lstStyle/>
        <a:p>
          <a:endParaRPr lang="en-US"/>
        </a:p>
      </dgm:t>
    </dgm:pt>
    <dgm:pt modelId="{C2AAB21A-D677-874F-BE3A-0E0231C7DE47}">
      <dgm:prSet custT="1"/>
      <dgm:spPr/>
      <dgm:t>
        <a:bodyPr/>
        <a:lstStyle/>
        <a:p>
          <a:r>
            <a:rPr lang="th-TH" sz="2400" dirty="0" smtClean="0">
              <a:latin typeface="Angsana New"/>
              <a:cs typeface="Angsana New"/>
            </a:rPr>
            <a:t>พิธีกรรม Rituals</a:t>
          </a:r>
          <a:endParaRPr lang="en-US" sz="2400" dirty="0">
            <a:latin typeface="Angsana New"/>
            <a:cs typeface="Angsana New"/>
          </a:endParaRPr>
        </a:p>
      </dgm:t>
    </dgm:pt>
    <dgm:pt modelId="{3AF4C054-2292-724B-8A14-F685DCF46EEA}" type="parTrans" cxnId="{62F4DAFE-2DCE-BB42-908E-421259DD5B1E}">
      <dgm:prSet/>
      <dgm:spPr/>
      <dgm:t>
        <a:bodyPr/>
        <a:lstStyle/>
        <a:p>
          <a:endParaRPr lang="en-US"/>
        </a:p>
      </dgm:t>
    </dgm:pt>
    <dgm:pt modelId="{52DA7FAD-7354-0C48-B00A-AD86CCA3F5DF}" type="sibTrans" cxnId="{62F4DAFE-2DCE-BB42-908E-421259DD5B1E}">
      <dgm:prSet/>
      <dgm:spPr/>
      <dgm:t>
        <a:bodyPr/>
        <a:lstStyle/>
        <a:p>
          <a:endParaRPr lang="en-US"/>
        </a:p>
      </dgm:t>
    </dgm:pt>
    <dgm:pt modelId="{0D4E1F49-6BD1-CD4C-ADB4-963CAA2BFC4D}">
      <dgm:prSet custT="1"/>
      <dgm:spPr/>
      <dgm:t>
        <a:bodyPr/>
        <a:lstStyle/>
        <a:p>
          <a:r>
            <a:rPr lang="th-TH" sz="2400" dirty="0" smtClean="0">
              <a:latin typeface="Angsana New"/>
              <a:cs typeface="Angsana New"/>
            </a:rPr>
            <a:t>เรื่องเล่า Stories</a:t>
          </a:r>
          <a:endParaRPr lang="en-US" sz="2400" dirty="0">
            <a:latin typeface="Angsana New"/>
            <a:cs typeface="Angsana New"/>
          </a:endParaRPr>
        </a:p>
      </dgm:t>
    </dgm:pt>
    <dgm:pt modelId="{1C311D5B-9A8F-1D44-B74E-3A6D6C764D46}" type="parTrans" cxnId="{2DBECCEC-88C0-D046-956E-D42DCB369F42}">
      <dgm:prSet/>
      <dgm:spPr/>
      <dgm:t>
        <a:bodyPr/>
        <a:lstStyle/>
        <a:p>
          <a:endParaRPr lang="en-US"/>
        </a:p>
      </dgm:t>
    </dgm:pt>
    <dgm:pt modelId="{5C861AC6-A111-3844-ADAF-2AD3DCAC986C}" type="sibTrans" cxnId="{2DBECCEC-88C0-D046-956E-D42DCB369F42}">
      <dgm:prSet/>
      <dgm:spPr/>
      <dgm:t>
        <a:bodyPr/>
        <a:lstStyle/>
        <a:p>
          <a:endParaRPr lang="en-US"/>
        </a:p>
      </dgm:t>
    </dgm:pt>
    <dgm:pt modelId="{96486194-7EA5-8A47-9E82-F153DD796685}">
      <dgm:prSet custT="1"/>
      <dgm:spPr/>
      <dgm:t>
        <a:bodyPr/>
        <a:lstStyle/>
        <a:p>
          <a:r>
            <a:rPr lang="th-TH" sz="2400" dirty="0" smtClean="0">
              <a:latin typeface="Angsana New"/>
              <a:cs typeface="Angsana New"/>
            </a:rPr>
            <a:t>วีรบุรุษ Heroes</a:t>
          </a:r>
          <a:endParaRPr lang="en-US" sz="2400" dirty="0">
            <a:latin typeface="Angsana New"/>
            <a:cs typeface="Angsana New"/>
          </a:endParaRPr>
        </a:p>
      </dgm:t>
    </dgm:pt>
    <dgm:pt modelId="{22897CD3-6188-4C48-A350-CB81B36722D1}" type="parTrans" cxnId="{6A764E96-EEDB-7C4A-840C-BD78D3958340}">
      <dgm:prSet/>
      <dgm:spPr/>
      <dgm:t>
        <a:bodyPr/>
        <a:lstStyle/>
        <a:p>
          <a:endParaRPr lang="en-US"/>
        </a:p>
      </dgm:t>
    </dgm:pt>
    <dgm:pt modelId="{3702CA52-5DFC-B046-A2F8-B09A46F45E49}" type="sibTrans" cxnId="{6A764E96-EEDB-7C4A-840C-BD78D3958340}">
      <dgm:prSet/>
      <dgm:spPr/>
      <dgm:t>
        <a:bodyPr/>
        <a:lstStyle/>
        <a:p>
          <a:endParaRPr lang="en-US"/>
        </a:p>
      </dgm:t>
    </dgm:pt>
    <dgm:pt modelId="{D7378FF8-165C-484D-ADDD-00AE2BF9A0CA}">
      <dgm:prSet custT="1"/>
      <dgm:spPr/>
      <dgm:t>
        <a:bodyPr/>
        <a:lstStyle/>
        <a:p>
          <a:r>
            <a:rPr lang="th-TH" sz="2000" dirty="0" smtClean="0">
              <a:latin typeface="Angsana New"/>
              <a:cs typeface="Angsana New"/>
            </a:rPr>
            <a:t>คำขวัญ Slogans</a:t>
          </a:r>
          <a:endParaRPr lang="en-US" sz="2000" dirty="0">
            <a:latin typeface="Angsana New"/>
            <a:cs typeface="Angsana New"/>
          </a:endParaRPr>
        </a:p>
      </dgm:t>
    </dgm:pt>
    <dgm:pt modelId="{47340DF7-3257-7E41-AA60-39D979E5610B}" type="parTrans" cxnId="{3038A6BB-E4C1-9F4E-BC2B-78AD6152E34C}">
      <dgm:prSet/>
      <dgm:spPr/>
      <dgm:t>
        <a:bodyPr/>
        <a:lstStyle/>
        <a:p>
          <a:endParaRPr lang="en-US"/>
        </a:p>
      </dgm:t>
    </dgm:pt>
    <dgm:pt modelId="{22AFA62B-4610-344C-B538-A297D6C94463}" type="sibTrans" cxnId="{3038A6BB-E4C1-9F4E-BC2B-78AD6152E34C}">
      <dgm:prSet/>
      <dgm:spPr/>
      <dgm:t>
        <a:bodyPr/>
        <a:lstStyle/>
        <a:p>
          <a:endParaRPr lang="en-US"/>
        </a:p>
      </dgm:t>
    </dgm:pt>
    <dgm:pt modelId="{CBED2274-9B1B-524C-8488-D0B5DB833D03}">
      <dgm:prSet custT="1"/>
      <dgm:spPr/>
      <dgm:t>
        <a:bodyPr/>
        <a:lstStyle/>
        <a:p>
          <a:r>
            <a:rPr lang="th-TH" sz="2000" dirty="0" smtClean="0">
              <a:latin typeface="Angsana New"/>
              <a:cs typeface="Angsana New"/>
            </a:rPr>
            <a:t>จริยธรรม Moral </a:t>
          </a:r>
          <a:endParaRPr lang="en-US" sz="2000" dirty="0">
            <a:latin typeface="Angsana New"/>
            <a:cs typeface="Angsana New"/>
          </a:endParaRPr>
        </a:p>
      </dgm:t>
    </dgm:pt>
    <dgm:pt modelId="{C6412084-9113-374F-BEC7-18C2A1C9DD5A}" type="parTrans" cxnId="{01881A17-B9A9-2A41-B9FE-1F1639381F37}">
      <dgm:prSet/>
      <dgm:spPr/>
      <dgm:t>
        <a:bodyPr/>
        <a:lstStyle/>
        <a:p>
          <a:endParaRPr lang="en-US"/>
        </a:p>
      </dgm:t>
    </dgm:pt>
    <dgm:pt modelId="{C3A679AF-D91D-334A-9DD0-1E85B0CE9DDF}" type="sibTrans" cxnId="{01881A17-B9A9-2A41-B9FE-1F1639381F37}">
      <dgm:prSet/>
      <dgm:spPr/>
      <dgm:t>
        <a:bodyPr/>
        <a:lstStyle/>
        <a:p>
          <a:endParaRPr lang="en-US"/>
        </a:p>
      </dgm:t>
    </dgm:pt>
    <dgm:pt modelId="{305B5753-2106-DD40-AF0D-7D0881C5DFD2}">
      <dgm:prSet custT="1"/>
      <dgm:spPr/>
      <dgm:t>
        <a:bodyPr/>
        <a:lstStyle/>
        <a:p>
          <a:r>
            <a:rPr lang="th-TH" sz="1800" dirty="0" smtClean="0">
              <a:latin typeface="Angsana New"/>
              <a:cs typeface="Angsana New"/>
            </a:rPr>
            <a:t>กฎ และบทบาท Rules and Roles</a:t>
          </a:r>
          <a:endParaRPr lang="en-US" sz="1800" dirty="0">
            <a:latin typeface="Angsana New"/>
            <a:cs typeface="Angsana New"/>
          </a:endParaRPr>
        </a:p>
      </dgm:t>
    </dgm:pt>
    <dgm:pt modelId="{47D7FE23-A434-B248-A72E-5C98B4E533B1}" type="parTrans" cxnId="{6CD472C2-3306-544B-85D9-097C832FCD7C}">
      <dgm:prSet/>
      <dgm:spPr/>
      <dgm:t>
        <a:bodyPr/>
        <a:lstStyle/>
        <a:p>
          <a:endParaRPr lang="en-US"/>
        </a:p>
      </dgm:t>
    </dgm:pt>
    <dgm:pt modelId="{FDBBAB64-853B-E94D-946A-284E8D5FA02B}" type="sibTrans" cxnId="{6CD472C2-3306-544B-85D9-097C832FCD7C}">
      <dgm:prSet/>
      <dgm:spPr/>
      <dgm:t>
        <a:bodyPr/>
        <a:lstStyle/>
        <a:p>
          <a:endParaRPr lang="en-US"/>
        </a:p>
      </dgm:t>
    </dgm:pt>
    <dgm:pt modelId="{A65BCD99-9519-0F49-B6C7-BC11562F9E2F}" type="pres">
      <dgm:prSet presAssocID="{1407B807-621B-2243-AF85-A1C2DA888D0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8A41250-7B45-6D4D-A2E4-88D3608DA452}" type="pres">
      <dgm:prSet presAssocID="{B5131BF1-7D42-4A4F-9FF8-ADEA528EE54D}" presName="node" presStyleLbl="node1" presStyleIdx="0" presStyleCnt="11" custScaleX="160427" custScaleY="1402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A91675-8F59-C64A-B234-1F8390B8F65A}" type="pres">
      <dgm:prSet presAssocID="{B5131BF1-7D42-4A4F-9FF8-ADEA528EE54D}" presName="spNode" presStyleCnt="0"/>
      <dgm:spPr/>
    </dgm:pt>
    <dgm:pt modelId="{E5CA76A7-9913-854A-BF86-C7C73CB99BAB}" type="pres">
      <dgm:prSet presAssocID="{2E0A8185-585F-8D4B-8728-CB8DCC37D90C}" presName="sibTrans" presStyleLbl="sibTrans1D1" presStyleIdx="0" presStyleCnt="11"/>
      <dgm:spPr/>
      <dgm:t>
        <a:bodyPr/>
        <a:lstStyle/>
        <a:p>
          <a:endParaRPr lang="en-US"/>
        </a:p>
      </dgm:t>
    </dgm:pt>
    <dgm:pt modelId="{CE8F929B-4DFD-C54E-A2DD-62B7421284E7}" type="pres">
      <dgm:prSet presAssocID="{1DC1C4B7-C5C8-394B-8354-8326E9F20041}" presName="node" presStyleLbl="node1" presStyleIdx="1" presStyleCnt="11" custScaleX="135431" custScaleY="1302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18A628-8A57-234C-BD26-2BB6DF1A05C1}" type="pres">
      <dgm:prSet presAssocID="{1DC1C4B7-C5C8-394B-8354-8326E9F20041}" presName="spNode" presStyleCnt="0"/>
      <dgm:spPr/>
    </dgm:pt>
    <dgm:pt modelId="{08E907F7-3E33-114D-8EF5-53670B33C44B}" type="pres">
      <dgm:prSet presAssocID="{0A922BDA-C64A-6243-9C5C-871A59A504D6}" presName="sibTrans" presStyleLbl="sibTrans1D1" presStyleIdx="1" presStyleCnt="11"/>
      <dgm:spPr/>
      <dgm:t>
        <a:bodyPr/>
        <a:lstStyle/>
        <a:p>
          <a:endParaRPr lang="en-US"/>
        </a:p>
      </dgm:t>
    </dgm:pt>
    <dgm:pt modelId="{FC5A2B33-EB1C-8645-B6AA-37C5D78EE553}" type="pres">
      <dgm:prSet presAssocID="{40A344E4-2078-F548-9BA4-4E1BB6500B02}" presName="node" presStyleLbl="node1" presStyleIdx="2" presStyleCnt="11" custScaleX="129617" custScaleY="1319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3C132-8284-E548-A7FE-D151DAF653B3}" type="pres">
      <dgm:prSet presAssocID="{40A344E4-2078-F548-9BA4-4E1BB6500B02}" presName="spNode" presStyleCnt="0"/>
      <dgm:spPr/>
    </dgm:pt>
    <dgm:pt modelId="{17411F67-B48B-0944-A591-0CCDAA130FBF}" type="pres">
      <dgm:prSet presAssocID="{C588E7E6-3BB3-C543-B2AA-2916D9665E5D}" presName="sibTrans" presStyleLbl="sibTrans1D1" presStyleIdx="2" presStyleCnt="11"/>
      <dgm:spPr/>
      <dgm:t>
        <a:bodyPr/>
        <a:lstStyle/>
        <a:p>
          <a:endParaRPr lang="en-US"/>
        </a:p>
      </dgm:t>
    </dgm:pt>
    <dgm:pt modelId="{DF3C8D4E-B0DA-544C-A953-18F7EBC2A54E}" type="pres">
      <dgm:prSet presAssocID="{6F368A85-ED13-1C4E-999F-654258045C95}" presName="node" presStyleLbl="node1" presStyleIdx="3" presStyleCnt="11" custScaleX="129041" custScaleY="1336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00308D-CC6F-8B49-92EC-135A89BB6BCA}" type="pres">
      <dgm:prSet presAssocID="{6F368A85-ED13-1C4E-999F-654258045C95}" presName="spNode" presStyleCnt="0"/>
      <dgm:spPr/>
    </dgm:pt>
    <dgm:pt modelId="{5F8023B5-60A8-CE4D-8C1E-BEA5166200B9}" type="pres">
      <dgm:prSet presAssocID="{41185073-08D3-1B45-8F8A-933D24B5ABFD}" presName="sibTrans" presStyleLbl="sibTrans1D1" presStyleIdx="3" presStyleCnt="11"/>
      <dgm:spPr/>
      <dgm:t>
        <a:bodyPr/>
        <a:lstStyle/>
        <a:p>
          <a:endParaRPr lang="en-US"/>
        </a:p>
      </dgm:t>
    </dgm:pt>
    <dgm:pt modelId="{A2BBD94A-416D-C943-8E08-2C6E2C876742}" type="pres">
      <dgm:prSet presAssocID="{503DC969-E51C-EF4B-8D9F-2120CEE5BF08}" presName="node" presStyleLbl="node1" presStyleIdx="4" presStyleCnt="11" custScaleX="145797" custScaleY="1332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5B3D84-75C3-0B4B-94D5-014840CEF207}" type="pres">
      <dgm:prSet presAssocID="{503DC969-E51C-EF4B-8D9F-2120CEE5BF08}" presName="spNode" presStyleCnt="0"/>
      <dgm:spPr/>
    </dgm:pt>
    <dgm:pt modelId="{293B23E1-C18B-2A41-96FE-E67A838E01E3}" type="pres">
      <dgm:prSet presAssocID="{8534618D-D0D3-5048-88D4-B5F4A2B7CC33}" presName="sibTrans" presStyleLbl="sibTrans1D1" presStyleIdx="4" presStyleCnt="11"/>
      <dgm:spPr/>
      <dgm:t>
        <a:bodyPr/>
        <a:lstStyle/>
        <a:p>
          <a:endParaRPr lang="en-US"/>
        </a:p>
      </dgm:t>
    </dgm:pt>
    <dgm:pt modelId="{0B72F65A-B44B-4E49-9EDC-D00722269C01}" type="pres">
      <dgm:prSet presAssocID="{C2AAB21A-D677-874F-BE3A-0E0231C7DE47}" presName="node" presStyleLbl="node1" presStyleIdx="5" presStyleCnt="11" custScaleX="122227" custScaleY="1423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3E001E-687B-3143-8399-5C5E49B99EEB}" type="pres">
      <dgm:prSet presAssocID="{C2AAB21A-D677-874F-BE3A-0E0231C7DE47}" presName="spNode" presStyleCnt="0"/>
      <dgm:spPr/>
    </dgm:pt>
    <dgm:pt modelId="{E918F90C-3633-7246-B175-EC1E96D8D9DE}" type="pres">
      <dgm:prSet presAssocID="{52DA7FAD-7354-0C48-B00A-AD86CCA3F5DF}" presName="sibTrans" presStyleLbl="sibTrans1D1" presStyleIdx="5" presStyleCnt="11"/>
      <dgm:spPr/>
      <dgm:t>
        <a:bodyPr/>
        <a:lstStyle/>
        <a:p>
          <a:endParaRPr lang="en-US"/>
        </a:p>
      </dgm:t>
    </dgm:pt>
    <dgm:pt modelId="{A008F22F-4A82-9B45-9D40-E79304250EAA}" type="pres">
      <dgm:prSet presAssocID="{0D4E1F49-6BD1-CD4C-ADB4-963CAA2BFC4D}" presName="node" presStyleLbl="node1" presStyleIdx="6" presStyleCnt="11" custScaleX="112056" custScaleY="1383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E9B1E9-C998-D64A-81DD-E4DD34D23635}" type="pres">
      <dgm:prSet presAssocID="{0D4E1F49-6BD1-CD4C-ADB4-963CAA2BFC4D}" presName="spNode" presStyleCnt="0"/>
      <dgm:spPr/>
    </dgm:pt>
    <dgm:pt modelId="{39B678AC-F74B-3C42-B780-905535380735}" type="pres">
      <dgm:prSet presAssocID="{5C861AC6-A111-3844-ADAF-2AD3DCAC986C}" presName="sibTrans" presStyleLbl="sibTrans1D1" presStyleIdx="6" presStyleCnt="11"/>
      <dgm:spPr/>
      <dgm:t>
        <a:bodyPr/>
        <a:lstStyle/>
        <a:p>
          <a:endParaRPr lang="en-US"/>
        </a:p>
      </dgm:t>
    </dgm:pt>
    <dgm:pt modelId="{79C6D684-A9B2-534C-A995-582A8A3B99AE}" type="pres">
      <dgm:prSet presAssocID="{96486194-7EA5-8A47-9E82-F153DD796685}" presName="node" presStyleLbl="node1" presStyleIdx="7" presStyleCnt="11" custScaleX="120621" custScaleY="1429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700A28-8958-2545-A910-8252C2744F23}" type="pres">
      <dgm:prSet presAssocID="{96486194-7EA5-8A47-9E82-F153DD796685}" presName="spNode" presStyleCnt="0"/>
      <dgm:spPr/>
    </dgm:pt>
    <dgm:pt modelId="{6911F151-06C9-2444-8C4B-3DC6882A5D4C}" type="pres">
      <dgm:prSet presAssocID="{3702CA52-5DFC-B046-A2F8-B09A46F45E49}" presName="sibTrans" presStyleLbl="sibTrans1D1" presStyleIdx="7" presStyleCnt="11"/>
      <dgm:spPr/>
      <dgm:t>
        <a:bodyPr/>
        <a:lstStyle/>
        <a:p>
          <a:endParaRPr lang="en-US"/>
        </a:p>
      </dgm:t>
    </dgm:pt>
    <dgm:pt modelId="{EB3B8BD4-6F25-F949-A8AE-11689C4FE319}" type="pres">
      <dgm:prSet presAssocID="{D7378FF8-165C-484D-ADDD-00AE2BF9A0CA}" presName="node" presStyleLbl="node1" presStyleIdx="8" presStyleCnt="11" custScaleX="118547" custScaleY="1195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CD27C3-16E1-6F45-B294-26AE2AB00976}" type="pres">
      <dgm:prSet presAssocID="{D7378FF8-165C-484D-ADDD-00AE2BF9A0CA}" presName="spNode" presStyleCnt="0"/>
      <dgm:spPr/>
    </dgm:pt>
    <dgm:pt modelId="{8EEF2470-6E13-A942-A92A-D3E2FDE9D217}" type="pres">
      <dgm:prSet presAssocID="{22AFA62B-4610-344C-B538-A297D6C94463}" presName="sibTrans" presStyleLbl="sibTrans1D1" presStyleIdx="8" presStyleCnt="11"/>
      <dgm:spPr/>
      <dgm:t>
        <a:bodyPr/>
        <a:lstStyle/>
        <a:p>
          <a:endParaRPr lang="en-US"/>
        </a:p>
      </dgm:t>
    </dgm:pt>
    <dgm:pt modelId="{BC69C4A0-3568-8D4F-9A19-9F905333B6AB}" type="pres">
      <dgm:prSet presAssocID="{CBED2274-9B1B-524C-8488-D0B5DB833D03}" presName="node" presStyleLbl="node1" presStyleIdx="9" presStyleCnt="11" custScaleX="114880" custScaleY="1368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EAAC2C-CF3E-CF42-B70D-8889BA45E27D}" type="pres">
      <dgm:prSet presAssocID="{CBED2274-9B1B-524C-8488-D0B5DB833D03}" presName="spNode" presStyleCnt="0"/>
      <dgm:spPr/>
    </dgm:pt>
    <dgm:pt modelId="{E22DA6A7-B58E-7140-ABA3-300A8525849B}" type="pres">
      <dgm:prSet presAssocID="{C3A679AF-D91D-334A-9DD0-1E85B0CE9DDF}" presName="sibTrans" presStyleLbl="sibTrans1D1" presStyleIdx="9" presStyleCnt="11"/>
      <dgm:spPr/>
      <dgm:t>
        <a:bodyPr/>
        <a:lstStyle/>
        <a:p>
          <a:endParaRPr lang="en-US"/>
        </a:p>
      </dgm:t>
    </dgm:pt>
    <dgm:pt modelId="{1C76B5A1-B792-454F-BA7A-86B9EE1E032E}" type="pres">
      <dgm:prSet presAssocID="{305B5753-2106-DD40-AF0D-7D0881C5DFD2}" presName="node" presStyleLbl="node1" presStyleIdx="10" presStyleCnt="11" custScaleX="136892" custScaleY="1532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1D6AD0-E17B-3846-9954-DE86E11ECE4D}" type="pres">
      <dgm:prSet presAssocID="{305B5753-2106-DD40-AF0D-7D0881C5DFD2}" presName="spNode" presStyleCnt="0"/>
      <dgm:spPr/>
    </dgm:pt>
    <dgm:pt modelId="{AC25926A-1883-9143-A7D8-2BD7CA1A8381}" type="pres">
      <dgm:prSet presAssocID="{FDBBAB64-853B-E94D-946A-284E8D5FA02B}" presName="sibTrans" presStyleLbl="sibTrans1D1" presStyleIdx="10" presStyleCnt="11"/>
      <dgm:spPr/>
      <dgm:t>
        <a:bodyPr/>
        <a:lstStyle/>
        <a:p>
          <a:endParaRPr lang="en-US"/>
        </a:p>
      </dgm:t>
    </dgm:pt>
  </dgm:ptLst>
  <dgm:cxnLst>
    <dgm:cxn modelId="{6CD472C2-3306-544B-85D9-097C832FCD7C}" srcId="{1407B807-621B-2243-AF85-A1C2DA888D0D}" destId="{305B5753-2106-DD40-AF0D-7D0881C5DFD2}" srcOrd="10" destOrd="0" parTransId="{47D7FE23-A434-B248-A72E-5C98B4E533B1}" sibTransId="{FDBBAB64-853B-E94D-946A-284E8D5FA02B}"/>
    <dgm:cxn modelId="{B5D7E51A-6160-CE40-8DF7-5B53414B6DA6}" type="presOf" srcId="{D7378FF8-165C-484D-ADDD-00AE2BF9A0CA}" destId="{EB3B8BD4-6F25-F949-A8AE-11689C4FE319}" srcOrd="0" destOrd="0" presId="urn:microsoft.com/office/officeart/2005/8/layout/cycle6"/>
    <dgm:cxn modelId="{4C32E25B-78F0-2D4C-A8B4-8E5A44CA39AA}" type="presOf" srcId="{52DA7FAD-7354-0C48-B00A-AD86CCA3F5DF}" destId="{E918F90C-3633-7246-B175-EC1E96D8D9DE}" srcOrd="0" destOrd="0" presId="urn:microsoft.com/office/officeart/2005/8/layout/cycle6"/>
    <dgm:cxn modelId="{9BFAEAD9-0D20-2B48-861E-7AA02ADFE39D}" type="presOf" srcId="{FDBBAB64-853B-E94D-946A-284E8D5FA02B}" destId="{AC25926A-1883-9143-A7D8-2BD7CA1A8381}" srcOrd="0" destOrd="0" presId="urn:microsoft.com/office/officeart/2005/8/layout/cycle6"/>
    <dgm:cxn modelId="{60FAF7EA-B294-EF4D-946D-191829360AB2}" type="presOf" srcId="{96486194-7EA5-8A47-9E82-F153DD796685}" destId="{79C6D684-A9B2-534C-A995-582A8A3B99AE}" srcOrd="0" destOrd="0" presId="urn:microsoft.com/office/officeart/2005/8/layout/cycle6"/>
    <dgm:cxn modelId="{2DBECCEC-88C0-D046-956E-D42DCB369F42}" srcId="{1407B807-621B-2243-AF85-A1C2DA888D0D}" destId="{0D4E1F49-6BD1-CD4C-ADB4-963CAA2BFC4D}" srcOrd="6" destOrd="0" parTransId="{1C311D5B-9A8F-1D44-B74E-3A6D6C764D46}" sibTransId="{5C861AC6-A111-3844-ADAF-2AD3DCAC986C}"/>
    <dgm:cxn modelId="{9AC675BA-3E9E-FF48-95F5-04A5EF772D9A}" srcId="{1407B807-621B-2243-AF85-A1C2DA888D0D}" destId="{B5131BF1-7D42-4A4F-9FF8-ADEA528EE54D}" srcOrd="0" destOrd="0" parTransId="{B452F208-8DD6-4D46-9E7B-924C354D50FB}" sibTransId="{2E0A8185-585F-8D4B-8728-CB8DCC37D90C}"/>
    <dgm:cxn modelId="{B79A6FAC-A00A-3345-A385-AF28C60D992F}" type="presOf" srcId="{C2AAB21A-D677-874F-BE3A-0E0231C7DE47}" destId="{0B72F65A-B44B-4E49-9EDC-D00722269C01}" srcOrd="0" destOrd="0" presId="urn:microsoft.com/office/officeart/2005/8/layout/cycle6"/>
    <dgm:cxn modelId="{1E048B2E-9241-D343-983F-19039112F4D1}" type="presOf" srcId="{2E0A8185-585F-8D4B-8728-CB8DCC37D90C}" destId="{E5CA76A7-9913-854A-BF86-C7C73CB99BAB}" srcOrd="0" destOrd="0" presId="urn:microsoft.com/office/officeart/2005/8/layout/cycle6"/>
    <dgm:cxn modelId="{B2AFF3B0-E32E-2B46-9D16-834392A6706E}" type="presOf" srcId="{305B5753-2106-DD40-AF0D-7D0881C5DFD2}" destId="{1C76B5A1-B792-454F-BA7A-86B9EE1E032E}" srcOrd="0" destOrd="0" presId="urn:microsoft.com/office/officeart/2005/8/layout/cycle6"/>
    <dgm:cxn modelId="{F3B738A4-DCF3-1946-A904-E0338A332D2E}" type="presOf" srcId="{41185073-08D3-1B45-8F8A-933D24B5ABFD}" destId="{5F8023B5-60A8-CE4D-8C1E-BEA5166200B9}" srcOrd="0" destOrd="0" presId="urn:microsoft.com/office/officeart/2005/8/layout/cycle6"/>
    <dgm:cxn modelId="{A4498B65-2F56-6340-ABA6-7BB05F0FAF33}" type="presOf" srcId="{40A344E4-2078-F548-9BA4-4E1BB6500B02}" destId="{FC5A2B33-EB1C-8645-B6AA-37C5D78EE553}" srcOrd="0" destOrd="0" presId="urn:microsoft.com/office/officeart/2005/8/layout/cycle6"/>
    <dgm:cxn modelId="{AE1BB6FA-0565-5C4F-967B-CF1E775F73A8}" srcId="{1407B807-621B-2243-AF85-A1C2DA888D0D}" destId="{40A344E4-2078-F548-9BA4-4E1BB6500B02}" srcOrd="2" destOrd="0" parTransId="{3329A3B9-1475-3047-949A-4217A0173B3E}" sibTransId="{C588E7E6-3BB3-C543-B2AA-2916D9665E5D}"/>
    <dgm:cxn modelId="{148A7156-E876-974B-AE76-AA899E6BE1B9}" type="presOf" srcId="{3702CA52-5DFC-B046-A2F8-B09A46F45E49}" destId="{6911F151-06C9-2444-8C4B-3DC6882A5D4C}" srcOrd="0" destOrd="0" presId="urn:microsoft.com/office/officeart/2005/8/layout/cycle6"/>
    <dgm:cxn modelId="{16057FE5-63F7-CA4E-B67C-F0BD0466D865}" type="presOf" srcId="{6F368A85-ED13-1C4E-999F-654258045C95}" destId="{DF3C8D4E-B0DA-544C-A953-18F7EBC2A54E}" srcOrd="0" destOrd="0" presId="urn:microsoft.com/office/officeart/2005/8/layout/cycle6"/>
    <dgm:cxn modelId="{D3BACAD9-34C1-B94E-8FE5-8790B77E37A6}" srcId="{1407B807-621B-2243-AF85-A1C2DA888D0D}" destId="{1DC1C4B7-C5C8-394B-8354-8326E9F20041}" srcOrd="1" destOrd="0" parTransId="{284E8008-DC47-3C45-BC77-6B5094007F35}" sibTransId="{0A922BDA-C64A-6243-9C5C-871A59A504D6}"/>
    <dgm:cxn modelId="{CA12A638-B37A-5340-922F-90B1AE7E738B}" type="presOf" srcId="{CBED2274-9B1B-524C-8488-D0B5DB833D03}" destId="{BC69C4A0-3568-8D4F-9A19-9F905333B6AB}" srcOrd="0" destOrd="0" presId="urn:microsoft.com/office/officeart/2005/8/layout/cycle6"/>
    <dgm:cxn modelId="{C7E8F2D0-CFD6-7B4E-A612-F162196861D9}" type="presOf" srcId="{B5131BF1-7D42-4A4F-9FF8-ADEA528EE54D}" destId="{88A41250-7B45-6D4D-A2E4-88D3608DA452}" srcOrd="0" destOrd="0" presId="urn:microsoft.com/office/officeart/2005/8/layout/cycle6"/>
    <dgm:cxn modelId="{83AD5441-E9A2-4A40-B688-1C75F39CB232}" type="presOf" srcId="{1DC1C4B7-C5C8-394B-8354-8326E9F20041}" destId="{CE8F929B-4DFD-C54E-A2DD-62B7421284E7}" srcOrd="0" destOrd="0" presId="urn:microsoft.com/office/officeart/2005/8/layout/cycle6"/>
    <dgm:cxn modelId="{A50B9DBF-52D6-E04F-B222-01D3941791D9}" type="presOf" srcId="{C3A679AF-D91D-334A-9DD0-1E85B0CE9DDF}" destId="{E22DA6A7-B58E-7140-ABA3-300A8525849B}" srcOrd="0" destOrd="0" presId="urn:microsoft.com/office/officeart/2005/8/layout/cycle6"/>
    <dgm:cxn modelId="{9D5FC3FD-6955-4B44-8CC7-AC6DA561C716}" type="presOf" srcId="{0A922BDA-C64A-6243-9C5C-871A59A504D6}" destId="{08E907F7-3E33-114D-8EF5-53670B33C44B}" srcOrd="0" destOrd="0" presId="urn:microsoft.com/office/officeart/2005/8/layout/cycle6"/>
    <dgm:cxn modelId="{BB6BFCC4-22C7-D34B-B8D5-F3F8F1755A34}" type="presOf" srcId="{8534618D-D0D3-5048-88D4-B5F4A2B7CC33}" destId="{293B23E1-C18B-2A41-96FE-E67A838E01E3}" srcOrd="0" destOrd="0" presId="urn:microsoft.com/office/officeart/2005/8/layout/cycle6"/>
    <dgm:cxn modelId="{8AD7C7FC-E251-5248-9C47-8A18541E53BB}" type="presOf" srcId="{1407B807-621B-2243-AF85-A1C2DA888D0D}" destId="{A65BCD99-9519-0F49-B6C7-BC11562F9E2F}" srcOrd="0" destOrd="0" presId="urn:microsoft.com/office/officeart/2005/8/layout/cycle6"/>
    <dgm:cxn modelId="{5DAA117E-280A-0945-8EFE-6080F7EBEAAF}" type="presOf" srcId="{0D4E1F49-6BD1-CD4C-ADB4-963CAA2BFC4D}" destId="{A008F22F-4A82-9B45-9D40-E79304250EAA}" srcOrd="0" destOrd="0" presId="urn:microsoft.com/office/officeart/2005/8/layout/cycle6"/>
    <dgm:cxn modelId="{040D9F24-88BA-6947-A4C8-1908022AF6DC}" srcId="{1407B807-621B-2243-AF85-A1C2DA888D0D}" destId="{6F368A85-ED13-1C4E-999F-654258045C95}" srcOrd="3" destOrd="0" parTransId="{4A02E18E-7C1B-1142-A3F1-6D30ABB73A5E}" sibTransId="{41185073-08D3-1B45-8F8A-933D24B5ABFD}"/>
    <dgm:cxn modelId="{46D216F4-038B-704B-8BC0-717C245F67B3}" srcId="{1407B807-621B-2243-AF85-A1C2DA888D0D}" destId="{503DC969-E51C-EF4B-8D9F-2120CEE5BF08}" srcOrd="4" destOrd="0" parTransId="{244C9463-1BC9-2748-B64C-0EEF20DAFC9B}" sibTransId="{8534618D-D0D3-5048-88D4-B5F4A2B7CC33}"/>
    <dgm:cxn modelId="{7EB3DEC3-DAA6-8444-8656-A06103302B59}" type="presOf" srcId="{22AFA62B-4610-344C-B538-A297D6C94463}" destId="{8EEF2470-6E13-A942-A92A-D3E2FDE9D217}" srcOrd="0" destOrd="0" presId="urn:microsoft.com/office/officeart/2005/8/layout/cycle6"/>
    <dgm:cxn modelId="{62F4DAFE-2DCE-BB42-908E-421259DD5B1E}" srcId="{1407B807-621B-2243-AF85-A1C2DA888D0D}" destId="{C2AAB21A-D677-874F-BE3A-0E0231C7DE47}" srcOrd="5" destOrd="0" parTransId="{3AF4C054-2292-724B-8A14-F685DCF46EEA}" sibTransId="{52DA7FAD-7354-0C48-B00A-AD86CCA3F5DF}"/>
    <dgm:cxn modelId="{3038A6BB-E4C1-9F4E-BC2B-78AD6152E34C}" srcId="{1407B807-621B-2243-AF85-A1C2DA888D0D}" destId="{D7378FF8-165C-484D-ADDD-00AE2BF9A0CA}" srcOrd="8" destOrd="0" parTransId="{47340DF7-3257-7E41-AA60-39D979E5610B}" sibTransId="{22AFA62B-4610-344C-B538-A297D6C94463}"/>
    <dgm:cxn modelId="{810A470C-EA6D-8948-A6E4-BDCCEF890858}" type="presOf" srcId="{5C861AC6-A111-3844-ADAF-2AD3DCAC986C}" destId="{39B678AC-F74B-3C42-B780-905535380735}" srcOrd="0" destOrd="0" presId="urn:microsoft.com/office/officeart/2005/8/layout/cycle6"/>
    <dgm:cxn modelId="{01881A17-B9A9-2A41-B9FE-1F1639381F37}" srcId="{1407B807-621B-2243-AF85-A1C2DA888D0D}" destId="{CBED2274-9B1B-524C-8488-D0B5DB833D03}" srcOrd="9" destOrd="0" parTransId="{C6412084-9113-374F-BEC7-18C2A1C9DD5A}" sibTransId="{C3A679AF-D91D-334A-9DD0-1E85B0CE9DDF}"/>
    <dgm:cxn modelId="{F5C02B6D-5DF1-5741-B658-31A61A9EE070}" type="presOf" srcId="{C588E7E6-3BB3-C543-B2AA-2916D9665E5D}" destId="{17411F67-B48B-0944-A591-0CCDAA130FBF}" srcOrd="0" destOrd="0" presId="urn:microsoft.com/office/officeart/2005/8/layout/cycle6"/>
    <dgm:cxn modelId="{6A764E96-EEDB-7C4A-840C-BD78D3958340}" srcId="{1407B807-621B-2243-AF85-A1C2DA888D0D}" destId="{96486194-7EA5-8A47-9E82-F153DD796685}" srcOrd="7" destOrd="0" parTransId="{22897CD3-6188-4C48-A350-CB81B36722D1}" sibTransId="{3702CA52-5DFC-B046-A2F8-B09A46F45E49}"/>
    <dgm:cxn modelId="{0589926E-BACD-8A44-8187-4EEB1BD862ED}" type="presOf" srcId="{503DC969-E51C-EF4B-8D9F-2120CEE5BF08}" destId="{A2BBD94A-416D-C943-8E08-2C6E2C876742}" srcOrd="0" destOrd="0" presId="urn:microsoft.com/office/officeart/2005/8/layout/cycle6"/>
    <dgm:cxn modelId="{DD13AB23-E1E8-7548-92A5-A268C185EB64}" type="presParOf" srcId="{A65BCD99-9519-0F49-B6C7-BC11562F9E2F}" destId="{88A41250-7B45-6D4D-A2E4-88D3608DA452}" srcOrd="0" destOrd="0" presId="urn:microsoft.com/office/officeart/2005/8/layout/cycle6"/>
    <dgm:cxn modelId="{CCB3AF77-CB35-E348-BDF9-620ED588FDE4}" type="presParOf" srcId="{A65BCD99-9519-0F49-B6C7-BC11562F9E2F}" destId="{32A91675-8F59-C64A-B234-1F8390B8F65A}" srcOrd="1" destOrd="0" presId="urn:microsoft.com/office/officeart/2005/8/layout/cycle6"/>
    <dgm:cxn modelId="{CC8AEA30-3EA2-1C44-9C68-59578A809CE9}" type="presParOf" srcId="{A65BCD99-9519-0F49-B6C7-BC11562F9E2F}" destId="{E5CA76A7-9913-854A-BF86-C7C73CB99BAB}" srcOrd="2" destOrd="0" presId="urn:microsoft.com/office/officeart/2005/8/layout/cycle6"/>
    <dgm:cxn modelId="{C2A1C434-2267-054C-8042-BA20FCBC3E8E}" type="presParOf" srcId="{A65BCD99-9519-0F49-B6C7-BC11562F9E2F}" destId="{CE8F929B-4DFD-C54E-A2DD-62B7421284E7}" srcOrd="3" destOrd="0" presId="urn:microsoft.com/office/officeart/2005/8/layout/cycle6"/>
    <dgm:cxn modelId="{602285C6-1FD6-B54A-B96F-E0A737722418}" type="presParOf" srcId="{A65BCD99-9519-0F49-B6C7-BC11562F9E2F}" destId="{8918A628-8A57-234C-BD26-2BB6DF1A05C1}" srcOrd="4" destOrd="0" presId="urn:microsoft.com/office/officeart/2005/8/layout/cycle6"/>
    <dgm:cxn modelId="{1E71E77C-07F3-B149-B0AE-2887377E65E6}" type="presParOf" srcId="{A65BCD99-9519-0F49-B6C7-BC11562F9E2F}" destId="{08E907F7-3E33-114D-8EF5-53670B33C44B}" srcOrd="5" destOrd="0" presId="urn:microsoft.com/office/officeart/2005/8/layout/cycle6"/>
    <dgm:cxn modelId="{2610AD02-2FAA-174A-A56D-0636D19B69E6}" type="presParOf" srcId="{A65BCD99-9519-0F49-B6C7-BC11562F9E2F}" destId="{FC5A2B33-EB1C-8645-B6AA-37C5D78EE553}" srcOrd="6" destOrd="0" presId="urn:microsoft.com/office/officeart/2005/8/layout/cycle6"/>
    <dgm:cxn modelId="{A15CE78C-4792-7348-9236-7EF1D546F93B}" type="presParOf" srcId="{A65BCD99-9519-0F49-B6C7-BC11562F9E2F}" destId="{CB23C132-8284-E548-A7FE-D151DAF653B3}" srcOrd="7" destOrd="0" presId="urn:microsoft.com/office/officeart/2005/8/layout/cycle6"/>
    <dgm:cxn modelId="{C9EF5E7E-11A1-FB47-9EFD-D4A632E968E6}" type="presParOf" srcId="{A65BCD99-9519-0F49-B6C7-BC11562F9E2F}" destId="{17411F67-B48B-0944-A591-0CCDAA130FBF}" srcOrd="8" destOrd="0" presId="urn:microsoft.com/office/officeart/2005/8/layout/cycle6"/>
    <dgm:cxn modelId="{37D1D120-C702-2949-A1E9-5A153B671F4C}" type="presParOf" srcId="{A65BCD99-9519-0F49-B6C7-BC11562F9E2F}" destId="{DF3C8D4E-B0DA-544C-A953-18F7EBC2A54E}" srcOrd="9" destOrd="0" presId="urn:microsoft.com/office/officeart/2005/8/layout/cycle6"/>
    <dgm:cxn modelId="{AB221446-BF87-3B46-AFC3-79816167C6C5}" type="presParOf" srcId="{A65BCD99-9519-0F49-B6C7-BC11562F9E2F}" destId="{E200308D-CC6F-8B49-92EC-135A89BB6BCA}" srcOrd="10" destOrd="0" presId="urn:microsoft.com/office/officeart/2005/8/layout/cycle6"/>
    <dgm:cxn modelId="{F8BCB3C3-B4C2-534C-8818-E0C9D7E3858D}" type="presParOf" srcId="{A65BCD99-9519-0F49-B6C7-BC11562F9E2F}" destId="{5F8023B5-60A8-CE4D-8C1E-BEA5166200B9}" srcOrd="11" destOrd="0" presId="urn:microsoft.com/office/officeart/2005/8/layout/cycle6"/>
    <dgm:cxn modelId="{D6162186-954F-6A42-B779-6EAD63F54F52}" type="presParOf" srcId="{A65BCD99-9519-0F49-B6C7-BC11562F9E2F}" destId="{A2BBD94A-416D-C943-8E08-2C6E2C876742}" srcOrd="12" destOrd="0" presId="urn:microsoft.com/office/officeart/2005/8/layout/cycle6"/>
    <dgm:cxn modelId="{78A00102-A10A-7541-87FC-B002065043A0}" type="presParOf" srcId="{A65BCD99-9519-0F49-B6C7-BC11562F9E2F}" destId="{115B3D84-75C3-0B4B-94D5-014840CEF207}" srcOrd="13" destOrd="0" presId="urn:microsoft.com/office/officeart/2005/8/layout/cycle6"/>
    <dgm:cxn modelId="{BB70A12A-F8ED-9A42-9771-FA974F1E10CB}" type="presParOf" srcId="{A65BCD99-9519-0F49-B6C7-BC11562F9E2F}" destId="{293B23E1-C18B-2A41-96FE-E67A838E01E3}" srcOrd="14" destOrd="0" presId="urn:microsoft.com/office/officeart/2005/8/layout/cycle6"/>
    <dgm:cxn modelId="{5B83D36F-7CE9-7F44-9BFE-63D0FA4F20C1}" type="presParOf" srcId="{A65BCD99-9519-0F49-B6C7-BC11562F9E2F}" destId="{0B72F65A-B44B-4E49-9EDC-D00722269C01}" srcOrd="15" destOrd="0" presId="urn:microsoft.com/office/officeart/2005/8/layout/cycle6"/>
    <dgm:cxn modelId="{5F5056A8-D68C-8B4B-95E0-315920AA7BDC}" type="presParOf" srcId="{A65BCD99-9519-0F49-B6C7-BC11562F9E2F}" destId="{DF3E001E-687B-3143-8399-5C5E49B99EEB}" srcOrd="16" destOrd="0" presId="urn:microsoft.com/office/officeart/2005/8/layout/cycle6"/>
    <dgm:cxn modelId="{1478E99C-1EF3-BC4D-94FA-5826EB39E17A}" type="presParOf" srcId="{A65BCD99-9519-0F49-B6C7-BC11562F9E2F}" destId="{E918F90C-3633-7246-B175-EC1E96D8D9DE}" srcOrd="17" destOrd="0" presId="urn:microsoft.com/office/officeart/2005/8/layout/cycle6"/>
    <dgm:cxn modelId="{3944026D-2421-CF45-AB6F-F2C2CF2C111A}" type="presParOf" srcId="{A65BCD99-9519-0F49-B6C7-BC11562F9E2F}" destId="{A008F22F-4A82-9B45-9D40-E79304250EAA}" srcOrd="18" destOrd="0" presId="urn:microsoft.com/office/officeart/2005/8/layout/cycle6"/>
    <dgm:cxn modelId="{F3042256-06FC-C648-80AD-15ADB9BFB029}" type="presParOf" srcId="{A65BCD99-9519-0F49-B6C7-BC11562F9E2F}" destId="{0DE9B1E9-C998-D64A-81DD-E4DD34D23635}" srcOrd="19" destOrd="0" presId="urn:microsoft.com/office/officeart/2005/8/layout/cycle6"/>
    <dgm:cxn modelId="{5338CC35-E09E-8A42-803B-4D3311193C4D}" type="presParOf" srcId="{A65BCD99-9519-0F49-B6C7-BC11562F9E2F}" destId="{39B678AC-F74B-3C42-B780-905535380735}" srcOrd="20" destOrd="0" presId="urn:microsoft.com/office/officeart/2005/8/layout/cycle6"/>
    <dgm:cxn modelId="{CEF7039F-C4C0-3341-A6F9-04D3F662002E}" type="presParOf" srcId="{A65BCD99-9519-0F49-B6C7-BC11562F9E2F}" destId="{79C6D684-A9B2-534C-A995-582A8A3B99AE}" srcOrd="21" destOrd="0" presId="urn:microsoft.com/office/officeart/2005/8/layout/cycle6"/>
    <dgm:cxn modelId="{CFA6625D-7B8C-4547-866C-D89E954B951A}" type="presParOf" srcId="{A65BCD99-9519-0F49-B6C7-BC11562F9E2F}" destId="{33700A28-8958-2545-A910-8252C2744F23}" srcOrd="22" destOrd="0" presId="urn:microsoft.com/office/officeart/2005/8/layout/cycle6"/>
    <dgm:cxn modelId="{4FC04DE3-F2D4-6449-8612-E02DB93D734D}" type="presParOf" srcId="{A65BCD99-9519-0F49-B6C7-BC11562F9E2F}" destId="{6911F151-06C9-2444-8C4B-3DC6882A5D4C}" srcOrd="23" destOrd="0" presId="urn:microsoft.com/office/officeart/2005/8/layout/cycle6"/>
    <dgm:cxn modelId="{B68C82E0-54D7-074B-982D-842F3358DF79}" type="presParOf" srcId="{A65BCD99-9519-0F49-B6C7-BC11562F9E2F}" destId="{EB3B8BD4-6F25-F949-A8AE-11689C4FE319}" srcOrd="24" destOrd="0" presId="urn:microsoft.com/office/officeart/2005/8/layout/cycle6"/>
    <dgm:cxn modelId="{A970905E-AD72-944F-B0A1-A676F309CD07}" type="presParOf" srcId="{A65BCD99-9519-0F49-B6C7-BC11562F9E2F}" destId="{15CD27C3-16E1-6F45-B294-26AE2AB00976}" srcOrd="25" destOrd="0" presId="urn:microsoft.com/office/officeart/2005/8/layout/cycle6"/>
    <dgm:cxn modelId="{31B6ABEE-5301-FA42-97E2-70A3EF05ABCC}" type="presParOf" srcId="{A65BCD99-9519-0F49-B6C7-BC11562F9E2F}" destId="{8EEF2470-6E13-A942-A92A-D3E2FDE9D217}" srcOrd="26" destOrd="0" presId="urn:microsoft.com/office/officeart/2005/8/layout/cycle6"/>
    <dgm:cxn modelId="{BD75A331-22E5-B441-979D-962B01F51A94}" type="presParOf" srcId="{A65BCD99-9519-0F49-B6C7-BC11562F9E2F}" destId="{BC69C4A0-3568-8D4F-9A19-9F905333B6AB}" srcOrd="27" destOrd="0" presId="urn:microsoft.com/office/officeart/2005/8/layout/cycle6"/>
    <dgm:cxn modelId="{599126EF-D249-1041-9A31-E44B4C50E3CC}" type="presParOf" srcId="{A65BCD99-9519-0F49-B6C7-BC11562F9E2F}" destId="{70EAAC2C-CF3E-CF42-B70D-8889BA45E27D}" srcOrd="28" destOrd="0" presId="urn:microsoft.com/office/officeart/2005/8/layout/cycle6"/>
    <dgm:cxn modelId="{3FE6173F-CD99-454D-867E-79FC3D9CDA64}" type="presParOf" srcId="{A65BCD99-9519-0F49-B6C7-BC11562F9E2F}" destId="{E22DA6A7-B58E-7140-ABA3-300A8525849B}" srcOrd="29" destOrd="0" presId="urn:microsoft.com/office/officeart/2005/8/layout/cycle6"/>
    <dgm:cxn modelId="{5718F69D-30BF-AD44-9D36-2A6788BDC8DB}" type="presParOf" srcId="{A65BCD99-9519-0F49-B6C7-BC11562F9E2F}" destId="{1C76B5A1-B792-454F-BA7A-86B9EE1E032E}" srcOrd="30" destOrd="0" presId="urn:microsoft.com/office/officeart/2005/8/layout/cycle6"/>
    <dgm:cxn modelId="{9D158170-575C-DA44-A040-81272E858134}" type="presParOf" srcId="{A65BCD99-9519-0F49-B6C7-BC11562F9E2F}" destId="{CE1D6AD0-E17B-3846-9954-DE86E11ECE4D}" srcOrd="31" destOrd="0" presId="urn:microsoft.com/office/officeart/2005/8/layout/cycle6"/>
    <dgm:cxn modelId="{40D3D682-9CBE-AC4E-8622-B505DA7A11AF}" type="presParOf" srcId="{A65BCD99-9519-0F49-B6C7-BC11562F9E2F}" destId="{AC25926A-1883-9143-A7D8-2BD7CA1A8381}" srcOrd="32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FB3C76-DD8F-4428-B9BC-17DADE7E6F29}" type="doc">
      <dgm:prSet loTypeId="urn:microsoft.com/office/officeart/2005/8/layout/target1" loCatId="relationship" qsTypeId="urn:microsoft.com/office/officeart/2005/8/quickstyle/simple1" qsCatId="simple" csTypeId="urn:microsoft.com/office/officeart/2005/8/colors/accent1_2" csCatId="accent1" phldr="1"/>
      <dgm:spPr/>
    </dgm:pt>
    <dgm:pt modelId="{6DBB681E-2638-4109-8BB5-1F82850E2846}">
      <dgm:prSet phldrT="[Text]" custT="1"/>
      <dgm:spPr/>
      <dgm:t>
        <a:bodyPr/>
        <a:lstStyle/>
        <a:p>
          <a:r>
            <a:rPr lang="th-TH" sz="2400" u="sng" dirty="0" smtClean="0">
              <a:solidFill>
                <a:schemeClr val="accent3">
                  <a:lumMod val="50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ระดับที่ 3 </a:t>
          </a:r>
          <a:r>
            <a:rPr lang="th-TH" sz="2400" dirty="0" smtClean="0">
              <a:solidFill>
                <a:schemeClr val="accent3">
                  <a:lumMod val="50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ข้อสมมติฐานร่วมกัน (</a:t>
          </a:r>
          <a:r>
            <a:rPr lang="en-US" sz="2400" dirty="0" smtClean="0">
              <a:solidFill>
                <a:schemeClr val="accent3">
                  <a:lumMod val="50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Common Assumptions</a:t>
          </a:r>
          <a:r>
            <a:rPr lang="th-TH" sz="2400" dirty="0" smtClean="0">
              <a:solidFill>
                <a:schemeClr val="accent3">
                  <a:lumMod val="50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)</a:t>
          </a:r>
          <a:endParaRPr lang="en-US" sz="2400" dirty="0">
            <a:solidFill>
              <a:schemeClr val="accent3">
                <a:lumMod val="50000"/>
              </a:schemeClr>
            </a:solidFill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0CA5B18C-B7D5-4FCF-8688-C6B0D2980961}" type="parTrans" cxnId="{D7EFD75C-9F02-4411-9D59-495147B5B32D}">
      <dgm:prSet/>
      <dgm:spPr/>
      <dgm:t>
        <a:bodyPr/>
        <a:lstStyle/>
        <a:p>
          <a:endParaRPr lang="en-US"/>
        </a:p>
      </dgm:t>
    </dgm:pt>
    <dgm:pt modelId="{EA5FB36B-6659-47DF-ABDB-749BD59C2867}" type="sibTrans" cxnId="{D7EFD75C-9F02-4411-9D59-495147B5B32D}">
      <dgm:prSet/>
      <dgm:spPr/>
      <dgm:t>
        <a:bodyPr/>
        <a:lstStyle/>
        <a:p>
          <a:endParaRPr lang="en-US"/>
        </a:p>
      </dgm:t>
    </dgm:pt>
    <dgm:pt modelId="{F8D1FF65-0E9B-4CF8-9139-FBCD6D79B7A9}">
      <dgm:prSet phldrT="[Text]" custT="1"/>
      <dgm:spPr/>
      <dgm:t>
        <a:bodyPr/>
        <a:lstStyle/>
        <a:p>
          <a:r>
            <a:rPr lang="th-TH" sz="2400" u="sng" dirty="0" smtClean="0">
              <a:solidFill>
                <a:srgbClr val="00B05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ระดับที่ 2 </a:t>
          </a:r>
          <a:r>
            <a:rPr lang="th-TH" sz="2400" dirty="0" smtClean="0">
              <a:solidFill>
                <a:srgbClr val="00B05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ค่านิยมร่วมกัน(</a:t>
          </a:r>
          <a:r>
            <a:rPr lang="en-US" sz="2400" dirty="0" smtClean="0">
              <a:solidFill>
                <a:srgbClr val="00B05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Shared Values</a:t>
          </a:r>
          <a:r>
            <a:rPr lang="th-TH" sz="2400" dirty="0" smtClean="0">
              <a:solidFill>
                <a:srgbClr val="00B05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)</a:t>
          </a:r>
          <a:endParaRPr lang="en-US" sz="2400" dirty="0">
            <a:solidFill>
              <a:srgbClr val="00B050"/>
            </a:solidFill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2D125D3C-EDA5-43DF-9956-55953346D06B}" type="parTrans" cxnId="{86009A1F-14C0-4928-89F8-3175A533F828}">
      <dgm:prSet/>
      <dgm:spPr/>
      <dgm:t>
        <a:bodyPr/>
        <a:lstStyle/>
        <a:p>
          <a:endParaRPr lang="en-US"/>
        </a:p>
      </dgm:t>
    </dgm:pt>
    <dgm:pt modelId="{CA4BCD18-1E94-4998-8B97-362F1AD8A9AC}" type="sibTrans" cxnId="{86009A1F-14C0-4928-89F8-3175A533F828}">
      <dgm:prSet/>
      <dgm:spPr/>
      <dgm:t>
        <a:bodyPr/>
        <a:lstStyle/>
        <a:p>
          <a:endParaRPr lang="en-US"/>
        </a:p>
      </dgm:t>
    </dgm:pt>
    <dgm:pt modelId="{15235556-3893-4BA2-8133-71EDE793C71F}">
      <dgm:prSet phldrT="[Text]" custT="1"/>
      <dgm:spPr/>
      <dgm:t>
        <a:bodyPr/>
        <a:lstStyle/>
        <a:p>
          <a:r>
            <a:rPr lang="th-TH" sz="2400" u="sng" dirty="0" smtClean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ระดับที่ 1 </a:t>
          </a:r>
          <a:r>
            <a:rPr lang="th-TH" sz="2400" dirty="0" smtClean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วัฒนธรรมที่สังเกตเห็นได้ (</a:t>
          </a:r>
          <a:r>
            <a:rPr lang="en-US" sz="2400" dirty="0" smtClean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Observable Culture</a:t>
          </a:r>
          <a:r>
            <a:rPr lang="th-TH" sz="2400" dirty="0" smtClean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)</a:t>
          </a:r>
          <a:endParaRPr lang="en-US" sz="2400" dirty="0">
            <a:solidFill>
              <a:srgbClr val="002060"/>
            </a:solidFill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DB3B29D7-29F0-4A5A-8B52-C104CC7BE129}" type="parTrans" cxnId="{B9411838-EC17-43CA-96F1-89261986244C}">
      <dgm:prSet/>
      <dgm:spPr/>
      <dgm:t>
        <a:bodyPr/>
        <a:lstStyle/>
        <a:p>
          <a:endParaRPr lang="en-US"/>
        </a:p>
      </dgm:t>
    </dgm:pt>
    <dgm:pt modelId="{721478F7-7B93-4F60-A18C-CF9C6D8F49C3}" type="sibTrans" cxnId="{B9411838-EC17-43CA-96F1-89261986244C}">
      <dgm:prSet/>
      <dgm:spPr/>
      <dgm:t>
        <a:bodyPr/>
        <a:lstStyle/>
        <a:p>
          <a:endParaRPr lang="en-US"/>
        </a:p>
      </dgm:t>
    </dgm:pt>
    <dgm:pt modelId="{72C09D68-55D5-4AAC-A534-FFEEADBF4D29}" type="pres">
      <dgm:prSet presAssocID="{D1FB3C76-DD8F-4428-B9BC-17DADE7E6F29}" presName="composite" presStyleCnt="0">
        <dgm:presLayoutVars>
          <dgm:chMax val="5"/>
          <dgm:dir/>
          <dgm:resizeHandles val="exact"/>
        </dgm:presLayoutVars>
      </dgm:prSet>
      <dgm:spPr/>
    </dgm:pt>
    <dgm:pt modelId="{76DA0103-22C9-483F-A93A-8813F0C4CACF}" type="pres">
      <dgm:prSet presAssocID="{6DBB681E-2638-4109-8BB5-1F82850E2846}" presName="circle1" presStyleLbl="lnNode1" presStyleIdx="0" presStyleCnt="3"/>
      <dgm:spPr>
        <a:solidFill>
          <a:srgbClr val="7030A0"/>
        </a:solidFill>
      </dgm:spPr>
    </dgm:pt>
    <dgm:pt modelId="{70F95DFE-DF1C-499F-9EB9-6D66DA55190E}" type="pres">
      <dgm:prSet presAssocID="{6DBB681E-2638-4109-8BB5-1F82850E2846}" presName="text1" presStyleLbl="revTx" presStyleIdx="0" presStyleCnt="3" custScaleX="203537" custLinFactNeighborX="48528" custLinFactNeighborY="166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7C8BBD-C076-4946-AA09-5EB1043CF892}" type="pres">
      <dgm:prSet presAssocID="{6DBB681E-2638-4109-8BB5-1F82850E2846}" presName="line1" presStyleLbl="callout" presStyleIdx="0" presStyleCnt="6"/>
      <dgm:spPr/>
    </dgm:pt>
    <dgm:pt modelId="{E3599560-E846-434D-B41F-C38361BC2EC8}" type="pres">
      <dgm:prSet presAssocID="{6DBB681E-2638-4109-8BB5-1F82850E2846}" presName="d1" presStyleLbl="callout" presStyleIdx="1" presStyleCnt="6"/>
      <dgm:spPr/>
    </dgm:pt>
    <dgm:pt modelId="{AEE57496-C06A-47A9-9D19-5FCB618F0A9C}" type="pres">
      <dgm:prSet presAssocID="{F8D1FF65-0E9B-4CF8-9139-FBCD6D79B7A9}" presName="circle2" presStyleLbl="lnNode1" presStyleIdx="1" presStyleCnt="3"/>
      <dgm:spPr>
        <a:solidFill>
          <a:srgbClr val="00B050"/>
        </a:solidFill>
      </dgm:spPr>
    </dgm:pt>
    <dgm:pt modelId="{FCFC7FCD-D72F-484C-9241-FD6D1D6A03AD}" type="pres">
      <dgm:prSet presAssocID="{F8D1FF65-0E9B-4CF8-9139-FBCD6D79B7A9}" presName="text2" presStyleLbl="revTx" presStyleIdx="1" presStyleCnt="3" custScaleX="219481" custLinFactNeighborX="56817" custLinFactNeighborY="83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F69F65-65F8-44D9-93CF-DFDEE18E8A3C}" type="pres">
      <dgm:prSet presAssocID="{F8D1FF65-0E9B-4CF8-9139-FBCD6D79B7A9}" presName="line2" presStyleLbl="callout" presStyleIdx="2" presStyleCnt="6"/>
      <dgm:spPr/>
    </dgm:pt>
    <dgm:pt modelId="{3D30D297-8B42-4FE5-B59D-84F015F31E82}" type="pres">
      <dgm:prSet presAssocID="{F8D1FF65-0E9B-4CF8-9139-FBCD6D79B7A9}" presName="d2" presStyleLbl="callout" presStyleIdx="3" presStyleCnt="6"/>
      <dgm:spPr/>
    </dgm:pt>
    <dgm:pt modelId="{F52B9A4C-D40C-446B-9D8C-FF3CD0CF0937}" type="pres">
      <dgm:prSet presAssocID="{15235556-3893-4BA2-8133-71EDE793C71F}" presName="circle3" presStyleLbl="lnNode1" presStyleIdx="2" presStyleCnt="3"/>
      <dgm:spPr>
        <a:solidFill>
          <a:srgbClr val="002060"/>
        </a:solidFill>
      </dgm:spPr>
    </dgm:pt>
    <dgm:pt modelId="{434E24E5-2F47-4F48-9FC8-C04E5803255D}" type="pres">
      <dgm:prSet presAssocID="{15235556-3893-4BA2-8133-71EDE793C71F}" presName="text3" presStyleLbl="revTx" presStyleIdx="2" presStyleCnt="3" custScaleX="212431" custLinFactNeighborX="57195" custLinFactNeighborY="95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32FC53-26BA-4881-801B-ED6CD1F65227}" type="pres">
      <dgm:prSet presAssocID="{15235556-3893-4BA2-8133-71EDE793C71F}" presName="line3" presStyleLbl="callout" presStyleIdx="4" presStyleCnt="6"/>
      <dgm:spPr/>
    </dgm:pt>
    <dgm:pt modelId="{7EF6A995-EC10-4381-974B-236AFBB84F7F}" type="pres">
      <dgm:prSet presAssocID="{15235556-3893-4BA2-8133-71EDE793C71F}" presName="d3" presStyleLbl="callout" presStyleIdx="5" presStyleCnt="6"/>
      <dgm:spPr/>
    </dgm:pt>
  </dgm:ptLst>
  <dgm:cxnLst>
    <dgm:cxn modelId="{D7EFD75C-9F02-4411-9D59-495147B5B32D}" srcId="{D1FB3C76-DD8F-4428-B9BC-17DADE7E6F29}" destId="{6DBB681E-2638-4109-8BB5-1F82850E2846}" srcOrd="0" destOrd="0" parTransId="{0CA5B18C-B7D5-4FCF-8688-C6B0D2980961}" sibTransId="{EA5FB36B-6659-47DF-ABDB-749BD59C2867}"/>
    <dgm:cxn modelId="{AA5490D8-9278-406B-B00E-4AA43DBD38C3}" type="presOf" srcId="{F8D1FF65-0E9B-4CF8-9139-FBCD6D79B7A9}" destId="{FCFC7FCD-D72F-484C-9241-FD6D1D6A03AD}" srcOrd="0" destOrd="0" presId="urn:microsoft.com/office/officeart/2005/8/layout/target1"/>
    <dgm:cxn modelId="{AE34B368-B2A1-4D43-B031-1454C8778C4E}" type="presOf" srcId="{6DBB681E-2638-4109-8BB5-1F82850E2846}" destId="{70F95DFE-DF1C-499F-9EB9-6D66DA55190E}" srcOrd="0" destOrd="0" presId="urn:microsoft.com/office/officeart/2005/8/layout/target1"/>
    <dgm:cxn modelId="{86009A1F-14C0-4928-89F8-3175A533F828}" srcId="{D1FB3C76-DD8F-4428-B9BC-17DADE7E6F29}" destId="{F8D1FF65-0E9B-4CF8-9139-FBCD6D79B7A9}" srcOrd="1" destOrd="0" parTransId="{2D125D3C-EDA5-43DF-9956-55953346D06B}" sibTransId="{CA4BCD18-1E94-4998-8B97-362F1AD8A9AC}"/>
    <dgm:cxn modelId="{DD545F41-EDDF-4CAB-B071-5D282E3BFD4B}" type="presOf" srcId="{15235556-3893-4BA2-8133-71EDE793C71F}" destId="{434E24E5-2F47-4F48-9FC8-C04E5803255D}" srcOrd="0" destOrd="0" presId="urn:microsoft.com/office/officeart/2005/8/layout/target1"/>
    <dgm:cxn modelId="{B9411838-EC17-43CA-96F1-89261986244C}" srcId="{D1FB3C76-DD8F-4428-B9BC-17DADE7E6F29}" destId="{15235556-3893-4BA2-8133-71EDE793C71F}" srcOrd="2" destOrd="0" parTransId="{DB3B29D7-29F0-4A5A-8B52-C104CC7BE129}" sibTransId="{721478F7-7B93-4F60-A18C-CF9C6D8F49C3}"/>
    <dgm:cxn modelId="{4DA9C59B-471A-4EEA-9C4A-30DB257FF938}" type="presOf" srcId="{D1FB3C76-DD8F-4428-B9BC-17DADE7E6F29}" destId="{72C09D68-55D5-4AAC-A534-FFEEADBF4D29}" srcOrd="0" destOrd="0" presId="urn:microsoft.com/office/officeart/2005/8/layout/target1"/>
    <dgm:cxn modelId="{86B3F704-F81E-4C1D-9D8D-B3607DB81D3C}" type="presParOf" srcId="{72C09D68-55D5-4AAC-A534-FFEEADBF4D29}" destId="{76DA0103-22C9-483F-A93A-8813F0C4CACF}" srcOrd="0" destOrd="0" presId="urn:microsoft.com/office/officeart/2005/8/layout/target1"/>
    <dgm:cxn modelId="{D4E566F2-E72C-4205-BA9A-EB65A0C386D4}" type="presParOf" srcId="{72C09D68-55D5-4AAC-A534-FFEEADBF4D29}" destId="{70F95DFE-DF1C-499F-9EB9-6D66DA55190E}" srcOrd="1" destOrd="0" presId="urn:microsoft.com/office/officeart/2005/8/layout/target1"/>
    <dgm:cxn modelId="{A0B4EC88-08C3-4F2B-ACFC-CE4D082B228D}" type="presParOf" srcId="{72C09D68-55D5-4AAC-A534-FFEEADBF4D29}" destId="{2F7C8BBD-C076-4946-AA09-5EB1043CF892}" srcOrd="2" destOrd="0" presId="urn:microsoft.com/office/officeart/2005/8/layout/target1"/>
    <dgm:cxn modelId="{09CEF136-E11F-4C30-ABCC-80A68FBBB9A9}" type="presParOf" srcId="{72C09D68-55D5-4AAC-A534-FFEEADBF4D29}" destId="{E3599560-E846-434D-B41F-C38361BC2EC8}" srcOrd="3" destOrd="0" presId="urn:microsoft.com/office/officeart/2005/8/layout/target1"/>
    <dgm:cxn modelId="{19E8C489-2A4F-4B8F-8D8E-064A14F11FFC}" type="presParOf" srcId="{72C09D68-55D5-4AAC-A534-FFEEADBF4D29}" destId="{AEE57496-C06A-47A9-9D19-5FCB618F0A9C}" srcOrd="4" destOrd="0" presId="urn:microsoft.com/office/officeart/2005/8/layout/target1"/>
    <dgm:cxn modelId="{8E0BE9A0-9E7F-4510-88C9-D1FE8A997BBC}" type="presParOf" srcId="{72C09D68-55D5-4AAC-A534-FFEEADBF4D29}" destId="{FCFC7FCD-D72F-484C-9241-FD6D1D6A03AD}" srcOrd="5" destOrd="0" presId="urn:microsoft.com/office/officeart/2005/8/layout/target1"/>
    <dgm:cxn modelId="{22AF62C2-BECC-4898-BA70-49B924B57D91}" type="presParOf" srcId="{72C09D68-55D5-4AAC-A534-FFEEADBF4D29}" destId="{B5F69F65-65F8-44D9-93CF-DFDEE18E8A3C}" srcOrd="6" destOrd="0" presId="urn:microsoft.com/office/officeart/2005/8/layout/target1"/>
    <dgm:cxn modelId="{3CE7A9B3-BF46-4098-B159-2ADF5F7AB586}" type="presParOf" srcId="{72C09D68-55D5-4AAC-A534-FFEEADBF4D29}" destId="{3D30D297-8B42-4FE5-B59D-84F015F31E82}" srcOrd="7" destOrd="0" presId="urn:microsoft.com/office/officeart/2005/8/layout/target1"/>
    <dgm:cxn modelId="{B6552D76-F46D-4A1C-8F43-D742047061A8}" type="presParOf" srcId="{72C09D68-55D5-4AAC-A534-FFEEADBF4D29}" destId="{F52B9A4C-D40C-446B-9D8C-FF3CD0CF0937}" srcOrd="8" destOrd="0" presId="urn:microsoft.com/office/officeart/2005/8/layout/target1"/>
    <dgm:cxn modelId="{7FBE70E8-320E-429B-8D40-E1887FDF189C}" type="presParOf" srcId="{72C09D68-55D5-4AAC-A534-FFEEADBF4D29}" destId="{434E24E5-2F47-4F48-9FC8-C04E5803255D}" srcOrd="9" destOrd="0" presId="urn:microsoft.com/office/officeart/2005/8/layout/target1"/>
    <dgm:cxn modelId="{21246D93-F497-4E4A-8FF8-E06E87DB684C}" type="presParOf" srcId="{72C09D68-55D5-4AAC-A534-FFEEADBF4D29}" destId="{6232FC53-26BA-4881-801B-ED6CD1F65227}" srcOrd="10" destOrd="0" presId="urn:microsoft.com/office/officeart/2005/8/layout/target1"/>
    <dgm:cxn modelId="{071C7856-4AE2-458F-A03D-85320060981E}" type="presParOf" srcId="{72C09D68-55D5-4AAC-A534-FFEEADBF4D29}" destId="{7EF6A995-EC10-4381-974B-236AFBB84F7F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809F76-C192-0041-B691-9AE64D6EE598}">
      <dsp:nvSpPr>
        <dsp:cNvPr id="0" name=""/>
        <dsp:cNvSpPr/>
      </dsp:nvSpPr>
      <dsp:spPr>
        <a:xfrm>
          <a:off x="0" y="0"/>
          <a:ext cx="8415944" cy="0"/>
        </a:xfrm>
        <a:prstGeom prst="lin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135000"/>
              </a:schemeClr>
            </a:duotone>
          </a:blip>
          <a:tile tx="0" ty="0" sx="40000" sy="40000" flip="none" algn="tl"/>
        </a:blip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971A646-6ABA-E542-B613-023F1BD98313}">
      <dsp:nvSpPr>
        <dsp:cNvPr id="0" name=""/>
        <dsp:cNvSpPr/>
      </dsp:nvSpPr>
      <dsp:spPr>
        <a:xfrm>
          <a:off x="0" y="0"/>
          <a:ext cx="1683188" cy="46779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600" kern="1200" dirty="0" smtClean="0">
              <a:latin typeface="Angsana New"/>
              <a:cs typeface="Angsana New"/>
            </a:rPr>
            <a:t>วัฒนธรรมองค์การ</a:t>
          </a:r>
          <a:endParaRPr lang="en-US" sz="2600" kern="1200" dirty="0">
            <a:latin typeface="Angsana New"/>
            <a:cs typeface="Angsana New"/>
          </a:endParaRPr>
        </a:p>
      </dsp:txBody>
      <dsp:txXfrm>
        <a:off x="0" y="0"/>
        <a:ext cx="1683188" cy="4677931"/>
      </dsp:txXfrm>
    </dsp:sp>
    <dsp:sp modelId="{E78B7643-61BF-914C-A55F-8FA6527AFFCE}">
      <dsp:nvSpPr>
        <dsp:cNvPr id="0" name=""/>
        <dsp:cNvSpPr/>
      </dsp:nvSpPr>
      <dsp:spPr>
        <a:xfrm>
          <a:off x="1809427" y="73092"/>
          <a:ext cx="6606516" cy="14618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>
              <a:latin typeface="Angsana New"/>
              <a:cs typeface="Angsana New"/>
            </a:rPr>
            <a:t>สามารถกำหนดรูปแบบพฤติกรรมขององค์การได้</a:t>
          </a:r>
          <a:endParaRPr lang="en-US" sz="2800" kern="1200" dirty="0">
            <a:latin typeface="Angsana New"/>
            <a:cs typeface="Angsana New"/>
          </a:endParaRPr>
        </a:p>
      </dsp:txBody>
      <dsp:txXfrm>
        <a:off x="1809427" y="73092"/>
        <a:ext cx="6606516" cy="1461853"/>
      </dsp:txXfrm>
    </dsp:sp>
    <dsp:sp modelId="{0193ABEB-F895-614C-B144-0D01C53CF686}">
      <dsp:nvSpPr>
        <dsp:cNvPr id="0" name=""/>
        <dsp:cNvSpPr/>
      </dsp:nvSpPr>
      <dsp:spPr>
        <a:xfrm>
          <a:off x="1683188" y="1534946"/>
          <a:ext cx="67327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945DBE0-EF71-4F42-AFAF-9E095332C815}">
      <dsp:nvSpPr>
        <dsp:cNvPr id="0" name=""/>
        <dsp:cNvSpPr/>
      </dsp:nvSpPr>
      <dsp:spPr>
        <a:xfrm>
          <a:off x="1809427" y="1608039"/>
          <a:ext cx="6606516" cy="14618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>
              <a:latin typeface="Angsana New"/>
              <a:cs typeface="Angsana New"/>
            </a:rPr>
            <a:t>อาจเป็นไปได้ทั้งปัจจัยที่เกื้อกูลหรืออุปสรรคต่อการดำเนินงานขององค์การ</a:t>
          </a:r>
          <a:endParaRPr lang="en-US" sz="2800" kern="1200" dirty="0">
            <a:latin typeface="Angsana New"/>
            <a:cs typeface="Angsana New"/>
          </a:endParaRPr>
        </a:p>
      </dsp:txBody>
      <dsp:txXfrm>
        <a:off x="1809427" y="1608039"/>
        <a:ext cx="6606516" cy="1461853"/>
      </dsp:txXfrm>
    </dsp:sp>
    <dsp:sp modelId="{85662C50-C2A4-9348-94F8-93063D9E6A7B}">
      <dsp:nvSpPr>
        <dsp:cNvPr id="0" name=""/>
        <dsp:cNvSpPr/>
      </dsp:nvSpPr>
      <dsp:spPr>
        <a:xfrm>
          <a:off x="1683188" y="3069892"/>
          <a:ext cx="67327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3DAFE7D-B9A7-1648-85B8-868623E84638}">
      <dsp:nvSpPr>
        <dsp:cNvPr id="0" name=""/>
        <dsp:cNvSpPr/>
      </dsp:nvSpPr>
      <dsp:spPr>
        <a:xfrm>
          <a:off x="1809427" y="3142985"/>
          <a:ext cx="6606516" cy="14618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>
              <a:latin typeface="Angsana New"/>
              <a:cs typeface="Angsana New"/>
            </a:rPr>
            <a:t>มีอำนาจชักนำให้เกิดภาวการณ์เรียนรู้ต่างๆ ได้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kern="1200" dirty="0" smtClean="0">
              <a:latin typeface="Angsana New"/>
              <a:cs typeface="Angsana New"/>
            </a:rPr>
            <a:t>(Kluckhohn and Kelly, 1945 อ้างถึงใน กัญภัส อู่ตะเภา, 2560, น. 56)</a:t>
          </a:r>
          <a:endParaRPr lang="en-US" sz="2800" kern="1200" dirty="0">
            <a:latin typeface="Angsana New"/>
            <a:cs typeface="Angsana New"/>
          </a:endParaRPr>
        </a:p>
      </dsp:txBody>
      <dsp:txXfrm>
        <a:off x="1809427" y="3142985"/>
        <a:ext cx="6606516" cy="1461853"/>
      </dsp:txXfrm>
    </dsp:sp>
    <dsp:sp modelId="{63BFA7CF-F7B6-4B44-BA65-B5AF7E1A9B5B}">
      <dsp:nvSpPr>
        <dsp:cNvPr id="0" name=""/>
        <dsp:cNvSpPr/>
      </dsp:nvSpPr>
      <dsp:spPr>
        <a:xfrm>
          <a:off x="1683188" y="4604839"/>
          <a:ext cx="67327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1250-7B45-6D4D-A2E4-88D3608DA452}">
      <dsp:nvSpPr>
        <dsp:cNvPr id="0" name=""/>
        <dsp:cNvSpPr/>
      </dsp:nvSpPr>
      <dsp:spPr>
        <a:xfrm>
          <a:off x="3097926" y="-107586"/>
          <a:ext cx="1331388" cy="75676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135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kern="1200" dirty="0" smtClean="0">
              <a:latin typeface="Angsana New"/>
              <a:cs typeface="Angsana New"/>
            </a:rPr>
            <a:t>ค่านิยมองค์การ Values</a:t>
          </a:r>
          <a:endParaRPr lang="en-US" sz="2000" kern="1200" dirty="0">
            <a:latin typeface="Angsana New"/>
            <a:cs typeface="Angsana New"/>
          </a:endParaRPr>
        </a:p>
      </dsp:txBody>
      <dsp:txXfrm>
        <a:off x="3134868" y="-70644"/>
        <a:ext cx="1257504" cy="682876"/>
      </dsp:txXfrm>
    </dsp:sp>
    <dsp:sp modelId="{E5CA76A7-9913-854A-BF86-C7C73CB99BAB}">
      <dsp:nvSpPr>
        <dsp:cNvPr id="0" name=""/>
        <dsp:cNvSpPr/>
      </dsp:nvSpPr>
      <dsp:spPr>
        <a:xfrm>
          <a:off x="1334000" y="270793"/>
          <a:ext cx="4859240" cy="4859240"/>
        </a:xfrm>
        <a:custGeom>
          <a:avLst/>
          <a:gdLst/>
          <a:ahLst/>
          <a:cxnLst/>
          <a:rect l="0" t="0" r="0" b="0"/>
          <a:pathLst>
            <a:path>
              <a:moveTo>
                <a:pt x="3096178" y="93222"/>
              </a:moveTo>
              <a:arcTo wR="2429620" hR="2429620" stAng="17155384" swAng="124513"/>
            </a:path>
          </a:pathLst>
        </a:custGeom>
        <a:noFill/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8F929B-4DFD-C54E-A2DD-62B7421284E7}">
      <dsp:nvSpPr>
        <dsp:cNvPr id="0" name=""/>
        <dsp:cNvSpPr/>
      </dsp:nvSpPr>
      <dsp:spPr>
        <a:xfrm>
          <a:off x="4515199" y="305090"/>
          <a:ext cx="1123946" cy="702794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135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kern="1200" dirty="0" smtClean="0">
              <a:latin typeface="Angsana New"/>
              <a:cs typeface="Angsana New"/>
            </a:rPr>
            <a:t>ทัศนคติ Attitudes</a:t>
          </a:r>
          <a:endParaRPr lang="en-US" sz="2400" kern="1200" dirty="0">
            <a:latin typeface="Angsana New"/>
            <a:cs typeface="Angsana New"/>
          </a:endParaRPr>
        </a:p>
      </dsp:txBody>
      <dsp:txXfrm>
        <a:off x="4549507" y="339398"/>
        <a:ext cx="1055330" cy="634178"/>
      </dsp:txXfrm>
    </dsp:sp>
    <dsp:sp modelId="{08E907F7-3E33-114D-8EF5-53670B33C44B}">
      <dsp:nvSpPr>
        <dsp:cNvPr id="0" name=""/>
        <dsp:cNvSpPr/>
      </dsp:nvSpPr>
      <dsp:spPr>
        <a:xfrm>
          <a:off x="1334000" y="270793"/>
          <a:ext cx="4859240" cy="4859240"/>
        </a:xfrm>
        <a:custGeom>
          <a:avLst/>
          <a:gdLst/>
          <a:ahLst/>
          <a:cxnLst/>
          <a:rect l="0" t="0" r="0" b="0"/>
          <a:pathLst>
            <a:path>
              <a:moveTo>
                <a:pt x="4175660" y="740123"/>
              </a:moveTo>
              <a:arcTo wR="2429620" hR="2429620" stAng="18956574" swAng="586366"/>
            </a:path>
          </a:pathLst>
        </a:custGeom>
        <a:noFill/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5A2B33-EB1C-8645-B6AA-37C5D78EE553}">
      <dsp:nvSpPr>
        <dsp:cNvPr id="0" name=""/>
        <dsp:cNvSpPr/>
      </dsp:nvSpPr>
      <dsp:spPr>
        <a:xfrm>
          <a:off x="5435833" y="1335300"/>
          <a:ext cx="1075695" cy="711625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135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kern="1200" dirty="0" smtClean="0">
              <a:latin typeface="Angsana New"/>
              <a:cs typeface="Angsana New"/>
            </a:rPr>
            <a:t>ความเชื่อ Believe</a:t>
          </a:r>
          <a:endParaRPr lang="en-US" sz="2400" kern="1200" dirty="0">
            <a:latin typeface="Angsana New"/>
            <a:cs typeface="Angsana New"/>
          </a:endParaRPr>
        </a:p>
      </dsp:txBody>
      <dsp:txXfrm>
        <a:off x="5470572" y="1370039"/>
        <a:ext cx="1006217" cy="642147"/>
      </dsp:txXfrm>
    </dsp:sp>
    <dsp:sp modelId="{17411F67-B48B-0944-A591-0CCDAA130FBF}">
      <dsp:nvSpPr>
        <dsp:cNvPr id="0" name=""/>
        <dsp:cNvSpPr/>
      </dsp:nvSpPr>
      <dsp:spPr>
        <a:xfrm>
          <a:off x="1334000" y="270793"/>
          <a:ext cx="4859240" cy="4859240"/>
        </a:xfrm>
        <a:custGeom>
          <a:avLst/>
          <a:gdLst/>
          <a:ahLst/>
          <a:cxnLst/>
          <a:rect l="0" t="0" r="0" b="0"/>
          <a:pathLst>
            <a:path>
              <a:moveTo>
                <a:pt x="4771434" y="1782347"/>
              </a:moveTo>
              <a:arcTo wR="2429620" hR="2429620" stAng="20672958" swAng="897105"/>
            </a:path>
          </a:pathLst>
        </a:custGeom>
        <a:noFill/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3C8D4E-B0DA-544C-A953-18F7EBC2A54E}">
      <dsp:nvSpPr>
        <dsp:cNvPr id="0" name=""/>
        <dsp:cNvSpPr/>
      </dsp:nvSpPr>
      <dsp:spPr>
        <a:xfrm>
          <a:off x="5633053" y="2685706"/>
          <a:ext cx="1070915" cy="720957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135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kern="1200" dirty="0" smtClean="0">
              <a:latin typeface="Angsana New"/>
              <a:cs typeface="Angsana New"/>
            </a:rPr>
            <a:t>บรรทัดฐาน</a:t>
          </a:r>
          <a:r>
            <a:rPr lang="th-TH" sz="2400" kern="1200" dirty="0" smtClean="0">
              <a:latin typeface="Angsana New"/>
              <a:cs typeface="Angsana New"/>
            </a:rPr>
            <a:t> Norms</a:t>
          </a:r>
          <a:endParaRPr lang="en-US" sz="2400" kern="1200" dirty="0">
            <a:latin typeface="Angsana New"/>
            <a:cs typeface="Angsana New"/>
          </a:endParaRPr>
        </a:p>
      </dsp:txBody>
      <dsp:txXfrm>
        <a:off x="5668247" y="2720900"/>
        <a:ext cx="1000527" cy="650569"/>
      </dsp:txXfrm>
    </dsp:sp>
    <dsp:sp modelId="{5F8023B5-60A8-CE4D-8C1E-BEA5166200B9}">
      <dsp:nvSpPr>
        <dsp:cNvPr id="0" name=""/>
        <dsp:cNvSpPr/>
      </dsp:nvSpPr>
      <dsp:spPr>
        <a:xfrm>
          <a:off x="1334000" y="270793"/>
          <a:ext cx="4859240" cy="4859240"/>
        </a:xfrm>
        <a:custGeom>
          <a:avLst/>
          <a:gdLst/>
          <a:ahLst/>
          <a:cxnLst/>
          <a:rect l="0" t="0" r="0" b="0"/>
          <a:pathLst>
            <a:path>
              <a:moveTo>
                <a:pt x="4752654" y="3141356"/>
              </a:moveTo>
              <a:arcTo wR="2429620" hR="2429620" stAng="1022048" swAng="797319"/>
            </a:path>
          </a:pathLst>
        </a:custGeom>
        <a:noFill/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BBD94A-416D-C943-8E08-2C6E2C876742}">
      <dsp:nvSpPr>
        <dsp:cNvPr id="0" name=""/>
        <dsp:cNvSpPr/>
      </dsp:nvSpPr>
      <dsp:spPr>
        <a:xfrm>
          <a:off x="4994818" y="3932007"/>
          <a:ext cx="1209973" cy="71894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135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200" kern="1200" dirty="0" smtClean="0">
              <a:latin typeface="Angsana New"/>
              <a:cs typeface="Angsana New"/>
            </a:rPr>
            <a:t>สัญลักษณ์ Symbols</a:t>
          </a:r>
          <a:endParaRPr lang="en-US" sz="2200" kern="1200" dirty="0">
            <a:latin typeface="Angsana New"/>
            <a:cs typeface="Angsana New"/>
          </a:endParaRPr>
        </a:p>
      </dsp:txBody>
      <dsp:txXfrm>
        <a:off x="5029914" y="3967103"/>
        <a:ext cx="1139781" cy="648748"/>
      </dsp:txXfrm>
    </dsp:sp>
    <dsp:sp modelId="{293B23E1-C18B-2A41-96FE-E67A838E01E3}">
      <dsp:nvSpPr>
        <dsp:cNvPr id="0" name=""/>
        <dsp:cNvSpPr/>
      </dsp:nvSpPr>
      <dsp:spPr>
        <a:xfrm>
          <a:off x="1334000" y="270793"/>
          <a:ext cx="4859240" cy="4859240"/>
        </a:xfrm>
        <a:custGeom>
          <a:avLst/>
          <a:gdLst/>
          <a:ahLst/>
          <a:cxnLst/>
          <a:rect l="0" t="0" r="0" b="0"/>
          <a:pathLst>
            <a:path>
              <a:moveTo>
                <a:pt x="3875771" y="4381978"/>
              </a:moveTo>
              <a:arcTo wR="2429620" hR="2429620" stAng="3208313" swAng="425015"/>
            </a:path>
          </a:pathLst>
        </a:custGeom>
        <a:noFill/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72F65A-B44B-4E49-9EDC-D00722269C01}">
      <dsp:nvSpPr>
        <dsp:cNvPr id="0" name=""/>
        <dsp:cNvSpPr/>
      </dsp:nvSpPr>
      <dsp:spPr>
        <a:xfrm>
          <a:off x="3940941" y="4647743"/>
          <a:ext cx="1014365" cy="767748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135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kern="1200" dirty="0" smtClean="0">
              <a:latin typeface="Angsana New"/>
              <a:cs typeface="Angsana New"/>
            </a:rPr>
            <a:t>พิธีกรรม Rituals</a:t>
          </a:r>
          <a:endParaRPr lang="en-US" sz="2400" kern="1200" dirty="0">
            <a:latin typeface="Angsana New"/>
            <a:cs typeface="Angsana New"/>
          </a:endParaRPr>
        </a:p>
      </dsp:txBody>
      <dsp:txXfrm>
        <a:off x="3978419" y="4685221"/>
        <a:ext cx="939409" cy="692792"/>
      </dsp:txXfrm>
    </dsp:sp>
    <dsp:sp modelId="{E918F90C-3633-7246-B175-EC1E96D8D9DE}">
      <dsp:nvSpPr>
        <dsp:cNvPr id="0" name=""/>
        <dsp:cNvSpPr/>
      </dsp:nvSpPr>
      <dsp:spPr>
        <a:xfrm>
          <a:off x="1334000" y="270793"/>
          <a:ext cx="4859240" cy="4859240"/>
        </a:xfrm>
        <a:custGeom>
          <a:avLst/>
          <a:gdLst/>
          <a:ahLst/>
          <a:cxnLst/>
          <a:rect l="0" t="0" r="0" b="0"/>
          <a:pathLst>
            <a:path>
              <a:moveTo>
                <a:pt x="2602982" y="4853047"/>
              </a:moveTo>
              <a:arcTo wR="2429620" hR="2429620" stAng="5154496" swAng="550926"/>
            </a:path>
          </a:pathLst>
        </a:custGeom>
        <a:noFill/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08F22F-4A82-9B45-9D40-E79304250EAA}">
      <dsp:nvSpPr>
        <dsp:cNvPr id="0" name=""/>
        <dsp:cNvSpPr/>
      </dsp:nvSpPr>
      <dsp:spPr>
        <a:xfrm>
          <a:off x="2614139" y="4658351"/>
          <a:ext cx="929956" cy="746532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135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kern="1200" dirty="0" smtClean="0">
              <a:latin typeface="Angsana New"/>
              <a:cs typeface="Angsana New"/>
            </a:rPr>
            <a:t>เรื่องเล่า Stories</a:t>
          </a:r>
          <a:endParaRPr lang="en-US" sz="2400" kern="1200" dirty="0">
            <a:latin typeface="Angsana New"/>
            <a:cs typeface="Angsana New"/>
          </a:endParaRPr>
        </a:p>
      </dsp:txBody>
      <dsp:txXfrm>
        <a:off x="2650582" y="4694794"/>
        <a:ext cx="857070" cy="673646"/>
      </dsp:txXfrm>
    </dsp:sp>
    <dsp:sp modelId="{39B678AC-F74B-3C42-B780-905535380735}">
      <dsp:nvSpPr>
        <dsp:cNvPr id="0" name=""/>
        <dsp:cNvSpPr/>
      </dsp:nvSpPr>
      <dsp:spPr>
        <a:xfrm>
          <a:off x="1334000" y="270793"/>
          <a:ext cx="4859240" cy="4859240"/>
        </a:xfrm>
        <a:custGeom>
          <a:avLst/>
          <a:gdLst/>
          <a:ahLst/>
          <a:cxnLst/>
          <a:rect l="0" t="0" r="0" b="0"/>
          <a:pathLst>
            <a:path>
              <a:moveTo>
                <a:pt x="1277407" y="4568653"/>
              </a:moveTo>
              <a:arcTo wR="2429620" hR="2429620" stAng="7098575" swAng="430297"/>
            </a:path>
          </a:pathLst>
        </a:custGeom>
        <a:noFill/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C6D684-A9B2-534C-A995-582A8A3B99AE}">
      <dsp:nvSpPr>
        <dsp:cNvPr id="0" name=""/>
        <dsp:cNvSpPr/>
      </dsp:nvSpPr>
      <dsp:spPr>
        <a:xfrm>
          <a:off x="1426917" y="3905887"/>
          <a:ext cx="1001037" cy="771179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135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kern="1200" dirty="0" smtClean="0">
              <a:latin typeface="Angsana New"/>
              <a:cs typeface="Angsana New"/>
            </a:rPr>
            <a:t>วีรบุรุษ Heroes</a:t>
          </a:r>
          <a:endParaRPr lang="en-US" sz="2400" kern="1200" dirty="0">
            <a:latin typeface="Angsana New"/>
            <a:cs typeface="Angsana New"/>
          </a:endParaRPr>
        </a:p>
      </dsp:txBody>
      <dsp:txXfrm>
        <a:off x="1464563" y="3943533"/>
        <a:ext cx="925745" cy="695887"/>
      </dsp:txXfrm>
    </dsp:sp>
    <dsp:sp modelId="{6911F151-06C9-2444-8C4B-3DC6882A5D4C}">
      <dsp:nvSpPr>
        <dsp:cNvPr id="0" name=""/>
        <dsp:cNvSpPr/>
      </dsp:nvSpPr>
      <dsp:spPr>
        <a:xfrm>
          <a:off x="1334000" y="270793"/>
          <a:ext cx="4859240" cy="4859240"/>
        </a:xfrm>
        <a:custGeom>
          <a:avLst/>
          <a:gdLst/>
          <a:ahLst/>
          <a:cxnLst/>
          <a:rect l="0" t="0" r="0" b="0"/>
          <a:pathLst>
            <a:path>
              <a:moveTo>
                <a:pt x="317257" y="3630028"/>
              </a:moveTo>
              <a:arcTo wR="2429620" hR="2429620" stAng="9023485" swAng="810425"/>
            </a:path>
          </a:pathLst>
        </a:custGeom>
        <a:noFill/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3B8BD4-6F25-F949-A8AE-11689C4FE319}">
      <dsp:nvSpPr>
        <dsp:cNvPr id="0" name=""/>
        <dsp:cNvSpPr/>
      </dsp:nvSpPr>
      <dsp:spPr>
        <a:xfrm>
          <a:off x="866818" y="2723728"/>
          <a:ext cx="983825" cy="644913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135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kern="1200" dirty="0" smtClean="0">
              <a:latin typeface="Angsana New"/>
              <a:cs typeface="Angsana New"/>
            </a:rPr>
            <a:t>คำขวัญ Slogans</a:t>
          </a:r>
          <a:endParaRPr lang="en-US" sz="2000" kern="1200" dirty="0">
            <a:latin typeface="Angsana New"/>
            <a:cs typeface="Angsana New"/>
          </a:endParaRPr>
        </a:p>
      </dsp:txBody>
      <dsp:txXfrm>
        <a:off x="898300" y="2755210"/>
        <a:ext cx="920861" cy="581949"/>
      </dsp:txXfrm>
    </dsp:sp>
    <dsp:sp modelId="{8EEF2470-6E13-A942-A92A-D3E2FDE9D217}">
      <dsp:nvSpPr>
        <dsp:cNvPr id="0" name=""/>
        <dsp:cNvSpPr/>
      </dsp:nvSpPr>
      <dsp:spPr>
        <a:xfrm>
          <a:off x="1334000" y="270793"/>
          <a:ext cx="4859240" cy="4859240"/>
        </a:xfrm>
        <a:custGeom>
          <a:avLst/>
          <a:gdLst/>
          <a:ahLst/>
          <a:cxnLst/>
          <a:rect l="0" t="0" r="0" b="0"/>
          <a:pathLst>
            <a:path>
              <a:moveTo>
                <a:pt x="56" y="2446244"/>
              </a:moveTo>
              <a:arcTo wR="2429620" hR="2429620" stAng="10776477" swAng="930714"/>
            </a:path>
          </a:pathLst>
        </a:custGeom>
        <a:noFill/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69C4A0-3568-8D4F-9A19-9F905333B6AB}">
      <dsp:nvSpPr>
        <dsp:cNvPr id="0" name=""/>
        <dsp:cNvSpPr/>
      </dsp:nvSpPr>
      <dsp:spPr>
        <a:xfrm>
          <a:off x="1076864" y="1322009"/>
          <a:ext cx="953392" cy="738208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135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kern="1200" dirty="0" smtClean="0">
              <a:latin typeface="Angsana New"/>
              <a:cs typeface="Angsana New"/>
            </a:rPr>
            <a:t>จริยธรรม Moral </a:t>
          </a:r>
          <a:endParaRPr lang="en-US" sz="2000" kern="1200" dirty="0">
            <a:latin typeface="Angsana New"/>
            <a:cs typeface="Angsana New"/>
          </a:endParaRPr>
        </a:p>
      </dsp:txBody>
      <dsp:txXfrm>
        <a:off x="1112900" y="1358045"/>
        <a:ext cx="881320" cy="666136"/>
      </dsp:txXfrm>
    </dsp:sp>
    <dsp:sp modelId="{E22DA6A7-B58E-7140-ABA3-300A8525849B}">
      <dsp:nvSpPr>
        <dsp:cNvPr id="0" name=""/>
        <dsp:cNvSpPr/>
      </dsp:nvSpPr>
      <dsp:spPr>
        <a:xfrm>
          <a:off x="1334000" y="270793"/>
          <a:ext cx="4859240" cy="4859240"/>
        </a:xfrm>
        <a:custGeom>
          <a:avLst/>
          <a:gdLst/>
          <a:ahLst/>
          <a:cxnLst/>
          <a:rect l="0" t="0" r="0" b="0"/>
          <a:pathLst>
            <a:path>
              <a:moveTo>
                <a:pt x="430682" y="1048569"/>
              </a:moveTo>
              <a:arcTo wR="2429620" hR="2429620" stAng="12878418" swAng="446027"/>
            </a:path>
          </a:pathLst>
        </a:custGeom>
        <a:noFill/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76B5A1-B792-454F-BA7A-86B9EE1E032E}">
      <dsp:nvSpPr>
        <dsp:cNvPr id="0" name=""/>
        <dsp:cNvSpPr/>
      </dsp:nvSpPr>
      <dsp:spPr>
        <a:xfrm>
          <a:off x="1882033" y="243011"/>
          <a:ext cx="1136071" cy="826951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135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kern="1200" dirty="0" smtClean="0">
              <a:latin typeface="Angsana New"/>
              <a:cs typeface="Angsana New"/>
            </a:rPr>
            <a:t>กฎ และบทบาท Rules and Roles</a:t>
          </a:r>
          <a:endParaRPr lang="en-US" sz="1800" kern="1200" dirty="0">
            <a:latin typeface="Angsana New"/>
            <a:cs typeface="Angsana New"/>
          </a:endParaRPr>
        </a:p>
      </dsp:txBody>
      <dsp:txXfrm>
        <a:off x="1922401" y="283379"/>
        <a:ext cx="1055335" cy="746215"/>
      </dsp:txXfrm>
    </dsp:sp>
    <dsp:sp modelId="{AC25926A-1883-9143-A7D8-2BD7CA1A8381}">
      <dsp:nvSpPr>
        <dsp:cNvPr id="0" name=""/>
        <dsp:cNvSpPr/>
      </dsp:nvSpPr>
      <dsp:spPr>
        <a:xfrm>
          <a:off x="1334000" y="270793"/>
          <a:ext cx="4859240" cy="4859240"/>
        </a:xfrm>
        <a:custGeom>
          <a:avLst/>
          <a:gdLst/>
          <a:ahLst/>
          <a:cxnLst/>
          <a:rect l="0" t="0" r="0" b="0"/>
          <a:pathLst>
            <a:path>
              <a:moveTo>
                <a:pt x="1684897" y="116950"/>
              </a:moveTo>
              <a:arcTo wR="2429620" hR="2429620" stAng="15129029" swAng="115677"/>
            </a:path>
          </a:pathLst>
        </a:custGeom>
        <a:noFill/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2B9A4C-D40C-446B-9D8C-FF3CD0CF0937}">
      <dsp:nvSpPr>
        <dsp:cNvPr id="0" name=""/>
        <dsp:cNvSpPr/>
      </dsp:nvSpPr>
      <dsp:spPr>
        <a:xfrm>
          <a:off x="1053797" y="1072356"/>
          <a:ext cx="3217068" cy="3217068"/>
        </a:xfrm>
        <a:prstGeom prst="ellipse">
          <a:avLst/>
        </a:prstGeom>
        <a:solidFill>
          <a:srgbClr val="002060"/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E57496-C06A-47A9-9D19-5FCB618F0A9C}">
      <dsp:nvSpPr>
        <dsp:cNvPr id="0" name=""/>
        <dsp:cNvSpPr/>
      </dsp:nvSpPr>
      <dsp:spPr>
        <a:xfrm>
          <a:off x="1697210" y="1715770"/>
          <a:ext cx="1930241" cy="1930241"/>
        </a:xfrm>
        <a:prstGeom prst="ellipse">
          <a:avLst/>
        </a:prstGeom>
        <a:solidFill>
          <a:srgbClr val="00B050"/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DA0103-22C9-483F-A93A-8813F0C4CACF}">
      <dsp:nvSpPr>
        <dsp:cNvPr id="0" name=""/>
        <dsp:cNvSpPr/>
      </dsp:nvSpPr>
      <dsp:spPr>
        <a:xfrm>
          <a:off x="2340624" y="2359183"/>
          <a:ext cx="643413" cy="643413"/>
        </a:xfrm>
        <a:prstGeom prst="ellipse">
          <a:avLst/>
        </a:prstGeom>
        <a:solidFill>
          <a:srgbClr val="7030A0"/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F95DFE-DF1C-499F-9EB9-6D66DA55190E}">
      <dsp:nvSpPr>
        <dsp:cNvPr id="0" name=""/>
        <dsp:cNvSpPr/>
      </dsp:nvSpPr>
      <dsp:spPr>
        <a:xfrm>
          <a:off x="4754919" y="156116"/>
          <a:ext cx="3273962" cy="938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u="sng" kern="1200" dirty="0" smtClean="0">
              <a:solidFill>
                <a:schemeClr val="accent3">
                  <a:lumMod val="50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ระดับที่ 3 </a:t>
          </a:r>
          <a:r>
            <a:rPr lang="th-TH" sz="2400" kern="1200" dirty="0" smtClean="0">
              <a:solidFill>
                <a:schemeClr val="accent3">
                  <a:lumMod val="50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ข้อสมมติฐานร่วมกัน (</a:t>
          </a:r>
          <a:r>
            <a:rPr lang="en-US" sz="2400" kern="1200" dirty="0" smtClean="0">
              <a:solidFill>
                <a:schemeClr val="accent3">
                  <a:lumMod val="50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Common Assumptions</a:t>
          </a:r>
          <a:r>
            <a:rPr lang="th-TH" sz="2400" kern="1200" dirty="0" smtClean="0">
              <a:solidFill>
                <a:schemeClr val="accent3">
                  <a:lumMod val="50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)</a:t>
          </a:r>
          <a:endParaRPr lang="en-US" sz="2400" kern="1200" dirty="0">
            <a:solidFill>
              <a:schemeClr val="accent3">
                <a:lumMod val="50000"/>
              </a:schemeClr>
            </a:solidFill>
            <a:latin typeface="Angsana New" panose="02020603050405020304" pitchFamily="18" charset="-34"/>
            <a:cs typeface="Angsana New" panose="02020603050405020304" pitchFamily="18" charset="-34"/>
          </a:endParaRPr>
        </a:p>
      </dsp:txBody>
      <dsp:txXfrm>
        <a:off x="4754919" y="156116"/>
        <a:ext cx="3273962" cy="938311"/>
      </dsp:txXfrm>
    </dsp:sp>
    <dsp:sp modelId="{2F7C8BBD-C076-4946-AA09-5EB1043CF892}">
      <dsp:nvSpPr>
        <dsp:cNvPr id="0" name=""/>
        <dsp:cNvSpPr/>
      </dsp:nvSpPr>
      <dsp:spPr>
        <a:xfrm>
          <a:off x="4404910" y="469155"/>
          <a:ext cx="40213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599560-E846-434D-B41F-C38361BC2EC8}">
      <dsp:nvSpPr>
        <dsp:cNvPr id="0" name=""/>
        <dsp:cNvSpPr/>
      </dsp:nvSpPr>
      <dsp:spPr>
        <a:xfrm rot="5400000">
          <a:off x="2427217" y="704806"/>
          <a:ext cx="2211198" cy="174097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FC7FCD-D72F-484C-9241-FD6D1D6A03AD}">
      <dsp:nvSpPr>
        <dsp:cNvPr id="0" name=""/>
        <dsp:cNvSpPr/>
      </dsp:nvSpPr>
      <dsp:spPr>
        <a:xfrm>
          <a:off x="4760018" y="1016369"/>
          <a:ext cx="3530427" cy="938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u="sng" kern="1200" dirty="0" smtClean="0">
              <a:solidFill>
                <a:srgbClr val="00B05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ระดับที่ 2 </a:t>
          </a:r>
          <a:r>
            <a:rPr lang="th-TH" sz="2400" kern="1200" dirty="0" smtClean="0">
              <a:solidFill>
                <a:srgbClr val="00B05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ค่านิยมร่วมกัน(</a:t>
          </a:r>
          <a:r>
            <a:rPr lang="en-US" sz="2400" kern="1200" dirty="0" smtClean="0">
              <a:solidFill>
                <a:srgbClr val="00B05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Shared Values</a:t>
          </a:r>
          <a:r>
            <a:rPr lang="th-TH" sz="2400" kern="1200" dirty="0" smtClean="0">
              <a:solidFill>
                <a:srgbClr val="00B05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)</a:t>
          </a:r>
          <a:endParaRPr lang="en-US" sz="2400" kern="1200" dirty="0">
            <a:solidFill>
              <a:srgbClr val="00B050"/>
            </a:solidFill>
            <a:latin typeface="Angsana New" panose="02020603050405020304" pitchFamily="18" charset="-34"/>
            <a:cs typeface="Angsana New" panose="02020603050405020304" pitchFamily="18" charset="-34"/>
          </a:endParaRPr>
        </a:p>
      </dsp:txBody>
      <dsp:txXfrm>
        <a:off x="4760018" y="1016369"/>
        <a:ext cx="3530427" cy="938311"/>
      </dsp:txXfrm>
    </dsp:sp>
    <dsp:sp modelId="{B5F69F65-65F8-44D9-93CF-DFDEE18E8A3C}">
      <dsp:nvSpPr>
        <dsp:cNvPr id="0" name=""/>
        <dsp:cNvSpPr/>
      </dsp:nvSpPr>
      <dsp:spPr>
        <a:xfrm>
          <a:off x="4404910" y="1407467"/>
          <a:ext cx="40213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30D297-8B42-4FE5-B59D-84F015F31E82}">
      <dsp:nvSpPr>
        <dsp:cNvPr id="0" name=""/>
        <dsp:cNvSpPr/>
      </dsp:nvSpPr>
      <dsp:spPr>
        <a:xfrm rot="5400000">
          <a:off x="2901842" y="1628480"/>
          <a:ext cx="1723062" cy="1279857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4E24E5-2F47-4F48-9FC8-C04E5803255D}">
      <dsp:nvSpPr>
        <dsp:cNvPr id="0" name=""/>
        <dsp:cNvSpPr/>
      </dsp:nvSpPr>
      <dsp:spPr>
        <a:xfrm>
          <a:off x="4822799" y="1965828"/>
          <a:ext cx="3417025" cy="938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u="sng" kern="1200" dirty="0" smtClean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ระดับที่ 1 </a:t>
          </a:r>
          <a:r>
            <a:rPr lang="th-TH" sz="2400" kern="1200" dirty="0" smtClean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วัฒนธรรมที่สังเกตเห็นได้ (</a:t>
          </a:r>
          <a:r>
            <a:rPr lang="en-US" sz="2400" kern="1200" dirty="0" smtClean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Observable Culture</a:t>
          </a:r>
          <a:r>
            <a:rPr lang="th-TH" sz="2400" kern="1200" dirty="0" smtClean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)</a:t>
          </a:r>
          <a:endParaRPr lang="en-US" sz="2400" kern="1200" dirty="0">
            <a:solidFill>
              <a:srgbClr val="002060"/>
            </a:solidFill>
            <a:latin typeface="Angsana New" panose="02020603050405020304" pitchFamily="18" charset="-34"/>
            <a:cs typeface="Angsana New" panose="02020603050405020304" pitchFamily="18" charset="-34"/>
          </a:endParaRPr>
        </a:p>
      </dsp:txBody>
      <dsp:txXfrm>
        <a:off x="4822799" y="1965828"/>
        <a:ext cx="3417025" cy="938311"/>
      </dsp:txXfrm>
    </dsp:sp>
    <dsp:sp modelId="{6232FC53-26BA-4881-801B-ED6CD1F65227}">
      <dsp:nvSpPr>
        <dsp:cNvPr id="0" name=""/>
        <dsp:cNvSpPr/>
      </dsp:nvSpPr>
      <dsp:spPr>
        <a:xfrm>
          <a:off x="4404910" y="2345779"/>
          <a:ext cx="40213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F6A995-EC10-4381-974B-236AFBB84F7F}">
      <dsp:nvSpPr>
        <dsp:cNvPr id="0" name=""/>
        <dsp:cNvSpPr/>
      </dsp:nvSpPr>
      <dsp:spPr>
        <a:xfrm rot="5400000">
          <a:off x="3377056" y="2551403"/>
          <a:ext cx="1231064" cy="818743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0C84A-80CC-7547-A9E0-0F9B2080CD3F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7231F0-1901-874D-9AEE-05982A330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96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231F0-1901-874D-9AEE-05982A3302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810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th-TH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040A78-2A4B-4566-8626-79DE0D4C1085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th-TH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040A78-2A4B-4566-8626-79DE0D4C1085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307977" y="950260"/>
            <a:ext cx="2528046" cy="252804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762000">
              <a:schemeClr val="accent1">
                <a:alpha val="80000"/>
              </a:schemeClr>
            </a:innerShdw>
            <a:softEdge rad="3175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th-TH" smtClean="0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200" y="1851212"/>
            <a:ext cx="5446714" cy="1730375"/>
          </a:xfrm>
        </p:spPr>
        <p:txBody>
          <a:bodyPr anchor="b" anchorCtr="0"/>
          <a:lstStyle>
            <a:lvl1pPr algn="ctr">
              <a:lnSpc>
                <a:spcPts val="6800"/>
              </a:lnSpc>
              <a:defRPr sz="6500" b="0" cap="none" baseline="0">
                <a:latin typeface="+mj-lt"/>
              </a:defRPr>
            </a:lvl1pPr>
          </a:lstStyle>
          <a:p>
            <a:r>
              <a:rPr lang="th-TH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4200" y="3576918"/>
            <a:ext cx="5446714" cy="829982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9"/>
          <p:cNvGrpSpPr/>
          <p:nvPr/>
        </p:nvGrpSpPr>
        <p:grpSpPr>
          <a:xfrm>
            <a:off x="0" y="0"/>
            <a:ext cx="9144000" cy="1191256"/>
            <a:chOff x="0" y="0"/>
            <a:chExt cx="9144000" cy="1191256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 flipV="1">
            <a:off x="0" y="5666744"/>
            <a:ext cx="9144000" cy="1191256"/>
            <a:chOff x="0" y="0"/>
            <a:chExt cx="9144000" cy="1191256"/>
          </a:xfrm>
        </p:grpSpPr>
        <p:pic>
          <p:nvPicPr>
            <p:cNvPr id="12" name="Picture 11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13" name="Picture 12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pic>
        <p:nvPicPr>
          <p:cNvPr id="14" name="Picture 13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3258805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0" name="Picture 9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2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6534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11" name="Picture 10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2" name="Picture 11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40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048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048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4766048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pic>
        <p:nvPicPr>
          <p:cNvPr id="15" name="Picture 14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780052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8" name="Picture 7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776" cy="1537447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th-TH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859" y="381001"/>
            <a:ext cx="3813174" cy="5697537"/>
          </a:xfrm>
        </p:spPr>
        <p:txBody>
          <a:bodyPr>
            <a:normAutofit/>
          </a:bodyPr>
          <a:lstStyle>
            <a:lvl1pPr>
              <a:defRPr sz="2400" b="0"/>
            </a:lvl1pPr>
            <a:lvl2pPr>
              <a:defRPr sz="2200" b="0"/>
            </a:lvl2pPr>
            <a:lvl3pPr>
              <a:defRPr sz="2000" b="0"/>
            </a:lvl3pPr>
            <a:lvl4pPr>
              <a:defRPr sz="1800" b="0"/>
            </a:lvl4pPr>
            <a:lvl5pPr>
              <a:defRPr sz="1800" b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2209801"/>
            <a:ext cx="3612776" cy="3200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th-TH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solidFill>
              <a:schemeClr val="accent1">
                <a:lumMod val="40000"/>
                <a:lumOff val="60000"/>
                <a:alpha val="40000"/>
              </a:schemeClr>
            </a:solidFill>
            <a:miter lim="800000"/>
          </a:ln>
          <a:effectLst>
            <a:innerShdw blurRad="457200">
              <a:schemeClr val="accent1">
                <a:alpha val="80000"/>
              </a:schemeClr>
            </a:innerShdw>
            <a:softEdge rad="3175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th-TH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10" name="Picture 9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1" name="Picture 10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th-TH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457200">
              <a:schemeClr val="tx1">
                <a:lumMod val="50000"/>
                <a:lumOff val="50000"/>
                <a:alpha val="80000"/>
              </a:schemeClr>
            </a:innerShdw>
            <a:softEdge rad="1270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th-TH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7696200" cy="6858000"/>
            <a:chOff x="0" y="0"/>
            <a:chExt cx="7696200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16862"/>
            <a:stretch>
              <a:fillRect/>
            </a:stretch>
          </p:blipFill>
          <p:spPr>
            <a:xfrm>
              <a:off x="0" y="0"/>
              <a:ext cx="7467600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428309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381001"/>
            <a:ext cx="1447800" cy="5697538"/>
          </a:xfrm>
        </p:spPr>
        <p:txBody>
          <a:bodyPr vert="eaVert"/>
          <a:lstStyle/>
          <a:p>
            <a:r>
              <a:rPr lang="th-TH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1"/>
            <a:ext cx="6705600" cy="5697537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62" y="40341"/>
            <a:ext cx="7570787" cy="1411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h-TH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2" y="1761565"/>
            <a:ext cx="7570787" cy="4289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06040A78-2A4B-4566-8626-79DE0D4C1085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03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lnSpc>
          <a:spcPts val="6000"/>
        </a:lnSpc>
        <a:spcBef>
          <a:spcPct val="0"/>
        </a:spcBef>
        <a:buNone/>
        <a:defRPr sz="5400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4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t24hrs.com/2022/office-google-thailan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0250" y="2859846"/>
            <a:ext cx="5446713" cy="1470025"/>
          </a:xfrm>
        </p:spPr>
        <p:txBody>
          <a:bodyPr/>
          <a:lstStyle/>
          <a:p>
            <a:r>
              <a:rPr lang="th-TH" dirty="0" smtClean="0">
                <a:latin typeface="Angsana New"/>
                <a:cs typeface="Angsana New"/>
              </a:rPr>
              <a:t>วัฒนธรรมองค์การ</a:t>
            </a:r>
            <a:r>
              <a:rPr lang="en-US" dirty="0" smtClean="0">
                <a:latin typeface="Angsana New"/>
                <a:cs typeface="Angsana New"/>
              </a:rPr>
              <a:t/>
            </a:r>
            <a:br>
              <a:rPr lang="en-US" dirty="0" smtClean="0">
                <a:latin typeface="Angsana New"/>
                <a:cs typeface="Angsana New"/>
              </a:rPr>
            </a:br>
            <a:r>
              <a:rPr lang="en-US" dirty="0" smtClean="0">
                <a:latin typeface="Angsana New"/>
                <a:cs typeface="Angsana New"/>
              </a:rPr>
              <a:t>Organizational Culture</a:t>
            </a:r>
            <a:endParaRPr lang="en-US" dirty="0">
              <a:latin typeface="Angsana New"/>
              <a:cs typeface="Angsana New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>
              <a:lnSpc>
                <a:spcPct val="100000"/>
              </a:lnSpc>
            </a:pPr>
            <a:r>
              <a:rPr lang="en-US" dirty="0" smtClean="0">
                <a:latin typeface="Angsana New"/>
                <a:cs typeface="Angsana New"/>
              </a:rPr>
              <a:t>                                                                                         </a:t>
            </a:r>
            <a:r>
              <a:rPr lang="th-TH" dirty="0" smtClean="0">
                <a:latin typeface="Angsana New"/>
                <a:cs typeface="Angsana New"/>
              </a:rPr>
              <a:t>อาจารย์ </a:t>
            </a:r>
            <a:r>
              <a:rPr lang="th-TH" dirty="0">
                <a:latin typeface="Angsana New"/>
                <a:cs typeface="Angsana New"/>
              </a:rPr>
              <a:t>ดร.นันทิดา โอฐ</a:t>
            </a:r>
            <a:r>
              <a:rPr lang="th-TH" dirty="0" smtClean="0">
                <a:latin typeface="Angsana New"/>
                <a:cs typeface="Angsana New"/>
              </a:rPr>
              <a:t>กรรม</a:t>
            </a:r>
            <a:r>
              <a:rPr lang="en-US" dirty="0" smtClean="0">
                <a:latin typeface="Angsana New"/>
                <a:cs typeface="Angsana New"/>
              </a:rPr>
              <a:t>                   PRS</a:t>
            </a:r>
            <a:r>
              <a:rPr lang="th-TH" dirty="0">
                <a:latin typeface="Angsana New"/>
                <a:cs typeface="Angsana New"/>
              </a:rPr>
              <a:t>1202</a:t>
            </a:r>
            <a:r>
              <a:rPr lang="en-US" dirty="0">
                <a:latin typeface="Angsana New"/>
                <a:cs typeface="Angsana New"/>
              </a:rPr>
              <a:t> </a:t>
            </a:r>
            <a:r>
              <a:rPr lang="th-TH" dirty="0">
                <a:latin typeface="Angsana New"/>
                <a:cs typeface="Angsana New"/>
              </a:rPr>
              <a:t>การสื่อสารองค์การ </a:t>
            </a:r>
            <a:endParaRPr lang="en-US" dirty="0">
              <a:latin typeface="Angsana New"/>
              <a:cs typeface="Angsana New"/>
            </a:endParaRP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84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3600" dirty="0" smtClean="0">
                <a:latin typeface="Angsana New"/>
                <a:cs typeface="Angsana New"/>
              </a:rPr>
              <a:t>ความหมายของวัฒนธรรมองค์การ</a:t>
            </a:r>
            <a:endParaRPr lang="en-US" sz="3600" dirty="0">
              <a:latin typeface="Angsana New"/>
              <a:cs typeface="Angsana New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876" y="1761565"/>
            <a:ext cx="8377456" cy="47805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dirty="0" smtClean="0"/>
              <a:t>     </a:t>
            </a:r>
            <a:r>
              <a:rPr lang="th-TH" dirty="0" smtClean="0">
                <a:latin typeface="Angsana New"/>
                <a:cs typeface="Angsana New"/>
              </a:rPr>
              <a:t> มีนักวิชาการหลายท่านให้คำนิยามถึงวัฒนธรรมองค์การไว้ ดังนี้</a:t>
            </a:r>
          </a:p>
          <a:p>
            <a:pPr marL="0" indent="0">
              <a:buNone/>
            </a:pPr>
            <a:r>
              <a:rPr lang="th-TH" dirty="0">
                <a:latin typeface="Angsana New"/>
                <a:cs typeface="Angsana New"/>
              </a:rPr>
              <a:t> </a:t>
            </a:r>
            <a:r>
              <a:rPr lang="th-TH" dirty="0" smtClean="0">
                <a:latin typeface="Angsana New"/>
                <a:cs typeface="Angsana New"/>
              </a:rPr>
              <a:t>     สุนทร วงศ์ไวศยวรรณ (</a:t>
            </a:r>
            <a:r>
              <a:rPr lang="en-US" dirty="0" smtClean="0">
                <a:latin typeface="Angsana New"/>
                <a:cs typeface="Angsana New"/>
              </a:rPr>
              <a:t>2540, </a:t>
            </a:r>
            <a:r>
              <a:rPr lang="th-TH" dirty="0" smtClean="0">
                <a:latin typeface="Angsana New"/>
                <a:cs typeface="Angsana New"/>
              </a:rPr>
              <a:t>น. </a:t>
            </a:r>
            <a:r>
              <a:rPr lang="en-US" dirty="0" smtClean="0">
                <a:latin typeface="Angsana New"/>
                <a:cs typeface="Angsana New"/>
              </a:rPr>
              <a:t>11 </a:t>
            </a:r>
            <a:r>
              <a:rPr lang="th-TH" dirty="0" smtClean="0">
                <a:latin typeface="Angsana New"/>
                <a:cs typeface="Angsana New"/>
              </a:rPr>
              <a:t>อ้างถึงใน กัญภัส อู่ตะเภา, </a:t>
            </a:r>
            <a:r>
              <a:rPr lang="en-US" dirty="0" smtClean="0">
                <a:latin typeface="Angsana New"/>
                <a:cs typeface="Angsana New"/>
              </a:rPr>
              <a:t>2560, </a:t>
            </a:r>
            <a:r>
              <a:rPr lang="th-TH" dirty="0" smtClean="0">
                <a:latin typeface="Angsana New"/>
                <a:cs typeface="Angsana New"/>
              </a:rPr>
              <a:t>น</a:t>
            </a:r>
            <a:r>
              <a:rPr lang="en-US" dirty="0" smtClean="0">
                <a:latin typeface="Angsana New"/>
                <a:cs typeface="Angsana New"/>
              </a:rPr>
              <a:t>. 53</a:t>
            </a:r>
            <a:r>
              <a:rPr lang="th-TH" dirty="0" smtClean="0">
                <a:latin typeface="Angsana New"/>
                <a:cs typeface="Angsana New"/>
              </a:rPr>
              <a:t>)</a:t>
            </a:r>
            <a:r>
              <a:rPr lang="en-US" dirty="0" smtClean="0">
                <a:latin typeface="Angsana New"/>
                <a:cs typeface="Angsana New"/>
              </a:rPr>
              <a:t> </a:t>
            </a:r>
            <a:r>
              <a:rPr lang="th-TH" dirty="0" smtClean="0">
                <a:latin typeface="Angsana New"/>
                <a:cs typeface="Angsana New"/>
              </a:rPr>
              <a:t>กล่าวว่า วัฒนธรรมองค์การ หมายถึง สิ่งต่าง ๆ อันประกอบด้วยสิ่งประดิษฐ์ แบบแผนพฤติกรรม  บรรทัดฐาน  ความเชื่ิอ  ค่านิยม  อุดมการณ์  ความเข้าใจ และข้อสมมติฐานของคนจำนวนหนึ่งหรือส่วนใหญ่ภายในองค์การ</a:t>
            </a:r>
          </a:p>
          <a:p>
            <a:pPr marL="0" indent="0">
              <a:buNone/>
            </a:pPr>
            <a:r>
              <a:rPr lang="th-TH" dirty="0">
                <a:latin typeface="Angsana New"/>
                <a:cs typeface="Angsana New"/>
              </a:rPr>
              <a:t> </a:t>
            </a:r>
            <a:r>
              <a:rPr lang="th-TH" dirty="0" smtClean="0">
                <a:latin typeface="Angsana New"/>
                <a:cs typeface="Angsana New"/>
              </a:rPr>
              <a:t>     ชนิดา จิตตรุทธะ (</a:t>
            </a:r>
            <a:r>
              <a:rPr lang="en-US" dirty="0" smtClean="0">
                <a:latin typeface="Angsana New"/>
                <a:cs typeface="Angsana New"/>
              </a:rPr>
              <a:t>2553, </a:t>
            </a:r>
            <a:r>
              <a:rPr lang="th-TH" dirty="0" smtClean="0">
                <a:latin typeface="Angsana New"/>
                <a:cs typeface="Angsana New"/>
              </a:rPr>
              <a:t>น. </a:t>
            </a:r>
            <a:r>
              <a:rPr lang="en-US" dirty="0" smtClean="0">
                <a:latin typeface="Angsana New"/>
                <a:cs typeface="Angsana New"/>
              </a:rPr>
              <a:t>80-81 </a:t>
            </a:r>
            <a:r>
              <a:rPr lang="th-TH" dirty="0" smtClean="0">
                <a:latin typeface="Angsana New"/>
                <a:cs typeface="Angsana New"/>
              </a:rPr>
              <a:t>อ้างถึงใน </a:t>
            </a:r>
            <a:r>
              <a:rPr lang="th-TH" dirty="0">
                <a:latin typeface="Angsana New"/>
                <a:cs typeface="Angsana New"/>
              </a:rPr>
              <a:t>กัญภัส อู่ตะเภา, </a:t>
            </a:r>
            <a:r>
              <a:rPr lang="en-US" dirty="0">
                <a:latin typeface="Angsana New"/>
                <a:cs typeface="Angsana New"/>
              </a:rPr>
              <a:t>2560, </a:t>
            </a:r>
            <a:r>
              <a:rPr lang="th-TH" dirty="0">
                <a:latin typeface="Angsana New"/>
                <a:cs typeface="Angsana New"/>
              </a:rPr>
              <a:t>น</a:t>
            </a:r>
            <a:r>
              <a:rPr lang="en-US" dirty="0">
                <a:latin typeface="Angsana New"/>
                <a:cs typeface="Angsana New"/>
              </a:rPr>
              <a:t>. 53</a:t>
            </a:r>
            <a:r>
              <a:rPr lang="th-TH" dirty="0" smtClean="0">
                <a:latin typeface="Angsana New"/>
                <a:cs typeface="Angsana New"/>
              </a:rPr>
              <a:t>) ให้นิยามไว้ว่า วัฒนธรรมองค์การเป็นสิ่งที่มองเห็นได้จากตัวอาคาร สำนักงาน  ร้านหรือสาขา  ลักษณะของผู้คนที่ปฏิบัติงาน  สถานภาพของสมาชิกองค์การที่มีในสังคมระดับการเคลื่อนไหวของผู้ปฏิบัติงาน รวมทั้งระดับการศึกษา ซึ่งสามารถสะท้อนให้เห็นถึงวัฒนธรรมองค์การได้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887548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3600" dirty="0">
                <a:latin typeface="Angsana New"/>
                <a:cs typeface="Angsana New"/>
              </a:rPr>
              <a:t>ความหมายของวัฒนธรรมองค์การ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484" y="1761565"/>
            <a:ext cx="8133702" cy="47292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h-TH" dirty="0" smtClean="0"/>
              <a:t>      </a:t>
            </a:r>
            <a:r>
              <a:rPr lang="en-US" dirty="0" err="1" smtClean="0">
                <a:latin typeface="Angsana New"/>
                <a:cs typeface="Angsana New"/>
              </a:rPr>
              <a:t>Moorherad</a:t>
            </a:r>
            <a:r>
              <a:rPr lang="en-US" dirty="0" smtClean="0">
                <a:latin typeface="Angsana New"/>
                <a:cs typeface="Angsana New"/>
              </a:rPr>
              <a:t> and Griffin </a:t>
            </a:r>
            <a:r>
              <a:rPr lang="th-TH" dirty="0" smtClean="0">
                <a:latin typeface="Angsana New"/>
                <a:cs typeface="Angsana New"/>
              </a:rPr>
              <a:t>(</a:t>
            </a:r>
            <a:r>
              <a:rPr lang="en-US" dirty="0" smtClean="0">
                <a:latin typeface="Angsana New"/>
                <a:cs typeface="Angsana New"/>
              </a:rPr>
              <a:t>1995, p. 440 </a:t>
            </a:r>
            <a:r>
              <a:rPr lang="th-TH" dirty="0">
                <a:latin typeface="Angsana New"/>
                <a:cs typeface="Angsana New"/>
              </a:rPr>
              <a:t>อ้างถึงใน กัญภัส อู่ตะเภา, </a:t>
            </a:r>
            <a:r>
              <a:rPr lang="en-US" dirty="0">
                <a:latin typeface="Angsana New"/>
                <a:cs typeface="Angsana New"/>
              </a:rPr>
              <a:t>2560, </a:t>
            </a:r>
            <a:r>
              <a:rPr lang="th-TH" dirty="0">
                <a:latin typeface="Angsana New"/>
                <a:cs typeface="Angsana New"/>
              </a:rPr>
              <a:t>น</a:t>
            </a:r>
            <a:r>
              <a:rPr lang="en-US" dirty="0">
                <a:latin typeface="Angsana New"/>
                <a:cs typeface="Angsana New"/>
              </a:rPr>
              <a:t>. </a:t>
            </a:r>
            <a:r>
              <a:rPr lang="en-US" dirty="0" smtClean="0">
                <a:latin typeface="Angsana New"/>
                <a:cs typeface="Angsana New"/>
              </a:rPr>
              <a:t>54</a:t>
            </a:r>
            <a:r>
              <a:rPr lang="th-TH" dirty="0" smtClean="0">
                <a:latin typeface="Angsana New"/>
                <a:cs typeface="Angsana New"/>
              </a:rPr>
              <a:t>)</a:t>
            </a:r>
            <a:r>
              <a:rPr lang="en-US" dirty="0" smtClean="0">
                <a:latin typeface="Angsana New"/>
                <a:cs typeface="Angsana New"/>
              </a:rPr>
              <a:t> </a:t>
            </a:r>
            <a:r>
              <a:rPr lang="th-TH" dirty="0" smtClean="0">
                <a:latin typeface="Angsana New"/>
                <a:cs typeface="Angsana New"/>
              </a:rPr>
              <a:t>กล่าวว่า วัฒนธรรมองค์การ คือ การแสดงให้เห็นถึงค่านิยม ความรู้ ความคิด ศีลธรรม ประเพณี เทคโนโลยีตลอดจนสิ่งต่าง ๆ ที่มนุษย์สร้างขึ้นมา  ความเชื่อความศรัทธาร่วมกันของบรรดาสมาชิกภายในองค์การนั้น ๆ และแสดงให้เห็นถึงสัญลักษณ์ต่าง ๆ เช่น ปรัชญา ตำนาน นิยาย เรื่องราว ฯลฯ</a:t>
            </a:r>
            <a:endParaRPr lang="en-US" dirty="0" smtClean="0">
              <a:latin typeface="Angsana New"/>
              <a:cs typeface="Angsana New"/>
            </a:endParaRPr>
          </a:p>
          <a:p>
            <a:pPr marL="0" indent="0">
              <a:buNone/>
            </a:pPr>
            <a:r>
              <a:rPr lang="en-US" dirty="0">
                <a:latin typeface="Angsana New"/>
                <a:cs typeface="Angsana New"/>
              </a:rPr>
              <a:t> </a:t>
            </a:r>
            <a:r>
              <a:rPr lang="en-US" dirty="0" smtClean="0">
                <a:latin typeface="Angsana New"/>
                <a:cs typeface="Angsana New"/>
              </a:rPr>
              <a:t>     Conrad and Poole </a:t>
            </a:r>
            <a:r>
              <a:rPr lang="th-TH" dirty="0" smtClean="0">
                <a:latin typeface="Angsana New"/>
                <a:cs typeface="Angsana New"/>
              </a:rPr>
              <a:t>(</a:t>
            </a:r>
            <a:r>
              <a:rPr lang="en-US" dirty="0" smtClean="0">
                <a:latin typeface="Angsana New"/>
                <a:cs typeface="Angsana New"/>
              </a:rPr>
              <a:t>2012, p. 157 </a:t>
            </a:r>
            <a:r>
              <a:rPr lang="th-TH" dirty="0" smtClean="0">
                <a:latin typeface="Angsana New"/>
                <a:cs typeface="Angsana New"/>
              </a:rPr>
              <a:t>อ้างถึงใน รุ่งรัตน์ ชัยสำเร็จ, </a:t>
            </a:r>
            <a:r>
              <a:rPr lang="en-US" dirty="0" smtClean="0">
                <a:latin typeface="Angsana New"/>
                <a:cs typeface="Angsana New"/>
              </a:rPr>
              <a:t>2558, </a:t>
            </a:r>
            <a:r>
              <a:rPr lang="th-TH" dirty="0" smtClean="0">
                <a:latin typeface="Angsana New"/>
                <a:cs typeface="Angsana New"/>
              </a:rPr>
              <a:t>น. </a:t>
            </a:r>
            <a:r>
              <a:rPr lang="en-US" dirty="0" smtClean="0">
                <a:latin typeface="Angsana New"/>
                <a:cs typeface="Angsana New"/>
              </a:rPr>
              <a:t>185</a:t>
            </a:r>
            <a:r>
              <a:rPr lang="th-TH" dirty="0" smtClean="0">
                <a:latin typeface="Angsana New"/>
                <a:cs typeface="Angsana New"/>
              </a:rPr>
              <a:t>)</a:t>
            </a:r>
            <a:r>
              <a:rPr lang="en-US" dirty="0" smtClean="0">
                <a:latin typeface="Angsana New"/>
                <a:cs typeface="Angsana New"/>
              </a:rPr>
              <a:t> </a:t>
            </a:r>
            <a:r>
              <a:rPr lang="th-TH" dirty="0" smtClean="0">
                <a:latin typeface="Angsana New"/>
                <a:cs typeface="Angsana New"/>
              </a:rPr>
              <a:t>แสดงทรรศนะไว้ว่า วัฒนธรรมองค์การเป็นคำเฉพาะซึ่งอธิบายถึงองค์ประกอบที่ฝ่ายจัดการสามารถใช้นำองค์การไปสู่ความสำเร็จได้  โดยอาศัยวิธีการเรียนรู้และการสร้างเครื่องมือง่าย ๆ อาทิ การสื่อสาร เพื่อใช้ในการควบคุมพฤติกรรมของคนในองค์การนั้น พร้อมๆ กับการเพิ่มพูนขวัญและกำลังใจของพนักงาน การผลักดันให้สมาชิกขององค์การมีความรับผิดชอบในการปฏิบัติงาน รวมไปถึงการยกระดับในการสร้างผลผลิต (</a:t>
            </a:r>
            <a:r>
              <a:rPr lang="en-US" dirty="0" smtClean="0">
                <a:latin typeface="Angsana New"/>
                <a:cs typeface="Angsana New"/>
              </a:rPr>
              <a:t>Productivity</a:t>
            </a:r>
            <a:r>
              <a:rPr lang="th-TH" dirty="0" smtClean="0">
                <a:latin typeface="Angsana New"/>
                <a:cs typeface="Angsana New"/>
              </a:rPr>
              <a:t>)</a:t>
            </a:r>
            <a:r>
              <a:rPr lang="en-US" dirty="0" smtClean="0">
                <a:latin typeface="Angsana New"/>
                <a:cs typeface="Angsana New"/>
              </a:rPr>
              <a:t> </a:t>
            </a:r>
            <a:r>
              <a:rPr lang="th-TH" dirty="0" smtClean="0">
                <a:latin typeface="Angsana New"/>
                <a:cs typeface="Angsana New"/>
              </a:rPr>
              <a:t>ได้มากขึ้น เพื่อให้บรรลุเป้าหมายองค์การ</a:t>
            </a:r>
            <a:endParaRPr lang="en-US" dirty="0">
              <a:latin typeface="Angsana New"/>
              <a:cs typeface="Angsana New"/>
            </a:endParaRPr>
          </a:p>
        </p:txBody>
      </p:sp>
    </p:spTree>
    <p:extLst>
      <p:ext uri="{BB962C8B-B14F-4D97-AF65-F5344CB8AC3E}">
        <p14:creationId xmlns:p14="http://schemas.microsoft.com/office/powerpoint/2010/main" val="488810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3600" dirty="0" smtClean="0">
                <a:latin typeface="Angsana New"/>
                <a:cs typeface="Angsana New"/>
              </a:rPr>
              <a:t>ความสำคัญของวัฒนธรรมองค์การ</a:t>
            </a:r>
            <a:endParaRPr lang="en-US" sz="3600" dirty="0">
              <a:latin typeface="Angsana New"/>
              <a:cs typeface="Angsana New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2006288"/>
              </p:ext>
            </p:extLst>
          </p:nvPr>
        </p:nvGraphicFramePr>
        <p:xfrm>
          <a:off x="538826" y="1761565"/>
          <a:ext cx="8415944" cy="4677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48609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3600" dirty="0" smtClean="0">
                <a:latin typeface="Angsana New"/>
                <a:cs typeface="Angsana New"/>
              </a:rPr>
              <a:t>องค์ประกอบของวัฒนธรรมองค์การ</a:t>
            </a:r>
            <a:endParaRPr lang="en-US" sz="3600" dirty="0">
              <a:latin typeface="Angsana New"/>
              <a:cs typeface="Angsana New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0094905"/>
              </p:ext>
            </p:extLst>
          </p:nvPr>
        </p:nvGraphicFramePr>
        <p:xfrm>
          <a:off x="497090" y="1324007"/>
          <a:ext cx="7570787" cy="5307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01424" y="6362531"/>
            <a:ext cx="3242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Angsana New"/>
                <a:cs typeface="Angsana New"/>
              </a:rPr>
              <a:t>กัญภัส อู่ตะเภา, </a:t>
            </a:r>
            <a:r>
              <a:rPr lang="en-US" sz="2400" dirty="0" smtClean="0">
                <a:latin typeface="Angsana New"/>
                <a:cs typeface="Angsana New"/>
              </a:rPr>
              <a:t>2560, </a:t>
            </a:r>
            <a:r>
              <a:rPr lang="th-TH" sz="2400" dirty="0" smtClean="0">
                <a:latin typeface="Angsana New"/>
                <a:cs typeface="Angsana New"/>
              </a:rPr>
              <a:t>น. </a:t>
            </a:r>
            <a:r>
              <a:rPr lang="en-US" sz="2400" dirty="0" smtClean="0">
                <a:latin typeface="Angsana New"/>
                <a:cs typeface="Angsana New"/>
              </a:rPr>
              <a:t>59-62</a:t>
            </a:r>
            <a:endParaRPr lang="en-US" sz="2400" dirty="0">
              <a:latin typeface="Angsana New"/>
              <a:cs typeface="Angsana New"/>
            </a:endParaRPr>
          </a:p>
        </p:txBody>
      </p:sp>
    </p:spTree>
    <p:extLst>
      <p:ext uri="{BB962C8B-B14F-4D97-AF65-F5344CB8AC3E}">
        <p14:creationId xmlns:p14="http://schemas.microsoft.com/office/powerpoint/2010/main" val="4140205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ลักษณะของวัฒนธรรมองค์การ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162" y="1761565"/>
            <a:ext cx="7894638" cy="4289611"/>
          </a:xfrm>
        </p:spPr>
        <p:txBody>
          <a:bodyPr>
            <a:normAutofit lnSpcReduction="10000"/>
          </a:bodyPr>
          <a:lstStyle/>
          <a:p>
            <a:r>
              <a:rPr lang="th-TH" sz="2600" u="sng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มิติที่ 1 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แบ่งเป็น (1) </a:t>
            </a:r>
            <a:r>
              <a:rPr lang="th-TH" sz="2600" i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วัฒนธรรมเด่น 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en-US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Dominant Culture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 เช่น วัฒนธรรมของมหาวิทยาลัยธรรมศาสตร์ คือส่งเสริมประชาธิปไตยและความเสมอภาค ตลอดจนมุ่งมั่นรับใช้สังคม และ(2) </a:t>
            </a:r>
            <a:r>
              <a:rPr lang="th-TH" sz="2600" i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วัฒนธรรมย่อย 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en-US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Subculture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เช่นที่ม.ธรรมศาสตร์แต่ละคณะมีวัฒนธรรมย่อยของตนเอง</a:t>
            </a:r>
            <a:endParaRPr lang="en-US" sz="26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th-TH" sz="2600" u="sng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มิติที่ 2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แบ่งเป็น (1) </a:t>
            </a:r>
            <a:r>
              <a:rPr lang="th-TH" sz="2600" i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วัฒนธรรมที่เข้มแข็ง 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en-US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Strong Culture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เช่นในประเทศญี่ปุ่นหรือเกาหลี วัฒนธรรมประจำชาติมีน้ำหนักมากทำให้องค์การมีวัฒนธรรมที่เข้มแข็ง มากกว่าองค์การตะวันตก และ(2) </a:t>
            </a:r>
            <a:r>
              <a:rPr lang="th-TH" sz="2600" i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วัฒนธรรมที่อ่อนแอ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(</a:t>
            </a:r>
            <a:r>
              <a:rPr lang="en-US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Weak Culture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 มักปรากฏในองค์การที่เพิ่งก่อตั้ง มีอายุไม่ยาวนานมาก วัฒนธรรมจึงยังไม่มีน้ำหนักต่อสมาชิก หรืออาจเกิดจากผู้นำไม่ให้ความสำคัญกับวัฒนธรรมองค์การ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th-TH" sz="2400" dirty="0">
                <a:latin typeface="Angsana New"/>
                <a:cs typeface="Angsana New"/>
              </a:rPr>
              <a:t>กัญภัส อู่ตะเภา, </a:t>
            </a:r>
            <a:r>
              <a:rPr lang="en-US" sz="2400" dirty="0">
                <a:latin typeface="Angsana New"/>
                <a:cs typeface="Angsana New"/>
              </a:rPr>
              <a:t>2560, </a:t>
            </a:r>
            <a:r>
              <a:rPr lang="th-TH" sz="2400" dirty="0">
                <a:latin typeface="Angsana New"/>
                <a:cs typeface="Angsana New"/>
              </a:rPr>
              <a:t>น. </a:t>
            </a:r>
            <a:r>
              <a:rPr lang="th-TH" sz="2400" dirty="0" smtClean="0">
                <a:latin typeface="Angsana New"/>
                <a:cs typeface="Angsana New"/>
              </a:rPr>
              <a:t>62</a:t>
            </a:r>
            <a:r>
              <a:rPr lang="en-US" sz="2400" dirty="0" smtClean="0">
                <a:latin typeface="Angsana New"/>
                <a:cs typeface="Angsana New"/>
              </a:rPr>
              <a:t>-6</a:t>
            </a:r>
            <a:r>
              <a:rPr lang="th-TH" sz="2400" dirty="0" smtClean="0">
                <a:latin typeface="Angsana New"/>
                <a:cs typeface="Angsana New"/>
              </a:rPr>
              <a:t>4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en-US" sz="2400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66035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ประเภทของวัฒนธรรมองค์การ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108" y="1761565"/>
            <a:ext cx="8051180" cy="448311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 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วัฒนธรรมองค์การสามารถแบ่งออกเป็น 2 ประเภทใหญ่ ๆ ดังนี้ (</a:t>
            </a:r>
            <a:r>
              <a:rPr lang="en-US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Horton &amp; Hunt, 1980, pp. 60-61 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อ้างถึงใน กัญภัส อู่ตะเภา, 2560, น. 64)</a:t>
            </a:r>
          </a:p>
          <a:p>
            <a:pPr marL="0" indent="0">
              <a:buNone/>
            </a:pPr>
            <a:r>
              <a:rPr lang="th-TH" sz="26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1. วัฒนธรรมที่เกี่ยวข้องกับวัตถุ (</a:t>
            </a:r>
            <a:r>
              <a:rPr lang="en-US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Material Culture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เน้นสิ่งที่เป็นรูปธรรม (</a:t>
            </a:r>
            <a:r>
              <a:rPr lang="en-US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Concrete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ได้แก่สิ่งของหรือวัตถุที่มนุษย์สร้างขึ้นมา เช่น เครื่องมือ รถยนต์ อาคารบ้านเรือน เป็นต้น</a:t>
            </a:r>
          </a:p>
          <a:p>
            <a:pPr marL="0" indent="0">
              <a:buNone/>
            </a:pPr>
            <a:r>
              <a:rPr lang="th-TH" sz="26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2. วัฒนธรรมที่ไม่เกี่ยวข้องกับวัตถุ (</a:t>
            </a:r>
            <a:r>
              <a:rPr lang="en-US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Non-Material Culture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คือสิ่งที่สังเกตเห็นได้ยากแต่มีความสำคัญเท่าเทียมกับวัฒนธรรมที่เป็นวัตถุ เช่น ประเพณี ความเชื่อ ค่านิยม ภาษา เป็นต้น </a:t>
            </a:r>
            <a:endParaRPr lang="en-US" sz="2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2476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3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ระดับชั้นของวัฒนธรรมองค์การ</a:t>
            </a:r>
            <a:endParaRPr lang="en-US" sz="36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4709456"/>
              </p:ext>
            </p:extLst>
          </p:nvPr>
        </p:nvGraphicFramePr>
        <p:xfrm>
          <a:off x="0" y="1751206"/>
          <a:ext cx="8430322" cy="4289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38868" y="6122019"/>
            <a:ext cx="6188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ที่มา</a:t>
            </a:r>
            <a:r>
              <a:rPr lang="en-US" sz="2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: </a:t>
            </a:r>
            <a:r>
              <a:rPr lang="th-TH" sz="2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นิติพล ภูตะโชติ, 2556, น. 139-140 อ้างถึงใน กัญภัส อู่ตะเภา, 2560, น. 65-66</a:t>
            </a:r>
            <a:endParaRPr lang="en-US" sz="2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31182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413" y="1662235"/>
            <a:ext cx="6409841" cy="3734801"/>
          </a:xfrm>
        </p:spPr>
      </p:pic>
      <p:sp>
        <p:nvSpPr>
          <p:cNvPr id="5" name="TextBox 4"/>
          <p:cNvSpPr txBox="1"/>
          <p:nvPr/>
        </p:nvSpPr>
        <p:spPr>
          <a:xfrm>
            <a:off x="2018371" y="5977054"/>
            <a:ext cx="5620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ภาพการแต่งกายของพนักงาน บริษัท การบินไทย จำกัด (มหาชน)</a:t>
            </a:r>
          </a:p>
          <a:p>
            <a:r>
              <a:rPr lang="th-TH" dirty="0" smtClean="0"/>
              <a:t>ที่มา</a:t>
            </a:r>
            <a:r>
              <a:rPr lang="en-US" dirty="0" smtClean="0"/>
              <a:t>: </a:t>
            </a:r>
            <a:r>
              <a:rPr lang="en-US" sz="20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https://www.expedia.co.th/stories/travel-tips-inspiration/bd09_april18/</a:t>
            </a:r>
            <a:endParaRPr lang="en-US" sz="2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57089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th-TH" u="sng" dirty="0" smtClean="0">
                <a:hlinkClick r:id="rId2"/>
              </a:rPr>
              <a:t>10 ตัวอย่างบริษัทมีวัฒนธรรมองค์กรที่น่าทึ่ง</a:t>
            </a:r>
          </a:p>
          <a:p>
            <a:pPr marL="0" indent="0">
              <a:buNone/>
            </a:pPr>
            <a:r>
              <a:rPr lang="en-US" u="sng" dirty="0">
                <a:hlinkClick r:id="rId2"/>
              </a:rPr>
              <a:t>https://www.marketingoops.com/exclusive/case-studies-exclusive/10-examples-of-companies-with-fantastic-cultures/</a:t>
            </a:r>
            <a:endParaRPr lang="th-TH" u="sng" dirty="0" smtClean="0">
              <a:hlinkClick r:id="rId2"/>
            </a:endParaRPr>
          </a:p>
          <a:p>
            <a:pPr marL="0" indent="0">
              <a:buNone/>
            </a:pPr>
            <a:r>
              <a:rPr lang="th-TH" u="sng" dirty="0" smtClean="0">
                <a:hlinkClick r:id="rId2"/>
              </a:rPr>
              <a:t>- พาชมออฟฟิศ </a:t>
            </a:r>
            <a:r>
              <a:rPr lang="en-US" u="sng" dirty="0" smtClean="0">
                <a:hlinkClick r:id="rId2"/>
              </a:rPr>
              <a:t>Google Thailand </a:t>
            </a:r>
            <a:r>
              <a:rPr lang="th-TH" u="sng" dirty="0" smtClean="0">
                <a:hlinkClick r:id="rId2"/>
              </a:rPr>
              <a:t>(วัฒนธรรมองค์กร)</a:t>
            </a:r>
            <a:endParaRPr lang="th-TH" u="sng" dirty="0">
              <a:hlinkClick r:id="rId2"/>
            </a:endParaRP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://www.it24hrs.com/2022/office-google-thailand</a:t>
            </a:r>
            <a:r>
              <a:rPr lang="en-US" dirty="0" smtClean="0">
                <a:hlinkClick r:id="rId2"/>
              </a:rPr>
              <a:t>/</a:t>
            </a:r>
            <a:r>
              <a:rPr lang="th-TH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160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Infusion">
  <a:themeElements>
    <a:clrScheme name="Infusion">
      <a:dk1>
        <a:sysClr val="windowText" lastClr="000000"/>
      </a:dk1>
      <a:lt1>
        <a:sysClr val="window" lastClr="FFFFFF"/>
      </a:lt1>
      <a:dk2>
        <a:srgbClr val="2F1F58"/>
      </a:dk2>
      <a:lt2>
        <a:srgbClr val="B7A9E0"/>
      </a:lt2>
      <a:accent1>
        <a:srgbClr val="8C73D0"/>
      </a:accent1>
      <a:accent2>
        <a:srgbClr val="C2E8C4"/>
      </a:accent2>
      <a:accent3>
        <a:srgbClr val="C5A6E8"/>
      </a:accent3>
      <a:accent4>
        <a:srgbClr val="B45EC7"/>
      </a:accent4>
      <a:accent5>
        <a:srgbClr val="9FDAFB"/>
      </a:accent5>
      <a:accent6>
        <a:srgbClr val="95C5B0"/>
      </a:accent6>
      <a:hlink>
        <a:srgbClr val="744AE0"/>
      </a:hlink>
      <a:folHlink>
        <a:srgbClr val="8D8AD1"/>
      </a:folHlink>
    </a:clrScheme>
    <a:fontScheme name="Infusion">
      <a:majorFont>
        <a:latin typeface="Mistral"/>
        <a:ea typeface=""/>
        <a:cs typeface=""/>
        <a:font script="Jpan" typeface="ＤＦＰ行書体"/>
      </a:majorFont>
      <a:minorFont>
        <a:latin typeface="Candara"/>
        <a:ea typeface=""/>
        <a:cs typeface=""/>
        <a:font script="Jpan" typeface="メイリオ"/>
      </a:minorFont>
    </a:fontScheme>
    <a:fmtScheme name="Infus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300000"/>
                <a:lumMod val="125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135000"/>
              </a:schemeClr>
            </a:duotone>
          </a:blip>
          <a:tile tx="0" ty="0" sx="40000" sy="40000" flip="none" algn="tl"/>
        </a:blipFill>
      </a:fillStyleLst>
      <a:lnStyleLst>
        <a:ln w="38100" cap="flat" cmpd="sng" algn="ctr">
          <a:solidFill>
            <a:schemeClr val="phClr">
              <a:alpha val="70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>
              <a:alpha val="50000"/>
            </a:schemeClr>
          </a:solidFill>
          <a:prstDash val="solid"/>
          <a:miter/>
        </a:ln>
        <a:ln w="88900" cap="flat" cmpd="sng" algn="ctr">
          <a:solidFill>
            <a:schemeClr val="phClr">
              <a:alpha val="4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r="13500000">
              <a:srgbClr val="000000">
                <a:alpha val="50000"/>
              </a:srgbClr>
            </a:innerShdw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Infusion.thmx</Template>
  <TotalTime>275</TotalTime>
  <Words>797</Words>
  <Application>Microsoft Office PowerPoint</Application>
  <PresentationFormat>On-screen Show (4:3)</PresentationFormat>
  <Paragraphs>47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Angsana New</vt:lpstr>
      <vt:lpstr>Arial</vt:lpstr>
      <vt:lpstr>Calibri</vt:lpstr>
      <vt:lpstr>Candara</vt:lpstr>
      <vt:lpstr>Cordia New</vt:lpstr>
      <vt:lpstr>Mistral</vt:lpstr>
      <vt:lpstr>Infusion</vt:lpstr>
      <vt:lpstr>วัฒนธรรมองค์การ Organizational Culture</vt:lpstr>
      <vt:lpstr>ความหมายของวัฒนธรรมองค์การ</vt:lpstr>
      <vt:lpstr>ความหมายของวัฒนธรรมองค์การ</vt:lpstr>
      <vt:lpstr>ความสำคัญของวัฒนธรรมองค์การ</vt:lpstr>
      <vt:lpstr>องค์ประกอบของวัฒนธรรมองค์การ</vt:lpstr>
      <vt:lpstr>ลักษณะของวัฒนธรรมองค์การ</vt:lpstr>
      <vt:lpstr>ประเภทของวัฒนธรรมองค์การ</vt:lpstr>
      <vt:lpstr>ระดับชั้นของวัฒนธรรมองค์การ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วัฒนธรรมองค์การ Organizational Culture</dc:title>
  <dc:creator>Macbook White</dc:creator>
  <cp:lastModifiedBy>LENOVO</cp:lastModifiedBy>
  <cp:revision>23</cp:revision>
  <dcterms:created xsi:type="dcterms:W3CDTF">2023-02-12T08:01:58Z</dcterms:created>
  <dcterms:modified xsi:type="dcterms:W3CDTF">2023-02-13T06:07:54Z</dcterms:modified>
</cp:coreProperties>
</file>